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7" r:id="rId5"/>
    <p:sldId id="260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9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8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6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1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4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0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1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2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7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1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1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BD16-33E4-4EE9-ADA8-B345C88C7A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882E-EAC3-4AC1-B49C-8B43E4B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2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18" Type="http://schemas.openxmlformats.org/officeDocument/2006/relationships/image" Target="../media/image44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microsoft.com/office/2007/relationships/hdphoto" Target="../media/hdphoto3.wdp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182008"/>
            <a:ext cx="2078181" cy="24963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75163" y="1182008"/>
            <a:ext cx="509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Федеральная служба государственной регистрации, кадастра и картографии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75163" y="2294147"/>
            <a:ext cx="673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Управление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Росреестра</a:t>
            </a:r>
            <a:r>
              <a:rPr lang="ru-RU" sz="2400" b="1" dirty="0" smtClean="0">
                <a:solidFill>
                  <a:srgbClr val="002060"/>
                </a:solidFill>
              </a:rPr>
              <a:t> по Пермскому краю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072" y="3636336"/>
            <a:ext cx="8257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КАК ПОЛУЧИТЬ </a:t>
            </a:r>
          </a:p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ГОСУДАРСТВЕННЫЕ УСЛУГИ </a:t>
            </a:r>
          </a:p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В ЭЛЕКТРОННОМ ВИДЕ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7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4" y="0"/>
            <a:ext cx="115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Постановка объекта недвижимости на кадастровый учет и регистрация права собственности  на него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56" y="2828870"/>
            <a:ext cx="3091215" cy="1501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229" y="5107403"/>
            <a:ext cx="1433771" cy="17505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15982" y="3131326"/>
            <a:ext cx="2840180" cy="77219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15982" y="3269719"/>
            <a:ext cx="284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Регистрацияпросто.рф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790" y="4990209"/>
            <a:ext cx="743776" cy="8900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74961" y="4849663"/>
            <a:ext cx="2313709" cy="78970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18878" y="4475922"/>
            <a:ext cx="1122218" cy="736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0163" y="4138393"/>
            <a:ext cx="11249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сайт</a:t>
            </a:r>
            <a:endParaRPr lang="ru-RU" sz="3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67168" y="2951422"/>
            <a:ext cx="2631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ДОКУМЕНТЫ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СРОКИ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СТОИМОСТЬ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3" y="3072334"/>
            <a:ext cx="1010921" cy="1033689"/>
          </a:xfrm>
          <a:prstGeom prst="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5125537" y="3169066"/>
            <a:ext cx="540327" cy="8206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937872" y="1859366"/>
            <a:ext cx="1742992" cy="86498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9" y="1177181"/>
            <a:ext cx="1436145" cy="1436145"/>
          </a:xfrm>
          <a:prstGeom prst="rect">
            <a:avLst/>
          </a:prstGeom>
        </p:spPr>
      </p:pic>
      <p:sp>
        <p:nvSpPr>
          <p:cNvPr id="31" name="Облако 30"/>
          <p:cNvSpPr/>
          <p:nvPr/>
        </p:nvSpPr>
        <p:spPr>
          <a:xfrm>
            <a:off x="3340519" y="1811804"/>
            <a:ext cx="1505238" cy="119696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38" y="1213905"/>
            <a:ext cx="1174206" cy="1519911"/>
          </a:xfrm>
          <a:prstGeom prst="rect">
            <a:avLst/>
          </a:prstGeom>
        </p:spPr>
      </p:pic>
      <p:sp>
        <p:nvSpPr>
          <p:cNvPr id="32" name="Облако 31"/>
          <p:cNvSpPr/>
          <p:nvPr/>
        </p:nvSpPr>
        <p:spPr>
          <a:xfrm>
            <a:off x="5962272" y="1554287"/>
            <a:ext cx="1585418" cy="104156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91" y="1321269"/>
            <a:ext cx="1842212" cy="981070"/>
          </a:xfrm>
          <a:prstGeom prst="rect">
            <a:avLst/>
          </a:prstGeom>
        </p:spPr>
      </p:pic>
      <p:sp>
        <p:nvSpPr>
          <p:cNvPr id="33" name="Облако 32"/>
          <p:cNvSpPr/>
          <p:nvPr/>
        </p:nvSpPr>
        <p:spPr>
          <a:xfrm>
            <a:off x="8664205" y="1621732"/>
            <a:ext cx="3415459" cy="12092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14" y="1129994"/>
            <a:ext cx="2657515" cy="151146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61046" y="5146820"/>
            <a:ext cx="525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Управление </a:t>
            </a:r>
            <a:r>
              <a:rPr lang="ru-RU" sz="3600" b="1" dirty="0" err="1" smtClean="0"/>
              <a:t>Росреестра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по Пермскому краю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8747" y="4771213"/>
            <a:ext cx="2145978" cy="74987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05355" y="3428703"/>
            <a:ext cx="148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30" y="5628252"/>
            <a:ext cx="187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Нужна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лектронная подпись</a:t>
            </a:r>
            <a:endParaRPr lang="ru-RU" sz="2000" b="1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" y="5198799"/>
            <a:ext cx="540784" cy="805298"/>
          </a:xfrm>
          <a:prstGeom prst="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>
            <a:off x="7725387" y="5636556"/>
            <a:ext cx="540327" cy="8206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401411" y="5759980"/>
            <a:ext cx="2547100" cy="8308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457929" y="5751362"/>
            <a:ext cx="237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Личный кабинет правообладателя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51976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93" y="420066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Кто ещё может подать заявление </a:t>
            </a:r>
            <a:r>
              <a:rPr lang="ru-RU" sz="3200" b="1" dirty="0" smtClean="0">
                <a:solidFill>
                  <a:srgbClr val="FF0000"/>
                </a:solidFill>
              </a:rPr>
              <a:t>на регистрацию недвижимости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в электронном виде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" y="351480"/>
            <a:ext cx="1010921" cy="1033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0" y="2323137"/>
            <a:ext cx="2938960" cy="16556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2150" y="1827675"/>
            <a:ext cx="174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НОТАРИУС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28" y="532698"/>
            <a:ext cx="4060052" cy="25164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8682899" y="3069518"/>
            <a:ext cx="228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ЗАСТРОЙЩИКИ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0" y="4807218"/>
            <a:ext cx="391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КРЕДИТНЫЕ ОРГАНИЗАЦИИ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8248" y="5902115"/>
            <a:ext cx="602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ОРГАНЫ  ГОСУДАРСТВЕННОЙ ВЛАСТИ 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МЕСТНОГО САМОУПРАВЛЕНИЯ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0" y="3177749"/>
            <a:ext cx="2174438" cy="16598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48" y="4101796"/>
            <a:ext cx="3476870" cy="18840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64521" y="2309926"/>
            <a:ext cx="2660476" cy="423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 удостоверении сделок, вступлении в наследство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597" y="5364695"/>
            <a:ext cx="3143828" cy="632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Е</a:t>
            </a:r>
            <a:r>
              <a:rPr lang="ru-RU" sz="1400" dirty="0" smtClean="0"/>
              <a:t>сли Вы являетесь клиентом банка  при регистрации/погашении ипотеки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391954" y="3477890"/>
            <a:ext cx="3111401" cy="463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 заключении сделок с застройщиком 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905608" y="4717605"/>
            <a:ext cx="2590800" cy="106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вновь созданным объектам, и в случае если право возникает на основании акта или сделки с органом власти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9035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47" y="84978"/>
            <a:ext cx="11870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Выдача общедоступных сведений из Единого государственного реестра недвижимости (ЕГРН) в режиме онлайн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7" y="2678257"/>
            <a:ext cx="5134840" cy="2000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08" y="2678257"/>
            <a:ext cx="5557406" cy="2000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58" y="4871529"/>
            <a:ext cx="1628907" cy="19864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144907" y="4871528"/>
            <a:ext cx="1011382" cy="7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03" y="2144857"/>
            <a:ext cx="536515" cy="5365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93" y="2157965"/>
            <a:ext cx="535029" cy="535029"/>
          </a:xfrm>
          <a:prstGeom prst="rect">
            <a:avLst/>
          </a:prstGeom>
        </p:spPr>
      </p:pic>
      <p:sp>
        <p:nvSpPr>
          <p:cNvPr id="21" name="Стрелка вниз 20"/>
          <p:cNvSpPr/>
          <p:nvPr/>
        </p:nvSpPr>
        <p:spPr>
          <a:xfrm>
            <a:off x="5085910" y="4674458"/>
            <a:ext cx="886691" cy="537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092251" y="5747713"/>
            <a:ext cx="938865" cy="5547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53" y="4886190"/>
            <a:ext cx="2038350" cy="18141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rot="21305642">
            <a:off x="706582" y="3823855"/>
            <a:ext cx="1302327" cy="595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 rot="21359455">
            <a:off x="664444" y="3781735"/>
            <a:ext cx="131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Выписка из ЕГРН</a:t>
            </a:r>
            <a:endParaRPr lang="ru-RU" sz="20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830" y="3879120"/>
            <a:ext cx="1186558" cy="7254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86807">
            <a:off x="1907559" y="3944649"/>
            <a:ext cx="1186558" cy="72548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27938">
            <a:off x="1892127" y="3875256"/>
            <a:ext cx="1231499" cy="82912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257" y="3831827"/>
            <a:ext cx="1231499" cy="82912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 rot="312290">
            <a:off x="2978062" y="3829002"/>
            <a:ext cx="1283886" cy="62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29002">
            <a:off x="2987014" y="3750067"/>
            <a:ext cx="1231499" cy="82912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 rot="21297392">
            <a:off x="4363208" y="3831828"/>
            <a:ext cx="1327806" cy="6423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200" y="3791524"/>
            <a:ext cx="1185069" cy="797038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5766535" y="3879120"/>
            <a:ext cx="1299295" cy="6326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4171">
            <a:off x="5843948" y="3810478"/>
            <a:ext cx="1231499" cy="82912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332756" y="3879120"/>
            <a:ext cx="1232070" cy="65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941">
            <a:off x="8302024" y="3804520"/>
            <a:ext cx="1231499" cy="829128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 rot="21424658">
            <a:off x="9700005" y="3910709"/>
            <a:ext cx="1467083" cy="664711"/>
          </a:xfrm>
          <a:prstGeom prst="rect">
            <a:avLst/>
          </a:prstGeom>
          <a:solidFill>
            <a:srgbClr val="F68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740">
            <a:off x="9842975" y="3856001"/>
            <a:ext cx="1228250" cy="82607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95" y="5093451"/>
            <a:ext cx="1524867" cy="158840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462389" y="1056196"/>
            <a:ext cx="724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Федеральная Кадастровая палата</a:t>
            </a:r>
            <a:endParaRPr lang="ru-RU" sz="3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903493" y="5093451"/>
            <a:ext cx="2252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pv.kadastr.ru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950036" y="5031687"/>
            <a:ext cx="2144357" cy="7092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" y="891252"/>
            <a:ext cx="868220" cy="86822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4230" y="5628252"/>
            <a:ext cx="187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Нужен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логин и пароль </a:t>
            </a:r>
          </a:p>
          <a:p>
            <a:pPr algn="ctr"/>
            <a:r>
              <a:rPr lang="ru-RU" sz="2000" b="1" dirty="0" smtClean="0"/>
              <a:t>от сайта  </a:t>
            </a:r>
            <a:endParaRPr lang="ru-RU" sz="2000" b="1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" y="5198799"/>
            <a:ext cx="540784" cy="80529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0" y="5512038"/>
            <a:ext cx="1248090" cy="1248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50036" y="6004097"/>
            <a:ext cx="2144357" cy="63981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074727" y="6055272"/>
            <a:ext cx="201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rosreestr.ru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7016" y="1620259"/>
            <a:ext cx="902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Управление </a:t>
            </a:r>
            <a:r>
              <a:rPr lang="ru-RU" sz="3600" b="1" dirty="0" err="1" smtClean="0"/>
              <a:t>Росреестра</a:t>
            </a:r>
            <a:r>
              <a:rPr lang="ru-RU" sz="3600" b="1" dirty="0" smtClean="0"/>
              <a:t> по Пермскому краю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5" y="1558573"/>
            <a:ext cx="743703" cy="89335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964" y="623587"/>
            <a:ext cx="540784" cy="8052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235463" y="848078"/>
            <a:ext cx="165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 нужна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лектронная подпись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63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872658" y="3631577"/>
            <a:ext cx="2313709" cy="78970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4047" y="84978"/>
            <a:ext cx="11870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Предоставление сведений ограниченного доступа из Единого государственного реестра недвижимости (ЕГРН) в режиме онлайн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594" y="5387388"/>
            <a:ext cx="187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Нужен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логин и пароль </a:t>
            </a:r>
          </a:p>
          <a:p>
            <a:pPr algn="ctr"/>
            <a:r>
              <a:rPr lang="ru-RU" sz="2000" b="1" dirty="0" smtClean="0"/>
              <a:t>от сайта 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7" y="4718278"/>
            <a:ext cx="645371" cy="961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38" y="5260168"/>
            <a:ext cx="1248090" cy="1248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68524" y="5412644"/>
            <a:ext cx="187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Нужна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лектронная подпись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10" y="4683134"/>
            <a:ext cx="692572" cy="1031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9494" y="1654638"/>
            <a:ext cx="525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Управление </a:t>
            </a:r>
            <a:r>
              <a:rPr lang="ru-RU" sz="3600" b="1" dirty="0" err="1" smtClean="0"/>
              <a:t>Росреестра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по Пермскому краю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066" y="1277025"/>
            <a:ext cx="1372392" cy="1642371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5468403" y="2797472"/>
            <a:ext cx="1122218" cy="736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5774" y="3718654"/>
            <a:ext cx="11249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сайт</a:t>
            </a:r>
            <a:endParaRPr lang="ru-RU" sz="3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523" y="3629659"/>
            <a:ext cx="2145978" cy="749873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>
            <a:off x="5488924" y="4589111"/>
            <a:ext cx="1122218" cy="736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61801" y="5505054"/>
            <a:ext cx="3315669" cy="8308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52920" y="5510501"/>
            <a:ext cx="237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Личный кабинет правообладателя</a:t>
            </a:r>
            <a:endParaRPr lang="ru-RU" sz="22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l="46996" b="11240"/>
          <a:stretch/>
        </p:blipFill>
        <p:spPr>
          <a:xfrm>
            <a:off x="10523518" y="1148205"/>
            <a:ext cx="1460664" cy="13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7" y="3059839"/>
            <a:ext cx="10468325" cy="3686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14" y="603473"/>
            <a:ext cx="1116876" cy="1116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373" y="105788"/>
            <a:ext cx="1088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Получение электронной подписи в режиме онлайн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319" y="2120974"/>
            <a:ext cx="554784" cy="93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230" y="1715472"/>
            <a:ext cx="1963592" cy="1746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37" y="2122990"/>
            <a:ext cx="554784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2" y="1717430"/>
            <a:ext cx="2234045" cy="18914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110" y="2031201"/>
            <a:ext cx="148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Заявка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655" y="786975"/>
            <a:ext cx="1792379" cy="749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8534" y="856694"/>
            <a:ext cx="1601207" cy="631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45" y="1868387"/>
            <a:ext cx="1721927" cy="17219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99" y="2017654"/>
            <a:ext cx="1454341" cy="14543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25" y="1322713"/>
            <a:ext cx="546629" cy="5589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5663" y="2120974"/>
            <a:ext cx="554784" cy="9388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58" y="1701510"/>
            <a:ext cx="3252033" cy="16260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40" y="4412132"/>
            <a:ext cx="2491077" cy="24910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88712" y="3586221"/>
            <a:ext cx="1938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 ВЫХОДЯ ИЗ ДОМА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5" name="Выноска-облако 44"/>
          <p:cNvSpPr/>
          <p:nvPr/>
        </p:nvSpPr>
        <p:spPr>
          <a:xfrm rot="214182">
            <a:off x="8171164" y="3408252"/>
            <a:ext cx="1682660" cy="87789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 rot="280803">
            <a:off x="8320368" y="3522472"/>
            <a:ext cx="135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Заплатить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налоги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6" name="Выноска-облако 45"/>
          <p:cNvSpPr/>
          <p:nvPr/>
        </p:nvSpPr>
        <p:spPr>
          <a:xfrm rot="361599">
            <a:off x="6102418" y="3678015"/>
            <a:ext cx="1860120" cy="1148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909107" y="3868831"/>
            <a:ext cx="225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Поставить на учет автомобиль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7" name="Выноска-облако 46"/>
          <p:cNvSpPr/>
          <p:nvPr/>
        </p:nvSpPr>
        <p:spPr>
          <a:xfrm>
            <a:off x="8261489" y="4366875"/>
            <a:ext cx="1474330" cy="94915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285031" y="4487510"/>
            <a:ext cx="142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Совершить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сделку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8" name="Выноска-облако 47"/>
          <p:cNvSpPr/>
          <p:nvPr/>
        </p:nvSpPr>
        <p:spPr>
          <a:xfrm flipH="1">
            <a:off x="3521531" y="3334855"/>
            <a:ext cx="2458191" cy="113725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482879" y="3465277"/>
            <a:ext cx="251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Записать ребенка в детский сад, школу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9" name="Выноска-облако 48"/>
          <p:cNvSpPr/>
          <p:nvPr/>
        </p:nvSpPr>
        <p:spPr>
          <a:xfrm rot="21169438" flipH="1">
            <a:off x="199674" y="3710973"/>
            <a:ext cx="2894256" cy="104234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21368164">
            <a:off x="288480" y="3889572"/>
            <a:ext cx="271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Подать заявление для поступления в вуз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0" name="Выноска-облако 49"/>
          <p:cNvSpPr/>
          <p:nvPr/>
        </p:nvSpPr>
        <p:spPr>
          <a:xfrm rot="21124620" flipH="1">
            <a:off x="2389617" y="4152997"/>
            <a:ext cx="2799042" cy="12217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rot="21354922">
            <a:off x="2493290" y="4202892"/>
            <a:ext cx="253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Получить государственные и муниципальные услуги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9224" y="4737559"/>
            <a:ext cx="1014719" cy="202501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6557" y="662093"/>
            <a:ext cx="8632684" cy="9005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" y="4930008"/>
            <a:ext cx="645371" cy="961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103" y="5561828"/>
            <a:ext cx="4680629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удостоверения личности нужно предварительно записаться по телефону Филиала </a:t>
            </a:r>
            <a:r>
              <a:rPr lang="ru-RU" b="1" dirty="0">
                <a:solidFill>
                  <a:srgbClr val="002060"/>
                </a:solidFill>
              </a:rPr>
              <a:t>Кадастровой палаты по Пермскому </a:t>
            </a:r>
            <a:r>
              <a:rPr lang="ru-RU" b="1" dirty="0" smtClean="0">
                <a:solidFill>
                  <a:srgbClr val="002060"/>
                </a:solidFill>
              </a:rPr>
              <a:t>краю: </a:t>
            </a:r>
            <a:r>
              <a:rPr lang="ru-RU" b="1" dirty="0">
                <a:solidFill>
                  <a:srgbClr val="002060"/>
                </a:solidFill>
              </a:rPr>
              <a:t>(342) 201-71-15 (</a:t>
            </a:r>
            <a:r>
              <a:rPr lang="ru-RU" b="1" dirty="0" smtClean="0">
                <a:solidFill>
                  <a:srgbClr val="002060"/>
                </a:solidFill>
              </a:rPr>
              <a:t>доб. </a:t>
            </a:r>
            <a:r>
              <a:rPr lang="ru-RU" b="1" dirty="0">
                <a:solidFill>
                  <a:srgbClr val="002060"/>
                </a:solidFill>
              </a:rPr>
              <a:t>6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14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241</Words>
  <Application>Microsoft Office PowerPoint</Application>
  <PresentationFormat>Произвольный</PresentationFormat>
  <Paragraphs>61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Козина Наталья Анатольевна</cp:lastModifiedBy>
  <cp:revision>62</cp:revision>
  <dcterms:created xsi:type="dcterms:W3CDTF">2020-04-14T08:17:38Z</dcterms:created>
  <dcterms:modified xsi:type="dcterms:W3CDTF">2020-04-20T04:55:50Z</dcterms:modified>
</cp:coreProperties>
</file>