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1877" autoAdjust="0"/>
    <p:restoredTop sz="87480" autoAdjust="0"/>
  </p:normalViewPr>
  <p:slideViewPr>
    <p:cSldViewPr>
      <p:cViewPr varScale="1">
        <p:scale>
          <a:sx n="68" d="100"/>
          <a:sy n="68" d="100"/>
        </p:scale>
        <p:origin x="-1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4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5AD931-A136-4667-82C6-6A126ACD8DB0}" type="datetimeFigureOut">
              <a:rPr lang="ru-RU" smtClean="0"/>
              <a:pPr>
                <a:defRPr/>
              </a:pPr>
              <a:t>27.04.2017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D088A-C68C-41AF-BC74-EC11EED6F0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87CC61-91F8-4613-9567-73C0F03FE599}" type="datetimeFigureOut">
              <a:rPr lang="ru-RU" smtClean="0"/>
              <a:pPr>
                <a:defRPr/>
              </a:pPr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1AC0D-FD06-420E-A46D-8161007817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51177F-24A0-43FA-A72B-7723112C5FFC}" type="datetimeFigureOut">
              <a:rPr lang="ru-RU" smtClean="0"/>
              <a:pPr>
                <a:defRPr/>
              </a:pPr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460B43-12DC-4503-83F5-1BAF34D82E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5F7DB3-2B3A-4DA1-9D53-461CDE34B164}" type="datetimeFigureOut">
              <a:rPr lang="ru-RU" smtClean="0"/>
              <a:pPr>
                <a:defRPr/>
              </a:pPr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AD1729-4092-45B4-B9A8-71142E91A2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E93A1-FFFA-4B4C-A91C-7D7624209C19}" type="datetimeFigureOut">
              <a:rPr lang="ru-RU" smtClean="0"/>
              <a:pPr>
                <a:defRPr/>
              </a:pPr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87883-0078-414F-A9B9-4FF611B8FC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D3E011-3240-4C5E-862E-E0282421F0C8}" type="datetimeFigureOut">
              <a:rPr lang="ru-RU" smtClean="0"/>
              <a:pPr>
                <a:defRPr/>
              </a:pPr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44A77-FC68-4047-98D9-FCDD197BAB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FFDEA5-DD75-4ED4-AE64-6301F9CA11E5}" type="datetimeFigureOut">
              <a:rPr lang="ru-RU" smtClean="0"/>
              <a:pPr>
                <a:defRPr/>
              </a:pPr>
              <a:t>27.04.2017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9478B-DEC6-408F-8AEB-A19248D7C3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0D19F5-F9C8-43A5-AA5C-75EF2CF75865}" type="datetimeFigureOut">
              <a:rPr lang="ru-RU" smtClean="0"/>
              <a:pPr>
                <a:defRPr/>
              </a:pPr>
              <a:t>27.04.2017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42BB14-F3C3-4076-9C28-028958480E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4DE0E0-31DD-4042-83AD-3F669AC3D592}" type="datetimeFigureOut">
              <a:rPr lang="ru-RU" smtClean="0"/>
              <a:pPr>
                <a:defRPr/>
              </a:pPr>
              <a:t>27.04.2017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AADE03-3F6A-444B-98D6-0D3178237C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B2EBE3-4433-4F4B-B227-2CD56C4950BD}" type="datetimeFigureOut">
              <a:rPr lang="ru-RU" smtClean="0"/>
              <a:pPr>
                <a:defRPr/>
              </a:pPr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32E02-E648-46A1-9CFA-3DB4805A5E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667D38-1D6E-4000-A22A-CCD659E5EAF1}" type="datetimeFigureOut">
              <a:rPr lang="ru-RU" smtClean="0"/>
              <a:pPr>
                <a:defRPr/>
              </a:pPr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8D334F89-6122-4981-8ACA-4F45DF0B5C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1567CA5-C371-4C3C-8AA9-C85DB0892716}" type="datetimeFigureOut">
              <a:rPr lang="ru-RU" smtClean="0"/>
              <a:pPr>
                <a:defRPr/>
              </a:pPr>
              <a:t>27.04.2017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FFAFBEA-D5C9-46D4-8144-BF7E8E11EE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285728"/>
            <a:ext cx="6172200" cy="1894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Семейный бюджет</a:t>
            </a:r>
            <a:endParaRPr lang="ru-RU" dirty="0"/>
          </a:p>
        </p:txBody>
      </p:sp>
      <p:pic>
        <p:nvPicPr>
          <p:cNvPr id="17409" name="Picture 1" descr="I:\хз\Dengi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25" y="3571875"/>
            <a:ext cx="4214813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901014" cy="60863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Что такое семейный бюджет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329238" cy="4708525"/>
          </a:xfrm>
        </p:spPr>
        <p:txBody>
          <a:bodyPr>
            <a:normAutofit fontScale="92500" lnSpcReduction="10000"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err="1" smtClean="0"/>
              <a:t>Семейный</a:t>
            </a:r>
            <a:r>
              <a:rPr lang="en-US" dirty="0" smtClean="0"/>
              <a:t> </a:t>
            </a:r>
            <a:r>
              <a:rPr lang="en-US" dirty="0" err="1" smtClean="0"/>
              <a:t>бюджет</a:t>
            </a:r>
            <a:r>
              <a:rPr lang="en-US" dirty="0" smtClean="0"/>
              <a:t> </a:t>
            </a:r>
            <a:r>
              <a:rPr lang="en-US" dirty="0" err="1" smtClean="0"/>
              <a:t>представляет</a:t>
            </a:r>
            <a:r>
              <a:rPr lang="en-US" dirty="0" smtClean="0"/>
              <a:t> </a:t>
            </a:r>
            <a:r>
              <a:rPr lang="en-US" dirty="0" err="1" smtClean="0"/>
              <a:t>собой</a:t>
            </a:r>
            <a:r>
              <a:rPr lang="en-US" dirty="0" smtClean="0"/>
              <a:t> </a:t>
            </a:r>
            <a:r>
              <a:rPr lang="ru-RU" dirty="0" smtClean="0"/>
              <a:t>смету </a:t>
            </a:r>
            <a:r>
              <a:rPr lang="en-US" dirty="0" err="1" smtClean="0"/>
              <a:t>доходов</a:t>
            </a:r>
            <a:r>
              <a:rPr lang="en-US" dirty="0" smtClean="0"/>
              <a:t> и </a:t>
            </a:r>
            <a:r>
              <a:rPr lang="en-US" dirty="0" err="1" smtClean="0"/>
              <a:t>расходов</a:t>
            </a:r>
            <a:r>
              <a:rPr lang="en-US" dirty="0" smtClean="0"/>
              <a:t> </a:t>
            </a:r>
            <a:r>
              <a:rPr lang="en-US" dirty="0" err="1" smtClean="0"/>
              <a:t>отдельно</a:t>
            </a:r>
            <a:r>
              <a:rPr lang="en-US" dirty="0" smtClean="0"/>
              <a:t> </a:t>
            </a:r>
            <a:r>
              <a:rPr lang="en-US" dirty="0" err="1" smtClean="0"/>
              <a:t>взятой</a:t>
            </a:r>
            <a:r>
              <a:rPr lang="en-US" dirty="0" smtClean="0"/>
              <a:t> </a:t>
            </a:r>
            <a:r>
              <a:rPr lang="en-US" dirty="0" err="1" smtClean="0"/>
              <a:t>семьи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определенный</a:t>
            </a:r>
            <a:r>
              <a:rPr lang="en-US" dirty="0" smtClean="0"/>
              <a:t> </a:t>
            </a:r>
            <a:r>
              <a:rPr lang="en-US" dirty="0" err="1" smtClean="0"/>
              <a:t>срок</a:t>
            </a:r>
            <a:r>
              <a:rPr lang="en-US" dirty="0" smtClean="0"/>
              <a:t>. </a:t>
            </a:r>
            <a:r>
              <a:rPr lang="en-US" dirty="0" err="1" smtClean="0"/>
              <a:t>Чаще</a:t>
            </a:r>
            <a:r>
              <a:rPr lang="en-US" dirty="0" smtClean="0"/>
              <a:t> </a:t>
            </a:r>
            <a:r>
              <a:rPr lang="en-US" dirty="0" err="1" smtClean="0"/>
              <a:t>всего</a:t>
            </a:r>
            <a:r>
              <a:rPr lang="en-US" dirty="0" smtClean="0"/>
              <a:t> </a:t>
            </a:r>
            <a:r>
              <a:rPr lang="en-US" dirty="0" err="1" smtClean="0"/>
              <a:t>он</a:t>
            </a:r>
            <a:r>
              <a:rPr lang="en-US" dirty="0" smtClean="0"/>
              <a:t> </a:t>
            </a:r>
            <a:r>
              <a:rPr lang="en-US" dirty="0" err="1" smtClean="0"/>
              <a:t>составляется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месяц</a:t>
            </a:r>
            <a:r>
              <a:rPr lang="en-US" dirty="0" smtClean="0"/>
              <a:t> и </a:t>
            </a:r>
            <a:r>
              <a:rPr lang="en-US" dirty="0" err="1" smtClean="0"/>
              <a:t>предназначен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контроля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текущими</a:t>
            </a:r>
            <a:r>
              <a:rPr lang="en-US" dirty="0" smtClean="0"/>
              <a:t> </a:t>
            </a:r>
            <a:r>
              <a:rPr lang="en-US" dirty="0" err="1" smtClean="0"/>
              <a:t>финансовыми</a:t>
            </a:r>
            <a:r>
              <a:rPr lang="en-US" dirty="0" smtClean="0"/>
              <a:t> </a:t>
            </a:r>
            <a:r>
              <a:rPr lang="en-US" dirty="0" err="1" smtClean="0"/>
              <a:t>делами</a:t>
            </a:r>
            <a:r>
              <a:rPr lang="en-US" dirty="0" smtClean="0"/>
              <a:t> </a:t>
            </a:r>
            <a:r>
              <a:rPr lang="en-US" dirty="0" err="1" smtClean="0"/>
              <a:t>семьи</a:t>
            </a:r>
            <a:r>
              <a:rPr lang="en-US" dirty="0" smtClean="0"/>
              <a:t>. </a:t>
            </a:r>
            <a:r>
              <a:rPr lang="en-US" dirty="0" err="1" smtClean="0"/>
              <a:t>Составление</a:t>
            </a:r>
            <a:r>
              <a:rPr lang="en-US" dirty="0" smtClean="0"/>
              <a:t> </a:t>
            </a:r>
            <a:r>
              <a:rPr lang="en-US" dirty="0" err="1" smtClean="0"/>
              <a:t>семейного</a:t>
            </a:r>
            <a:r>
              <a:rPr lang="en-US" dirty="0" smtClean="0"/>
              <a:t> </a:t>
            </a:r>
            <a:r>
              <a:rPr lang="en-US" dirty="0" err="1" smtClean="0"/>
              <a:t>бюджета</a:t>
            </a:r>
            <a:r>
              <a:rPr lang="en-US" dirty="0" smtClean="0"/>
              <a:t> </a:t>
            </a:r>
            <a:r>
              <a:rPr lang="en-US" dirty="0" err="1" smtClean="0"/>
              <a:t>может</a:t>
            </a:r>
            <a:r>
              <a:rPr lang="en-US" dirty="0" smtClean="0"/>
              <a:t> </a:t>
            </a:r>
            <a:r>
              <a:rPr lang="en-US" dirty="0" err="1" smtClean="0"/>
              <a:t>быть</a:t>
            </a:r>
            <a:r>
              <a:rPr lang="en-US" dirty="0" smtClean="0"/>
              <a:t> </a:t>
            </a:r>
            <a:r>
              <a:rPr lang="en-US" dirty="0" err="1" smtClean="0"/>
              <a:t>также</a:t>
            </a:r>
            <a:r>
              <a:rPr lang="en-US" dirty="0" smtClean="0"/>
              <a:t> </a:t>
            </a:r>
            <a:r>
              <a:rPr lang="en-US" dirty="0" err="1" smtClean="0"/>
              <a:t>направлено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более</a:t>
            </a:r>
            <a:r>
              <a:rPr lang="en-US" dirty="0" smtClean="0"/>
              <a:t> </a:t>
            </a:r>
            <a:r>
              <a:rPr lang="en-US" dirty="0" err="1" smtClean="0"/>
              <a:t>значимые</a:t>
            </a:r>
            <a:r>
              <a:rPr lang="en-US" dirty="0" smtClean="0"/>
              <a:t> </a:t>
            </a:r>
            <a:r>
              <a:rPr lang="en-US" dirty="0" err="1" smtClean="0"/>
              <a:t>цели</a:t>
            </a:r>
            <a:r>
              <a:rPr lang="en-US" dirty="0" smtClean="0"/>
              <a:t>. </a:t>
            </a:r>
            <a:r>
              <a:rPr lang="en-US" dirty="0" err="1" smtClean="0"/>
              <a:t>Например</a:t>
            </a:r>
            <a:r>
              <a:rPr lang="en-US" dirty="0" smtClean="0"/>
              <a:t>,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то</a:t>
            </a:r>
            <a:r>
              <a:rPr lang="en-US" dirty="0" smtClean="0"/>
              <a:t>, </a:t>
            </a:r>
            <a:r>
              <a:rPr lang="en-US" dirty="0" err="1" smtClean="0"/>
              <a:t>чтобы</a:t>
            </a:r>
            <a:r>
              <a:rPr lang="en-US" dirty="0" smtClean="0"/>
              <a:t> </a:t>
            </a:r>
            <a:r>
              <a:rPr lang="en-US" dirty="0" err="1" smtClean="0"/>
              <a:t>выкроить</a:t>
            </a:r>
            <a:r>
              <a:rPr lang="en-US" dirty="0" smtClean="0"/>
              <a:t> </a:t>
            </a:r>
            <a:r>
              <a:rPr lang="en-US" dirty="0" err="1" smtClean="0"/>
              <a:t>средства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поездку</a:t>
            </a:r>
            <a:r>
              <a:rPr lang="en-US" dirty="0" smtClean="0"/>
              <a:t> в </a:t>
            </a:r>
            <a:r>
              <a:rPr lang="en-US" dirty="0" err="1" smtClean="0"/>
              <a:t>отпуск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крупную</a:t>
            </a:r>
            <a:r>
              <a:rPr lang="en-US" dirty="0" smtClean="0"/>
              <a:t> </a:t>
            </a:r>
            <a:r>
              <a:rPr lang="en-US" dirty="0" err="1" smtClean="0"/>
              <a:t>покупку</a:t>
            </a:r>
            <a:r>
              <a:rPr lang="en-US" dirty="0" smtClean="0"/>
              <a:t>.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pic>
        <p:nvPicPr>
          <p:cNvPr id="4097" name="Picture 1" descr="I:\хз\ssilki_rabot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1357313"/>
            <a:ext cx="2500312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I:\хз\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38" y="3786188"/>
            <a:ext cx="2500337" cy="264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Функции семейного бюджета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38"/>
          </a:xfrm>
        </p:spPr>
        <p:txBody>
          <a:bodyPr/>
          <a:lstStyle/>
          <a:p>
            <a:pPr algn="just" eaLnBrk="1" hangingPunct="1"/>
            <a:r>
              <a:rPr lang="en-US" sz="1700" dirty="0" err="1" smtClean="0"/>
              <a:t>Основной</a:t>
            </a:r>
            <a:r>
              <a:rPr lang="en-US" sz="1700" dirty="0" smtClean="0"/>
              <a:t> </a:t>
            </a:r>
            <a:r>
              <a:rPr lang="en-US" sz="1700" dirty="0" err="1" smtClean="0"/>
              <a:t>функцией</a:t>
            </a:r>
            <a:r>
              <a:rPr lang="en-US" sz="1700" dirty="0" smtClean="0"/>
              <a:t> </a:t>
            </a:r>
            <a:r>
              <a:rPr lang="en-US" sz="1700" dirty="0" err="1" smtClean="0"/>
              <a:t>семейного</a:t>
            </a:r>
            <a:r>
              <a:rPr lang="en-US" sz="1700" dirty="0" smtClean="0"/>
              <a:t> </a:t>
            </a:r>
            <a:r>
              <a:rPr lang="en-US" sz="1700" dirty="0" err="1" smtClean="0"/>
              <a:t>бюджета</a:t>
            </a:r>
            <a:r>
              <a:rPr lang="en-US" sz="1700" dirty="0" smtClean="0"/>
              <a:t> </a:t>
            </a:r>
            <a:r>
              <a:rPr lang="en-US" sz="1700" dirty="0" err="1" smtClean="0"/>
              <a:t>является</a:t>
            </a:r>
            <a:r>
              <a:rPr lang="en-US" sz="1700" dirty="0" smtClean="0"/>
              <a:t> </a:t>
            </a:r>
            <a:r>
              <a:rPr lang="en-US" sz="1700" dirty="0" err="1" smtClean="0"/>
              <a:t>сбалансированное</a:t>
            </a:r>
            <a:r>
              <a:rPr lang="en-US" sz="1700" dirty="0" smtClean="0"/>
              <a:t> </a:t>
            </a:r>
            <a:r>
              <a:rPr lang="en-US" sz="1700" dirty="0" err="1" smtClean="0"/>
              <a:t>распределение</a:t>
            </a:r>
            <a:r>
              <a:rPr lang="en-US" sz="1700" dirty="0" smtClean="0"/>
              <a:t> </a:t>
            </a:r>
            <a:r>
              <a:rPr lang="en-US" sz="1700" dirty="0" err="1" smtClean="0"/>
              <a:t>доходов</a:t>
            </a:r>
            <a:r>
              <a:rPr lang="en-US" sz="1700" dirty="0" smtClean="0"/>
              <a:t> и </a:t>
            </a:r>
            <a:r>
              <a:rPr lang="en-US" sz="1700" dirty="0" err="1" smtClean="0"/>
              <a:t>расходов</a:t>
            </a:r>
            <a:r>
              <a:rPr lang="en-US" sz="1700" dirty="0" smtClean="0"/>
              <a:t>, </a:t>
            </a:r>
            <a:r>
              <a:rPr lang="en-US" sz="1700" dirty="0" err="1" smtClean="0"/>
              <a:t>так</a:t>
            </a:r>
            <a:r>
              <a:rPr lang="en-US" sz="1700" dirty="0" smtClean="0"/>
              <a:t> </a:t>
            </a:r>
            <a:r>
              <a:rPr lang="en-US" sz="1700" dirty="0" err="1" smtClean="0"/>
              <a:t>как</a:t>
            </a:r>
            <a:r>
              <a:rPr lang="en-US" sz="1700" dirty="0" smtClean="0"/>
              <a:t> </a:t>
            </a:r>
            <a:r>
              <a:rPr lang="en-US" sz="1700" dirty="0" err="1" smtClean="0"/>
              <a:t>расходы</a:t>
            </a:r>
            <a:r>
              <a:rPr lang="en-US" sz="1700" dirty="0" smtClean="0"/>
              <a:t>, </a:t>
            </a:r>
            <a:r>
              <a:rPr lang="en-US" sz="1700" dirty="0" err="1" smtClean="0"/>
              <a:t>производимые</a:t>
            </a:r>
            <a:r>
              <a:rPr lang="en-US" sz="1700" dirty="0" smtClean="0"/>
              <a:t> </a:t>
            </a:r>
            <a:r>
              <a:rPr lang="en-US" sz="1700" dirty="0" err="1" smtClean="0"/>
              <a:t>за</a:t>
            </a:r>
            <a:r>
              <a:rPr lang="en-US" sz="1700" dirty="0" smtClean="0"/>
              <a:t> </a:t>
            </a:r>
            <a:r>
              <a:rPr lang="en-US" sz="1700" dirty="0" err="1" smtClean="0"/>
              <a:t>месяц</a:t>
            </a:r>
            <a:r>
              <a:rPr lang="en-US" sz="1700" dirty="0" smtClean="0"/>
              <a:t>, </a:t>
            </a:r>
            <a:r>
              <a:rPr lang="en-US" sz="1700" dirty="0" err="1" smtClean="0"/>
              <a:t>не</a:t>
            </a:r>
            <a:r>
              <a:rPr lang="en-US" sz="1700" dirty="0" smtClean="0"/>
              <a:t> </a:t>
            </a:r>
            <a:r>
              <a:rPr lang="en-US" sz="1700" dirty="0" err="1" smtClean="0"/>
              <a:t>должны</a:t>
            </a:r>
            <a:r>
              <a:rPr lang="en-US" sz="1700" dirty="0" smtClean="0"/>
              <a:t> </a:t>
            </a:r>
            <a:r>
              <a:rPr lang="en-US" sz="1700" dirty="0" err="1" smtClean="0"/>
              <a:t>быть</a:t>
            </a:r>
            <a:r>
              <a:rPr lang="en-US" sz="1700" dirty="0" smtClean="0"/>
              <a:t> </a:t>
            </a:r>
            <a:r>
              <a:rPr lang="en-US" sz="1700" dirty="0" err="1" smtClean="0"/>
              <a:t>меньше</a:t>
            </a:r>
            <a:r>
              <a:rPr lang="en-US" sz="1700" dirty="0" smtClean="0"/>
              <a:t> </a:t>
            </a:r>
            <a:r>
              <a:rPr lang="en-US" sz="1700" dirty="0" err="1" smtClean="0"/>
              <a:t>доходов</a:t>
            </a:r>
            <a:r>
              <a:rPr lang="en-US" sz="1700" dirty="0" smtClean="0"/>
              <a:t>, </a:t>
            </a:r>
            <a:r>
              <a:rPr lang="en-US" sz="1700" dirty="0" err="1" smtClean="0"/>
              <a:t>получаемых</a:t>
            </a:r>
            <a:r>
              <a:rPr lang="en-US" sz="1700" dirty="0" smtClean="0"/>
              <a:t> </a:t>
            </a:r>
            <a:r>
              <a:rPr lang="en-US" sz="1700" dirty="0" err="1" smtClean="0"/>
              <a:t>вашей</a:t>
            </a:r>
            <a:r>
              <a:rPr lang="en-US" sz="1700" dirty="0" smtClean="0"/>
              <a:t> </a:t>
            </a:r>
            <a:r>
              <a:rPr lang="en-US" sz="1700" dirty="0" err="1" smtClean="0"/>
              <a:t>семьей</a:t>
            </a:r>
            <a:r>
              <a:rPr lang="en-US" sz="1700" dirty="0" smtClean="0"/>
              <a:t> </a:t>
            </a:r>
            <a:r>
              <a:rPr lang="en-US" sz="1700" dirty="0" err="1" smtClean="0"/>
              <a:t>за</a:t>
            </a:r>
            <a:r>
              <a:rPr lang="en-US" sz="1700" dirty="0" smtClean="0"/>
              <a:t> </a:t>
            </a:r>
            <a:r>
              <a:rPr lang="en-US" sz="1700" dirty="0" err="1" smtClean="0"/>
              <a:t>тот</a:t>
            </a:r>
            <a:r>
              <a:rPr lang="en-US" sz="1700" dirty="0" smtClean="0"/>
              <a:t> </a:t>
            </a:r>
            <a:r>
              <a:rPr lang="en-US" sz="1700" dirty="0" err="1" smtClean="0"/>
              <a:t>же</a:t>
            </a:r>
            <a:r>
              <a:rPr lang="en-US" sz="1700" dirty="0" smtClean="0"/>
              <a:t> </a:t>
            </a:r>
            <a:r>
              <a:rPr lang="en-US" sz="1700" dirty="0" err="1" smtClean="0"/>
              <a:t>самый</a:t>
            </a:r>
            <a:r>
              <a:rPr lang="en-US" sz="1700" dirty="0" smtClean="0"/>
              <a:t> </a:t>
            </a:r>
            <a:r>
              <a:rPr lang="en-US" sz="1700" dirty="0" err="1" smtClean="0"/>
              <a:t>период</a:t>
            </a:r>
            <a:r>
              <a:rPr lang="en-US" sz="1700" dirty="0" smtClean="0"/>
              <a:t>.</a:t>
            </a:r>
            <a:endParaRPr lang="ru-RU" sz="1700" dirty="0" smtClean="0"/>
          </a:p>
          <a:p>
            <a:pPr algn="just" eaLnBrk="1" hangingPunct="1"/>
            <a:r>
              <a:rPr lang="en-US" sz="1700" dirty="0" smtClean="0"/>
              <a:t>К </a:t>
            </a:r>
            <a:r>
              <a:rPr lang="en-US" sz="1700" dirty="0" err="1" smtClean="0"/>
              <a:t>другим</a:t>
            </a:r>
            <a:r>
              <a:rPr lang="en-US" sz="1700" dirty="0" smtClean="0"/>
              <a:t> </a:t>
            </a:r>
            <a:r>
              <a:rPr lang="en-US" sz="1700" dirty="0" err="1" smtClean="0"/>
              <a:t>функциям</a:t>
            </a:r>
            <a:r>
              <a:rPr lang="en-US" sz="1700" dirty="0" smtClean="0"/>
              <a:t> </a:t>
            </a:r>
            <a:r>
              <a:rPr lang="en-US" sz="1700" dirty="0" err="1" smtClean="0"/>
              <a:t>семейного</a:t>
            </a:r>
            <a:r>
              <a:rPr lang="en-US" sz="1700" dirty="0" smtClean="0"/>
              <a:t> </a:t>
            </a:r>
            <a:r>
              <a:rPr lang="en-US" sz="1700" dirty="0" err="1" smtClean="0"/>
              <a:t>бюджета</a:t>
            </a:r>
            <a:r>
              <a:rPr lang="en-US" sz="1700" dirty="0" smtClean="0"/>
              <a:t> </a:t>
            </a:r>
            <a:r>
              <a:rPr lang="en-US" sz="1700" dirty="0" err="1" smtClean="0"/>
              <a:t>относятся</a:t>
            </a:r>
            <a:r>
              <a:rPr lang="en-US" sz="1700" dirty="0" smtClean="0"/>
              <a:t> </a:t>
            </a:r>
            <a:r>
              <a:rPr lang="en-US" sz="1700" dirty="0" err="1" smtClean="0"/>
              <a:t>его</a:t>
            </a:r>
            <a:r>
              <a:rPr lang="en-US" sz="1700" dirty="0" smtClean="0"/>
              <a:t> </a:t>
            </a:r>
            <a:r>
              <a:rPr lang="en-US" sz="1700" dirty="0" err="1" smtClean="0"/>
              <a:t>планирование</a:t>
            </a:r>
            <a:r>
              <a:rPr lang="en-US" sz="1700" dirty="0" smtClean="0"/>
              <a:t> (</a:t>
            </a:r>
            <a:r>
              <a:rPr lang="en-US" sz="1700" dirty="0" err="1" smtClean="0"/>
              <a:t>вы</a:t>
            </a:r>
            <a:r>
              <a:rPr lang="en-US" sz="1700" dirty="0" smtClean="0"/>
              <a:t> </a:t>
            </a:r>
            <a:r>
              <a:rPr lang="en-US" sz="1700" dirty="0" err="1" smtClean="0"/>
              <a:t>думаете</a:t>
            </a:r>
            <a:r>
              <a:rPr lang="en-US" sz="1700" dirty="0" smtClean="0"/>
              <a:t> о </a:t>
            </a:r>
            <a:r>
              <a:rPr lang="ru-RU" sz="1700" dirty="0" smtClean="0"/>
              <a:t>б</a:t>
            </a:r>
            <a:r>
              <a:rPr lang="en-US" sz="1700" dirty="0" err="1" smtClean="0"/>
              <a:t>удущем</a:t>
            </a:r>
            <a:r>
              <a:rPr lang="en-US" sz="1700" dirty="0" smtClean="0"/>
              <a:t> и </a:t>
            </a:r>
            <a:r>
              <a:rPr lang="en-US" sz="1700" dirty="0" err="1" smtClean="0"/>
              <a:t>планируете</a:t>
            </a:r>
            <a:r>
              <a:rPr lang="en-US" sz="1700" dirty="0" smtClean="0"/>
              <a:t> </a:t>
            </a:r>
            <a:r>
              <a:rPr lang="en-US" sz="1700" dirty="0" err="1" smtClean="0"/>
              <a:t>свои</a:t>
            </a:r>
            <a:r>
              <a:rPr lang="en-US" sz="1700" dirty="0" smtClean="0"/>
              <a:t> </a:t>
            </a:r>
            <a:r>
              <a:rPr lang="en-US" sz="1700" dirty="0" err="1" smtClean="0"/>
              <a:t>финансы</a:t>
            </a:r>
            <a:r>
              <a:rPr lang="en-US" sz="1700" dirty="0" smtClean="0"/>
              <a:t>, </a:t>
            </a:r>
            <a:r>
              <a:rPr lang="en-US" sz="1700" dirty="0" err="1" smtClean="0"/>
              <a:t>распределяете</a:t>
            </a:r>
            <a:r>
              <a:rPr lang="en-US" sz="1700" dirty="0" smtClean="0"/>
              <a:t> </a:t>
            </a:r>
            <a:r>
              <a:rPr lang="en-US" sz="1700" dirty="0" err="1" smtClean="0"/>
              <a:t>их</a:t>
            </a:r>
            <a:r>
              <a:rPr lang="en-US" sz="1700" dirty="0" smtClean="0"/>
              <a:t> </a:t>
            </a:r>
            <a:r>
              <a:rPr lang="en-US" sz="1700" dirty="0" err="1" smtClean="0"/>
              <a:t>трату</a:t>
            </a:r>
            <a:r>
              <a:rPr lang="en-US" sz="1700" dirty="0" smtClean="0"/>
              <a:t> </a:t>
            </a:r>
            <a:r>
              <a:rPr lang="en-US" sz="1700" dirty="0" err="1" smtClean="0"/>
              <a:t>по</a:t>
            </a:r>
            <a:r>
              <a:rPr lang="en-US" sz="1700" dirty="0" smtClean="0"/>
              <a:t> </a:t>
            </a:r>
            <a:r>
              <a:rPr lang="en-US" sz="1700" dirty="0" err="1" smtClean="0"/>
              <a:t>мере</a:t>
            </a:r>
            <a:r>
              <a:rPr lang="en-US" sz="1700" dirty="0" smtClean="0"/>
              <a:t> </a:t>
            </a:r>
            <a:r>
              <a:rPr lang="en-US" sz="1700" dirty="0" err="1" smtClean="0"/>
              <a:t>необходимости</a:t>
            </a:r>
            <a:r>
              <a:rPr lang="en-US" sz="1700" dirty="0" smtClean="0"/>
              <a:t>) и </a:t>
            </a:r>
            <a:r>
              <a:rPr lang="en-US" sz="1700" dirty="0" err="1" smtClean="0"/>
              <a:t>анализ</a:t>
            </a:r>
            <a:r>
              <a:rPr lang="en-US" sz="1700" dirty="0" smtClean="0"/>
              <a:t> (</a:t>
            </a:r>
            <a:r>
              <a:rPr lang="en-US" sz="1700" dirty="0" err="1" smtClean="0"/>
              <a:t>вы</a:t>
            </a:r>
            <a:r>
              <a:rPr lang="en-US" sz="1700" dirty="0" smtClean="0"/>
              <a:t> </a:t>
            </a:r>
            <a:r>
              <a:rPr lang="en-US" sz="1700" dirty="0" err="1" smtClean="0"/>
              <a:t>анализируете</a:t>
            </a:r>
            <a:r>
              <a:rPr lang="en-US" sz="1700" dirty="0" smtClean="0"/>
              <a:t> </a:t>
            </a:r>
            <a:r>
              <a:rPr lang="en-US" sz="1700" dirty="0" err="1" smtClean="0"/>
              <a:t>то</a:t>
            </a:r>
            <a:r>
              <a:rPr lang="en-US" sz="1700" dirty="0" smtClean="0"/>
              <a:t>, </a:t>
            </a:r>
            <a:r>
              <a:rPr lang="en-US" sz="1700" dirty="0" err="1" smtClean="0"/>
              <a:t>сколько</a:t>
            </a:r>
            <a:r>
              <a:rPr lang="en-US" sz="1700" dirty="0" smtClean="0"/>
              <a:t> </a:t>
            </a:r>
            <a:r>
              <a:rPr lang="en-US" sz="1700" dirty="0" err="1" smtClean="0"/>
              <a:t>вы</a:t>
            </a:r>
            <a:r>
              <a:rPr lang="en-US" sz="1700" dirty="0" smtClean="0"/>
              <a:t> </a:t>
            </a:r>
            <a:r>
              <a:rPr lang="en-US" sz="1700" dirty="0" err="1" smtClean="0"/>
              <a:t>потратили</a:t>
            </a:r>
            <a:r>
              <a:rPr lang="en-US" sz="1700" dirty="0" smtClean="0"/>
              <a:t>, </a:t>
            </a:r>
            <a:r>
              <a:rPr lang="en-US" sz="1700" dirty="0" err="1" smtClean="0"/>
              <a:t>делаете</a:t>
            </a:r>
            <a:r>
              <a:rPr lang="en-US" sz="1700" dirty="0" smtClean="0"/>
              <a:t> </a:t>
            </a:r>
            <a:r>
              <a:rPr lang="en-US" sz="1700" dirty="0" err="1" smtClean="0"/>
              <a:t>вывод</a:t>
            </a:r>
            <a:r>
              <a:rPr lang="en-US" sz="1700" dirty="0" smtClean="0"/>
              <a:t> о </a:t>
            </a:r>
            <a:r>
              <a:rPr lang="en-US" sz="1700" dirty="0" err="1" smtClean="0"/>
              <a:t>том</a:t>
            </a:r>
            <a:r>
              <a:rPr lang="en-US" sz="1700" dirty="0" smtClean="0"/>
              <a:t> </a:t>
            </a:r>
            <a:r>
              <a:rPr lang="en-US" sz="1700" dirty="0" err="1" smtClean="0"/>
              <a:t>необходимы</a:t>
            </a:r>
            <a:r>
              <a:rPr lang="en-US" sz="1700" dirty="0" smtClean="0"/>
              <a:t> </a:t>
            </a:r>
            <a:r>
              <a:rPr lang="en-US" sz="1700" dirty="0" err="1" smtClean="0"/>
              <a:t>ли</a:t>
            </a:r>
            <a:r>
              <a:rPr lang="en-US" sz="1700" dirty="0" smtClean="0"/>
              <a:t> </a:t>
            </a:r>
            <a:r>
              <a:rPr lang="en-US" sz="1700" dirty="0" err="1" smtClean="0"/>
              <a:t>были</a:t>
            </a:r>
            <a:r>
              <a:rPr lang="en-US" sz="1700" dirty="0" smtClean="0"/>
              <a:t> </a:t>
            </a:r>
            <a:r>
              <a:rPr lang="en-US" sz="1700" dirty="0" err="1" smtClean="0"/>
              <a:t>эти</a:t>
            </a:r>
            <a:r>
              <a:rPr lang="en-US" sz="1700" dirty="0" smtClean="0"/>
              <a:t> </a:t>
            </a:r>
            <a:r>
              <a:rPr lang="en-US" sz="1700" dirty="0" err="1" smtClean="0"/>
              <a:t>траты</a:t>
            </a:r>
            <a:r>
              <a:rPr lang="en-US" sz="1700" dirty="0" smtClean="0"/>
              <a:t>, </a:t>
            </a:r>
            <a:r>
              <a:rPr lang="en-US" sz="1700" dirty="0" err="1" smtClean="0"/>
              <a:t>или</a:t>
            </a:r>
            <a:r>
              <a:rPr lang="en-US" sz="1700" dirty="0" smtClean="0"/>
              <a:t> </a:t>
            </a:r>
            <a:r>
              <a:rPr lang="en-US" sz="1700" dirty="0" err="1" smtClean="0"/>
              <a:t>они</a:t>
            </a:r>
            <a:r>
              <a:rPr lang="en-US" sz="1700" dirty="0" smtClean="0"/>
              <a:t> </a:t>
            </a:r>
            <a:r>
              <a:rPr lang="en-US" sz="1700" dirty="0" err="1" smtClean="0"/>
              <a:t>оказались</a:t>
            </a:r>
            <a:r>
              <a:rPr lang="en-US" sz="1700" dirty="0" smtClean="0"/>
              <a:t> </a:t>
            </a:r>
            <a:r>
              <a:rPr lang="en-US" sz="1700" dirty="0" err="1" smtClean="0"/>
              <a:t>бесполезными</a:t>
            </a:r>
            <a:r>
              <a:rPr lang="en-US" sz="1700" dirty="0" smtClean="0"/>
              <a:t>, </a:t>
            </a:r>
            <a:r>
              <a:rPr lang="en-US" sz="1700" dirty="0" err="1" smtClean="0"/>
              <a:t>повторите</a:t>
            </a:r>
            <a:r>
              <a:rPr lang="en-US" sz="1700" dirty="0" smtClean="0"/>
              <a:t> </a:t>
            </a:r>
            <a:r>
              <a:rPr lang="en-US" sz="1700" dirty="0" err="1" smtClean="0"/>
              <a:t>ли</a:t>
            </a:r>
            <a:r>
              <a:rPr lang="en-US" sz="1700" dirty="0" smtClean="0"/>
              <a:t> </a:t>
            </a:r>
            <a:r>
              <a:rPr lang="en-US" sz="1700" dirty="0" err="1" smtClean="0"/>
              <a:t>вы</a:t>
            </a:r>
            <a:r>
              <a:rPr lang="en-US" sz="1700" dirty="0" smtClean="0"/>
              <a:t> в </a:t>
            </a:r>
            <a:r>
              <a:rPr lang="en-US" sz="1700" dirty="0" err="1" smtClean="0"/>
              <a:t>следующий</a:t>
            </a:r>
            <a:r>
              <a:rPr lang="en-US" sz="1700" dirty="0" smtClean="0"/>
              <a:t> </a:t>
            </a:r>
            <a:r>
              <a:rPr lang="en-US" sz="1700" dirty="0" err="1" smtClean="0"/>
              <a:t>раз</a:t>
            </a:r>
            <a:r>
              <a:rPr lang="en-US" sz="1700" dirty="0" smtClean="0"/>
              <a:t> </a:t>
            </a:r>
            <a:r>
              <a:rPr lang="en-US" sz="1700" dirty="0" err="1" smtClean="0"/>
              <a:t>покупку</a:t>
            </a:r>
            <a:r>
              <a:rPr lang="en-US" sz="1700" dirty="0" smtClean="0"/>
              <a:t> </a:t>
            </a:r>
            <a:r>
              <a:rPr lang="en-US" sz="1700" dirty="0" err="1" smtClean="0"/>
              <a:t>или</a:t>
            </a:r>
            <a:r>
              <a:rPr lang="en-US" sz="1700" dirty="0" smtClean="0"/>
              <a:t> </a:t>
            </a:r>
            <a:r>
              <a:rPr lang="en-US" sz="1700" dirty="0" err="1" smtClean="0"/>
              <a:t>откажетесь</a:t>
            </a:r>
            <a:r>
              <a:rPr lang="en-US" sz="1700" dirty="0" smtClean="0"/>
              <a:t> </a:t>
            </a:r>
            <a:r>
              <a:rPr lang="en-US" sz="1700" dirty="0" err="1" smtClean="0"/>
              <a:t>от</a:t>
            </a:r>
            <a:r>
              <a:rPr lang="en-US" sz="1700" dirty="0" smtClean="0"/>
              <a:t> </a:t>
            </a:r>
            <a:r>
              <a:rPr lang="en-US" sz="1700" dirty="0" err="1" smtClean="0"/>
              <a:t>нее</a:t>
            </a:r>
            <a:r>
              <a:rPr lang="en-US" sz="1700" dirty="0" smtClean="0"/>
              <a:t>). </a:t>
            </a:r>
            <a:endParaRPr lang="ru-RU" sz="1700" dirty="0" smtClean="0"/>
          </a:p>
          <a:p>
            <a:pPr algn="just" eaLnBrk="1" hangingPunct="1"/>
            <a:r>
              <a:rPr lang="en-US" sz="1700" dirty="0" err="1" smtClean="0"/>
              <a:t>Бюджет</a:t>
            </a:r>
            <a:r>
              <a:rPr lang="en-US" sz="1700" dirty="0" smtClean="0"/>
              <a:t> </a:t>
            </a:r>
            <a:r>
              <a:rPr lang="en-US" sz="1700" dirty="0" err="1" smtClean="0"/>
              <a:t>выполняет</a:t>
            </a:r>
            <a:r>
              <a:rPr lang="en-US" sz="1700" dirty="0" smtClean="0"/>
              <a:t> </a:t>
            </a:r>
            <a:r>
              <a:rPr lang="en-US" sz="1700" dirty="0" err="1" smtClean="0"/>
              <a:t>также</a:t>
            </a:r>
            <a:r>
              <a:rPr lang="en-US" sz="1700" dirty="0" smtClean="0"/>
              <a:t> </a:t>
            </a:r>
            <a:r>
              <a:rPr lang="en-US" sz="1700" dirty="0" err="1" smtClean="0"/>
              <a:t>ограничительную</a:t>
            </a:r>
            <a:r>
              <a:rPr lang="en-US" sz="1700" dirty="0" smtClean="0"/>
              <a:t>, </a:t>
            </a:r>
            <a:r>
              <a:rPr lang="en-US" sz="1700" dirty="0" err="1" smtClean="0"/>
              <a:t>или</a:t>
            </a:r>
            <a:r>
              <a:rPr lang="en-US" sz="1700" dirty="0" smtClean="0"/>
              <a:t> </a:t>
            </a:r>
            <a:r>
              <a:rPr lang="en-US" sz="1700" dirty="0" err="1" smtClean="0"/>
              <a:t>контрольную</a:t>
            </a:r>
            <a:r>
              <a:rPr lang="en-US" sz="1700" dirty="0" smtClean="0"/>
              <a:t>, </a:t>
            </a:r>
            <a:r>
              <a:rPr lang="en-US" sz="1700" dirty="0" err="1" smtClean="0"/>
              <a:t>функцию</a:t>
            </a:r>
            <a:r>
              <a:rPr lang="en-US" sz="1700" dirty="0" smtClean="0"/>
              <a:t>, </a:t>
            </a:r>
            <a:r>
              <a:rPr lang="en-US" sz="1700" dirty="0" err="1" smtClean="0"/>
              <a:t>так</a:t>
            </a:r>
            <a:r>
              <a:rPr lang="en-US" sz="1700" dirty="0" smtClean="0"/>
              <a:t> </a:t>
            </a:r>
            <a:r>
              <a:rPr lang="en-US" sz="1700" dirty="0" err="1" smtClean="0"/>
              <a:t>как</a:t>
            </a:r>
            <a:r>
              <a:rPr lang="en-US" sz="1700" dirty="0" smtClean="0"/>
              <a:t> </a:t>
            </a:r>
            <a:r>
              <a:rPr lang="en-US" sz="1700" dirty="0" err="1" smtClean="0"/>
              <a:t>заставляет</a:t>
            </a:r>
            <a:r>
              <a:rPr lang="en-US" sz="1700" dirty="0" smtClean="0"/>
              <a:t> </a:t>
            </a:r>
            <a:r>
              <a:rPr lang="en-US" sz="1700" dirty="0" err="1" smtClean="0"/>
              <a:t>задуматься</a:t>
            </a:r>
            <a:r>
              <a:rPr lang="en-US" sz="1700" dirty="0" smtClean="0"/>
              <a:t> </a:t>
            </a:r>
            <a:r>
              <a:rPr lang="en-US" sz="1700" dirty="0" err="1" smtClean="0"/>
              <a:t>над</a:t>
            </a:r>
            <a:r>
              <a:rPr lang="en-US" sz="1700" dirty="0" smtClean="0"/>
              <a:t> </a:t>
            </a:r>
            <a:r>
              <a:rPr lang="en-US" sz="1700" dirty="0" err="1" smtClean="0"/>
              <a:t>тем</a:t>
            </a:r>
            <a:r>
              <a:rPr lang="en-US" sz="1700" dirty="0" smtClean="0"/>
              <a:t>, </a:t>
            </a:r>
            <a:r>
              <a:rPr lang="en-US" sz="1700" dirty="0" err="1" smtClean="0"/>
              <a:t>какую</a:t>
            </a:r>
            <a:r>
              <a:rPr lang="en-US" sz="1700" dirty="0" smtClean="0"/>
              <a:t> </a:t>
            </a:r>
            <a:r>
              <a:rPr lang="en-US" sz="1700" dirty="0" err="1" smtClean="0"/>
              <a:t>сумму</a:t>
            </a:r>
            <a:r>
              <a:rPr lang="en-US" sz="1700" dirty="0" smtClean="0"/>
              <a:t> </a:t>
            </a:r>
            <a:r>
              <a:rPr lang="en-US" sz="1700" dirty="0" err="1" smtClean="0"/>
              <a:t>денег</a:t>
            </a:r>
            <a:r>
              <a:rPr lang="en-US" sz="1700" dirty="0" smtClean="0"/>
              <a:t> </a:t>
            </a:r>
            <a:r>
              <a:rPr lang="en-US" sz="1700" dirty="0" err="1" smtClean="0"/>
              <a:t>можно</a:t>
            </a:r>
            <a:r>
              <a:rPr lang="en-US" sz="1700" dirty="0" smtClean="0"/>
              <a:t> </a:t>
            </a:r>
            <a:r>
              <a:rPr lang="en-US" sz="1700" dirty="0" err="1" smtClean="0"/>
              <a:t>потратить</a:t>
            </a:r>
            <a:r>
              <a:rPr lang="en-US" sz="1700" dirty="0" smtClean="0"/>
              <a:t>, а </a:t>
            </a:r>
            <a:r>
              <a:rPr lang="en-US" sz="1700" dirty="0" err="1" smtClean="0"/>
              <a:t>какую</a:t>
            </a:r>
            <a:r>
              <a:rPr lang="en-US" sz="1700" dirty="0" smtClean="0"/>
              <a:t> — </a:t>
            </a:r>
            <a:r>
              <a:rPr lang="en-US" sz="1700" dirty="0" err="1" smtClean="0"/>
              <a:t>нет</a:t>
            </a:r>
            <a:r>
              <a:rPr lang="en-US" sz="1700" dirty="0" smtClean="0"/>
              <a:t>. С </a:t>
            </a:r>
            <a:r>
              <a:rPr lang="en-US" sz="1700" dirty="0" err="1" smtClean="0"/>
              <a:t>помощью</a:t>
            </a:r>
            <a:r>
              <a:rPr lang="en-US" sz="1700" dirty="0" smtClean="0"/>
              <a:t> </a:t>
            </a:r>
            <a:r>
              <a:rPr lang="en-US" sz="1700" dirty="0" err="1" smtClean="0"/>
              <a:t>бюджета</a:t>
            </a:r>
            <a:r>
              <a:rPr lang="en-US" sz="1700" dirty="0" smtClean="0"/>
              <a:t> </a:t>
            </a:r>
            <a:r>
              <a:rPr lang="en-US" sz="1700" dirty="0" err="1" smtClean="0"/>
              <a:t>вы</a:t>
            </a:r>
            <a:r>
              <a:rPr lang="en-US" sz="1700" dirty="0" smtClean="0"/>
              <a:t> </a:t>
            </a:r>
            <a:r>
              <a:rPr lang="en-US" sz="1700" dirty="0" err="1" smtClean="0"/>
              <a:t>регулируете</a:t>
            </a:r>
            <a:r>
              <a:rPr lang="en-US" sz="1700" dirty="0" smtClean="0"/>
              <a:t> </a:t>
            </a:r>
            <a:r>
              <a:rPr lang="en-US" sz="1700" dirty="0" err="1" smtClean="0"/>
              <a:t>свои</a:t>
            </a:r>
            <a:r>
              <a:rPr lang="en-US" sz="1700" dirty="0" smtClean="0"/>
              <a:t> </a:t>
            </a:r>
            <a:r>
              <a:rPr lang="en-US" sz="1700" dirty="0" err="1" smtClean="0"/>
              <a:t>доходы</a:t>
            </a:r>
            <a:r>
              <a:rPr lang="en-US" sz="1700" dirty="0" smtClean="0"/>
              <a:t> и, </a:t>
            </a:r>
            <a:r>
              <a:rPr lang="en-US" sz="1700" dirty="0" err="1" smtClean="0"/>
              <a:t>главное</a:t>
            </a:r>
            <a:r>
              <a:rPr lang="en-US" sz="1700" dirty="0" smtClean="0"/>
              <a:t>, — </a:t>
            </a:r>
            <a:r>
              <a:rPr lang="en-US" sz="1700" dirty="0" err="1" smtClean="0"/>
              <a:t>расходы</a:t>
            </a:r>
            <a:r>
              <a:rPr lang="en-US" sz="1700" dirty="0" smtClean="0"/>
              <a:t>, а </a:t>
            </a:r>
            <a:r>
              <a:rPr lang="en-US" sz="1700" dirty="0" err="1" smtClean="0"/>
              <a:t>он</a:t>
            </a:r>
            <a:r>
              <a:rPr lang="en-US" sz="1700" dirty="0" smtClean="0"/>
              <a:t>, </a:t>
            </a:r>
            <a:r>
              <a:rPr lang="en-US" sz="1700" dirty="0" err="1" smtClean="0"/>
              <a:t>соответственно</a:t>
            </a:r>
            <a:r>
              <a:rPr lang="en-US" sz="1700" dirty="0" smtClean="0"/>
              <a:t>, </a:t>
            </a:r>
            <a:r>
              <a:rPr lang="en-US" sz="1700" dirty="0" err="1" smtClean="0"/>
              <a:t>выполняет</a:t>
            </a:r>
            <a:r>
              <a:rPr lang="en-US" sz="1700" dirty="0" smtClean="0"/>
              <a:t> </a:t>
            </a:r>
            <a:r>
              <a:rPr lang="en-US" sz="1700" dirty="0" err="1" smtClean="0"/>
              <a:t>регулирующую</a:t>
            </a:r>
            <a:r>
              <a:rPr lang="en-US" sz="1700" dirty="0" smtClean="0"/>
              <a:t> </a:t>
            </a:r>
            <a:r>
              <a:rPr lang="en-US" sz="1700" dirty="0" err="1" smtClean="0"/>
              <a:t>функцию</a:t>
            </a:r>
            <a:r>
              <a:rPr lang="en-US" sz="1700" dirty="0" smtClean="0"/>
              <a:t>.</a:t>
            </a:r>
            <a:endParaRPr lang="ru-RU" sz="1700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Способы</a:t>
            </a:r>
            <a:r>
              <a:rPr lang="en-US" dirty="0" smtClean="0"/>
              <a:t> </a:t>
            </a:r>
            <a:r>
              <a:rPr lang="en-US" dirty="0" err="1" smtClean="0"/>
              <a:t>ведения</a:t>
            </a:r>
            <a:r>
              <a:rPr lang="en-US" dirty="0" smtClean="0"/>
              <a:t> </a:t>
            </a:r>
            <a:r>
              <a:rPr lang="en-US" dirty="0" err="1" smtClean="0"/>
              <a:t>семейного</a:t>
            </a:r>
            <a:r>
              <a:rPr lang="en-US" dirty="0" smtClean="0"/>
              <a:t> </a:t>
            </a:r>
            <a:r>
              <a:rPr lang="en-US" dirty="0" err="1" smtClean="0"/>
              <a:t>бюджета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В </a:t>
            </a:r>
            <a:r>
              <a:rPr lang="en-US" dirty="0" err="1" smtClean="0"/>
              <a:t>наш</a:t>
            </a:r>
            <a:r>
              <a:rPr lang="en-US" dirty="0" smtClean="0"/>
              <a:t> </a:t>
            </a:r>
            <a:r>
              <a:rPr lang="en-US" dirty="0" err="1" smtClean="0"/>
              <a:t>век</a:t>
            </a:r>
            <a:r>
              <a:rPr lang="en-US" dirty="0" smtClean="0"/>
              <a:t> </a:t>
            </a:r>
            <a:r>
              <a:rPr lang="en-US" dirty="0" err="1" smtClean="0"/>
              <a:t>высоких</a:t>
            </a:r>
            <a:r>
              <a:rPr lang="en-US" dirty="0" smtClean="0"/>
              <a:t> </a:t>
            </a:r>
            <a:r>
              <a:rPr lang="en-US" dirty="0" err="1" smtClean="0"/>
              <a:t>технологий</a:t>
            </a:r>
            <a:r>
              <a:rPr lang="en-US" dirty="0" smtClean="0"/>
              <a:t> </a:t>
            </a:r>
            <a:r>
              <a:rPr lang="en-US" dirty="0" err="1" smtClean="0"/>
              <a:t>кажется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совсем</a:t>
            </a:r>
            <a:r>
              <a:rPr lang="en-US" dirty="0" smtClean="0"/>
              <a:t> </a:t>
            </a:r>
            <a:r>
              <a:rPr lang="en-US" dirty="0" err="1" smtClean="0"/>
              <a:t>целесообразным</a:t>
            </a:r>
            <a:r>
              <a:rPr lang="en-US" dirty="0" smtClean="0"/>
              <a:t> </a:t>
            </a:r>
            <a:r>
              <a:rPr lang="en-US" dirty="0" err="1" smtClean="0"/>
              <a:t>тратить</a:t>
            </a:r>
            <a:r>
              <a:rPr lang="en-US" dirty="0" smtClean="0"/>
              <a:t> </a:t>
            </a:r>
            <a:r>
              <a:rPr lang="en-US" dirty="0" err="1" smtClean="0"/>
              <a:t>кучу</a:t>
            </a:r>
            <a:r>
              <a:rPr lang="en-US" dirty="0" smtClean="0"/>
              <a:t> </a:t>
            </a:r>
            <a:r>
              <a:rPr lang="en-US" dirty="0" err="1" smtClean="0"/>
              <a:t>времени</a:t>
            </a:r>
            <a:r>
              <a:rPr lang="en-US" dirty="0" smtClean="0"/>
              <a:t> и </a:t>
            </a:r>
            <a:r>
              <a:rPr lang="en-US" dirty="0" err="1" smtClean="0"/>
              <a:t>изводить</a:t>
            </a:r>
            <a:r>
              <a:rPr lang="en-US" dirty="0" smtClean="0"/>
              <a:t> </a:t>
            </a:r>
            <a:r>
              <a:rPr lang="en-US" dirty="0" err="1" smtClean="0"/>
              <a:t>множество</a:t>
            </a:r>
            <a:r>
              <a:rPr lang="en-US" dirty="0" smtClean="0"/>
              <a:t> </a:t>
            </a:r>
            <a:r>
              <a:rPr lang="en-US" dirty="0" err="1" smtClean="0"/>
              <a:t>бумаги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таблицы</a:t>
            </a:r>
            <a:r>
              <a:rPr lang="en-US" dirty="0" smtClean="0"/>
              <a:t> и </a:t>
            </a:r>
            <a:r>
              <a:rPr lang="en-US" dirty="0" err="1" smtClean="0"/>
              <a:t>подсчеты</a:t>
            </a:r>
            <a:r>
              <a:rPr lang="en-US" dirty="0" smtClean="0"/>
              <a:t>. </a:t>
            </a:r>
            <a:r>
              <a:rPr lang="en-US" dirty="0" err="1" smtClean="0"/>
              <a:t>Можно</a:t>
            </a:r>
            <a:r>
              <a:rPr lang="en-US" dirty="0" smtClean="0"/>
              <a:t> </a:t>
            </a:r>
            <a:r>
              <a:rPr lang="en-US" dirty="0" err="1" smtClean="0"/>
              <a:t>найти</a:t>
            </a:r>
            <a:r>
              <a:rPr lang="en-US" dirty="0" smtClean="0"/>
              <a:t> </a:t>
            </a:r>
            <a:r>
              <a:rPr lang="en-US" dirty="0" err="1" smtClean="0"/>
              <a:t>множество</a:t>
            </a:r>
            <a:r>
              <a:rPr lang="en-US" dirty="0" smtClean="0"/>
              <a:t> </a:t>
            </a:r>
            <a:r>
              <a:rPr lang="en-US" dirty="0" err="1" smtClean="0"/>
              <a:t>помощников</a:t>
            </a:r>
            <a:r>
              <a:rPr lang="en-US" dirty="0" smtClean="0"/>
              <a:t>: </a:t>
            </a:r>
            <a:r>
              <a:rPr lang="en-US" dirty="0" err="1" smtClean="0"/>
              <a:t>от</a:t>
            </a:r>
            <a:r>
              <a:rPr lang="en-US" dirty="0" smtClean="0"/>
              <a:t> </a:t>
            </a:r>
            <a:r>
              <a:rPr lang="en-US" dirty="0" err="1" smtClean="0"/>
              <a:t>мобильного</a:t>
            </a:r>
            <a:r>
              <a:rPr lang="en-US" dirty="0" smtClean="0"/>
              <a:t> </a:t>
            </a:r>
            <a:r>
              <a:rPr lang="en-US" dirty="0" err="1" smtClean="0"/>
              <a:t>телефона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специализированных</a:t>
            </a:r>
            <a:r>
              <a:rPr lang="en-US" dirty="0" smtClean="0"/>
              <a:t> </a:t>
            </a:r>
            <a:r>
              <a:rPr lang="en-US" dirty="0" err="1" smtClean="0"/>
              <a:t>компьютерных</a:t>
            </a:r>
            <a:r>
              <a:rPr lang="en-US" dirty="0" smtClean="0"/>
              <a:t> </a:t>
            </a:r>
            <a:r>
              <a:rPr lang="en-US" dirty="0" err="1" smtClean="0"/>
              <a:t>программ</a:t>
            </a:r>
            <a:r>
              <a:rPr lang="en-US" dirty="0" smtClean="0"/>
              <a:t>, </a:t>
            </a:r>
            <a:r>
              <a:rPr lang="en-US" dirty="0" err="1" smtClean="0"/>
              <a:t>специально</a:t>
            </a:r>
            <a:r>
              <a:rPr lang="en-US" dirty="0" smtClean="0"/>
              <a:t> </a:t>
            </a:r>
            <a:r>
              <a:rPr lang="en-US" dirty="0" err="1" smtClean="0"/>
              <a:t>предназначенных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этих</a:t>
            </a:r>
            <a:r>
              <a:rPr lang="en-US" dirty="0" smtClean="0"/>
              <a:t> </a:t>
            </a:r>
            <a:r>
              <a:rPr lang="en-US" dirty="0" err="1" smtClean="0"/>
              <a:t>целей</a:t>
            </a:r>
            <a:r>
              <a:rPr lang="en-US" dirty="0" smtClean="0"/>
              <a:t>.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err="1" smtClean="0"/>
              <a:t>Мобильный</a:t>
            </a:r>
            <a:r>
              <a:rPr lang="en-US" b="1" dirty="0" smtClean="0"/>
              <a:t> </a:t>
            </a:r>
            <a:r>
              <a:rPr lang="en-US" b="1" dirty="0" err="1" smtClean="0"/>
              <a:t>телефон</a:t>
            </a:r>
            <a:r>
              <a:rPr lang="en-US" b="1" dirty="0" smtClean="0"/>
              <a:t>: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err="1" smtClean="0"/>
              <a:t>Сегодня</a:t>
            </a:r>
            <a:r>
              <a:rPr lang="en-US" dirty="0" smtClean="0"/>
              <a:t> </a:t>
            </a:r>
            <a:r>
              <a:rPr lang="en-US" dirty="0" err="1" smtClean="0"/>
              <a:t>ко</a:t>
            </a:r>
            <a:r>
              <a:rPr lang="en-US" dirty="0" smtClean="0"/>
              <a:t> </a:t>
            </a:r>
            <a:r>
              <a:rPr lang="en-US" dirty="0" err="1" smtClean="0"/>
              <a:t>множеству</a:t>
            </a:r>
            <a:r>
              <a:rPr lang="en-US" dirty="0" smtClean="0"/>
              <a:t> </a:t>
            </a:r>
            <a:r>
              <a:rPr lang="en-US" dirty="0" err="1" smtClean="0"/>
              <a:t>функций</a:t>
            </a:r>
            <a:r>
              <a:rPr lang="en-US" dirty="0" smtClean="0"/>
              <a:t> </a:t>
            </a:r>
            <a:r>
              <a:rPr lang="en-US" dirty="0" err="1" smtClean="0"/>
              <a:t>мобильных</a:t>
            </a:r>
            <a:r>
              <a:rPr lang="en-US" dirty="0" smtClean="0"/>
              <a:t> </a:t>
            </a:r>
            <a:r>
              <a:rPr lang="en-US" dirty="0" err="1" smtClean="0"/>
              <a:t>телефонов</a:t>
            </a:r>
            <a:r>
              <a:rPr lang="en-US" dirty="0" smtClean="0"/>
              <a:t> </a:t>
            </a:r>
            <a:r>
              <a:rPr lang="en-US" dirty="0" err="1" smtClean="0"/>
              <a:t>прибавился</a:t>
            </a:r>
            <a:r>
              <a:rPr lang="en-US" dirty="0" smtClean="0"/>
              <a:t> </a:t>
            </a:r>
            <a:r>
              <a:rPr lang="en-US" dirty="0" err="1" smtClean="0"/>
              <a:t>еще</a:t>
            </a:r>
            <a:r>
              <a:rPr lang="en-US" dirty="0" smtClean="0"/>
              <a:t> и </a:t>
            </a:r>
            <a:r>
              <a:rPr lang="en-US" dirty="0" err="1" smtClean="0"/>
              <a:t>учет</a:t>
            </a:r>
            <a:r>
              <a:rPr lang="en-US" dirty="0" smtClean="0"/>
              <a:t> </a:t>
            </a:r>
            <a:r>
              <a:rPr lang="en-US" dirty="0" err="1" smtClean="0"/>
              <a:t>ежедневных</a:t>
            </a:r>
            <a:r>
              <a:rPr lang="en-US" dirty="0" smtClean="0"/>
              <a:t> и </a:t>
            </a:r>
            <a:r>
              <a:rPr lang="en-US" dirty="0" err="1" smtClean="0"/>
              <a:t>ежемесячных</a:t>
            </a:r>
            <a:r>
              <a:rPr lang="en-US" dirty="0" smtClean="0"/>
              <a:t> </a:t>
            </a:r>
            <a:r>
              <a:rPr lang="en-US" dirty="0" err="1" smtClean="0"/>
              <a:t>трат</a:t>
            </a:r>
            <a:r>
              <a:rPr lang="en-US" dirty="0" smtClean="0"/>
              <a:t>. </a:t>
            </a:r>
            <a:r>
              <a:rPr lang="en-US" dirty="0" err="1" smtClean="0"/>
              <a:t>От</a:t>
            </a:r>
            <a:r>
              <a:rPr lang="en-US" dirty="0" smtClean="0"/>
              <a:t> </a:t>
            </a:r>
            <a:r>
              <a:rPr lang="en-US" dirty="0" err="1" smtClean="0"/>
              <a:t>вас</a:t>
            </a:r>
            <a:r>
              <a:rPr lang="en-US" dirty="0" smtClean="0"/>
              <a:t> </a:t>
            </a:r>
            <a:r>
              <a:rPr lang="en-US" dirty="0" err="1" smtClean="0"/>
              <a:t>требуется</a:t>
            </a:r>
            <a:r>
              <a:rPr lang="en-US" dirty="0" smtClean="0"/>
              <a:t> </a:t>
            </a:r>
            <a:r>
              <a:rPr lang="en-US" dirty="0" err="1" smtClean="0"/>
              <a:t>лишь</a:t>
            </a:r>
            <a:r>
              <a:rPr lang="en-US" dirty="0" smtClean="0"/>
              <a:t> </a:t>
            </a:r>
            <a:r>
              <a:rPr lang="en-US" dirty="0" err="1" smtClean="0"/>
              <a:t>вносить</a:t>
            </a:r>
            <a:r>
              <a:rPr lang="en-US" dirty="0" smtClean="0"/>
              <a:t> </a:t>
            </a:r>
            <a:r>
              <a:rPr lang="en-US" dirty="0" err="1" smtClean="0"/>
              <a:t>цифры</a:t>
            </a:r>
            <a:r>
              <a:rPr lang="en-US" dirty="0" smtClean="0"/>
              <a:t> в </a:t>
            </a:r>
            <a:r>
              <a:rPr lang="en-US" dirty="0" err="1" smtClean="0"/>
              <a:t>ячейки</a:t>
            </a:r>
            <a:r>
              <a:rPr lang="en-US" dirty="0" smtClean="0"/>
              <a:t> </a:t>
            </a:r>
            <a:r>
              <a:rPr lang="en-US" dirty="0" err="1" smtClean="0"/>
              <a:t>готовой</a:t>
            </a:r>
            <a:r>
              <a:rPr lang="en-US" dirty="0" smtClean="0"/>
              <a:t> </a:t>
            </a:r>
            <a:r>
              <a:rPr lang="en-US" dirty="0" err="1" smtClean="0"/>
              <a:t>таблицы</a:t>
            </a:r>
            <a:r>
              <a:rPr lang="en-US" dirty="0" smtClean="0"/>
              <a:t>. </a:t>
            </a:r>
            <a:r>
              <a:rPr lang="en-US" dirty="0" err="1" smtClean="0"/>
              <a:t>Одним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главных</a:t>
            </a:r>
            <a:r>
              <a:rPr lang="en-US" dirty="0" smtClean="0"/>
              <a:t> </a:t>
            </a:r>
            <a:r>
              <a:rPr lang="en-US" dirty="0" err="1" smtClean="0"/>
              <a:t>минусов</a:t>
            </a:r>
            <a:r>
              <a:rPr lang="en-US" dirty="0" smtClean="0"/>
              <a:t> </a:t>
            </a:r>
            <a:r>
              <a:rPr lang="en-US" dirty="0" err="1" smtClean="0"/>
              <a:t>можно</a:t>
            </a:r>
            <a:r>
              <a:rPr lang="en-US" dirty="0" smtClean="0"/>
              <a:t> </a:t>
            </a:r>
            <a:r>
              <a:rPr lang="en-US" dirty="0" err="1" smtClean="0"/>
              <a:t>считать</a:t>
            </a:r>
            <a:r>
              <a:rPr lang="en-US" dirty="0" smtClean="0"/>
              <a:t> </a:t>
            </a:r>
            <a:r>
              <a:rPr lang="en-US" dirty="0" err="1" smtClean="0"/>
              <a:t>то</a:t>
            </a:r>
            <a:r>
              <a:rPr lang="en-US" dirty="0" smtClean="0"/>
              <a:t>, </a:t>
            </a:r>
            <a:r>
              <a:rPr lang="en-US" dirty="0" err="1" smtClean="0"/>
              <a:t>что</a:t>
            </a:r>
            <a:r>
              <a:rPr lang="en-US" dirty="0" smtClean="0"/>
              <a:t> </a:t>
            </a:r>
            <a:r>
              <a:rPr lang="en-US" dirty="0" err="1" smtClean="0"/>
              <a:t>эта</a:t>
            </a:r>
            <a:r>
              <a:rPr lang="en-US" dirty="0" smtClean="0"/>
              <a:t> </a:t>
            </a:r>
            <a:r>
              <a:rPr lang="en-US" dirty="0" err="1" smtClean="0"/>
              <a:t>функция</a:t>
            </a:r>
            <a:r>
              <a:rPr lang="en-US" dirty="0" smtClean="0"/>
              <a:t> </a:t>
            </a:r>
            <a:r>
              <a:rPr lang="en-US" dirty="0" err="1" smtClean="0"/>
              <a:t>удобна</a:t>
            </a:r>
            <a:r>
              <a:rPr lang="en-US" dirty="0" smtClean="0"/>
              <a:t> </a:t>
            </a:r>
            <a:r>
              <a:rPr lang="en-US" dirty="0" err="1" smtClean="0"/>
              <a:t>скорее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одного</a:t>
            </a:r>
            <a:r>
              <a:rPr lang="en-US" dirty="0" smtClean="0"/>
              <a:t> </a:t>
            </a:r>
            <a:r>
              <a:rPr lang="en-US" dirty="0" err="1" smtClean="0"/>
              <a:t>человека</a:t>
            </a:r>
            <a:r>
              <a:rPr lang="en-US" dirty="0" smtClean="0"/>
              <a:t>, </a:t>
            </a:r>
            <a:r>
              <a:rPr lang="en-US" dirty="0" err="1" smtClean="0"/>
              <a:t>чем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целого</a:t>
            </a:r>
            <a:r>
              <a:rPr lang="en-US" dirty="0" smtClean="0"/>
              <a:t> </a:t>
            </a:r>
            <a:r>
              <a:rPr lang="en-US" dirty="0" err="1" smtClean="0"/>
              <a:t>семейства</a:t>
            </a:r>
            <a:r>
              <a:rPr lang="en-US" dirty="0" smtClean="0"/>
              <a:t>.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err="1" smtClean="0"/>
              <a:t>Персональный</a:t>
            </a:r>
            <a:r>
              <a:rPr lang="en-US" b="1" dirty="0" smtClean="0"/>
              <a:t> </a:t>
            </a:r>
            <a:r>
              <a:rPr lang="en-US" b="1" dirty="0" err="1" smtClean="0"/>
              <a:t>компьютер</a:t>
            </a:r>
            <a:r>
              <a:rPr lang="en-US" b="1" dirty="0" smtClean="0"/>
              <a:t>: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err="1" smtClean="0"/>
              <a:t>Даже</a:t>
            </a:r>
            <a:r>
              <a:rPr lang="en-US" dirty="0" smtClean="0"/>
              <a:t> </a:t>
            </a:r>
            <a:r>
              <a:rPr lang="en-US" dirty="0" err="1" smtClean="0"/>
              <a:t>без</a:t>
            </a:r>
            <a:r>
              <a:rPr lang="en-US" dirty="0" smtClean="0"/>
              <a:t> </a:t>
            </a:r>
            <a:r>
              <a:rPr lang="en-US" dirty="0" err="1" smtClean="0"/>
              <a:t>специальных</a:t>
            </a:r>
            <a:r>
              <a:rPr lang="en-US" dirty="0" smtClean="0"/>
              <a:t> </a:t>
            </a:r>
            <a:r>
              <a:rPr lang="en-US" dirty="0" err="1" smtClean="0"/>
              <a:t>программ</a:t>
            </a:r>
            <a:r>
              <a:rPr lang="en-US" dirty="0" smtClean="0"/>
              <a:t> </a:t>
            </a:r>
            <a:r>
              <a:rPr lang="en-US" dirty="0" err="1" smtClean="0"/>
              <a:t>можно</a:t>
            </a:r>
            <a:r>
              <a:rPr lang="en-US" dirty="0" smtClean="0"/>
              <a:t> </a:t>
            </a:r>
            <a:r>
              <a:rPr lang="en-US" dirty="0" err="1" smtClean="0"/>
              <a:t>вести</a:t>
            </a:r>
            <a:r>
              <a:rPr lang="en-US" dirty="0" smtClean="0"/>
              <a:t> </a:t>
            </a:r>
            <a:r>
              <a:rPr lang="en-US" dirty="0" err="1" smtClean="0"/>
              <a:t>учет</a:t>
            </a:r>
            <a:r>
              <a:rPr lang="en-US" dirty="0" smtClean="0"/>
              <a:t> </a:t>
            </a:r>
            <a:r>
              <a:rPr lang="en-US" dirty="0" err="1" smtClean="0"/>
              <a:t>семейного</a:t>
            </a:r>
            <a:r>
              <a:rPr lang="en-US" dirty="0" smtClean="0"/>
              <a:t> </a:t>
            </a:r>
            <a:r>
              <a:rPr lang="en-US" dirty="0" err="1" smtClean="0"/>
              <a:t>бюджета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персональном</a:t>
            </a:r>
            <a:r>
              <a:rPr lang="en-US" dirty="0" smtClean="0"/>
              <a:t> </a:t>
            </a:r>
            <a:r>
              <a:rPr lang="en-US" dirty="0" err="1" smtClean="0"/>
              <a:t>компьютере</a:t>
            </a:r>
            <a:r>
              <a:rPr lang="en-US" dirty="0" smtClean="0"/>
              <a:t>.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этого</a:t>
            </a:r>
            <a:r>
              <a:rPr lang="en-US" dirty="0" smtClean="0"/>
              <a:t> </a:t>
            </a:r>
            <a:r>
              <a:rPr lang="en-US" dirty="0" err="1" smtClean="0"/>
              <a:t>достаточно</a:t>
            </a:r>
            <a:r>
              <a:rPr lang="en-US" dirty="0" smtClean="0"/>
              <a:t> </a:t>
            </a:r>
            <a:r>
              <a:rPr lang="en-US" dirty="0" err="1" smtClean="0"/>
              <a:t>элементарного</a:t>
            </a:r>
            <a:r>
              <a:rPr lang="en-US" dirty="0" smtClean="0"/>
              <a:t> </a:t>
            </a:r>
            <a:r>
              <a:rPr lang="en-US" dirty="0" err="1" smtClean="0"/>
              <a:t>знакомства</a:t>
            </a:r>
            <a:r>
              <a:rPr lang="en-US" dirty="0" smtClean="0"/>
              <a:t> с </a:t>
            </a:r>
            <a:r>
              <a:rPr lang="en-US" dirty="0" err="1" smtClean="0"/>
              <a:t>программой</a:t>
            </a:r>
            <a:r>
              <a:rPr lang="en-US" dirty="0" smtClean="0"/>
              <a:t> Excel. </a:t>
            </a:r>
            <a:r>
              <a:rPr lang="en-US" dirty="0" err="1" smtClean="0"/>
              <a:t>Существует</a:t>
            </a:r>
            <a:r>
              <a:rPr lang="en-US" dirty="0" smtClean="0"/>
              <a:t> </a:t>
            </a:r>
            <a:r>
              <a:rPr lang="en-US" dirty="0" err="1" smtClean="0"/>
              <a:t>огромное</a:t>
            </a:r>
            <a:r>
              <a:rPr lang="en-US" dirty="0" smtClean="0"/>
              <a:t> </a:t>
            </a:r>
            <a:r>
              <a:rPr lang="en-US" dirty="0" err="1" smtClean="0"/>
              <a:t>количество</a:t>
            </a:r>
            <a:r>
              <a:rPr lang="en-US" dirty="0" smtClean="0"/>
              <a:t> </a:t>
            </a:r>
            <a:r>
              <a:rPr lang="en-US" dirty="0" err="1" smtClean="0"/>
              <a:t>программ</a:t>
            </a:r>
            <a:r>
              <a:rPr lang="en-US" dirty="0" smtClean="0"/>
              <a:t> </a:t>
            </a:r>
            <a:r>
              <a:rPr lang="en-US" dirty="0" err="1" smtClean="0"/>
              <a:t>разной</a:t>
            </a:r>
            <a:r>
              <a:rPr lang="en-US" dirty="0" smtClean="0"/>
              <a:t> </a:t>
            </a:r>
            <a:r>
              <a:rPr lang="en-US" dirty="0" err="1" smtClean="0"/>
              <a:t>степени</a:t>
            </a:r>
            <a:r>
              <a:rPr lang="en-US" dirty="0" smtClean="0"/>
              <a:t> </a:t>
            </a:r>
            <a:r>
              <a:rPr lang="en-US" dirty="0" err="1" smtClean="0"/>
              <a:t>сложности</a:t>
            </a:r>
            <a:r>
              <a:rPr lang="en-US" dirty="0" smtClean="0"/>
              <a:t> и с </a:t>
            </a:r>
            <a:r>
              <a:rPr lang="en-US" dirty="0" err="1" smtClean="0"/>
              <a:t>различной</a:t>
            </a:r>
            <a:r>
              <a:rPr lang="en-US" dirty="0" smtClean="0"/>
              <a:t> </a:t>
            </a:r>
            <a:r>
              <a:rPr lang="en-US" dirty="0" err="1" smtClean="0"/>
              <a:t>структурой</a:t>
            </a:r>
            <a:r>
              <a:rPr lang="en-US" dirty="0" smtClean="0"/>
              <a:t>. </a:t>
            </a:r>
            <a:r>
              <a:rPr lang="en-US" dirty="0" err="1" smtClean="0"/>
              <a:t>Самые</a:t>
            </a:r>
            <a:r>
              <a:rPr lang="en-US" dirty="0" smtClean="0"/>
              <a:t> </a:t>
            </a:r>
            <a:r>
              <a:rPr lang="en-US" dirty="0" err="1" smtClean="0"/>
              <a:t>сложные</a:t>
            </a:r>
            <a:r>
              <a:rPr lang="en-US" dirty="0" smtClean="0"/>
              <a:t> </a:t>
            </a:r>
            <a:r>
              <a:rPr lang="en-US" dirty="0" err="1" smtClean="0"/>
              <a:t>могут</a:t>
            </a:r>
            <a:r>
              <a:rPr lang="en-US" dirty="0" smtClean="0"/>
              <a:t> </a:t>
            </a:r>
            <a:r>
              <a:rPr lang="en-US" dirty="0" err="1" smtClean="0"/>
              <a:t>сами</a:t>
            </a:r>
            <a:r>
              <a:rPr lang="en-US" dirty="0" smtClean="0"/>
              <a:t> </a:t>
            </a:r>
            <a:r>
              <a:rPr lang="en-US" dirty="0" err="1" smtClean="0"/>
              <a:t>совершать</a:t>
            </a:r>
            <a:r>
              <a:rPr lang="en-US" dirty="0" smtClean="0"/>
              <a:t> </a:t>
            </a:r>
            <a:r>
              <a:rPr lang="en-US" dirty="0" err="1" smtClean="0"/>
              <a:t>регулярные</a:t>
            </a:r>
            <a:r>
              <a:rPr lang="en-US" dirty="0" smtClean="0"/>
              <a:t> </a:t>
            </a:r>
            <a:r>
              <a:rPr lang="en-US" dirty="0" err="1" smtClean="0"/>
              <a:t>платежи</a:t>
            </a:r>
            <a:r>
              <a:rPr lang="en-US" dirty="0" smtClean="0"/>
              <a:t>, в </a:t>
            </a:r>
            <a:r>
              <a:rPr lang="en-US" dirty="0" err="1" smtClean="0"/>
              <a:t>определенный</a:t>
            </a:r>
            <a:r>
              <a:rPr lang="en-US" dirty="0" smtClean="0"/>
              <a:t> </a:t>
            </a:r>
            <a:r>
              <a:rPr lang="en-US" dirty="0" err="1" smtClean="0"/>
              <a:t>день</a:t>
            </a:r>
            <a:r>
              <a:rPr lang="en-US" dirty="0" smtClean="0"/>
              <a:t> </a:t>
            </a:r>
            <a:r>
              <a:rPr lang="en-US" dirty="0" err="1" smtClean="0"/>
              <a:t>переводя</a:t>
            </a:r>
            <a:r>
              <a:rPr lang="en-US" dirty="0" smtClean="0"/>
              <a:t> </a:t>
            </a:r>
            <a:r>
              <a:rPr lang="en-US" dirty="0" err="1" smtClean="0"/>
              <a:t>деньги</a:t>
            </a:r>
            <a:r>
              <a:rPr lang="en-US" dirty="0" smtClean="0"/>
              <a:t> с </a:t>
            </a:r>
            <a:r>
              <a:rPr lang="en-US" dirty="0" err="1" smtClean="0"/>
              <a:t>вашего</a:t>
            </a:r>
            <a:r>
              <a:rPr lang="en-US" dirty="0" smtClean="0"/>
              <a:t> </a:t>
            </a:r>
            <a:r>
              <a:rPr lang="en-US" dirty="0" err="1" smtClean="0"/>
              <a:t>банковского</a:t>
            </a:r>
            <a:r>
              <a:rPr lang="en-US" dirty="0" smtClean="0"/>
              <a:t> </a:t>
            </a:r>
            <a:r>
              <a:rPr lang="en-US" dirty="0" err="1" smtClean="0"/>
              <a:t>счета</a:t>
            </a:r>
            <a:r>
              <a:rPr lang="en-US" dirty="0" smtClean="0"/>
              <a:t>.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Способы</a:t>
            </a:r>
            <a:r>
              <a:rPr lang="en-US" dirty="0" smtClean="0"/>
              <a:t> </a:t>
            </a:r>
            <a:r>
              <a:rPr lang="en-US" dirty="0" err="1" smtClean="0"/>
              <a:t>ведения</a:t>
            </a:r>
            <a:r>
              <a:rPr lang="en-US" dirty="0" smtClean="0"/>
              <a:t> </a:t>
            </a:r>
            <a:r>
              <a:rPr lang="en-US" dirty="0" err="1" smtClean="0"/>
              <a:t>семейного</a:t>
            </a:r>
            <a:r>
              <a:rPr lang="en-US" dirty="0" smtClean="0"/>
              <a:t> </a:t>
            </a:r>
            <a:r>
              <a:rPr lang="en-US" dirty="0" err="1" smtClean="0"/>
              <a:t>бюджета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err="1" smtClean="0"/>
              <a:t>Крупные</a:t>
            </a:r>
            <a:r>
              <a:rPr lang="en-US" b="1" dirty="0" smtClean="0"/>
              <a:t> </a:t>
            </a:r>
            <a:r>
              <a:rPr lang="en-US" b="1" dirty="0" err="1" smtClean="0"/>
              <a:t>покупки</a:t>
            </a:r>
            <a:r>
              <a:rPr lang="en-US" b="1" dirty="0" smtClean="0"/>
              <a:t>.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err="1" smtClean="0"/>
              <a:t>Прежде</a:t>
            </a:r>
            <a:r>
              <a:rPr lang="en-US" dirty="0" smtClean="0"/>
              <a:t> </a:t>
            </a:r>
            <a:r>
              <a:rPr lang="en-US" dirty="0" err="1" smtClean="0"/>
              <a:t>всего</a:t>
            </a:r>
            <a:r>
              <a:rPr lang="en-US" dirty="0" smtClean="0"/>
              <a:t>, </a:t>
            </a:r>
            <a:r>
              <a:rPr lang="en-US" dirty="0" err="1" smtClean="0"/>
              <a:t>нужно</a:t>
            </a:r>
            <a:r>
              <a:rPr lang="en-US" dirty="0" smtClean="0"/>
              <a:t> </a:t>
            </a:r>
            <a:r>
              <a:rPr lang="en-US" dirty="0" err="1" smtClean="0"/>
              <a:t>сказать</a:t>
            </a:r>
            <a:r>
              <a:rPr lang="en-US" dirty="0" smtClean="0"/>
              <a:t>, </a:t>
            </a:r>
            <a:r>
              <a:rPr lang="en-US" dirty="0" err="1" smtClean="0"/>
              <a:t>что</a:t>
            </a:r>
            <a:r>
              <a:rPr lang="en-US" dirty="0" smtClean="0"/>
              <a:t> </a:t>
            </a:r>
            <a:r>
              <a:rPr lang="en-US" dirty="0" err="1" smtClean="0"/>
              <a:t>любая</a:t>
            </a:r>
            <a:r>
              <a:rPr lang="en-US" dirty="0" smtClean="0"/>
              <a:t> </a:t>
            </a:r>
            <a:r>
              <a:rPr lang="en-US" dirty="0" err="1" smtClean="0"/>
              <a:t>покупка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сумму</a:t>
            </a:r>
            <a:r>
              <a:rPr lang="en-US" dirty="0" smtClean="0"/>
              <a:t>, </a:t>
            </a:r>
            <a:r>
              <a:rPr lang="en-US" dirty="0" err="1" smtClean="0"/>
              <a:t>существенную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вашего</a:t>
            </a:r>
            <a:r>
              <a:rPr lang="en-US" dirty="0" smtClean="0"/>
              <a:t> </a:t>
            </a:r>
            <a:r>
              <a:rPr lang="en-US" dirty="0" err="1" smtClean="0"/>
              <a:t>бюджета</a:t>
            </a:r>
            <a:r>
              <a:rPr lang="en-US" dirty="0" smtClean="0"/>
              <a:t>, </a:t>
            </a:r>
            <a:r>
              <a:rPr lang="en-US" dirty="0" err="1" smtClean="0"/>
              <a:t>должна</a:t>
            </a:r>
            <a:r>
              <a:rPr lang="en-US" dirty="0" smtClean="0"/>
              <a:t> </a:t>
            </a:r>
            <a:r>
              <a:rPr lang="en-US" dirty="0" err="1" smtClean="0"/>
              <a:t>быть</a:t>
            </a:r>
            <a:r>
              <a:rPr lang="en-US" dirty="0" smtClean="0"/>
              <a:t> </a:t>
            </a:r>
            <a:r>
              <a:rPr lang="en-US" dirty="0" err="1" smtClean="0"/>
              <a:t>запланирована</a:t>
            </a:r>
            <a:r>
              <a:rPr lang="en-US" dirty="0" smtClean="0"/>
              <a:t> </a:t>
            </a:r>
            <a:r>
              <a:rPr lang="en-US" dirty="0" err="1" smtClean="0"/>
              <a:t>заранее</a:t>
            </a:r>
            <a:r>
              <a:rPr lang="en-US" dirty="0" smtClean="0"/>
              <a:t>. </a:t>
            </a:r>
            <a:r>
              <a:rPr lang="en-US" dirty="0" err="1" smtClean="0"/>
              <a:t>Нужно</a:t>
            </a:r>
            <a:r>
              <a:rPr lang="en-US" dirty="0" smtClean="0"/>
              <a:t> </a:t>
            </a:r>
            <a:r>
              <a:rPr lang="en-US" dirty="0" err="1" smtClean="0"/>
              <a:t>обратиться</a:t>
            </a:r>
            <a:r>
              <a:rPr lang="en-US" dirty="0" smtClean="0"/>
              <a:t> к </a:t>
            </a:r>
            <a:r>
              <a:rPr lang="en-US" dirty="0" err="1" smtClean="0"/>
              <a:t>своим</a:t>
            </a:r>
            <a:r>
              <a:rPr lang="en-US" dirty="0" smtClean="0"/>
              <a:t> </a:t>
            </a:r>
            <a:r>
              <a:rPr lang="en-US" dirty="0" err="1" smtClean="0"/>
              <a:t>доходам</a:t>
            </a:r>
            <a:r>
              <a:rPr lang="en-US" dirty="0" smtClean="0"/>
              <a:t> и </a:t>
            </a:r>
            <a:r>
              <a:rPr lang="en-US" dirty="0" err="1" smtClean="0"/>
              <a:t>проанализировать</a:t>
            </a:r>
            <a:r>
              <a:rPr lang="en-US" dirty="0" smtClean="0"/>
              <a:t>, </a:t>
            </a:r>
            <a:r>
              <a:rPr lang="en-US" dirty="0" err="1" smtClean="0"/>
              <a:t>сколько</a:t>
            </a:r>
            <a:r>
              <a:rPr lang="en-US" dirty="0" smtClean="0"/>
              <a:t> </a:t>
            </a:r>
            <a:r>
              <a:rPr lang="en-US" dirty="0" err="1" smtClean="0"/>
              <a:t>денег</a:t>
            </a:r>
            <a:r>
              <a:rPr lang="en-US" dirty="0" smtClean="0"/>
              <a:t> </a:t>
            </a:r>
            <a:r>
              <a:rPr lang="en-US" dirty="0" err="1" smtClean="0"/>
              <a:t>можно</a:t>
            </a:r>
            <a:r>
              <a:rPr lang="en-US" dirty="0" smtClean="0"/>
              <a:t> </a:t>
            </a:r>
            <a:r>
              <a:rPr lang="en-US" dirty="0" err="1" smtClean="0"/>
              <a:t>потратить</a:t>
            </a:r>
            <a:r>
              <a:rPr lang="en-US" dirty="0" smtClean="0"/>
              <a:t> </a:t>
            </a:r>
            <a:r>
              <a:rPr lang="en-US" dirty="0" err="1" smtClean="0"/>
              <a:t>без</a:t>
            </a:r>
            <a:r>
              <a:rPr lang="en-US" dirty="0" smtClean="0"/>
              <a:t> </a:t>
            </a:r>
            <a:r>
              <a:rPr lang="en-US" dirty="0" err="1" smtClean="0"/>
              <a:t>ущерба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общего</a:t>
            </a:r>
            <a:r>
              <a:rPr lang="en-US" dirty="0" smtClean="0"/>
              <a:t> </a:t>
            </a:r>
            <a:r>
              <a:rPr lang="en-US" dirty="0" err="1" smtClean="0"/>
              <a:t>хозяйства</a:t>
            </a:r>
            <a:r>
              <a:rPr lang="en-US" dirty="0" smtClean="0"/>
              <a:t>. </a:t>
            </a:r>
            <a:r>
              <a:rPr lang="en-US" dirty="0" err="1" smtClean="0"/>
              <a:t>Если</a:t>
            </a:r>
            <a:r>
              <a:rPr lang="en-US" dirty="0" smtClean="0"/>
              <a:t> </a:t>
            </a:r>
            <a:r>
              <a:rPr lang="en-US" dirty="0" err="1" smtClean="0"/>
              <a:t>этой</a:t>
            </a:r>
            <a:r>
              <a:rPr lang="en-US" dirty="0" smtClean="0"/>
              <a:t> </a:t>
            </a:r>
            <a:r>
              <a:rPr lang="en-US" dirty="0" err="1" smtClean="0"/>
              <a:t>суммы</a:t>
            </a:r>
            <a:r>
              <a:rPr lang="en-US" dirty="0" smtClean="0"/>
              <a:t> </a:t>
            </a:r>
            <a:r>
              <a:rPr lang="en-US" dirty="0" err="1" smtClean="0"/>
              <a:t>мало</a:t>
            </a:r>
            <a:r>
              <a:rPr lang="en-US" dirty="0" smtClean="0"/>
              <a:t>, </a:t>
            </a:r>
            <a:r>
              <a:rPr lang="en-US" dirty="0" err="1" smtClean="0"/>
              <a:t>то</a:t>
            </a:r>
            <a:r>
              <a:rPr lang="en-US" dirty="0" smtClean="0"/>
              <a:t> </a:t>
            </a:r>
            <a:r>
              <a:rPr lang="en-US" dirty="0" err="1" smtClean="0"/>
              <a:t>придется</a:t>
            </a:r>
            <a:r>
              <a:rPr lang="en-US" dirty="0" smtClean="0"/>
              <a:t> </a:t>
            </a:r>
            <a:r>
              <a:rPr lang="en-US" dirty="0" err="1" smtClean="0"/>
              <a:t>экономить</a:t>
            </a:r>
            <a:r>
              <a:rPr lang="en-US" dirty="0" smtClean="0"/>
              <a:t>, т. е. </a:t>
            </a:r>
            <a:r>
              <a:rPr lang="en-US" dirty="0" err="1" smtClean="0"/>
              <a:t>сократить</a:t>
            </a:r>
            <a:r>
              <a:rPr lang="en-US" dirty="0" smtClean="0"/>
              <a:t> </a:t>
            </a:r>
            <a:r>
              <a:rPr lang="en-US" dirty="0" err="1" smtClean="0"/>
              <a:t>некоторые</a:t>
            </a:r>
            <a:r>
              <a:rPr lang="en-US" dirty="0" smtClean="0"/>
              <a:t> </a:t>
            </a:r>
            <a:r>
              <a:rPr lang="en-US" dirty="0" err="1" smtClean="0"/>
              <a:t>расходы</a:t>
            </a:r>
            <a:r>
              <a:rPr lang="en-US" dirty="0" smtClean="0"/>
              <a:t>, а </a:t>
            </a:r>
            <a:r>
              <a:rPr lang="en-US" dirty="0" err="1" smtClean="0"/>
              <a:t>некоторые</a:t>
            </a:r>
            <a:r>
              <a:rPr lang="en-US" dirty="0" smtClean="0"/>
              <a:t> и </a:t>
            </a:r>
            <a:r>
              <a:rPr lang="en-US" dirty="0" err="1" smtClean="0"/>
              <a:t>исключить</a:t>
            </a:r>
            <a:r>
              <a:rPr lang="en-US" dirty="0" smtClean="0"/>
              <a:t> </a:t>
            </a:r>
            <a:r>
              <a:rPr lang="en-US" dirty="0" err="1" smtClean="0"/>
              <a:t>вовсе</a:t>
            </a:r>
            <a:r>
              <a:rPr lang="en-US" dirty="0" smtClean="0"/>
              <a:t>, </a:t>
            </a:r>
            <a:r>
              <a:rPr lang="en-US" dirty="0" err="1" smtClean="0"/>
              <a:t>если</a:t>
            </a:r>
            <a:r>
              <a:rPr lang="en-US" dirty="0" smtClean="0"/>
              <a:t> </a:t>
            </a:r>
            <a:r>
              <a:rPr lang="en-US" dirty="0" err="1" smtClean="0"/>
              <a:t>они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слишком</a:t>
            </a:r>
            <a:r>
              <a:rPr lang="en-US" dirty="0" smtClean="0"/>
              <a:t> </a:t>
            </a:r>
            <a:r>
              <a:rPr lang="en-US" dirty="0" err="1" smtClean="0"/>
              <a:t>важны</a:t>
            </a:r>
            <a:r>
              <a:rPr lang="en-US" dirty="0" smtClean="0"/>
              <a:t>. 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err="1" smtClean="0"/>
              <a:t>Если</a:t>
            </a:r>
            <a:r>
              <a:rPr lang="en-US" dirty="0" smtClean="0"/>
              <a:t> </a:t>
            </a:r>
            <a:r>
              <a:rPr lang="en-US" dirty="0" err="1" smtClean="0"/>
              <a:t>же</a:t>
            </a:r>
            <a:r>
              <a:rPr lang="en-US" dirty="0" smtClean="0"/>
              <a:t> </a:t>
            </a:r>
            <a:r>
              <a:rPr lang="en-US" dirty="0" err="1" smtClean="0"/>
              <a:t>накопленных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прошлые</a:t>
            </a:r>
            <a:r>
              <a:rPr lang="en-US" dirty="0" smtClean="0"/>
              <a:t> </a:t>
            </a:r>
            <a:r>
              <a:rPr lang="en-US" dirty="0" err="1" smtClean="0"/>
              <a:t>месяцы</a:t>
            </a:r>
            <a:r>
              <a:rPr lang="en-US" dirty="0" smtClean="0"/>
              <a:t> </a:t>
            </a:r>
            <a:r>
              <a:rPr lang="en-US" dirty="0" err="1" smtClean="0"/>
              <a:t>денег</a:t>
            </a:r>
            <a:r>
              <a:rPr lang="en-US" dirty="0" smtClean="0"/>
              <a:t> </a:t>
            </a:r>
            <a:r>
              <a:rPr lang="en-US" dirty="0" err="1" smtClean="0"/>
              <a:t>достаточно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этой</a:t>
            </a:r>
            <a:r>
              <a:rPr lang="en-US" dirty="0" smtClean="0"/>
              <a:t> </a:t>
            </a:r>
            <a:r>
              <a:rPr lang="en-US" dirty="0" err="1" smtClean="0"/>
              <a:t>покупки</a:t>
            </a:r>
            <a:r>
              <a:rPr lang="en-US" dirty="0" smtClean="0"/>
              <a:t>, </a:t>
            </a:r>
            <a:r>
              <a:rPr lang="en-US" dirty="0" err="1" smtClean="0"/>
              <a:t>то</a:t>
            </a:r>
            <a:r>
              <a:rPr lang="en-US" dirty="0" smtClean="0"/>
              <a:t> </a:t>
            </a:r>
            <a:r>
              <a:rPr lang="en-US" dirty="0" err="1" smtClean="0"/>
              <a:t>сильно</a:t>
            </a:r>
            <a:r>
              <a:rPr lang="en-US" dirty="0" smtClean="0"/>
              <a:t> </a:t>
            </a:r>
            <a:r>
              <a:rPr lang="en-US" dirty="0" err="1" smtClean="0"/>
              <a:t>торопиться</a:t>
            </a:r>
            <a:r>
              <a:rPr lang="en-US" dirty="0" smtClean="0"/>
              <a:t> </a:t>
            </a:r>
            <a:r>
              <a:rPr lang="en-US" dirty="0" err="1" smtClean="0"/>
              <a:t>тоже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стоит</a:t>
            </a:r>
            <a:r>
              <a:rPr lang="en-US" dirty="0" smtClean="0"/>
              <a:t>. </a:t>
            </a:r>
            <a:r>
              <a:rPr lang="en-US" dirty="0" err="1" smtClean="0"/>
              <a:t>Семейная</a:t>
            </a:r>
            <a:r>
              <a:rPr lang="en-US" dirty="0" smtClean="0"/>
              <a:t> “</a:t>
            </a:r>
            <a:r>
              <a:rPr lang="ru-RU" dirty="0" smtClean="0"/>
              <a:t>копилка” </a:t>
            </a:r>
            <a:r>
              <a:rPr lang="en-US" dirty="0" err="1" smtClean="0"/>
              <a:t>никогда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должна</a:t>
            </a:r>
            <a:r>
              <a:rPr lang="en-US" dirty="0" smtClean="0"/>
              <a:t> </a:t>
            </a:r>
            <a:r>
              <a:rPr lang="en-US" dirty="0" err="1" smtClean="0"/>
              <a:t>полностью</a:t>
            </a:r>
            <a:r>
              <a:rPr lang="en-US" dirty="0" smtClean="0"/>
              <a:t> </a:t>
            </a:r>
            <a:r>
              <a:rPr lang="en-US" dirty="0" err="1" smtClean="0"/>
              <a:t>опустошаться</a:t>
            </a:r>
            <a:r>
              <a:rPr lang="en-US" dirty="0" smtClean="0"/>
              <a:t>, </a:t>
            </a:r>
            <a:r>
              <a:rPr lang="en-US" dirty="0" err="1" smtClean="0"/>
              <a:t>ведь</a:t>
            </a:r>
            <a:r>
              <a:rPr lang="en-US" dirty="0" smtClean="0"/>
              <a:t> в </a:t>
            </a:r>
            <a:r>
              <a:rPr lang="en-US" dirty="0" err="1" smtClean="0"/>
              <a:t>ближайшее</a:t>
            </a:r>
            <a:r>
              <a:rPr lang="en-US" dirty="0" smtClean="0"/>
              <a:t> </a:t>
            </a:r>
            <a:r>
              <a:rPr lang="en-US" dirty="0" err="1" smtClean="0"/>
              <a:t>время</a:t>
            </a:r>
            <a:r>
              <a:rPr lang="en-US" dirty="0" smtClean="0"/>
              <a:t> </a:t>
            </a:r>
            <a:r>
              <a:rPr lang="en-US" dirty="0" err="1" smtClean="0"/>
              <a:t>может</a:t>
            </a:r>
            <a:r>
              <a:rPr lang="en-US" dirty="0" smtClean="0"/>
              <a:t> </a:t>
            </a:r>
            <a:r>
              <a:rPr lang="en-US" dirty="0" err="1" smtClean="0"/>
              <a:t>появиться</a:t>
            </a:r>
            <a:r>
              <a:rPr lang="en-US" dirty="0" smtClean="0"/>
              <a:t> </a:t>
            </a:r>
            <a:r>
              <a:rPr lang="en-US" dirty="0" err="1" smtClean="0"/>
              <a:t>потребность</a:t>
            </a:r>
            <a:r>
              <a:rPr lang="en-US" dirty="0" smtClean="0"/>
              <a:t> в </a:t>
            </a:r>
            <a:r>
              <a:rPr lang="en-US" dirty="0" err="1" smtClean="0"/>
              <a:t>этих</a:t>
            </a:r>
            <a:r>
              <a:rPr lang="en-US" dirty="0" smtClean="0"/>
              <a:t> </a:t>
            </a:r>
            <a:r>
              <a:rPr lang="en-US" dirty="0" err="1" smtClean="0"/>
              <a:t>деньгах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гораздо</a:t>
            </a:r>
            <a:r>
              <a:rPr lang="en-US" dirty="0" smtClean="0"/>
              <a:t> </a:t>
            </a:r>
            <a:r>
              <a:rPr lang="en-US" dirty="0" err="1" smtClean="0"/>
              <a:t>более</a:t>
            </a:r>
            <a:r>
              <a:rPr lang="en-US" dirty="0" smtClean="0"/>
              <a:t> </a:t>
            </a:r>
            <a:r>
              <a:rPr lang="en-US" dirty="0" err="1" smtClean="0"/>
              <a:t>важные</a:t>
            </a:r>
            <a:r>
              <a:rPr lang="en-US" dirty="0" smtClean="0"/>
              <a:t> </a:t>
            </a:r>
            <a:r>
              <a:rPr lang="en-US" dirty="0" err="1" smtClean="0"/>
              <a:t>цели</a:t>
            </a:r>
            <a:r>
              <a:rPr lang="en-US" dirty="0" smtClean="0"/>
              <a:t>. </a:t>
            </a:r>
            <a:r>
              <a:rPr lang="en-US" dirty="0" err="1" smtClean="0"/>
              <a:t>Тогда</a:t>
            </a:r>
            <a:r>
              <a:rPr lang="en-US" dirty="0" smtClean="0"/>
              <a:t> </a:t>
            </a:r>
            <a:r>
              <a:rPr lang="en-US" dirty="0" err="1" smtClean="0"/>
              <a:t>придется</a:t>
            </a:r>
            <a:r>
              <a:rPr lang="en-US" dirty="0" smtClean="0"/>
              <a:t> </a:t>
            </a:r>
            <a:r>
              <a:rPr lang="en-US" dirty="0" err="1" smtClean="0"/>
              <a:t>брать</a:t>
            </a:r>
            <a:r>
              <a:rPr lang="en-US" dirty="0" smtClean="0"/>
              <a:t> в </a:t>
            </a:r>
            <a:r>
              <a:rPr lang="en-US" dirty="0" err="1" smtClean="0"/>
              <a:t>долг</a:t>
            </a:r>
            <a:r>
              <a:rPr lang="en-US" dirty="0" smtClean="0"/>
              <a:t>.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err="1" smtClean="0"/>
              <a:t>Кредит</a:t>
            </a:r>
            <a:r>
              <a:rPr lang="en-US" b="1" dirty="0" smtClean="0"/>
              <a:t>.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err="1" smtClean="0"/>
              <a:t>Если</a:t>
            </a:r>
            <a:r>
              <a:rPr lang="en-US" dirty="0" smtClean="0"/>
              <a:t> </a:t>
            </a:r>
            <a:r>
              <a:rPr lang="en-US" dirty="0" err="1" smtClean="0"/>
              <a:t>от</a:t>
            </a:r>
            <a:r>
              <a:rPr lang="en-US" dirty="0" smtClean="0"/>
              <a:t> </a:t>
            </a:r>
            <a:r>
              <a:rPr lang="en-US" dirty="0" err="1" smtClean="0"/>
              <a:t>задуманной</a:t>
            </a:r>
            <a:r>
              <a:rPr lang="en-US" dirty="0" smtClean="0"/>
              <a:t> </a:t>
            </a:r>
            <a:r>
              <a:rPr lang="en-US" dirty="0" err="1" smtClean="0"/>
              <a:t>покупки</a:t>
            </a:r>
            <a:r>
              <a:rPr lang="en-US" dirty="0" smtClean="0"/>
              <a:t> </a:t>
            </a:r>
            <a:r>
              <a:rPr lang="en-US" dirty="0" err="1" smtClean="0"/>
              <a:t>нельзя</a:t>
            </a:r>
            <a:r>
              <a:rPr lang="en-US" dirty="0" smtClean="0"/>
              <a:t> </a:t>
            </a:r>
            <a:r>
              <a:rPr lang="en-US" dirty="0" err="1" smtClean="0"/>
              <a:t>отказаться</a:t>
            </a:r>
            <a:r>
              <a:rPr lang="en-US" dirty="0" smtClean="0"/>
              <a:t>, </a:t>
            </a:r>
            <a:r>
              <a:rPr lang="en-US" dirty="0" err="1" smtClean="0"/>
              <a:t>можно</a:t>
            </a:r>
            <a:r>
              <a:rPr lang="en-US" dirty="0" smtClean="0"/>
              <a:t> </a:t>
            </a:r>
            <a:r>
              <a:rPr lang="en-US" dirty="0" err="1" smtClean="0"/>
              <a:t>оформить</a:t>
            </a:r>
            <a:r>
              <a:rPr lang="en-US" dirty="0" smtClean="0"/>
              <a:t> </a:t>
            </a:r>
            <a:r>
              <a:rPr lang="en-US" dirty="0" err="1" smtClean="0"/>
              <a:t>кредит</a:t>
            </a:r>
            <a:r>
              <a:rPr lang="en-US" dirty="0" smtClean="0"/>
              <a:t>. В </a:t>
            </a:r>
            <a:r>
              <a:rPr lang="en-US" dirty="0" err="1" smtClean="0"/>
              <a:t>последнее</a:t>
            </a:r>
            <a:r>
              <a:rPr lang="en-US" dirty="0" smtClean="0"/>
              <a:t> </a:t>
            </a:r>
            <a:r>
              <a:rPr lang="en-US" dirty="0" err="1" smtClean="0"/>
              <a:t>время</a:t>
            </a:r>
            <a:r>
              <a:rPr lang="en-US" dirty="0" smtClean="0"/>
              <a:t> </a:t>
            </a:r>
            <a:r>
              <a:rPr lang="en-US" dirty="0" err="1" smtClean="0"/>
              <a:t>это</a:t>
            </a:r>
            <a:r>
              <a:rPr lang="en-US" dirty="0" smtClean="0"/>
              <a:t> </a:t>
            </a:r>
            <a:r>
              <a:rPr lang="en-US" dirty="0" err="1" smtClean="0"/>
              <a:t>достаточно</a:t>
            </a:r>
            <a:r>
              <a:rPr lang="en-US" dirty="0" smtClean="0"/>
              <a:t> </a:t>
            </a:r>
            <a:r>
              <a:rPr lang="en-US" dirty="0" err="1" smtClean="0"/>
              <a:t>популярно</a:t>
            </a:r>
            <a:r>
              <a:rPr lang="en-US" dirty="0" smtClean="0"/>
              <a:t>. </a:t>
            </a:r>
            <a:r>
              <a:rPr lang="en-US" dirty="0" err="1" smtClean="0"/>
              <a:t>Но</a:t>
            </a:r>
            <a:r>
              <a:rPr lang="en-US" dirty="0" smtClean="0"/>
              <a:t> </a:t>
            </a:r>
            <a:r>
              <a:rPr lang="en-US" dirty="0" err="1" smtClean="0"/>
              <a:t>прежде</a:t>
            </a:r>
            <a:r>
              <a:rPr lang="en-US" dirty="0" smtClean="0"/>
              <a:t>, </a:t>
            </a:r>
            <a:r>
              <a:rPr lang="en-US" dirty="0" err="1" smtClean="0"/>
              <a:t>чем</a:t>
            </a:r>
            <a:r>
              <a:rPr lang="en-US" dirty="0" smtClean="0"/>
              <a:t> </a:t>
            </a:r>
            <a:r>
              <a:rPr lang="en-US" dirty="0" err="1" smtClean="0"/>
              <a:t>согласиться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кредит</a:t>
            </a:r>
            <a:r>
              <a:rPr lang="en-US" dirty="0" smtClean="0"/>
              <a:t> </a:t>
            </a:r>
            <a:r>
              <a:rPr lang="en-US" dirty="0" err="1" smtClean="0"/>
              <a:t>нужно</a:t>
            </a:r>
            <a:r>
              <a:rPr lang="en-US" dirty="0" smtClean="0"/>
              <a:t> </a:t>
            </a:r>
            <a:r>
              <a:rPr lang="en-US" dirty="0" err="1" smtClean="0"/>
              <a:t>опять</a:t>
            </a:r>
            <a:r>
              <a:rPr lang="en-US" dirty="0" smtClean="0"/>
              <a:t> </a:t>
            </a:r>
            <a:r>
              <a:rPr lang="en-US" dirty="0" err="1" smtClean="0"/>
              <a:t>же</a:t>
            </a:r>
            <a:r>
              <a:rPr lang="en-US" dirty="0" smtClean="0"/>
              <a:t> </a:t>
            </a:r>
            <a:r>
              <a:rPr lang="en-US" dirty="0" err="1" smtClean="0"/>
              <a:t>ознакомиться</a:t>
            </a:r>
            <a:r>
              <a:rPr lang="en-US" dirty="0" smtClean="0"/>
              <a:t> </a:t>
            </a:r>
            <a:r>
              <a:rPr lang="en-US" dirty="0" err="1" smtClean="0"/>
              <a:t>со</a:t>
            </a:r>
            <a:r>
              <a:rPr lang="en-US" dirty="0" smtClean="0"/>
              <a:t> </a:t>
            </a:r>
            <a:r>
              <a:rPr lang="en-US" dirty="0" err="1" smtClean="0"/>
              <a:t>своим</a:t>
            </a:r>
            <a:r>
              <a:rPr lang="en-US" dirty="0" smtClean="0"/>
              <a:t> </a:t>
            </a:r>
            <a:r>
              <a:rPr lang="en-US" dirty="0" err="1" smtClean="0"/>
              <a:t>бюджетом</a:t>
            </a:r>
            <a:r>
              <a:rPr lang="en-US" dirty="0" smtClean="0"/>
              <a:t> и </a:t>
            </a:r>
            <a:r>
              <a:rPr lang="en-US" dirty="0" err="1" smtClean="0"/>
              <a:t>реально</a:t>
            </a:r>
            <a:r>
              <a:rPr lang="en-US" dirty="0" smtClean="0"/>
              <a:t> </a:t>
            </a:r>
            <a:r>
              <a:rPr lang="en-US" dirty="0" err="1" smtClean="0"/>
              <a:t>оценить</a:t>
            </a:r>
            <a:r>
              <a:rPr lang="en-US" dirty="0" smtClean="0"/>
              <a:t>, </a:t>
            </a:r>
            <a:r>
              <a:rPr lang="en-US" dirty="0" err="1" smtClean="0"/>
              <a:t>сможете</a:t>
            </a:r>
            <a:r>
              <a:rPr lang="en-US" dirty="0" smtClean="0"/>
              <a:t> </a:t>
            </a:r>
            <a:r>
              <a:rPr lang="en-US" dirty="0" err="1" smtClean="0"/>
              <a:t>ли</a:t>
            </a:r>
            <a:r>
              <a:rPr lang="en-US" dirty="0" smtClean="0"/>
              <a:t> </a:t>
            </a:r>
            <a:r>
              <a:rPr lang="en-US" dirty="0" err="1" smtClean="0"/>
              <a:t>вы</a:t>
            </a:r>
            <a:r>
              <a:rPr lang="en-US" dirty="0" smtClean="0"/>
              <a:t> </a:t>
            </a:r>
            <a:r>
              <a:rPr lang="en-US" dirty="0" err="1" smtClean="0"/>
              <a:t>выплачивать</a:t>
            </a:r>
            <a:r>
              <a:rPr lang="en-US" dirty="0" smtClean="0"/>
              <a:t> </a:t>
            </a:r>
            <a:r>
              <a:rPr lang="en-US" dirty="0" err="1" smtClean="0"/>
              <a:t>его</a:t>
            </a:r>
            <a:r>
              <a:rPr lang="en-US" dirty="0" smtClean="0"/>
              <a:t> в </a:t>
            </a:r>
            <a:r>
              <a:rPr lang="en-US" dirty="0" err="1" smtClean="0"/>
              <a:t>соответствии</a:t>
            </a:r>
            <a:r>
              <a:rPr lang="en-US" dirty="0" smtClean="0"/>
              <a:t> с </a:t>
            </a:r>
            <a:r>
              <a:rPr lang="en-US" dirty="0" err="1" smtClean="0"/>
              <a:t>условиями</a:t>
            </a:r>
            <a:r>
              <a:rPr lang="en-US" dirty="0" smtClean="0"/>
              <a:t> </a:t>
            </a:r>
            <a:r>
              <a:rPr lang="en-US" dirty="0" err="1" smtClean="0"/>
              <a:t>договора</a:t>
            </a:r>
            <a:r>
              <a:rPr lang="en-US" dirty="0" smtClean="0"/>
              <a:t>.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О </a:t>
            </a:r>
            <a:r>
              <a:rPr lang="en-US" dirty="0" err="1" smtClean="0"/>
              <a:t>кредите</a:t>
            </a:r>
            <a:r>
              <a:rPr lang="en-US" dirty="0" smtClean="0"/>
              <a:t> </a:t>
            </a:r>
            <a:r>
              <a:rPr lang="en-US" dirty="0" err="1" smtClean="0"/>
              <a:t>нужно</a:t>
            </a:r>
            <a:r>
              <a:rPr lang="en-US" dirty="0" smtClean="0"/>
              <a:t> </a:t>
            </a:r>
            <a:r>
              <a:rPr lang="en-US" dirty="0" err="1" smtClean="0"/>
              <a:t>знать</a:t>
            </a:r>
            <a:r>
              <a:rPr lang="en-US" dirty="0" smtClean="0"/>
              <a:t> </a:t>
            </a:r>
            <a:r>
              <a:rPr lang="en-US" dirty="0" err="1" smtClean="0"/>
              <a:t>несколько</a:t>
            </a:r>
            <a:r>
              <a:rPr lang="en-US" dirty="0" smtClean="0"/>
              <a:t> </a:t>
            </a:r>
            <a:r>
              <a:rPr lang="en-US" dirty="0" err="1" smtClean="0"/>
              <a:t>важных</a:t>
            </a:r>
            <a:r>
              <a:rPr lang="en-US" dirty="0" smtClean="0"/>
              <a:t> </a:t>
            </a:r>
            <a:r>
              <a:rPr lang="en-US" dirty="0" err="1" smtClean="0"/>
              <a:t>вещей</a:t>
            </a:r>
            <a:r>
              <a:rPr lang="en-US" dirty="0" smtClean="0"/>
              <a:t>. </a:t>
            </a:r>
            <a:r>
              <a:rPr lang="en-US" dirty="0" err="1" smtClean="0"/>
              <a:t>Во-первых</a:t>
            </a:r>
            <a:r>
              <a:rPr lang="en-US" dirty="0" smtClean="0"/>
              <a:t>, </a:t>
            </a:r>
            <a:r>
              <a:rPr lang="en-US" dirty="0" err="1" smtClean="0"/>
              <a:t>заплатить</a:t>
            </a:r>
            <a:r>
              <a:rPr lang="en-US" dirty="0" smtClean="0"/>
              <a:t> </a:t>
            </a:r>
            <a:r>
              <a:rPr lang="en-US" dirty="0" err="1" smtClean="0"/>
              <a:t>придется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порядок</a:t>
            </a:r>
            <a:r>
              <a:rPr lang="en-US" dirty="0" smtClean="0"/>
              <a:t> </a:t>
            </a:r>
            <a:r>
              <a:rPr lang="en-US" dirty="0" err="1" smtClean="0"/>
              <a:t>выше</a:t>
            </a:r>
            <a:r>
              <a:rPr lang="en-US" dirty="0" smtClean="0"/>
              <a:t> </a:t>
            </a:r>
            <a:r>
              <a:rPr lang="en-US" dirty="0" err="1" smtClean="0"/>
              <a:t>реальной</a:t>
            </a:r>
            <a:r>
              <a:rPr lang="en-US" dirty="0" smtClean="0"/>
              <a:t> </a:t>
            </a:r>
            <a:r>
              <a:rPr lang="en-US" dirty="0" err="1" smtClean="0"/>
              <a:t>стоимости</a:t>
            </a:r>
            <a:r>
              <a:rPr lang="en-US" dirty="0" smtClean="0"/>
              <a:t> </a:t>
            </a:r>
            <a:r>
              <a:rPr lang="en-US" dirty="0" err="1" smtClean="0"/>
              <a:t>приобретенной</a:t>
            </a:r>
            <a:r>
              <a:rPr lang="en-US" dirty="0" smtClean="0"/>
              <a:t> </a:t>
            </a:r>
            <a:r>
              <a:rPr lang="en-US" dirty="0" err="1" smtClean="0"/>
              <a:t>вещи</a:t>
            </a:r>
            <a:r>
              <a:rPr lang="en-US" dirty="0" smtClean="0"/>
              <a:t>. </a:t>
            </a:r>
            <a:r>
              <a:rPr lang="en-US" dirty="0" err="1" smtClean="0"/>
              <a:t>Во-вторых</a:t>
            </a:r>
            <a:r>
              <a:rPr lang="en-US" dirty="0" smtClean="0"/>
              <a:t>, </a:t>
            </a:r>
            <a:r>
              <a:rPr lang="en-US" dirty="0" err="1" smtClean="0"/>
              <a:t>условия</a:t>
            </a:r>
            <a:r>
              <a:rPr lang="en-US" dirty="0" smtClean="0"/>
              <a:t> </a:t>
            </a:r>
            <a:r>
              <a:rPr lang="en-US" dirty="0" err="1" smtClean="0"/>
              <a:t>кредитования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везде</a:t>
            </a:r>
            <a:r>
              <a:rPr lang="en-US" dirty="0" smtClean="0"/>
              <a:t> </a:t>
            </a:r>
            <a:r>
              <a:rPr lang="en-US" dirty="0" err="1" smtClean="0"/>
              <a:t>одинаковы</a:t>
            </a:r>
            <a:r>
              <a:rPr lang="en-US" dirty="0" smtClean="0"/>
              <a:t> и </a:t>
            </a:r>
            <a:r>
              <a:rPr lang="en-US" dirty="0" err="1" smtClean="0"/>
              <a:t>придется</a:t>
            </a:r>
            <a:r>
              <a:rPr lang="en-US" dirty="0" smtClean="0"/>
              <a:t> </a:t>
            </a:r>
            <a:r>
              <a:rPr lang="en-US" dirty="0" err="1" smtClean="0"/>
              <a:t>ознакомиться</a:t>
            </a:r>
            <a:r>
              <a:rPr lang="en-US" dirty="0" smtClean="0"/>
              <a:t> </a:t>
            </a:r>
            <a:r>
              <a:rPr lang="en-US" dirty="0" err="1" smtClean="0"/>
              <a:t>со</a:t>
            </a:r>
            <a:r>
              <a:rPr lang="en-US" dirty="0" smtClean="0"/>
              <a:t> </a:t>
            </a:r>
            <a:r>
              <a:rPr lang="en-US" dirty="0" err="1" smtClean="0"/>
              <a:t>многими</a:t>
            </a:r>
            <a:r>
              <a:rPr lang="en-US" dirty="0" smtClean="0"/>
              <a:t> </a:t>
            </a:r>
            <a:r>
              <a:rPr lang="en-US" dirty="0" err="1" smtClean="0"/>
              <a:t>тонкостями</a:t>
            </a:r>
            <a:r>
              <a:rPr lang="en-US" dirty="0" smtClean="0"/>
              <a:t> </a:t>
            </a:r>
            <a:r>
              <a:rPr lang="en-US" dirty="0" err="1" smtClean="0"/>
              <a:t>этого</a:t>
            </a:r>
            <a:r>
              <a:rPr lang="en-US" dirty="0" smtClean="0"/>
              <a:t> </a:t>
            </a:r>
            <a:r>
              <a:rPr lang="en-US" dirty="0" err="1" smtClean="0"/>
              <a:t>процесса</a:t>
            </a:r>
            <a:r>
              <a:rPr lang="en-US" dirty="0" smtClean="0"/>
              <a:t>. И, в-</a:t>
            </a:r>
            <a:r>
              <a:rPr lang="en-US" dirty="0" err="1" smtClean="0"/>
              <a:t>третьих</a:t>
            </a:r>
            <a:r>
              <a:rPr lang="en-US" dirty="0" smtClean="0"/>
              <a:t>, </a:t>
            </a:r>
            <a:r>
              <a:rPr lang="en-US" dirty="0" err="1" smtClean="0"/>
              <a:t>при</a:t>
            </a:r>
            <a:r>
              <a:rPr lang="en-US" dirty="0" smtClean="0"/>
              <a:t> </a:t>
            </a:r>
            <a:r>
              <a:rPr lang="en-US" dirty="0" err="1" smtClean="0"/>
              <a:t>оформлении</a:t>
            </a:r>
            <a:r>
              <a:rPr lang="en-US" dirty="0" smtClean="0"/>
              <a:t> </a:t>
            </a:r>
            <a:r>
              <a:rPr lang="en-US" dirty="0" err="1" smtClean="0"/>
              <a:t>кредита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крупную</a:t>
            </a:r>
            <a:r>
              <a:rPr lang="en-US" dirty="0" smtClean="0"/>
              <a:t> </a:t>
            </a:r>
            <a:r>
              <a:rPr lang="en-US" dirty="0" err="1" smtClean="0"/>
              <a:t>сумму</a:t>
            </a:r>
            <a:r>
              <a:rPr lang="en-US" dirty="0" smtClean="0"/>
              <a:t> </a:t>
            </a:r>
            <a:r>
              <a:rPr lang="en-US" dirty="0" err="1" smtClean="0"/>
              <a:t>банку</a:t>
            </a:r>
            <a:r>
              <a:rPr lang="en-US" dirty="0" smtClean="0"/>
              <a:t> </a:t>
            </a:r>
            <a:r>
              <a:rPr lang="en-US" dirty="0" err="1" smtClean="0"/>
              <a:t>понадобятся</a:t>
            </a:r>
            <a:r>
              <a:rPr lang="en-US" dirty="0" smtClean="0"/>
              <a:t> </a:t>
            </a:r>
            <a:r>
              <a:rPr lang="en-US" dirty="0" err="1" smtClean="0"/>
              <a:t>некоторые</a:t>
            </a:r>
            <a:r>
              <a:rPr lang="en-US" dirty="0" smtClean="0"/>
              <a:t> </a:t>
            </a:r>
            <a:r>
              <a:rPr lang="en-US" dirty="0" err="1" smtClean="0"/>
              <a:t>документы</a:t>
            </a:r>
            <a:r>
              <a:rPr lang="en-US" dirty="0" smtClean="0"/>
              <a:t>: </a:t>
            </a:r>
            <a:r>
              <a:rPr lang="en-US" dirty="0" err="1" smtClean="0"/>
              <a:t>паспорт</a:t>
            </a:r>
            <a:r>
              <a:rPr lang="en-US" dirty="0" smtClean="0"/>
              <a:t>, </a:t>
            </a:r>
            <a:r>
              <a:rPr lang="en-US" dirty="0" err="1" smtClean="0"/>
              <a:t>справка</a:t>
            </a:r>
            <a:r>
              <a:rPr lang="en-US" dirty="0" smtClean="0"/>
              <a:t> о </a:t>
            </a:r>
            <a:r>
              <a:rPr lang="en-US" dirty="0" err="1" smtClean="0"/>
              <a:t>заработной</a:t>
            </a:r>
            <a:r>
              <a:rPr lang="en-US" dirty="0" smtClean="0"/>
              <a:t> </a:t>
            </a:r>
            <a:r>
              <a:rPr lang="en-US" dirty="0" err="1" smtClean="0"/>
              <a:t>плате</a:t>
            </a:r>
            <a:r>
              <a:rPr lang="en-US" dirty="0" smtClean="0"/>
              <a:t> и т. д. </a:t>
            </a:r>
            <a:r>
              <a:rPr lang="en-US" dirty="0" err="1" smtClean="0"/>
              <a:t>Впрочем</a:t>
            </a:r>
            <a:r>
              <a:rPr lang="en-US" dirty="0" smtClean="0"/>
              <a:t>, </a:t>
            </a:r>
            <a:r>
              <a:rPr lang="en-US" dirty="0" err="1" smtClean="0"/>
              <a:t>кредитование</a:t>
            </a:r>
            <a:r>
              <a:rPr lang="en-US" dirty="0" smtClean="0"/>
              <a:t> </a:t>
            </a:r>
            <a:r>
              <a:rPr lang="en-US" dirty="0" err="1" smtClean="0"/>
              <a:t>выгодно</a:t>
            </a:r>
            <a:r>
              <a:rPr lang="en-US" dirty="0" smtClean="0"/>
              <a:t> </a:t>
            </a:r>
            <a:r>
              <a:rPr lang="en-US" dirty="0" err="1" smtClean="0"/>
              <a:t>банкам</a:t>
            </a:r>
            <a:r>
              <a:rPr lang="en-US" dirty="0" smtClean="0"/>
              <a:t> и </a:t>
            </a:r>
            <a:r>
              <a:rPr lang="en-US" dirty="0" err="1" smtClean="0"/>
              <a:t>они</a:t>
            </a:r>
            <a:r>
              <a:rPr lang="en-US" dirty="0" smtClean="0"/>
              <a:t> </a:t>
            </a:r>
            <a:r>
              <a:rPr lang="en-US" dirty="0" err="1" smtClean="0"/>
              <a:t>стремятся</a:t>
            </a:r>
            <a:r>
              <a:rPr lang="en-US" dirty="0" smtClean="0"/>
              <a:t> </a:t>
            </a:r>
            <a:r>
              <a:rPr lang="en-US" dirty="0" err="1" smtClean="0"/>
              <a:t>максимально</a:t>
            </a:r>
            <a:r>
              <a:rPr lang="en-US" dirty="0" smtClean="0"/>
              <a:t> </a:t>
            </a:r>
            <a:r>
              <a:rPr lang="en-US" dirty="0" err="1" smtClean="0"/>
              <a:t>облегчить</a:t>
            </a:r>
            <a:r>
              <a:rPr lang="en-US" dirty="0" smtClean="0"/>
              <a:t> </a:t>
            </a:r>
            <a:r>
              <a:rPr lang="en-US" dirty="0" err="1" smtClean="0"/>
              <a:t>процедуру</a:t>
            </a:r>
            <a:r>
              <a:rPr lang="en-US" dirty="0" smtClean="0"/>
              <a:t> </a:t>
            </a:r>
            <a:r>
              <a:rPr lang="en-US" dirty="0" err="1" smtClean="0"/>
              <a:t>получения</a:t>
            </a:r>
            <a:r>
              <a:rPr lang="en-US" dirty="0" smtClean="0"/>
              <a:t> </a:t>
            </a:r>
            <a:r>
              <a:rPr lang="en-US" dirty="0" err="1" smtClean="0"/>
              <a:t>кредита</a:t>
            </a:r>
            <a:r>
              <a:rPr lang="en-US" dirty="0" smtClean="0"/>
              <a:t>.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Баланс доходов и расходов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Доход должен быть либо больше расходов, либо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приравнен к ним</a:t>
            </a:r>
          </a:p>
        </p:txBody>
      </p:sp>
      <p:pic>
        <p:nvPicPr>
          <p:cNvPr id="18434" name="Picture 2" descr="I:\хз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2928938"/>
            <a:ext cx="81438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Факторы</a:t>
            </a:r>
            <a:r>
              <a:rPr lang="en-US" dirty="0" smtClean="0"/>
              <a:t> </a:t>
            </a:r>
            <a:r>
              <a:rPr lang="en-US" dirty="0" err="1" smtClean="0"/>
              <a:t>формирования</a:t>
            </a:r>
            <a:r>
              <a:rPr lang="en-US" dirty="0" smtClean="0"/>
              <a:t> </a:t>
            </a:r>
            <a:r>
              <a:rPr lang="en-US" dirty="0" err="1" smtClean="0"/>
              <a:t>семейного</a:t>
            </a:r>
            <a:r>
              <a:rPr lang="en-US" dirty="0" smtClean="0"/>
              <a:t> </a:t>
            </a:r>
            <a:r>
              <a:rPr lang="en-US" dirty="0" err="1" smtClean="0"/>
              <a:t>бюджета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err="1" smtClean="0"/>
              <a:t>Возрастной</a:t>
            </a:r>
            <a:r>
              <a:rPr lang="en-US" b="1" dirty="0" smtClean="0"/>
              <a:t> </a:t>
            </a:r>
            <a:r>
              <a:rPr lang="en-US" b="1" dirty="0" err="1" smtClean="0"/>
              <a:t>состав</a:t>
            </a:r>
            <a:r>
              <a:rPr lang="en-US" b="1" dirty="0" smtClean="0"/>
              <a:t> </a:t>
            </a:r>
            <a:r>
              <a:rPr lang="en-US" b="1" dirty="0" err="1" smtClean="0"/>
              <a:t>семьи</a:t>
            </a:r>
            <a:r>
              <a:rPr lang="en-US" b="1" dirty="0" smtClean="0"/>
              <a:t>: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err="1" smtClean="0"/>
              <a:t>Если</a:t>
            </a:r>
            <a:r>
              <a:rPr lang="en-US" dirty="0" smtClean="0"/>
              <a:t> в </a:t>
            </a:r>
            <a:r>
              <a:rPr lang="en-US" dirty="0" err="1" smtClean="0"/>
              <a:t>семье</a:t>
            </a:r>
            <a:r>
              <a:rPr lang="en-US" dirty="0" smtClean="0"/>
              <a:t> </a:t>
            </a:r>
            <a:r>
              <a:rPr lang="en-US" dirty="0" err="1" smtClean="0"/>
              <a:t>есть</a:t>
            </a:r>
            <a:r>
              <a:rPr lang="en-US" dirty="0" smtClean="0"/>
              <a:t> </a:t>
            </a:r>
            <a:r>
              <a:rPr lang="en-US" dirty="0" err="1" smtClean="0"/>
              <a:t>маленькие</a:t>
            </a:r>
            <a:r>
              <a:rPr lang="en-US" dirty="0" smtClean="0"/>
              <a:t> </a:t>
            </a:r>
            <a:r>
              <a:rPr lang="en-US" dirty="0" err="1" smtClean="0"/>
              <a:t>дети</a:t>
            </a:r>
            <a:r>
              <a:rPr lang="en-US" dirty="0" smtClean="0"/>
              <a:t>, </a:t>
            </a:r>
            <a:r>
              <a:rPr lang="en-US" dirty="0" err="1" smtClean="0"/>
              <a:t>им</a:t>
            </a:r>
            <a:r>
              <a:rPr lang="en-US" dirty="0" smtClean="0"/>
              <a:t> </a:t>
            </a:r>
            <a:r>
              <a:rPr lang="en-US" dirty="0" err="1" smtClean="0"/>
              <a:t>постоянно</a:t>
            </a:r>
            <a:r>
              <a:rPr lang="en-US" dirty="0" smtClean="0"/>
              <a:t> </a:t>
            </a:r>
            <a:r>
              <a:rPr lang="en-US" dirty="0" err="1" smtClean="0"/>
              <a:t>необходимо</a:t>
            </a:r>
            <a:r>
              <a:rPr lang="en-US" dirty="0" smtClean="0"/>
              <a:t> </a:t>
            </a:r>
            <a:r>
              <a:rPr lang="en-US" dirty="0" err="1" smtClean="0"/>
              <a:t>покупать</a:t>
            </a:r>
            <a:r>
              <a:rPr lang="en-US" dirty="0" smtClean="0"/>
              <a:t> </a:t>
            </a:r>
            <a:r>
              <a:rPr lang="en-US" dirty="0" err="1" smtClean="0"/>
              <a:t>новую</a:t>
            </a:r>
            <a:r>
              <a:rPr lang="en-US" dirty="0" smtClean="0"/>
              <a:t> </a:t>
            </a:r>
            <a:r>
              <a:rPr lang="en-US" dirty="0" err="1" smtClean="0"/>
              <a:t>одежду</a:t>
            </a:r>
            <a:r>
              <a:rPr lang="en-US" dirty="0" smtClean="0"/>
              <a:t> и </a:t>
            </a:r>
            <a:r>
              <a:rPr lang="en-US" dirty="0" err="1" smtClean="0"/>
              <a:t>обувь</a:t>
            </a:r>
            <a:r>
              <a:rPr lang="en-US" dirty="0" smtClean="0"/>
              <a:t>, </a:t>
            </a:r>
            <a:r>
              <a:rPr lang="en-US" dirty="0" err="1" smtClean="0"/>
              <a:t>следовательно</a:t>
            </a:r>
            <a:r>
              <a:rPr lang="en-US" dirty="0" smtClean="0"/>
              <a:t>, </a:t>
            </a:r>
            <a:r>
              <a:rPr lang="en-US" dirty="0" err="1" smtClean="0"/>
              <a:t>расходы</a:t>
            </a:r>
            <a:r>
              <a:rPr lang="en-US" dirty="0" smtClean="0"/>
              <a:t> </a:t>
            </a:r>
            <a:r>
              <a:rPr lang="en-US" dirty="0" err="1" smtClean="0"/>
              <a:t>такой</a:t>
            </a:r>
            <a:r>
              <a:rPr lang="en-US" dirty="0" smtClean="0"/>
              <a:t> </a:t>
            </a:r>
            <a:r>
              <a:rPr lang="en-US" dirty="0" err="1" smtClean="0"/>
              <a:t>семьи</a:t>
            </a:r>
            <a:r>
              <a:rPr lang="en-US" dirty="0" smtClean="0"/>
              <a:t> </a:t>
            </a:r>
            <a:r>
              <a:rPr lang="en-US" dirty="0" err="1" smtClean="0"/>
              <a:t>увеличиваются</a:t>
            </a:r>
            <a:r>
              <a:rPr lang="en-US" dirty="0" smtClean="0"/>
              <a:t>. </a:t>
            </a:r>
            <a:r>
              <a:rPr lang="en-US" dirty="0" err="1" smtClean="0"/>
              <a:t>Дети</a:t>
            </a:r>
            <a:r>
              <a:rPr lang="en-US" dirty="0" smtClean="0"/>
              <a:t> </a:t>
            </a:r>
            <a:r>
              <a:rPr lang="en-US" dirty="0" err="1" smtClean="0"/>
              <a:t>постарше</a:t>
            </a:r>
            <a:r>
              <a:rPr lang="en-US" dirty="0" smtClean="0"/>
              <a:t> </a:t>
            </a:r>
            <a:r>
              <a:rPr lang="en-US" dirty="0" err="1" smtClean="0"/>
              <a:t>могут</a:t>
            </a:r>
            <a:r>
              <a:rPr lang="en-US" dirty="0" smtClean="0"/>
              <a:t> </a:t>
            </a:r>
            <a:r>
              <a:rPr lang="en-US" dirty="0" err="1" smtClean="0"/>
              <a:t>иногда</a:t>
            </a:r>
            <a:r>
              <a:rPr lang="en-US" dirty="0" smtClean="0"/>
              <a:t> </a:t>
            </a:r>
            <a:r>
              <a:rPr lang="en-US" dirty="0" err="1" smtClean="0"/>
              <a:t>зарабатывать</a:t>
            </a:r>
            <a:r>
              <a:rPr lang="en-US" dirty="0" smtClean="0"/>
              <a:t>. </a:t>
            </a:r>
            <a:r>
              <a:rPr lang="en-US" dirty="0" err="1" smtClean="0"/>
              <a:t>Однако</a:t>
            </a:r>
            <a:r>
              <a:rPr lang="en-US" dirty="0" smtClean="0"/>
              <a:t> </a:t>
            </a:r>
            <a:r>
              <a:rPr lang="ru-RU" dirty="0" smtClean="0"/>
              <a:t>доходы</a:t>
            </a:r>
            <a:r>
              <a:rPr lang="en-US" dirty="0" smtClean="0"/>
              <a:t> </a:t>
            </a:r>
            <a:r>
              <a:rPr lang="en-US" dirty="0" err="1" smtClean="0"/>
              <a:t>эти</a:t>
            </a:r>
            <a:r>
              <a:rPr lang="en-US" dirty="0" smtClean="0"/>
              <a:t> </a:t>
            </a:r>
            <a:r>
              <a:rPr lang="en-US" dirty="0" err="1" smtClean="0"/>
              <a:t>незначительны</a:t>
            </a:r>
            <a:r>
              <a:rPr lang="en-US" dirty="0" smtClean="0"/>
              <a:t> и </a:t>
            </a:r>
            <a:r>
              <a:rPr lang="en-US" dirty="0" err="1" smtClean="0"/>
              <a:t>нерегулярны</a:t>
            </a:r>
            <a:r>
              <a:rPr lang="en-US" dirty="0" smtClean="0"/>
              <a:t>, </a:t>
            </a:r>
            <a:r>
              <a:rPr lang="en-US" dirty="0" err="1" smtClean="0"/>
              <a:t>поэтому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могут</a:t>
            </a:r>
            <a:r>
              <a:rPr lang="en-US" dirty="0" smtClean="0"/>
              <a:t> </a:t>
            </a:r>
            <a:r>
              <a:rPr lang="en-US" dirty="0" err="1" smtClean="0"/>
              <a:t>участвовать</a:t>
            </a:r>
            <a:r>
              <a:rPr lang="en-US" dirty="0" smtClean="0"/>
              <a:t> в </a:t>
            </a:r>
            <a:r>
              <a:rPr lang="en-US" dirty="0" err="1" smtClean="0"/>
              <a:t>бюджете</a:t>
            </a:r>
            <a:r>
              <a:rPr lang="en-US" dirty="0" smtClean="0"/>
              <a:t> </a:t>
            </a:r>
            <a:r>
              <a:rPr lang="en-US" dirty="0" err="1" smtClean="0"/>
              <a:t>аналогично</a:t>
            </a:r>
            <a:r>
              <a:rPr lang="en-US" dirty="0" smtClean="0"/>
              <a:t> </a:t>
            </a:r>
            <a:r>
              <a:rPr lang="en-US" dirty="0" err="1" smtClean="0"/>
              <a:t>доходам</a:t>
            </a:r>
            <a:r>
              <a:rPr lang="en-US" dirty="0" smtClean="0"/>
              <a:t> </a:t>
            </a:r>
            <a:r>
              <a:rPr lang="en-US" dirty="0" err="1" smtClean="0"/>
              <a:t>взрослых</a:t>
            </a:r>
            <a:r>
              <a:rPr lang="en-US" dirty="0" smtClean="0"/>
              <a:t>.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err="1" smtClean="0"/>
              <a:t>Экономические</a:t>
            </a:r>
            <a:r>
              <a:rPr lang="en-US" b="1" dirty="0" smtClean="0"/>
              <a:t> </a:t>
            </a:r>
            <a:r>
              <a:rPr lang="en-US" b="1" dirty="0" err="1" smtClean="0"/>
              <a:t>факторы</a:t>
            </a:r>
            <a:r>
              <a:rPr lang="en-US" b="1" dirty="0" smtClean="0"/>
              <a:t>: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err="1" smtClean="0"/>
              <a:t>Экономические</a:t>
            </a:r>
            <a:r>
              <a:rPr lang="en-US" dirty="0" smtClean="0"/>
              <a:t> </a:t>
            </a:r>
            <a:r>
              <a:rPr lang="en-US" dirty="0" err="1" smtClean="0"/>
              <a:t>факторы</a:t>
            </a:r>
            <a:r>
              <a:rPr lang="en-US" dirty="0" smtClean="0"/>
              <a:t> — </a:t>
            </a:r>
            <a:r>
              <a:rPr lang="en-US" dirty="0" err="1" smtClean="0"/>
              <a:t>это</a:t>
            </a:r>
            <a:r>
              <a:rPr lang="en-US" dirty="0" smtClean="0"/>
              <a:t> </a:t>
            </a:r>
            <a:r>
              <a:rPr lang="en-US" dirty="0" err="1" smtClean="0"/>
              <a:t>размер</a:t>
            </a:r>
            <a:r>
              <a:rPr lang="en-US" dirty="0" smtClean="0"/>
              <a:t> </a:t>
            </a:r>
            <a:r>
              <a:rPr lang="en-US" dirty="0" err="1" smtClean="0"/>
              <a:t>заработной</a:t>
            </a:r>
            <a:r>
              <a:rPr lang="en-US" dirty="0" smtClean="0"/>
              <a:t> </a:t>
            </a:r>
            <a:r>
              <a:rPr lang="en-US" dirty="0" err="1" smtClean="0"/>
              <a:t>платы</a:t>
            </a:r>
            <a:r>
              <a:rPr lang="en-US" dirty="0" smtClean="0"/>
              <a:t>, </a:t>
            </a:r>
            <a:r>
              <a:rPr lang="en-US" dirty="0" err="1" smtClean="0"/>
              <a:t>дополнительные</a:t>
            </a:r>
            <a:r>
              <a:rPr lang="en-US" dirty="0" smtClean="0"/>
              <a:t> </a:t>
            </a:r>
            <a:r>
              <a:rPr lang="en-US" dirty="0" err="1" smtClean="0"/>
              <a:t>источники</a:t>
            </a:r>
            <a:r>
              <a:rPr lang="en-US" dirty="0" smtClean="0"/>
              <a:t> </a:t>
            </a:r>
            <a:r>
              <a:rPr lang="en-US" dirty="0" err="1" smtClean="0"/>
              <a:t>дохода</a:t>
            </a:r>
            <a:r>
              <a:rPr lang="en-US" dirty="0" smtClean="0"/>
              <a:t>, в </a:t>
            </a:r>
            <a:r>
              <a:rPr lang="en-US" dirty="0" err="1" smtClean="0"/>
              <a:t>том</a:t>
            </a:r>
            <a:r>
              <a:rPr lang="en-US" dirty="0" smtClean="0"/>
              <a:t> </a:t>
            </a:r>
            <a:r>
              <a:rPr lang="en-US" dirty="0" err="1" smtClean="0"/>
              <a:t>числе</a:t>
            </a:r>
            <a:r>
              <a:rPr lang="en-US" dirty="0" smtClean="0"/>
              <a:t>, </a:t>
            </a:r>
            <a:r>
              <a:rPr lang="en-US" dirty="0" err="1" smtClean="0"/>
              <a:t>доход</a:t>
            </a:r>
            <a:r>
              <a:rPr lang="en-US" dirty="0" smtClean="0"/>
              <a:t> </a:t>
            </a:r>
            <a:r>
              <a:rPr lang="en-US" dirty="0" err="1" smtClean="0"/>
              <a:t>от</a:t>
            </a:r>
            <a:r>
              <a:rPr lang="en-US" dirty="0" smtClean="0"/>
              <a:t> </a:t>
            </a:r>
            <a:r>
              <a:rPr lang="en-US" dirty="0" err="1" smtClean="0"/>
              <a:t>акций</a:t>
            </a:r>
            <a:r>
              <a:rPr lang="en-US" dirty="0" smtClean="0"/>
              <a:t>, </a:t>
            </a:r>
            <a:r>
              <a:rPr lang="en-US" dirty="0" err="1" smtClean="0"/>
              <a:t>проценты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другим</a:t>
            </a:r>
            <a:r>
              <a:rPr lang="en-US" dirty="0" smtClean="0"/>
              <a:t> </a:t>
            </a:r>
            <a:r>
              <a:rPr lang="en-US" dirty="0" err="1" smtClean="0"/>
              <a:t>ценным</a:t>
            </a:r>
            <a:r>
              <a:rPr lang="en-US" dirty="0" smtClean="0"/>
              <a:t> </a:t>
            </a:r>
            <a:r>
              <a:rPr lang="en-US" dirty="0" err="1" smtClean="0"/>
              <a:t>бумагам</a:t>
            </a:r>
            <a:r>
              <a:rPr lang="en-US" dirty="0" smtClean="0"/>
              <a:t>, </a:t>
            </a:r>
            <a:r>
              <a:rPr lang="en-US" dirty="0" err="1" smtClean="0"/>
              <a:t>доход</a:t>
            </a:r>
            <a:r>
              <a:rPr lang="en-US" dirty="0" smtClean="0"/>
              <a:t> </a:t>
            </a:r>
            <a:r>
              <a:rPr lang="en-US" dirty="0" err="1" smtClean="0"/>
              <a:t>от</a:t>
            </a:r>
            <a:r>
              <a:rPr lang="en-US" dirty="0" smtClean="0"/>
              <a:t> </a:t>
            </a:r>
            <a:r>
              <a:rPr lang="en-US" dirty="0" err="1" smtClean="0"/>
              <a:t>ренты</a:t>
            </a:r>
            <a:r>
              <a:rPr lang="en-US" dirty="0" smtClean="0"/>
              <a:t>, </a:t>
            </a:r>
            <a:r>
              <a:rPr lang="en-US" dirty="0" err="1" smtClean="0"/>
              <a:t>аренды</a:t>
            </a:r>
            <a:r>
              <a:rPr lang="en-US" dirty="0" smtClean="0"/>
              <a:t>, </a:t>
            </a:r>
            <a:r>
              <a:rPr lang="en-US" dirty="0" err="1" smtClean="0"/>
              <a:t>продажи</a:t>
            </a:r>
            <a:r>
              <a:rPr lang="en-US" dirty="0" smtClean="0"/>
              <a:t> </a:t>
            </a:r>
            <a:r>
              <a:rPr lang="en-US" dirty="0" err="1" smtClean="0"/>
              <a:t>имущества</a:t>
            </a:r>
            <a:r>
              <a:rPr lang="en-US" dirty="0" smtClean="0"/>
              <a:t>.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err="1" smtClean="0"/>
              <a:t>Количественные</a:t>
            </a:r>
            <a:r>
              <a:rPr lang="en-US" b="1" dirty="0" smtClean="0"/>
              <a:t> </a:t>
            </a:r>
            <a:r>
              <a:rPr lang="en-US" b="1" dirty="0" err="1" smtClean="0"/>
              <a:t>факторы</a:t>
            </a:r>
            <a:r>
              <a:rPr lang="en-US" b="1" dirty="0" smtClean="0"/>
              <a:t>: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err="1" smtClean="0"/>
              <a:t>Следующим</a:t>
            </a:r>
            <a:r>
              <a:rPr lang="en-US" dirty="0" smtClean="0"/>
              <a:t> </a:t>
            </a:r>
            <a:r>
              <a:rPr lang="en-US" dirty="0" err="1" smtClean="0"/>
              <a:t>фактором</a:t>
            </a:r>
            <a:r>
              <a:rPr lang="en-US" dirty="0" smtClean="0"/>
              <a:t> </a:t>
            </a:r>
            <a:r>
              <a:rPr lang="en-US" dirty="0" err="1" smtClean="0"/>
              <a:t>формирования</a:t>
            </a:r>
            <a:r>
              <a:rPr lang="en-US" dirty="0" smtClean="0"/>
              <a:t> </a:t>
            </a:r>
            <a:r>
              <a:rPr lang="en-US" dirty="0" err="1" smtClean="0"/>
              <a:t>бюджета</a:t>
            </a:r>
            <a:r>
              <a:rPr lang="en-US" dirty="0" smtClean="0"/>
              <a:t> </a:t>
            </a:r>
            <a:r>
              <a:rPr lang="en-US" dirty="0" err="1" smtClean="0"/>
              <a:t>вашей</a:t>
            </a:r>
            <a:r>
              <a:rPr lang="en-US" dirty="0" smtClean="0"/>
              <a:t> </a:t>
            </a:r>
            <a:r>
              <a:rPr lang="en-US" dirty="0" err="1" smtClean="0"/>
              <a:t>семьи</a:t>
            </a:r>
            <a:r>
              <a:rPr lang="en-US" dirty="0" smtClean="0"/>
              <a:t> </a:t>
            </a:r>
            <a:r>
              <a:rPr lang="en-US" dirty="0" err="1" smtClean="0"/>
              <a:t>является</a:t>
            </a:r>
            <a:r>
              <a:rPr lang="en-US" dirty="0" smtClean="0"/>
              <a:t> </a:t>
            </a:r>
            <a:r>
              <a:rPr lang="en-US" dirty="0" err="1" smtClean="0"/>
              <a:t>количество</a:t>
            </a:r>
            <a:r>
              <a:rPr lang="en-US" dirty="0" smtClean="0"/>
              <a:t> </a:t>
            </a:r>
            <a:r>
              <a:rPr lang="en-US" dirty="0" err="1" smtClean="0"/>
              <a:t>членов</a:t>
            </a:r>
            <a:r>
              <a:rPr lang="en-US" dirty="0" smtClean="0"/>
              <a:t> </a:t>
            </a:r>
            <a:r>
              <a:rPr lang="en-US" dirty="0" err="1" smtClean="0"/>
              <a:t>семьи</a:t>
            </a:r>
            <a:r>
              <a:rPr lang="en-US" dirty="0" smtClean="0"/>
              <a:t>. </a:t>
            </a:r>
            <a:r>
              <a:rPr lang="en-US" dirty="0" err="1" smtClean="0"/>
              <a:t>Если</a:t>
            </a:r>
            <a:r>
              <a:rPr lang="en-US" dirty="0" smtClean="0"/>
              <a:t> </a:t>
            </a:r>
            <a:r>
              <a:rPr lang="en-US" dirty="0" err="1" smtClean="0"/>
              <a:t>ваша</a:t>
            </a:r>
            <a:r>
              <a:rPr lang="en-US" dirty="0" smtClean="0"/>
              <a:t> </a:t>
            </a:r>
            <a:r>
              <a:rPr lang="en-US" dirty="0" err="1" smtClean="0"/>
              <a:t>семья</a:t>
            </a:r>
            <a:r>
              <a:rPr lang="en-US" dirty="0" smtClean="0"/>
              <a:t> </a:t>
            </a:r>
            <a:r>
              <a:rPr lang="en-US" dirty="0" err="1" smtClean="0"/>
              <a:t>состоит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пяти</a:t>
            </a:r>
            <a:r>
              <a:rPr lang="en-US" dirty="0" smtClean="0"/>
              <a:t> </a:t>
            </a:r>
            <a:r>
              <a:rPr lang="en-US" dirty="0" err="1" smtClean="0"/>
              <a:t>человек</a:t>
            </a:r>
            <a:r>
              <a:rPr lang="en-US" dirty="0" smtClean="0"/>
              <a:t>, а </a:t>
            </a:r>
            <a:r>
              <a:rPr lang="en-US" dirty="0" err="1" smtClean="0"/>
              <a:t>работает</a:t>
            </a:r>
            <a:r>
              <a:rPr lang="en-US" dirty="0" smtClean="0"/>
              <a:t> </a:t>
            </a:r>
            <a:r>
              <a:rPr lang="en-US" dirty="0" err="1" smtClean="0"/>
              <a:t>один</a:t>
            </a:r>
            <a:r>
              <a:rPr lang="en-US" dirty="0" smtClean="0"/>
              <a:t>, </a:t>
            </a:r>
            <a:r>
              <a:rPr lang="en-US" dirty="0" err="1" smtClean="0"/>
              <a:t>да</a:t>
            </a:r>
            <a:r>
              <a:rPr lang="en-US" dirty="0" smtClean="0"/>
              <a:t> к </a:t>
            </a:r>
            <a:r>
              <a:rPr lang="en-US" dirty="0" err="1" smtClean="0"/>
              <a:t>тому</a:t>
            </a:r>
            <a:r>
              <a:rPr lang="en-US" dirty="0" smtClean="0"/>
              <a:t> </a:t>
            </a:r>
            <a:r>
              <a:rPr lang="en-US" dirty="0" err="1" smtClean="0"/>
              <a:t>же</a:t>
            </a:r>
            <a:r>
              <a:rPr lang="en-US" dirty="0" smtClean="0"/>
              <a:t> </a:t>
            </a:r>
            <a:r>
              <a:rPr lang="en-US" dirty="0" err="1" smtClean="0"/>
              <a:t>его</a:t>
            </a:r>
            <a:r>
              <a:rPr lang="en-US" dirty="0" smtClean="0"/>
              <a:t> </a:t>
            </a:r>
            <a:r>
              <a:rPr lang="en-US" dirty="0" err="1" smtClean="0"/>
              <a:t>заработная</a:t>
            </a:r>
            <a:r>
              <a:rPr lang="en-US" dirty="0" smtClean="0"/>
              <a:t> </a:t>
            </a:r>
            <a:r>
              <a:rPr lang="en-US" dirty="0" err="1" smtClean="0"/>
              <a:t>плата</a:t>
            </a:r>
            <a:r>
              <a:rPr lang="en-US" dirty="0" smtClean="0"/>
              <a:t> </a:t>
            </a:r>
            <a:r>
              <a:rPr lang="en-US" dirty="0" err="1" smtClean="0"/>
              <a:t>оставляет</a:t>
            </a:r>
            <a:r>
              <a:rPr lang="en-US" dirty="0" smtClean="0"/>
              <a:t> </a:t>
            </a:r>
            <a:r>
              <a:rPr lang="en-US" dirty="0" err="1" smtClean="0"/>
              <a:t>желать</a:t>
            </a:r>
            <a:r>
              <a:rPr lang="en-US" dirty="0" smtClean="0"/>
              <a:t> </a:t>
            </a:r>
            <a:r>
              <a:rPr lang="en-US" dirty="0" err="1" smtClean="0"/>
              <a:t>лучшего</a:t>
            </a:r>
            <a:r>
              <a:rPr lang="en-US" dirty="0" smtClean="0"/>
              <a:t>, </a:t>
            </a:r>
            <a:r>
              <a:rPr lang="en-US" dirty="0" err="1" smtClean="0"/>
              <a:t>то</a:t>
            </a:r>
            <a:r>
              <a:rPr lang="en-US" dirty="0" smtClean="0"/>
              <a:t>, </a:t>
            </a:r>
            <a:r>
              <a:rPr lang="en-US" dirty="0" err="1" smtClean="0"/>
              <a:t>соответственно</a:t>
            </a:r>
            <a:r>
              <a:rPr lang="en-US" dirty="0" smtClean="0"/>
              <a:t>, </a:t>
            </a:r>
            <a:r>
              <a:rPr lang="en-US" dirty="0" err="1" smtClean="0"/>
              <a:t>доход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одного</a:t>
            </a:r>
            <a:r>
              <a:rPr lang="en-US" dirty="0" smtClean="0"/>
              <a:t> </a:t>
            </a:r>
            <a:r>
              <a:rPr lang="en-US" dirty="0" err="1" smtClean="0"/>
              <a:t>члена</a:t>
            </a:r>
            <a:r>
              <a:rPr lang="en-US" dirty="0" smtClean="0"/>
              <a:t> </a:t>
            </a:r>
            <a:r>
              <a:rPr lang="en-US" dirty="0" err="1" smtClean="0"/>
              <a:t>семьи</a:t>
            </a:r>
            <a:r>
              <a:rPr lang="en-US" dirty="0" smtClean="0"/>
              <a:t> </a:t>
            </a:r>
            <a:r>
              <a:rPr lang="en-US" dirty="0" err="1" smtClean="0"/>
              <a:t>будет</a:t>
            </a:r>
            <a:r>
              <a:rPr lang="en-US" dirty="0" smtClean="0"/>
              <a:t> </a:t>
            </a:r>
            <a:r>
              <a:rPr lang="en-US" dirty="0" err="1" smtClean="0"/>
              <a:t>недостаточным</a:t>
            </a:r>
            <a:r>
              <a:rPr lang="en-US" dirty="0" smtClean="0"/>
              <a:t>.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err="1" smtClean="0"/>
              <a:t>Уровень</a:t>
            </a:r>
            <a:r>
              <a:rPr lang="en-US" b="1" dirty="0" smtClean="0"/>
              <a:t> </a:t>
            </a:r>
            <a:r>
              <a:rPr lang="en-US" b="1" dirty="0" err="1" smtClean="0"/>
              <a:t>дохода</a:t>
            </a:r>
            <a:r>
              <a:rPr lang="en-US" b="1" dirty="0" smtClean="0"/>
              <a:t>: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err="1" smtClean="0"/>
              <a:t>Как</a:t>
            </a:r>
            <a:r>
              <a:rPr lang="en-US" dirty="0" smtClean="0"/>
              <a:t> </a:t>
            </a:r>
            <a:r>
              <a:rPr lang="en-US" dirty="0" err="1" smtClean="0"/>
              <a:t>мы</a:t>
            </a:r>
            <a:r>
              <a:rPr lang="en-US" dirty="0" smtClean="0"/>
              <a:t> </a:t>
            </a:r>
            <a:r>
              <a:rPr lang="en-US" dirty="0" err="1" smtClean="0"/>
              <a:t>уже</a:t>
            </a:r>
            <a:r>
              <a:rPr lang="en-US" dirty="0" smtClean="0"/>
              <a:t> </a:t>
            </a:r>
            <a:r>
              <a:rPr lang="en-US" dirty="0" err="1" smtClean="0"/>
              <a:t>говорили</a:t>
            </a:r>
            <a:r>
              <a:rPr lang="en-US" dirty="0" smtClean="0"/>
              <a:t>, </a:t>
            </a:r>
            <a:r>
              <a:rPr lang="en-US" dirty="0" err="1" smtClean="0"/>
              <a:t>все</a:t>
            </a:r>
            <a:r>
              <a:rPr lang="en-US" dirty="0" smtClean="0"/>
              <a:t> </a:t>
            </a:r>
            <a:r>
              <a:rPr lang="en-US" dirty="0" err="1" smtClean="0"/>
              <a:t>наши</a:t>
            </a:r>
            <a:r>
              <a:rPr lang="en-US" dirty="0" smtClean="0"/>
              <a:t> </a:t>
            </a:r>
            <a:r>
              <a:rPr lang="en-US" dirty="0" err="1" smtClean="0"/>
              <a:t>расходы</a:t>
            </a:r>
            <a:r>
              <a:rPr lang="en-US" dirty="0" smtClean="0"/>
              <a:t> </a:t>
            </a:r>
            <a:r>
              <a:rPr lang="en-US" dirty="0" err="1" smtClean="0"/>
              <a:t>зависят</a:t>
            </a:r>
            <a:r>
              <a:rPr lang="en-US" dirty="0" smtClean="0"/>
              <a:t> </a:t>
            </a:r>
            <a:r>
              <a:rPr lang="en-US" dirty="0" err="1" smtClean="0"/>
              <a:t>от</a:t>
            </a:r>
            <a:r>
              <a:rPr lang="en-US" dirty="0" smtClean="0"/>
              <a:t> </a:t>
            </a:r>
            <a:r>
              <a:rPr lang="en-US" dirty="0" err="1" smtClean="0"/>
              <a:t>уровня</a:t>
            </a:r>
            <a:r>
              <a:rPr lang="en-US" dirty="0" smtClean="0"/>
              <a:t> </a:t>
            </a:r>
            <a:r>
              <a:rPr lang="en-US" dirty="0" err="1" smtClean="0"/>
              <a:t>нашей</a:t>
            </a:r>
            <a:r>
              <a:rPr lang="en-US" dirty="0" smtClean="0"/>
              <a:t> </a:t>
            </a:r>
            <a:r>
              <a:rPr lang="en-US" dirty="0" err="1" smtClean="0"/>
              <a:t>жизни</a:t>
            </a:r>
            <a:r>
              <a:rPr lang="en-US" dirty="0" smtClean="0"/>
              <a:t>. </a:t>
            </a:r>
            <a:r>
              <a:rPr lang="en-US" dirty="0" err="1" smtClean="0"/>
              <a:t>Чем</a:t>
            </a:r>
            <a:r>
              <a:rPr lang="en-US" dirty="0" smtClean="0"/>
              <a:t> </a:t>
            </a:r>
            <a:r>
              <a:rPr lang="en-US" dirty="0" err="1" smtClean="0"/>
              <a:t>выше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r>
              <a:rPr lang="en-US" dirty="0" smtClean="0"/>
              <a:t> </a:t>
            </a:r>
            <a:r>
              <a:rPr lang="en-US" dirty="0" err="1" smtClean="0"/>
              <a:t>жизни</a:t>
            </a:r>
            <a:r>
              <a:rPr lang="en-US" dirty="0" smtClean="0"/>
              <a:t>, </a:t>
            </a:r>
            <a:r>
              <a:rPr lang="en-US" dirty="0" err="1" smtClean="0"/>
              <a:t>тем</a:t>
            </a:r>
            <a:r>
              <a:rPr lang="en-US" dirty="0" smtClean="0"/>
              <a:t> </a:t>
            </a:r>
            <a:r>
              <a:rPr lang="en-US" dirty="0" err="1" smtClean="0"/>
              <a:t>больше</a:t>
            </a:r>
            <a:r>
              <a:rPr lang="en-US" dirty="0" smtClean="0"/>
              <a:t> </a:t>
            </a:r>
            <a:r>
              <a:rPr lang="en-US" dirty="0" err="1" smtClean="0"/>
              <a:t>хочется</a:t>
            </a:r>
            <a:r>
              <a:rPr lang="en-US" dirty="0" smtClean="0"/>
              <a:t> </a:t>
            </a:r>
            <a:r>
              <a:rPr lang="en-US" dirty="0" err="1" smtClean="0"/>
              <a:t>облегчить</a:t>
            </a:r>
            <a:r>
              <a:rPr lang="en-US" dirty="0" smtClean="0"/>
              <a:t> </a:t>
            </a:r>
            <a:r>
              <a:rPr lang="en-US" dirty="0" err="1" smtClean="0"/>
              <a:t>свой</a:t>
            </a:r>
            <a:r>
              <a:rPr lang="en-US" dirty="0" smtClean="0"/>
              <a:t> </a:t>
            </a:r>
            <a:r>
              <a:rPr lang="en-US" dirty="0" err="1" smtClean="0"/>
              <a:t>быт</a:t>
            </a:r>
            <a:r>
              <a:rPr lang="en-US" dirty="0" smtClean="0"/>
              <a:t> — </a:t>
            </a:r>
            <a:r>
              <a:rPr lang="en-US" dirty="0" err="1" smtClean="0"/>
              <a:t>купить</a:t>
            </a:r>
            <a:r>
              <a:rPr lang="en-US" dirty="0" smtClean="0"/>
              <a:t> </a:t>
            </a:r>
            <a:r>
              <a:rPr lang="en-US" dirty="0" err="1" smtClean="0"/>
              <a:t>дорогостоящую</a:t>
            </a:r>
            <a:r>
              <a:rPr lang="en-US" dirty="0" smtClean="0"/>
              <a:t> </a:t>
            </a:r>
            <a:r>
              <a:rPr lang="en-US" dirty="0" err="1" smtClean="0"/>
              <a:t>бытовую</a:t>
            </a:r>
            <a:r>
              <a:rPr lang="en-US" dirty="0" smtClean="0"/>
              <a:t> </a:t>
            </a:r>
            <a:r>
              <a:rPr lang="en-US" dirty="0" err="1" smtClean="0"/>
              <a:t>технику</a:t>
            </a:r>
            <a:r>
              <a:rPr lang="en-US" dirty="0" smtClean="0"/>
              <a:t>,  </a:t>
            </a:r>
            <a:r>
              <a:rPr lang="en-US" dirty="0" err="1" smtClean="0"/>
              <a:t>обновить</a:t>
            </a:r>
            <a:r>
              <a:rPr lang="en-US" dirty="0" smtClean="0"/>
              <a:t> и </a:t>
            </a:r>
            <a:r>
              <a:rPr lang="en-US" dirty="0" err="1" smtClean="0"/>
              <a:t>расширить</a:t>
            </a:r>
            <a:r>
              <a:rPr lang="en-US" dirty="0" smtClean="0"/>
              <a:t> </a:t>
            </a:r>
            <a:r>
              <a:rPr lang="en-US" dirty="0" err="1" smtClean="0"/>
              <a:t>гардероб</a:t>
            </a:r>
            <a:r>
              <a:rPr lang="en-US" dirty="0" smtClean="0"/>
              <a:t>, </a:t>
            </a:r>
            <a:r>
              <a:rPr lang="en-US" dirty="0" err="1" smtClean="0"/>
              <a:t>носить</a:t>
            </a:r>
            <a:r>
              <a:rPr lang="en-US" dirty="0" smtClean="0"/>
              <a:t> </a:t>
            </a:r>
            <a:r>
              <a:rPr lang="en-US" dirty="0" err="1" smtClean="0"/>
              <a:t>более</a:t>
            </a:r>
            <a:r>
              <a:rPr lang="en-US" dirty="0" smtClean="0"/>
              <a:t> </a:t>
            </a:r>
            <a:r>
              <a:rPr lang="en-US" dirty="0" err="1" smtClean="0"/>
              <a:t>дорогую</a:t>
            </a:r>
            <a:r>
              <a:rPr lang="en-US" dirty="0" smtClean="0"/>
              <a:t> и </a:t>
            </a:r>
            <a:r>
              <a:rPr lang="en-US" dirty="0" err="1" smtClean="0"/>
              <a:t>стильную</a:t>
            </a:r>
            <a:r>
              <a:rPr lang="en-US" dirty="0" smtClean="0"/>
              <a:t> </a:t>
            </a:r>
            <a:r>
              <a:rPr lang="en-US" dirty="0" err="1" smtClean="0"/>
              <a:t>обувь</a:t>
            </a:r>
            <a:r>
              <a:rPr lang="en-US" dirty="0" smtClean="0"/>
              <a:t>. </a:t>
            </a:r>
            <a:r>
              <a:rPr lang="en-US" dirty="0" err="1" smtClean="0"/>
              <a:t>Редко</a:t>
            </a:r>
            <a:r>
              <a:rPr lang="en-US" dirty="0" smtClean="0"/>
              <a:t> </a:t>
            </a:r>
            <a:r>
              <a:rPr lang="en-US" dirty="0" err="1" smtClean="0"/>
              <a:t>кто</a:t>
            </a:r>
            <a:r>
              <a:rPr lang="en-US" dirty="0" smtClean="0"/>
              <a:t> </a:t>
            </a:r>
            <a:r>
              <a:rPr lang="en-US" dirty="0" err="1" smtClean="0"/>
              <a:t>может</a:t>
            </a:r>
            <a:r>
              <a:rPr lang="en-US" dirty="0" smtClean="0"/>
              <a:t> </a:t>
            </a:r>
            <a:r>
              <a:rPr lang="en-US" dirty="0" err="1" smtClean="0"/>
              <a:t>справиться</a:t>
            </a:r>
            <a:r>
              <a:rPr lang="en-US" dirty="0" smtClean="0"/>
              <a:t> с </a:t>
            </a:r>
            <a:r>
              <a:rPr lang="en-US" dirty="0" err="1" smtClean="0"/>
              <a:t>соблазнами</a:t>
            </a:r>
            <a:r>
              <a:rPr lang="en-US" dirty="0" smtClean="0"/>
              <a:t>, </a:t>
            </a:r>
            <a:r>
              <a:rPr lang="en-US" dirty="0" err="1" smtClean="0"/>
              <a:t>возникающими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его</a:t>
            </a:r>
            <a:r>
              <a:rPr lang="en-US" dirty="0" smtClean="0"/>
              <a:t> </a:t>
            </a:r>
            <a:r>
              <a:rPr lang="en-US" dirty="0" err="1" smtClean="0"/>
              <a:t>пути</a:t>
            </a:r>
            <a:r>
              <a:rPr lang="en-US" dirty="0" smtClean="0"/>
              <a:t>, </a:t>
            </a:r>
            <a:r>
              <a:rPr lang="en-US" dirty="0" err="1" smtClean="0"/>
              <a:t>особенно</a:t>
            </a:r>
            <a:r>
              <a:rPr lang="en-US" dirty="0" smtClean="0"/>
              <a:t> </a:t>
            </a:r>
            <a:r>
              <a:rPr lang="en-US" dirty="0" err="1" smtClean="0"/>
              <a:t>когда</a:t>
            </a:r>
            <a:r>
              <a:rPr lang="en-US" dirty="0" smtClean="0"/>
              <a:t> в </a:t>
            </a:r>
            <a:r>
              <a:rPr lang="en-US" dirty="0" err="1" smtClean="0"/>
              <a:t>кошельке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совсем</a:t>
            </a:r>
            <a:r>
              <a:rPr lang="en-US" dirty="0" smtClean="0"/>
              <a:t> </a:t>
            </a:r>
            <a:r>
              <a:rPr lang="en-US" dirty="0" err="1" smtClean="0"/>
              <a:t>пусто</a:t>
            </a:r>
            <a:r>
              <a:rPr lang="en-US" dirty="0" smtClean="0"/>
              <a:t>. А к </a:t>
            </a:r>
            <a:r>
              <a:rPr lang="en-US" dirty="0" err="1" smtClean="0"/>
              <a:t>хорошему</a:t>
            </a:r>
            <a:r>
              <a:rPr lang="en-US" dirty="0" smtClean="0"/>
              <a:t> </a:t>
            </a:r>
            <a:r>
              <a:rPr lang="en-US" dirty="0" err="1" smtClean="0"/>
              <a:t>привыкнуть</a:t>
            </a:r>
            <a:r>
              <a:rPr lang="en-US" dirty="0" smtClean="0"/>
              <a:t> </a:t>
            </a:r>
            <a:r>
              <a:rPr lang="en-US" dirty="0" err="1" smtClean="0"/>
              <a:t>гораздо</a:t>
            </a:r>
            <a:r>
              <a:rPr lang="en-US" dirty="0" smtClean="0"/>
              <a:t> </a:t>
            </a:r>
            <a:r>
              <a:rPr lang="en-US" dirty="0" err="1" smtClean="0"/>
              <a:t>легче</a:t>
            </a:r>
            <a:r>
              <a:rPr lang="en-US" dirty="0" smtClean="0"/>
              <a:t>, </a:t>
            </a:r>
            <a:r>
              <a:rPr lang="en-US" dirty="0" err="1" smtClean="0"/>
              <a:t>чем</a:t>
            </a:r>
            <a:r>
              <a:rPr lang="en-US" dirty="0" smtClean="0"/>
              <a:t> к </a:t>
            </a:r>
            <a:r>
              <a:rPr lang="en-US" dirty="0" err="1" smtClean="0"/>
              <a:t>плохому</a:t>
            </a:r>
            <a:r>
              <a:rPr lang="en-US" dirty="0" smtClean="0"/>
              <a:t>.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Основы</a:t>
            </a:r>
            <a:r>
              <a:rPr lang="en-US" dirty="0" smtClean="0"/>
              <a:t> </a:t>
            </a:r>
            <a:r>
              <a:rPr lang="en-US" dirty="0" err="1" smtClean="0"/>
              <a:t>планирования</a:t>
            </a:r>
            <a:r>
              <a:rPr lang="en-US" dirty="0" smtClean="0"/>
              <a:t> </a:t>
            </a:r>
            <a:r>
              <a:rPr lang="en-US" dirty="0" err="1" smtClean="0"/>
              <a:t>бюджета</a:t>
            </a:r>
            <a:r>
              <a:rPr lang="en-US" dirty="0" smtClean="0"/>
              <a:t> (</a:t>
            </a:r>
            <a:r>
              <a:rPr lang="en-US" dirty="0" err="1" smtClean="0"/>
              <a:t>доходы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b="1" dirty="0" smtClean="0"/>
          </a:p>
          <a:p>
            <a:pPr eaLnBrk="1" hangingPunct="1"/>
            <a:r>
              <a:rPr lang="en-US" b="1" dirty="0" err="1" smtClean="0"/>
              <a:t>Заработная</a:t>
            </a:r>
            <a:r>
              <a:rPr lang="en-US" b="1" dirty="0" smtClean="0"/>
              <a:t> </a:t>
            </a:r>
            <a:r>
              <a:rPr lang="en-US" b="1" dirty="0" err="1" smtClean="0"/>
              <a:t>плата</a:t>
            </a:r>
            <a:r>
              <a:rPr lang="ru-RU" b="1" dirty="0" smtClean="0"/>
              <a:t> </a:t>
            </a:r>
          </a:p>
          <a:p>
            <a:pPr eaLnBrk="1" hangingPunct="1"/>
            <a:r>
              <a:rPr lang="en-US" b="1" dirty="0" err="1" smtClean="0"/>
              <a:t>Доходы</a:t>
            </a:r>
            <a:r>
              <a:rPr lang="en-US" b="1" dirty="0" smtClean="0"/>
              <a:t> </a:t>
            </a:r>
            <a:r>
              <a:rPr lang="en-US" b="1" dirty="0" err="1" smtClean="0"/>
              <a:t>от</a:t>
            </a:r>
            <a:r>
              <a:rPr lang="en-US" b="1" dirty="0" smtClean="0"/>
              <a:t> </a:t>
            </a:r>
            <a:r>
              <a:rPr lang="en-US" b="1" dirty="0" err="1" smtClean="0"/>
              <a:t>собственности</a:t>
            </a:r>
            <a:endParaRPr lang="ru-RU" b="1" dirty="0" smtClean="0"/>
          </a:p>
          <a:p>
            <a:pPr eaLnBrk="1" hangingPunct="1"/>
            <a:r>
              <a:rPr lang="en-US" b="1" dirty="0" err="1" smtClean="0"/>
              <a:t>Социальные</a:t>
            </a:r>
            <a:r>
              <a:rPr lang="en-US" b="1" dirty="0" smtClean="0"/>
              <a:t> </a:t>
            </a:r>
            <a:r>
              <a:rPr lang="en-US" b="1" dirty="0" err="1" smtClean="0"/>
              <a:t>выплаты</a:t>
            </a:r>
            <a:endParaRPr lang="ru-RU" b="1" dirty="0" smtClean="0"/>
          </a:p>
          <a:p>
            <a:pPr eaLnBrk="1" hangingPunct="1">
              <a:buNone/>
            </a:pPr>
            <a:r>
              <a:rPr lang="ru-RU" b="1" dirty="0" smtClean="0"/>
              <a:t>   (</a:t>
            </a:r>
            <a:r>
              <a:rPr lang="ru-RU" sz="2000" b="1" dirty="0" smtClean="0"/>
              <a:t>стипендии, </a:t>
            </a:r>
            <a:r>
              <a:rPr lang="ru-RU" sz="2000" b="1" dirty="0" smtClean="0"/>
              <a:t>пособия, пенсии</a:t>
            </a:r>
            <a:r>
              <a:rPr lang="ru-RU" b="1" dirty="0" smtClean="0"/>
              <a:t>)</a:t>
            </a:r>
            <a:endParaRPr lang="ru-RU" b="1" dirty="0" smtClean="0"/>
          </a:p>
          <a:p>
            <a:pPr eaLnBrk="1" hangingPunct="1"/>
            <a:r>
              <a:rPr lang="ru-RU" b="1" dirty="0" smtClean="0"/>
              <a:t>Иные и</a:t>
            </a:r>
            <a:r>
              <a:rPr lang="en-US" b="1" dirty="0" err="1" smtClean="0"/>
              <a:t>сточники</a:t>
            </a:r>
            <a:r>
              <a:rPr lang="en-US" b="1" dirty="0" smtClean="0"/>
              <a:t> </a:t>
            </a:r>
            <a:r>
              <a:rPr lang="en-US" b="1" dirty="0" err="1" smtClean="0"/>
              <a:t>дохода</a:t>
            </a:r>
            <a:endParaRPr lang="ru-RU" b="1" dirty="0" smtClean="0"/>
          </a:p>
          <a:p>
            <a:pPr eaLnBrk="1" hangingPunct="1">
              <a:buNone/>
            </a:pPr>
            <a:r>
              <a:rPr lang="ru-RU" b="1" dirty="0" smtClean="0"/>
              <a:t>    (</a:t>
            </a:r>
            <a:r>
              <a:rPr lang="ru-RU" sz="2000" b="1" dirty="0" smtClean="0"/>
              <a:t>% от вклада в банке, </a:t>
            </a:r>
            <a:r>
              <a:rPr lang="ru-RU" sz="2000" b="1" dirty="0" smtClean="0"/>
              <a:t>подарки, </a:t>
            </a:r>
          </a:p>
          <a:p>
            <a:pPr eaLnBrk="1" hangingPunct="1">
              <a:buNone/>
            </a:pPr>
            <a:r>
              <a:rPr lang="ru-RU" sz="2000" b="1" dirty="0" smtClean="0"/>
              <a:t> </a:t>
            </a:r>
            <a:r>
              <a:rPr lang="ru-RU" sz="2000" b="1" dirty="0" smtClean="0"/>
              <a:t>    </a:t>
            </a:r>
            <a:r>
              <a:rPr lang="ru-RU" sz="2000" b="1" dirty="0" smtClean="0"/>
              <a:t>доходы от инвестиций</a:t>
            </a:r>
            <a:r>
              <a:rPr lang="ru-RU" b="1" dirty="0" smtClean="0"/>
              <a:t>)</a:t>
            </a:r>
            <a:endParaRPr lang="ru-RU" dirty="0" smtClean="0"/>
          </a:p>
        </p:txBody>
      </p:sp>
      <p:pic>
        <p:nvPicPr>
          <p:cNvPr id="19458" name="Picture 2" descr="I:\хз\gr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75" y="2857500"/>
            <a:ext cx="15621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Семейный</a:t>
            </a:r>
            <a:r>
              <a:rPr lang="en-US" dirty="0" smtClean="0"/>
              <a:t> </a:t>
            </a:r>
            <a:r>
              <a:rPr lang="en-US" dirty="0" err="1" smtClean="0"/>
              <a:t>бюджет</a:t>
            </a:r>
            <a:r>
              <a:rPr lang="en-US" dirty="0" smtClean="0"/>
              <a:t> (</a:t>
            </a:r>
            <a:r>
              <a:rPr lang="en-US" dirty="0" err="1" smtClean="0"/>
              <a:t>экономия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err="1" smtClean="0"/>
              <a:t>Отказ</a:t>
            </a:r>
            <a:r>
              <a:rPr lang="en-US" b="1" dirty="0" smtClean="0"/>
              <a:t> </a:t>
            </a:r>
            <a:r>
              <a:rPr lang="en-US" b="1" dirty="0" err="1" smtClean="0"/>
              <a:t>от</a:t>
            </a:r>
            <a:r>
              <a:rPr lang="en-US" b="1" dirty="0" smtClean="0"/>
              <a:t> </a:t>
            </a:r>
            <a:r>
              <a:rPr lang="en-US" b="1" dirty="0" err="1" smtClean="0"/>
              <a:t>лишних</a:t>
            </a:r>
            <a:r>
              <a:rPr lang="en-US" b="1" dirty="0" smtClean="0"/>
              <a:t> </a:t>
            </a:r>
            <a:r>
              <a:rPr lang="en-US" b="1" dirty="0" err="1" smtClean="0"/>
              <a:t>расходов</a:t>
            </a:r>
            <a:endParaRPr lang="ru-RU" b="1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err="1" smtClean="0"/>
              <a:t>Отказ</a:t>
            </a:r>
            <a:r>
              <a:rPr lang="en-US" b="1" dirty="0" smtClean="0"/>
              <a:t> </a:t>
            </a:r>
            <a:r>
              <a:rPr lang="en-US" b="1" dirty="0" err="1" smtClean="0"/>
              <a:t>от</a:t>
            </a:r>
            <a:r>
              <a:rPr lang="en-US" b="1" dirty="0" smtClean="0"/>
              <a:t> </a:t>
            </a:r>
            <a:r>
              <a:rPr lang="en-US" b="1" dirty="0" err="1" smtClean="0"/>
              <a:t>излишних</a:t>
            </a:r>
            <a:r>
              <a:rPr lang="en-US" b="1" dirty="0" smtClean="0"/>
              <a:t> </a:t>
            </a:r>
            <a:r>
              <a:rPr lang="en-US" b="1" dirty="0" err="1" smtClean="0"/>
              <a:t>вещей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err="1" smtClean="0"/>
              <a:t>Отказ</a:t>
            </a:r>
            <a:r>
              <a:rPr lang="en-US" b="1" dirty="0" smtClean="0"/>
              <a:t> </a:t>
            </a:r>
            <a:r>
              <a:rPr lang="en-US" b="1" dirty="0" err="1" smtClean="0"/>
              <a:t>от</a:t>
            </a:r>
            <a:r>
              <a:rPr lang="en-US" b="1" dirty="0" smtClean="0"/>
              <a:t> </a:t>
            </a:r>
            <a:r>
              <a:rPr lang="en-US" b="1" dirty="0" err="1" smtClean="0"/>
              <a:t>задолженностей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err="1" smtClean="0"/>
              <a:t>Духовное</a:t>
            </a:r>
            <a:r>
              <a:rPr lang="en-US" b="1" dirty="0" smtClean="0"/>
              <a:t> </a:t>
            </a:r>
            <a:r>
              <a:rPr lang="en-US" b="1" dirty="0" err="1" smtClean="0"/>
              <a:t>развитие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err="1" smtClean="0"/>
              <a:t>Питание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err="1" smtClean="0"/>
              <a:t>Расходы</a:t>
            </a:r>
            <a:r>
              <a:rPr lang="en-US" b="1" dirty="0" smtClean="0"/>
              <a:t> </a:t>
            </a:r>
            <a:r>
              <a:rPr lang="en-US" b="1" dirty="0" err="1" smtClean="0"/>
              <a:t>на</a:t>
            </a:r>
            <a:r>
              <a:rPr lang="en-US" b="1" dirty="0" smtClean="0"/>
              <a:t> </a:t>
            </a:r>
            <a:r>
              <a:rPr lang="en-US" b="1" dirty="0" err="1" smtClean="0"/>
              <a:t>жилье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err="1" smtClean="0"/>
              <a:t>Коммунальные</a:t>
            </a:r>
            <a:r>
              <a:rPr lang="en-US" b="1" dirty="0" smtClean="0"/>
              <a:t> </a:t>
            </a:r>
            <a:r>
              <a:rPr lang="en-US" b="1" dirty="0" err="1" smtClean="0"/>
              <a:t>платежи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err="1" smtClean="0"/>
              <a:t>Налоги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err="1" smtClean="0"/>
              <a:t>Страхование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err="1" smtClean="0"/>
              <a:t>Семейные</a:t>
            </a:r>
            <a:r>
              <a:rPr lang="en-US" b="1" dirty="0" smtClean="0"/>
              <a:t> </a:t>
            </a:r>
            <a:r>
              <a:rPr lang="en-US" b="1" dirty="0" err="1" smtClean="0"/>
              <a:t>расходы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err="1" smtClean="0"/>
              <a:t>Хозяйственные</a:t>
            </a:r>
            <a:r>
              <a:rPr lang="en-US" b="1" dirty="0" smtClean="0"/>
              <a:t> </a:t>
            </a:r>
            <a:r>
              <a:rPr lang="en-US" b="1" dirty="0" err="1" smtClean="0"/>
              <a:t>расходы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err="1" smtClean="0"/>
              <a:t>Личные</a:t>
            </a:r>
            <a:r>
              <a:rPr lang="en-US" b="1" dirty="0" smtClean="0"/>
              <a:t> </a:t>
            </a:r>
            <a:r>
              <a:rPr lang="en-US" b="1" dirty="0" err="1" smtClean="0"/>
              <a:t>расходы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err="1" smtClean="0"/>
              <a:t>Расходы</a:t>
            </a:r>
            <a:r>
              <a:rPr lang="en-US" b="1" dirty="0" smtClean="0"/>
              <a:t> </a:t>
            </a:r>
            <a:r>
              <a:rPr lang="en-US" b="1" dirty="0" err="1" smtClean="0"/>
              <a:t>на</a:t>
            </a:r>
            <a:r>
              <a:rPr lang="en-US" b="1" dirty="0" smtClean="0"/>
              <a:t> </a:t>
            </a:r>
            <a:r>
              <a:rPr lang="en-US" b="1" dirty="0" err="1" smtClean="0"/>
              <a:t>транспорт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err="1" smtClean="0"/>
              <a:t>Сбережения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err="1" smtClean="0"/>
              <a:t>Расходы</a:t>
            </a:r>
            <a:r>
              <a:rPr lang="en-US" b="1" dirty="0" smtClean="0"/>
              <a:t> </a:t>
            </a:r>
            <a:r>
              <a:rPr lang="en-US" b="1" dirty="0" err="1" smtClean="0"/>
              <a:t>на</a:t>
            </a:r>
            <a:r>
              <a:rPr lang="en-US" b="1" dirty="0" smtClean="0"/>
              <a:t> </a:t>
            </a:r>
            <a:r>
              <a:rPr lang="en-US" b="1" dirty="0" err="1" smtClean="0"/>
              <a:t>образование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err="1" smtClean="0"/>
              <a:t>Отдых</a:t>
            </a:r>
            <a:r>
              <a:rPr lang="en-US" b="1" dirty="0" smtClean="0"/>
              <a:t> и </a:t>
            </a:r>
            <a:r>
              <a:rPr lang="en-US" b="1" dirty="0" err="1" smtClean="0"/>
              <a:t>развлечения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err="1" smtClean="0"/>
              <a:t>Вредные</a:t>
            </a:r>
            <a:r>
              <a:rPr lang="en-US" b="1" dirty="0" smtClean="0"/>
              <a:t> </a:t>
            </a:r>
            <a:r>
              <a:rPr lang="en-US" b="1" dirty="0" err="1" smtClean="0"/>
              <a:t>привычки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err="1" smtClean="0"/>
              <a:t>Рождение</a:t>
            </a:r>
            <a:r>
              <a:rPr lang="en-US" b="1" dirty="0" smtClean="0"/>
              <a:t> </a:t>
            </a:r>
            <a:r>
              <a:rPr lang="en-US" b="1" dirty="0" err="1" smtClean="0"/>
              <a:t>ребенка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err="1" smtClean="0"/>
              <a:t>Домашние</a:t>
            </a:r>
            <a:r>
              <a:rPr lang="en-US" b="1" dirty="0" smtClean="0"/>
              <a:t> </a:t>
            </a:r>
            <a:r>
              <a:rPr lang="en-US" b="1" dirty="0" err="1" smtClean="0"/>
              <a:t>животные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err="1" smtClean="0"/>
              <a:t>Долги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pic>
        <p:nvPicPr>
          <p:cNvPr id="20482" name="Picture 2" descr="I:\хз\wom06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0" y="1500188"/>
            <a:ext cx="3905250" cy="47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941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Семейный бюджет</vt:lpstr>
      <vt:lpstr>Что такое семейный бюджет ?</vt:lpstr>
      <vt:lpstr>Функции семейного бюджета</vt:lpstr>
      <vt:lpstr>Способы ведения семейного бюджета</vt:lpstr>
      <vt:lpstr>Способы ведения семейного бюджета</vt:lpstr>
      <vt:lpstr>Баланс доходов и расходов</vt:lpstr>
      <vt:lpstr>Факторы формирования семейного бюджета</vt:lpstr>
      <vt:lpstr>Основы планирования бюджета (доходы)</vt:lpstr>
      <vt:lpstr>Семейный бюджет (экономия)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Семейный бюджет</dc:title>
  <dc:creator>Jackson</dc:creator>
  <cp:lastModifiedBy>Альбина Идрисовна Минхайдарова</cp:lastModifiedBy>
  <cp:revision>15</cp:revision>
  <dcterms:created xsi:type="dcterms:W3CDTF">2009-05-11T14:49:27Z</dcterms:created>
  <dcterms:modified xsi:type="dcterms:W3CDTF">2017-04-27T10:33:02Z</dcterms:modified>
</cp:coreProperties>
</file>