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7" r:id="rId4"/>
    <p:sldId id="259" r:id="rId5"/>
    <p:sldId id="260" r:id="rId6"/>
    <p:sldId id="262" r:id="rId7"/>
    <p:sldId id="265" r:id="rId8"/>
    <p:sldId id="266" r:id="rId9"/>
    <p:sldId id="267" r:id="rId10"/>
    <p:sldId id="268" r:id="rId11"/>
  </p:sldIdLst>
  <p:sldSz cx="9144000" cy="6858000" type="screen4x3"/>
  <p:notesSz cx="6888163" cy="100203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50A82-7BC1-4C93-A107-9CA2639A13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208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714B8-DE9C-43EB-AB4F-84055C6EBC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927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BED62-7129-4446-A744-94A78657DB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03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CD96E-8470-4E6E-9705-3872E88B01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981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E31D7-361D-403C-BA1D-C944D4259F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411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550E9-CCAC-45D1-83FB-50D3AC7E7F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308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5BD8-5301-467A-8BA3-B2E14316CC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460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64FF0-2210-4639-8683-B598E5350A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698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4FDBA-13B8-410B-A296-E823D405EA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397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B3DEE-E3F4-4D86-B39B-0BFDBFE1C2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473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AFDCD-6920-4706-AB8F-EEC5A92AC0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230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491F126-B44A-4B55-A8CD-2D50041B2F6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4.xml" Type="http://schemas.openxmlformats.org/officeDocument/2006/relationships/slideLayout"/><Relationship Id="rId4" Target="../media/image7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5.xml" Type="http://schemas.openxmlformats.org/officeDocument/2006/relationships/slideLayout"/><Relationship Id="rId4" Target="../media/image9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5.xml" Type="http://schemas.openxmlformats.org/officeDocument/2006/relationships/slideLayout"/><Relationship Id="rId4" Target="../media/image11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5.xml" Type="http://schemas.openxmlformats.org/officeDocument/2006/relationships/slideLayout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5.xml" Type="http://schemas.openxmlformats.org/officeDocument/2006/relationships/slideLayout"/><Relationship Id="rId4" Target="../media/image16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105839d0a19a9e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700" b="1" smtClean="0"/>
              <a:t>Итоги реализации проекта инициативного бюджетирования «Стадион – территория здоровья»</a:t>
            </a:r>
          </a:p>
        </p:txBody>
      </p:sp>
      <p:pic>
        <p:nvPicPr>
          <p:cNvPr id="2052" name="Picture 5" descr="C:\Users\user\Desktop\Фото\стадион кросс\PANO_20160925_12364920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3789363"/>
            <a:ext cx="8229600" cy="2625725"/>
          </a:xfrm>
          <a:noFill/>
        </p:spPr>
      </p:pic>
      <p:pic>
        <p:nvPicPr>
          <p:cNvPr id="2053" name="Picture 6" descr="C:\Users\user\Desktop\Фото\стадион кросс\3!-800x6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900" y="1622425"/>
            <a:ext cx="38227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C:\Users\user\Desktop\Фото\стадион кросс\m2tFu5efieQ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1622425"/>
            <a:ext cx="4121150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105839d0a19a9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1"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3399"/>
                </a:solidFill>
              </a:rPr>
              <a:t>Проведение спортивных мероприятий на обновленном стадионе</a:t>
            </a:r>
          </a:p>
        </p:txBody>
      </p:sp>
      <p:sp>
        <p:nvSpPr>
          <p:cNvPr id="11268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8064500" cy="4692650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105839d0a19a9e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3399"/>
                </a:solidFill>
              </a:rPr>
              <a:t>Проделаны работы: установка навеса над зрительской трибуной</a:t>
            </a:r>
          </a:p>
        </p:txBody>
      </p:sp>
      <p:sp>
        <p:nvSpPr>
          <p:cNvPr id="3076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9263" cy="42767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mtClean="0"/>
              <a:t>        Устройство навеса</a:t>
            </a:r>
          </a:p>
          <a:p>
            <a:pPr marL="0" indent="0">
              <a:buFontTx/>
              <a:buNone/>
            </a:pPr>
            <a:r>
              <a:rPr lang="ru-RU" altLang="ru-RU" smtClean="0"/>
              <a:t> </a:t>
            </a:r>
          </a:p>
          <a:p>
            <a:pPr marL="0" indent="0">
              <a:buFontTx/>
              <a:buNone/>
            </a:pPr>
            <a:r>
              <a:rPr lang="ru-RU" altLang="ru-RU" smtClean="0"/>
              <a:t>Трибуна без навеса</a:t>
            </a:r>
          </a:p>
        </p:txBody>
      </p:sp>
      <p:pic>
        <p:nvPicPr>
          <p:cNvPr id="3077" name="Picture 5" descr="IMG_460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3284538"/>
            <a:ext cx="4176712" cy="2665412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463" y="1635125"/>
            <a:ext cx="4103687" cy="2867025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>
            <a:off x="3995738" y="1844675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105839d0a19a9e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3399"/>
                </a:solidFill>
              </a:rPr>
              <a:t>Установка флагштока</a:t>
            </a:r>
            <a:r>
              <a:rPr lang="ru-RU" altLang="ru-RU" smtClean="0"/>
              <a:t> </a:t>
            </a:r>
          </a:p>
        </p:txBody>
      </p:sp>
      <p:sp>
        <p:nvSpPr>
          <p:cNvPr id="4100" name="Текст 1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000"/>
          </a:xfrm>
        </p:spPr>
        <p:txBody>
          <a:bodyPr/>
          <a:lstStyle/>
          <a:p>
            <a:r>
              <a:rPr lang="ru-RU" altLang="ru-RU" smtClean="0"/>
              <a:t>было</a:t>
            </a:r>
          </a:p>
        </p:txBody>
      </p:sp>
      <p:sp>
        <p:nvSpPr>
          <p:cNvPr id="4101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102" name="Текст 3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81000"/>
          </a:xfrm>
        </p:spPr>
        <p:txBody>
          <a:bodyPr/>
          <a:lstStyle/>
          <a:p>
            <a:r>
              <a:rPr lang="ru-RU" altLang="ru-RU" smtClean="0"/>
              <a:t>стало</a:t>
            </a:r>
          </a:p>
        </p:txBody>
      </p:sp>
      <p:sp>
        <p:nvSpPr>
          <p:cNvPr id="4103" name="Объект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4104" name="Picture 5" descr="Флаг до и после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" y="2276475"/>
            <a:ext cx="3960813" cy="394652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25" y="2089150"/>
            <a:ext cx="4032250" cy="4321175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105839d0a19a9e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003399"/>
                </a:solidFill>
              </a:rPr>
              <a:t>Замена стульев </a:t>
            </a:r>
            <a:br>
              <a:rPr lang="ru-RU" altLang="ru-RU" sz="4000" b="1" smtClean="0">
                <a:solidFill>
                  <a:srgbClr val="003399"/>
                </a:solidFill>
              </a:rPr>
            </a:br>
            <a:r>
              <a:rPr lang="ru-RU" altLang="ru-RU" sz="4000" b="1" smtClean="0">
                <a:solidFill>
                  <a:srgbClr val="003399"/>
                </a:solidFill>
              </a:rPr>
              <a:t>на зрительной трибуне</a:t>
            </a:r>
          </a:p>
        </p:txBody>
      </p:sp>
      <p:sp>
        <p:nvSpPr>
          <p:cNvPr id="5124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Старые сидения</a:t>
            </a:r>
          </a:p>
        </p:txBody>
      </p:sp>
      <p:sp>
        <p:nvSpPr>
          <p:cNvPr id="5125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5126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altLang="ru-RU" smtClean="0"/>
              <a:t>Новые сидения</a:t>
            </a:r>
          </a:p>
        </p:txBody>
      </p:sp>
      <p:sp>
        <p:nvSpPr>
          <p:cNvPr id="5127" name="Объект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5128" name="Picture 4" descr="2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2205038"/>
            <a:ext cx="2752725" cy="4319587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6525" y="2205038"/>
            <a:ext cx="4946650" cy="292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105839d0a19a9e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003399"/>
                </a:solidFill>
              </a:rPr>
              <a:t>Замена оградительной сетки</a:t>
            </a:r>
          </a:p>
        </p:txBody>
      </p:sp>
      <p:sp>
        <p:nvSpPr>
          <p:cNvPr id="6148" name="Текст 1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4040188" cy="504825"/>
          </a:xfrm>
        </p:spPr>
        <p:txBody>
          <a:bodyPr/>
          <a:lstStyle/>
          <a:p>
            <a:r>
              <a:rPr lang="ru-RU" altLang="ru-RU" smtClean="0"/>
              <a:t>Старая сетка</a:t>
            </a:r>
          </a:p>
        </p:txBody>
      </p:sp>
      <p:sp>
        <p:nvSpPr>
          <p:cNvPr id="6149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6150" name="Текст 3"/>
          <p:cNvSpPr>
            <a:spLocks noGrp="1"/>
          </p:cNvSpPr>
          <p:nvPr>
            <p:ph type="body" sz="quarter" idx="3"/>
          </p:nvPr>
        </p:nvSpPr>
        <p:spPr>
          <a:xfrm>
            <a:off x="4645025" y="1412875"/>
            <a:ext cx="4041775" cy="431800"/>
          </a:xfrm>
        </p:spPr>
        <p:txBody>
          <a:bodyPr/>
          <a:lstStyle/>
          <a:p>
            <a:r>
              <a:rPr lang="ru-RU" altLang="ru-RU" smtClean="0"/>
              <a:t>Монтаж новой сетки</a:t>
            </a:r>
          </a:p>
        </p:txBody>
      </p:sp>
      <p:sp>
        <p:nvSpPr>
          <p:cNvPr id="6151" name="Объект 4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593975"/>
          </a:xfrm>
        </p:spPr>
        <p:txBody>
          <a:bodyPr/>
          <a:lstStyle/>
          <a:p>
            <a:pPr marL="0" indent="0">
              <a:buFontTx/>
              <a:buNone/>
            </a:pPr>
            <a:endParaRPr lang="ru-RU" altLang="ru-RU" smtClean="0"/>
          </a:p>
        </p:txBody>
      </p:sp>
      <p:pic>
        <p:nvPicPr>
          <p:cNvPr id="6152" name="Picture 5" descr="Сетка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2176463"/>
            <a:ext cx="4464050" cy="2592387"/>
          </a:xfrm>
          <a:prstGeom prst="rect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463" y="2176463"/>
            <a:ext cx="4075112" cy="2592387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54" name="Picture 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9525" y="4149725"/>
            <a:ext cx="4295775" cy="2416175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105839d0a19a9e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3399"/>
                </a:solidFill>
              </a:rPr>
              <a:t>Замена ограждения волейбольной и баскетбольной площадок</a:t>
            </a:r>
          </a:p>
        </p:txBody>
      </p:sp>
      <p:sp>
        <p:nvSpPr>
          <p:cNvPr id="717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Старое ограждение</a:t>
            </a:r>
          </a:p>
        </p:txBody>
      </p:sp>
      <p:sp>
        <p:nvSpPr>
          <p:cNvPr id="717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717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altLang="ru-RU" smtClean="0"/>
              <a:t>Новое ограждение</a:t>
            </a:r>
          </a:p>
        </p:txBody>
      </p:sp>
      <p:sp>
        <p:nvSpPr>
          <p:cNvPr id="7175" name="Объект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altLang="ru-RU" smtClean="0"/>
          </a:p>
        </p:txBody>
      </p:sp>
      <p:pic>
        <p:nvPicPr>
          <p:cNvPr id="7176" name="Picture 4" descr="2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2276475"/>
            <a:ext cx="4392612" cy="3024188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3513" y="3443288"/>
            <a:ext cx="4775200" cy="2908300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105839d0a19a9e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3399"/>
                </a:solidFill>
              </a:rPr>
              <a:t>Замена ограждения волейбольной и баскетбольной площадок</a:t>
            </a:r>
          </a:p>
        </p:txBody>
      </p:sp>
      <p:sp>
        <p:nvSpPr>
          <p:cNvPr id="8196" name="Текс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8197" name="Текст 3"/>
          <p:cNvSpPr>
            <a:spLocks noGrp="1"/>
          </p:cNvSpPr>
          <p:nvPr>
            <p:ph type="body" sz="quarter" idx="4294967295"/>
          </p:nvPr>
        </p:nvSpPr>
        <p:spPr>
          <a:xfrm>
            <a:off x="5102225" y="1535113"/>
            <a:ext cx="4041775" cy="639762"/>
          </a:xfr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1616075"/>
            <a:ext cx="8424862" cy="4549775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105839d0a19a9e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3399"/>
                </a:solidFill>
              </a:rPr>
              <a:t>Проведение спортивных мероприятий на обновленном стадионе</a:t>
            </a:r>
          </a:p>
        </p:txBody>
      </p:sp>
      <p:sp>
        <p:nvSpPr>
          <p:cNvPr id="9220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1697038"/>
            <a:ext cx="6704013" cy="4468812"/>
          </a:xfrm>
          <a:prstGeom prst="rect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105839d0a19a9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1"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3399"/>
                </a:solidFill>
              </a:rPr>
              <a:t>Проведение спортивных мероприятий на обновленном стадионе</a:t>
            </a:r>
          </a:p>
        </p:txBody>
      </p:sp>
      <p:sp>
        <p:nvSpPr>
          <p:cNvPr id="10244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557338"/>
            <a:ext cx="7777162" cy="481647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78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Оформление по умолчанию</vt:lpstr>
      <vt:lpstr>Итоги реализации проекта инициативного бюджетирования «Стадион – территория здоровья»</vt:lpstr>
      <vt:lpstr>Проделаны работы: установка навеса над зрительской трибуной</vt:lpstr>
      <vt:lpstr>Установка флагштока </vt:lpstr>
      <vt:lpstr>Замена стульев  на зрительной трибуне</vt:lpstr>
      <vt:lpstr>Замена оградительной сетки</vt:lpstr>
      <vt:lpstr>Замена ограждения волейбольной и баскетбольной площадок</vt:lpstr>
      <vt:lpstr>Замена ограждения волейбольной и баскетбольной площадок</vt:lpstr>
      <vt:lpstr>Проведение спортивных мероприятий на обновленном стадионе</vt:lpstr>
      <vt:lpstr>Проведение спортивных мероприятий на обновленном стадионе</vt:lpstr>
      <vt:lpstr>Проведение спортивных мероприятий на обновленном стадионе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Установка навеса над зрительской трибуной</dc:title>
  <dc:creator>MP</dc:creator>
  <cp:lastModifiedBy>User Windows</cp:lastModifiedBy>
  <cp:revision>17</cp:revision>
  <dcterms:created xsi:type="dcterms:W3CDTF">2018-10-18T05:26:47Z</dcterms:created>
  <dcterms:modified xsi:type="dcterms:W3CDTF">2019-10-01T08:37:34Z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735078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