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4" r:id="rId3"/>
    <p:sldId id="273" r:id="rId4"/>
    <p:sldId id="265" r:id="rId5"/>
    <p:sldId id="267" r:id="rId6"/>
    <p:sldId id="268" r:id="rId7"/>
    <p:sldId id="261" r:id="rId8"/>
    <p:sldId id="259" r:id="rId9"/>
    <p:sldId id="257" r:id="rId10"/>
    <p:sldId id="256" r:id="rId11"/>
    <p:sldId id="271" r:id="rId12"/>
    <p:sldId id="272" r:id="rId13"/>
    <p:sldId id="269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5602B"/>
    <a:srgbClr val="E2C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8" autoAdjust="0"/>
  </p:normalViewPr>
  <p:slideViewPr>
    <p:cSldViewPr snapToGrid="0">
      <p:cViewPr varScale="1">
        <p:scale>
          <a:sx n="47" d="100"/>
          <a:sy n="47" d="100"/>
        </p:scale>
        <p:origin x="-90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8E39D-168B-4A86-9B9E-D4E030EB5BA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A57ECC-3250-4A5A-8DFA-28D082D1018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bg1"/>
              </a:solidFill>
            </a:rPr>
            <a:t>Профилактика</a:t>
          </a:r>
        </a:p>
      </dgm:t>
    </dgm:pt>
    <dgm:pt modelId="{87445CA5-3BB9-413B-970D-9B525A3307A9}" type="parTrans" cxnId="{99CA2977-8C77-4831-8DFD-DF82BDAA4B12}">
      <dgm:prSet/>
      <dgm:spPr/>
      <dgm:t>
        <a:bodyPr/>
        <a:lstStyle/>
        <a:p>
          <a:endParaRPr lang="ru-RU"/>
        </a:p>
      </dgm:t>
    </dgm:pt>
    <dgm:pt modelId="{5141F6B2-FC94-4586-AF4A-E34FB7CAE202}" type="sibTrans" cxnId="{99CA2977-8C77-4831-8DFD-DF82BDAA4B12}">
      <dgm:prSet/>
      <dgm:spPr/>
      <dgm:t>
        <a:bodyPr/>
        <a:lstStyle/>
        <a:p>
          <a:endParaRPr lang="ru-RU"/>
        </a:p>
      </dgm:t>
    </dgm:pt>
    <dgm:pt modelId="{BD1EB063-CE83-4010-9136-A9BD39A6D096}">
      <dgm:prSet phldrT="[Текст]" custT="1"/>
      <dgm:spPr/>
      <dgm:t>
        <a:bodyPr/>
        <a:lstStyle/>
        <a:p>
          <a:pPr marL="0" indent="182563"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ru-RU" sz="1500" b="1" dirty="0"/>
            <a:t>Создание безопасной благоприятной среды, развитие и поддержка культурных программ (интерактивных), спорта, в т.ч. дворового (доступных спортивных сооружений), семейных досуговых программ, дворовых клубов, мест отдыха для подростков и молодежи. </a:t>
          </a:r>
        </a:p>
      </dgm:t>
    </dgm:pt>
    <dgm:pt modelId="{01C40421-8948-4F04-BFCF-5B1B23440C54}" type="parTrans" cxnId="{720D95EE-8F54-4C31-90AF-80A578D99F02}">
      <dgm:prSet/>
      <dgm:spPr/>
      <dgm:t>
        <a:bodyPr/>
        <a:lstStyle/>
        <a:p>
          <a:endParaRPr lang="ru-RU"/>
        </a:p>
      </dgm:t>
    </dgm:pt>
    <dgm:pt modelId="{D3A6B50B-255A-47CE-864E-4C001B80A9CA}" type="sibTrans" cxnId="{720D95EE-8F54-4C31-90AF-80A578D99F02}">
      <dgm:prSet/>
      <dgm:spPr/>
      <dgm:t>
        <a:bodyPr/>
        <a:lstStyle/>
        <a:p>
          <a:endParaRPr lang="ru-RU"/>
        </a:p>
      </dgm:t>
    </dgm:pt>
    <dgm:pt modelId="{F2490E6D-1749-4818-B75B-D8B9F397CE6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chemeClr val="bg1"/>
              </a:solidFill>
            </a:rPr>
            <a:t>Выявление и информирование</a:t>
          </a:r>
        </a:p>
      </dgm:t>
    </dgm:pt>
    <dgm:pt modelId="{437356B7-7978-4012-ACE2-AD2C300A5599}" type="parTrans" cxnId="{D569BBAB-E89F-4892-A1ED-4E3E6C3C509D}">
      <dgm:prSet/>
      <dgm:spPr/>
      <dgm:t>
        <a:bodyPr/>
        <a:lstStyle/>
        <a:p>
          <a:endParaRPr lang="ru-RU"/>
        </a:p>
      </dgm:t>
    </dgm:pt>
    <dgm:pt modelId="{F90AB065-DD14-4118-B153-7A4208BD1337}" type="sibTrans" cxnId="{D569BBAB-E89F-4892-A1ED-4E3E6C3C509D}">
      <dgm:prSet/>
      <dgm:spPr/>
      <dgm:t>
        <a:bodyPr/>
        <a:lstStyle/>
        <a:p>
          <a:endParaRPr lang="ru-RU"/>
        </a:p>
      </dgm:t>
    </dgm:pt>
    <dgm:pt modelId="{8270F41E-76E7-49E1-8F50-0B727E658682}">
      <dgm:prSet phldrT="[Текст]" custT="1"/>
      <dgm:spPr/>
      <dgm:t>
        <a:bodyPr/>
        <a:lstStyle/>
        <a:p>
          <a:pPr marL="0" indent="269875"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ru-RU" sz="1500" b="1" dirty="0"/>
            <a:t>Консультативные центры (ТОС, общественные центры и т.п.)</a:t>
          </a:r>
        </a:p>
      </dgm:t>
    </dgm:pt>
    <dgm:pt modelId="{184B7C15-7A24-4067-A65A-F2CB64404D87}" type="parTrans" cxnId="{2951A4A9-4CDA-464E-A73B-85680760F2C4}">
      <dgm:prSet/>
      <dgm:spPr/>
      <dgm:t>
        <a:bodyPr/>
        <a:lstStyle/>
        <a:p>
          <a:endParaRPr lang="ru-RU"/>
        </a:p>
      </dgm:t>
    </dgm:pt>
    <dgm:pt modelId="{7E13E9D8-613B-407E-A6EA-84E6EF4AD2C5}" type="sibTrans" cxnId="{2951A4A9-4CDA-464E-A73B-85680760F2C4}">
      <dgm:prSet/>
      <dgm:spPr/>
      <dgm:t>
        <a:bodyPr/>
        <a:lstStyle/>
        <a:p>
          <a:endParaRPr lang="ru-RU"/>
        </a:p>
      </dgm:t>
    </dgm:pt>
    <dgm:pt modelId="{D0BA36F3-21A5-4AF5-806A-B735EA0820B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bg1"/>
              </a:solidFill>
            </a:rPr>
            <a:t>Лечение</a:t>
          </a:r>
        </a:p>
        <a:p>
          <a:r>
            <a:rPr lang="ru-RU" sz="1400" b="1" dirty="0">
              <a:solidFill>
                <a:schemeClr val="bg1"/>
              </a:solidFill>
            </a:rPr>
            <a:t>сопровождение</a:t>
          </a:r>
        </a:p>
      </dgm:t>
    </dgm:pt>
    <dgm:pt modelId="{CED8BBA3-FDAC-4604-9554-F796AD0DA027}" type="parTrans" cxnId="{04FCCFAA-BFCC-4BAE-BCBE-CE67B1D68000}">
      <dgm:prSet/>
      <dgm:spPr/>
      <dgm:t>
        <a:bodyPr/>
        <a:lstStyle/>
        <a:p>
          <a:endParaRPr lang="ru-RU"/>
        </a:p>
      </dgm:t>
    </dgm:pt>
    <dgm:pt modelId="{C95A7987-027A-4620-B984-FE89098706A4}" type="sibTrans" cxnId="{04FCCFAA-BFCC-4BAE-BCBE-CE67B1D68000}">
      <dgm:prSet/>
      <dgm:spPr/>
      <dgm:t>
        <a:bodyPr/>
        <a:lstStyle/>
        <a:p>
          <a:endParaRPr lang="ru-RU"/>
        </a:p>
      </dgm:t>
    </dgm:pt>
    <dgm:pt modelId="{3A24C3A1-DB6F-47E8-B23C-08FCFAAED27D}">
      <dgm:prSet phldrT="[Текст]" custT="1"/>
      <dgm:spPr/>
      <dgm:t>
        <a:bodyPr/>
        <a:lstStyle/>
        <a:p>
          <a:pPr marL="0" indent="182563"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ru-RU" sz="1800" b="1" dirty="0"/>
            <a:t>Оказание комплексной помощи (медицинской, правовой, психологической, социальной и т.д.)</a:t>
          </a:r>
        </a:p>
      </dgm:t>
    </dgm:pt>
    <dgm:pt modelId="{937A1AF1-54C0-4BF7-BA13-7B91B374DD62}" type="parTrans" cxnId="{BE0F11AF-5538-4AA2-A566-FBEC389E313C}">
      <dgm:prSet/>
      <dgm:spPr/>
      <dgm:t>
        <a:bodyPr/>
        <a:lstStyle/>
        <a:p>
          <a:endParaRPr lang="ru-RU"/>
        </a:p>
      </dgm:t>
    </dgm:pt>
    <dgm:pt modelId="{D15BCBC3-E833-454F-9CEC-5D1E29B0747F}" type="sibTrans" cxnId="{BE0F11AF-5538-4AA2-A566-FBEC389E313C}">
      <dgm:prSet/>
      <dgm:spPr/>
      <dgm:t>
        <a:bodyPr/>
        <a:lstStyle/>
        <a:p>
          <a:endParaRPr lang="ru-RU"/>
        </a:p>
      </dgm:t>
    </dgm:pt>
    <dgm:pt modelId="{47FE75AD-B1A3-401D-89CD-C8462C41768F}">
      <dgm:prSet phldrT="[Текст]" custT="1"/>
      <dgm:spPr/>
      <dgm:t>
        <a:bodyPr/>
        <a:lstStyle/>
        <a:p>
          <a:pPr marL="0" indent="182563"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ru-RU" sz="1800" b="1" dirty="0"/>
            <a:t>Поддержание Результата </a:t>
          </a:r>
        </a:p>
      </dgm:t>
    </dgm:pt>
    <dgm:pt modelId="{D5960184-A8B1-4E86-BD7B-2B889FE36A4F}" type="parTrans" cxnId="{96F60DFC-01C2-409B-BE37-BD227B7C79B3}">
      <dgm:prSet/>
      <dgm:spPr/>
      <dgm:t>
        <a:bodyPr/>
        <a:lstStyle/>
        <a:p>
          <a:endParaRPr lang="ru-RU"/>
        </a:p>
      </dgm:t>
    </dgm:pt>
    <dgm:pt modelId="{4A6B0CCC-293B-46AA-8879-948390E1DACD}" type="sibTrans" cxnId="{96F60DFC-01C2-409B-BE37-BD227B7C79B3}">
      <dgm:prSet/>
      <dgm:spPr/>
      <dgm:t>
        <a:bodyPr/>
        <a:lstStyle/>
        <a:p>
          <a:endParaRPr lang="ru-RU"/>
        </a:p>
      </dgm:t>
    </dgm:pt>
    <dgm:pt modelId="{4AD8904F-23D8-460C-9098-CA9328B20638}">
      <dgm:prSet custT="1"/>
      <dgm:spPr/>
      <dgm:t>
        <a:bodyPr/>
        <a:lstStyle/>
        <a:p>
          <a:pPr marL="0" indent="269875"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ru-RU" sz="1500" b="1" dirty="0"/>
            <a:t>Взаимодействие с общественными организациями (социальная уличная работа, </a:t>
          </a:r>
          <a:r>
            <a:rPr lang="ru-RU" sz="1500" b="1" dirty="0" smtClean="0"/>
            <a:t>социальное сопровождение наркопотребителей и их семей)</a:t>
          </a:r>
          <a:endParaRPr lang="ru-RU" sz="1500" b="1" dirty="0"/>
        </a:p>
      </dgm:t>
    </dgm:pt>
    <dgm:pt modelId="{9A2BE9EF-E914-4E56-8E32-FF4051C6B906}" type="parTrans" cxnId="{A9FC3A89-6537-4AB0-A634-B439F5E22342}">
      <dgm:prSet/>
      <dgm:spPr/>
      <dgm:t>
        <a:bodyPr/>
        <a:lstStyle/>
        <a:p>
          <a:endParaRPr lang="ru-RU"/>
        </a:p>
      </dgm:t>
    </dgm:pt>
    <dgm:pt modelId="{2E1FDB9E-AF1C-4130-8036-B4FC18258398}" type="sibTrans" cxnId="{A9FC3A89-6537-4AB0-A634-B439F5E22342}">
      <dgm:prSet/>
      <dgm:spPr/>
      <dgm:t>
        <a:bodyPr/>
        <a:lstStyle/>
        <a:p>
          <a:endParaRPr lang="ru-RU"/>
        </a:p>
      </dgm:t>
    </dgm:pt>
    <dgm:pt modelId="{B5FB5D8F-3326-4C78-A3F7-D40F0DED49A4}">
      <dgm:prSet custT="1"/>
      <dgm:spPr/>
      <dgm:t>
        <a:bodyPr/>
        <a:lstStyle/>
        <a:p>
          <a:pPr marL="0" indent="269875"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ru-RU" sz="1500" b="1" dirty="0"/>
            <a:t>Скрининговые обследования (образовательные организации, трудовые коллективы, </a:t>
          </a:r>
          <a:r>
            <a:rPr lang="ru-RU" sz="1500" b="1" dirty="0" err="1"/>
            <a:t>медорганизации</a:t>
          </a:r>
          <a:r>
            <a:rPr lang="ru-RU" sz="1500" b="1" dirty="0"/>
            <a:t>)</a:t>
          </a:r>
        </a:p>
      </dgm:t>
    </dgm:pt>
    <dgm:pt modelId="{A701D264-F559-4C50-A280-B33E25C84877}" type="parTrans" cxnId="{2D201431-2AA2-4D4E-A33E-329A07187AFB}">
      <dgm:prSet/>
      <dgm:spPr/>
      <dgm:t>
        <a:bodyPr/>
        <a:lstStyle/>
        <a:p>
          <a:endParaRPr lang="ru-RU"/>
        </a:p>
      </dgm:t>
    </dgm:pt>
    <dgm:pt modelId="{98D55E6D-2DF8-47D1-9B2D-A07FE4847A93}" type="sibTrans" cxnId="{2D201431-2AA2-4D4E-A33E-329A07187AFB}">
      <dgm:prSet/>
      <dgm:spPr/>
      <dgm:t>
        <a:bodyPr/>
        <a:lstStyle/>
        <a:p>
          <a:endParaRPr lang="ru-RU"/>
        </a:p>
      </dgm:t>
    </dgm:pt>
    <dgm:pt modelId="{03275EFD-81A4-4A09-AE4F-FAAC15F97F56}">
      <dgm:prSet custT="1"/>
      <dgm:spPr/>
      <dgm:t>
        <a:bodyPr/>
        <a:lstStyle/>
        <a:p>
          <a:pPr marL="0" indent="269875"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ru-RU" sz="1500" b="1" dirty="0"/>
            <a:t>Рейды, операции</a:t>
          </a:r>
        </a:p>
      </dgm:t>
    </dgm:pt>
    <dgm:pt modelId="{9CF16907-CF82-4E88-B166-DB3E588C1B7D}" type="parTrans" cxnId="{7E604C45-139C-41D9-AF3D-5B3DD08342D1}">
      <dgm:prSet/>
      <dgm:spPr/>
      <dgm:t>
        <a:bodyPr/>
        <a:lstStyle/>
        <a:p>
          <a:endParaRPr lang="ru-RU"/>
        </a:p>
      </dgm:t>
    </dgm:pt>
    <dgm:pt modelId="{C5E163B9-C164-49A8-A6EF-7CA19C75E538}" type="sibTrans" cxnId="{7E604C45-139C-41D9-AF3D-5B3DD08342D1}">
      <dgm:prSet/>
      <dgm:spPr/>
      <dgm:t>
        <a:bodyPr/>
        <a:lstStyle/>
        <a:p>
          <a:endParaRPr lang="ru-RU"/>
        </a:p>
      </dgm:t>
    </dgm:pt>
    <dgm:pt modelId="{CEC6EE37-0B50-4E07-BCB7-8BCCF59010DF}">
      <dgm:prSet custT="1"/>
      <dgm:spPr/>
      <dgm:t>
        <a:bodyPr/>
        <a:lstStyle/>
        <a:p>
          <a:pPr marL="0" indent="269875"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ru-RU" sz="1500" b="1" dirty="0"/>
            <a:t>СМИ – о местах оказания помощи</a:t>
          </a:r>
        </a:p>
      </dgm:t>
    </dgm:pt>
    <dgm:pt modelId="{97B05F4F-7947-4B3B-9633-5CC2526019CD}" type="parTrans" cxnId="{1BF214A4-CAD6-4AA2-9B71-0E1F1778C0DB}">
      <dgm:prSet/>
      <dgm:spPr/>
      <dgm:t>
        <a:bodyPr/>
        <a:lstStyle/>
        <a:p>
          <a:endParaRPr lang="ru-RU"/>
        </a:p>
      </dgm:t>
    </dgm:pt>
    <dgm:pt modelId="{1BA9E97F-446E-4966-BC80-670E3BE496B3}" type="sibTrans" cxnId="{1BF214A4-CAD6-4AA2-9B71-0E1F1778C0DB}">
      <dgm:prSet/>
      <dgm:spPr/>
      <dgm:t>
        <a:bodyPr/>
        <a:lstStyle/>
        <a:p>
          <a:endParaRPr lang="ru-RU"/>
        </a:p>
      </dgm:t>
    </dgm:pt>
    <dgm:pt modelId="{864DD24A-C4E7-40B6-8422-A2D4E3E8E1EF}">
      <dgm:prSet phldrT="[Текст]" custT="1"/>
      <dgm:spPr/>
      <dgm:t>
        <a:bodyPr/>
        <a:lstStyle/>
        <a:p>
          <a:pPr marL="0" indent="182563"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ru-RU" sz="1500" b="1" dirty="0"/>
            <a:t> Информационные кампании в СМИ для повышения осведомленности населения о последствиях потребления ПАВ, о </a:t>
          </a:r>
          <a:r>
            <a:rPr lang="ru-RU" altLang="en-US" sz="1500" b="1" i="0" dirty="0"/>
            <a:t>неотвратимость наказания, </a:t>
          </a:r>
          <a:r>
            <a:rPr lang="ru-RU" sz="1500" b="1" i="0" dirty="0"/>
            <a:t> существующих профилактических программах</a:t>
          </a:r>
          <a:r>
            <a:rPr lang="ru-RU" altLang="en-US" sz="1500" b="1" i="0" dirty="0"/>
            <a:t>, местах оказания помощи</a:t>
          </a:r>
          <a:endParaRPr lang="ru-RU" sz="1500" b="1" i="0" dirty="0"/>
        </a:p>
      </dgm:t>
    </dgm:pt>
    <dgm:pt modelId="{AA2AF03E-FFC4-48C7-B46A-FB8DF52B0F3D}" type="parTrans" cxnId="{517C9EF6-6079-4FB0-A546-16AF08293D36}">
      <dgm:prSet/>
      <dgm:spPr/>
      <dgm:t>
        <a:bodyPr/>
        <a:lstStyle/>
        <a:p>
          <a:endParaRPr lang="ru-RU"/>
        </a:p>
      </dgm:t>
    </dgm:pt>
    <dgm:pt modelId="{8E0A0EEF-BCD2-4010-977D-C91833920108}" type="sibTrans" cxnId="{517C9EF6-6079-4FB0-A546-16AF08293D36}">
      <dgm:prSet/>
      <dgm:spPr/>
      <dgm:t>
        <a:bodyPr/>
        <a:lstStyle/>
        <a:p>
          <a:endParaRPr lang="ru-RU"/>
        </a:p>
      </dgm:t>
    </dgm:pt>
    <dgm:pt modelId="{F0E15AE6-0DFC-4012-B841-4E8AAC1A91D4}">
      <dgm:prSet phldrT="[Текст]" custT="1"/>
      <dgm:spPr/>
      <dgm:t>
        <a:bodyPr/>
        <a:lstStyle/>
        <a:p>
          <a:pPr marL="0" indent="182563"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ru-RU" sz="1500" b="1" dirty="0"/>
            <a:t>Обучающие программы для специалистов системы профилактики</a:t>
          </a:r>
        </a:p>
      </dgm:t>
    </dgm:pt>
    <dgm:pt modelId="{2BD16497-3F48-4A9D-A252-C60CC5F4F4A5}" type="parTrans" cxnId="{A139114D-6163-49FC-958F-5DE5499E1C5C}">
      <dgm:prSet/>
      <dgm:spPr/>
      <dgm:t>
        <a:bodyPr/>
        <a:lstStyle/>
        <a:p>
          <a:endParaRPr lang="ru-RU"/>
        </a:p>
      </dgm:t>
    </dgm:pt>
    <dgm:pt modelId="{C912A910-7221-4F77-9B8E-A33D4F456497}" type="sibTrans" cxnId="{A139114D-6163-49FC-958F-5DE5499E1C5C}">
      <dgm:prSet/>
      <dgm:spPr/>
      <dgm:t>
        <a:bodyPr/>
        <a:lstStyle/>
        <a:p>
          <a:endParaRPr lang="ru-RU"/>
        </a:p>
      </dgm:t>
    </dgm:pt>
    <dgm:pt modelId="{804C45E2-8AE3-46D7-BF08-EA3EF7304E65}">
      <dgm:prSet phldrT="[Текст]" custT="1"/>
      <dgm:spPr/>
      <dgm:t>
        <a:bodyPr/>
        <a:lstStyle/>
        <a:p>
          <a:pPr marL="0" indent="182563"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ru-RU" sz="1500" b="1" dirty="0"/>
            <a:t>Культурные десанты в сельскую местность, поддержание спорта и досуговых программ на селе</a:t>
          </a:r>
        </a:p>
      </dgm:t>
    </dgm:pt>
    <dgm:pt modelId="{6E404A5A-1E4F-400F-B314-BDEA030B85B4}" type="parTrans" cxnId="{DB31CC8B-B373-40D6-8DCF-5409132199F4}">
      <dgm:prSet/>
      <dgm:spPr/>
      <dgm:t>
        <a:bodyPr/>
        <a:lstStyle/>
        <a:p>
          <a:endParaRPr lang="ru-RU"/>
        </a:p>
      </dgm:t>
    </dgm:pt>
    <dgm:pt modelId="{4F1BC756-9DF3-4A7B-AA4A-2E79F07E070B}" type="sibTrans" cxnId="{DB31CC8B-B373-40D6-8DCF-5409132199F4}">
      <dgm:prSet/>
      <dgm:spPr/>
      <dgm:t>
        <a:bodyPr/>
        <a:lstStyle/>
        <a:p>
          <a:endParaRPr lang="ru-RU"/>
        </a:p>
      </dgm:t>
    </dgm:pt>
    <dgm:pt modelId="{42CF6998-4531-4640-9907-1E439FCBA029}">
      <dgm:prSet phldrT="[Текст]" custT="1"/>
      <dgm:spPr/>
      <dgm:t>
        <a:bodyPr/>
        <a:lstStyle/>
        <a:p>
          <a:pPr marL="0" indent="182563"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ru-RU" sz="1500" b="1" dirty="0"/>
            <a:t>Родительские университеты</a:t>
          </a:r>
        </a:p>
      </dgm:t>
    </dgm:pt>
    <dgm:pt modelId="{514DE94E-DB1E-4DFC-AE83-2B440FB3ABC9}" type="parTrans" cxnId="{2CA65306-FD11-416F-9758-FA95D94E1CA8}">
      <dgm:prSet/>
      <dgm:spPr/>
      <dgm:t>
        <a:bodyPr/>
        <a:lstStyle/>
        <a:p>
          <a:endParaRPr lang="ru-RU"/>
        </a:p>
      </dgm:t>
    </dgm:pt>
    <dgm:pt modelId="{DB5AF318-6D01-4BCF-90CB-5FFA4BC9BA43}" type="sibTrans" cxnId="{2CA65306-FD11-416F-9758-FA95D94E1CA8}">
      <dgm:prSet/>
      <dgm:spPr/>
      <dgm:t>
        <a:bodyPr/>
        <a:lstStyle/>
        <a:p>
          <a:endParaRPr lang="ru-RU"/>
        </a:p>
      </dgm:t>
    </dgm:pt>
    <dgm:pt modelId="{43C95DB7-F2EC-4124-87BE-14395C75D5CC}">
      <dgm:prSet phldrT="[Текст]" custT="1"/>
      <dgm:spPr/>
      <dgm:t>
        <a:bodyPr/>
        <a:lstStyle/>
        <a:p>
          <a:pPr marL="0" indent="182563">
            <a:buClr>
              <a:srgbClr val="C00000"/>
            </a:buClr>
            <a:buFont typeface="Wingdings" panose="05000000000000000000" pitchFamily="2" charset="2"/>
            <a:buChar char="ü"/>
          </a:pPr>
          <a:r>
            <a:rPr lang="ru-RU" sz="1500" b="1" dirty="0"/>
            <a:t>Интерактивные программы для детей</a:t>
          </a:r>
        </a:p>
      </dgm:t>
    </dgm:pt>
    <dgm:pt modelId="{B3654A2E-6C90-4E89-A2F5-EF7FF818CBCB}" type="parTrans" cxnId="{AD937E3F-53A9-4497-84CB-9345FC6D4224}">
      <dgm:prSet/>
      <dgm:spPr/>
      <dgm:t>
        <a:bodyPr/>
        <a:lstStyle/>
        <a:p>
          <a:endParaRPr lang="ru-RU"/>
        </a:p>
      </dgm:t>
    </dgm:pt>
    <dgm:pt modelId="{DA75CCDB-9ECF-4D2F-9B82-274D513EDEAD}" type="sibTrans" cxnId="{AD937E3F-53A9-4497-84CB-9345FC6D4224}">
      <dgm:prSet/>
      <dgm:spPr/>
      <dgm:t>
        <a:bodyPr/>
        <a:lstStyle/>
        <a:p>
          <a:endParaRPr lang="ru-RU"/>
        </a:p>
      </dgm:t>
    </dgm:pt>
    <dgm:pt modelId="{625FA12D-346B-4853-9CDA-5D3D793C2214}" type="pres">
      <dgm:prSet presAssocID="{0948E39D-168B-4A86-9B9E-D4E030EB5B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23C9B4-732D-40C0-9955-E55F66A3267E}" type="pres">
      <dgm:prSet presAssocID="{76A57ECC-3250-4A5A-8DFA-28D082D10182}" presName="composite" presStyleCnt="0"/>
      <dgm:spPr/>
    </dgm:pt>
    <dgm:pt modelId="{329ECD8C-B1AA-4B11-B8BC-1B4911B2859C}" type="pres">
      <dgm:prSet presAssocID="{76A57ECC-3250-4A5A-8DFA-28D082D1018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1842E-8FB8-4F74-819D-481874424255}" type="pres">
      <dgm:prSet presAssocID="{76A57ECC-3250-4A5A-8DFA-28D082D10182}" presName="descendantText" presStyleLbl="alignAcc1" presStyleIdx="0" presStyleCnt="3" custScaleY="247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A8F97-1560-469D-9AFE-D0DB5ABE7463}" type="pres">
      <dgm:prSet presAssocID="{5141F6B2-FC94-4586-AF4A-E34FB7CAE202}" presName="sp" presStyleCnt="0"/>
      <dgm:spPr/>
    </dgm:pt>
    <dgm:pt modelId="{BBB96D7E-0AEA-495C-A1A8-01CC8015BEC9}" type="pres">
      <dgm:prSet presAssocID="{F2490E6D-1749-4818-B75B-D8B9F397CE6D}" presName="composite" presStyleCnt="0"/>
      <dgm:spPr/>
    </dgm:pt>
    <dgm:pt modelId="{4346CDB5-8B79-46EA-81B4-C1998371603D}" type="pres">
      <dgm:prSet presAssocID="{F2490E6D-1749-4818-B75B-D8B9F397CE6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C6F76-3089-451E-99DB-C83FD92147C4}" type="pres">
      <dgm:prSet presAssocID="{F2490E6D-1749-4818-B75B-D8B9F397CE6D}" presName="descendantText" presStyleLbl="alignAcc1" presStyleIdx="1" presStyleCnt="3" custScaleX="98398" custScaleY="157374" custLinFactNeighborX="-529" custLinFactNeighborY="18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A6087-5515-40CE-A09E-F0F87B432669}" type="pres">
      <dgm:prSet presAssocID="{F90AB065-DD14-4118-B153-7A4208BD1337}" presName="sp" presStyleCnt="0"/>
      <dgm:spPr/>
    </dgm:pt>
    <dgm:pt modelId="{5118437D-E2F8-469F-8C29-04AC0AC75E37}" type="pres">
      <dgm:prSet presAssocID="{D0BA36F3-21A5-4AF5-806A-B735EA0820BD}" presName="composite" presStyleCnt="0"/>
      <dgm:spPr/>
    </dgm:pt>
    <dgm:pt modelId="{1E10D12D-1200-4989-9F6C-49A56B03F8EF}" type="pres">
      <dgm:prSet presAssocID="{D0BA36F3-21A5-4AF5-806A-B735EA0820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E37D4-2CD3-4D0E-83D5-F4206D82A52D}" type="pres">
      <dgm:prSet presAssocID="{D0BA36F3-21A5-4AF5-806A-B735EA0820BD}" presName="descendantText" presStyleLbl="alignAcc1" presStyleIdx="2" presStyleCnt="3" custScaleY="93363" custLinFactNeighborX="307" custLinFactNeighborY="15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39114D-6163-49FC-958F-5DE5499E1C5C}" srcId="{76A57ECC-3250-4A5A-8DFA-28D082D10182}" destId="{F0E15AE6-0DFC-4012-B841-4E8AAC1A91D4}" srcOrd="3" destOrd="0" parTransId="{2BD16497-3F48-4A9D-A252-C60CC5F4F4A5}" sibTransId="{C912A910-7221-4F77-9B8E-A33D4F456497}"/>
    <dgm:cxn modelId="{7BB513AB-345C-4C98-896A-5686A23B6830}" type="presOf" srcId="{B5FB5D8F-3326-4C78-A3F7-D40F0DED49A4}" destId="{A51C6F76-3089-451E-99DB-C83FD92147C4}" srcOrd="0" destOrd="2" presId="urn:microsoft.com/office/officeart/2005/8/layout/chevron2"/>
    <dgm:cxn modelId="{720D95EE-8F54-4C31-90AF-80A578D99F02}" srcId="{76A57ECC-3250-4A5A-8DFA-28D082D10182}" destId="{BD1EB063-CE83-4010-9136-A9BD39A6D096}" srcOrd="0" destOrd="0" parTransId="{01C40421-8948-4F04-BFCF-5B1B23440C54}" sibTransId="{D3A6B50B-255A-47CE-864E-4C001B80A9CA}"/>
    <dgm:cxn modelId="{FE0DA0AF-9EC9-4681-BE41-0F24F1C86FA3}" type="presOf" srcId="{F2490E6D-1749-4818-B75B-D8B9F397CE6D}" destId="{4346CDB5-8B79-46EA-81B4-C1998371603D}" srcOrd="0" destOrd="0" presId="urn:microsoft.com/office/officeart/2005/8/layout/chevron2"/>
    <dgm:cxn modelId="{0622395C-A7F5-434B-92E5-4DC9C514E1AD}" type="presOf" srcId="{43C95DB7-F2EC-4124-87BE-14395C75D5CC}" destId="{9E01842E-8FB8-4F74-819D-481874424255}" srcOrd="0" destOrd="5" presId="urn:microsoft.com/office/officeart/2005/8/layout/chevron2"/>
    <dgm:cxn modelId="{BE0F11AF-5538-4AA2-A566-FBEC389E313C}" srcId="{D0BA36F3-21A5-4AF5-806A-B735EA0820BD}" destId="{3A24C3A1-DB6F-47E8-B23C-08FCFAAED27D}" srcOrd="0" destOrd="0" parTransId="{937A1AF1-54C0-4BF7-BA13-7B91B374DD62}" sibTransId="{D15BCBC3-E833-454F-9CEC-5D1E29B0747F}"/>
    <dgm:cxn modelId="{AD937E3F-53A9-4497-84CB-9345FC6D4224}" srcId="{76A57ECC-3250-4A5A-8DFA-28D082D10182}" destId="{43C95DB7-F2EC-4124-87BE-14395C75D5CC}" srcOrd="5" destOrd="0" parTransId="{B3654A2E-6C90-4E89-A2F5-EF7FF818CBCB}" sibTransId="{DA75CCDB-9ECF-4D2F-9B82-274D513EDEAD}"/>
    <dgm:cxn modelId="{D569BBAB-E89F-4892-A1ED-4E3E6C3C509D}" srcId="{0948E39D-168B-4A86-9B9E-D4E030EB5BAB}" destId="{F2490E6D-1749-4818-B75B-D8B9F397CE6D}" srcOrd="1" destOrd="0" parTransId="{437356B7-7978-4012-ACE2-AD2C300A5599}" sibTransId="{F90AB065-DD14-4118-B153-7A4208BD1337}"/>
    <dgm:cxn modelId="{8548FB70-C1B7-4A25-867C-B1D8E3C69F90}" type="presOf" srcId="{47FE75AD-B1A3-401D-89CD-C8462C41768F}" destId="{A04E37D4-2CD3-4D0E-83D5-F4206D82A52D}" srcOrd="0" destOrd="1" presId="urn:microsoft.com/office/officeart/2005/8/layout/chevron2"/>
    <dgm:cxn modelId="{A9FC3A89-6537-4AB0-A634-B439F5E22342}" srcId="{F2490E6D-1749-4818-B75B-D8B9F397CE6D}" destId="{4AD8904F-23D8-460C-9098-CA9328B20638}" srcOrd="1" destOrd="0" parTransId="{9A2BE9EF-E914-4E56-8E32-FF4051C6B906}" sibTransId="{2E1FDB9E-AF1C-4130-8036-B4FC18258398}"/>
    <dgm:cxn modelId="{99CA2977-8C77-4831-8DFD-DF82BDAA4B12}" srcId="{0948E39D-168B-4A86-9B9E-D4E030EB5BAB}" destId="{76A57ECC-3250-4A5A-8DFA-28D082D10182}" srcOrd="0" destOrd="0" parTransId="{87445CA5-3BB9-413B-970D-9B525A3307A9}" sibTransId="{5141F6B2-FC94-4586-AF4A-E34FB7CAE202}"/>
    <dgm:cxn modelId="{0ECE0D1B-FCC9-48D1-9DD6-31762B5B554E}" type="presOf" srcId="{D0BA36F3-21A5-4AF5-806A-B735EA0820BD}" destId="{1E10D12D-1200-4989-9F6C-49A56B03F8EF}" srcOrd="0" destOrd="0" presId="urn:microsoft.com/office/officeart/2005/8/layout/chevron2"/>
    <dgm:cxn modelId="{517C9EF6-6079-4FB0-A546-16AF08293D36}" srcId="{76A57ECC-3250-4A5A-8DFA-28D082D10182}" destId="{864DD24A-C4E7-40B6-8422-A2D4E3E8E1EF}" srcOrd="2" destOrd="0" parTransId="{AA2AF03E-FFC4-48C7-B46A-FB8DF52B0F3D}" sibTransId="{8E0A0EEF-BCD2-4010-977D-C91833920108}"/>
    <dgm:cxn modelId="{627A5593-3046-4CF9-9905-B5F2DAF5FD71}" type="presOf" srcId="{0948E39D-168B-4A86-9B9E-D4E030EB5BAB}" destId="{625FA12D-346B-4853-9CDA-5D3D793C2214}" srcOrd="0" destOrd="0" presId="urn:microsoft.com/office/officeart/2005/8/layout/chevron2"/>
    <dgm:cxn modelId="{2951A4A9-4CDA-464E-A73B-85680760F2C4}" srcId="{F2490E6D-1749-4818-B75B-D8B9F397CE6D}" destId="{8270F41E-76E7-49E1-8F50-0B727E658682}" srcOrd="0" destOrd="0" parTransId="{184B7C15-7A24-4067-A65A-F2CB64404D87}" sibTransId="{7E13E9D8-613B-407E-A6EA-84E6EF4AD2C5}"/>
    <dgm:cxn modelId="{346FBDED-4452-49D9-98D1-D6638713F77A}" type="presOf" srcId="{CEC6EE37-0B50-4E07-BCB7-8BCCF59010DF}" destId="{A51C6F76-3089-451E-99DB-C83FD92147C4}" srcOrd="0" destOrd="4" presId="urn:microsoft.com/office/officeart/2005/8/layout/chevron2"/>
    <dgm:cxn modelId="{7E604C45-139C-41D9-AF3D-5B3DD08342D1}" srcId="{F2490E6D-1749-4818-B75B-D8B9F397CE6D}" destId="{03275EFD-81A4-4A09-AE4F-FAAC15F97F56}" srcOrd="3" destOrd="0" parTransId="{9CF16907-CF82-4E88-B166-DB3E588C1B7D}" sibTransId="{C5E163B9-C164-49A8-A6EF-7CA19C75E538}"/>
    <dgm:cxn modelId="{4F754DC1-D25C-4417-ABCB-6791C7931179}" type="presOf" srcId="{8270F41E-76E7-49E1-8F50-0B727E658682}" destId="{A51C6F76-3089-451E-99DB-C83FD92147C4}" srcOrd="0" destOrd="0" presId="urn:microsoft.com/office/officeart/2005/8/layout/chevron2"/>
    <dgm:cxn modelId="{26DC55CD-90E6-43BF-881A-040156E74798}" type="presOf" srcId="{804C45E2-8AE3-46D7-BF08-EA3EF7304E65}" destId="{9E01842E-8FB8-4F74-819D-481874424255}" srcOrd="0" destOrd="1" presId="urn:microsoft.com/office/officeart/2005/8/layout/chevron2"/>
    <dgm:cxn modelId="{F81A3CBB-A816-46CD-9EF6-52EAEA39B022}" type="presOf" srcId="{76A57ECC-3250-4A5A-8DFA-28D082D10182}" destId="{329ECD8C-B1AA-4B11-B8BC-1B4911B2859C}" srcOrd="0" destOrd="0" presId="urn:microsoft.com/office/officeart/2005/8/layout/chevron2"/>
    <dgm:cxn modelId="{2D201431-2AA2-4D4E-A33E-329A07187AFB}" srcId="{F2490E6D-1749-4818-B75B-D8B9F397CE6D}" destId="{B5FB5D8F-3326-4C78-A3F7-D40F0DED49A4}" srcOrd="2" destOrd="0" parTransId="{A701D264-F559-4C50-A280-B33E25C84877}" sibTransId="{98D55E6D-2DF8-47D1-9B2D-A07FE4847A93}"/>
    <dgm:cxn modelId="{9F2EDDC7-896F-4848-9447-4AAC25F603D4}" type="presOf" srcId="{42CF6998-4531-4640-9907-1E439FCBA029}" destId="{9E01842E-8FB8-4F74-819D-481874424255}" srcOrd="0" destOrd="4" presId="urn:microsoft.com/office/officeart/2005/8/layout/chevron2"/>
    <dgm:cxn modelId="{04FCCFAA-BFCC-4BAE-BCBE-CE67B1D68000}" srcId="{0948E39D-168B-4A86-9B9E-D4E030EB5BAB}" destId="{D0BA36F3-21A5-4AF5-806A-B735EA0820BD}" srcOrd="2" destOrd="0" parTransId="{CED8BBA3-FDAC-4604-9554-F796AD0DA027}" sibTransId="{C95A7987-027A-4620-B984-FE89098706A4}"/>
    <dgm:cxn modelId="{2CA65306-FD11-416F-9758-FA95D94E1CA8}" srcId="{76A57ECC-3250-4A5A-8DFA-28D082D10182}" destId="{42CF6998-4531-4640-9907-1E439FCBA029}" srcOrd="4" destOrd="0" parTransId="{514DE94E-DB1E-4DFC-AE83-2B440FB3ABC9}" sibTransId="{DB5AF318-6D01-4BCF-90CB-5FFA4BC9BA43}"/>
    <dgm:cxn modelId="{DC3FEE34-6808-49E8-9718-AAB2A3A84920}" type="presOf" srcId="{BD1EB063-CE83-4010-9136-A9BD39A6D096}" destId="{9E01842E-8FB8-4F74-819D-481874424255}" srcOrd="0" destOrd="0" presId="urn:microsoft.com/office/officeart/2005/8/layout/chevron2"/>
    <dgm:cxn modelId="{37A88771-354D-4F42-AF6A-ED0831483718}" type="presOf" srcId="{3A24C3A1-DB6F-47E8-B23C-08FCFAAED27D}" destId="{A04E37D4-2CD3-4D0E-83D5-F4206D82A52D}" srcOrd="0" destOrd="0" presId="urn:microsoft.com/office/officeart/2005/8/layout/chevron2"/>
    <dgm:cxn modelId="{96F60DFC-01C2-409B-BE37-BD227B7C79B3}" srcId="{D0BA36F3-21A5-4AF5-806A-B735EA0820BD}" destId="{47FE75AD-B1A3-401D-89CD-C8462C41768F}" srcOrd="1" destOrd="0" parTransId="{D5960184-A8B1-4E86-BD7B-2B889FE36A4F}" sibTransId="{4A6B0CCC-293B-46AA-8879-948390E1DACD}"/>
    <dgm:cxn modelId="{DACA17E8-15E5-4802-8011-80938C74DEBD}" type="presOf" srcId="{03275EFD-81A4-4A09-AE4F-FAAC15F97F56}" destId="{A51C6F76-3089-451E-99DB-C83FD92147C4}" srcOrd="0" destOrd="3" presId="urn:microsoft.com/office/officeart/2005/8/layout/chevron2"/>
    <dgm:cxn modelId="{DB31CC8B-B373-40D6-8DCF-5409132199F4}" srcId="{76A57ECC-3250-4A5A-8DFA-28D082D10182}" destId="{804C45E2-8AE3-46D7-BF08-EA3EF7304E65}" srcOrd="1" destOrd="0" parTransId="{6E404A5A-1E4F-400F-B314-BDEA030B85B4}" sibTransId="{4F1BC756-9DF3-4A7B-AA4A-2E79F07E070B}"/>
    <dgm:cxn modelId="{D36F42FE-DCB0-4C05-95E8-3D9C765DCCE3}" type="presOf" srcId="{864DD24A-C4E7-40B6-8422-A2D4E3E8E1EF}" destId="{9E01842E-8FB8-4F74-819D-481874424255}" srcOrd="0" destOrd="2" presId="urn:microsoft.com/office/officeart/2005/8/layout/chevron2"/>
    <dgm:cxn modelId="{A4200E6E-CCD7-4F25-92FB-43F2762AE7AE}" type="presOf" srcId="{4AD8904F-23D8-460C-9098-CA9328B20638}" destId="{A51C6F76-3089-451E-99DB-C83FD92147C4}" srcOrd="0" destOrd="1" presId="urn:microsoft.com/office/officeart/2005/8/layout/chevron2"/>
    <dgm:cxn modelId="{1BF214A4-CAD6-4AA2-9B71-0E1F1778C0DB}" srcId="{F2490E6D-1749-4818-B75B-D8B9F397CE6D}" destId="{CEC6EE37-0B50-4E07-BCB7-8BCCF59010DF}" srcOrd="4" destOrd="0" parTransId="{97B05F4F-7947-4B3B-9633-5CC2526019CD}" sibTransId="{1BA9E97F-446E-4966-BC80-670E3BE496B3}"/>
    <dgm:cxn modelId="{74234901-F739-4C67-81A5-F8C96AA1037C}" type="presOf" srcId="{F0E15AE6-0DFC-4012-B841-4E8AAC1A91D4}" destId="{9E01842E-8FB8-4F74-819D-481874424255}" srcOrd="0" destOrd="3" presId="urn:microsoft.com/office/officeart/2005/8/layout/chevron2"/>
    <dgm:cxn modelId="{A6E5A5F9-65AE-4FD0-848A-48DA7080B9E0}" type="presParOf" srcId="{625FA12D-346B-4853-9CDA-5D3D793C2214}" destId="{9123C9B4-732D-40C0-9955-E55F66A3267E}" srcOrd="0" destOrd="0" presId="urn:microsoft.com/office/officeart/2005/8/layout/chevron2"/>
    <dgm:cxn modelId="{1D6F4C41-204B-44A8-B282-79E60AF7B2C2}" type="presParOf" srcId="{9123C9B4-732D-40C0-9955-E55F66A3267E}" destId="{329ECD8C-B1AA-4B11-B8BC-1B4911B2859C}" srcOrd="0" destOrd="0" presId="urn:microsoft.com/office/officeart/2005/8/layout/chevron2"/>
    <dgm:cxn modelId="{1F6DA329-13EB-4439-8EE6-3CA7354EF67F}" type="presParOf" srcId="{9123C9B4-732D-40C0-9955-E55F66A3267E}" destId="{9E01842E-8FB8-4F74-819D-481874424255}" srcOrd="1" destOrd="0" presId="urn:microsoft.com/office/officeart/2005/8/layout/chevron2"/>
    <dgm:cxn modelId="{5D55656B-7219-4FBD-8849-A2E182F84CB7}" type="presParOf" srcId="{625FA12D-346B-4853-9CDA-5D3D793C2214}" destId="{CF3A8F97-1560-469D-9AFE-D0DB5ABE7463}" srcOrd="1" destOrd="0" presId="urn:microsoft.com/office/officeart/2005/8/layout/chevron2"/>
    <dgm:cxn modelId="{61139F75-B58F-4764-99F4-753ADC36B72A}" type="presParOf" srcId="{625FA12D-346B-4853-9CDA-5D3D793C2214}" destId="{BBB96D7E-0AEA-495C-A1A8-01CC8015BEC9}" srcOrd="2" destOrd="0" presId="urn:microsoft.com/office/officeart/2005/8/layout/chevron2"/>
    <dgm:cxn modelId="{FD7897C1-6FAC-4BE9-A984-EF923F328357}" type="presParOf" srcId="{BBB96D7E-0AEA-495C-A1A8-01CC8015BEC9}" destId="{4346CDB5-8B79-46EA-81B4-C1998371603D}" srcOrd="0" destOrd="0" presId="urn:microsoft.com/office/officeart/2005/8/layout/chevron2"/>
    <dgm:cxn modelId="{DCAD6C17-24AE-46D1-ABE6-D087993C7283}" type="presParOf" srcId="{BBB96D7E-0AEA-495C-A1A8-01CC8015BEC9}" destId="{A51C6F76-3089-451E-99DB-C83FD92147C4}" srcOrd="1" destOrd="0" presId="urn:microsoft.com/office/officeart/2005/8/layout/chevron2"/>
    <dgm:cxn modelId="{2126F85A-3C7E-43AB-8C6E-6005BDD94B15}" type="presParOf" srcId="{625FA12D-346B-4853-9CDA-5D3D793C2214}" destId="{961A6087-5515-40CE-A09E-F0F87B432669}" srcOrd="3" destOrd="0" presId="urn:microsoft.com/office/officeart/2005/8/layout/chevron2"/>
    <dgm:cxn modelId="{10126373-59CF-4332-AF76-295D1D309927}" type="presParOf" srcId="{625FA12D-346B-4853-9CDA-5D3D793C2214}" destId="{5118437D-E2F8-469F-8C29-04AC0AC75E37}" srcOrd="4" destOrd="0" presId="urn:microsoft.com/office/officeart/2005/8/layout/chevron2"/>
    <dgm:cxn modelId="{8D48CDA8-A993-456D-9935-E120B59F4F3C}" type="presParOf" srcId="{5118437D-E2F8-469F-8C29-04AC0AC75E37}" destId="{1E10D12D-1200-4989-9F6C-49A56B03F8EF}" srcOrd="0" destOrd="0" presId="urn:microsoft.com/office/officeart/2005/8/layout/chevron2"/>
    <dgm:cxn modelId="{4C98146F-F79C-4ADB-9827-8F66F00A1397}" type="presParOf" srcId="{5118437D-E2F8-469F-8C29-04AC0AC75E37}" destId="{A04E37D4-2CD3-4D0E-83D5-F4206D82A52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ECD8C-B1AA-4B11-B8BC-1B4911B2859C}">
      <dsp:nvSpPr>
        <dsp:cNvPr id="0" name=""/>
        <dsp:cNvSpPr/>
      </dsp:nvSpPr>
      <dsp:spPr>
        <a:xfrm rot="5400000">
          <a:off x="-214032" y="900738"/>
          <a:ext cx="1426885" cy="998819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</a:rPr>
            <a:t>Профилактика</a:t>
          </a:r>
        </a:p>
      </dsp:txBody>
      <dsp:txXfrm rot="-5400000">
        <a:off x="2" y="1186115"/>
        <a:ext cx="998819" cy="428066"/>
      </dsp:txXfrm>
    </dsp:sp>
    <dsp:sp modelId="{9E01842E-8FB8-4F74-819D-481874424255}">
      <dsp:nvSpPr>
        <dsp:cNvPr id="0" name=""/>
        <dsp:cNvSpPr/>
      </dsp:nvSpPr>
      <dsp:spPr>
        <a:xfrm rot="5400000">
          <a:off x="5204817" y="-4203014"/>
          <a:ext cx="2295410" cy="10707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0" lvl="1" indent="18256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••"/>
          </a:pPr>
          <a:r>
            <a:rPr lang="ru-RU" sz="1500" b="1" kern="1200" dirty="0"/>
            <a:t>Создание безопасной благоприятной среды, развитие и поддержка культурных программ (интерактивных), спорта, в т.ч. дворового (доступных спортивных сооружений), семейных досуговых программ, дворовых клубов, мест отдыха для подростков и молодежи. </a:t>
          </a:r>
        </a:p>
        <a:p>
          <a:pPr marL="0" lvl="1" indent="18256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••"/>
          </a:pPr>
          <a:r>
            <a:rPr lang="ru-RU" sz="1500" b="1" kern="1200" dirty="0"/>
            <a:t>Культурные десанты в сельскую местность, поддержание спорта и досуговых программ на селе</a:t>
          </a:r>
        </a:p>
        <a:p>
          <a:pPr marL="0" lvl="1" indent="18256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••"/>
          </a:pPr>
          <a:r>
            <a:rPr lang="ru-RU" sz="1500" b="1" kern="1200" dirty="0"/>
            <a:t> Информационные кампании в СМИ для повышения осведомленности населения о последствиях потребления ПАВ, о </a:t>
          </a:r>
          <a:r>
            <a:rPr lang="ru-RU" altLang="en-US" sz="1500" b="1" i="0" kern="1200" dirty="0"/>
            <a:t>неотвратимость наказания, </a:t>
          </a:r>
          <a:r>
            <a:rPr lang="ru-RU" sz="1500" b="1" i="0" kern="1200" dirty="0"/>
            <a:t> существующих профилактических программах</a:t>
          </a:r>
          <a:r>
            <a:rPr lang="ru-RU" altLang="en-US" sz="1500" b="1" i="0" kern="1200" dirty="0"/>
            <a:t>, местах оказания помощи</a:t>
          </a:r>
          <a:endParaRPr lang="ru-RU" sz="1500" b="1" i="0" kern="1200" dirty="0"/>
        </a:p>
        <a:p>
          <a:pPr marL="0" lvl="1" indent="18256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••"/>
          </a:pPr>
          <a:r>
            <a:rPr lang="ru-RU" sz="1500" b="1" kern="1200" dirty="0"/>
            <a:t>Обучающие программы для специалистов системы профилактики</a:t>
          </a:r>
        </a:p>
        <a:p>
          <a:pPr marL="0" lvl="1" indent="18256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••"/>
          </a:pPr>
          <a:r>
            <a:rPr lang="ru-RU" sz="1500" b="1" kern="1200" dirty="0"/>
            <a:t>Родительские университеты</a:t>
          </a:r>
        </a:p>
        <a:p>
          <a:pPr marL="0" lvl="1" indent="182563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••"/>
          </a:pPr>
          <a:r>
            <a:rPr lang="ru-RU" sz="1500" b="1" kern="1200" dirty="0"/>
            <a:t>Интерактивные программы для детей</a:t>
          </a:r>
        </a:p>
      </dsp:txBody>
      <dsp:txXfrm rot="-5400000">
        <a:off x="998820" y="115036"/>
        <a:ext cx="10595352" cy="2071304"/>
      </dsp:txXfrm>
    </dsp:sp>
    <dsp:sp modelId="{4346CDB5-8B79-46EA-81B4-C1998371603D}">
      <dsp:nvSpPr>
        <dsp:cNvPr id="0" name=""/>
        <dsp:cNvSpPr/>
      </dsp:nvSpPr>
      <dsp:spPr>
        <a:xfrm rot="5400000">
          <a:off x="-214032" y="2629284"/>
          <a:ext cx="1426885" cy="998819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chemeClr val="bg1"/>
              </a:solidFill>
            </a:rPr>
            <a:t>Выявление и информирование</a:t>
          </a:r>
        </a:p>
      </dsp:txBody>
      <dsp:txXfrm rot="-5400000">
        <a:off x="2" y="2914661"/>
        <a:ext cx="998819" cy="428066"/>
      </dsp:txXfrm>
    </dsp:sp>
    <dsp:sp modelId="{A51C6F76-3089-451E-99DB-C83FD92147C4}">
      <dsp:nvSpPr>
        <dsp:cNvPr id="0" name=""/>
        <dsp:cNvSpPr/>
      </dsp:nvSpPr>
      <dsp:spPr>
        <a:xfrm rot="5400000">
          <a:off x="5566077" y="-2221333"/>
          <a:ext cx="1459605" cy="105358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0" lvl="1" indent="26987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••"/>
          </a:pPr>
          <a:r>
            <a:rPr lang="ru-RU" sz="1500" b="1" kern="1200" dirty="0"/>
            <a:t>Консультативные центры (ТОС, общественные центры и т.п.)</a:t>
          </a:r>
        </a:p>
        <a:p>
          <a:pPr marL="0" lvl="1" indent="26987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••"/>
          </a:pPr>
          <a:r>
            <a:rPr lang="ru-RU" sz="1500" b="1" kern="1200" dirty="0"/>
            <a:t>Взаимодействие с общественными организациями (социальная уличная работа, </a:t>
          </a:r>
          <a:r>
            <a:rPr lang="ru-RU" sz="1500" b="1" kern="1200" dirty="0" smtClean="0"/>
            <a:t>социальное сопровождение наркопотребителей и их семей)</a:t>
          </a:r>
          <a:endParaRPr lang="ru-RU" sz="1500" b="1" kern="1200" dirty="0"/>
        </a:p>
        <a:p>
          <a:pPr marL="0" lvl="1" indent="26987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••"/>
          </a:pPr>
          <a:r>
            <a:rPr lang="ru-RU" sz="1500" b="1" kern="1200" dirty="0"/>
            <a:t>Скрининговые обследования (образовательные организации, трудовые коллективы, </a:t>
          </a:r>
          <a:r>
            <a:rPr lang="ru-RU" sz="1500" b="1" kern="1200" dirty="0" err="1"/>
            <a:t>медорганизации</a:t>
          </a:r>
          <a:r>
            <a:rPr lang="ru-RU" sz="1500" b="1" kern="1200" dirty="0"/>
            <a:t>)</a:t>
          </a:r>
        </a:p>
        <a:p>
          <a:pPr marL="0" lvl="1" indent="26987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••"/>
          </a:pPr>
          <a:r>
            <a:rPr lang="ru-RU" sz="1500" b="1" kern="1200" dirty="0"/>
            <a:t>Рейды, операции</a:t>
          </a:r>
        </a:p>
        <a:p>
          <a:pPr marL="0" lvl="1" indent="269875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••"/>
          </a:pPr>
          <a:r>
            <a:rPr lang="ru-RU" sz="1500" b="1" kern="1200" dirty="0"/>
            <a:t>СМИ – о местах оказания помощи</a:t>
          </a:r>
        </a:p>
      </dsp:txBody>
      <dsp:txXfrm rot="-5400000">
        <a:off x="1027944" y="2388052"/>
        <a:ext cx="10464620" cy="1317101"/>
      </dsp:txXfrm>
    </dsp:sp>
    <dsp:sp modelId="{1E10D12D-1200-4989-9F6C-49A56B03F8EF}">
      <dsp:nvSpPr>
        <dsp:cNvPr id="0" name=""/>
        <dsp:cNvSpPr/>
      </dsp:nvSpPr>
      <dsp:spPr>
        <a:xfrm rot="5400000">
          <a:off x="-214032" y="3906963"/>
          <a:ext cx="1426885" cy="998819"/>
        </a:xfrm>
        <a:prstGeom prst="chevr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Лечение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</a:rPr>
            <a:t>сопровождение</a:t>
          </a:r>
        </a:p>
      </dsp:txBody>
      <dsp:txXfrm rot="-5400000">
        <a:off x="2" y="4192340"/>
        <a:ext cx="998819" cy="428066"/>
      </dsp:txXfrm>
    </dsp:sp>
    <dsp:sp modelId="{A04E37D4-2CD3-4D0E-83D5-F4206D82A52D}">
      <dsp:nvSpPr>
        <dsp:cNvPr id="0" name=""/>
        <dsp:cNvSpPr/>
      </dsp:nvSpPr>
      <dsp:spPr>
        <a:xfrm rot="5400000">
          <a:off x="5919562" y="-1055807"/>
          <a:ext cx="865919" cy="107074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182563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••"/>
          </a:pPr>
          <a:r>
            <a:rPr lang="ru-RU" sz="1800" b="1" kern="1200" dirty="0"/>
            <a:t>Оказание комплексной помощи (медицинской, правовой, психологической, социальной и т.д.)</a:t>
          </a:r>
        </a:p>
        <a:p>
          <a:pPr marL="0" lvl="1" indent="182563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 typeface="Wingdings" panose="05000000000000000000" pitchFamily="2" charset="2"/>
            <a:buChar char="••"/>
          </a:pPr>
          <a:r>
            <a:rPr lang="ru-RU" sz="1800" b="1" kern="1200" dirty="0"/>
            <a:t>Поддержание Результата </a:t>
          </a:r>
        </a:p>
      </dsp:txBody>
      <dsp:txXfrm rot="-5400000">
        <a:off x="998820" y="3907206"/>
        <a:ext cx="10665134" cy="781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3F1284-DEE1-47B5-9435-82B54554F779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D136ED-0959-420A-9F5C-CF92F860D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129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2985BA-3099-4200-8F55-E9B672F0358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0458AB-55C8-4C7E-ABAA-6C31B618A2C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C14151-FBE3-45BA-B399-E646408B16EA}" type="slidenum">
              <a:rPr lang="ru-RU" altLang="ru-RU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Для объективизации наркологической ситуации предлагаю рассмотреть </a:t>
            </a:r>
            <a:r>
              <a:rPr lang="ru-RU" altLang="ru-RU" sz="1800" smtClean="0">
                <a:solidFill>
                  <a:srgbClr val="C00000"/>
                </a:solidFill>
              </a:rPr>
              <a:t>Интегральный показатель неблагополучия территории, связанного с потреблением </a:t>
            </a:r>
            <a:r>
              <a:rPr lang="ru-RU" altLang="ru-RU" sz="2000" smtClean="0">
                <a:solidFill>
                  <a:srgbClr val="C00000"/>
                </a:solidFill>
              </a:rPr>
              <a:t>наркотиков</a:t>
            </a:r>
            <a:r>
              <a:rPr lang="ru-RU" altLang="ru-RU" sz="1800" smtClean="0">
                <a:solidFill>
                  <a:srgbClr val="C00000"/>
                </a:solidFill>
              </a:rPr>
              <a:t> , вкоючающий в себя</a:t>
            </a:r>
            <a:r>
              <a:rPr lang="ru-RU" altLang="ru-RU" sz="1800" b="1" smtClean="0">
                <a:solidFill>
                  <a:srgbClr val="C00000"/>
                </a:solidFill>
              </a:rPr>
              <a:t> </a:t>
            </a:r>
            <a:r>
              <a:rPr lang="ru-RU" altLang="ru-RU" smtClean="0">
                <a:solidFill>
                  <a:srgbClr val="C00000"/>
                </a:solidFill>
              </a:rPr>
              <a:t>заболеваемость наркоманией, заболеваемость ВИЧ-инфекцией, отравления наркотиками, преступления в сфере НОН </a:t>
            </a:r>
            <a:endParaRPr lang="ru-RU" altLang="ru-RU" smtClean="0"/>
          </a:p>
          <a:p>
            <a:pPr>
              <a:spcBef>
                <a:spcPct val="0"/>
              </a:spcBef>
            </a:pPr>
            <a:r>
              <a:rPr lang="ru-RU" altLang="ru-RU" smtClean="0">
                <a:solidFill>
                  <a:srgbClr val="C00000"/>
                </a:solidFill>
              </a:rPr>
              <a:t/>
            </a:r>
            <a:br>
              <a:rPr lang="ru-RU" altLang="ru-RU" smtClean="0">
                <a:solidFill>
                  <a:srgbClr val="C00000"/>
                </a:solidFill>
              </a:rPr>
            </a:b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E63527-DE9D-4658-B1A8-4F71A825608E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632947-0B90-4394-AEB0-FFC0DFC0B5D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0CB883-2DFC-46A4-A212-64D82FB63247}" type="slidenum">
              <a:rPr lang="ru-R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6B36AA-97EC-4E84-9A37-955B313415AA}" type="slidenum">
              <a:rPr lang="ru-RU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88AF43-D1AF-4BE6-BCB9-6798B19F063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EB41-BF71-44C1-9193-8AF21D963F95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0BAD-64BC-49AD-8F39-F019FCB26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0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8CD6-1DB8-4809-A26C-75441235FA84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00141-CA49-4ADC-A61A-A61348AA8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78B3-958F-4D53-95B5-D33E852A646B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0926E-7944-4FBC-B97D-66FC4C1FB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2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49D7-22F6-47EF-8C40-1FFA1DD0E257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41AD-4FF1-4BBE-80C0-8C12A7442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6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3A79-416B-4FC1-9EE6-2CDC9C05B08C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8D1B-EE01-4447-A8BC-A33AE6EFC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61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374E2-34DA-4BEE-BAFE-021EEDA54448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961B-319C-4D73-BF7B-CEE2CA022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0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343E-8023-4780-A421-40A1780D330F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51FC-1FEE-41AB-82D8-655916910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7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B4106-4015-436A-93BF-345618FD2846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1760-8540-4EB1-98D6-48C439636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4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7046B-0560-40F0-A835-68FE2D9705F4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6CB5-B1D9-4E85-BE75-FFC7D3307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1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06CA-7CE0-412F-A33E-522415370229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A5F2-8A16-4FF2-ADF1-19DC70531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8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5B36-C8BC-424F-A0D1-8B66093BB953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B8C5-5393-4D28-8D9A-69C8D1BB3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8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097895-D9D2-4BB1-99B4-43F753232B5E}" type="datetimeFigureOut">
              <a:rPr lang="ru-RU"/>
              <a:pPr>
                <a:defRPr/>
              </a:pPr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420275-B419-4570-9DD3-4B277AE02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icvZiQqoTXAhWnPZoKHY6fB6sQjRwIBw&amp;url=http://sadisibiri.ru/obrezka-bez-oschibok.html&amp;psig=AOvVaw33EKOHGrZWt8FxlWFEIl9S&amp;ust=150876507212456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+mn-lt"/>
              </a:rPr>
              <a:t>О наркологической ситуации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на территории Пермского края 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638" y="4965700"/>
            <a:ext cx="7069137" cy="14541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Юркова Лариса Владимировна,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Заместитель министра, начальник отдела по координации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антинаркотической деятельности 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tx2"/>
                </a:solidFill>
              </a:rPr>
              <a:t>Министерства территориальной безопасности Пермского края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6224" y="1612314"/>
          <a:ext cx="11706225" cy="512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635250" y="117475"/>
            <a:ext cx="7715250" cy="457200"/>
          </a:xfrm>
          <a:prstGeom prst="rect">
            <a:avLst/>
          </a:prstGeom>
          <a:solidFill>
            <a:schemeClr val="bg1">
              <a:lumMod val="50000"/>
              <a:alpha val="44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Органы исполнительной власти, органы МСУ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98475" y="862013"/>
            <a:ext cx="2016125" cy="6477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b="1">
                <a:latin typeface="Times New Roman" pitchFamily="18" charset="0"/>
              </a:rPr>
              <a:t>Технологии</a:t>
            </a:r>
          </a:p>
          <a:p>
            <a:pPr algn="ctr"/>
            <a:endParaRPr lang="ru-RU" altLang="ru-RU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7" name="Rectangle 1"/>
          <p:cNvSpPr>
            <a:spLocks noChangeArrowheads="1"/>
          </p:cNvSpPr>
          <p:nvPr/>
        </p:nvSpPr>
        <p:spPr bwMode="auto">
          <a:xfrm>
            <a:off x="2854325" y="862013"/>
            <a:ext cx="3482975" cy="6477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Материальная поддержка, в т.ч. в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 рамках конкурсов соц инициатив</a:t>
            </a:r>
          </a:p>
          <a:p>
            <a:pPr algn="ctr"/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9566275" y="863600"/>
            <a:ext cx="2016125" cy="6477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b="1">
                <a:latin typeface="Times New Roman" pitchFamily="18" charset="0"/>
              </a:rPr>
              <a:t>Мониторинг</a:t>
            </a:r>
          </a:p>
          <a:p>
            <a:pPr algn="ctr"/>
            <a:endParaRPr lang="ru-RU" altLang="ru-RU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6677025" y="863600"/>
            <a:ext cx="2474913" cy="6477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 b="1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b="1">
                <a:latin typeface="Times New Roman" pitchFamily="18" charset="0"/>
              </a:rPr>
              <a:t>Нормативно-правовое </a:t>
            </a:r>
          </a:p>
          <a:p>
            <a:pPr algn="ctr"/>
            <a:r>
              <a:rPr lang="ru-RU" altLang="ru-RU" b="1">
                <a:latin typeface="Times New Roman" pitchFamily="18" charset="0"/>
              </a:rPr>
              <a:t>регулирование</a:t>
            </a:r>
          </a:p>
          <a:p>
            <a:pPr algn="ctr"/>
            <a:endParaRPr lang="ru-RU" altLang="ru-RU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9925" y="623888"/>
            <a:ext cx="9107488" cy="1857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Коллегиальный межведомственный орган (Координация)</a:t>
            </a:r>
          </a:p>
        </p:txBody>
      </p:sp>
      <p:pic>
        <p:nvPicPr>
          <p:cNvPr id="13321" name="Picture 7" descr="119184377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60325"/>
            <a:ext cx="495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938" y="4313238"/>
            <a:ext cx="342582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173038"/>
            <a:ext cx="10817225" cy="1127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rgbClr val="C00000"/>
                </a:solidFill>
                <a:latin typeface="+mn-lt"/>
              </a:rPr>
              <a:t>Территории, в которых реализуются интересные практики и мероприятия, направленные на профилактику незаконного потребления ПАВ, формирование культуры ведения здорового образа жизни и повышения культуры законопослушания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363"/>
            <a:ext cx="10191750" cy="52324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/>
              <a:t>Александровский муниципальный округ – проведение муниципального слета несовершеннолетних по профилактике потребления ПАВ.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err="1"/>
              <a:t>Кудымкарский</a:t>
            </a:r>
            <a:r>
              <a:rPr lang="ru-RU" dirty="0"/>
              <a:t> муниципальный округ – реализация социальных проектов на конкурсной основе по профилактике правонарушений и профилактике употребления наркотиков, токсических веществ, распространения и употребления алкоголя. 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/>
              <a:t>Березниковский городской округ, Ильинский городской округ, Сивинский муниципальный район – проведение конкурса среди образовательных организаций на лучшую организацию работы по профилактике употребления ПАВ.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err="1"/>
              <a:t>Верещагинский</a:t>
            </a:r>
            <a:r>
              <a:rPr lang="ru-RU" dirty="0"/>
              <a:t> городской округ – создание групп общественно-гражданского контроля по профилактике незаконного оборота наркотиков, конкурс социальных видеороликов.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err="1"/>
              <a:t>Кизеловский</a:t>
            </a:r>
            <a:r>
              <a:rPr lang="ru-RU" dirty="0"/>
              <a:t> городской округ – проведение социологических опросов на выявление знаний о ВИЧ\СПИД и последствий употребления ПАВ.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err="1"/>
              <a:t>Осинский</a:t>
            </a:r>
            <a:r>
              <a:rPr lang="ru-RU" dirty="0"/>
              <a:t> городской округ, </a:t>
            </a:r>
            <a:r>
              <a:rPr lang="ru-RU" dirty="0" err="1"/>
              <a:t>Куединский</a:t>
            </a:r>
            <a:r>
              <a:rPr lang="ru-RU" dirty="0"/>
              <a:t>, Кунгурский, Сивинский </a:t>
            </a: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ru-RU" dirty="0"/>
              <a:t>муниципальные районы – уничтожение очагов произрастания </a:t>
            </a: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ru-RU" dirty="0"/>
              <a:t>наркосодержащих растений.</a:t>
            </a:r>
          </a:p>
          <a:p>
            <a:pPr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dirty="0"/>
              <a:t>Город Пермь, Чайковский городской округ – проведение </a:t>
            </a:r>
            <a:r>
              <a:rPr lang="ru-RU" dirty="0" err="1"/>
              <a:t>Краш</a:t>
            </a:r>
            <a:r>
              <a:rPr lang="ru-RU" dirty="0"/>
              <a:t>-курса </a:t>
            </a:r>
          </a:p>
          <a:p>
            <a:pPr marL="0" indent="0" fontAlgn="auto">
              <a:spcAft>
                <a:spcPts val="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ru-RU" dirty="0"/>
              <a:t>«</a:t>
            </a:r>
            <a:r>
              <a:rPr lang="ru-RU" dirty="0" err="1"/>
              <a:t>Антинаркотик</a:t>
            </a:r>
            <a:r>
              <a:rPr lang="ru-RU" dirty="0"/>
              <a:t>».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1" name="Picture 7" descr="11918437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60325"/>
            <a:ext cx="495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/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74" y="238000"/>
            <a:ext cx="5287617" cy="6202557"/>
          </a:xfrm>
          <a:ln w="88900" cap="sq" cmpd="thickThin">
            <a:solidFill>
              <a:schemeClr val="accent1"/>
            </a:solidFill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9063" y="1058863"/>
            <a:ext cx="4819650" cy="55610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0513" y="3746500"/>
            <a:ext cx="2613025" cy="29718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3236" y="406077"/>
            <a:ext cx="2448740" cy="167563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6256" y="344449"/>
            <a:ext cx="3075169" cy="173726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3391" y="139175"/>
            <a:ext cx="2828759" cy="1121734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239713"/>
            <a:ext cx="10064750" cy="5778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</a:rPr>
              <a:t>Предложения в проект решения:</a:t>
            </a:r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817563"/>
            <a:ext cx="11309350" cy="5580062"/>
          </a:xfrm>
        </p:spPr>
        <p:txBody>
          <a:bodyPr rtlCol="0">
            <a:noAutofit/>
          </a:bodyPr>
          <a:lstStyle/>
          <a:p>
            <a:pPr marL="0" indent="4524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/>
              <a:t>1.	</a:t>
            </a:r>
            <a:r>
              <a:rPr lang="ru-RU" sz="1800" b="1" dirty="0"/>
              <a:t>Главам органов местного самоуправления разработать и утвердить на заседании муниципальной антинаркотической комиссии межведомственный план профилактических мероприятий, направленных на профилактику незаконного потребления ПАВ на период с 2021 по 2023 гг.</a:t>
            </a:r>
          </a:p>
          <a:p>
            <a:pPr marL="0" indent="4524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/>
              <a:t>Срок: до 01.09.2020</a:t>
            </a:r>
          </a:p>
          <a:p>
            <a:pPr marL="0" indent="4524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/>
              <a:t>2.	Главам органов местного самоуправления ежегодно актуализировать межведомственные планы профилактических мероприятий, направленных на профилактику незаконного потребления ПАВ, с учетом результатов мониторинга наркологической ситуации в Пермском крае.</a:t>
            </a:r>
          </a:p>
          <a:p>
            <a:pPr marL="0" indent="4524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/>
              <a:t>Срок: до 01 мая ежегодно</a:t>
            </a:r>
          </a:p>
          <a:p>
            <a:pPr marL="0" indent="4524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/>
              <a:t>3.	Изучить положительные практики муниципальных образований Пермского края, предусмотреть внедрение на подведомственной территории с учетом особенностей наркологической ситуации.</a:t>
            </a:r>
          </a:p>
          <a:p>
            <a:pPr marL="0" indent="4524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/>
              <a:t>Срок: до 01.10.2020</a:t>
            </a:r>
          </a:p>
          <a:p>
            <a:pPr marL="0" indent="4524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/>
              <a:t>4.	Предусматривать в межведомственных планах и муниципальных программах проведение месячника антинаркотической направленности и популяризации здорового образа жизни.</a:t>
            </a:r>
          </a:p>
          <a:p>
            <a:pPr marL="0" indent="4524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/>
              <a:t>Срок: с 11 мая по 29 июня ежегодно.</a:t>
            </a:r>
          </a:p>
          <a:p>
            <a:pPr marL="0" indent="4524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/>
              <a:t>5. Изучить возможность использования рекламных конструкций, информационных табло, в т.ч в немуниципальных учреждениях, для размещения материалов, направленных на профилактику потребления ПАВ, пресечение незаконного оборота наркотических средств.</a:t>
            </a:r>
          </a:p>
          <a:p>
            <a:pPr marL="0" indent="4524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/>
              <a:t>Срок: до 01.09.2020</a:t>
            </a:r>
          </a:p>
          <a:p>
            <a:pPr fontAlgn="auto">
              <a:spcAft>
                <a:spcPts val="0"/>
              </a:spcAft>
              <a:defRPr/>
            </a:pPr>
            <a:endParaRPr lang="ru-RU" sz="1800" dirty="0"/>
          </a:p>
          <a:p>
            <a:pPr fontAlgn="auto">
              <a:spcAft>
                <a:spcPts val="0"/>
              </a:spcAft>
              <a:defRPr/>
            </a:pPr>
            <a:endParaRPr lang="ru-RU" sz="1800" dirty="0"/>
          </a:p>
          <a:p>
            <a:pPr fontAlgn="auto">
              <a:spcAft>
                <a:spcPts val="0"/>
              </a:spcAft>
              <a:defRPr/>
            </a:pPr>
            <a:endParaRPr lang="ru-RU" sz="1800" dirty="0"/>
          </a:p>
        </p:txBody>
      </p:sp>
      <p:pic>
        <p:nvPicPr>
          <p:cNvPr id="16388" name="Picture 7" descr="11918437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180975"/>
            <a:ext cx="495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617663" y="1614488"/>
            <a:ext cx="4232275" cy="438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80100" y="857250"/>
            <a:ext cx="4641850" cy="51435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13" name="Shape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0488"/>
            <a:ext cx="9526588" cy="588962"/>
          </a:xfrm>
          <a:solidFill>
            <a:schemeClr val="bg1"/>
          </a:solidFill>
        </p:spPr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  <a:ea typeface="+mn-ea"/>
              </a:rPr>
              <a:t>Наркологическая ситуация на территории Пермского края в сравнении с РФ , ПФО, Свердловской и Челябинской областями</a:t>
            </a:r>
            <a:endParaRPr sz="2000" b="1" u="sng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1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6B70BC-0CBA-411A-B558-192047CDD94C}" type="slidenum">
              <a:rPr lang="ru-RU" altLang="ru-RU" sz="90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z="900">
              <a:solidFill>
                <a:srgbClr val="898989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24000" y="765175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3" name="Picture 7" descr="11918437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180975"/>
            <a:ext cx="495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25" y="849313"/>
            <a:ext cx="4687888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Объект 5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2313" y="868363"/>
            <a:ext cx="4719637" cy="2938462"/>
          </a:xfrm>
        </p:spPr>
      </p:pic>
      <p:pic>
        <p:nvPicPr>
          <p:cNvPr id="4106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75" y="3665538"/>
            <a:ext cx="4608513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313" y="3760788"/>
            <a:ext cx="49323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3784E5-EB06-42CE-84B4-F5A6496AEA02}" type="slidenum">
              <a:rPr lang="ru-RU" altLang="ru-RU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solidFill>
                <a:srgbClr val="898989"/>
              </a:solidFill>
            </a:endParaRPr>
          </a:p>
        </p:txBody>
      </p:sp>
      <p:grpSp>
        <p:nvGrpSpPr>
          <p:cNvPr id="5123" name="Полотно 6300"/>
          <p:cNvGrpSpPr>
            <a:grpSpLocks/>
          </p:cNvGrpSpPr>
          <p:nvPr/>
        </p:nvGrpSpPr>
        <p:grpSpPr bwMode="auto">
          <a:xfrm>
            <a:off x="444500" y="977900"/>
            <a:ext cx="11234738" cy="6116638"/>
            <a:chOff x="-4576040" y="0"/>
            <a:chExt cx="12590462" cy="7819390"/>
          </a:xfrm>
        </p:grpSpPr>
        <p:sp>
          <p:nvSpPr>
            <p:cNvPr id="5132" name="Прямоугольник 5"/>
            <p:cNvSpPr>
              <a:spLocks noChangeArrowheads="1"/>
            </p:cNvSpPr>
            <p:nvPr/>
          </p:nvSpPr>
          <p:spPr bwMode="auto">
            <a:xfrm>
              <a:off x="0" y="0"/>
              <a:ext cx="6833870" cy="781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3073"/>
            <p:cNvSpPr>
              <a:spLocks/>
            </p:cNvSpPr>
            <p:nvPr/>
          </p:nvSpPr>
          <p:spPr bwMode="auto">
            <a:xfrm>
              <a:off x="3782020" y="2904113"/>
              <a:ext cx="311337" cy="359208"/>
            </a:xfrm>
            <a:custGeom>
              <a:avLst/>
              <a:gdLst>
                <a:gd name="T0" fmla="*/ 374 w 492"/>
                <a:gd name="T1" fmla="*/ 111 h 566"/>
                <a:gd name="T2" fmla="*/ 358 w 492"/>
                <a:gd name="T3" fmla="*/ 145 h 566"/>
                <a:gd name="T4" fmla="*/ 381 w 492"/>
                <a:gd name="T5" fmla="*/ 188 h 566"/>
                <a:gd name="T6" fmla="*/ 389 w 492"/>
                <a:gd name="T7" fmla="*/ 211 h 566"/>
                <a:gd name="T8" fmla="*/ 373 w 492"/>
                <a:gd name="T9" fmla="*/ 232 h 566"/>
                <a:gd name="T10" fmla="*/ 382 w 492"/>
                <a:gd name="T11" fmla="*/ 246 h 566"/>
                <a:gd name="T12" fmla="*/ 377 w 492"/>
                <a:gd name="T13" fmla="*/ 270 h 566"/>
                <a:gd name="T14" fmla="*/ 349 w 492"/>
                <a:gd name="T15" fmla="*/ 304 h 566"/>
                <a:gd name="T16" fmla="*/ 301 w 492"/>
                <a:gd name="T17" fmla="*/ 288 h 566"/>
                <a:gd name="T18" fmla="*/ 300 w 492"/>
                <a:gd name="T19" fmla="*/ 310 h 566"/>
                <a:gd name="T20" fmla="*/ 302 w 492"/>
                <a:gd name="T21" fmla="*/ 334 h 566"/>
                <a:gd name="T22" fmla="*/ 318 w 492"/>
                <a:gd name="T23" fmla="*/ 357 h 566"/>
                <a:gd name="T24" fmla="*/ 317 w 492"/>
                <a:gd name="T25" fmla="*/ 367 h 566"/>
                <a:gd name="T26" fmla="*/ 330 w 492"/>
                <a:gd name="T27" fmla="*/ 379 h 566"/>
                <a:gd name="T28" fmla="*/ 319 w 492"/>
                <a:gd name="T29" fmla="*/ 389 h 566"/>
                <a:gd name="T30" fmla="*/ 348 w 492"/>
                <a:gd name="T31" fmla="*/ 411 h 566"/>
                <a:gd name="T32" fmla="*/ 369 w 492"/>
                <a:gd name="T33" fmla="*/ 412 h 566"/>
                <a:gd name="T34" fmla="*/ 382 w 492"/>
                <a:gd name="T35" fmla="*/ 424 h 566"/>
                <a:gd name="T36" fmla="*/ 391 w 492"/>
                <a:gd name="T37" fmla="*/ 451 h 566"/>
                <a:gd name="T38" fmla="*/ 378 w 492"/>
                <a:gd name="T39" fmla="*/ 461 h 566"/>
                <a:gd name="T40" fmla="*/ 409 w 492"/>
                <a:gd name="T41" fmla="*/ 491 h 566"/>
                <a:gd name="T42" fmla="*/ 421 w 492"/>
                <a:gd name="T43" fmla="*/ 498 h 566"/>
                <a:gd name="T44" fmla="*/ 449 w 492"/>
                <a:gd name="T45" fmla="*/ 477 h 566"/>
                <a:gd name="T46" fmla="*/ 490 w 492"/>
                <a:gd name="T47" fmla="*/ 495 h 566"/>
                <a:gd name="T48" fmla="*/ 480 w 492"/>
                <a:gd name="T49" fmla="*/ 536 h 566"/>
                <a:gd name="T50" fmla="*/ 425 w 492"/>
                <a:gd name="T51" fmla="*/ 564 h 566"/>
                <a:gd name="T52" fmla="*/ 307 w 492"/>
                <a:gd name="T53" fmla="*/ 535 h 566"/>
                <a:gd name="T54" fmla="*/ 308 w 492"/>
                <a:gd name="T55" fmla="*/ 520 h 566"/>
                <a:gd name="T56" fmla="*/ 306 w 492"/>
                <a:gd name="T57" fmla="*/ 512 h 566"/>
                <a:gd name="T58" fmla="*/ 268 w 492"/>
                <a:gd name="T59" fmla="*/ 531 h 566"/>
                <a:gd name="T60" fmla="*/ 274 w 492"/>
                <a:gd name="T61" fmla="*/ 554 h 566"/>
                <a:gd name="T62" fmla="*/ 245 w 492"/>
                <a:gd name="T63" fmla="*/ 564 h 566"/>
                <a:gd name="T64" fmla="*/ 252 w 492"/>
                <a:gd name="T65" fmla="*/ 532 h 566"/>
                <a:gd name="T66" fmla="*/ 235 w 492"/>
                <a:gd name="T67" fmla="*/ 502 h 566"/>
                <a:gd name="T68" fmla="*/ 249 w 492"/>
                <a:gd name="T69" fmla="*/ 488 h 566"/>
                <a:gd name="T70" fmla="*/ 254 w 492"/>
                <a:gd name="T71" fmla="*/ 459 h 566"/>
                <a:gd name="T72" fmla="*/ 200 w 492"/>
                <a:gd name="T73" fmla="*/ 458 h 566"/>
                <a:gd name="T74" fmla="*/ 161 w 492"/>
                <a:gd name="T75" fmla="*/ 493 h 566"/>
                <a:gd name="T76" fmla="*/ 116 w 492"/>
                <a:gd name="T77" fmla="*/ 491 h 566"/>
                <a:gd name="T78" fmla="*/ 31 w 492"/>
                <a:gd name="T79" fmla="*/ 404 h 566"/>
                <a:gd name="T80" fmla="*/ 43 w 492"/>
                <a:gd name="T81" fmla="*/ 355 h 566"/>
                <a:gd name="T82" fmla="*/ 118 w 492"/>
                <a:gd name="T83" fmla="*/ 305 h 566"/>
                <a:gd name="T84" fmla="*/ 126 w 492"/>
                <a:gd name="T85" fmla="*/ 253 h 566"/>
                <a:gd name="T86" fmla="*/ 90 w 492"/>
                <a:gd name="T87" fmla="*/ 214 h 566"/>
                <a:gd name="T88" fmla="*/ 56 w 492"/>
                <a:gd name="T89" fmla="*/ 187 h 566"/>
                <a:gd name="T90" fmla="*/ 7 w 492"/>
                <a:gd name="T91" fmla="*/ 136 h 566"/>
                <a:gd name="T92" fmla="*/ 3 w 492"/>
                <a:gd name="T93" fmla="*/ 88 h 566"/>
                <a:gd name="T94" fmla="*/ 64 w 492"/>
                <a:gd name="T95" fmla="*/ 0 h 566"/>
                <a:gd name="T96" fmla="*/ 92 w 492"/>
                <a:gd name="T97" fmla="*/ 12 h 566"/>
                <a:gd name="T98" fmla="*/ 97 w 492"/>
                <a:gd name="T99" fmla="*/ 23 h 566"/>
                <a:gd name="T100" fmla="*/ 93 w 492"/>
                <a:gd name="T101" fmla="*/ 29 h 566"/>
                <a:gd name="T102" fmla="*/ 92 w 492"/>
                <a:gd name="T103" fmla="*/ 32 h 566"/>
                <a:gd name="T104" fmla="*/ 84 w 492"/>
                <a:gd name="T105" fmla="*/ 35 h 566"/>
                <a:gd name="T106" fmla="*/ 188 w 492"/>
                <a:gd name="T107" fmla="*/ 67 h 566"/>
                <a:gd name="T108" fmla="*/ 306 w 492"/>
                <a:gd name="T109" fmla="*/ 84 h 566"/>
                <a:gd name="T110" fmla="*/ 339 w 492"/>
                <a:gd name="T111" fmla="*/ 99 h 566"/>
                <a:gd name="T112" fmla="*/ 373 w 492"/>
                <a:gd name="T113" fmla="*/ 69 h 566"/>
                <a:gd name="T114" fmla="*/ 387 w 492"/>
                <a:gd name="T115" fmla="*/ 10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2" h="566">
                  <a:moveTo>
                    <a:pt x="387" y="106"/>
                  </a:moveTo>
                  <a:lnTo>
                    <a:pt x="379" y="111"/>
                  </a:lnTo>
                  <a:lnTo>
                    <a:pt x="374" y="111"/>
                  </a:lnTo>
                  <a:lnTo>
                    <a:pt x="369" y="113"/>
                  </a:lnTo>
                  <a:lnTo>
                    <a:pt x="358" y="139"/>
                  </a:lnTo>
                  <a:lnTo>
                    <a:pt x="358" y="145"/>
                  </a:lnTo>
                  <a:lnTo>
                    <a:pt x="358" y="159"/>
                  </a:lnTo>
                  <a:lnTo>
                    <a:pt x="387" y="167"/>
                  </a:lnTo>
                  <a:lnTo>
                    <a:pt x="381" y="188"/>
                  </a:lnTo>
                  <a:lnTo>
                    <a:pt x="380" y="195"/>
                  </a:lnTo>
                  <a:lnTo>
                    <a:pt x="384" y="200"/>
                  </a:lnTo>
                  <a:lnTo>
                    <a:pt x="389" y="211"/>
                  </a:lnTo>
                  <a:lnTo>
                    <a:pt x="394" y="216"/>
                  </a:lnTo>
                  <a:lnTo>
                    <a:pt x="385" y="234"/>
                  </a:lnTo>
                  <a:lnTo>
                    <a:pt x="373" y="232"/>
                  </a:lnTo>
                  <a:lnTo>
                    <a:pt x="372" y="238"/>
                  </a:lnTo>
                  <a:lnTo>
                    <a:pt x="376" y="241"/>
                  </a:lnTo>
                  <a:lnTo>
                    <a:pt x="382" y="246"/>
                  </a:lnTo>
                  <a:lnTo>
                    <a:pt x="389" y="253"/>
                  </a:lnTo>
                  <a:lnTo>
                    <a:pt x="388" y="258"/>
                  </a:lnTo>
                  <a:lnTo>
                    <a:pt x="377" y="270"/>
                  </a:lnTo>
                  <a:lnTo>
                    <a:pt x="368" y="268"/>
                  </a:lnTo>
                  <a:lnTo>
                    <a:pt x="350" y="293"/>
                  </a:lnTo>
                  <a:lnTo>
                    <a:pt x="349" y="304"/>
                  </a:lnTo>
                  <a:lnTo>
                    <a:pt x="338" y="299"/>
                  </a:lnTo>
                  <a:lnTo>
                    <a:pt x="321" y="295"/>
                  </a:lnTo>
                  <a:lnTo>
                    <a:pt x="301" y="288"/>
                  </a:lnTo>
                  <a:lnTo>
                    <a:pt x="300" y="292"/>
                  </a:lnTo>
                  <a:lnTo>
                    <a:pt x="300" y="302"/>
                  </a:lnTo>
                  <a:lnTo>
                    <a:pt x="300" y="310"/>
                  </a:lnTo>
                  <a:lnTo>
                    <a:pt x="298" y="316"/>
                  </a:lnTo>
                  <a:lnTo>
                    <a:pt x="293" y="325"/>
                  </a:lnTo>
                  <a:lnTo>
                    <a:pt x="302" y="334"/>
                  </a:lnTo>
                  <a:lnTo>
                    <a:pt x="309" y="343"/>
                  </a:lnTo>
                  <a:lnTo>
                    <a:pt x="315" y="349"/>
                  </a:lnTo>
                  <a:lnTo>
                    <a:pt x="318" y="357"/>
                  </a:lnTo>
                  <a:lnTo>
                    <a:pt x="318" y="360"/>
                  </a:lnTo>
                  <a:lnTo>
                    <a:pt x="318" y="366"/>
                  </a:lnTo>
                  <a:lnTo>
                    <a:pt x="317" y="367"/>
                  </a:lnTo>
                  <a:lnTo>
                    <a:pt x="318" y="378"/>
                  </a:lnTo>
                  <a:lnTo>
                    <a:pt x="325" y="379"/>
                  </a:lnTo>
                  <a:lnTo>
                    <a:pt x="330" y="379"/>
                  </a:lnTo>
                  <a:lnTo>
                    <a:pt x="338" y="378"/>
                  </a:lnTo>
                  <a:lnTo>
                    <a:pt x="340" y="388"/>
                  </a:lnTo>
                  <a:lnTo>
                    <a:pt x="319" y="389"/>
                  </a:lnTo>
                  <a:lnTo>
                    <a:pt x="319" y="393"/>
                  </a:lnTo>
                  <a:lnTo>
                    <a:pt x="330" y="411"/>
                  </a:lnTo>
                  <a:lnTo>
                    <a:pt x="348" y="411"/>
                  </a:lnTo>
                  <a:lnTo>
                    <a:pt x="357" y="409"/>
                  </a:lnTo>
                  <a:lnTo>
                    <a:pt x="364" y="411"/>
                  </a:lnTo>
                  <a:lnTo>
                    <a:pt x="369" y="412"/>
                  </a:lnTo>
                  <a:lnTo>
                    <a:pt x="374" y="415"/>
                  </a:lnTo>
                  <a:lnTo>
                    <a:pt x="379" y="420"/>
                  </a:lnTo>
                  <a:lnTo>
                    <a:pt x="382" y="424"/>
                  </a:lnTo>
                  <a:lnTo>
                    <a:pt x="389" y="431"/>
                  </a:lnTo>
                  <a:lnTo>
                    <a:pt x="398" y="443"/>
                  </a:lnTo>
                  <a:lnTo>
                    <a:pt x="391" y="451"/>
                  </a:lnTo>
                  <a:lnTo>
                    <a:pt x="385" y="453"/>
                  </a:lnTo>
                  <a:lnTo>
                    <a:pt x="382" y="459"/>
                  </a:lnTo>
                  <a:lnTo>
                    <a:pt x="378" y="461"/>
                  </a:lnTo>
                  <a:lnTo>
                    <a:pt x="375" y="474"/>
                  </a:lnTo>
                  <a:lnTo>
                    <a:pt x="406" y="483"/>
                  </a:lnTo>
                  <a:lnTo>
                    <a:pt x="409" y="491"/>
                  </a:lnTo>
                  <a:lnTo>
                    <a:pt x="422" y="514"/>
                  </a:lnTo>
                  <a:lnTo>
                    <a:pt x="428" y="510"/>
                  </a:lnTo>
                  <a:lnTo>
                    <a:pt x="421" y="498"/>
                  </a:lnTo>
                  <a:lnTo>
                    <a:pt x="435" y="485"/>
                  </a:lnTo>
                  <a:lnTo>
                    <a:pt x="440" y="489"/>
                  </a:lnTo>
                  <a:lnTo>
                    <a:pt x="449" y="477"/>
                  </a:lnTo>
                  <a:lnTo>
                    <a:pt x="461" y="459"/>
                  </a:lnTo>
                  <a:lnTo>
                    <a:pt x="469" y="450"/>
                  </a:lnTo>
                  <a:lnTo>
                    <a:pt x="490" y="495"/>
                  </a:lnTo>
                  <a:lnTo>
                    <a:pt x="492" y="506"/>
                  </a:lnTo>
                  <a:lnTo>
                    <a:pt x="490" y="516"/>
                  </a:lnTo>
                  <a:lnTo>
                    <a:pt x="480" y="536"/>
                  </a:lnTo>
                  <a:lnTo>
                    <a:pt x="448" y="544"/>
                  </a:lnTo>
                  <a:lnTo>
                    <a:pt x="435" y="559"/>
                  </a:lnTo>
                  <a:lnTo>
                    <a:pt x="425" y="564"/>
                  </a:lnTo>
                  <a:lnTo>
                    <a:pt x="417" y="563"/>
                  </a:lnTo>
                  <a:lnTo>
                    <a:pt x="414" y="562"/>
                  </a:lnTo>
                  <a:lnTo>
                    <a:pt x="307" y="535"/>
                  </a:lnTo>
                  <a:lnTo>
                    <a:pt x="305" y="533"/>
                  </a:lnTo>
                  <a:lnTo>
                    <a:pt x="307" y="522"/>
                  </a:lnTo>
                  <a:lnTo>
                    <a:pt x="308" y="520"/>
                  </a:lnTo>
                  <a:lnTo>
                    <a:pt x="315" y="520"/>
                  </a:lnTo>
                  <a:lnTo>
                    <a:pt x="315" y="512"/>
                  </a:lnTo>
                  <a:lnTo>
                    <a:pt x="306" y="512"/>
                  </a:lnTo>
                  <a:lnTo>
                    <a:pt x="302" y="519"/>
                  </a:lnTo>
                  <a:lnTo>
                    <a:pt x="296" y="535"/>
                  </a:lnTo>
                  <a:lnTo>
                    <a:pt x="268" y="531"/>
                  </a:lnTo>
                  <a:lnTo>
                    <a:pt x="266" y="541"/>
                  </a:lnTo>
                  <a:lnTo>
                    <a:pt x="272" y="546"/>
                  </a:lnTo>
                  <a:lnTo>
                    <a:pt x="274" y="554"/>
                  </a:lnTo>
                  <a:lnTo>
                    <a:pt x="260" y="557"/>
                  </a:lnTo>
                  <a:lnTo>
                    <a:pt x="255" y="566"/>
                  </a:lnTo>
                  <a:lnTo>
                    <a:pt x="245" y="564"/>
                  </a:lnTo>
                  <a:lnTo>
                    <a:pt x="253" y="546"/>
                  </a:lnTo>
                  <a:lnTo>
                    <a:pt x="253" y="543"/>
                  </a:lnTo>
                  <a:lnTo>
                    <a:pt x="252" y="532"/>
                  </a:lnTo>
                  <a:lnTo>
                    <a:pt x="248" y="530"/>
                  </a:lnTo>
                  <a:lnTo>
                    <a:pt x="224" y="518"/>
                  </a:lnTo>
                  <a:lnTo>
                    <a:pt x="235" y="502"/>
                  </a:lnTo>
                  <a:lnTo>
                    <a:pt x="233" y="488"/>
                  </a:lnTo>
                  <a:lnTo>
                    <a:pt x="243" y="482"/>
                  </a:lnTo>
                  <a:lnTo>
                    <a:pt x="249" y="488"/>
                  </a:lnTo>
                  <a:lnTo>
                    <a:pt x="259" y="479"/>
                  </a:lnTo>
                  <a:lnTo>
                    <a:pt x="265" y="471"/>
                  </a:lnTo>
                  <a:lnTo>
                    <a:pt x="254" y="459"/>
                  </a:lnTo>
                  <a:lnTo>
                    <a:pt x="243" y="459"/>
                  </a:lnTo>
                  <a:lnTo>
                    <a:pt x="218" y="458"/>
                  </a:lnTo>
                  <a:lnTo>
                    <a:pt x="200" y="458"/>
                  </a:lnTo>
                  <a:lnTo>
                    <a:pt x="180" y="458"/>
                  </a:lnTo>
                  <a:lnTo>
                    <a:pt x="151" y="456"/>
                  </a:lnTo>
                  <a:lnTo>
                    <a:pt x="161" y="493"/>
                  </a:lnTo>
                  <a:lnTo>
                    <a:pt x="144" y="510"/>
                  </a:lnTo>
                  <a:lnTo>
                    <a:pt x="132" y="502"/>
                  </a:lnTo>
                  <a:lnTo>
                    <a:pt x="116" y="491"/>
                  </a:lnTo>
                  <a:lnTo>
                    <a:pt x="99" y="485"/>
                  </a:lnTo>
                  <a:lnTo>
                    <a:pt x="75" y="462"/>
                  </a:lnTo>
                  <a:lnTo>
                    <a:pt x="31" y="404"/>
                  </a:lnTo>
                  <a:lnTo>
                    <a:pt x="39" y="385"/>
                  </a:lnTo>
                  <a:lnTo>
                    <a:pt x="44" y="359"/>
                  </a:lnTo>
                  <a:lnTo>
                    <a:pt x="43" y="355"/>
                  </a:lnTo>
                  <a:lnTo>
                    <a:pt x="63" y="341"/>
                  </a:lnTo>
                  <a:lnTo>
                    <a:pt x="101" y="321"/>
                  </a:lnTo>
                  <a:lnTo>
                    <a:pt x="118" y="305"/>
                  </a:lnTo>
                  <a:lnTo>
                    <a:pt x="130" y="285"/>
                  </a:lnTo>
                  <a:lnTo>
                    <a:pt x="130" y="268"/>
                  </a:lnTo>
                  <a:lnTo>
                    <a:pt x="126" y="253"/>
                  </a:lnTo>
                  <a:lnTo>
                    <a:pt x="114" y="234"/>
                  </a:lnTo>
                  <a:lnTo>
                    <a:pt x="102" y="225"/>
                  </a:lnTo>
                  <a:lnTo>
                    <a:pt x="90" y="214"/>
                  </a:lnTo>
                  <a:lnTo>
                    <a:pt x="79" y="206"/>
                  </a:lnTo>
                  <a:lnTo>
                    <a:pt x="65" y="195"/>
                  </a:lnTo>
                  <a:lnTo>
                    <a:pt x="56" y="187"/>
                  </a:lnTo>
                  <a:lnTo>
                    <a:pt x="53" y="184"/>
                  </a:lnTo>
                  <a:lnTo>
                    <a:pt x="43" y="171"/>
                  </a:lnTo>
                  <a:lnTo>
                    <a:pt x="7" y="136"/>
                  </a:lnTo>
                  <a:lnTo>
                    <a:pt x="0" y="116"/>
                  </a:lnTo>
                  <a:lnTo>
                    <a:pt x="2" y="100"/>
                  </a:lnTo>
                  <a:lnTo>
                    <a:pt x="3" y="88"/>
                  </a:lnTo>
                  <a:lnTo>
                    <a:pt x="9" y="74"/>
                  </a:lnTo>
                  <a:lnTo>
                    <a:pt x="28" y="47"/>
                  </a:lnTo>
                  <a:lnTo>
                    <a:pt x="64" y="0"/>
                  </a:lnTo>
                  <a:lnTo>
                    <a:pt x="77" y="13"/>
                  </a:lnTo>
                  <a:lnTo>
                    <a:pt x="81" y="12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6" y="21"/>
                  </a:lnTo>
                  <a:lnTo>
                    <a:pt x="97" y="23"/>
                  </a:lnTo>
                  <a:lnTo>
                    <a:pt x="94" y="24"/>
                  </a:lnTo>
                  <a:lnTo>
                    <a:pt x="96" y="28"/>
                  </a:lnTo>
                  <a:lnTo>
                    <a:pt x="93" y="29"/>
                  </a:lnTo>
                  <a:lnTo>
                    <a:pt x="94" y="30"/>
                  </a:lnTo>
                  <a:lnTo>
                    <a:pt x="94" y="32"/>
                  </a:lnTo>
                  <a:lnTo>
                    <a:pt x="92" y="32"/>
                  </a:lnTo>
                  <a:lnTo>
                    <a:pt x="91" y="30"/>
                  </a:lnTo>
                  <a:lnTo>
                    <a:pt x="87" y="29"/>
                  </a:lnTo>
                  <a:lnTo>
                    <a:pt x="84" y="35"/>
                  </a:lnTo>
                  <a:lnTo>
                    <a:pt x="82" y="47"/>
                  </a:lnTo>
                  <a:lnTo>
                    <a:pt x="137" y="56"/>
                  </a:lnTo>
                  <a:lnTo>
                    <a:pt x="188" y="67"/>
                  </a:lnTo>
                  <a:lnTo>
                    <a:pt x="248" y="83"/>
                  </a:lnTo>
                  <a:lnTo>
                    <a:pt x="252" y="86"/>
                  </a:lnTo>
                  <a:lnTo>
                    <a:pt x="306" y="84"/>
                  </a:lnTo>
                  <a:lnTo>
                    <a:pt x="307" y="82"/>
                  </a:lnTo>
                  <a:lnTo>
                    <a:pt x="320" y="81"/>
                  </a:lnTo>
                  <a:lnTo>
                    <a:pt x="339" y="99"/>
                  </a:lnTo>
                  <a:lnTo>
                    <a:pt x="338" y="106"/>
                  </a:lnTo>
                  <a:lnTo>
                    <a:pt x="352" y="92"/>
                  </a:lnTo>
                  <a:lnTo>
                    <a:pt x="373" y="69"/>
                  </a:lnTo>
                  <a:lnTo>
                    <a:pt x="382" y="71"/>
                  </a:lnTo>
                  <a:lnTo>
                    <a:pt x="382" y="89"/>
                  </a:lnTo>
                  <a:lnTo>
                    <a:pt x="387" y="106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3074"/>
            <p:cNvSpPr>
              <a:spLocks/>
            </p:cNvSpPr>
            <p:nvPr/>
          </p:nvSpPr>
          <p:spPr bwMode="auto">
            <a:xfrm>
              <a:off x="3997287" y="2447491"/>
              <a:ext cx="1188417" cy="1313041"/>
            </a:xfrm>
            <a:custGeom>
              <a:avLst/>
              <a:gdLst>
                <a:gd name="T0" fmla="*/ 440 w 1871"/>
                <a:gd name="T1" fmla="*/ 1843 h 2069"/>
                <a:gd name="T2" fmla="*/ 580 w 1871"/>
                <a:gd name="T3" fmla="*/ 1799 h 2069"/>
                <a:gd name="T4" fmla="*/ 664 w 1871"/>
                <a:gd name="T5" fmla="*/ 1715 h 2069"/>
                <a:gd name="T6" fmla="*/ 643 w 1871"/>
                <a:gd name="T7" fmla="*/ 1682 h 2069"/>
                <a:gd name="T8" fmla="*/ 765 w 1871"/>
                <a:gd name="T9" fmla="*/ 1594 h 2069"/>
                <a:gd name="T10" fmla="*/ 1107 w 1871"/>
                <a:gd name="T11" fmla="*/ 1605 h 2069"/>
                <a:gd name="T12" fmla="*/ 1589 w 1871"/>
                <a:gd name="T13" fmla="*/ 1317 h 2069"/>
                <a:gd name="T14" fmla="*/ 1826 w 1871"/>
                <a:gd name="T15" fmla="*/ 1288 h 2069"/>
                <a:gd name="T16" fmla="*/ 1728 w 1871"/>
                <a:gd name="T17" fmla="*/ 1019 h 2069"/>
                <a:gd name="T18" fmla="*/ 1622 w 1871"/>
                <a:gd name="T19" fmla="*/ 878 h 2069"/>
                <a:gd name="T20" fmla="*/ 1597 w 1871"/>
                <a:gd name="T21" fmla="*/ 872 h 2069"/>
                <a:gd name="T22" fmla="*/ 1560 w 1871"/>
                <a:gd name="T23" fmla="*/ 709 h 2069"/>
                <a:gd name="T24" fmla="*/ 1707 w 1871"/>
                <a:gd name="T25" fmla="*/ 372 h 2069"/>
                <a:gd name="T26" fmla="*/ 1850 w 1871"/>
                <a:gd name="T27" fmla="*/ 51 h 2069"/>
                <a:gd name="T28" fmla="*/ 1479 w 1871"/>
                <a:gd name="T29" fmla="*/ 75 h 2069"/>
                <a:gd name="T30" fmla="*/ 883 w 1871"/>
                <a:gd name="T31" fmla="*/ 202 h 2069"/>
                <a:gd name="T32" fmla="*/ 720 w 1871"/>
                <a:gd name="T33" fmla="*/ 575 h 2069"/>
                <a:gd name="T34" fmla="*/ 411 w 1871"/>
                <a:gd name="T35" fmla="*/ 767 h 2069"/>
                <a:gd name="T36" fmla="*/ 291 w 1871"/>
                <a:gd name="T37" fmla="*/ 842 h 2069"/>
                <a:gd name="T38" fmla="*/ 279 w 1871"/>
                <a:gd name="T39" fmla="*/ 989 h 2069"/>
                <a:gd name="T40" fmla="*/ 288 w 1871"/>
                <a:gd name="T41" fmla="*/ 1086 h 2069"/>
                <a:gd name="T42" fmla="*/ 219 w 1871"/>
                <a:gd name="T43" fmla="*/ 1178 h 2069"/>
                <a:gd name="T44" fmla="*/ 228 w 1871"/>
                <a:gd name="T45" fmla="*/ 1304 h 2069"/>
                <a:gd name="T46" fmla="*/ 262 w 1871"/>
                <a:gd name="T47" fmla="*/ 1304 h 2069"/>
                <a:gd name="T48" fmla="*/ 283 w 1871"/>
                <a:gd name="T49" fmla="*/ 1310 h 2069"/>
                <a:gd name="T50" fmla="*/ 273 w 1871"/>
                <a:gd name="T51" fmla="*/ 1322 h 2069"/>
                <a:gd name="T52" fmla="*/ 274 w 1871"/>
                <a:gd name="T53" fmla="*/ 1335 h 2069"/>
                <a:gd name="T54" fmla="*/ 271 w 1871"/>
                <a:gd name="T55" fmla="*/ 1346 h 2069"/>
                <a:gd name="T56" fmla="*/ 259 w 1871"/>
                <a:gd name="T57" fmla="*/ 1367 h 2069"/>
                <a:gd name="T58" fmla="*/ 237 w 1871"/>
                <a:gd name="T59" fmla="*/ 1381 h 2069"/>
                <a:gd name="T60" fmla="*/ 262 w 1871"/>
                <a:gd name="T61" fmla="*/ 1390 h 2069"/>
                <a:gd name="T62" fmla="*/ 237 w 1871"/>
                <a:gd name="T63" fmla="*/ 1399 h 2069"/>
                <a:gd name="T64" fmla="*/ 219 w 1871"/>
                <a:gd name="T65" fmla="*/ 1412 h 2069"/>
                <a:gd name="T66" fmla="*/ 200 w 1871"/>
                <a:gd name="T67" fmla="*/ 1420 h 2069"/>
                <a:gd name="T68" fmla="*/ 193 w 1871"/>
                <a:gd name="T69" fmla="*/ 1431 h 2069"/>
                <a:gd name="T70" fmla="*/ 184 w 1871"/>
                <a:gd name="T71" fmla="*/ 1443 h 2069"/>
                <a:gd name="T72" fmla="*/ 167 w 1871"/>
                <a:gd name="T73" fmla="*/ 1450 h 2069"/>
                <a:gd name="T74" fmla="*/ 166 w 1871"/>
                <a:gd name="T75" fmla="*/ 1483 h 2069"/>
                <a:gd name="T76" fmla="*/ 182 w 1871"/>
                <a:gd name="T77" fmla="*/ 1490 h 2069"/>
                <a:gd name="T78" fmla="*/ 201 w 1871"/>
                <a:gd name="T79" fmla="*/ 1490 h 2069"/>
                <a:gd name="T80" fmla="*/ 225 w 1871"/>
                <a:gd name="T81" fmla="*/ 1519 h 2069"/>
                <a:gd name="T82" fmla="*/ 216 w 1871"/>
                <a:gd name="T83" fmla="*/ 1532 h 2069"/>
                <a:gd name="T84" fmla="*/ 183 w 1871"/>
                <a:gd name="T85" fmla="*/ 1528 h 2069"/>
                <a:gd name="T86" fmla="*/ 168 w 1871"/>
                <a:gd name="T87" fmla="*/ 1535 h 2069"/>
                <a:gd name="T88" fmla="*/ 143 w 1871"/>
                <a:gd name="T89" fmla="*/ 1543 h 2069"/>
                <a:gd name="T90" fmla="*/ 131 w 1871"/>
                <a:gd name="T91" fmla="*/ 1557 h 2069"/>
                <a:gd name="T92" fmla="*/ 129 w 1871"/>
                <a:gd name="T93" fmla="*/ 1583 h 2069"/>
                <a:gd name="T94" fmla="*/ 143 w 1871"/>
                <a:gd name="T95" fmla="*/ 1602 h 2069"/>
                <a:gd name="T96" fmla="*/ 141 w 1871"/>
                <a:gd name="T97" fmla="*/ 1615 h 2069"/>
                <a:gd name="T98" fmla="*/ 119 w 1871"/>
                <a:gd name="T99" fmla="*/ 1619 h 2069"/>
                <a:gd name="T100" fmla="*/ 110 w 1871"/>
                <a:gd name="T101" fmla="*/ 1640 h 2069"/>
                <a:gd name="T102" fmla="*/ 97 w 1871"/>
                <a:gd name="T103" fmla="*/ 1647 h 2069"/>
                <a:gd name="T104" fmla="*/ 64 w 1871"/>
                <a:gd name="T105" fmla="*/ 1631 h 2069"/>
                <a:gd name="T106" fmla="*/ 34 w 1871"/>
                <a:gd name="T107" fmla="*/ 1696 h 2069"/>
                <a:gd name="T108" fmla="*/ 14 w 1871"/>
                <a:gd name="T109" fmla="*/ 1805 h 2069"/>
                <a:gd name="T110" fmla="*/ 107 w 1871"/>
                <a:gd name="T111" fmla="*/ 1788 h 2069"/>
                <a:gd name="T112" fmla="*/ 182 w 1871"/>
                <a:gd name="T113" fmla="*/ 1759 h 2069"/>
                <a:gd name="T114" fmla="*/ 146 w 1871"/>
                <a:gd name="T115" fmla="*/ 1915 h 2069"/>
                <a:gd name="T116" fmla="*/ 315 w 1871"/>
                <a:gd name="T117" fmla="*/ 2011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1" h="2069">
                  <a:moveTo>
                    <a:pt x="396" y="1978"/>
                  </a:moveTo>
                  <a:lnTo>
                    <a:pt x="408" y="1966"/>
                  </a:lnTo>
                  <a:lnTo>
                    <a:pt x="409" y="1938"/>
                  </a:lnTo>
                  <a:lnTo>
                    <a:pt x="407" y="1926"/>
                  </a:lnTo>
                  <a:lnTo>
                    <a:pt x="412" y="1911"/>
                  </a:lnTo>
                  <a:lnTo>
                    <a:pt x="431" y="1903"/>
                  </a:lnTo>
                  <a:lnTo>
                    <a:pt x="433" y="1882"/>
                  </a:lnTo>
                  <a:lnTo>
                    <a:pt x="435" y="1872"/>
                  </a:lnTo>
                  <a:lnTo>
                    <a:pt x="440" y="1843"/>
                  </a:lnTo>
                  <a:lnTo>
                    <a:pt x="440" y="1841"/>
                  </a:lnTo>
                  <a:lnTo>
                    <a:pt x="446" y="1801"/>
                  </a:lnTo>
                  <a:lnTo>
                    <a:pt x="484" y="1809"/>
                  </a:lnTo>
                  <a:lnTo>
                    <a:pt x="504" y="1810"/>
                  </a:lnTo>
                  <a:lnTo>
                    <a:pt x="524" y="1813"/>
                  </a:lnTo>
                  <a:lnTo>
                    <a:pt x="545" y="1817"/>
                  </a:lnTo>
                  <a:lnTo>
                    <a:pt x="568" y="1821"/>
                  </a:lnTo>
                  <a:lnTo>
                    <a:pt x="571" y="1799"/>
                  </a:lnTo>
                  <a:lnTo>
                    <a:pt x="580" y="1799"/>
                  </a:lnTo>
                  <a:lnTo>
                    <a:pt x="581" y="1787"/>
                  </a:lnTo>
                  <a:lnTo>
                    <a:pt x="584" y="1783"/>
                  </a:lnTo>
                  <a:lnTo>
                    <a:pt x="597" y="1756"/>
                  </a:lnTo>
                  <a:lnTo>
                    <a:pt x="632" y="1762"/>
                  </a:lnTo>
                  <a:lnTo>
                    <a:pt x="636" y="1763"/>
                  </a:lnTo>
                  <a:lnTo>
                    <a:pt x="656" y="1767"/>
                  </a:lnTo>
                  <a:lnTo>
                    <a:pt x="658" y="1755"/>
                  </a:lnTo>
                  <a:lnTo>
                    <a:pt x="662" y="1731"/>
                  </a:lnTo>
                  <a:lnTo>
                    <a:pt x="664" y="1715"/>
                  </a:lnTo>
                  <a:lnTo>
                    <a:pt x="667" y="1709"/>
                  </a:lnTo>
                  <a:lnTo>
                    <a:pt x="673" y="1708"/>
                  </a:lnTo>
                  <a:lnTo>
                    <a:pt x="675" y="1709"/>
                  </a:lnTo>
                  <a:lnTo>
                    <a:pt x="677" y="1708"/>
                  </a:lnTo>
                  <a:lnTo>
                    <a:pt x="676" y="1705"/>
                  </a:lnTo>
                  <a:lnTo>
                    <a:pt x="668" y="1699"/>
                  </a:lnTo>
                  <a:lnTo>
                    <a:pt x="658" y="1693"/>
                  </a:lnTo>
                  <a:lnTo>
                    <a:pt x="632" y="1696"/>
                  </a:lnTo>
                  <a:lnTo>
                    <a:pt x="643" y="1682"/>
                  </a:lnTo>
                  <a:lnTo>
                    <a:pt x="650" y="1687"/>
                  </a:lnTo>
                  <a:lnTo>
                    <a:pt x="647" y="1663"/>
                  </a:lnTo>
                  <a:lnTo>
                    <a:pt x="650" y="1648"/>
                  </a:lnTo>
                  <a:lnTo>
                    <a:pt x="653" y="1632"/>
                  </a:lnTo>
                  <a:lnTo>
                    <a:pt x="679" y="1636"/>
                  </a:lnTo>
                  <a:lnTo>
                    <a:pt x="682" y="1616"/>
                  </a:lnTo>
                  <a:lnTo>
                    <a:pt x="686" y="1591"/>
                  </a:lnTo>
                  <a:lnTo>
                    <a:pt x="710" y="1591"/>
                  </a:lnTo>
                  <a:lnTo>
                    <a:pt x="765" y="1594"/>
                  </a:lnTo>
                  <a:lnTo>
                    <a:pt x="771" y="1564"/>
                  </a:lnTo>
                  <a:lnTo>
                    <a:pt x="883" y="1586"/>
                  </a:lnTo>
                  <a:lnTo>
                    <a:pt x="922" y="1594"/>
                  </a:lnTo>
                  <a:lnTo>
                    <a:pt x="922" y="1601"/>
                  </a:lnTo>
                  <a:lnTo>
                    <a:pt x="971" y="1604"/>
                  </a:lnTo>
                  <a:lnTo>
                    <a:pt x="1005" y="1605"/>
                  </a:lnTo>
                  <a:lnTo>
                    <a:pt x="1029" y="1606"/>
                  </a:lnTo>
                  <a:lnTo>
                    <a:pt x="1069" y="1606"/>
                  </a:lnTo>
                  <a:lnTo>
                    <a:pt x="1107" y="1605"/>
                  </a:lnTo>
                  <a:lnTo>
                    <a:pt x="1173" y="1591"/>
                  </a:lnTo>
                  <a:lnTo>
                    <a:pt x="1255" y="1580"/>
                  </a:lnTo>
                  <a:lnTo>
                    <a:pt x="1293" y="1587"/>
                  </a:lnTo>
                  <a:lnTo>
                    <a:pt x="1300" y="1550"/>
                  </a:lnTo>
                  <a:lnTo>
                    <a:pt x="1307" y="1509"/>
                  </a:lnTo>
                  <a:lnTo>
                    <a:pt x="1310" y="1508"/>
                  </a:lnTo>
                  <a:lnTo>
                    <a:pt x="1349" y="1272"/>
                  </a:lnTo>
                  <a:lnTo>
                    <a:pt x="1550" y="1309"/>
                  </a:lnTo>
                  <a:lnTo>
                    <a:pt x="1589" y="1317"/>
                  </a:lnTo>
                  <a:lnTo>
                    <a:pt x="1627" y="1324"/>
                  </a:lnTo>
                  <a:lnTo>
                    <a:pt x="1704" y="1337"/>
                  </a:lnTo>
                  <a:lnTo>
                    <a:pt x="1721" y="1340"/>
                  </a:lnTo>
                  <a:lnTo>
                    <a:pt x="1728" y="1340"/>
                  </a:lnTo>
                  <a:lnTo>
                    <a:pt x="1749" y="1343"/>
                  </a:lnTo>
                  <a:lnTo>
                    <a:pt x="1755" y="1308"/>
                  </a:lnTo>
                  <a:lnTo>
                    <a:pt x="1761" y="1275"/>
                  </a:lnTo>
                  <a:lnTo>
                    <a:pt x="1792" y="1282"/>
                  </a:lnTo>
                  <a:lnTo>
                    <a:pt x="1826" y="1288"/>
                  </a:lnTo>
                  <a:lnTo>
                    <a:pt x="1867" y="1296"/>
                  </a:lnTo>
                  <a:lnTo>
                    <a:pt x="1871" y="1273"/>
                  </a:lnTo>
                  <a:lnTo>
                    <a:pt x="1868" y="1269"/>
                  </a:lnTo>
                  <a:lnTo>
                    <a:pt x="1807" y="1210"/>
                  </a:lnTo>
                  <a:lnTo>
                    <a:pt x="1804" y="1201"/>
                  </a:lnTo>
                  <a:lnTo>
                    <a:pt x="1787" y="1138"/>
                  </a:lnTo>
                  <a:lnTo>
                    <a:pt x="1777" y="1106"/>
                  </a:lnTo>
                  <a:lnTo>
                    <a:pt x="1751" y="1061"/>
                  </a:lnTo>
                  <a:lnTo>
                    <a:pt x="1728" y="1019"/>
                  </a:lnTo>
                  <a:lnTo>
                    <a:pt x="1726" y="1016"/>
                  </a:lnTo>
                  <a:lnTo>
                    <a:pt x="1709" y="985"/>
                  </a:lnTo>
                  <a:lnTo>
                    <a:pt x="1700" y="952"/>
                  </a:lnTo>
                  <a:lnTo>
                    <a:pt x="1693" y="928"/>
                  </a:lnTo>
                  <a:lnTo>
                    <a:pt x="1637" y="895"/>
                  </a:lnTo>
                  <a:lnTo>
                    <a:pt x="1628" y="889"/>
                  </a:lnTo>
                  <a:lnTo>
                    <a:pt x="1623" y="883"/>
                  </a:lnTo>
                  <a:lnTo>
                    <a:pt x="1622" y="879"/>
                  </a:lnTo>
                  <a:lnTo>
                    <a:pt x="1622" y="878"/>
                  </a:lnTo>
                  <a:lnTo>
                    <a:pt x="1623" y="876"/>
                  </a:lnTo>
                  <a:lnTo>
                    <a:pt x="1623" y="871"/>
                  </a:lnTo>
                  <a:lnTo>
                    <a:pt x="1622" y="869"/>
                  </a:lnTo>
                  <a:lnTo>
                    <a:pt x="1621" y="869"/>
                  </a:lnTo>
                  <a:lnTo>
                    <a:pt x="1616" y="869"/>
                  </a:lnTo>
                  <a:lnTo>
                    <a:pt x="1611" y="869"/>
                  </a:lnTo>
                  <a:lnTo>
                    <a:pt x="1605" y="871"/>
                  </a:lnTo>
                  <a:lnTo>
                    <a:pt x="1601" y="872"/>
                  </a:lnTo>
                  <a:lnTo>
                    <a:pt x="1597" y="872"/>
                  </a:lnTo>
                  <a:lnTo>
                    <a:pt x="1592" y="875"/>
                  </a:lnTo>
                  <a:lnTo>
                    <a:pt x="1586" y="879"/>
                  </a:lnTo>
                  <a:lnTo>
                    <a:pt x="1577" y="879"/>
                  </a:lnTo>
                  <a:lnTo>
                    <a:pt x="1569" y="880"/>
                  </a:lnTo>
                  <a:lnTo>
                    <a:pt x="1523" y="871"/>
                  </a:lnTo>
                  <a:lnTo>
                    <a:pt x="1527" y="853"/>
                  </a:lnTo>
                  <a:lnTo>
                    <a:pt x="1536" y="803"/>
                  </a:lnTo>
                  <a:lnTo>
                    <a:pt x="1543" y="780"/>
                  </a:lnTo>
                  <a:lnTo>
                    <a:pt x="1560" y="709"/>
                  </a:lnTo>
                  <a:lnTo>
                    <a:pt x="1575" y="639"/>
                  </a:lnTo>
                  <a:lnTo>
                    <a:pt x="1589" y="564"/>
                  </a:lnTo>
                  <a:lnTo>
                    <a:pt x="1610" y="475"/>
                  </a:lnTo>
                  <a:lnTo>
                    <a:pt x="1616" y="430"/>
                  </a:lnTo>
                  <a:lnTo>
                    <a:pt x="1621" y="427"/>
                  </a:lnTo>
                  <a:lnTo>
                    <a:pt x="1623" y="411"/>
                  </a:lnTo>
                  <a:lnTo>
                    <a:pt x="1634" y="354"/>
                  </a:lnTo>
                  <a:lnTo>
                    <a:pt x="1657" y="357"/>
                  </a:lnTo>
                  <a:lnTo>
                    <a:pt x="1707" y="372"/>
                  </a:lnTo>
                  <a:lnTo>
                    <a:pt x="1762" y="389"/>
                  </a:lnTo>
                  <a:lnTo>
                    <a:pt x="1778" y="332"/>
                  </a:lnTo>
                  <a:lnTo>
                    <a:pt x="1785" y="308"/>
                  </a:lnTo>
                  <a:lnTo>
                    <a:pt x="1799" y="259"/>
                  </a:lnTo>
                  <a:lnTo>
                    <a:pt x="1804" y="234"/>
                  </a:lnTo>
                  <a:lnTo>
                    <a:pt x="1826" y="147"/>
                  </a:lnTo>
                  <a:lnTo>
                    <a:pt x="1829" y="134"/>
                  </a:lnTo>
                  <a:lnTo>
                    <a:pt x="1840" y="87"/>
                  </a:lnTo>
                  <a:lnTo>
                    <a:pt x="1850" y="51"/>
                  </a:lnTo>
                  <a:lnTo>
                    <a:pt x="1791" y="36"/>
                  </a:lnTo>
                  <a:lnTo>
                    <a:pt x="1767" y="31"/>
                  </a:lnTo>
                  <a:lnTo>
                    <a:pt x="1737" y="27"/>
                  </a:lnTo>
                  <a:lnTo>
                    <a:pt x="1728" y="24"/>
                  </a:lnTo>
                  <a:lnTo>
                    <a:pt x="1691" y="19"/>
                  </a:lnTo>
                  <a:lnTo>
                    <a:pt x="1656" y="13"/>
                  </a:lnTo>
                  <a:lnTo>
                    <a:pt x="1580" y="0"/>
                  </a:lnTo>
                  <a:lnTo>
                    <a:pt x="1558" y="91"/>
                  </a:lnTo>
                  <a:lnTo>
                    <a:pt x="1479" y="75"/>
                  </a:lnTo>
                  <a:lnTo>
                    <a:pt x="1461" y="158"/>
                  </a:lnTo>
                  <a:lnTo>
                    <a:pt x="1378" y="138"/>
                  </a:lnTo>
                  <a:lnTo>
                    <a:pt x="1306" y="125"/>
                  </a:lnTo>
                  <a:lnTo>
                    <a:pt x="1226" y="109"/>
                  </a:lnTo>
                  <a:lnTo>
                    <a:pt x="1071" y="79"/>
                  </a:lnTo>
                  <a:lnTo>
                    <a:pt x="1055" y="157"/>
                  </a:lnTo>
                  <a:lnTo>
                    <a:pt x="974" y="139"/>
                  </a:lnTo>
                  <a:lnTo>
                    <a:pt x="899" y="123"/>
                  </a:lnTo>
                  <a:lnTo>
                    <a:pt x="883" y="202"/>
                  </a:lnTo>
                  <a:lnTo>
                    <a:pt x="804" y="184"/>
                  </a:lnTo>
                  <a:lnTo>
                    <a:pt x="787" y="260"/>
                  </a:lnTo>
                  <a:lnTo>
                    <a:pt x="787" y="263"/>
                  </a:lnTo>
                  <a:lnTo>
                    <a:pt x="761" y="383"/>
                  </a:lnTo>
                  <a:lnTo>
                    <a:pt x="778" y="385"/>
                  </a:lnTo>
                  <a:lnTo>
                    <a:pt x="769" y="419"/>
                  </a:lnTo>
                  <a:lnTo>
                    <a:pt x="757" y="472"/>
                  </a:lnTo>
                  <a:lnTo>
                    <a:pt x="737" y="496"/>
                  </a:lnTo>
                  <a:lnTo>
                    <a:pt x="720" y="575"/>
                  </a:lnTo>
                  <a:lnTo>
                    <a:pt x="634" y="559"/>
                  </a:lnTo>
                  <a:lnTo>
                    <a:pt x="621" y="629"/>
                  </a:lnTo>
                  <a:lnTo>
                    <a:pt x="512" y="606"/>
                  </a:lnTo>
                  <a:lnTo>
                    <a:pt x="483" y="736"/>
                  </a:lnTo>
                  <a:lnTo>
                    <a:pt x="475" y="736"/>
                  </a:lnTo>
                  <a:lnTo>
                    <a:pt x="467" y="750"/>
                  </a:lnTo>
                  <a:lnTo>
                    <a:pt x="457" y="748"/>
                  </a:lnTo>
                  <a:lnTo>
                    <a:pt x="420" y="768"/>
                  </a:lnTo>
                  <a:lnTo>
                    <a:pt x="411" y="767"/>
                  </a:lnTo>
                  <a:lnTo>
                    <a:pt x="398" y="776"/>
                  </a:lnTo>
                  <a:lnTo>
                    <a:pt x="395" y="777"/>
                  </a:lnTo>
                  <a:lnTo>
                    <a:pt x="383" y="783"/>
                  </a:lnTo>
                  <a:lnTo>
                    <a:pt x="373" y="782"/>
                  </a:lnTo>
                  <a:lnTo>
                    <a:pt x="344" y="787"/>
                  </a:lnTo>
                  <a:lnTo>
                    <a:pt x="334" y="802"/>
                  </a:lnTo>
                  <a:lnTo>
                    <a:pt x="323" y="826"/>
                  </a:lnTo>
                  <a:lnTo>
                    <a:pt x="293" y="836"/>
                  </a:lnTo>
                  <a:lnTo>
                    <a:pt x="291" y="842"/>
                  </a:lnTo>
                  <a:lnTo>
                    <a:pt x="313" y="857"/>
                  </a:lnTo>
                  <a:lnTo>
                    <a:pt x="314" y="866"/>
                  </a:lnTo>
                  <a:lnTo>
                    <a:pt x="314" y="877"/>
                  </a:lnTo>
                  <a:lnTo>
                    <a:pt x="307" y="903"/>
                  </a:lnTo>
                  <a:lnTo>
                    <a:pt x="302" y="919"/>
                  </a:lnTo>
                  <a:lnTo>
                    <a:pt x="284" y="930"/>
                  </a:lnTo>
                  <a:lnTo>
                    <a:pt x="278" y="938"/>
                  </a:lnTo>
                  <a:lnTo>
                    <a:pt x="277" y="940"/>
                  </a:lnTo>
                  <a:lnTo>
                    <a:pt x="279" y="989"/>
                  </a:lnTo>
                  <a:lnTo>
                    <a:pt x="259" y="1012"/>
                  </a:lnTo>
                  <a:lnTo>
                    <a:pt x="267" y="1041"/>
                  </a:lnTo>
                  <a:lnTo>
                    <a:pt x="292" y="1065"/>
                  </a:lnTo>
                  <a:lnTo>
                    <a:pt x="300" y="1067"/>
                  </a:lnTo>
                  <a:lnTo>
                    <a:pt x="323" y="1096"/>
                  </a:lnTo>
                  <a:lnTo>
                    <a:pt x="321" y="1103"/>
                  </a:lnTo>
                  <a:lnTo>
                    <a:pt x="295" y="1102"/>
                  </a:lnTo>
                  <a:lnTo>
                    <a:pt x="293" y="1089"/>
                  </a:lnTo>
                  <a:lnTo>
                    <a:pt x="288" y="1086"/>
                  </a:lnTo>
                  <a:lnTo>
                    <a:pt x="277" y="1096"/>
                  </a:lnTo>
                  <a:lnTo>
                    <a:pt x="275" y="1105"/>
                  </a:lnTo>
                  <a:lnTo>
                    <a:pt x="265" y="1109"/>
                  </a:lnTo>
                  <a:lnTo>
                    <a:pt x="253" y="1116"/>
                  </a:lnTo>
                  <a:lnTo>
                    <a:pt x="231" y="1134"/>
                  </a:lnTo>
                  <a:lnTo>
                    <a:pt x="225" y="1138"/>
                  </a:lnTo>
                  <a:lnTo>
                    <a:pt x="225" y="1145"/>
                  </a:lnTo>
                  <a:lnTo>
                    <a:pt x="224" y="1151"/>
                  </a:lnTo>
                  <a:lnTo>
                    <a:pt x="219" y="1178"/>
                  </a:lnTo>
                  <a:lnTo>
                    <a:pt x="209" y="1220"/>
                  </a:lnTo>
                  <a:lnTo>
                    <a:pt x="207" y="1228"/>
                  </a:lnTo>
                  <a:lnTo>
                    <a:pt x="201" y="1231"/>
                  </a:lnTo>
                  <a:lnTo>
                    <a:pt x="190" y="1250"/>
                  </a:lnTo>
                  <a:lnTo>
                    <a:pt x="177" y="1261"/>
                  </a:lnTo>
                  <a:lnTo>
                    <a:pt x="176" y="1271"/>
                  </a:lnTo>
                  <a:lnTo>
                    <a:pt x="212" y="1289"/>
                  </a:lnTo>
                  <a:lnTo>
                    <a:pt x="227" y="1298"/>
                  </a:lnTo>
                  <a:lnTo>
                    <a:pt x="228" y="1304"/>
                  </a:lnTo>
                  <a:lnTo>
                    <a:pt x="235" y="1296"/>
                  </a:lnTo>
                  <a:lnTo>
                    <a:pt x="251" y="1291"/>
                  </a:lnTo>
                  <a:lnTo>
                    <a:pt x="269" y="1287"/>
                  </a:lnTo>
                  <a:lnTo>
                    <a:pt x="271" y="1288"/>
                  </a:lnTo>
                  <a:lnTo>
                    <a:pt x="264" y="1297"/>
                  </a:lnTo>
                  <a:lnTo>
                    <a:pt x="263" y="1299"/>
                  </a:lnTo>
                  <a:lnTo>
                    <a:pt x="261" y="1301"/>
                  </a:lnTo>
                  <a:lnTo>
                    <a:pt x="261" y="1303"/>
                  </a:lnTo>
                  <a:lnTo>
                    <a:pt x="262" y="1304"/>
                  </a:lnTo>
                  <a:lnTo>
                    <a:pt x="263" y="1306"/>
                  </a:lnTo>
                  <a:lnTo>
                    <a:pt x="265" y="1307"/>
                  </a:lnTo>
                  <a:lnTo>
                    <a:pt x="267" y="1307"/>
                  </a:lnTo>
                  <a:lnTo>
                    <a:pt x="269" y="1307"/>
                  </a:lnTo>
                  <a:lnTo>
                    <a:pt x="276" y="1304"/>
                  </a:lnTo>
                  <a:lnTo>
                    <a:pt x="279" y="1306"/>
                  </a:lnTo>
                  <a:lnTo>
                    <a:pt x="280" y="1307"/>
                  </a:lnTo>
                  <a:lnTo>
                    <a:pt x="281" y="1308"/>
                  </a:lnTo>
                  <a:lnTo>
                    <a:pt x="283" y="1310"/>
                  </a:lnTo>
                  <a:lnTo>
                    <a:pt x="284" y="1312"/>
                  </a:lnTo>
                  <a:lnTo>
                    <a:pt x="284" y="1313"/>
                  </a:lnTo>
                  <a:lnTo>
                    <a:pt x="284" y="1314"/>
                  </a:lnTo>
                  <a:lnTo>
                    <a:pt x="284" y="1317"/>
                  </a:lnTo>
                  <a:lnTo>
                    <a:pt x="283" y="1318"/>
                  </a:lnTo>
                  <a:lnTo>
                    <a:pt x="281" y="1319"/>
                  </a:lnTo>
                  <a:lnTo>
                    <a:pt x="280" y="1320"/>
                  </a:lnTo>
                  <a:lnTo>
                    <a:pt x="279" y="1320"/>
                  </a:lnTo>
                  <a:lnTo>
                    <a:pt x="273" y="1322"/>
                  </a:lnTo>
                  <a:lnTo>
                    <a:pt x="272" y="1323"/>
                  </a:lnTo>
                  <a:lnTo>
                    <a:pt x="271" y="1323"/>
                  </a:lnTo>
                  <a:lnTo>
                    <a:pt x="269" y="1325"/>
                  </a:lnTo>
                  <a:lnTo>
                    <a:pt x="269" y="1327"/>
                  </a:lnTo>
                  <a:lnTo>
                    <a:pt x="269" y="1329"/>
                  </a:lnTo>
                  <a:lnTo>
                    <a:pt x="269" y="1330"/>
                  </a:lnTo>
                  <a:lnTo>
                    <a:pt x="271" y="1332"/>
                  </a:lnTo>
                  <a:lnTo>
                    <a:pt x="272" y="1333"/>
                  </a:lnTo>
                  <a:lnTo>
                    <a:pt x="274" y="1335"/>
                  </a:lnTo>
                  <a:lnTo>
                    <a:pt x="275" y="1335"/>
                  </a:lnTo>
                  <a:lnTo>
                    <a:pt x="276" y="1337"/>
                  </a:lnTo>
                  <a:lnTo>
                    <a:pt x="277" y="1338"/>
                  </a:lnTo>
                  <a:lnTo>
                    <a:pt x="277" y="1340"/>
                  </a:lnTo>
                  <a:lnTo>
                    <a:pt x="276" y="1342"/>
                  </a:lnTo>
                  <a:lnTo>
                    <a:pt x="276" y="1343"/>
                  </a:lnTo>
                  <a:lnTo>
                    <a:pt x="275" y="1344"/>
                  </a:lnTo>
                  <a:lnTo>
                    <a:pt x="273" y="1345"/>
                  </a:lnTo>
                  <a:lnTo>
                    <a:pt x="271" y="1346"/>
                  </a:lnTo>
                  <a:lnTo>
                    <a:pt x="267" y="1347"/>
                  </a:lnTo>
                  <a:lnTo>
                    <a:pt x="264" y="1348"/>
                  </a:lnTo>
                  <a:lnTo>
                    <a:pt x="263" y="1349"/>
                  </a:lnTo>
                  <a:lnTo>
                    <a:pt x="261" y="1352"/>
                  </a:lnTo>
                  <a:lnTo>
                    <a:pt x="261" y="1354"/>
                  </a:lnTo>
                  <a:lnTo>
                    <a:pt x="260" y="1356"/>
                  </a:lnTo>
                  <a:lnTo>
                    <a:pt x="260" y="1359"/>
                  </a:lnTo>
                  <a:lnTo>
                    <a:pt x="260" y="1364"/>
                  </a:lnTo>
                  <a:lnTo>
                    <a:pt x="259" y="1367"/>
                  </a:lnTo>
                  <a:lnTo>
                    <a:pt x="256" y="1370"/>
                  </a:lnTo>
                  <a:lnTo>
                    <a:pt x="255" y="1371"/>
                  </a:lnTo>
                  <a:lnTo>
                    <a:pt x="252" y="1372"/>
                  </a:lnTo>
                  <a:lnTo>
                    <a:pt x="250" y="1373"/>
                  </a:lnTo>
                  <a:lnTo>
                    <a:pt x="248" y="1373"/>
                  </a:lnTo>
                  <a:lnTo>
                    <a:pt x="242" y="1375"/>
                  </a:lnTo>
                  <a:lnTo>
                    <a:pt x="238" y="1376"/>
                  </a:lnTo>
                  <a:lnTo>
                    <a:pt x="236" y="1377"/>
                  </a:lnTo>
                  <a:lnTo>
                    <a:pt x="237" y="1381"/>
                  </a:lnTo>
                  <a:lnTo>
                    <a:pt x="238" y="1382"/>
                  </a:lnTo>
                  <a:lnTo>
                    <a:pt x="241" y="1382"/>
                  </a:lnTo>
                  <a:lnTo>
                    <a:pt x="244" y="1382"/>
                  </a:lnTo>
                  <a:lnTo>
                    <a:pt x="251" y="1382"/>
                  </a:lnTo>
                  <a:lnTo>
                    <a:pt x="255" y="1383"/>
                  </a:lnTo>
                  <a:lnTo>
                    <a:pt x="257" y="1384"/>
                  </a:lnTo>
                  <a:lnTo>
                    <a:pt x="261" y="1387"/>
                  </a:lnTo>
                  <a:lnTo>
                    <a:pt x="262" y="1388"/>
                  </a:lnTo>
                  <a:lnTo>
                    <a:pt x="262" y="1390"/>
                  </a:lnTo>
                  <a:lnTo>
                    <a:pt x="261" y="1393"/>
                  </a:lnTo>
                  <a:lnTo>
                    <a:pt x="260" y="1394"/>
                  </a:lnTo>
                  <a:lnTo>
                    <a:pt x="259" y="1396"/>
                  </a:lnTo>
                  <a:lnTo>
                    <a:pt x="257" y="1397"/>
                  </a:lnTo>
                  <a:lnTo>
                    <a:pt x="254" y="1399"/>
                  </a:lnTo>
                  <a:lnTo>
                    <a:pt x="248" y="1396"/>
                  </a:lnTo>
                  <a:lnTo>
                    <a:pt x="243" y="1395"/>
                  </a:lnTo>
                  <a:lnTo>
                    <a:pt x="239" y="1396"/>
                  </a:lnTo>
                  <a:lnTo>
                    <a:pt x="237" y="1399"/>
                  </a:lnTo>
                  <a:lnTo>
                    <a:pt x="233" y="1404"/>
                  </a:lnTo>
                  <a:lnTo>
                    <a:pt x="231" y="1408"/>
                  </a:lnTo>
                  <a:lnTo>
                    <a:pt x="230" y="1408"/>
                  </a:lnTo>
                  <a:lnTo>
                    <a:pt x="230" y="1410"/>
                  </a:lnTo>
                  <a:lnTo>
                    <a:pt x="229" y="1411"/>
                  </a:lnTo>
                  <a:lnTo>
                    <a:pt x="228" y="1411"/>
                  </a:lnTo>
                  <a:lnTo>
                    <a:pt x="226" y="1412"/>
                  </a:lnTo>
                  <a:lnTo>
                    <a:pt x="224" y="1412"/>
                  </a:lnTo>
                  <a:lnTo>
                    <a:pt x="219" y="1412"/>
                  </a:lnTo>
                  <a:lnTo>
                    <a:pt x="219" y="1413"/>
                  </a:lnTo>
                  <a:lnTo>
                    <a:pt x="217" y="1415"/>
                  </a:lnTo>
                  <a:lnTo>
                    <a:pt x="214" y="1418"/>
                  </a:lnTo>
                  <a:lnTo>
                    <a:pt x="212" y="1420"/>
                  </a:lnTo>
                  <a:lnTo>
                    <a:pt x="211" y="1422"/>
                  </a:lnTo>
                  <a:lnTo>
                    <a:pt x="209" y="1422"/>
                  </a:lnTo>
                  <a:lnTo>
                    <a:pt x="207" y="1423"/>
                  </a:lnTo>
                  <a:lnTo>
                    <a:pt x="205" y="1422"/>
                  </a:lnTo>
                  <a:lnTo>
                    <a:pt x="200" y="1420"/>
                  </a:lnTo>
                  <a:lnTo>
                    <a:pt x="199" y="1420"/>
                  </a:lnTo>
                  <a:lnTo>
                    <a:pt x="197" y="1420"/>
                  </a:lnTo>
                  <a:lnTo>
                    <a:pt x="195" y="1422"/>
                  </a:lnTo>
                  <a:lnTo>
                    <a:pt x="194" y="1422"/>
                  </a:lnTo>
                  <a:lnTo>
                    <a:pt x="193" y="1423"/>
                  </a:lnTo>
                  <a:lnTo>
                    <a:pt x="193" y="1424"/>
                  </a:lnTo>
                  <a:lnTo>
                    <a:pt x="193" y="1425"/>
                  </a:lnTo>
                  <a:lnTo>
                    <a:pt x="193" y="1426"/>
                  </a:lnTo>
                  <a:lnTo>
                    <a:pt x="193" y="1431"/>
                  </a:lnTo>
                  <a:lnTo>
                    <a:pt x="193" y="1435"/>
                  </a:lnTo>
                  <a:lnTo>
                    <a:pt x="193" y="1437"/>
                  </a:lnTo>
                  <a:lnTo>
                    <a:pt x="193" y="1438"/>
                  </a:lnTo>
                  <a:lnTo>
                    <a:pt x="192" y="1439"/>
                  </a:lnTo>
                  <a:lnTo>
                    <a:pt x="192" y="1440"/>
                  </a:lnTo>
                  <a:lnTo>
                    <a:pt x="191" y="1441"/>
                  </a:lnTo>
                  <a:lnTo>
                    <a:pt x="189" y="1442"/>
                  </a:lnTo>
                  <a:lnTo>
                    <a:pt x="187" y="1442"/>
                  </a:lnTo>
                  <a:lnTo>
                    <a:pt x="184" y="1443"/>
                  </a:lnTo>
                  <a:lnTo>
                    <a:pt x="183" y="1443"/>
                  </a:lnTo>
                  <a:lnTo>
                    <a:pt x="182" y="1443"/>
                  </a:lnTo>
                  <a:lnTo>
                    <a:pt x="176" y="1442"/>
                  </a:lnTo>
                  <a:lnTo>
                    <a:pt x="173" y="1441"/>
                  </a:lnTo>
                  <a:lnTo>
                    <a:pt x="172" y="1442"/>
                  </a:lnTo>
                  <a:lnTo>
                    <a:pt x="169" y="1447"/>
                  </a:lnTo>
                  <a:lnTo>
                    <a:pt x="168" y="1447"/>
                  </a:lnTo>
                  <a:lnTo>
                    <a:pt x="167" y="1449"/>
                  </a:lnTo>
                  <a:lnTo>
                    <a:pt x="167" y="1450"/>
                  </a:lnTo>
                  <a:lnTo>
                    <a:pt x="166" y="1454"/>
                  </a:lnTo>
                  <a:lnTo>
                    <a:pt x="165" y="1458"/>
                  </a:lnTo>
                  <a:lnTo>
                    <a:pt x="164" y="1462"/>
                  </a:lnTo>
                  <a:lnTo>
                    <a:pt x="164" y="1463"/>
                  </a:lnTo>
                  <a:lnTo>
                    <a:pt x="164" y="1465"/>
                  </a:lnTo>
                  <a:lnTo>
                    <a:pt x="164" y="1472"/>
                  </a:lnTo>
                  <a:lnTo>
                    <a:pt x="165" y="1480"/>
                  </a:lnTo>
                  <a:lnTo>
                    <a:pt x="165" y="1481"/>
                  </a:lnTo>
                  <a:lnTo>
                    <a:pt x="166" y="1483"/>
                  </a:lnTo>
                  <a:lnTo>
                    <a:pt x="167" y="1486"/>
                  </a:lnTo>
                  <a:lnTo>
                    <a:pt x="168" y="1486"/>
                  </a:lnTo>
                  <a:lnTo>
                    <a:pt x="169" y="1488"/>
                  </a:lnTo>
                  <a:lnTo>
                    <a:pt x="171" y="1490"/>
                  </a:lnTo>
                  <a:lnTo>
                    <a:pt x="173" y="1492"/>
                  </a:lnTo>
                  <a:lnTo>
                    <a:pt x="175" y="1492"/>
                  </a:lnTo>
                  <a:lnTo>
                    <a:pt x="177" y="1493"/>
                  </a:lnTo>
                  <a:lnTo>
                    <a:pt x="178" y="1492"/>
                  </a:lnTo>
                  <a:lnTo>
                    <a:pt x="182" y="1490"/>
                  </a:lnTo>
                  <a:lnTo>
                    <a:pt x="187" y="1489"/>
                  </a:lnTo>
                  <a:lnTo>
                    <a:pt x="188" y="1489"/>
                  </a:lnTo>
                  <a:lnTo>
                    <a:pt x="191" y="1488"/>
                  </a:lnTo>
                  <a:lnTo>
                    <a:pt x="192" y="1488"/>
                  </a:lnTo>
                  <a:lnTo>
                    <a:pt x="194" y="1488"/>
                  </a:lnTo>
                  <a:lnTo>
                    <a:pt x="195" y="1488"/>
                  </a:lnTo>
                  <a:lnTo>
                    <a:pt x="197" y="1488"/>
                  </a:lnTo>
                  <a:lnTo>
                    <a:pt x="199" y="1489"/>
                  </a:lnTo>
                  <a:lnTo>
                    <a:pt x="201" y="1490"/>
                  </a:lnTo>
                  <a:lnTo>
                    <a:pt x="205" y="1493"/>
                  </a:lnTo>
                  <a:lnTo>
                    <a:pt x="220" y="1505"/>
                  </a:lnTo>
                  <a:lnTo>
                    <a:pt x="223" y="1507"/>
                  </a:lnTo>
                  <a:lnTo>
                    <a:pt x="224" y="1508"/>
                  </a:lnTo>
                  <a:lnTo>
                    <a:pt x="226" y="1511"/>
                  </a:lnTo>
                  <a:lnTo>
                    <a:pt x="226" y="1512"/>
                  </a:lnTo>
                  <a:lnTo>
                    <a:pt x="226" y="1516"/>
                  </a:lnTo>
                  <a:lnTo>
                    <a:pt x="226" y="1518"/>
                  </a:lnTo>
                  <a:lnTo>
                    <a:pt x="225" y="1519"/>
                  </a:lnTo>
                  <a:lnTo>
                    <a:pt x="225" y="1520"/>
                  </a:lnTo>
                  <a:lnTo>
                    <a:pt x="224" y="1523"/>
                  </a:lnTo>
                  <a:lnTo>
                    <a:pt x="224" y="1526"/>
                  </a:lnTo>
                  <a:lnTo>
                    <a:pt x="225" y="1527"/>
                  </a:lnTo>
                  <a:lnTo>
                    <a:pt x="224" y="1529"/>
                  </a:lnTo>
                  <a:lnTo>
                    <a:pt x="223" y="1530"/>
                  </a:lnTo>
                  <a:lnTo>
                    <a:pt x="221" y="1531"/>
                  </a:lnTo>
                  <a:lnTo>
                    <a:pt x="220" y="1531"/>
                  </a:lnTo>
                  <a:lnTo>
                    <a:pt x="216" y="1532"/>
                  </a:lnTo>
                  <a:lnTo>
                    <a:pt x="215" y="1532"/>
                  </a:lnTo>
                  <a:lnTo>
                    <a:pt x="204" y="1532"/>
                  </a:lnTo>
                  <a:lnTo>
                    <a:pt x="202" y="1532"/>
                  </a:lnTo>
                  <a:lnTo>
                    <a:pt x="201" y="1532"/>
                  </a:lnTo>
                  <a:lnTo>
                    <a:pt x="196" y="1532"/>
                  </a:lnTo>
                  <a:lnTo>
                    <a:pt x="195" y="1531"/>
                  </a:lnTo>
                  <a:lnTo>
                    <a:pt x="193" y="1531"/>
                  </a:lnTo>
                  <a:lnTo>
                    <a:pt x="191" y="1530"/>
                  </a:lnTo>
                  <a:lnTo>
                    <a:pt x="183" y="1528"/>
                  </a:lnTo>
                  <a:lnTo>
                    <a:pt x="181" y="1527"/>
                  </a:lnTo>
                  <a:lnTo>
                    <a:pt x="179" y="1527"/>
                  </a:lnTo>
                  <a:lnTo>
                    <a:pt x="178" y="1527"/>
                  </a:lnTo>
                  <a:lnTo>
                    <a:pt x="176" y="1527"/>
                  </a:lnTo>
                  <a:lnTo>
                    <a:pt x="173" y="1528"/>
                  </a:lnTo>
                  <a:lnTo>
                    <a:pt x="172" y="1529"/>
                  </a:lnTo>
                  <a:lnTo>
                    <a:pt x="172" y="1530"/>
                  </a:lnTo>
                  <a:lnTo>
                    <a:pt x="170" y="1532"/>
                  </a:lnTo>
                  <a:lnTo>
                    <a:pt x="168" y="1535"/>
                  </a:lnTo>
                  <a:lnTo>
                    <a:pt x="167" y="1536"/>
                  </a:lnTo>
                  <a:lnTo>
                    <a:pt x="165" y="1538"/>
                  </a:lnTo>
                  <a:lnTo>
                    <a:pt x="163" y="1538"/>
                  </a:lnTo>
                  <a:lnTo>
                    <a:pt x="152" y="1538"/>
                  </a:lnTo>
                  <a:lnTo>
                    <a:pt x="149" y="1539"/>
                  </a:lnTo>
                  <a:lnTo>
                    <a:pt x="148" y="1540"/>
                  </a:lnTo>
                  <a:lnTo>
                    <a:pt x="146" y="1541"/>
                  </a:lnTo>
                  <a:lnTo>
                    <a:pt x="144" y="1542"/>
                  </a:lnTo>
                  <a:lnTo>
                    <a:pt x="143" y="1543"/>
                  </a:lnTo>
                  <a:lnTo>
                    <a:pt x="142" y="1544"/>
                  </a:lnTo>
                  <a:lnTo>
                    <a:pt x="142" y="1545"/>
                  </a:lnTo>
                  <a:lnTo>
                    <a:pt x="141" y="1545"/>
                  </a:lnTo>
                  <a:lnTo>
                    <a:pt x="140" y="1546"/>
                  </a:lnTo>
                  <a:lnTo>
                    <a:pt x="140" y="1547"/>
                  </a:lnTo>
                  <a:lnTo>
                    <a:pt x="139" y="1548"/>
                  </a:lnTo>
                  <a:lnTo>
                    <a:pt x="137" y="1548"/>
                  </a:lnTo>
                  <a:lnTo>
                    <a:pt x="132" y="1555"/>
                  </a:lnTo>
                  <a:lnTo>
                    <a:pt x="131" y="1557"/>
                  </a:lnTo>
                  <a:lnTo>
                    <a:pt x="131" y="1558"/>
                  </a:lnTo>
                  <a:lnTo>
                    <a:pt x="130" y="1559"/>
                  </a:lnTo>
                  <a:lnTo>
                    <a:pt x="129" y="1564"/>
                  </a:lnTo>
                  <a:lnTo>
                    <a:pt x="129" y="1566"/>
                  </a:lnTo>
                  <a:lnTo>
                    <a:pt x="128" y="1568"/>
                  </a:lnTo>
                  <a:lnTo>
                    <a:pt x="128" y="1569"/>
                  </a:lnTo>
                  <a:lnTo>
                    <a:pt x="128" y="1576"/>
                  </a:lnTo>
                  <a:lnTo>
                    <a:pt x="128" y="1578"/>
                  </a:lnTo>
                  <a:lnTo>
                    <a:pt x="129" y="1583"/>
                  </a:lnTo>
                  <a:lnTo>
                    <a:pt x="129" y="1585"/>
                  </a:lnTo>
                  <a:lnTo>
                    <a:pt x="130" y="1587"/>
                  </a:lnTo>
                  <a:lnTo>
                    <a:pt x="130" y="1589"/>
                  </a:lnTo>
                  <a:lnTo>
                    <a:pt x="131" y="1590"/>
                  </a:lnTo>
                  <a:lnTo>
                    <a:pt x="131" y="1591"/>
                  </a:lnTo>
                  <a:lnTo>
                    <a:pt x="133" y="1594"/>
                  </a:lnTo>
                  <a:lnTo>
                    <a:pt x="135" y="1598"/>
                  </a:lnTo>
                  <a:lnTo>
                    <a:pt x="136" y="1598"/>
                  </a:lnTo>
                  <a:lnTo>
                    <a:pt x="143" y="1602"/>
                  </a:lnTo>
                  <a:lnTo>
                    <a:pt x="144" y="1603"/>
                  </a:lnTo>
                  <a:lnTo>
                    <a:pt x="146" y="1604"/>
                  </a:lnTo>
                  <a:lnTo>
                    <a:pt x="147" y="1605"/>
                  </a:lnTo>
                  <a:lnTo>
                    <a:pt x="147" y="1606"/>
                  </a:lnTo>
                  <a:lnTo>
                    <a:pt x="147" y="1609"/>
                  </a:lnTo>
                  <a:lnTo>
                    <a:pt x="146" y="1612"/>
                  </a:lnTo>
                  <a:lnTo>
                    <a:pt x="145" y="1613"/>
                  </a:lnTo>
                  <a:lnTo>
                    <a:pt x="143" y="1614"/>
                  </a:lnTo>
                  <a:lnTo>
                    <a:pt x="141" y="1615"/>
                  </a:lnTo>
                  <a:lnTo>
                    <a:pt x="140" y="1615"/>
                  </a:lnTo>
                  <a:lnTo>
                    <a:pt x="137" y="1614"/>
                  </a:lnTo>
                  <a:lnTo>
                    <a:pt x="136" y="1614"/>
                  </a:lnTo>
                  <a:lnTo>
                    <a:pt x="135" y="1614"/>
                  </a:lnTo>
                  <a:lnTo>
                    <a:pt x="130" y="1613"/>
                  </a:lnTo>
                  <a:lnTo>
                    <a:pt x="124" y="1613"/>
                  </a:lnTo>
                  <a:lnTo>
                    <a:pt x="122" y="1615"/>
                  </a:lnTo>
                  <a:lnTo>
                    <a:pt x="120" y="1616"/>
                  </a:lnTo>
                  <a:lnTo>
                    <a:pt x="119" y="1619"/>
                  </a:lnTo>
                  <a:lnTo>
                    <a:pt x="118" y="1621"/>
                  </a:lnTo>
                  <a:lnTo>
                    <a:pt x="118" y="1622"/>
                  </a:lnTo>
                  <a:lnTo>
                    <a:pt x="118" y="1623"/>
                  </a:lnTo>
                  <a:lnTo>
                    <a:pt x="117" y="1624"/>
                  </a:lnTo>
                  <a:lnTo>
                    <a:pt x="117" y="1625"/>
                  </a:lnTo>
                  <a:lnTo>
                    <a:pt x="115" y="1631"/>
                  </a:lnTo>
                  <a:lnTo>
                    <a:pt x="112" y="1636"/>
                  </a:lnTo>
                  <a:lnTo>
                    <a:pt x="111" y="1638"/>
                  </a:lnTo>
                  <a:lnTo>
                    <a:pt x="110" y="1640"/>
                  </a:lnTo>
                  <a:lnTo>
                    <a:pt x="108" y="1644"/>
                  </a:lnTo>
                  <a:lnTo>
                    <a:pt x="107" y="1644"/>
                  </a:lnTo>
                  <a:lnTo>
                    <a:pt x="107" y="1645"/>
                  </a:lnTo>
                  <a:lnTo>
                    <a:pt x="106" y="1646"/>
                  </a:lnTo>
                  <a:lnTo>
                    <a:pt x="101" y="1648"/>
                  </a:lnTo>
                  <a:lnTo>
                    <a:pt x="101" y="1649"/>
                  </a:lnTo>
                  <a:lnTo>
                    <a:pt x="100" y="1649"/>
                  </a:lnTo>
                  <a:lnTo>
                    <a:pt x="98" y="1648"/>
                  </a:lnTo>
                  <a:lnTo>
                    <a:pt x="97" y="1647"/>
                  </a:lnTo>
                  <a:lnTo>
                    <a:pt x="94" y="1645"/>
                  </a:lnTo>
                  <a:lnTo>
                    <a:pt x="92" y="1643"/>
                  </a:lnTo>
                  <a:lnTo>
                    <a:pt x="88" y="1639"/>
                  </a:lnTo>
                  <a:lnTo>
                    <a:pt x="86" y="1638"/>
                  </a:lnTo>
                  <a:lnTo>
                    <a:pt x="85" y="1637"/>
                  </a:lnTo>
                  <a:lnTo>
                    <a:pt x="84" y="1637"/>
                  </a:lnTo>
                  <a:lnTo>
                    <a:pt x="76" y="1633"/>
                  </a:lnTo>
                  <a:lnTo>
                    <a:pt x="67" y="1631"/>
                  </a:lnTo>
                  <a:lnTo>
                    <a:pt x="64" y="1631"/>
                  </a:lnTo>
                  <a:lnTo>
                    <a:pt x="61" y="1631"/>
                  </a:lnTo>
                  <a:lnTo>
                    <a:pt x="58" y="1634"/>
                  </a:lnTo>
                  <a:lnTo>
                    <a:pt x="56" y="1637"/>
                  </a:lnTo>
                  <a:lnTo>
                    <a:pt x="51" y="1646"/>
                  </a:lnTo>
                  <a:lnTo>
                    <a:pt x="48" y="1652"/>
                  </a:lnTo>
                  <a:lnTo>
                    <a:pt x="41" y="1664"/>
                  </a:lnTo>
                  <a:lnTo>
                    <a:pt x="37" y="1673"/>
                  </a:lnTo>
                  <a:lnTo>
                    <a:pt x="34" y="1686"/>
                  </a:lnTo>
                  <a:lnTo>
                    <a:pt x="34" y="1696"/>
                  </a:lnTo>
                  <a:lnTo>
                    <a:pt x="36" y="1708"/>
                  </a:lnTo>
                  <a:lnTo>
                    <a:pt x="37" y="1718"/>
                  </a:lnTo>
                  <a:lnTo>
                    <a:pt x="36" y="1725"/>
                  </a:lnTo>
                  <a:lnTo>
                    <a:pt x="34" y="1729"/>
                  </a:lnTo>
                  <a:lnTo>
                    <a:pt x="28" y="1734"/>
                  </a:lnTo>
                  <a:lnTo>
                    <a:pt x="24" y="1739"/>
                  </a:lnTo>
                  <a:lnTo>
                    <a:pt x="10" y="1752"/>
                  </a:lnTo>
                  <a:lnTo>
                    <a:pt x="0" y="1769"/>
                  </a:lnTo>
                  <a:lnTo>
                    <a:pt x="14" y="1805"/>
                  </a:lnTo>
                  <a:lnTo>
                    <a:pt x="23" y="1807"/>
                  </a:lnTo>
                  <a:lnTo>
                    <a:pt x="43" y="1791"/>
                  </a:lnTo>
                  <a:lnTo>
                    <a:pt x="52" y="1769"/>
                  </a:lnTo>
                  <a:lnTo>
                    <a:pt x="58" y="1766"/>
                  </a:lnTo>
                  <a:lnTo>
                    <a:pt x="83" y="1771"/>
                  </a:lnTo>
                  <a:lnTo>
                    <a:pt x="93" y="1771"/>
                  </a:lnTo>
                  <a:lnTo>
                    <a:pt x="95" y="1777"/>
                  </a:lnTo>
                  <a:lnTo>
                    <a:pt x="106" y="1778"/>
                  </a:lnTo>
                  <a:lnTo>
                    <a:pt x="107" y="1788"/>
                  </a:lnTo>
                  <a:lnTo>
                    <a:pt x="101" y="1794"/>
                  </a:lnTo>
                  <a:lnTo>
                    <a:pt x="104" y="1798"/>
                  </a:lnTo>
                  <a:lnTo>
                    <a:pt x="147" y="1776"/>
                  </a:lnTo>
                  <a:lnTo>
                    <a:pt x="161" y="1780"/>
                  </a:lnTo>
                  <a:lnTo>
                    <a:pt x="163" y="1784"/>
                  </a:lnTo>
                  <a:lnTo>
                    <a:pt x="167" y="1787"/>
                  </a:lnTo>
                  <a:lnTo>
                    <a:pt x="181" y="1778"/>
                  </a:lnTo>
                  <a:lnTo>
                    <a:pt x="185" y="1766"/>
                  </a:lnTo>
                  <a:lnTo>
                    <a:pt x="182" y="1759"/>
                  </a:lnTo>
                  <a:lnTo>
                    <a:pt x="185" y="1750"/>
                  </a:lnTo>
                  <a:lnTo>
                    <a:pt x="205" y="1755"/>
                  </a:lnTo>
                  <a:lnTo>
                    <a:pt x="203" y="1762"/>
                  </a:lnTo>
                  <a:lnTo>
                    <a:pt x="185" y="1810"/>
                  </a:lnTo>
                  <a:lnTo>
                    <a:pt x="144" y="1871"/>
                  </a:lnTo>
                  <a:lnTo>
                    <a:pt x="142" y="1882"/>
                  </a:lnTo>
                  <a:lnTo>
                    <a:pt x="143" y="1893"/>
                  </a:lnTo>
                  <a:lnTo>
                    <a:pt x="143" y="1905"/>
                  </a:lnTo>
                  <a:lnTo>
                    <a:pt x="146" y="1915"/>
                  </a:lnTo>
                  <a:lnTo>
                    <a:pt x="145" y="1919"/>
                  </a:lnTo>
                  <a:lnTo>
                    <a:pt x="107" y="1952"/>
                  </a:lnTo>
                  <a:lnTo>
                    <a:pt x="107" y="1981"/>
                  </a:lnTo>
                  <a:lnTo>
                    <a:pt x="135" y="2011"/>
                  </a:lnTo>
                  <a:lnTo>
                    <a:pt x="147" y="2023"/>
                  </a:lnTo>
                  <a:lnTo>
                    <a:pt x="167" y="2063"/>
                  </a:lnTo>
                  <a:lnTo>
                    <a:pt x="221" y="2064"/>
                  </a:lnTo>
                  <a:lnTo>
                    <a:pt x="240" y="2069"/>
                  </a:lnTo>
                  <a:lnTo>
                    <a:pt x="315" y="2011"/>
                  </a:lnTo>
                  <a:lnTo>
                    <a:pt x="324" y="2004"/>
                  </a:lnTo>
                  <a:lnTo>
                    <a:pt x="338" y="1976"/>
                  </a:lnTo>
                  <a:lnTo>
                    <a:pt x="382" y="1968"/>
                  </a:lnTo>
                  <a:lnTo>
                    <a:pt x="396" y="1978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35" name="Freeform 3075"/>
            <p:cNvSpPr>
              <a:spLocks/>
            </p:cNvSpPr>
            <p:nvPr/>
          </p:nvSpPr>
          <p:spPr bwMode="auto">
            <a:xfrm>
              <a:off x="4289425" y="3540760"/>
              <a:ext cx="808355" cy="770890"/>
            </a:xfrm>
            <a:custGeom>
              <a:avLst/>
              <a:gdLst>
                <a:gd name="T0" fmla="*/ 41275 w 1273"/>
                <a:gd name="T1" fmla="*/ 461010 h 1214"/>
                <a:gd name="T2" fmla="*/ 51435 w 1273"/>
                <a:gd name="T3" fmla="*/ 408305 h 1214"/>
                <a:gd name="T4" fmla="*/ 106680 w 1273"/>
                <a:gd name="T5" fmla="*/ 401320 h 1214"/>
                <a:gd name="T6" fmla="*/ 153035 w 1273"/>
                <a:gd name="T7" fmla="*/ 409575 h 1214"/>
                <a:gd name="T8" fmla="*/ 186055 w 1273"/>
                <a:gd name="T9" fmla="*/ 393065 h 1214"/>
                <a:gd name="T10" fmla="*/ 222250 w 1273"/>
                <a:gd name="T11" fmla="*/ 390525 h 1214"/>
                <a:gd name="T12" fmla="*/ 260350 w 1273"/>
                <a:gd name="T13" fmla="*/ 396240 h 1214"/>
                <a:gd name="T14" fmla="*/ 280035 w 1273"/>
                <a:gd name="T15" fmla="*/ 360045 h 1214"/>
                <a:gd name="T16" fmla="*/ 294005 w 1273"/>
                <a:gd name="T17" fmla="*/ 352425 h 1214"/>
                <a:gd name="T18" fmla="*/ 349250 w 1273"/>
                <a:gd name="T19" fmla="*/ 347980 h 1214"/>
                <a:gd name="T20" fmla="*/ 370205 w 1273"/>
                <a:gd name="T21" fmla="*/ 346075 h 1214"/>
                <a:gd name="T22" fmla="*/ 395605 w 1273"/>
                <a:gd name="T23" fmla="*/ 297815 h 1214"/>
                <a:gd name="T24" fmla="*/ 426720 w 1273"/>
                <a:gd name="T25" fmla="*/ 257175 h 1214"/>
                <a:gd name="T26" fmla="*/ 500380 w 1273"/>
                <a:gd name="T27" fmla="*/ 175260 h 1214"/>
                <a:gd name="T28" fmla="*/ 534670 w 1273"/>
                <a:gd name="T29" fmla="*/ 146050 h 1214"/>
                <a:gd name="T30" fmla="*/ 570230 w 1273"/>
                <a:gd name="T31" fmla="*/ 102870 h 1214"/>
                <a:gd name="T32" fmla="*/ 628650 w 1273"/>
                <a:gd name="T33" fmla="*/ 41910 h 1214"/>
                <a:gd name="T34" fmla="*/ 664210 w 1273"/>
                <a:gd name="T35" fmla="*/ 29210 h 1214"/>
                <a:gd name="T36" fmla="*/ 709930 w 1273"/>
                <a:gd name="T37" fmla="*/ 24765 h 1214"/>
                <a:gd name="T38" fmla="*/ 741680 w 1273"/>
                <a:gd name="T39" fmla="*/ 7620 h 1214"/>
                <a:gd name="T40" fmla="*/ 797560 w 1273"/>
                <a:gd name="T41" fmla="*/ 0 h 1214"/>
                <a:gd name="T42" fmla="*/ 801370 w 1273"/>
                <a:gd name="T43" fmla="*/ 48895 h 1214"/>
                <a:gd name="T44" fmla="*/ 763270 w 1273"/>
                <a:gd name="T45" fmla="*/ 243205 h 1214"/>
                <a:gd name="T46" fmla="*/ 499110 w 1273"/>
                <a:gd name="T47" fmla="*/ 402590 h 1214"/>
                <a:gd name="T48" fmla="*/ 440690 w 1273"/>
                <a:gd name="T49" fmla="*/ 474345 h 1214"/>
                <a:gd name="T50" fmla="*/ 383540 w 1273"/>
                <a:gd name="T51" fmla="*/ 632460 h 1214"/>
                <a:gd name="T52" fmla="*/ 381635 w 1273"/>
                <a:gd name="T53" fmla="*/ 659765 h 1214"/>
                <a:gd name="T54" fmla="*/ 387985 w 1273"/>
                <a:gd name="T55" fmla="*/ 661035 h 1214"/>
                <a:gd name="T56" fmla="*/ 387350 w 1273"/>
                <a:gd name="T57" fmla="*/ 666750 h 1214"/>
                <a:gd name="T58" fmla="*/ 384810 w 1273"/>
                <a:gd name="T59" fmla="*/ 673735 h 1214"/>
                <a:gd name="T60" fmla="*/ 386715 w 1273"/>
                <a:gd name="T61" fmla="*/ 679450 h 1214"/>
                <a:gd name="T62" fmla="*/ 389255 w 1273"/>
                <a:gd name="T63" fmla="*/ 684530 h 1214"/>
                <a:gd name="T64" fmla="*/ 394335 w 1273"/>
                <a:gd name="T65" fmla="*/ 694055 h 1214"/>
                <a:gd name="T66" fmla="*/ 379730 w 1273"/>
                <a:gd name="T67" fmla="*/ 710565 h 1214"/>
                <a:gd name="T68" fmla="*/ 367030 w 1273"/>
                <a:gd name="T69" fmla="*/ 714375 h 1214"/>
                <a:gd name="T70" fmla="*/ 368300 w 1273"/>
                <a:gd name="T71" fmla="*/ 721995 h 1214"/>
                <a:gd name="T72" fmla="*/ 373380 w 1273"/>
                <a:gd name="T73" fmla="*/ 724535 h 1214"/>
                <a:gd name="T74" fmla="*/ 383540 w 1273"/>
                <a:gd name="T75" fmla="*/ 715010 h 1214"/>
                <a:gd name="T76" fmla="*/ 386080 w 1273"/>
                <a:gd name="T77" fmla="*/ 726440 h 1214"/>
                <a:gd name="T78" fmla="*/ 392430 w 1273"/>
                <a:gd name="T79" fmla="*/ 733425 h 1214"/>
                <a:gd name="T80" fmla="*/ 388620 w 1273"/>
                <a:gd name="T81" fmla="*/ 737870 h 1214"/>
                <a:gd name="T82" fmla="*/ 381635 w 1273"/>
                <a:gd name="T83" fmla="*/ 745490 h 1214"/>
                <a:gd name="T84" fmla="*/ 385445 w 1273"/>
                <a:gd name="T85" fmla="*/ 754380 h 1214"/>
                <a:gd name="T86" fmla="*/ 374015 w 1273"/>
                <a:gd name="T87" fmla="*/ 765810 h 1214"/>
                <a:gd name="T88" fmla="*/ 354965 w 1273"/>
                <a:gd name="T89" fmla="*/ 767080 h 1214"/>
                <a:gd name="T90" fmla="*/ 280670 w 1273"/>
                <a:gd name="T91" fmla="*/ 748030 h 1214"/>
                <a:gd name="T92" fmla="*/ 273685 w 1273"/>
                <a:gd name="T93" fmla="*/ 725805 h 1214"/>
                <a:gd name="T94" fmla="*/ 270510 w 1273"/>
                <a:gd name="T95" fmla="*/ 706755 h 1214"/>
                <a:gd name="T96" fmla="*/ 281305 w 1273"/>
                <a:gd name="T97" fmla="*/ 706120 h 1214"/>
                <a:gd name="T98" fmla="*/ 280670 w 1273"/>
                <a:gd name="T99" fmla="*/ 690245 h 1214"/>
                <a:gd name="T100" fmla="*/ 285115 w 1273"/>
                <a:gd name="T101" fmla="*/ 675005 h 1214"/>
                <a:gd name="T102" fmla="*/ 282575 w 1273"/>
                <a:gd name="T103" fmla="*/ 665480 h 1214"/>
                <a:gd name="T104" fmla="*/ 273050 w 1273"/>
                <a:gd name="T105" fmla="*/ 657225 h 1214"/>
                <a:gd name="T106" fmla="*/ 274955 w 1273"/>
                <a:gd name="T107" fmla="*/ 648970 h 1214"/>
                <a:gd name="T108" fmla="*/ 283210 w 1273"/>
                <a:gd name="T109" fmla="*/ 643255 h 1214"/>
                <a:gd name="T110" fmla="*/ 270510 w 1273"/>
                <a:gd name="T111" fmla="*/ 616585 h 1214"/>
                <a:gd name="T112" fmla="*/ 259080 w 1273"/>
                <a:gd name="T113" fmla="*/ 622935 h 1214"/>
                <a:gd name="T114" fmla="*/ 243205 w 1273"/>
                <a:gd name="T115" fmla="*/ 607695 h 1214"/>
                <a:gd name="T116" fmla="*/ 219710 w 1273"/>
                <a:gd name="T117" fmla="*/ 582295 h 1214"/>
                <a:gd name="T118" fmla="*/ 220345 w 1273"/>
                <a:gd name="T119" fmla="*/ 570865 h 1214"/>
                <a:gd name="T120" fmla="*/ 198755 w 1273"/>
                <a:gd name="T121" fmla="*/ 541020 h 1214"/>
                <a:gd name="T122" fmla="*/ 5080 w 1273"/>
                <a:gd name="T123" fmla="*/ 462915 h 12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73"/>
                <a:gd name="T187" fmla="*/ 0 h 1214"/>
                <a:gd name="T188" fmla="*/ 1273 w 1273"/>
                <a:gd name="T189" fmla="*/ 1214 h 12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73" h="1214">
                  <a:moveTo>
                    <a:pt x="8" y="729"/>
                  </a:moveTo>
                  <a:lnTo>
                    <a:pt x="18" y="721"/>
                  </a:lnTo>
                  <a:lnTo>
                    <a:pt x="65" y="726"/>
                  </a:lnTo>
                  <a:lnTo>
                    <a:pt x="68" y="697"/>
                  </a:lnTo>
                  <a:lnTo>
                    <a:pt x="76" y="669"/>
                  </a:lnTo>
                  <a:lnTo>
                    <a:pt x="81" y="643"/>
                  </a:lnTo>
                  <a:lnTo>
                    <a:pt x="116" y="633"/>
                  </a:lnTo>
                  <a:lnTo>
                    <a:pt x="146" y="626"/>
                  </a:lnTo>
                  <a:lnTo>
                    <a:pt x="168" y="632"/>
                  </a:lnTo>
                  <a:lnTo>
                    <a:pt x="206" y="644"/>
                  </a:lnTo>
                  <a:lnTo>
                    <a:pt x="206" y="661"/>
                  </a:lnTo>
                  <a:lnTo>
                    <a:pt x="241" y="645"/>
                  </a:lnTo>
                  <a:lnTo>
                    <a:pt x="247" y="631"/>
                  </a:lnTo>
                  <a:lnTo>
                    <a:pt x="281" y="618"/>
                  </a:lnTo>
                  <a:lnTo>
                    <a:pt x="293" y="619"/>
                  </a:lnTo>
                  <a:lnTo>
                    <a:pt x="306" y="605"/>
                  </a:lnTo>
                  <a:lnTo>
                    <a:pt x="323" y="607"/>
                  </a:lnTo>
                  <a:lnTo>
                    <a:pt x="350" y="615"/>
                  </a:lnTo>
                  <a:lnTo>
                    <a:pt x="382" y="621"/>
                  </a:lnTo>
                  <a:lnTo>
                    <a:pt x="394" y="622"/>
                  </a:lnTo>
                  <a:lnTo>
                    <a:pt x="410" y="624"/>
                  </a:lnTo>
                  <a:lnTo>
                    <a:pt x="422" y="620"/>
                  </a:lnTo>
                  <a:lnTo>
                    <a:pt x="431" y="566"/>
                  </a:lnTo>
                  <a:lnTo>
                    <a:pt x="441" y="567"/>
                  </a:lnTo>
                  <a:lnTo>
                    <a:pt x="446" y="566"/>
                  </a:lnTo>
                  <a:lnTo>
                    <a:pt x="455" y="561"/>
                  </a:lnTo>
                  <a:lnTo>
                    <a:pt x="463" y="555"/>
                  </a:lnTo>
                  <a:lnTo>
                    <a:pt x="470" y="550"/>
                  </a:lnTo>
                  <a:lnTo>
                    <a:pt x="474" y="533"/>
                  </a:lnTo>
                  <a:lnTo>
                    <a:pt x="550" y="548"/>
                  </a:lnTo>
                  <a:lnTo>
                    <a:pt x="562" y="550"/>
                  </a:lnTo>
                  <a:lnTo>
                    <a:pt x="575" y="548"/>
                  </a:lnTo>
                  <a:lnTo>
                    <a:pt x="583" y="545"/>
                  </a:lnTo>
                  <a:lnTo>
                    <a:pt x="598" y="534"/>
                  </a:lnTo>
                  <a:lnTo>
                    <a:pt x="616" y="491"/>
                  </a:lnTo>
                  <a:lnTo>
                    <a:pt x="623" y="469"/>
                  </a:lnTo>
                  <a:lnTo>
                    <a:pt x="641" y="455"/>
                  </a:lnTo>
                  <a:lnTo>
                    <a:pt x="647" y="453"/>
                  </a:lnTo>
                  <a:lnTo>
                    <a:pt x="672" y="405"/>
                  </a:lnTo>
                  <a:lnTo>
                    <a:pt x="691" y="335"/>
                  </a:lnTo>
                  <a:lnTo>
                    <a:pt x="766" y="293"/>
                  </a:lnTo>
                  <a:lnTo>
                    <a:pt x="788" y="276"/>
                  </a:lnTo>
                  <a:lnTo>
                    <a:pt x="800" y="258"/>
                  </a:lnTo>
                  <a:lnTo>
                    <a:pt x="812" y="241"/>
                  </a:lnTo>
                  <a:lnTo>
                    <a:pt x="842" y="230"/>
                  </a:lnTo>
                  <a:lnTo>
                    <a:pt x="875" y="193"/>
                  </a:lnTo>
                  <a:lnTo>
                    <a:pt x="887" y="178"/>
                  </a:lnTo>
                  <a:lnTo>
                    <a:pt x="898" y="162"/>
                  </a:lnTo>
                  <a:lnTo>
                    <a:pt x="925" y="116"/>
                  </a:lnTo>
                  <a:lnTo>
                    <a:pt x="957" y="91"/>
                  </a:lnTo>
                  <a:lnTo>
                    <a:pt x="990" y="66"/>
                  </a:lnTo>
                  <a:lnTo>
                    <a:pt x="1010" y="64"/>
                  </a:lnTo>
                  <a:lnTo>
                    <a:pt x="1026" y="54"/>
                  </a:lnTo>
                  <a:lnTo>
                    <a:pt x="1046" y="46"/>
                  </a:lnTo>
                  <a:lnTo>
                    <a:pt x="1055" y="43"/>
                  </a:lnTo>
                  <a:lnTo>
                    <a:pt x="1086" y="41"/>
                  </a:lnTo>
                  <a:lnTo>
                    <a:pt x="1118" y="39"/>
                  </a:lnTo>
                  <a:lnTo>
                    <a:pt x="1141" y="21"/>
                  </a:lnTo>
                  <a:lnTo>
                    <a:pt x="1158" y="16"/>
                  </a:lnTo>
                  <a:lnTo>
                    <a:pt x="1168" y="12"/>
                  </a:lnTo>
                  <a:lnTo>
                    <a:pt x="1185" y="8"/>
                  </a:lnTo>
                  <a:lnTo>
                    <a:pt x="1208" y="6"/>
                  </a:lnTo>
                  <a:lnTo>
                    <a:pt x="1256" y="0"/>
                  </a:lnTo>
                  <a:lnTo>
                    <a:pt x="1273" y="41"/>
                  </a:lnTo>
                  <a:lnTo>
                    <a:pt x="1265" y="68"/>
                  </a:lnTo>
                  <a:lnTo>
                    <a:pt x="1262" y="77"/>
                  </a:lnTo>
                  <a:lnTo>
                    <a:pt x="1252" y="134"/>
                  </a:lnTo>
                  <a:lnTo>
                    <a:pt x="1232" y="246"/>
                  </a:lnTo>
                  <a:lnTo>
                    <a:pt x="1202" y="383"/>
                  </a:lnTo>
                  <a:lnTo>
                    <a:pt x="1166" y="545"/>
                  </a:lnTo>
                  <a:lnTo>
                    <a:pt x="998" y="507"/>
                  </a:lnTo>
                  <a:lnTo>
                    <a:pt x="786" y="634"/>
                  </a:lnTo>
                  <a:lnTo>
                    <a:pt x="710" y="676"/>
                  </a:lnTo>
                  <a:lnTo>
                    <a:pt x="704" y="707"/>
                  </a:lnTo>
                  <a:lnTo>
                    <a:pt x="694" y="747"/>
                  </a:lnTo>
                  <a:lnTo>
                    <a:pt x="656" y="739"/>
                  </a:lnTo>
                  <a:lnTo>
                    <a:pt x="642" y="819"/>
                  </a:lnTo>
                  <a:lnTo>
                    <a:pt x="604" y="996"/>
                  </a:lnTo>
                  <a:lnTo>
                    <a:pt x="595" y="1035"/>
                  </a:lnTo>
                  <a:lnTo>
                    <a:pt x="598" y="1038"/>
                  </a:lnTo>
                  <a:lnTo>
                    <a:pt x="601" y="1039"/>
                  </a:lnTo>
                  <a:lnTo>
                    <a:pt x="609" y="1038"/>
                  </a:lnTo>
                  <a:lnTo>
                    <a:pt x="611" y="1039"/>
                  </a:lnTo>
                  <a:lnTo>
                    <a:pt x="611" y="1041"/>
                  </a:lnTo>
                  <a:lnTo>
                    <a:pt x="611" y="1046"/>
                  </a:lnTo>
                  <a:lnTo>
                    <a:pt x="611" y="1049"/>
                  </a:lnTo>
                  <a:lnTo>
                    <a:pt x="610" y="1050"/>
                  </a:lnTo>
                  <a:lnTo>
                    <a:pt x="607" y="1052"/>
                  </a:lnTo>
                  <a:lnTo>
                    <a:pt x="604" y="1060"/>
                  </a:lnTo>
                  <a:lnTo>
                    <a:pt x="606" y="1061"/>
                  </a:lnTo>
                  <a:lnTo>
                    <a:pt x="610" y="1066"/>
                  </a:lnTo>
                  <a:lnTo>
                    <a:pt x="611" y="1069"/>
                  </a:lnTo>
                  <a:lnTo>
                    <a:pt x="609" y="1070"/>
                  </a:lnTo>
                  <a:lnTo>
                    <a:pt x="609" y="1073"/>
                  </a:lnTo>
                  <a:lnTo>
                    <a:pt x="611" y="1074"/>
                  </a:lnTo>
                  <a:lnTo>
                    <a:pt x="613" y="1078"/>
                  </a:lnTo>
                  <a:lnTo>
                    <a:pt x="617" y="1081"/>
                  </a:lnTo>
                  <a:lnTo>
                    <a:pt x="621" y="1088"/>
                  </a:lnTo>
                  <a:lnTo>
                    <a:pt x="621" y="1093"/>
                  </a:lnTo>
                  <a:lnTo>
                    <a:pt x="614" y="1103"/>
                  </a:lnTo>
                  <a:lnTo>
                    <a:pt x="608" y="1110"/>
                  </a:lnTo>
                  <a:lnTo>
                    <a:pt x="598" y="1119"/>
                  </a:lnTo>
                  <a:lnTo>
                    <a:pt x="590" y="1121"/>
                  </a:lnTo>
                  <a:lnTo>
                    <a:pt x="581" y="1123"/>
                  </a:lnTo>
                  <a:lnTo>
                    <a:pt x="578" y="1125"/>
                  </a:lnTo>
                  <a:lnTo>
                    <a:pt x="577" y="1130"/>
                  </a:lnTo>
                  <a:lnTo>
                    <a:pt x="578" y="1134"/>
                  </a:lnTo>
                  <a:lnTo>
                    <a:pt x="580" y="1137"/>
                  </a:lnTo>
                  <a:lnTo>
                    <a:pt x="584" y="1142"/>
                  </a:lnTo>
                  <a:lnTo>
                    <a:pt x="586" y="1142"/>
                  </a:lnTo>
                  <a:lnTo>
                    <a:pt x="588" y="1141"/>
                  </a:lnTo>
                  <a:lnTo>
                    <a:pt x="592" y="1131"/>
                  </a:lnTo>
                  <a:lnTo>
                    <a:pt x="597" y="1125"/>
                  </a:lnTo>
                  <a:lnTo>
                    <a:pt x="604" y="1126"/>
                  </a:lnTo>
                  <a:lnTo>
                    <a:pt x="606" y="1126"/>
                  </a:lnTo>
                  <a:lnTo>
                    <a:pt x="608" y="1131"/>
                  </a:lnTo>
                  <a:lnTo>
                    <a:pt x="608" y="1144"/>
                  </a:lnTo>
                  <a:lnTo>
                    <a:pt x="609" y="1147"/>
                  </a:lnTo>
                  <a:lnTo>
                    <a:pt x="614" y="1150"/>
                  </a:lnTo>
                  <a:lnTo>
                    <a:pt x="618" y="1155"/>
                  </a:lnTo>
                  <a:lnTo>
                    <a:pt x="618" y="1157"/>
                  </a:lnTo>
                  <a:lnTo>
                    <a:pt x="617" y="1160"/>
                  </a:lnTo>
                  <a:lnTo>
                    <a:pt x="612" y="1162"/>
                  </a:lnTo>
                  <a:lnTo>
                    <a:pt x="610" y="1163"/>
                  </a:lnTo>
                  <a:lnTo>
                    <a:pt x="605" y="1168"/>
                  </a:lnTo>
                  <a:lnTo>
                    <a:pt x="601" y="1174"/>
                  </a:lnTo>
                  <a:lnTo>
                    <a:pt x="601" y="1178"/>
                  </a:lnTo>
                  <a:lnTo>
                    <a:pt x="607" y="1184"/>
                  </a:lnTo>
                  <a:lnTo>
                    <a:pt x="607" y="1188"/>
                  </a:lnTo>
                  <a:lnTo>
                    <a:pt x="605" y="1191"/>
                  </a:lnTo>
                  <a:lnTo>
                    <a:pt x="601" y="1192"/>
                  </a:lnTo>
                  <a:lnTo>
                    <a:pt x="589" y="1206"/>
                  </a:lnTo>
                  <a:lnTo>
                    <a:pt x="585" y="1212"/>
                  </a:lnTo>
                  <a:lnTo>
                    <a:pt x="585" y="1214"/>
                  </a:lnTo>
                  <a:lnTo>
                    <a:pt x="559" y="1208"/>
                  </a:lnTo>
                  <a:lnTo>
                    <a:pt x="479" y="1193"/>
                  </a:lnTo>
                  <a:lnTo>
                    <a:pt x="445" y="1186"/>
                  </a:lnTo>
                  <a:lnTo>
                    <a:pt x="442" y="1178"/>
                  </a:lnTo>
                  <a:lnTo>
                    <a:pt x="438" y="1171"/>
                  </a:lnTo>
                  <a:lnTo>
                    <a:pt x="434" y="1161"/>
                  </a:lnTo>
                  <a:lnTo>
                    <a:pt x="431" y="1143"/>
                  </a:lnTo>
                  <a:lnTo>
                    <a:pt x="424" y="1123"/>
                  </a:lnTo>
                  <a:lnTo>
                    <a:pt x="424" y="1118"/>
                  </a:lnTo>
                  <a:lnTo>
                    <a:pt x="426" y="1113"/>
                  </a:lnTo>
                  <a:lnTo>
                    <a:pt x="431" y="1112"/>
                  </a:lnTo>
                  <a:lnTo>
                    <a:pt x="439" y="1112"/>
                  </a:lnTo>
                  <a:lnTo>
                    <a:pt x="443" y="1112"/>
                  </a:lnTo>
                  <a:lnTo>
                    <a:pt x="444" y="1109"/>
                  </a:lnTo>
                  <a:lnTo>
                    <a:pt x="443" y="1096"/>
                  </a:lnTo>
                  <a:lnTo>
                    <a:pt x="442" y="1087"/>
                  </a:lnTo>
                  <a:lnTo>
                    <a:pt x="444" y="1077"/>
                  </a:lnTo>
                  <a:lnTo>
                    <a:pt x="445" y="1070"/>
                  </a:lnTo>
                  <a:lnTo>
                    <a:pt x="449" y="1063"/>
                  </a:lnTo>
                  <a:lnTo>
                    <a:pt x="449" y="1058"/>
                  </a:lnTo>
                  <a:lnTo>
                    <a:pt x="445" y="1055"/>
                  </a:lnTo>
                  <a:lnTo>
                    <a:pt x="445" y="1048"/>
                  </a:lnTo>
                  <a:lnTo>
                    <a:pt x="443" y="1042"/>
                  </a:lnTo>
                  <a:lnTo>
                    <a:pt x="437" y="1040"/>
                  </a:lnTo>
                  <a:lnTo>
                    <a:pt x="430" y="1035"/>
                  </a:lnTo>
                  <a:lnTo>
                    <a:pt x="427" y="1031"/>
                  </a:lnTo>
                  <a:lnTo>
                    <a:pt x="427" y="1026"/>
                  </a:lnTo>
                  <a:lnTo>
                    <a:pt x="433" y="1022"/>
                  </a:lnTo>
                  <a:lnTo>
                    <a:pt x="440" y="1021"/>
                  </a:lnTo>
                  <a:lnTo>
                    <a:pt x="445" y="1018"/>
                  </a:lnTo>
                  <a:lnTo>
                    <a:pt x="446" y="1013"/>
                  </a:lnTo>
                  <a:lnTo>
                    <a:pt x="442" y="995"/>
                  </a:lnTo>
                  <a:lnTo>
                    <a:pt x="437" y="977"/>
                  </a:lnTo>
                  <a:lnTo>
                    <a:pt x="426" y="971"/>
                  </a:lnTo>
                  <a:lnTo>
                    <a:pt x="417" y="965"/>
                  </a:lnTo>
                  <a:lnTo>
                    <a:pt x="413" y="972"/>
                  </a:lnTo>
                  <a:lnTo>
                    <a:pt x="408" y="981"/>
                  </a:lnTo>
                  <a:lnTo>
                    <a:pt x="398" y="985"/>
                  </a:lnTo>
                  <a:lnTo>
                    <a:pt x="393" y="980"/>
                  </a:lnTo>
                  <a:lnTo>
                    <a:pt x="383" y="957"/>
                  </a:lnTo>
                  <a:lnTo>
                    <a:pt x="376" y="936"/>
                  </a:lnTo>
                  <a:lnTo>
                    <a:pt x="367" y="925"/>
                  </a:lnTo>
                  <a:lnTo>
                    <a:pt x="346" y="917"/>
                  </a:lnTo>
                  <a:lnTo>
                    <a:pt x="343" y="913"/>
                  </a:lnTo>
                  <a:lnTo>
                    <a:pt x="345" y="906"/>
                  </a:lnTo>
                  <a:lnTo>
                    <a:pt x="347" y="899"/>
                  </a:lnTo>
                  <a:lnTo>
                    <a:pt x="345" y="889"/>
                  </a:lnTo>
                  <a:lnTo>
                    <a:pt x="331" y="877"/>
                  </a:lnTo>
                  <a:lnTo>
                    <a:pt x="313" y="852"/>
                  </a:lnTo>
                  <a:lnTo>
                    <a:pt x="172" y="804"/>
                  </a:lnTo>
                  <a:lnTo>
                    <a:pt x="0" y="737"/>
                  </a:lnTo>
                  <a:lnTo>
                    <a:pt x="8" y="729"/>
                  </a:ln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076"/>
            <p:cNvSpPr>
              <a:spLocks/>
            </p:cNvSpPr>
            <p:nvPr/>
          </p:nvSpPr>
          <p:spPr bwMode="auto">
            <a:xfrm>
              <a:off x="4196715" y="3590925"/>
              <a:ext cx="700405" cy="412750"/>
            </a:xfrm>
            <a:custGeom>
              <a:avLst/>
              <a:gdLst>
                <a:gd name="T0" fmla="*/ 133985 w 1103"/>
                <a:gd name="T1" fmla="*/ 410845 h 650"/>
                <a:gd name="T2" fmla="*/ 144145 w 1103"/>
                <a:gd name="T3" fmla="*/ 358140 h 650"/>
                <a:gd name="T4" fmla="*/ 199390 w 1103"/>
                <a:gd name="T5" fmla="*/ 351155 h 650"/>
                <a:gd name="T6" fmla="*/ 245745 w 1103"/>
                <a:gd name="T7" fmla="*/ 359410 h 650"/>
                <a:gd name="T8" fmla="*/ 278765 w 1103"/>
                <a:gd name="T9" fmla="*/ 342900 h 650"/>
                <a:gd name="T10" fmla="*/ 314960 w 1103"/>
                <a:gd name="T11" fmla="*/ 340360 h 650"/>
                <a:gd name="T12" fmla="*/ 353060 w 1103"/>
                <a:gd name="T13" fmla="*/ 346075 h 650"/>
                <a:gd name="T14" fmla="*/ 372745 w 1103"/>
                <a:gd name="T15" fmla="*/ 309880 h 650"/>
                <a:gd name="T16" fmla="*/ 386715 w 1103"/>
                <a:gd name="T17" fmla="*/ 302260 h 650"/>
                <a:gd name="T18" fmla="*/ 441960 w 1103"/>
                <a:gd name="T19" fmla="*/ 297815 h 650"/>
                <a:gd name="T20" fmla="*/ 462915 w 1103"/>
                <a:gd name="T21" fmla="*/ 295910 h 650"/>
                <a:gd name="T22" fmla="*/ 488315 w 1103"/>
                <a:gd name="T23" fmla="*/ 247650 h 650"/>
                <a:gd name="T24" fmla="*/ 519430 w 1103"/>
                <a:gd name="T25" fmla="*/ 207010 h 650"/>
                <a:gd name="T26" fmla="*/ 593090 w 1103"/>
                <a:gd name="T27" fmla="*/ 125095 h 650"/>
                <a:gd name="T28" fmla="*/ 627380 w 1103"/>
                <a:gd name="T29" fmla="*/ 95885 h 650"/>
                <a:gd name="T30" fmla="*/ 662940 w 1103"/>
                <a:gd name="T31" fmla="*/ 52705 h 650"/>
                <a:gd name="T32" fmla="*/ 690880 w 1103"/>
                <a:gd name="T33" fmla="*/ 6350 h 650"/>
                <a:gd name="T34" fmla="*/ 653415 w 1103"/>
                <a:gd name="T35" fmla="*/ 8255 h 650"/>
                <a:gd name="T36" fmla="*/ 634365 w 1103"/>
                <a:gd name="T37" fmla="*/ 19685 h 650"/>
                <a:gd name="T38" fmla="*/ 614045 w 1103"/>
                <a:gd name="T39" fmla="*/ 27305 h 650"/>
                <a:gd name="T40" fmla="*/ 591820 w 1103"/>
                <a:gd name="T41" fmla="*/ 27940 h 650"/>
                <a:gd name="T42" fmla="*/ 588645 w 1103"/>
                <a:gd name="T43" fmla="*/ 36195 h 650"/>
                <a:gd name="T44" fmla="*/ 588010 w 1103"/>
                <a:gd name="T45" fmla="*/ 46990 h 650"/>
                <a:gd name="T46" fmla="*/ 581660 w 1103"/>
                <a:gd name="T47" fmla="*/ 48260 h 650"/>
                <a:gd name="T48" fmla="*/ 570230 w 1103"/>
                <a:gd name="T49" fmla="*/ 35560 h 650"/>
                <a:gd name="T50" fmla="*/ 542925 w 1103"/>
                <a:gd name="T51" fmla="*/ 33655 h 650"/>
                <a:gd name="T52" fmla="*/ 537845 w 1103"/>
                <a:gd name="T53" fmla="*/ 84455 h 650"/>
                <a:gd name="T54" fmla="*/ 450850 w 1103"/>
                <a:gd name="T55" fmla="*/ 112395 h 650"/>
                <a:gd name="T56" fmla="*/ 401320 w 1103"/>
                <a:gd name="T57" fmla="*/ 100965 h 650"/>
                <a:gd name="T58" fmla="*/ 374015 w 1103"/>
                <a:gd name="T59" fmla="*/ 104775 h 650"/>
                <a:gd name="T60" fmla="*/ 328930 w 1103"/>
                <a:gd name="T61" fmla="*/ 67310 h 650"/>
                <a:gd name="T62" fmla="*/ 266700 w 1103"/>
                <a:gd name="T63" fmla="*/ 57785 h 650"/>
                <a:gd name="T64" fmla="*/ 210185 w 1103"/>
                <a:gd name="T65" fmla="*/ 23495 h 650"/>
                <a:gd name="T66" fmla="*/ 133985 w 1103"/>
                <a:gd name="T67" fmla="*/ 7620 h 650"/>
                <a:gd name="T68" fmla="*/ 84455 w 1103"/>
                <a:gd name="T69" fmla="*/ 0 h 650"/>
                <a:gd name="T70" fmla="*/ 77470 w 1103"/>
                <a:gd name="T71" fmla="*/ 45085 h 650"/>
                <a:gd name="T72" fmla="*/ 62865 w 1103"/>
                <a:gd name="T73" fmla="*/ 69850 h 650"/>
                <a:gd name="T74" fmla="*/ 60325 w 1103"/>
                <a:gd name="T75" fmla="*/ 104775 h 650"/>
                <a:gd name="T76" fmla="*/ 50165 w 1103"/>
                <a:gd name="T77" fmla="*/ 123825 h 650"/>
                <a:gd name="T78" fmla="*/ 41910 w 1103"/>
                <a:gd name="T79" fmla="*/ 180975 h 650"/>
                <a:gd name="T80" fmla="*/ 24765 w 1103"/>
                <a:gd name="T81" fmla="*/ 219710 h 650"/>
                <a:gd name="T82" fmla="*/ 27940 w 1103"/>
                <a:gd name="T83" fmla="*/ 232410 h 650"/>
                <a:gd name="T84" fmla="*/ 29210 w 1103"/>
                <a:gd name="T85" fmla="*/ 241935 h 650"/>
                <a:gd name="T86" fmla="*/ 19685 w 1103"/>
                <a:gd name="T87" fmla="*/ 297815 h 650"/>
                <a:gd name="T88" fmla="*/ 5080 w 1103"/>
                <a:gd name="T89" fmla="*/ 369570 h 650"/>
                <a:gd name="T90" fmla="*/ 50800 w 1103"/>
                <a:gd name="T91" fmla="*/ 403860 h 6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03"/>
                <a:gd name="T139" fmla="*/ 0 h 650"/>
                <a:gd name="T140" fmla="*/ 1103 w 1103"/>
                <a:gd name="T141" fmla="*/ 650 h 6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03" h="650">
                  <a:moveTo>
                    <a:pt x="154" y="650"/>
                  </a:moveTo>
                  <a:lnTo>
                    <a:pt x="164" y="642"/>
                  </a:lnTo>
                  <a:lnTo>
                    <a:pt x="211" y="647"/>
                  </a:lnTo>
                  <a:lnTo>
                    <a:pt x="214" y="618"/>
                  </a:lnTo>
                  <a:lnTo>
                    <a:pt x="222" y="590"/>
                  </a:lnTo>
                  <a:lnTo>
                    <a:pt x="227" y="564"/>
                  </a:lnTo>
                  <a:lnTo>
                    <a:pt x="262" y="554"/>
                  </a:lnTo>
                  <a:lnTo>
                    <a:pt x="292" y="547"/>
                  </a:lnTo>
                  <a:lnTo>
                    <a:pt x="314" y="553"/>
                  </a:lnTo>
                  <a:lnTo>
                    <a:pt x="352" y="565"/>
                  </a:lnTo>
                  <a:lnTo>
                    <a:pt x="352" y="582"/>
                  </a:lnTo>
                  <a:lnTo>
                    <a:pt x="387" y="566"/>
                  </a:lnTo>
                  <a:lnTo>
                    <a:pt x="393" y="552"/>
                  </a:lnTo>
                  <a:lnTo>
                    <a:pt x="427" y="539"/>
                  </a:lnTo>
                  <a:lnTo>
                    <a:pt x="439" y="540"/>
                  </a:lnTo>
                  <a:lnTo>
                    <a:pt x="452" y="526"/>
                  </a:lnTo>
                  <a:lnTo>
                    <a:pt x="469" y="528"/>
                  </a:lnTo>
                  <a:lnTo>
                    <a:pt x="496" y="536"/>
                  </a:lnTo>
                  <a:lnTo>
                    <a:pt x="528" y="542"/>
                  </a:lnTo>
                  <a:lnTo>
                    <a:pt x="540" y="543"/>
                  </a:lnTo>
                  <a:lnTo>
                    <a:pt x="556" y="545"/>
                  </a:lnTo>
                  <a:lnTo>
                    <a:pt x="568" y="541"/>
                  </a:lnTo>
                  <a:lnTo>
                    <a:pt x="577" y="487"/>
                  </a:lnTo>
                  <a:lnTo>
                    <a:pt x="587" y="488"/>
                  </a:lnTo>
                  <a:lnTo>
                    <a:pt x="592" y="487"/>
                  </a:lnTo>
                  <a:lnTo>
                    <a:pt x="601" y="482"/>
                  </a:lnTo>
                  <a:lnTo>
                    <a:pt x="609" y="476"/>
                  </a:lnTo>
                  <a:lnTo>
                    <a:pt x="616" y="471"/>
                  </a:lnTo>
                  <a:lnTo>
                    <a:pt x="620" y="454"/>
                  </a:lnTo>
                  <a:lnTo>
                    <a:pt x="696" y="469"/>
                  </a:lnTo>
                  <a:lnTo>
                    <a:pt x="708" y="471"/>
                  </a:lnTo>
                  <a:lnTo>
                    <a:pt x="721" y="469"/>
                  </a:lnTo>
                  <a:lnTo>
                    <a:pt x="729" y="466"/>
                  </a:lnTo>
                  <a:lnTo>
                    <a:pt x="744" y="455"/>
                  </a:lnTo>
                  <a:lnTo>
                    <a:pt x="762" y="412"/>
                  </a:lnTo>
                  <a:lnTo>
                    <a:pt x="769" y="390"/>
                  </a:lnTo>
                  <a:lnTo>
                    <a:pt x="787" y="376"/>
                  </a:lnTo>
                  <a:lnTo>
                    <a:pt x="793" y="374"/>
                  </a:lnTo>
                  <a:lnTo>
                    <a:pt x="818" y="326"/>
                  </a:lnTo>
                  <a:lnTo>
                    <a:pt x="837" y="256"/>
                  </a:lnTo>
                  <a:lnTo>
                    <a:pt x="912" y="214"/>
                  </a:lnTo>
                  <a:lnTo>
                    <a:pt x="934" y="197"/>
                  </a:lnTo>
                  <a:lnTo>
                    <a:pt x="946" y="179"/>
                  </a:lnTo>
                  <a:lnTo>
                    <a:pt x="958" y="162"/>
                  </a:lnTo>
                  <a:lnTo>
                    <a:pt x="988" y="151"/>
                  </a:lnTo>
                  <a:lnTo>
                    <a:pt x="1021" y="114"/>
                  </a:lnTo>
                  <a:lnTo>
                    <a:pt x="1033" y="99"/>
                  </a:lnTo>
                  <a:lnTo>
                    <a:pt x="1044" y="83"/>
                  </a:lnTo>
                  <a:lnTo>
                    <a:pt x="1071" y="37"/>
                  </a:lnTo>
                  <a:lnTo>
                    <a:pt x="1103" y="12"/>
                  </a:lnTo>
                  <a:lnTo>
                    <a:pt x="1088" y="10"/>
                  </a:lnTo>
                  <a:lnTo>
                    <a:pt x="1070" y="8"/>
                  </a:lnTo>
                  <a:lnTo>
                    <a:pt x="1034" y="4"/>
                  </a:lnTo>
                  <a:lnTo>
                    <a:pt x="1029" y="13"/>
                  </a:lnTo>
                  <a:lnTo>
                    <a:pt x="1020" y="17"/>
                  </a:lnTo>
                  <a:lnTo>
                    <a:pt x="1009" y="21"/>
                  </a:lnTo>
                  <a:lnTo>
                    <a:pt x="999" y="31"/>
                  </a:lnTo>
                  <a:lnTo>
                    <a:pt x="986" y="42"/>
                  </a:lnTo>
                  <a:lnTo>
                    <a:pt x="974" y="45"/>
                  </a:lnTo>
                  <a:lnTo>
                    <a:pt x="967" y="43"/>
                  </a:lnTo>
                  <a:lnTo>
                    <a:pt x="956" y="41"/>
                  </a:lnTo>
                  <a:lnTo>
                    <a:pt x="943" y="45"/>
                  </a:lnTo>
                  <a:lnTo>
                    <a:pt x="932" y="44"/>
                  </a:lnTo>
                  <a:lnTo>
                    <a:pt x="928" y="47"/>
                  </a:lnTo>
                  <a:lnTo>
                    <a:pt x="926" y="51"/>
                  </a:lnTo>
                  <a:lnTo>
                    <a:pt x="927" y="57"/>
                  </a:lnTo>
                  <a:lnTo>
                    <a:pt x="930" y="60"/>
                  </a:lnTo>
                  <a:lnTo>
                    <a:pt x="928" y="69"/>
                  </a:lnTo>
                  <a:lnTo>
                    <a:pt x="926" y="74"/>
                  </a:lnTo>
                  <a:lnTo>
                    <a:pt x="924" y="76"/>
                  </a:lnTo>
                  <a:lnTo>
                    <a:pt x="921" y="77"/>
                  </a:lnTo>
                  <a:lnTo>
                    <a:pt x="916" y="76"/>
                  </a:lnTo>
                  <a:lnTo>
                    <a:pt x="910" y="72"/>
                  </a:lnTo>
                  <a:lnTo>
                    <a:pt x="906" y="68"/>
                  </a:lnTo>
                  <a:lnTo>
                    <a:pt x="898" y="56"/>
                  </a:lnTo>
                  <a:lnTo>
                    <a:pt x="884" y="42"/>
                  </a:lnTo>
                  <a:lnTo>
                    <a:pt x="862" y="43"/>
                  </a:lnTo>
                  <a:lnTo>
                    <a:pt x="855" y="53"/>
                  </a:lnTo>
                  <a:lnTo>
                    <a:pt x="867" y="81"/>
                  </a:lnTo>
                  <a:lnTo>
                    <a:pt x="856" y="119"/>
                  </a:lnTo>
                  <a:lnTo>
                    <a:pt x="847" y="133"/>
                  </a:lnTo>
                  <a:lnTo>
                    <a:pt x="762" y="192"/>
                  </a:lnTo>
                  <a:lnTo>
                    <a:pt x="735" y="183"/>
                  </a:lnTo>
                  <a:lnTo>
                    <a:pt x="710" y="177"/>
                  </a:lnTo>
                  <a:lnTo>
                    <a:pt x="688" y="172"/>
                  </a:lnTo>
                  <a:lnTo>
                    <a:pt x="672" y="169"/>
                  </a:lnTo>
                  <a:lnTo>
                    <a:pt x="632" y="159"/>
                  </a:lnTo>
                  <a:lnTo>
                    <a:pt x="630" y="173"/>
                  </a:lnTo>
                  <a:lnTo>
                    <a:pt x="588" y="161"/>
                  </a:lnTo>
                  <a:lnTo>
                    <a:pt x="589" y="165"/>
                  </a:lnTo>
                  <a:lnTo>
                    <a:pt x="551" y="157"/>
                  </a:lnTo>
                  <a:lnTo>
                    <a:pt x="559" y="114"/>
                  </a:lnTo>
                  <a:lnTo>
                    <a:pt x="518" y="106"/>
                  </a:lnTo>
                  <a:lnTo>
                    <a:pt x="480" y="100"/>
                  </a:lnTo>
                  <a:lnTo>
                    <a:pt x="453" y="95"/>
                  </a:lnTo>
                  <a:lnTo>
                    <a:pt x="420" y="91"/>
                  </a:lnTo>
                  <a:lnTo>
                    <a:pt x="423" y="72"/>
                  </a:lnTo>
                  <a:lnTo>
                    <a:pt x="428" y="53"/>
                  </a:lnTo>
                  <a:lnTo>
                    <a:pt x="331" y="37"/>
                  </a:lnTo>
                  <a:lnTo>
                    <a:pt x="255" y="20"/>
                  </a:lnTo>
                  <a:lnTo>
                    <a:pt x="232" y="16"/>
                  </a:lnTo>
                  <a:lnTo>
                    <a:pt x="211" y="12"/>
                  </a:lnTo>
                  <a:lnTo>
                    <a:pt x="191" y="9"/>
                  </a:lnTo>
                  <a:lnTo>
                    <a:pt x="171" y="8"/>
                  </a:lnTo>
                  <a:lnTo>
                    <a:pt x="133" y="0"/>
                  </a:lnTo>
                  <a:lnTo>
                    <a:pt x="127" y="40"/>
                  </a:lnTo>
                  <a:lnTo>
                    <a:pt x="127" y="42"/>
                  </a:lnTo>
                  <a:lnTo>
                    <a:pt x="122" y="71"/>
                  </a:lnTo>
                  <a:lnTo>
                    <a:pt x="120" y="81"/>
                  </a:lnTo>
                  <a:lnTo>
                    <a:pt x="118" y="102"/>
                  </a:lnTo>
                  <a:lnTo>
                    <a:pt x="99" y="110"/>
                  </a:lnTo>
                  <a:lnTo>
                    <a:pt x="94" y="125"/>
                  </a:lnTo>
                  <a:lnTo>
                    <a:pt x="96" y="137"/>
                  </a:lnTo>
                  <a:lnTo>
                    <a:pt x="95" y="165"/>
                  </a:lnTo>
                  <a:lnTo>
                    <a:pt x="83" y="177"/>
                  </a:lnTo>
                  <a:lnTo>
                    <a:pt x="83" y="191"/>
                  </a:lnTo>
                  <a:lnTo>
                    <a:pt x="79" y="195"/>
                  </a:lnTo>
                  <a:lnTo>
                    <a:pt x="69" y="207"/>
                  </a:lnTo>
                  <a:lnTo>
                    <a:pt x="79" y="215"/>
                  </a:lnTo>
                  <a:lnTo>
                    <a:pt x="66" y="285"/>
                  </a:lnTo>
                  <a:lnTo>
                    <a:pt x="59" y="316"/>
                  </a:lnTo>
                  <a:lnTo>
                    <a:pt x="57" y="330"/>
                  </a:lnTo>
                  <a:lnTo>
                    <a:pt x="39" y="346"/>
                  </a:lnTo>
                  <a:lnTo>
                    <a:pt x="43" y="354"/>
                  </a:lnTo>
                  <a:lnTo>
                    <a:pt x="44" y="362"/>
                  </a:lnTo>
                  <a:lnTo>
                    <a:pt x="44" y="366"/>
                  </a:lnTo>
                  <a:lnTo>
                    <a:pt x="43" y="371"/>
                  </a:lnTo>
                  <a:lnTo>
                    <a:pt x="44" y="377"/>
                  </a:lnTo>
                  <a:lnTo>
                    <a:pt x="46" y="381"/>
                  </a:lnTo>
                  <a:lnTo>
                    <a:pt x="44" y="393"/>
                  </a:lnTo>
                  <a:lnTo>
                    <a:pt x="39" y="430"/>
                  </a:lnTo>
                  <a:lnTo>
                    <a:pt x="31" y="469"/>
                  </a:lnTo>
                  <a:lnTo>
                    <a:pt x="23" y="505"/>
                  </a:lnTo>
                  <a:lnTo>
                    <a:pt x="12" y="564"/>
                  </a:lnTo>
                  <a:lnTo>
                    <a:pt x="8" y="582"/>
                  </a:lnTo>
                  <a:lnTo>
                    <a:pt x="0" y="623"/>
                  </a:lnTo>
                  <a:lnTo>
                    <a:pt x="40" y="628"/>
                  </a:lnTo>
                  <a:lnTo>
                    <a:pt x="80" y="636"/>
                  </a:lnTo>
                  <a:lnTo>
                    <a:pt x="117" y="642"/>
                  </a:lnTo>
                  <a:lnTo>
                    <a:pt x="154" y="65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077"/>
            <p:cNvSpPr>
              <a:spLocks/>
            </p:cNvSpPr>
            <p:nvPr/>
          </p:nvSpPr>
          <p:spPr bwMode="auto">
            <a:xfrm>
              <a:off x="3396615" y="3509645"/>
              <a:ext cx="897890" cy="1276985"/>
            </a:xfrm>
            <a:custGeom>
              <a:avLst/>
              <a:gdLst>
                <a:gd name="T0" fmla="*/ 838835 w 1414"/>
                <a:gd name="T1" fmla="*/ 626745 h 2011"/>
                <a:gd name="T2" fmla="*/ 819150 w 1414"/>
                <a:gd name="T3" fmla="*/ 810260 h 2011"/>
                <a:gd name="T4" fmla="*/ 873125 w 1414"/>
                <a:gd name="T5" fmla="*/ 889635 h 2011"/>
                <a:gd name="T6" fmla="*/ 793115 w 1414"/>
                <a:gd name="T7" fmla="*/ 894080 h 2011"/>
                <a:gd name="T8" fmla="*/ 676910 w 1414"/>
                <a:gd name="T9" fmla="*/ 897890 h 2011"/>
                <a:gd name="T10" fmla="*/ 586105 w 1414"/>
                <a:gd name="T11" fmla="*/ 930275 h 2011"/>
                <a:gd name="T12" fmla="*/ 568325 w 1414"/>
                <a:gd name="T13" fmla="*/ 965835 h 2011"/>
                <a:gd name="T14" fmla="*/ 590550 w 1414"/>
                <a:gd name="T15" fmla="*/ 988695 h 2011"/>
                <a:gd name="T16" fmla="*/ 591820 w 1414"/>
                <a:gd name="T17" fmla="*/ 1000125 h 2011"/>
                <a:gd name="T18" fmla="*/ 590550 w 1414"/>
                <a:gd name="T19" fmla="*/ 1011555 h 2011"/>
                <a:gd name="T20" fmla="*/ 582930 w 1414"/>
                <a:gd name="T21" fmla="*/ 1035050 h 2011"/>
                <a:gd name="T22" fmla="*/ 472440 w 1414"/>
                <a:gd name="T23" fmla="*/ 1118870 h 2011"/>
                <a:gd name="T24" fmla="*/ 419735 w 1414"/>
                <a:gd name="T25" fmla="*/ 1141095 h 2011"/>
                <a:gd name="T26" fmla="*/ 427355 w 1414"/>
                <a:gd name="T27" fmla="*/ 1219835 h 2011"/>
                <a:gd name="T28" fmla="*/ 372745 w 1414"/>
                <a:gd name="T29" fmla="*/ 1224280 h 2011"/>
                <a:gd name="T30" fmla="*/ 408305 w 1414"/>
                <a:gd name="T31" fmla="*/ 1269365 h 2011"/>
                <a:gd name="T32" fmla="*/ 316865 w 1414"/>
                <a:gd name="T33" fmla="*/ 1206500 h 2011"/>
                <a:gd name="T34" fmla="*/ 218440 w 1414"/>
                <a:gd name="T35" fmla="*/ 1212215 h 2011"/>
                <a:gd name="T36" fmla="*/ 207010 w 1414"/>
                <a:gd name="T37" fmla="*/ 1099185 h 2011"/>
                <a:gd name="T38" fmla="*/ 115570 w 1414"/>
                <a:gd name="T39" fmla="*/ 1014730 h 2011"/>
                <a:gd name="T40" fmla="*/ 13970 w 1414"/>
                <a:gd name="T41" fmla="*/ 952500 h 2011"/>
                <a:gd name="T42" fmla="*/ 60960 w 1414"/>
                <a:gd name="T43" fmla="*/ 906780 h 2011"/>
                <a:gd name="T44" fmla="*/ 55880 w 1414"/>
                <a:gd name="T45" fmla="*/ 855345 h 2011"/>
                <a:gd name="T46" fmla="*/ 31115 w 1414"/>
                <a:gd name="T47" fmla="*/ 828675 h 2011"/>
                <a:gd name="T48" fmla="*/ 28575 w 1414"/>
                <a:gd name="T49" fmla="*/ 784225 h 2011"/>
                <a:gd name="T50" fmla="*/ 25400 w 1414"/>
                <a:gd name="T51" fmla="*/ 599440 h 2011"/>
                <a:gd name="T52" fmla="*/ 147320 w 1414"/>
                <a:gd name="T53" fmla="*/ 403225 h 2011"/>
                <a:gd name="T54" fmla="*/ 138430 w 1414"/>
                <a:gd name="T55" fmla="*/ 196850 h 2011"/>
                <a:gd name="T56" fmla="*/ 203200 w 1414"/>
                <a:gd name="T57" fmla="*/ 65405 h 2011"/>
                <a:gd name="T58" fmla="*/ 222250 w 1414"/>
                <a:gd name="T59" fmla="*/ 57785 h 2011"/>
                <a:gd name="T60" fmla="*/ 229870 w 1414"/>
                <a:gd name="T61" fmla="*/ 51435 h 2011"/>
                <a:gd name="T62" fmla="*/ 241300 w 1414"/>
                <a:gd name="T63" fmla="*/ 45720 h 2011"/>
                <a:gd name="T64" fmla="*/ 249555 w 1414"/>
                <a:gd name="T65" fmla="*/ 43180 h 2011"/>
                <a:gd name="T66" fmla="*/ 257175 w 1414"/>
                <a:gd name="T67" fmla="*/ 33655 h 2011"/>
                <a:gd name="T68" fmla="*/ 264795 w 1414"/>
                <a:gd name="T69" fmla="*/ 23495 h 2011"/>
                <a:gd name="T70" fmla="*/ 267970 w 1414"/>
                <a:gd name="T71" fmla="*/ 15875 h 2011"/>
                <a:gd name="T72" fmla="*/ 274955 w 1414"/>
                <a:gd name="T73" fmla="*/ 6985 h 2011"/>
                <a:gd name="T74" fmla="*/ 283845 w 1414"/>
                <a:gd name="T75" fmla="*/ 4445 h 2011"/>
                <a:gd name="T76" fmla="*/ 290830 w 1414"/>
                <a:gd name="T77" fmla="*/ 1270 h 2011"/>
                <a:gd name="T78" fmla="*/ 299720 w 1414"/>
                <a:gd name="T79" fmla="*/ 635 h 2011"/>
                <a:gd name="T80" fmla="*/ 306705 w 1414"/>
                <a:gd name="T81" fmla="*/ 6985 h 2011"/>
                <a:gd name="T82" fmla="*/ 314325 w 1414"/>
                <a:gd name="T83" fmla="*/ 14605 h 2011"/>
                <a:gd name="T84" fmla="*/ 324485 w 1414"/>
                <a:gd name="T85" fmla="*/ 19050 h 2011"/>
                <a:gd name="T86" fmla="*/ 328930 w 1414"/>
                <a:gd name="T87" fmla="*/ 21590 h 2011"/>
                <a:gd name="T88" fmla="*/ 337185 w 1414"/>
                <a:gd name="T89" fmla="*/ 27305 h 2011"/>
                <a:gd name="T90" fmla="*/ 347980 w 1414"/>
                <a:gd name="T91" fmla="*/ 29210 h 2011"/>
                <a:gd name="T92" fmla="*/ 362585 w 1414"/>
                <a:gd name="T93" fmla="*/ 33655 h 2011"/>
                <a:gd name="T94" fmla="*/ 381000 w 1414"/>
                <a:gd name="T95" fmla="*/ 23495 h 2011"/>
                <a:gd name="T96" fmla="*/ 396240 w 1414"/>
                <a:gd name="T97" fmla="*/ 16510 h 2011"/>
                <a:gd name="T98" fmla="*/ 403860 w 1414"/>
                <a:gd name="T99" fmla="*/ 78105 h 2011"/>
                <a:gd name="T100" fmla="*/ 525780 w 1414"/>
                <a:gd name="T101" fmla="*/ 117475 h 2011"/>
                <a:gd name="T102" fmla="*/ 603250 w 1414"/>
                <a:gd name="T103" fmla="*/ 84455 h 2011"/>
                <a:gd name="T104" fmla="*/ 661670 w 1414"/>
                <a:gd name="T105" fmla="*/ 66040 h 2011"/>
                <a:gd name="T106" fmla="*/ 707390 w 1414"/>
                <a:gd name="T107" fmla="*/ 72390 h 2011"/>
                <a:gd name="T108" fmla="*/ 692785 w 1414"/>
                <a:gd name="T109" fmla="*/ 125730 h 2011"/>
                <a:gd name="T110" fmla="*/ 687070 w 1414"/>
                <a:gd name="T111" fmla="*/ 214630 h 2011"/>
                <a:gd name="T112" fmla="*/ 843915 w 1414"/>
                <a:gd name="T113" fmla="*/ 187325 h 2011"/>
                <a:gd name="T114" fmla="*/ 836295 w 1414"/>
                <a:gd name="T115" fmla="*/ 290830 h 2011"/>
                <a:gd name="T116" fmla="*/ 828040 w 1414"/>
                <a:gd name="T117" fmla="*/ 330835 h 2011"/>
                <a:gd name="T118" fmla="*/ 850900 w 1414"/>
                <a:gd name="T119" fmla="*/ 485140 h 20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14"/>
                <a:gd name="T181" fmla="*/ 0 h 2011"/>
                <a:gd name="T182" fmla="*/ 1414 w 1414"/>
                <a:gd name="T183" fmla="*/ 2011 h 20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14" h="2011">
                  <a:moveTo>
                    <a:pt x="1406" y="786"/>
                  </a:moveTo>
                  <a:lnTo>
                    <a:pt x="1380" y="809"/>
                  </a:lnTo>
                  <a:lnTo>
                    <a:pt x="1376" y="845"/>
                  </a:lnTo>
                  <a:lnTo>
                    <a:pt x="1374" y="854"/>
                  </a:lnTo>
                  <a:lnTo>
                    <a:pt x="1359" y="868"/>
                  </a:lnTo>
                  <a:lnTo>
                    <a:pt x="1344" y="886"/>
                  </a:lnTo>
                  <a:lnTo>
                    <a:pt x="1327" y="965"/>
                  </a:lnTo>
                  <a:lnTo>
                    <a:pt x="1321" y="987"/>
                  </a:lnTo>
                  <a:lnTo>
                    <a:pt x="1357" y="1004"/>
                  </a:lnTo>
                  <a:lnTo>
                    <a:pt x="1360" y="1045"/>
                  </a:lnTo>
                  <a:lnTo>
                    <a:pt x="1333" y="1114"/>
                  </a:lnTo>
                  <a:lnTo>
                    <a:pt x="1319" y="1123"/>
                  </a:lnTo>
                  <a:lnTo>
                    <a:pt x="1296" y="1209"/>
                  </a:lnTo>
                  <a:lnTo>
                    <a:pt x="1287" y="1232"/>
                  </a:lnTo>
                  <a:lnTo>
                    <a:pt x="1285" y="1239"/>
                  </a:lnTo>
                  <a:lnTo>
                    <a:pt x="1290" y="1276"/>
                  </a:lnTo>
                  <a:lnTo>
                    <a:pt x="1295" y="1322"/>
                  </a:lnTo>
                  <a:lnTo>
                    <a:pt x="1362" y="1322"/>
                  </a:lnTo>
                  <a:lnTo>
                    <a:pt x="1382" y="1324"/>
                  </a:lnTo>
                  <a:lnTo>
                    <a:pt x="1398" y="1337"/>
                  </a:lnTo>
                  <a:lnTo>
                    <a:pt x="1389" y="1393"/>
                  </a:lnTo>
                  <a:lnTo>
                    <a:pt x="1388" y="1405"/>
                  </a:lnTo>
                  <a:lnTo>
                    <a:pt x="1377" y="1404"/>
                  </a:lnTo>
                  <a:lnTo>
                    <a:pt x="1375" y="1401"/>
                  </a:lnTo>
                  <a:lnTo>
                    <a:pt x="1368" y="1395"/>
                  </a:lnTo>
                  <a:lnTo>
                    <a:pt x="1348" y="1395"/>
                  </a:lnTo>
                  <a:lnTo>
                    <a:pt x="1336" y="1390"/>
                  </a:lnTo>
                  <a:lnTo>
                    <a:pt x="1317" y="1389"/>
                  </a:lnTo>
                  <a:lnTo>
                    <a:pt x="1293" y="1402"/>
                  </a:lnTo>
                  <a:lnTo>
                    <a:pt x="1286" y="1415"/>
                  </a:lnTo>
                  <a:lnTo>
                    <a:pt x="1271" y="1419"/>
                  </a:lnTo>
                  <a:lnTo>
                    <a:pt x="1249" y="1408"/>
                  </a:lnTo>
                  <a:lnTo>
                    <a:pt x="1201" y="1426"/>
                  </a:lnTo>
                  <a:lnTo>
                    <a:pt x="1196" y="1443"/>
                  </a:lnTo>
                  <a:lnTo>
                    <a:pt x="1173" y="1462"/>
                  </a:lnTo>
                  <a:lnTo>
                    <a:pt x="1170" y="1461"/>
                  </a:lnTo>
                  <a:lnTo>
                    <a:pt x="1154" y="1450"/>
                  </a:lnTo>
                  <a:lnTo>
                    <a:pt x="1146" y="1436"/>
                  </a:lnTo>
                  <a:lnTo>
                    <a:pt x="1106" y="1420"/>
                  </a:lnTo>
                  <a:lnTo>
                    <a:pt x="1066" y="1414"/>
                  </a:lnTo>
                  <a:lnTo>
                    <a:pt x="1048" y="1421"/>
                  </a:lnTo>
                  <a:lnTo>
                    <a:pt x="1032" y="1414"/>
                  </a:lnTo>
                  <a:lnTo>
                    <a:pt x="1017" y="1406"/>
                  </a:lnTo>
                  <a:lnTo>
                    <a:pt x="1000" y="1398"/>
                  </a:lnTo>
                  <a:lnTo>
                    <a:pt x="990" y="1384"/>
                  </a:lnTo>
                  <a:lnTo>
                    <a:pt x="947" y="1366"/>
                  </a:lnTo>
                  <a:lnTo>
                    <a:pt x="932" y="1442"/>
                  </a:lnTo>
                  <a:lnTo>
                    <a:pt x="923" y="1465"/>
                  </a:lnTo>
                  <a:lnTo>
                    <a:pt x="914" y="1469"/>
                  </a:lnTo>
                  <a:lnTo>
                    <a:pt x="908" y="1475"/>
                  </a:lnTo>
                  <a:lnTo>
                    <a:pt x="899" y="1473"/>
                  </a:lnTo>
                  <a:lnTo>
                    <a:pt x="896" y="1476"/>
                  </a:lnTo>
                  <a:lnTo>
                    <a:pt x="895" y="1483"/>
                  </a:lnTo>
                  <a:lnTo>
                    <a:pt x="891" y="1485"/>
                  </a:lnTo>
                  <a:lnTo>
                    <a:pt x="892" y="1509"/>
                  </a:lnTo>
                  <a:lnTo>
                    <a:pt x="895" y="1521"/>
                  </a:lnTo>
                  <a:lnTo>
                    <a:pt x="891" y="1527"/>
                  </a:lnTo>
                  <a:lnTo>
                    <a:pt x="899" y="1536"/>
                  </a:lnTo>
                  <a:lnTo>
                    <a:pt x="908" y="1537"/>
                  </a:lnTo>
                  <a:lnTo>
                    <a:pt x="907" y="1542"/>
                  </a:lnTo>
                  <a:lnTo>
                    <a:pt x="916" y="1554"/>
                  </a:lnTo>
                  <a:lnTo>
                    <a:pt x="921" y="1553"/>
                  </a:lnTo>
                  <a:lnTo>
                    <a:pt x="927" y="1554"/>
                  </a:lnTo>
                  <a:lnTo>
                    <a:pt x="930" y="1557"/>
                  </a:lnTo>
                  <a:lnTo>
                    <a:pt x="935" y="1559"/>
                  </a:lnTo>
                  <a:lnTo>
                    <a:pt x="934" y="1560"/>
                  </a:lnTo>
                  <a:lnTo>
                    <a:pt x="933" y="1562"/>
                  </a:lnTo>
                  <a:lnTo>
                    <a:pt x="933" y="1564"/>
                  </a:lnTo>
                  <a:lnTo>
                    <a:pt x="933" y="1566"/>
                  </a:lnTo>
                  <a:lnTo>
                    <a:pt x="933" y="1569"/>
                  </a:lnTo>
                  <a:lnTo>
                    <a:pt x="932" y="1572"/>
                  </a:lnTo>
                  <a:lnTo>
                    <a:pt x="932" y="1575"/>
                  </a:lnTo>
                  <a:lnTo>
                    <a:pt x="932" y="1579"/>
                  </a:lnTo>
                  <a:lnTo>
                    <a:pt x="932" y="1580"/>
                  </a:lnTo>
                  <a:lnTo>
                    <a:pt x="932" y="1582"/>
                  </a:lnTo>
                  <a:lnTo>
                    <a:pt x="932" y="1587"/>
                  </a:lnTo>
                  <a:lnTo>
                    <a:pt x="931" y="1588"/>
                  </a:lnTo>
                  <a:lnTo>
                    <a:pt x="931" y="1590"/>
                  </a:lnTo>
                  <a:lnTo>
                    <a:pt x="930" y="1592"/>
                  </a:lnTo>
                  <a:lnTo>
                    <a:pt x="930" y="1593"/>
                  </a:lnTo>
                  <a:lnTo>
                    <a:pt x="928" y="1594"/>
                  </a:lnTo>
                  <a:lnTo>
                    <a:pt x="928" y="1597"/>
                  </a:lnTo>
                  <a:lnTo>
                    <a:pt x="928" y="1598"/>
                  </a:lnTo>
                  <a:lnTo>
                    <a:pt x="927" y="1600"/>
                  </a:lnTo>
                  <a:lnTo>
                    <a:pt x="927" y="1602"/>
                  </a:lnTo>
                  <a:lnTo>
                    <a:pt x="920" y="1614"/>
                  </a:lnTo>
                  <a:lnTo>
                    <a:pt x="920" y="1620"/>
                  </a:lnTo>
                  <a:lnTo>
                    <a:pt x="918" y="1630"/>
                  </a:lnTo>
                  <a:lnTo>
                    <a:pt x="913" y="1639"/>
                  </a:lnTo>
                  <a:lnTo>
                    <a:pt x="896" y="1652"/>
                  </a:lnTo>
                  <a:lnTo>
                    <a:pt x="858" y="1663"/>
                  </a:lnTo>
                  <a:lnTo>
                    <a:pt x="811" y="1683"/>
                  </a:lnTo>
                  <a:lnTo>
                    <a:pt x="771" y="1714"/>
                  </a:lnTo>
                  <a:lnTo>
                    <a:pt x="747" y="1732"/>
                  </a:lnTo>
                  <a:lnTo>
                    <a:pt x="741" y="1748"/>
                  </a:lnTo>
                  <a:lnTo>
                    <a:pt x="744" y="1762"/>
                  </a:lnTo>
                  <a:lnTo>
                    <a:pt x="767" y="1797"/>
                  </a:lnTo>
                  <a:lnTo>
                    <a:pt x="784" y="1824"/>
                  </a:lnTo>
                  <a:lnTo>
                    <a:pt x="764" y="1843"/>
                  </a:lnTo>
                  <a:lnTo>
                    <a:pt x="745" y="1849"/>
                  </a:lnTo>
                  <a:lnTo>
                    <a:pt x="719" y="1845"/>
                  </a:lnTo>
                  <a:lnTo>
                    <a:pt x="706" y="1836"/>
                  </a:lnTo>
                  <a:lnTo>
                    <a:pt x="685" y="1813"/>
                  </a:lnTo>
                  <a:lnTo>
                    <a:pt x="661" y="1797"/>
                  </a:lnTo>
                  <a:lnTo>
                    <a:pt x="649" y="1797"/>
                  </a:lnTo>
                  <a:lnTo>
                    <a:pt x="645" y="1809"/>
                  </a:lnTo>
                  <a:lnTo>
                    <a:pt x="651" y="1826"/>
                  </a:lnTo>
                  <a:lnTo>
                    <a:pt x="661" y="1845"/>
                  </a:lnTo>
                  <a:lnTo>
                    <a:pt x="682" y="1874"/>
                  </a:lnTo>
                  <a:lnTo>
                    <a:pt x="697" y="1903"/>
                  </a:lnTo>
                  <a:lnTo>
                    <a:pt x="680" y="1919"/>
                  </a:lnTo>
                  <a:lnTo>
                    <a:pt x="673" y="1921"/>
                  </a:lnTo>
                  <a:lnTo>
                    <a:pt x="652" y="1921"/>
                  </a:lnTo>
                  <a:lnTo>
                    <a:pt x="633" y="1913"/>
                  </a:lnTo>
                  <a:lnTo>
                    <a:pt x="615" y="1907"/>
                  </a:lnTo>
                  <a:lnTo>
                    <a:pt x="599" y="1905"/>
                  </a:lnTo>
                  <a:lnTo>
                    <a:pt x="589" y="1907"/>
                  </a:lnTo>
                  <a:lnTo>
                    <a:pt x="586" y="1912"/>
                  </a:lnTo>
                  <a:lnTo>
                    <a:pt x="585" y="1916"/>
                  </a:lnTo>
                  <a:lnTo>
                    <a:pt x="587" y="1928"/>
                  </a:lnTo>
                  <a:lnTo>
                    <a:pt x="597" y="1940"/>
                  </a:lnTo>
                  <a:lnTo>
                    <a:pt x="609" y="1951"/>
                  </a:lnTo>
                  <a:lnTo>
                    <a:pt x="633" y="1961"/>
                  </a:lnTo>
                  <a:lnTo>
                    <a:pt x="646" y="1967"/>
                  </a:lnTo>
                  <a:lnTo>
                    <a:pt x="652" y="1973"/>
                  </a:lnTo>
                  <a:lnTo>
                    <a:pt x="654" y="1979"/>
                  </a:lnTo>
                  <a:lnTo>
                    <a:pt x="652" y="1988"/>
                  </a:lnTo>
                  <a:lnTo>
                    <a:pt x="643" y="1999"/>
                  </a:lnTo>
                  <a:lnTo>
                    <a:pt x="630" y="2007"/>
                  </a:lnTo>
                  <a:lnTo>
                    <a:pt x="611" y="2011"/>
                  </a:lnTo>
                  <a:lnTo>
                    <a:pt x="582" y="2005"/>
                  </a:lnTo>
                  <a:lnTo>
                    <a:pt x="560" y="1990"/>
                  </a:lnTo>
                  <a:lnTo>
                    <a:pt x="546" y="1969"/>
                  </a:lnTo>
                  <a:lnTo>
                    <a:pt x="539" y="1944"/>
                  </a:lnTo>
                  <a:lnTo>
                    <a:pt x="524" y="1921"/>
                  </a:lnTo>
                  <a:lnTo>
                    <a:pt x="499" y="1900"/>
                  </a:lnTo>
                  <a:lnTo>
                    <a:pt x="481" y="1886"/>
                  </a:lnTo>
                  <a:lnTo>
                    <a:pt x="460" y="1880"/>
                  </a:lnTo>
                  <a:lnTo>
                    <a:pt x="442" y="1880"/>
                  </a:lnTo>
                  <a:lnTo>
                    <a:pt x="424" y="1882"/>
                  </a:lnTo>
                  <a:lnTo>
                    <a:pt x="404" y="1890"/>
                  </a:lnTo>
                  <a:lnTo>
                    <a:pt x="379" y="1903"/>
                  </a:lnTo>
                  <a:lnTo>
                    <a:pt x="368" y="1909"/>
                  </a:lnTo>
                  <a:lnTo>
                    <a:pt x="344" y="1909"/>
                  </a:lnTo>
                  <a:lnTo>
                    <a:pt x="321" y="1906"/>
                  </a:lnTo>
                  <a:lnTo>
                    <a:pt x="314" y="1905"/>
                  </a:lnTo>
                  <a:lnTo>
                    <a:pt x="306" y="1890"/>
                  </a:lnTo>
                  <a:lnTo>
                    <a:pt x="324" y="1857"/>
                  </a:lnTo>
                  <a:lnTo>
                    <a:pt x="344" y="1803"/>
                  </a:lnTo>
                  <a:lnTo>
                    <a:pt x="346" y="1774"/>
                  </a:lnTo>
                  <a:lnTo>
                    <a:pt x="342" y="1751"/>
                  </a:lnTo>
                  <a:lnTo>
                    <a:pt x="326" y="1731"/>
                  </a:lnTo>
                  <a:lnTo>
                    <a:pt x="309" y="1715"/>
                  </a:lnTo>
                  <a:lnTo>
                    <a:pt x="280" y="1702"/>
                  </a:lnTo>
                  <a:lnTo>
                    <a:pt x="254" y="1693"/>
                  </a:lnTo>
                  <a:lnTo>
                    <a:pt x="235" y="1687"/>
                  </a:lnTo>
                  <a:lnTo>
                    <a:pt x="219" y="1673"/>
                  </a:lnTo>
                  <a:lnTo>
                    <a:pt x="204" y="1655"/>
                  </a:lnTo>
                  <a:lnTo>
                    <a:pt x="189" y="1627"/>
                  </a:lnTo>
                  <a:lnTo>
                    <a:pt x="182" y="1598"/>
                  </a:lnTo>
                  <a:lnTo>
                    <a:pt x="158" y="1593"/>
                  </a:lnTo>
                  <a:lnTo>
                    <a:pt x="76" y="1578"/>
                  </a:lnTo>
                  <a:lnTo>
                    <a:pt x="44" y="1571"/>
                  </a:lnTo>
                  <a:lnTo>
                    <a:pt x="38" y="1570"/>
                  </a:lnTo>
                  <a:lnTo>
                    <a:pt x="0" y="1564"/>
                  </a:lnTo>
                  <a:lnTo>
                    <a:pt x="2" y="1547"/>
                  </a:lnTo>
                  <a:lnTo>
                    <a:pt x="6" y="1530"/>
                  </a:lnTo>
                  <a:lnTo>
                    <a:pt x="22" y="1500"/>
                  </a:lnTo>
                  <a:lnTo>
                    <a:pt x="22" y="1489"/>
                  </a:lnTo>
                  <a:lnTo>
                    <a:pt x="78" y="1485"/>
                  </a:lnTo>
                  <a:lnTo>
                    <a:pt x="82" y="1470"/>
                  </a:lnTo>
                  <a:lnTo>
                    <a:pt x="91" y="1463"/>
                  </a:lnTo>
                  <a:lnTo>
                    <a:pt x="91" y="1449"/>
                  </a:lnTo>
                  <a:lnTo>
                    <a:pt x="97" y="1446"/>
                  </a:lnTo>
                  <a:lnTo>
                    <a:pt x="98" y="1435"/>
                  </a:lnTo>
                  <a:lnTo>
                    <a:pt x="96" y="1428"/>
                  </a:lnTo>
                  <a:lnTo>
                    <a:pt x="103" y="1421"/>
                  </a:lnTo>
                  <a:lnTo>
                    <a:pt x="105" y="1411"/>
                  </a:lnTo>
                  <a:lnTo>
                    <a:pt x="114" y="1373"/>
                  </a:lnTo>
                  <a:lnTo>
                    <a:pt x="121" y="1361"/>
                  </a:lnTo>
                  <a:lnTo>
                    <a:pt x="121" y="1356"/>
                  </a:lnTo>
                  <a:lnTo>
                    <a:pt x="116" y="1355"/>
                  </a:lnTo>
                  <a:lnTo>
                    <a:pt x="92" y="1353"/>
                  </a:lnTo>
                  <a:lnTo>
                    <a:pt x="88" y="1347"/>
                  </a:lnTo>
                  <a:lnTo>
                    <a:pt x="85" y="1348"/>
                  </a:lnTo>
                  <a:lnTo>
                    <a:pt x="81" y="1354"/>
                  </a:lnTo>
                  <a:lnTo>
                    <a:pt x="63" y="1326"/>
                  </a:lnTo>
                  <a:lnTo>
                    <a:pt x="51" y="1318"/>
                  </a:lnTo>
                  <a:lnTo>
                    <a:pt x="55" y="1309"/>
                  </a:lnTo>
                  <a:lnTo>
                    <a:pt x="55" y="1305"/>
                  </a:lnTo>
                  <a:lnTo>
                    <a:pt x="52" y="1304"/>
                  </a:lnTo>
                  <a:lnTo>
                    <a:pt x="49" y="1305"/>
                  </a:lnTo>
                  <a:lnTo>
                    <a:pt x="45" y="1308"/>
                  </a:lnTo>
                  <a:lnTo>
                    <a:pt x="42" y="1308"/>
                  </a:lnTo>
                  <a:lnTo>
                    <a:pt x="37" y="1302"/>
                  </a:lnTo>
                  <a:lnTo>
                    <a:pt x="36" y="1296"/>
                  </a:lnTo>
                  <a:lnTo>
                    <a:pt x="31" y="1288"/>
                  </a:lnTo>
                  <a:lnTo>
                    <a:pt x="28" y="1285"/>
                  </a:lnTo>
                  <a:lnTo>
                    <a:pt x="36" y="1265"/>
                  </a:lnTo>
                  <a:lnTo>
                    <a:pt x="45" y="1235"/>
                  </a:lnTo>
                  <a:lnTo>
                    <a:pt x="63" y="1208"/>
                  </a:lnTo>
                  <a:lnTo>
                    <a:pt x="61" y="1187"/>
                  </a:lnTo>
                  <a:lnTo>
                    <a:pt x="44" y="1127"/>
                  </a:lnTo>
                  <a:lnTo>
                    <a:pt x="28" y="1083"/>
                  </a:lnTo>
                  <a:lnTo>
                    <a:pt x="24" y="1051"/>
                  </a:lnTo>
                  <a:lnTo>
                    <a:pt x="23" y="1019"/>
                  </a:lnTo>
                  <a:lnTo>
                    <a:pt x="31" y="979"/>
                  </a:lnTo>
                  <a:lnTo>
                    <a:pt x="40" y="944"/>
                  </a:lnTo>
                  <a:lnTo>
                    <a:pt x="58" y="903"/>
                  </a:lnTo>
                  <a:lnTo>
                    <a:pt x="78" y="863"/>
                  </a:lnTo>
                  <a:lnTo>
                    <a:pt x="84" y="853"/>
                  </a:lnTo>
                  <a:lnTo>
                    <a:pt x="130" y="797"/>
                  </a:lnTo>
                  <a:lnTo>
                    <a:pt x="170" y="733"/>
                  </a:lnTo>
                  <a:lnTo>
                    <a:pt x="193" y="698"/>
                  </a:lnTo>
                  <a:lnTo>
                    <a:pt x="203" y="684"/>
                  </a:lnTo>
                  <a:lnTo>
                    <a:pt x="232" y="635"/>
                  </a:lnTo>
                  <a:lnTo>
                    <a:pt x="244" y="592"/>
                  </a:lnTo>
                  <a:lnTo>
                    <a:pt x="254" y="554"/>
                  </a:lnTo>
                  <a:lnTo>
                    <a:pt x="254" y="534"/>
                  </a:lnTo>
                  <a:lnTo>
                    <a:pt x="250" y="521"/>
                  </a:lnTo>
                  <a:lnTo>
                    <a:pt x="229" y="505"/>
                  </a:lnTo>
                  <a:lnTo>
                    <a:pt x="169" y="443"/>
                  </a:lnTo>
                  <a:lnTo>
                    <a:pt x="199" y="368"/>
                  </a:lnTo>
                  <a:lnTo>
                    <a:pt x="218" y="310"/>
                  </a:lnTo>
                  <a:lnTo>
                    <a:pt x="231" y="263"/>
                  </a:lnTo>
                  <a:lnTo>
                    <a:pt x="234" y="234"/>
                  </a:lnTo>
                  <a:lnTo>
                    <a:pt x="219" y="199"/>
                  </a:lnTo>
                  <a:lnTo>
                    <a:pt x="194" y="168"/>
                  </a:lnTo>
                  <a:lnTo>
                    <a:pt x="295" y="112"/>
                  </a:lnTo>
                  <a:lnTo>
                    <a:pt x="310" y="107"/>
                  </a:lnTo>
                  <a:lnTo>
                    <a:pt x="314" y="106"/>
                  </a:lnTo>
                  <a:lnTo>
                    <a:pt x="320" y="103"/>
                  </a:lnTo>
                  <a:lnTo>
                    <a:pt x="324" y="99"/>
                  </a:lnTo>
                  <a:lnTo>
                    <a:pt x="331" y="100"/>
                  </a:lnTo>
                  <a:lnTo>
                    <a:pt x="338" y="101"/>
                  </a:lnTo>
                  <a:lnTo>
                    <a:pt x="344" y="99"/>
                  </a:lnTo>
                  <a:lnTo>
                    <a:pt x="349" y="96"/>
                  </a:lnTo>
                  <a:lnTo>
                    <a:pt x="350" y="94"/>
                  </a:lnTo>
                  <a:lnTo>
                    <a:pt x="350" y="92"/>
                  </a:lnTo>
                  <a:lnTo>
                    <a:pt x="350" y="91"/>
                  </a:lnTo>
                  <a:lnTo>
                    <a:pt x="354" y="90"/>
                  </a:lnTo>
                  <a:lnTo>
                    <a:pt x="354" y="87"/>
                  </a:lnTo>
                  <a:lnTo>
                    <a:pt x="355" y="86"/>
                  </a:lnTo>
                  <a:lnTo>
                    <a:pt x="358" y="86"/>
                  </a:lnTo>
                  <a:lnTo>
                    <a:pt x="359" y="84"/>
                  </a:lnTo>
                  <a:lnTo>
                    <a:pt x="360" y="83"/>
                  </a:lnTo>
                  <a:lnTo>
                    <a:pt x="361" y="82"/>
                  </a:lnTo>
                  <a:lnTo>
                    <a:pt x="362" y="81"/>
                  </a:lnTo>
                  <a:lnTo>
                    <a:pt x="363" y="81"/>
                  </a:lnTo>
                  <a:lnTo>
                    <a:pt x="366" y="79"/>
                  </a:lnTo>
                  <a:lnTo>
                    <a:pt x="367" y="78"/>
                  </a:lnTo>
                  <a:lnTo>
                    <a:pt x="371" y="76"/>
                  </a:lnTo>
                  <a:lnTo>
                    <a:pt x="373" y="76"/>
                  </a:lnTo>
                  <a:lnTo>
                    <a:pt x="376" y="75"/>
                  </a:lnTo>
                  <a:lnTo>
                    <a:pt x="378" y="74"/>
                  </a:lnTo>
                  <a:lnTo>
                    <a:pt x="380" y="72"/>
                  </a:lnTo>
                  <a:lnTo>
                    <a:pt x="381" y="71"/>
                  </a:lnTo>
                  <a:lnTo>
                    <a:pt x="383" y="71"/>
                  </a:lnTo>
                  <a:lnTo>
                    <a:pt x="384" y="71"/>
                  </a:lnTo>
                  <a:lnTo>
                    <a:pt x="384" y="70"/>
                  </a:lnTo>
                  <a:lnTo>
                    <a:pt x="386" y="68"/>
                  </a:lnTo>
                  <a:lnTo>
                    <a:pt x="387" y="68"/>
                  </a:lnTo>
                  <a:lnTo>
                    <a:pt x="388" y="68"/>
                  </a:lnTo>
                  <a:lnTo>
                    <a:pt x="393" y="68"/>
                  </a:lnTo>
                  <a:lnTo>
                    <a:pt x="396" y="67"/>
                  </a:lnTo>
                  <a:lnTo>
                    <a:pt x="396" y="65"/>
                  </a:lnTo>
                  <a:lnTo>
                    <a:pt x="397" y="65"/>
                  </a:lnTo>
                  <a:lnTo>
                    <a:pt x="398" y="64"/>
                  </a:lnTo>
                  <a:lnTo>
                    <a:pt x="400" y="63"/>
                  </a:lnTo>
                  <a:lnTo>
                    <a:pt x="400" y="60"/>
                  </a:lnTo>
                  <a:lnTo>
                    <a:pt x="403" y="58"/>
                  </a:lnTo>
                  <a:lnTo>
                    <a:pt x="405" y="53"/>
                  </a:lnTo>
                  <a:lnTo>
                    <a:pt x="406" y="52"/>
                  </a:lnTo>
                  <a:lnTo>
                    <a:pt x="409" y="51"/>
                  </a:lnTo>
                  <a:lnTo>
                    <a:pt x="411" y="46"/>
                  </a:lnTo>
                  <a:lnTo>
                    <a:pt x="414" y="45"/>
                  </a:lnTo>
                  <a:lnTo>
                    <a:pt x="415" y="43"/>
                  </a:lnTo>
                  <a:lnTo>
                    <a:pt x="415" y="41"/>
                  </a:lnTo>
                  <a:lnTo>
                    <a:pt x="417" y="39"/>
                  </a:lnTo>
                  <a:lnTo>
                    <a:pt x="417" y="37"/>
                  </a:lnTo>
                  <a:lnTo>
                    <a:pt x="418" y="35"/>
                  </a:lnTo>
                  <a:lnTo>
                    <a:pt x="419" y="33"/>
                  </a:lnTo>
                  <a:lnTo>
                    <a:pt x="420" y="32"/>
                  </a:lnTo>
                  <a:lnTo>
                    <a:pt x="420" y="28"/>
                  </a:lnTo>
                  <a:lnTo>
                    <a:pt x="420" y="26"/>
                  </a:lnTo>
                  <a:lnTo>
                    <a:pt x="420" y="25"/>
                  </a:lnTo>
                  <a:lnTo>
                    <a:pt x="421" y="25"/>
                  </a:lnTo>
                  <a:lnTo>
                    <a:pt x="422" y="25"/>
                  </a:lnTo>
                  <a:lnTo>
                    <a:pt x="424" y="21"/>
                  </a:lnTo>
                  <a:lnTo>
                    <a:pt x="426" y="20"/>
                  </a:lnTo>
                  <a:lnTo>
                    <a:pt x="427" y="18"/>
                  </a:lnTo>
                  <a:lnTo>
                    <a:pt x="429" y="17"/>
                  </a:lnTo>
                  <a:lnTo>
                    <a:pt x="430" y="13"/>
                  </a:lnTo>
                  <a:lnTo>
                    <a:pt x="432" y="13"/>
                  </a:lnTo>
                  <a:lnTo>
                    <a:pt x="433" y="12"/>
                  </a:lnTo>
                  <a:lnTo>
                    <a:pt x="433" y="11"/>
                  </a:lnTo>
                  <a:lnTo>
                    <a:pt x="434" y="9"/>
                  </a:lnTo>
                  <a:lnTo>
                    <a:pt x="436" y="8"/>
                  </a:lnTo>
                  <a:lnTo>
                    <a:pt x="440" y="6"/>
                  </a:lnTo>
                  <a:lnTo>
                    <a:pt x="442" y="6"/>
                  </a:lnTo>
                  <a:lnTo>
                    <a:pt x="443" y="6"/>
                  </a:lnTo>
                  <a:lnTo>
                    <a:pt x="444" y="5"/>
                  </a:lnTo>
                  <a:lnTo>
                    <a:pt x="446" y="6"/>
                  </a:lnTo>
                  <a:lnTo>
                    <a:pt x="447" y="7"/>
                  </a:lnTo>
                  <a:lnTo>
                    <a:pt x="448" y="6"/>
                  </a:lnTo>
                  <a:lnTo>
                    <a:pt x="450" y="3"/>
                  </a:lnTo>
                  <a:lnTo>
                    <a:pt x="453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6" y="1"/>
                  </a:lnTo>
                  <a:lnTo>
                    <a:pt x="457" y="2"/>
                  </a:lnTo>
                  <a:lnTo>
                    <a:pt x="458" y="2"/>
                  </a:lnTo>
                  <a:lnTo>
                    <a:pt x="458" y="1"/>
                  </a:lnTo>
                  <a:lnTo>
                    <a:pt x="459" y="1"/>
                  </a:lnTo>
                  <a:lnTo>
                    <a:pt x="462" y="1"/>
                  </a:lnTo>
                  <a:lnTo>
                    <a:pt x="464" y="2"/>
                  </a:lnTo>
                  <a:lnTo>
                    <a:pt x="467" y="2"/>
                  </a:lnTo>
                  <a:lnTo>
                    <a:pt x="469" y="1"/>
                  </a:lnTo>
                  <a:lnTo>
                    <a:pt x="471" y="1"/>
                  </a:lnTo>
                  <a:lnTo>
                    <a:pt x="472" y="1"/>
                  </a:lnTo>
                  <a:lnTo>
                    <a:pt x="474" y="2"/>
                  </a:lnTo>
                  <a:lnTo>
                    <a:pt x="474" y="5"/>
                  </a:lnTo>
                  <a:lnTo>
                    <a:pt x="475" y="6"/>
                  </a:lnTo>
                  <a:lnTo>
                    <a:pt x="476" y="7"/>
                  </a:lnTo>
                  <a:lnTo>
                    <a:pt x="477" y="8"/>
                  </a:lnTo>
                  <a:lnTo>
                    <a:pt x="478" y="9"/>
                  </a:lnTo>
                  <a:lnTo>
                    <a:pt x="480" y="10"/>
                  </a:lnTo>
                  <a:lnTo>
                    <a:pt x="483" y="11"/>
                  </a:lnTo>
                  <a:lnTo>
                    <a:pt x="486" y="11"/>
                  </a:lnTo>
                  <a:lnTo>
                    <a:pt x="487" y="13"/>
                  </a:lnTo>
                  <a:lnTo>
                    <a:pt x="489" y="14"/>
                  </a:lnTo>
                  <a:lnTo>
                    <a:pt x="490" y="17"/>
                  </a:lnTo>
                  <a:lnTo>
                    <a:pt x="492" y="17"/>
                  </a:lnTo>
                  <a:lnTo>
                    <a:pt x="493" y="18"/>
                  </a:lnTo>
                  <a:lnTo>
                    <a:pt x="493" y="22"/>
                  </a:lnTo>
                  <a:lnTo>
                    <a:pt x="495" y="23"/>
                  </a:lnTo>
                  <a:lnTo>
                    <a:pt x="496" y="25"/>
                  </a:lnTo>
                  <a:lnTo>
                    <a:pt x="501" y="26"/>
                  </a:lnTo>
                  <a:lnTo>
                    <a:pt x="501" y="28"/>
                  </a:lnTo>
                  <a:lnTo>
                    <a:pt x="503" y="29"/>
                  </a:lnTo>
                  <a:lnTo>
                    <a:pt x="505" y="29"/>
                  </a:lnTo>
                  <a:lnTo>
                    <a:pt x="506" y="29"/>
                  </a:lnTo>
                  <a:lnTo>
                    <a:pt x="508" y="29"/>
                  </a:lnTo>
                  <a:lnTo>
                    <a:pt x="511" y="30"/>
                  </a:lnTo>
                  <a:lnTo>
                    <a:pt x="512" y="30"/>
                  </a:lnTo>
                  <a:lnTo>
                    <a:pt x="513" y="30"/>
                  </a:lnTo>
                  <a:lnTo>
                    <a:pt x="514" y="32"/>
                  </a:lnTo>
                  <a:lnTo>
                    <a:pt x="515" y="34"/>
                  </a:lnTo>
                  <a:lnTo>
                    <a:pt x="515" y="35"/>
                  </a:lnTo>
                  <a:lnTo>
                    <a:pt x="516" y="35"/>
                  </a:lnTo>
                  <a:lnTo>
                    <a:pt x="517" y="34"/>
                  </a:lnTo>
                  <a:lnTo>
                    <a:pt x="518" y="34"/>
                  </a:lnTo>
                  <a:lnTo>
                    <a:pt x="519" y="35"/>
                  </a:lnTo>
                  <a:lnTo>
                    <a:pt x="519" y="36"/>
                  </a:lnTo>
                  <a:lnTo>
                    <a:pt x="520" y="37"/>
                  </a:lnTo>
                  <a:lnTo>
                    <a:pt x="523" y="39"/>
                  </a:lnTo>
                  <a:lnTo>
                    <a:pt x="524" y="40"/>
                  </a:lnTo>
                  <a:lnTo>
                    <a:pt x="526" y="42"/>
                  </a:lnTo>
                  <a:lnTo>
                    <a:pt x="527" y="42"/>
                  </a:lnTo>
                  <a:lnTo>
                    <a:pt x="531" y="43"/>
                  </a:lnTo>
                  <a:lnTo>
                    <a:pt x="534" y="44"/>
                  </a:lnTo>
                  <a:lnTo>
                    <a:pt x="538" y="44"/>
                  </a:lnTo>
                  <a:lnTo>
                    <a:pt x="541" y="45"/>
                  </a:lnTo>
                  <a:lnTo>
                    <a:pt x="542" y="45"/>
                  </a:lnTo>
                  <a:lnTo>
                    <a:pt x="543" y="45"/>
                  </a:lnTo>
                  <a:lnTo>
                    <a:pt x="546" y="46"/>
                  </a:lnTo>
                  <a:lnTo>
                    <a:pt x="547" y="47"/>
                  </a:lnTo>
                  <a:lnTo>
                    <a:pt x="548" y="46"/>
                  </a:lnTo>
                  <a:lnTo>
                    <a:pt x="549" y="46"/>
                  </a:lnTo>
                  <a:lnTo>
                    <a:pt x="551" y="46"/>
                  </a:lnTo>
                  <a:lnTo>
                    <a:pt x="553" y="47"/>
                  </a:lnTo>
                  <a:lnTo>
                    <a:pt x="558" y="51"/>
                  </a:lnTo>
                  <a:lnTo>
                    <a:pt x="559" y="51"/>
                  </a:lnTo>
                  <a:lnTo>
                    <a:pt x="561" y="51"/>
                  </a:lnTo>
                  <a:lnTo>
                    <a:pt x="564" y="52"/>
                  </a:lnTo>
                  <a:lnTo>
                    <a:pt x="571" y="53"/>
                  </a:lnTo>
                  <a:lnTo>
                    <a:pt x="572" y="53"/>
                  </a:lnTo>
                  <a:lnTo>
                    <a:pt x="578" y="51"/>
                  </a:lnTo>
                  <a:lnTo>
                    <a:pt x="583" y="48"/>
                  </a:lnTo>
                  <a:lnTo>
                    <a:pt x="586" y="46"/>
                  </a:lnTo>
                  <a:lnTo>
                    <a:pt x="588" y="45"/>
                  </a:lnTo>
                  <a:lnTo>
                    <a:pt x="594" y="41"/>
                  </a:lnTo>
                  <a:lnTo>
                    <a:pt x="598" y="39"/>
                  </a:lnTo>
                  <a:lnTo>
                    <a:pt x="600" y="37"/>
                  </a:lnTo>
                  <a:lnTo>
                    <a:pt x="603" y="37"/>
                  </a:lnTo>
                  <a:lnTo>
                    <a:pt x="607" y="35"/>
                  </a:lnTo>
                  <a:lnTo>
                    <a:pt x="610" y="35"/>
                  </a:lnTo>
                  <a:lnTo>
                    <a:pt x="615" y="33"/>
                  </a:lnTo>
                  <a:lnTo>
                    <a:pt x="618" y="33"/>
                  </a:lnTo>
                  <a:lnTo>
                    <a:pt x="620" y="34"/>
                  </a:lnTo>
                  <a:lnTo>
                    <a:pt x="621" y="34"/>
                  </a:lnTo>
                  <a:lnTo>
                    <a:pt x="624" y="26"/>
                  </a:lnTo>
                  <a:lnTo>
                    <a:pt x="636" y="31"/>
                  </a:lnTo>
                  <a:lnTo>
                    <a:pt x="635" y="39"/>
                  </a:lnTo>
                  <a:lnTo>
                    <a:pt x="642" y="44"/>
                  </a:lnTo>
                  <a:lnTo>
                    <a:pt x="649" y="61"/>
                  </a:lnTo>
                  <a:lnTo>
                    <a:pt x="646" y="79"/>
                  </a:lnTo>
                  <a:lnTo>
                    <a:pt x="627" y="103"/>
                  </a:lnTo>
                  <a:lnTo>
                    <a:pt x="630" y="112"/>
                  </a:lnTo>
                  <a:lnTo>
                    <a:pt x="636" y="123"/>
                  </a:lnTo>
                  <a:lnTo>
                    <a:pt x="662" y="141"/>
                  </a:lnTo>
                  <a:lnTo>
                    <a:pt x="688" y="149"/>
                  </a:lnTo>
                  <a:lnTo>
                    <a:pt x="694" y="147"/>
                  </a:lnTo>
                  <a:lnTo>
                    <a:pt x="735" y="164"/>
                  </a:lnTo>
                  <a:lnTo>
                    <a:pt x="770" y="185"/>
                  </a:lnTo>
                  <a:lnTo>
                    <a:pt x="784" y="193"/>
                  </a:lnTo>
                  <a:lnTo>
                    <a:pt x="793" y="195"/>
                  </a:lnTo>
                  <a:lnTo>
                    <a:pt x="828" y="185"/>
                  </a:lnTo>
                  <a:lnTo>
                    <a:pt x="838" y="183"/>
                  </a:lnTo>
                  <a:lnTo>
                    <a:pt x="866" y="173"/>
                  </a:lnTo>
                  <a:lnTo>
                    <a:pt x="884" y="167"/>
                  </a:lnTo>
                  <a:lnTo>
                    <a:pt x="897" y="177"/>
                  </a:lnTo>
                  <a:lnTo>
                    <a:pt x="922" y="183"/>
                  </a:lnTo>
                  <a:lnTo>
                    <a:pt x="934" y="170"/>
                  </a:lnTo>
                  <a:lnTo>
                    <a:pt x="939" y="144"/>
                  </a:lnTo>
                  <a:lnTo>
                    <a:pt x="950" y="133"/>
                  </a:lnTo>
                  <a:lnTo>
                    <a:pt x="961" y="132"/>
                  </a:lnTo>
                  <a:lnTo>
                    <a:pt x="970" y="134"/>
                  </a:lnTo>
                  <a:lnTo>
                    <a:pt x="990" y="118"/>
                  </a:lnTo>
                  <a:lnTo>
                    <a:pt x="999" y="96"/>
                  </a:lnTo>
                  <a:lnTo>
                    <a:pt x="1005" y="93"/>
                  </a:lnTo>
                  <a:lnTo>
                    <a:pt x="1030" y="98"/>
                  </a:lnTo>
                  <a:lnTo>
                    <a:pt x="1040" y="98"/>
                  </a:lnTo>
                  <a:lnTo>
                    <a:pt x="1042" y="104"/>
                  </a:lnTo>
                  <a:lnTo>
                    <a:pt x="1053" y="105"/>
                  </a:lnTo>
                  <a:lnTo>
                    <a:pt x="1054" y="115"/>
                  </a:lnTo>
                  <a:lnTo>
                    <a:pt x="1048" y="121"/>
                  </a:lnTo>
                  <a:lnTo>
                    <a:pt x="1051" y="125"/>
                  </a:lnTo>
                  <a:lnTo>
                    <a:pt x="1094" y="103"/>
                  </a:lnTo>
                  <a:lnTo>
                    <a:pt x="1108" y="107"/>
                  </a:lnTo>
                  <a:lnTo>
                    <a:pt x="1110" y="111"/>
                  </a:lnTo>
                  <a:lnTo>
                    <a:pt x="1114" y="114"/>
                  </a:lnTo>
                  <a:lnTo>
                    <a:pt x="1128" y="105"/>
                  </a:lnTo>
                  <a:lnTo>
                    <a:pt x="1132" y="93"/>
                  </a:lnTo>
                  <a:lnTo>
                    <a:pt x="1129" y="86"/>
                  </a:lnTo>
                  <a:lnTo>
                    <a:pt x="1132" y="77"/>
                  </a:lnTo>
                  <a:lnTo>
                    <a:pt x="1152" y="82"/>
                  </a:lnTo>
                  <a:lnTo>
                    <a:pt x="1150" y="89"/>
                  </a:lnTo>
                  <a:lnTo>
                    <a:pt x="1132" y="137"/>
                  </a:lnTo>
                  <a:lnTo>
                    <a:pt x="1091" y="198"/>
                  </a:lnTo>
                  <a:lnTo>
                    <a:pt x="1089" y="209"/>
                  </a:lnTo>
                  <a:lnTo>
                    <a:pt x="1090" y="220"/>
                  </a:lnTo>
                  <a:lnTo>
                    <a:pt x="1090" y="232"/>
                  </a:lnTo>
                  <a:lnTo>
                    <a:pt x="1093" y="242"/>
                  </a:lnTo>
                  <a:lnTo>
                    <a:pt x="1092" y="246"/>
                  </a:lnTo>
                  <a:lnTo>
                    <a:pt x="1054" y="279"/>
                  </a:lnTo>
                  <a:lnTo>
                    <a:pt x="1054" y="308"/>
                  </a:lnTo>
                  <a:lnTo>
                    <a:pt x="1082" y="338"/>
                  </a:lnTo>
                  <a:lnTo>
                    <a:pt x="1094" y="350"/>
                  </a:lnTo>
                  <a:lnTo>
                    <a:pt x="1114" y="390"/>
                  </a:lnTo>
                  <a:lnTo>
                    <a:pt x="1168" y="391"/>
                  </a:lnTo>
                  <a:lnTo>
                    <a:pt x="1187" y="396"/>
                  </a:lnTo>
                  <a:lnTo>
                    <a:pt x="1262" y="338"/>
                  </a:lnTo>
                  <a:lnTo>
                    <a:pt x="1271" y="331"/>
                  </a:lnTo>
                  <a:lnTo>
                    <a:pt x="1285" y="303"/>
                  </a:lnTo>
                  <a:lnTo>
                    <a:pt x="1329" y="295"/>
                  </a:lnTo>
                  <a:lnTo>
                    <a:pt x="1343" y="305"/>
                  </a:lnTo>
                  <a:lnTo>
                    <a:pt x="1343" y="319"/>
                  </a:lnTo>
                  <a:lnTo>
                    <a:pt x="1339" y="323"/>
                  </a:lnTo>
                  <a:lnTo>
                    <a:pt x="1329" y="335"/>
                  </a:lnTo>
                  <a:lnTo>
                    <a:pt x="1339" y="343"/>
                  </a:lnTo>
                  <a:lnTo>
                    <a:pt x="1326" y="413"/>
                  </a:lnTo>
                  <a:lnTo>
                    <a:pt x="1319" y="444"/>
                  </a:lnTo>
                  <a:lnTo>
                    <a:pt x="1317" y="458"/>
                  </a:lnTo>
                  <a:lnTo>
                    <a:pt x="1299" y="474"/>
                  </a:lnTo>
                  <a:lnTo>
                    <a:pt x="1303" y="482"/>
                  </a:lnTo>
                  <a:lnTo>
                    <a:pt x="1304" y="490"/>
                  </a:lnTo>
                  <a:lnTo>
                    <a:pt x="1304" y="494"/>
                  </a:lnTo>
                  <a:lnTo>
                    <a:pt x="1303" y="499"/>
                  </a:lnTo>
                  <a:lnTo>
                    <a:pt x="1304" y="505"/>
                  </a:lnTo>
                  <a:lnTo>
                    <a:pt x="1306" y="509"/>
                  </a:lnTo>
                  <a:lnTo>
                    <a:pt x="1304" y="521"/>
                  </a:lnTo>
                  <a:lnTo>
                    <a:pt x="1299" y="558"/>
                  </a:lnTo>
                  <a:lnTo>
                    <a:pt x="1291" y="597"/>
                  </a:lnTo>
                  <a:lnTo>
                    <a:pt x="1283" y="633"/>
                  </a:lnTo>
                  <a:lnTo>
                    <a:pt x="1272" y="692"/>
                  </a:lnTo>
                  <a:lnTo>
                    <a:pt x="1268" y="710"/>
                  </a:lnTo>
                  <a:lnTo>
                    <a:pt x="1260" y="751"/>
                  </a:lnTo>
                  <a:lnTo>
                    <a:pt x="1300" y="756"/>
                  </a:lnTo>
                  <a:lnTo>
                    <a:pt x="1340" y="764"/>
                  </a:lnTo>
                  <a:lnTo>
                    <a:pt x="1377" y="770"/>
                  </a:lnTo>
                  <a:lnTo>
                    <a:pt x="1414" y="778"/>
                  </a:lnTo>
                  <a:lnTo>
                    <a:pt x="1406" y="786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078"/>
            <p:cNvSpPr>
              <a:spLocks/>
            </p:cNvSpPr>
            <p:nvPr/>
          </p:nvSpPr>
          <p:spPr bwMode="auto">
            <a:xfrm>
              <a:off x="4358640" y="3255010"/>
              <a:ext cx="871855" cy="457835"/>
            </a:xfrm>
            <a:custGeom>
              <a:avLst/>
              <a:gdLst>
                <a:gd name="T0" fmla="*/ 737870 w 1373"/>
                <a:gd name="T1" fmla="*/ 258445 h 721"/>
                <a:gd name="T2" fmla="*/ 749935 w 1373"/>
                <a:gd name="T3" fmla="*/ 236855 h 721"/>
                <a:gd name="T4" fmla="*/ 761365 w 1373"/>
                <a:gd name="T5" fmla="*/ 213360 h 721"/>
                <a:gd name="T6" fmla="*/ 784860 w 1373"/>
                <a:gd name="T7" fmla="*/ 166370 h 721"/>
                <a:gd name="T8" fmla="*/ 804545 w 1373"/>
                <a:gd name="T9" fmla="*/ 132080 h 721"/>
                <a:gd name="T10" fmla="*/ 826135 w 1373"/>
                <a:gd name="T11" fmla="*/ 103505 h 721"/>
                <a:gd name="T12" fmla="*/ 844550 w 1373"/>
                <a:gd name="T13" fmla="*/ 77470 h 721"/>
                <a:gd name="T14" fmla="*/ 865505 w 1373"/>
                <a:gd name="T15" fmla="*/ 17780 h 721"/>
                <a:gd name="T16" fmla="*/ 824865 w 1373"/>
                <a:gd name="T17" fmla="*/ 15240 h 721"/>
                <a:gd name="T18" fmla="*/ 757555 w 1373"/>
                <a:gd name="T19" fmla="*/ 1905 h 721"/>
                <a:gd name="T20" fmla="*/ 736600 w 1373"/>
                <a:gd name="T21" fmla="*/ 43180 h 721"/>
                <a:gd name="T22" fmla="*/ 672465 w 1373"/>
                <a:gd name="T23" fmla="*/ 33020 h 721"/>
                <a:gd name="T24" fmla="*/ 495935 w 1373"/>
                <a:gd name="T25" fmla="*/ 0 h 721"/>
                <a:gd name="T26" fmla="*/ 464820 w 1373"/>
                <a:gd name="T27" fmla="*/ 176530 h 721"/>
                <a:gd name="T28" fmla="*/ 384175 w 1373"/>
                <a:gd name="T29" fmla="*/ 202565 h 721"/>
                <a:gd name="T30" fmla="*/ 292735 w 1373"/>
                <a:gd name="T31" fmla="*/ 212090 h 721"/>
                <a:gd name="T32" fmla="*/ 224790 w 1373"/>
                <a:gd name="T33" fmla="*/ 208915 h 721"/>
                <a:gd name="T34" fmla="*/ 128905 w 1373"/>
                <a:gd name="T35" fmla="*/ 185420 h 721"/>
                <a:gd name="T36" fmla="*/ 74930 w 1373"/>
                <a:gd name="T37" fmla="*/ 202565 h 721"/>
                <a:gd name="T38" fmla="*/ 53975 w 1373"/>
                <a:gd name="T39" fmla="*/ 228600 h 721"/>
                <a:gd name="T40" fmla="*/ 52070 w 1373"/>
                <a:gd name="T41" fmla="*/ 263525 h 721"/>
                <a:gd name="T42" fmla="*/ 57150 w 1373"/>
                <a:gd name="T43" fmla="*/ 267335 h 721"/>
                <a:gd name="T44" fmla="*/ 69215 w 1373"/>
                <a:gd name="T45" fmla="*/ 276860 h 721"/>
                <a:gd name="T46" fmla="*/ 62865 w 1373"/>
                <a:gd name="T47" fmla="*/ 277495 h 721"/>
                <a:gd name="T48" fmla="*/ 57150 w 1373"/>
                <a:gd name="T49" fmla="*/ 306705 h 721"/>
                <a:gd name="T50" fmla="*/ 40640 w 1373"/>
                <a:gd name="T51" fmla="*/ 311150 h 721"/>
                <a:gd name="T52" fmla="*/ 8255 w 1373"/>
                <a:gd name="T53" fmla="*/ 327025 h 721"/>
                <a:gd name="T54" fmla="*/ 0 w 1373"/>
                <a:gd name="T55" fmla="*/ 348615 h 721"/>
                <a:gd name="T56" fmla="*/ 106680 w 1373"/>
                <a:gd name="T57" fmla="*/ 381635 h 721"/>
                <a:gd name="T58" fmla="*/ 142875 w 1373"/>
                <a:gd name="T59" fmla="*/ 399415 h 721"/>
                <a:gd name="T60" fmla="*/ 187960 w 1373"/>
                <a:gd name="T61" fmla="*/ 435610 h 721"/>
                <a:gd name="T62" fmla="*/ 238125 w 1373"/>
                <a:gd name="T63" fmla="*/ 445770 h 721"/>
                <a:gd name="T64" fmla="*/ 274955 w 1373"/>
                <a:gd name="T65" fmla="*/ 445135 h 721"/>
                <a:gd name="T66" fmla="*/ 321945 w 1373"/>
                <a:gd name="T67" fmla="*/ 457835 h 721"/>
                <a:gd name="T68" fmla="*/ 388620 w 1373"/>
                <a:gd name="T69" fmla="*/ 387350 h 721"/>
                <a:gd name="T70" fmla="*/ 399415 w 1373"/>
                <a:gd name="T71" fmla="*/ 362585 h 721"/>
                <a:gd name="T72" fmla="*/ 415925 w 1373"/>
                <a:gd name="T73" fmla="*/ 381635 h 721"/>
                <a:gd name="T74" fmla="*/ 424815 w 1373"/>
                <a:gd name="T75" fmla="*/ 384175 h 721"/>
                <a:gd name="T76" fmla="*/ 428625 w 1373"/>
                <a:gd name="T77" fmla="*/ 374015 h 721"/>
                <a:gd name="T78" fmla="*/ 427355 w 1373"/>
                <a:gd name="T79" fmla="*/ 365760 h 721"/>
                <a:gd name="T80" fmla="*/ 445135 w 1373"/>
                <a:gd name="T81" fmla="*/ 361950 h 721"/>
                <a:gd name="T82" fmla="*/ 464185 w 1373"/>
                <a:gd name="T83" fmla="*/ 362585 h 721"/>
                <a:gd name="T84" fmla="*/ 485775 w 1373"/>
                <a:gd name="T85" fmla="*/ 346710 h 721"/>
                <a:gd name="T86" fmla="*/ 517525 w 1373"/>
                <a:gd name="T87" fmla="*/ 340995 h 721"/>
                <a:gd name="T88" fmla="*/ 559435 w 1373"/>
                <a:gd name="T89" fmla="*/ 327660 h 721"/>
                <a:gd name="T90" fmla="*/ 594995 w 1373"/>
                <a:gd name="T91" fmla="*/ 314960 h 721"/>
                <a:gd name="T92" fmla="*/ 640715 w 1373"/>
                <a:gd name="T93" fmla="*/ 310515 h 721"/>
                <a:gd name="T94" fmla="*/ 672465 w 1373"/>
                <a:gd name="T95" fmla="*/ 293370 h 721"/>
                <a:gd name="T96" fmla="*/ 728345 w 1373"/>
                <a:gd name="T97" fmla="*/ 285750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73"/>
                <a:gd name="T148" fmla="*/ 0 h 721"/>
                <a:gd name="T149" fmla="*/ 1373 w 1373"/>
                <a:gd name="T150" fmla="*/ 721 h 72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73" h="721">
                  <a:moveTo>
                    <a:pt x="1147" y="450"/>
                  </a:moveTo>
                  <a:lnTo>
                    <a:pt x="1156" y="432"/>
                  </a:lnTo>
                  <a:lnTo>
                    <a:pt x="1162" y="407"/>
                  </a:lnTo>
                  <a:lnTo>
                    <a:pt x="1168" y="388"/>
                  </a:lnTo>
                  <a:lnTo>
                    <a:pt x="1175" y="383"/>
                  </a:lnTo>
                  <a:lnTo>
                    <a:pt x="1181" y="373"/>
                  </a:lnTo>
                  <a:lnTo>
                    <a:pt x="1185" y="360"/>
                  </a:lnTo>
                  <a:lnTo>
                    <a:pt x="1189" y="351"/>
                  </a:lnTo>
                  <a:lnTo>
                    <a:pt x="1199" y="336"/>
                  </a:lnTo>
                  <a:lnTo>
                    <a:pt x="1220" y="296"/>
                  </a:lnTo>
                  <a:lnTo>
                    <a:pt x="1224" y="287"/>
                  </a:lnTo>
                  <a:lnTo>
                    <a:pt x="1236" y="262"/>
                  </a:lnTo>
                  <a:lnTo>
                    <a:pt x="1242" y="252"/>
                  </a:lnTo>
                  <a:lnTo>
                    <a:pt x="1255" y="227"/>
                  </a:lnTo>
                  <a:lnTo>
                    <a:pt x="1267" y="208"/>
                  </a:lnTo>
                  <a:lnTo>
                    <a:pt x="1285" y="192"/>
                  </a:lnTo>
                  <a:lnTo>
                    <a:pt x="1289" y="185"/>
                  </a:lnTo>
                  <a:lnTo>
                    <a:pt x="1301" y="163"/>
                  </a:lnTo>
                  <a:lnTo>
                    <a:pt x="1304" y="157"/>
                  </a:lnTo>
                  <a:lnTo>
                    <a:pt x="1323" y="132"/>
                  </a:lnTo>
                  <a:lnTo>
                    <a:pt x="1330" y="122"/>
                  </a:lnTo>
                  <a:lnTo>
                    <a:pt x="1373" y="40"/>
                  </a:lnTo>
                  <a:lnTo>
                    <a:pt x="1362" y="31"/>
                  </a:lnTo>
                  <a:lnTo>
                    <a:pt x="1363" y="28"/>
                  </a:lnTo>
                  <a:lnTo>
                    <a:pt x="1327" y="12"/>
                  </a:lnTo>
                  <a:lnTo>
                    <a:pt x="1303" y="1"/>
                  </a:lnTo>
                  <a:lnTo>
                    <a:pt x="1299" y="24"/>
                  </a:lnTo>
                  <a:lnTo>
                    <a:pt x="1258" y="16"/>
                  </a:lnTo>
                  <a:lnTo>
                    <a:pt x="1224" y="10"/>
                  </a:lnTo>
                  <a:lnTo>
                    <a:pt x="1193" y="3"/>
                  </a:lnTo>
                  <a:lnTo>
                    <a:pt x="1187" y="36"/>
                  </a:lnTo>
                  <a:lnTo>
                    <a:pt x="1181" y="71"/>
                  </a:lnTo>
                  <a:lnTo>
                    <a:pt x="1160" y="68"/>
                  </a:lnTo>
                  <a:lnTo>
                    <a:pt x="1153" y="68"/>
                  </a:lnTo>
                  <a:lnTo>
                    <a:pt x="1136" y="65"/>
                  </a:lnTo>
                  <a:lnTo>
                    <a:pt x="1059" y="52"/>
                  </a:lnTo>
                  <a:lnTo>
                    <a:pt x="1021" y="45"/>
                  </a:lnTo>
                  <a:lnTo>
                    <a:pt x="982" y="37"/>
                  </a:lnTo>
                  <a:lnTo>
                    <a:pt x="781" y="0"/>
                  </a:lnTo>
                  <a:lnTo>
                    <a:pt x="742" y="236"/>
                  </a:lnTo>
                  <a:lnTo>
                    <a:pt x="739" y="237"/>
                  </a:lnTo>
                  <a:lnTo>
                    <a:pt x="732" y="278"/>
                  </a:lnTo>
                  <a:lnTo>
                    <a:pt x="725" y="315"/>
                  </a:lnTo>
                  <a:lnTo>
                    <a:pt x="687" y="308"/>
                  </a:lnTo>
                  <a:lnTo>
                    <a:pt x="605" y="319"/>
                  </a:lnTo>
                  <a:lnTo>
                    <a:pt x="539" y="333"/>
                  </a:lnTo>
                  <a:lnTo>
                    <a:pt x="501" y="334"/>
                  </a:lnTo>
                  <a:lnTo>
                    <a:pt x="461" y="334"/>
                  </a:lnTo>
                  <a:lnTo>
                    <a:pt x="437" y="333"/>
                  </a:lnTo>
                  <a:lnTo>
                    <a:pt x="403" y="332"/>
                  </a:lnTo>
                  <a:lnTo>
                    <a:pt x="354" y="329"/>
                  </a:lnTo>
                  <a:lnTo>
                    <a:pt x="354" y="322"/>
                  </a:lnTo>
                  <a:lnTo>
                    <a:pt x="315" y="314"/>
                  </a:lnTo>
                  <a:lnTo>
                    <a:pt x="203" y="292"/>
                  </a:lnTo>
                  <a:lnTo>
                    <a:pt x="197" y="322"/>
                  </a:lnTo>
                  <a:lnTo>
                    <a:pt x="142" y="319"/>
                  </a:lnTo>
                  <a:lnTo>
                    <a:pt x="118" y="319"/>
                  </a:lnTo>
                  <a:lnTo>
                    <a:pt x="114" y="344"/>
                  </a:lnTo>
                  <a:lnTo>
                    <a:pt x="111" y="364"/>
                  </a:lnTo>
                  <a:lnTo>
                    <a:pt x="85" y="360"/>
                  </a:lnTo>
                  <a:lnTo>
                    <a:pt x="82" y="376"/>
                  </a:lnTo>
                  <a:lnTo>
                    <a:pt x="79" y="391"/>
                  </a:lnTo>
                  <a:lnTo>
                    <a:pt x="82" y="415"/>
                  </a:lnTo>
                  <a:lnTo>
                    <a:pt x="75" y="410"/>
                  </a:lnTo>
                  <a:lnTo>
                    <a:pt x="64" y="424"/>
                  </a:lnTo>
                  <a:lnTo>
                    <a:pt x="90" y="421"/>
                  </a:lnTo>
                  <a:lnTo>
                    <a:pt x="100" y="427"/>
                  </a:lnTo>
                  <a:lnTo>
                    <a:pt x="108" y="433"/>
                  </a:lnTo>
                  <a:lnTo>
                    <a:pt x="109" y="436"/>
                  </a:lnTo>
                  <a:lnTo>
                    <a:pt x="107" y="437"/>
                  </a:lnTo>
                  <a:lnTo>
                    <a:pt x="105" y="436"/>
                  </a:lnTo>
                  <a:lnTo>
                    <a:pt x="99" y="437"/>
                  </a:lnTo>
                  <a:lnTo>
                    <a:pt x="96" y="443"/>
                  </a:lnTo>
                  <a:lnTo>
                    <a:pt x="94" y="459"/>
                  </a:lnTo>
                  <a:lnTo>
                    <a:pt x="90" y="483"/>
                  </a:lnTo>
                  <a:lnTo>
                    <a:pt x="88" y="495"/>
                  </a:lnTo>
                  <a:lnTo>
                    <a:pt x="68" y="491"/>
                  </a:lnTo>
                  <a:lnTo>
                    <a:pt x="64" y="490"/>
                  </a:lnTo>
                  <a:lnTo>
                    <a:pt x="29" y="484"/>
                  </a:lnTo>
                  <a:lnTo>
                    <a:pt x="16" y="511"/>
                  </a:lnTo>
                  <a:lnTo>
                    <a:pt x="13" y="515"/>
                  </a:lnTo>
                  <a:lnTo>
                    <a:pt x="12" y="527"/>
                  </a:lnTo>
                  <a:lnTo>
                    <a:pt x="3" y="527"/>
                  </a:lnTo>
                  <a:lnTo>
                    <a:pt x="0" y="549"/>
                  </a:lnTo>
                  <a:lnTo>
                    <a:pt x="76" y="566"/>
                  </a:lnTo>
                  <a:lnTo>
                    <a:pt x="173" y="582"/>
                  </a:lnTo>
                  <a:lnTo>
                    <a:pt x="168" y="601"/>
                  </a:lnTo>
                  <a:lnTo>
                    <a:pt x="165" y="620"/>
                  </a:lnTo>
                  <a:lnTo>
                    <a:pt x="198" y="624"/>
                  </a:lnTo>
                  <a:lnTo>
                    <a:pt x="225" y="629"/>
                  </a:lnTo>
                  <a:lnTo>
                    <a:pt x="263" y="635"/>
                  </a:lnTo>
                  <a:lnTo>
                    <a:pt x="304" y="643"/>
                  </a:lnTo>
                  <a:lnTo>
                    <a:pt x="296" y="686"/>
                  </a:lnTo>
                  <a:lnTo>
                    <a:pt x="334" y="694"/>
                  </a:lnTo>
                  <a:lnTo>
                    <a:pt x="333" y="690"/>
                  </a:lnTo>
                  <a:lnTo>
                    <a:pt x="375" y="702"/>
                  </a:lnTo>
                  <a:lnTo>
                    <a:pt x="377" y="688"/>
                  </a:lnTo>
                  <a:lnTo>
                    <a:pt x="417" y="698"/>
                  </a:lnTo>
                  <a:lnTo>
                    <a:pt x="433" y="701"/>
                  </a:lnTo>
                  <a:lnTo>
                    <a:pt x="455" y="706"/>
                  </a:lnTo>
                  <a:lnTo>
                    <a:pt x="480" y="712"/>
                  </a:lnTo>
                  <a:lnTo>
                    <a:pt x="507" y="721"/>
                  </a:lnTo>
                  <a:lnTo>
                    <a:pt x="592" y="662"/>
                  </a:lnTo>
                  <a:lnTo>
                    <a:pt x="601" y="648"/>
                  </a:lnTo>
                  <a:lnTo>
                    <a:pt x="612" y="610"/>
                  </a:lnTo>
                  <a:lnTo>
                    <a:pt x="600" y="582"/>
                  </a:lnTo>
                  <a:lnTo>
                    <a:pt x="607" y="572"/>
                  </a:lnTo>
                  <a:lnTo>
                    <a:pt x="629" y="571"/>
                  </a:lnTo>
                  <a:lnTo>
                    <a:pt x="643" y="585"/>
                  </a:lnTo>
                  <a:lnTo>
                    <a:pt x="651" y="597"/>
                  </a:lnTo>
                  <a:lnTo>
                    <a:pt x="655" y="601"/>
                  </a:lnTo>
                  <a:lnTo>
                    <a:pt x="661" y="605"/>
                  </a:lnTo>
                  <a:lnTo>
                    <a:pt x="666" y="606"/>
                  </a:lnTo>
                  <a:lnTo>
                    <a:pt x="669" y="605"/>
                  </a:lnTo>
                  <a:lnTo>
                    <a:pt x="671" y="603"/>
                  </a:lnTo>
                  <a:lnTo>
                    <a:pt x="673" y="598"/>
                  </a:lnTo>
                  <a:lnTo>
                    <a:pt x="675" y="589"/>
                  </a:lnTo>
                  <a:lnTo>
                    <a:pt x="672" y="586"/>
                  </a:lnTo>
                  <a:lnTo>
                    <a:pt x="671" y="580"/>
                  </a:lnTo>
                  <a:lnTo>
                    <a:pt x="673" y="576"/>
                  </a:lnTo>
                  <a:lnTo>
                    <a:pt x="677" y="573"/>
                  </a:lnTo>
                  <a:lnTo>
                    <a:pt x="688" y="574"/>
                  </a:lnTo>
                  <a:lnTo>
                    <a:pt x="701" y="570"/>
                  </a:lnTo>
                  <a:lnTo>
                    <a:pt x="712" y="572"/>
                  </a:lnTo>
                  <a:lnTo>
                    <a:pt x="719" y="574"/>
                  </a:lnTo>
                  <a:lnTo>
                    <a:pt x="731" y="571"/>
                  </a:lnTo>
                  <a:lnTo>
                    <a:pt x="744" y="560"/>
                  </a:lnTo>
                  <a:lnTo>
                    <a:pt x="754" y="550"/>
                  </a:lnTo>
                  <a:lnTo>
                    <a:pt x="765" y="546"/>
                  </a:lnTo>
                  <a:lnTo>
                    <a:pt x="774" y="542"/>
                  </a:lnTo>
                  <a:lnTo>
                    <a:pt x="779" y="533"/>
                  </a:lnTo>
                  <a:lnTo>
                    <a:pt x="815" y="537"/>
                  </a:lnTo>
                  <a:lnTo>
                    <a:pt x="833" y="539"/>
                  </a:lnTo>
                  <a:lnTo>
                    <a:pt x="848" y="541"/>
                  </a:lnTo>
                  <a:lnTo>
                    <a:pt x="881" y="516"/>
                  </a:lnTo>
                  <a:lnTo>
                    <a:pt x="901" y="514"/>
                  </a:lnTo>
                  <a:lnTo>
                    <a:pt x="917" y="504"/>
                  </a:lnTo>
                  <a:lnTo>
                    <a:pt x="937" y="496"/>
                  </a:lnTo>
                  <a:lnTo>
                    <a:pt x="946" y="493"/>
                  </a:lnTo>
                  <a:lnTo>
                    <a:pt x="977" y="491"/>
                  </a:lnTo>
                  <a:lnTo>
                    <a:pt x="1009" y="489"/>
                  </a:lnTo>
                  <a:lnTo>
                    <a:pt x="1032" y="471"/>
                  </a:lnTo>
                  <a:lnTo>
                    <a:pt x="1049" y="466"/>
                  </a:lnTo>
                  <a:lnTo>
                    <a:pt x="1059" y="462"/>
                  </a:lnTo>
                  <a:lnTo>
                    <a:pt x="1076" y="458"/>
                  </a:lnTo>
                  <a:lnTo>
                    <a:pt x="1099" y="456"/>
                  </a:lnTo>
                  <a:lnTo>
                    <a:pt x="1147" y="45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079"/>
            <p:cNvSpPr>
              <a:spLocks/>
            </p:cNvSpPr>
            <p:nvPr/>
          </p:nvSpPr>
          <p:spPr bwMode="auto">
            <a:xfrm>
              <a:off x="4655820" y="3279775"/>
              <a:ext cx="1085215" cy="1741805"/>
            </a:xfrm>
            <a:custGeom>
              <a:avLst/>
              <a:gdLst>
                <a:gd name="T0" fmla="*/ 193675 w 1709"/>
                <a:gd name="T1" fmla="*/ 1593215 h 2743"/>
                <a:gd name="T2" fmla="*/ 90805 w 1709"/>
                <a:gd name="T3" fmla="*/ 1476375 h 2743"/>
                <a:gd name="T4" fmla="*/ 110490 w 1709"/>
                <a:gd name="T5" fmla="*/ 1440180 h 2743"/>
                <a:gd name="T6" fmla="*/ 127635 w 1709"/>
                <a:gd name="T7" fmla="*/ 1426210 h 2743"/>
                <a:gd name="T8" fmla="*/ 159385 w 1709"/>
                <a:gd name="T9" fmla="*/ 1395730 h 2743"/>
                <a:gd name="T10" fmla="*/ 179070 w 1709"/>
                <a:gd name="T11" fmla="*/ 1380490 h 2743"/>
                <a:gd name="T12" fmla="*/ 191135 w 1709"/>
                <a:gd name="T13" fmla="*/ 1383030 h 2743"/>
                <a:gd name="T14" fmla="*/ 211455 w 1709"/>
                <a:gd name="T15" fmla="*/ 1370965 h 2743"/>
                <a:gd name="T16" fmla="*/ 220980 w 1709"/>
                <a:gd name="T17" fmla="*/ 1347470 h 2743"/>
                <a:gd name="T18" fmla="*/ 227330 w 1709"/>
                <a:gd name="T19" fmla="*/ 1342390 h 2743"/>
                <a:gd name="T20" fmla="*/ 233045 w 1709"/>
                <a:gd name="T21" fmla="*/ 1330960 h 2743"/>
                <a:gd name="T22" fmla="*/ 227330 w 1709"/>
                <a:gd name="T23" fmla="*/ 1316990 h 2743"/>
                <a:gd name="T24" fmla="*/ 228600 w 1709"/>
                <a:gd name="T25" fmla="*/ 1306195 h 2743"/>
                <a:gd name="T26" fmla="*/ 217805 w 1709"/>
                <a:gd name="T27" fmla="*/ 1303655 h 2743"/>
                <a:gd name="T28" fmla="*/ 207645 w 1709"/>
                <a:gd name="T29" fmla="*/ 1296035 h 2743"/>
                <a:gd name="T30" fmla="*/ 235585 w 1709"/>
                <a:gd name="T31" fmla="*/ 1143000 h 2743"/>
                <a:gd name="T32" fmla="*/ 166370 w 1709"/>
                <a:gd name="T33" fmla="*/ 1083310 h 2743"/>
                <a:gd name="T34" fmla="*/ 152400 w 1709"/>
                <a:gd name="T35" fmla="*/ 1093470 h 2743"/>
                <a:gd name="T36" fmla="*/ 151765 w 1709"/>
                <a:gd name="T37" fmla="*/ 1077595 h 2743"/>
                <a:gd name="T38" fmla="*/ 127635 w 1709"/>
                <a:gd name="T39" fmla="*/ 1033145 h 2743"/>
                <a:gd name="T40" fmla="*/ 15240 w 1709"/>
                <a:gd name="T41" fmla="*/ 1017905 h 2743"/>
                <a:gd name="T42" fmla="*/ 17780 w 1709"/>
                <a:gd name="T43" fmla="*/ 1002665 h 2743"/>
                <a:gd name="T44" fmla="*/ 23495 w 1709"/>
                <a:gd name="T45" fmla="*/ 991235 h 2743"/>
                <a:gd name="T46" fmla="*/ 12700 w 1709"/>
                <a:gd name="T47" fmla="*/ 975360 h 2743"/>
                <a:gd name="T48" fmla="*/ 635 w 1709"/>
                <a:gd name="T49" fmla="*/ 981075 h 2743"/>
                <a:gd name="T50" fmla="*/ 19685 w 1709"/>
                <a:gd name="T51" fmla="*/ 965835 h 2743"/>
                <a:gd name="T52" fmla="*/ 21590 w 1709"/>
                <a:gd name="T53" fmla="*/ 942975 h 2743"/>
                <a:gd name="T54" fmla="*/ 17145 w 1709"/>
                <a:gd name="T55" fmla="*/ 934085 h 2743"/>
                <a:gd name="T56" fmla="*/ 21590 w 1709"/>
                <a:gd name="T57" fmla="*/ 920750 h 2743"/>
                <a:gd name="T58" fmla="*/ 41275 w 1709"/>
                <a:gd name="T59" fmla="*/ 781050 h 2743"/>
                <a:gd name="T60" fmla="*/ 267335 w 1709"/>
                <a:gd name="T61" fmla="*/ 582930 h 2743"/>
                <a:gd name="T62" fmla="*/ 436880 w 1709"/>
                <a:gd name="T63" fmla="*/ 304165 h 2743"/>
                <a:gd name="T64" fmla="*/ 448945 w 1709"/>
                <a:gd name="T65" fmla="*/ 218440 h 2743"/>
                <a:gd name="T66" fmla="*/ 480060 w 1709"/>
                <a:gd name="T67" fmla="*/ 157480 h 2743"/>
                <a:gd name="T68" fmla="*/ 521335 w 1709"/>
                <a:gd name="T69" fmla="*/ 92710 h 2743"/>
                <a:gd name="T70" fmla="*/ 578485 w 1709"/>
                <a:gd name="T71" fmla="*/ 0 h 2743"/>
                <a:gd name="T72" fmla="*/ 643890 w 1709"/>
                <a:gd name="T73" fmla="*/ 12065 h 2743"/>
                <a:gd name="T74" fmla="*/ 737235 w 1709"/>
                <a:gd name="T75" fmla="*/ 29845 h 2743"/>
                <a:gd name="T76" fmla="*/ 815340 w 1709"/>
                <a:gd name="T77" fmla="*/ 93345 h 2743"/>
                <a:gd name="T78" fmla="*/ 847725 w 1709"/>
                <a:gd name="T79" fmla="*/ 220345 h 2743"/>
                <a:gd name="T80" fmla="*/ 840105 w 1709"/>
                <a:gd name="T81" fmla="*/ 338455 h 2743"/>
                <a:gd name="T82" fmla="*/ 876300 w 1709"/>
                <a:gd name="T83" fmla="*/ 417195 h 2743"/>
                <a:gd name="T84" fmla="*/ 871220 w 1709"/>
                <a:gd name="T85" fmla="*/ 430530 h 2743"/>
                <a:gd name="T86" fmla="*/ 812800 w 1709"/>
                <a:gd name="T87" fmla="*/ 526415 h 2743"/>
                <a:gd name="T88" fmla="*/ 920115 w 1709"/>
                <a:gd name="T89" fmla="*/ 685800 h 2743"/>
                <a:gd name="T90" fmla="*/ 972820 w 1709"/>
                <a:gd name="T91" fmla="*/ 716280 h 2743"/>
                <a:gd name="T92" fmla="*/ 995045 w 1709"/>
                <a:gd name="T93" fmla="*/ 713105 h 2743"/>
                <a:gd name="T94" fmla="*/ 1014095 w 1709"/>
                <a:gd name="T95" fmla="*/ 696595 h 2743"/>
                <a:gd name="T96" fmla="*/ 1036320 w 1709"/>
                <a:gd name="T97" fmla="*/ 698500 h 2743"/>
                <a:gd name="T98" fmla="*/ 1048385 w 1709"/>
                <a:gd name="T99" fmla="*/ 784225 h 2743"/>
                <a:gd name="T100" fmla="*/ 1061085 w 1709"/>
                <a:gd name="T101" fmla="*/ 916305 h 2743"/>
                <a:gd name="T102" fmla="*/ 1014095 w 1709"/>
                <a:gd name="T103" fmla="*/ 1069975 h 2743"/>
                <a:gd name="T104" fmla="*/ 969645 w 1709"/>
                <a:gd name="T105" fmla="*/ 1130300 h 2743"/>
                <a:gd name="T106" fmla="*/ 949325 w 1709"/>
                <a:gd name="T107" fmla="*/ 1195070 h 2743"/>
                <a:gd name="T108" fmla="*/ 911860 w 1709"/>
                <a:gd name="T109" fmla="*/ 1268730 h 2743"/>
                <a:gd name="T110" fmla="*/ 852805 w 1709"/>
                <a:gd name="T111" fmla="*/ 1290955 h 2743"/>
                <a:gd name="T112" fmla="*/ 719455 w 1709"/>
                <a:gd name="T113" fmla="*/ 1322070 h 2743"/>
                <a:gd name="T114" fmla="*/ 649605 w 1709"/>
                <a:gd name="T115" fmla="*/ 1409700 h 2743"/>
                <a:gd name="T116" fmla="*/ 561340 w 1709"/>
                <a:gd name="T117" fmla="*/ 1499235 h 2743"/>
                <a:gd name="T118" fmla="*/ 509270 w 1709"/>
                <a:gd name="T119" fmla="*/ 1584325 h 2743"/>
                <a:gd name="T120" fmla="*/ 508000 w 1709"/>
                <a:gd name="T121" fmla="*/ 1610360 h 2743"/>
                <a:gd name="T122" fmla="*/ 523240 w 1709"/>
                <a:gd name="T123" fmla="*/ 1625600 h 2743"/>
                <a:gd name="T124" fmla="*/ 537210 w 1709"/>
                <a:gd name="T125" fmla="*/ 1640840 h 27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09"/>
                <a:gd name="T190" fmla="*/ 0 h 2743"/>
                <a:gd name="T191" fmla="*/ 1709 w 1709"/>
                <a:gd name="T192" fmla="*/ 2743 h 27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09" h="2743">
                  <a:moveTo>
                    <a:pt x="863" y="2660"/>
                  </a:moveTo>
                  <a:lnTo>
                    <a:pt x="800" y="2703"/>
                  </a:lnTo>
                  <a:lnTo>
                    <a:pt x="732" y="2743"/>
                  </a:lnTo>
                  <a:lnTo>
                    <a:pt x="697" y="2680"/>
                  </a:lnTo>
                  <a:lnTo>
                    <a:pt x="479" y="2562"/>
                  </a:lnTo>
                  <a:lnTo>
                    <a:pt x="305" y="2509"/>
                  </a:lnTo>
                  <a:lnTo>
                    <a:pt x="247" y="2491"/>
                  </a:lnTo>
                  <a:lnTo>
                    <a:pt x="209" y="2362"/>
                  </a:lnTo>
                  <a:lnTo>
                    <a:pt x="169" y="2351"/>
                  </a:lnTo>
                  <a:lnTo>
                    <a:pt x="139" y="2340"/>
                  </a:lnTo>
                  <a:lnTo>
                    <a:pt x="139" y="2334"/>
                  </a:lnTo>
                  <a:lnTo>
                    <a:pt x="143" y="2325"/>
                  </a:lnTo>
                  <a:lnTo>
                    <a:pt x="147" y="2308"/>
                  </a:lnTo>
                  <a:lnTo>
                    <a:pt x="150" y="2300"/>
                  </a:lnTo>
                  <a:lnTo>
                    <a:pt x="160" y="2287"/>
                  </a:lnTo>
                  <a:lnTo>
                    <a:pt x="161" y="2281"/>
                  </a:lnTo>
                  <a:lnTo>
                    <a:pt x="169" y="2275"/>
                  </a:lnTo>
                  <a:lnTo>
                    <a:pt x="174" y="2268"/>
                  </a:lnTo>
                  <a:lnTo>
                    <a:pt x="178" y="2263"/>
                  </a:lnTo>
                  <a:lnTo>
                    <a:pt x="180" y="2260"/>
                  </a:lnTo>
                  <a:lnTo>
                    <a:pt x="185" y="2259"/>
                  </a:lnTo>
                  <a:lnTo>
                    <a:pt x="196" y="2255"/>
                  </a:lnTo>
                  <a:lnTo>
                    <a:pt x="200" y="2248"/>
                  </a:lnTo>
                  <a:lnTo>
                    <a:pt x="201" y="2246"/>
                  </a:lnTo>
                  <a:lnTo>
                    <a:pt x="201" y="2242"/>
                  </a:lnTo>
                  <a:lnTo>
                    <a:pt x="201" y="2240"/>
                  </a:lnTo>
                  <a:lnTo>
                    <a:pt x="209" y="2236"/>
                  </a:lnTo>
                  <a:lnTo>
                    <a:pt x="217" y="2228"/>
                  </a:lnTo>
                  <a:lnTo>
                    <a:pt x="238" y="2210"/>
                  </a:lnTo>
                  <a:lnTo>
                    <a:pt x="251" y="2198"/>
                  </a:lnTo>
                  <a:lnTo>
                    <a:pt x="255" y="2195"/>
                  </a:lnTo>
                  <a:lnTo>
                    <a:pt x="270" y="2195"/>
                  </a:lnTo>
                  <a:lnTo>
                    <a:pt x="273" y="2190"/>
                  </a:lnTo>
                  <a:lnTo>
                    <a:pt x="276" y="2182"/>
                  </a:lnTo>
                  <a:lnTo>
                    <a:pt x="279" y="2176"/>
                  </a:lnTo>
                  <a:lnTo>
                    <a:pt x="282" y="2174"/>
                  </a:lnTo>
                  <a:lnTo>
                    <a:pt x="286" y="2175"/>
                  </a:lnTo>
                  <a:lnTo>
                    <a:pt x="292" y="2180"/>
                  </a:lnTo>
                  <a:lnTo>
                    <a:pt x="296" y="2182"/>
                  </a:lnTo>
                  <a:lnTo>
                    <a:pt x="299" y="2183"/>
                  </a:lnTo>
                  <a:lnTo>
                    <a:pt x="299" y="2180"/>
                  </a:lnTo>
                  <a:lnTo>
                    <a:pt x="301" y="2178"/>
                  </a:lnTo>
                  <a:lnTo>
                    <a:pt x="310" y="2177"/>
                  </a:lnTo>
                  <a:lnTo>
                    <a:pt x="315" y="2175"/>
                  </a:lnTo>
                  <a:lnTo>
                    <a:pt x="316" y="2170"/>
                  </a:lnTo>
                  <a:lnTo>
                    <a:pt x="318" y="2165"/>
                  </a:lnTo>
                  <a:lnTo>
                    <a:pt x="323" y="2161"/>
                  </a:lnTo>
                  <a:lnTo>
                    <a:pt x="333" y="2159"/>
                  </a:lnTo>
                  <a:lnTo>
                    <a:pt x="325" y="2149"/>
                  </a:lnTo>
                  <a:lnTo>
                    <a:pt x="332" y="2147"/>
                  </a:lnTo>
                  <a:lnTo>
                    <a:pt x="341" y="2141"/>
                  </a:lnTo>
                  <a:lnTo>
                    <a:pt x="346" y="2137"/>
                  </a:lnTo>
                  <a:lnTo>
                    <a:pt x="348" y="2131"/>
                  </a:lnTo>
                  <a:lnTo>
                    <a:pt x="348" y="2122"/>
                  </a:lnTo>
                  <a:lnTo>
                    <a:pt x="348" y="2117"/>
                  </a:lnTo>
                  <a:lnTo>
                    <a:pt x="348" y="2114"/>
                  </a:lnTo>
                  <a:lnTo>
                    <a:pt x="351" y="2112"/>
                  </a:lnTo>
                  <a:lnTo>
                    <a:pt x="353" y="2111"/>
                  </a:lnTo>
                  <a:lnTo>
                    <a:pt x="357" y="2112"/>
                  </a:lnTo>
                  <a:lnTo>
                    <a:pt x="358" y="2114"/>
                  </a:lnTo>
                  <a:lnTo>
                    <a:pt x="360" y="2119"/>
                  </a:lnTo>
                  <a:lnTo>
                    <a:pt x="363" y="2124"/>
                  </a:lnTo>
                  <a:lnTo>
                    <a:pt x="366" y="2122"/>
                  </a:lnTo>
                  <a:lnTo>
                    <a:pt x="369" y="2112"/>
                  </a:lnTo>
                  <a:lnTo>
                    <a:pt x="370" y="2102"/>
                  </a:lnTo>
                  <a:lnTo>
                    <a:pt x="367" y="2096"/>
                  </a:lnTo>
                  <a:lnTo>
                    <a:pt x="361" y="2092"/>
                  </a:lnTo>
                  <a:lnTo>
                    <a:pt x="357" y="2089"/>
                  </a:lnTo>
                  <a:lnTo>
                    <a:pt x="355" y="2085"/>
                  </a:lnTo>
                  <a:lnTo>
                    <a:pt x="355" y="2081"/>
                  </a:lnTo>
                  <a:lnTo>
                    <a:pt x="356" y="2078"/>
                  </a:lnTo>
                  <a:lnTo>
                    <a:pt x="358" y="2074"/>
                  </a:lnTo>
                  <a:lnTo>
                    <a:pt x="360" y="2072"/>
                  </a:lnTo>
                  <a:lnTo>
                    <a:pt x="361" y="2068"/>
                  </a:lnTo>
                  <a:lnTo>
                    <a:pt x="363" y="2065"/>
                  </a:lnTo>
                  <a:lnTo>
                    <a:pt x="363" y="2062"/>
                  </a:lnTo>
                  <a:lnTo>
                    <a:pt x="361" y="2059"/>
                  </a:lnTo>
                  <a:lnTo>
                    <a:pt x="360" y="2057"/>
                  </a:lnTo>
                  <a:lnTo>
                    <a:pt x="358" y="2053"/>
                  </a:lnTo>
                  <a:lnTo>
                    <a:pt x="355" y="2050"/>
                  </a:lnTo>
                  <a:lnTo>
                    <a:pt x="354" y="2049"/>
                  </a:lnTo>
                  <a:lnTo>
                    <a:pt x="351" y="2048"/>
                  </a:lnTo>
                  <a:lnTo>
                    <a:pt x="346" y="2050"/>
                  </a:lnTo>
                  <a:lnTo>
                    <a:pt x="343" y="2053"/>
                  </a:lnTo>
                  <a:lnTo>
                    <a:pt x="340" y="2053"/>
                  </a:lnTo>
                  <a:lnTo>
                    <a:pt x="336" y="2050"/>
                  </a:lnTo>
                  <a:lnTo>
                    <a:pt x="334" y="2047"/>
                  </a:lnTo>
                  <a:lnTo>
                    <a:pt x="334" y="2045"/>
                  </a:lnTo>
                  <a:lnTo>
                    <a:pt x="339" y="2043"/>
                  </a:lnTo>
                  <a:lnTo>
                    <a:pt x="327" y="2041"/>
                  </a:lnTo>
                  <a:lnTo>
                    <a:pt x="300" y="2042"/>
                  </a:lnTo>
                  <a:lnTo>
                    <a:pt x="294" y="2006"/>
                  </a:lnTo>
                  <a:lnTo>
                    <a:pt x="365" y="1988"/>
                  </a:lnTo>
                  <a:lnTo>
                    <a:pt x="351" y="1914"/>
                  </a:lnTo>
                  <a:lnTo>
                    <a:pt x="341" y="1916"/>
                  </a:lnTo>
                  <a:lnTo>
                    <a:pt x="371" y="1800"/>
                  </a:lnTo>
                  <a:lnTo>
                    <a:pt x="257" y="1769"/>
                  </a:lnTo>
                  <a:lnTo>
                    <a:pt x="279" y="1696"/>
                  </a:lnTo>
                  <a:lnTo>
                    <a:pt x="274" y="1695"/>
                  </a:lnTo>
                  <a:lnTo>
                    <a:pt x="270" y="1697"/>
                  </a:lnTo>
                  <a:lnTo>
                    <a:pt x="264" y="1701"/>
                  </a:lnTo>
                  <a:lnTo>
                    <a:pt x="262" y="1706"/>
                  </a:lnTo>
                  <a:lnTo>
                    <a:pt x="261" y="1710"/>
                  </a:lnTo>
                  <a:lnTo>
                    <a:pt x="257" y="1712"/>
                  </a:lnTo>
                  <a:lnTo>
                    <a:pt x="252" y="1713"/>
                  </a:lnTo>
                  <a:lnTo>
                    <a:pt x="249" y="1715"/>
                  </a:lnTo>
                  <a:lnTo>
                    <a:pt x="245" y="1720"/>
                  </a:lnTo>
                  <a:lnTo>
                    <a:pt x="240" y="1722"/>
                  </a:lnTo>
                  <a:lnTo>
                    <a:pt x="234" y="1720"/>
                  </a:lnTo>
                  <a:lnTo>
                    <a:pt x="231" y="1716"/>
                  </a:lnTo>
                  <a:lnTo>
                    <a:pt x="229" y="1711"/>
                  </a:lnTo>
                  <a:lnTo>
                    <a:pt x="232" y="1707"/>
                  </a:lnTo>
                  <a:lnTo>
                    <a:pt x="235" y="1703"/>
                  </a:lnTo>
                  <a:lnTo>
                    <a:pt x="239" y="1697"/>
                  </a:lnTo>
                  <a:lnTo>
                    <a:pt x="243" y="1693"/>
                  </a:lnTo>
                  <a:lnTo>
                    <a:pt x="241" y="1688"/>
                  </a:lnTo>
                  <a:lnTo>
                    <a:pt x="240" y="1686"/>
                  </a:lnTo>
                  <a:lnTo>
                    <a:pt x="238" y="1684"/>
                  </a:lnTo>
                  <a:lnTo>
                    <a:pt x="214" y="1673"/>
                  </a:lnTo>
                  <a:lnTo>
                    <a:pt x="201" y="1627"/>
                  </a:lnTo>
                  <a:lnTo>
                    <a:pt x="104" y="1603"/>
                  </a:lnTo>
                  <a:lnTo>
                    <a:pt x="94" y="1642"/>
                  </a:lnTo>
                  <a:lnTo>
                    <a:pt x="8" y="1625"/>
                  </a:lnTo>
                  <a:lnTo>
                    <a:pt x="8" y="1623"/>
                  </a:lnTo>
                  <a:lnTo>
                    <a:pt x="12" y="1617"/>
                  </a:lnTo>
                  <a:lnTo>
                    <a:pt x="24" y="1603"/>
                  </a:lnTo>
                  <a:lnTo>
                    <a:pt x="28" y="1602"/>
                  </a:lnTo>
                  <a:lnTo>
                    <a:pt x="30" y="1599"/>
                  </a:lnTo>
                  <a:lnTo>
                    <a:pt x="30" y="1595"/>
                  </a:lnTo>
                  <a:lnTo>
                    <a:pt x="24" y="1589"/>
                  </a:lnTo>
                  <a:lnTo>
                    <a:pt x="24" y="1585"/>
                  </a:lnTo>
                  <a:lnTo>
                    <a:pt x="28" y="1579"/>
                  </a:lnTo>
                  <a:lnTo>
                    <a:pt x="33" y="1574"/>
                  </a:lnTo>
                  <a:lnTo>
                    <a:pt x="35" y="1573"/>
                  </a:lnTo>
                  <a:lnTo>
                    <a:pt x="40" y="1571"/>
                  </a:lnTo>
                  <a:lnTo>
                    <a:pt x="41" y="1568"/>
                  </a:lnTo>
                  <a:lnTo>
                    <a:pt x="41" y="1566"/>
                  </a:lnTo>
                  <a:lnTo>
                    <a:pt x="37" y="1561"/>
                  </a:lnTo>
                  <a:lnTo>
                    <a:pt x="32" y="1558"/>
                  </a:lnTo>
                  <a:lnTo>
                    <a:pt x="31" y="1555"/>
                  </a:lnTo>
                  <a:lnTo>
                    <a:pt x="31" y="1542"/>
                  </a:lnTo>
                  <a:lnTo>
                    <a:pt x="29" y="1537"/>
                  </a:lnTo>
                  <a:lnTo>
                    <a:pt x="27" y="1537"/>
                  </a:lnTo>
                  <a:lnTo>
                    <a:pt x="20" y="1536"/>
                  </a:lnTo>
                  <a:lnTo>
                    <a:pt x="15" y="1542"/>
                  </a:lnTo>
                  <a:lnTo>
                    <a:pt x="11" y="1552"/>
                  </a:lnTo>
                  <a:lnTo>
                    <a:pt x="9" y="1553"/>
                  </a:lnTo>
                  <a:lnTo>
                    <a:pt x="7" y="1553"/>
                  </a:lnTo>
                  <a:lnTo>
                    <a:pt x="3" y="1548"/>
                  </a:lnTo>
                  <a:lnTo>
                    <a:pt x="1" y="1545"/>
                  </a:lnTo>
                  <a:lnTo>
                    <a:pt x="0" y="1541"/>
                  </a:lnTo>
                  <a:lnTo>
                    <a:pt x="1" y="1536"/>
                  </a:lnTo>
                  <a:lnTo>
                    <a:pt x="4" y="1534"/>
                  </a:lnTo>
                  <a:lnTo>
                    <a:pt x="13" y="1532"/>
                  </a:lnTo>
                  <a:lnTo>
                    <a:pt x="21" y="1530"/>
                  </a:lnTo>
                  <a:lnTo>
                    <a:pt x="31" y="1521"/>
                  </a:lnTo>
                  <a:lnTo>
                    <a:pt x="37" y="1514"/>
                  </a:lnTo>
                  <a:lnTo>
                    <a:pt x="44" y="1504"/>
                  </a:lnTo>
                  <a:lnTo>
                    <a:pt x="44" y="1499"/>
                  </a:lnTo>
                  <a:lnTo>
                    <a:pt x="40" y="1492"/>
                  </a:lnTo>
                  <a:lnTo>
                    <a:pt x="36" y="1489"/>
                  </a:lnTo>
                  <a:lnTo>
                    <a:pt x="34" y="1485"/>
                  </a:lnTo>
                  <a:lnTo>
                    <a:pt x="32" y="1484"/>
                  </a:lnTo>
                  <a:lnTo>
                    <a:pt x="32" y="1481"/>
                  </a:lnTo>
                  <a:lnTo>
                    <a:pt x="34" y="1480"/>
                  </a:lnTo>
                  <a:lnTo>
                    <a:pt x="33" y="1477"/>
                  </a:lnTo>
                  <a:lnTo>
                    <a:pt x="29" y="1472"/>
                  </a:lnTo>
                  <a:lnTo>
                    <a:pt x="27" y="1471"/>
                  </a:lnTo>
                  <a:lnTo>
                    <a:pt x="30" y="1463"/>
                  </a:lnTo>
                  <a:lnTo>
                    <a:pt x="33" y="1461"/>
                  </a:lnTo>
                  <a:lnTo>
                    <a:pt x="34" y="1460"/>
                  </a:lnTo>
                  <a:lnTo>
                    <a:pt x="34" y="1457"/>
                  </a:lnTo>
                  <a:lnTo>
                    <a:pt x="34" y="1452"/>
                  </a:lnTo>
                  <a:lnTo>
                    <a:pt x="34" y="1450"/>
                  </a:lnTo>
                  <a:lnTo>
                    <a:pt x="32" y="1449"/>
                  </a:lnTo>
                  <a:lnTo>
                    <a:pt x="24" y="1450"/>
                  </a:lnTo>
                  <a:lnTo>
                    <a:pt x="21" y="1449"/>
                  </a:lnTo>
                  <a:lnTo>
                    <a:pt x="18" y="1446"/>
                  </a:lnTo>
                  <a:lnTo>
                    <a:pt x="27" y="1407"/>
                  </a:lnTo>
                  <a:lnTo>
                    <a:pt x="65" y="1230"/>
                  </a:lnTo>
                  <a:lnTo>
                    <a:pt x="79" y="1150"/>
                  </a:lnTo>
                  <a:lnTo>
                    <a:pt x="117" y="1158"/>
                  </a:lnTo>
                  <a:lnTo>
                    <a:pt x="127" y="1118"/>
                  </a:lnTo>
                  <a:lnTo>
                    <a:pt x="133" y="1087"/>
                  </a:lnTo>
                  <a:lnTo>
                    <a:pt x="209" y="1045"/>
                  </a:lnTo>
                  <a:lnTo>
                    <a:pt x="421" y="918"/>
                  </a:lnTo>
                  <a:lnTo>
                    <a:pt x="589" y="956"/>
                  </a:lnTo>
                  <a:lnTo>
                    <a:pt x="625" y="794"/>
                  </a:lnTo>
                  <a:lnTo>
                    <a:pt x="655" y="657"/>
                  </a:lnTo>
                  <a:lnTo>
                    <a:pt x="675" y="545"/>
                  </a:lnTo>
                  <a:lnTo>
                    <a:pt x="685" y="488"/>
                  </a:lnTo>
                  <a:lnTo>
                    <a:pt x="688" y="479"/>
                  </a:lnTo>
                  <a:lnTo>
                    <a:pt x="696" y="452"/>
                  </a:lnTo>
                  <a:lnTo>
                    <a:pt x="679" y="411"/>
                  </a:lnTo>
                  <a:lnTo>
                    <a:pt x="688" y="393"/>
                  </a:lnTo>
                  <a:lnTo>
                    <a:pt x="694" y="368"/>
                  </a:lnTo>
                  <a:lnTo>
                    <a:pt x="700" y="349"/>
                  </a:lnTo>
                  <a:lnTo>
                    <a:pt x="707" y="344"/>
                  </a:lnTo>
                  <a:lnTo>
                    <a:pt x="713" y="334"/>
                  </a:lnTo>
                  <a:lnTo>
                    <a:pt x="717" y="321"/>
                  </a:lnTo>
                  <a:lnTo>
                    <a:pt x="721" y="312"/>
                  </a:lnTo>
                  <a:lnTo>
                    <a:pt x="731" y="297"/>
                  </a:lnTo>
                  <a:lnTo>
                    <a:pt x="752" y="257"/>
                  </a:lnTo>
                  <a:lnTo>
                    <a:pt x="756" y="248"/>
                  </a:lnTo>
                  <a:lnTo>
                    <a:pt x="768" y="223"/>
                  </a:lnTo>
                  <a:lnTo>
                    <a:pt x="774" y="213"/>
                  </a:lnTo>
                  <a:lnTo>
                    <a:pt x="787" y="188"/>
                  </a:lnTo>
                  <a:lnTo>
                    <a:pt x="799" y="169"/>
                  </a:lnTo>
                  <a:lnTo>
                    <a:pt x="817" y="153"/>
                  </a:lnTo>
                  <a:lnTo>
                    <a:pt x="821" y="146"/>
                  </a:lnTo>
                  <a:lnTo>
                    <a:pt x="833" y="124"/>
                  </a:lnTo>
                  <a:lnTo>
                    <a:pt x="836" y="118"/>
                  </a:lnTo>
                  <a:lnTo>
                    <a:pt x="855" y="93"/>
                  </a:lnTo>
                  <a:lnTo>
                    <a:pt x="862" y="83"/>
                  </a:lnTo>
                  <a:lnTo>
                    <a:pt x="905" y="1"/>
                  </a:lnTo>
                  <a:lnTo>
                    <a:pt x="911" y="0"/>
                  </a:lnTo>
                  <a:lnTo>
                    <a:pt x="925" y="7"/>
                  </a:lnTo>
                  <a:lnTo>
                    <a:pt x="936" y="12"/>
                  </a:lnTo>
                  <a:lnTo>
                    <a:pt x="946" y="16"/>
                  </a:lnTo>
                  <a:lnTo>
                    <a:pt x="958" y="16"/>
                  </a:lnTo>
                  <a:lnTo>
                    <a:pt x="993" y="18"/>
                  </a:lnTo>
                  <a:lnTo>
                    <a:pt x="1014" y="19"/>
                  </a:lnTo>
                  <a:lnTo>
                    <a:pt x="1030" y="20"/>
                  </a:lnTo>
                  <a:lnTo>
                    <a:pt x="1055" y="21"/>
                  </a:lnTo>
                  <a:lnTo>
                    <a:pt x="1097" y="22"/>
                  </a:lnTo>
                  <a:lnTo>
                    <a:pt x="1129" y="23"/>
                  </a:lnTo>
                  <a:lnTo>
                    <a:pt x="1137" y="21"/>
                  </a:lnTo>
                  <a:lnTo>
                    <a:pt x="1161" y="47"/>
                  </a:lnTo>
                  <a:lnTo>
                    <a:pt x="1160" y="65"/>
                  </a:lnTo>
                  <a:lnTo>
                    <a:pt x="1168" y="76"/>
                  </a:lnTo>
                  <a:lnTo>
                    <a:pt x="1201" y="94"/>
                  </a:lnTo>
                  <a:lnTo>
                    <a:pt x="1234" y="114"/>
                  </a:lnTo>
                  <a:lnTo>
                    <a:pt x="1268" y="134"/>
                  </a:lnTo>
                  <a:lnTo>
                    <a:pt x="1284" y="147"/>
                  </a:lnTo>
                  <a:lnTo>
                    <a:pt x="1344" y="169"/>
                  </a:lnTo>
                  <a:lnTo>
                    <a:pt x="1387" y="196"/>
                  </a:lnTo>
                  <a:lnTo>
                    <a:pt x="1374" y="235"/>
                  </a:lnTo>
                  <a:lnTo>
                    <a:pt x="1362" y="270"/>
                  </a:lnTo>
                  <a:lnTo>
                    <a:pt x="1348" y="311"/>
                  </a:lnTo>
                  <a:lnTo>
                    <a:pt x="1335" y="347"/>
                  </a:lnTo>
                  <a:lnTo>
                    <a:pt x="1330" y="361"/>
                  </a:lnTo>
                  <a:lnTo>
                    <a:pt x="1321" y="385"/>
                  </a:lnTo>
                  <a:lnTo>
                    <a:pt x="1308" y="425"/>
                  </a:lnTo>
                  <a:lnTo>
                    <a:pt x="1296" y="463"/>
                  </a:lnTo>
                  <a:lnTo>
                    <a:pt x="1283" y="502"/>
                  </a:lnTo>
                  <a:lnTo>
                    <a:pt x="1323" y="533"/>
                  </a:lnTo>
                  <a:lnTo>
                    <a:pt x="1407" y="594"/>
                  </a:lnTo>
                  <a:lnTo>
                    <a:pt x="1390" y="637"/>
                  </a:lnTo>
                  <a:lnTo>
                    <a:pt x="1387" y="643"/>
                  </a:lnTo>
                  <a:lnTo>
                    <a:pt x="1386" y="650"/>
                  </a:lnTo>
                  <a:lnTo>
                    <a:pt x="1385" y="654"/>
                  </a:lnTo>
                  <a:lnTo>
                    <a:pt x="1380" y="657"/>
                  </a:lnTo>
                  <a:lnTo>
                    <a:pt x="1376" y="661"/>
                  </a:lnTo>
                  <a:lnTo>
                    <a:pt x="1374" y="665"/>
                  </a:lnTo>
                  <a:lnTo>
                    <a:pt x="1372" y="667"/>
                  </a:lnTo>
                  <a:lnTo>
                    <a:pt x="1372" y="670"/>
                  </a:lnTo>
                  <a:lnTo>
                    <a:pt x="1373" y="675"/>
                  </a:lnTo>
                  <a:lnTo>
                    <a:pt x="1372" y="678"/>
                  </a:lnTo>
                  <a:lnTo>
                    <a:pt x="1371" y="682"/>
                  </a:lnTo>
                  <a:lnTo>
                    <a:pt x="1369" y="686"/>
                  </a:lnTo>
                  <a:lnTo>
                    <a:pt x="1369" y="688"/>
                  </a:lnTo>
                  <a:lnTo>
                    <a:pt x="1275" y="699"/>
                  </a:lnTo>
                  <a:lnTo>
                    <a:pt x="1287" y="828"/>
                  </a:lnTo>
                  <a:lnTo>
                    <a:pt x="1280" y="829"/>
                  </a:lnTo>
                  <a:lnTo>
                    <a:pt x="1303" y="934"/>
                  </a:lnTo>
                  <a:lnTo>
                    <a:pt x="1312" y="974"/>
                  </a:lnTo>
                  <a:lnTo>
                    <a:pt x="1355" y="969"/>
                  </a:lnTo>
                  <a:lnTo>
                    <a:pt x="1360" y="1009"/>
                  </a:lnTo>
                  <a:lnTo>
                    <a:pt x="1368" y="1088"/>
                  </a:lnTo>
                  <a:lnTo>
                    <a:pt x="1449" y="1080"/>
                  </a:lnTo>
                  <a:lnTo>
                    <a:pt x="1455" y="1073"/>
                  </a:lnTo>
                  <a:lnTo>
                    <a:pt x="1486" y="1094"/>
                  </a:lnTo>
                  <a:lnTo>
                    <a:pt x="1515" y="1115"/>
                  </a:lnTo>
                  <a:lnTo>
                    <a:pt x="1515" y="1122"/>
                  </a:lnTo>
                  <a:lnTo>
                    <a:pt x="1524" y="1124"/>
                  </a:lnTo>
                  <a:lnTo>
                    <a:pt x="1532" y="1128"/>
                  </a:lnTo>
                  <a:lnTo>
                    <a:pt x="1537" y="1130"/>
                  </a:lnTo>
                  <a:lnTo>
                    <a:pt x="1543" y="1131"/>
                  </a:lnTo>
                  <a:lnTo>
                    <a:pt x="1548" y="1130"/>
                  </a:lnTo>
                  <a:lnTo>
                    <a:pt x="1554" y="1126"/>
                  </a:lnTo>
                  <a:lnTo>
                    <a:pt x="1561" y="1125"/>
                  </a:lnTo>
                  <a:lnTo>
                    <a:pt x="1567" y="1123"/>
                  </a:lnTo>
                  <a:lnTo>
                    <a:pt x="1575" y="1122"/>
                  </a:lnTo>
                  <a:lnTo>
                    <a:pt x="1579" y="1108"/>
                  </a:lnTo>
                  <a:lnTo>
                    <a:pt x="1577" y="1104"/>
                  </a:lnTo>
                  <a:lnTo>
                    <a:pt x="1581" y="1101"/>
                  </a:lnTo>
                  <a:lnTo>
                    <a:pt x="1585" y="1102"/>
                  </a:lnTo>
                  <a:lnTo>
                    <a:pt x="1597" y="1097"/>
                  </a:lnTo>
                  <a:lnTo>
                    <a:pt x="1605" y="1099"/>
                  </a:lnTo>
                  <a:lnTo>
                    <a:pt x="1611" y="1100"/>
                  </a:lnTo>
                  <a:lnTo>
                    <a:pt x="1617" y="1100"/>
                  </a:lnTo>
                  <a:lnTo>
                    <a:pt x="1623" y="1097"/>
                  </a:lnTo>
                  <a:lnTo>
                    <a:pt x="1627" y="1095"/>
                  </a:lnTo>
                  <a:lnTo>
                    <a:pt x="1632" y="1100"/>
                  </a:lnTo>
                  <a:lnTo>
                    <a:pt x="1633" y="1108"/>
                  </a:lnTo>
                  <a:lnTo>
                    <a:pt x="1642" y="1145"/>
                  </a:lnTo>
                  <a:lnTo>
                    <a:pt x="1649" y="1174"/>
                  </a:lnTo>
                  <a:lnTo>
                    <a:pt x="1653" y="1185"/>
                  </a:lnTo>
                  <a:lnTo>
                    <a:pt x="1654" y="1196"/>
                  </a:lnTo>
                  <a:lnTo>
                    <a:pt x="1651" y="1235"/>
                  </a:lnTo>
                  <a:lnTo>
                    <a:pt x="1647" y="1275"/>
                  </a:lnTo>
                  <a:lnTo>
                    <a:pt x="1642" y="1314"/>
                  </a:lnTo>
                  <a:lnTo>
                    <a:pt x="1637" y="1352"/>
                  </a:lnTo>
                  <a:lnTo>
                    <a:pt x="1639" y="1356"/>
                  </a:lnTo>
                  <a:lnTo>
                    <a:pt x="1654" y="1401"/>
                  </a:lnTo>
                  <a:lnTo>
                    <a:pt x="1671" y="1443"/>
                  </a:lnTo>
                  <a:lnTo>
                    <a:pt x="1678" y="1468"/>
                  </a:lnTo>
                  <a:lnTo>
                    <a:pt x="1685" y="1488"/>
                  </a:lnTo>
                  <a:lnTo>
                    <a:pt x="1709" y="1572"/>
                  </a:lnTo>
                  <a:lnTo>
                    <a:pt x="1693" y="1594"/>
                  </a:lnTo>
                  <a:lnTo>
                    <a:pt x="1637" y="1675"/>
                  </a:lnTo>
                  <a:lnTo>
                    <a:pt x="1597" y="1685"/>
                  </a:lnTo>
                  <a:lnTo>
                    <a:pt x="1569" y="1684"/>
                  </a:lnTo>
                  <a:lnTo>
                    <a:pt x="1544" y="1693"/>
                  </a:lnTo>
                  <a:lnTo>
                    <a:pt x="1533" y="1698"/>
                  </a:lnTo>
                  <a:lnTo>
                    <a:pt x="1523" y="1741"/>
                  </a:lnTo>
                  <a:lnTo>
                    <a:pt x="1527" y="1770"/>
                  </a:lnTo>
                  <a:lnTo>
                    <a:pt x="1527" y="1780"/>
                  </a:lnTo>
                  <a:lnTo>
                    <a:pt x="1525" y="1783"/>
                  </a:lnTo>
                  <a:lnTo>
                    <a:pt x="1522" y="1802"/>
                  </a:lnTo>
                  <a:lnTo>
                    <a:pt x="1512" y="1817"/>
                  </a:lnTo>
                  <a:lnTo>
                    <a:pt x="1503" y="1847"/>
                  </a:lnTo>
                  <a:lnTo>
                    <a:pt x="1513" y="1872"/>
                  </a:lnTo>
                  <a:lnTo>
                    <a:pt x="1495" y="1882"/>
                  </a:lnTo>
                  <a:lnTo>
                    <a:pt x="1495" y="1887"/>
                  </a:lnTo>
                  <a:lnTo>
                    <a:pt x="1468" y="1902"/>
                  </a:lnTo>
                  <a:lnTo>
                    <a:pt x="1450" y="1893"/>
                  </a:lnTo>
                  <a:lnTo>
                    <a:pt x="1450" y="1919"/>
                  </a:lnTo>
                  <a:lnTo>
                    <a:pt x="1443" y="1960"/>
                  </a:lnTo>
                  <a:lnTo>
                    <a:pt x="1436" y="1998"/>
                  </a:lnTo>
                  <a:lnTo>
                    <a:pt x="1397" y="1990"/>
                  </a:lnTo>
                  <a:lnTo>
                    <a:pt x="1357" y="1982"/>
                  </a:lnTo>
                  <a:lnTo>
                    <a:pt x="1345" y="1980"/>
                  </a:lnTo>
                  <a:lnTo>
                    <a:pt x="1384" y="2039"/>
                  </a:lnTo>
                  <a:lnTo>
                    <a:pt x="1365" y="2036"/>
                  </a:lnTo>
                  <a:lnTo>
                    <a:pt x="1343" y="2033"/>
                  </a:lnTo>
                  <a:lnTo>
                    <a:pt x="1327" y="2030"/>
                  </a:lnTo>
                  <a:lnTo>
                    <a:pt x="1281" y="2022"/>
                  </a:lnTo>
                  <a:lnTo>
                    <a:pt x="1196" y="2006"/>
                  </a:lnTo>
                  <a:lnTo>
                    <a:pt x="1148" y="1999"/>
                  </a:lnTo>
                  <a:lnTo>
                    <a:pt x="1141" y="2037"/>
                  </a:lnTo>
                  <a:lnTo>
                    <a:pt x="1133" y="2082"/>
                  </a:lnTo>
                  <a:lnTo>
                    <a:pt x="1095" y="2076"/>
                  </a:lnTo>
                  <a:lnTo>
                    <a:pt x="1089" y="2110"/>
                  </a:lnTo>
                  <a:lnTo>
                    <a:pt x="1083" y="2149"/>
                  </a:lnTo>
                  <a:lnTo>
                    <a:pt x="1033" y="2140"/>
                  </a:lnTo>
                  <a:lnTo>
                    <a:pt x="1028" y="2182"/>
                  </a:lnTo>
                  <a:lnTo>
                    <a:pt x="1023" y="2220"/>
                  </a:lnTo>
                  <a:lnTo>
                    <a:pt x="993" y="2216"/>
                  </a:lnTo>
                  <a:lnTo>
                    <a:pt x="980" y="2294"/>
                  </a:lnTo>
                  <a:lnTo>
                    <a:pt x="951" y="2290"/>
                  </a:lnTo>
                  <a:lnTo>
                    <a:pt x="909" y="2336"/>
                  </a:lnTo>
                  <a:lnTo>
                    <a:pt x="894" y="2355"/>
                  </a:lnTo>
                  <a:lnTo>
                    <a:pt x="884" y="2361"/>
                  </a:lnTo>
                  <a:lnTo>
                    <a:pt x="872" y="2373"/>
                  </a:lnTo>
                  <a:lnTo>
                    <a:pt x="888" y="2449"/>
                  </a:lnTo>
                  <a:lnTo>
                    <a:pt x="861" y="2488"/>
                  </a:lnTo>
                  <a:lnTo>
                    <a:pt x="834" y="2469"/>
                  </a:lnTo>
                  <a:lnTo>
                    <a:pt x="813" y="2485"/>
                  </a:lnTo>
                  <a:lnTo>
                    <a:pt x="802" y="2495"/>
                  </a:lnTo>
                  <a:lnTo>
                    <a:pt x="790" y="2508"/>
                  </a:lnTo>
                  <a:lnTo>
                    <a:pt x="792" y="2510"/>
                  </a:lnTo>
                  <a:lnTo>
                    <a:pt x="798" y="2515"/>
                  </a:lnTo>
                  <a:lnTo>
                    <a:pt x="799" y="2520"/>
                  </a:lnTo>
                  <a:lnTo>
                    <a:pt x="799" y="2527"/>
                  </a:lnTo>
                  <a:lnTo>
                    <a:pt x="800" y="2536"/>
                  </a:lnTo>
                  <a:lnTo>
                    <a:pt x="801" y="2541"/>
                  </a:lnTo>
                  <a:lnTo>
                    <a:pt x="803" y="2547"/>
                  </a:lnTo>
                  <a:lnTo>
                    <a:pt x="805" y="2550"/>
                  </a:lnTo>
                  <a:lnTo>
                    <a:pt x="812" y="2552"/>
                  </a:lnTo>
                  <a:lnTo>
                    <a:pt x="819" y="2555"/>
                  </a:lnTo>
                  <a:lnTo>
                    <a:pt x="824" y="2560"/>
                  </a:lnTo>
                  <a:lnTo>
                    <a:pt x="827" y="2564"/>
                  </a:lnTo>
                  <a:lnTo>
                    <a:pt x="831" y="2569"/>
                  </a:lnTo>
                  <a:lnTo>
                    <a:pt x="834" y="2577"/>
                  </a:lnTo>
                  <a:lnTo>
                    <a:pt x="839" y="2583"/>
                  </a:lnTo>
                  <a:lnTo>
                    <a:pt x="844" y="2585"/>
                  </a:lnTo>
                  <a:lnTo>
                    <a:pt x="846" y="2584"/>
                  </a:lnTo>
                  <a:lnTo>
                    <a:pt x="850" y="2582"/>
                  </a:lnTo>
                  <a:lnTo>
                    <a:pt x="853" y="2592"/>
                  </a:lnTo>
                  <a:lnTo>
                    <a:pt x="859" y="2620"/>
                  </a:lnTo>
                  <a:lnTo>
                    <a:pt x="855" y="2642"/>
                  </a:lnTo>
                  <a:lnTo>
                    <a:pt x="863" y="266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080"/>
            <p:cNvSpPr>
              <a:spLocks/>
            </p:cNvSpPr>
            <p:nvPr/>
          </p:nvSpPr>
          <p:spPr bwMode="auto">
            <a:xfrm>
              <a:off x="3724275" y="84455"/>
              <a:ext cx="1922145" cy="2463165"/>
            </a:xfrm>
            <a:custGeom>
              <a:avLst/>
              <a:gdLst>
                <a:gd name="T0" fmla="*/ 1102995 w 3027"/>
                <a:gd name="T1" fmla="*/ 2442210 h 3879"/>
                <a:gd name="T2" fmla="*/ 786130 w 3027"/>
                <a:gd name="T3" fmla="*/ 2199640 h 3879"/>
                <a:gd name="T4" fmla="*/ 714375 w 3027"/>
                <a:gd name="T5" fmla="*/ 2263775 h 3879"/>
                <a:gd name="T6" fmla="*/ 104775 w 3027"/>
                <a:gd name="T7" fmla="*/ 2062480 h 3879"/>
                <a:gd name="T8" fmla="*/ 71120 w 3027"/>
                <a:gd name="T9" fmla="*/ 2007235 h 3879"/>
                <a:gd name="T10" fmla="*/ 13970 w 3027"/>
                <a:gd name="T11" fmla="*/ 1990725 h 3879"/>
                <a:gd name="T12" fmla="*/ 43180 w 3027"/>
                <a:gd name="T13" fmla="*/ 1924050 h 3879"/>
                <a:gd name="T14" fmla="*/ 58420 w 3027"/>
                <a:gd name="T15" fmla="*/ 1895475 h 3879"/>
                <a:gd name="T16" fmla="*/ 7620 w 3027"/>
                <a:gd name="T17" fmla="*/ 1789430 h 3879"/>
                <a:gd name="T18" fmla="*/ 82550 w 3027"/>
                <a:gd name="T19" fmla="*/ 1802130 h 3879"/>
                <a:gd name="T20" fmla="*/ 130175 w 3027"/>
                <a:gd name="T21" fmla="*/ 1748790 h 3879"/>
                <a:gd name="T22" fmla="*/ 107315 w 3027"/>
                <a:gd name="T23" fmla="*/ 1734820 h 3879"/>
                <a:gd name="T24" fmla="*/ 91440 w 3027"/>
                <a:gd name="T25" fmla="*/ 1705610 h 3879"/>
                <a:gd name="T26" fmla="*/ 109220 w 3027"/>
                <a:gd name="T27" fmla="*/ 1704975 h 3879"/>
                <a:gd name="T28" fmla="*/ 114935 w 3027"/>
                <a:gd name="T29" fmla="*/ 1678940 h 3879"/>
                <a:gd name="T30" fmla="*/ 163830 w 3027"/>
                <a:gd name="T31" fmla="*/ 1676400 h 3879"/>
                <a:gd name="T32" fmla="*/ 256540 w 3027"/>
                <a:gd name="T33" fmla="*/ 1643380 h 3879"/>
                <a:gd name="T34" fmla="*/ 220345 w 3027"/>
                <a:gd name="T35" fmla="*/ 1542415 h 3879"/>
                <a:gd name="T36" fmla="*/ 339725 w 3027"/>
                <a:gd name="T37" fmla="*/ 1459230 h 3879"/>
                <a:gd name="T38" fmla="*/ 656590 w 3027"/>
                <a:gd name="T39" fmla="*/ 1267460 h 3879"/>
                <a:gd name="T40" fmla="*/ 1170305 w 3027"/>
                <a:gd name="T41" fmla="*/ 1336040 h 3879"/>
                <a:gd name="T42" fmla="*/ 1361440 w 3027"/>
                <a:gd name="T43" fmla="*/ 1133475 h 3879"/>
                <a:gd name="T44" fmla="*/ 1383665 w 3027"/>
                <a:gd name="T45" fmla="*/ 802005 h 3879"/>
                <a:gd name="T46" fmla="*/ 1487805 w 3027"/>
                <a:gd name="T47" fmla="*/ 230505 h 3879"/>
                <a:gd name="T48" fmla="*/ 1589405 w 3027"/>
                <a:gd name="T49" fmla="*/ 174625 h 3879"/>
                <a:gd name="T50" fmla="*/ 1621155 w 3027"/>
                <a:gd name="T51" fmla="*/ 160655 h 3879"/>
                <a:gd name="T52" fmla="*/ 1639570 w 3027"/>
                <a:gd name="T53" fmla="*/ 119380 h 3879"/>
                <a:gd name="T54" fmla="*/ 1670685 w 3027"/>
                <a:gd name="T55" fmla="*/ 53340 h 3879"/>
                <a:gd name="T56" fmla="*/ 1726565 w 3027"/>
                <a:gd name="T57" fmla="*/ 46990 h 3879"/>
                <a:gd name="T58" fmla="*/ 1781175 w 3027"/>
                <a:gd name="T59" fmla="*/ 3810 h 3879"/>
                <a:gd name="T60" fmla="*/ 1833245 w 3027"/>
                <a:gd name="T61" fmla="*/ 56515 h 3879"/>
                <a:gd name="T62" fmla="*/ 1842135 w 3027"/>
                <a:gd name="T63" fmla="*/ 142875 h 3879"/>
                <a:gd name="T64" fmla="*/ 1863090 w 3027"/>
                <a:gd name="T65" fmla="*/ 204470 h 3879"/>
                <a:gd name="T66" fmla="*/ 1856740 w 3027"/>
                <a:gd name="T67" fmla="*/ 285115 h 3879"/>
                <a:gd name="T68" fmla="*/ 1823720 w 3027"/>
                <a:gd name="T69" fmla="*/ 353060 h 3879"/>
                <a:gd name="T70" fmla="*/ 1792605 w 3027"/>
                <a:gd name="T71" fmla="*/ 427990 h 3879"/>
                <a:gd name="T72" fmla="*/ 1754505 w 3027"/>
                <a:gd name="T73" fmla="*/ 473075 h 3879"/>
                <a:gd name="T74" fmla="*/ 1762760 w 3027"/>
                <a:gd name="T75" fmla="*/ 563880 h 3879"/>
                <a:gd name="T76" fmla="*/ 1781175 w 3027"/>
                <a:gd name="T77" fmla="*/ 629920 h 3879"/>
                <a:gd name="T78" fmla="*/ 1811020 w 3027"/>
                <a:gd name="T79" fmla="*/ 713740 h 3879"/>
                <a:gd name="T80" fmla="*/ 1818640 w 3027"/>
                <a:gd name="T81" fmla="*/ 770890 h 3879"/>
                <a:gd name="T82" fmla="*/ 1835150 w 3027"/>
                <a:gd name="T83" fmla="*/ 819150 h 3879"/>
                <a:gd name="T84" fmla="*/ 1843405 w 3027"/>
                <a:gd name="T85" fmla="*/ 897890 h 3879"/>
                <a:gd name="T86" fmla="*/ 1856105 w 3027"/>
                <a:gd name="T87" fmla="*/ 948055 h 3879"/>
                <a:gd name="T88" fmla="*/ 1914525 w 3027"/>
                <a:gd name="T89" fmla="*/ 959485 h 3879"/>
                <a:gd name="T90" fmla="*/ 1913890 w 3027"/>
                <a:gd name="T91" fmla="*/ 1026160 h 3879"/>
                <a:gd name="T92" fmla="*/ 1915160 w 3027"/>
                <a:gd name="T93" fmla="*/ 1117600 h 3879"/>
                <a:gd name="T94" fmla="*/ 1896745 w 3027"/>
                <a:gd name="T95" fmla="*/ 1212215 h 3879"/>
                <a:gd name="T96" fmla="*/ 1890395 w 3027"/>
                <a:gd name="T97" fmla="*/ 1298575 h 3879"/>
                <a:gd name="T98" fmla="*/ 1889125 w 3027"/>
                <a:gd name="T99" fmla="*/ 1365250 h 3879"/>
                <a:gd name="T100" fmla="*/ 1875790 w 3027"/>
                <a:gd name="T101" fmla="*/ 1410970 h 3879"/>
                <a:gd name="T102" fmla="*/ 1865630 w 3027"/>
                <a:gd name="T103" fmla="*/ 1459865 h 3879"/>
                <a:gd name="T104" fmla="*/ 1854200 w 3027"/>
                <a:gd name="T105" fmla="*/ 1502410 h 3879"/>
                <a:gd name="T106" fmla="*/ 1772285 w 3027"/>
                <a:gd name="T107" fmla="*/ 1642745 h 3879"/>
                <a:gd name="T108" fmla="*/ 1746885 w 3027"/>
                <a:gd name="T109" fmla="*/ 1724660 h 3879"/>
                <a:gd name="T110" fmla="*/ 1750695 w 3027"/>
                <a:gd name="T111" fmla="*/ 1778635 h 3879"/>
                <a:gd name="T112" fmla="*/ 1731010 w 3027"/>
                <a:gd name="T113" fmla="*/ 1875790 h 3879"/>
                <a:gd name="T114" fmla="*/ 1704340 w 3027"/>
                <a:gd name="T115" fmla="*/ 1967865 h 3879"/>
                <a:gd name="T116" fmla="*/ 1662430 w 3027"/>
                <a:gd name="T117" fmla="*/ 2179320 h 3879"/>
                <a:gd name="T118" fmla="*/ 1643380 w 3027"/>
                <a:gd name="T119" fmla="*/ 2207895 h 3879"/>
                <a:gd name="T120" fmla="*/ 1624965 w 3027"/>
                <a:gd name="T121" fmla="*/ 2233295 h 3879"/>
                <a:gd name="T122" fmla="*/ 1605915 w 3027"/>
                <a:gd name="T123" fmla="*/ 2310765 h 38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27"/>
                <a:gd name="T187" fmla="*/ 0 h 3879"/>
                <a:gd name="T188" fmla="*/ 3027 w 3027"/>
                <a:gd name="T189" fmla="*/ 3879 h 387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27" h="3879">
                  <a:moveTo>
                    <a:pt x="2281" y="3772"/>
                  </a:moveTo>
                  <a:lnTo>
                    <a:pt x="2222" y="3757"/>
                  </a:lnTo>
                  <a:lnTo>
                    <a:pt x="2198" y="3752"/>
                  </a:lnTo>
                  <a:lnTo>
                    <a:pt x="2168" y="3748"/>
                  </a:lnTo>
                  <a:lnTo>
                    <a:pt x="2159" y="3745"/>
                  </a:lnTo>
                  <a:lnTo>
                    <a:pt x="2122" y="3740"/>
                  </a:lnTo>
                  <a:lnTo>
                    <a:pt x="2087" y="3734"/>
                  </a:lnTo>
                  <a:lnTo>
                    <a:pt x="2011" y="3721"/>
                  </a:lnTo>
                  <a:lnTo>
                    <a:pt x="1989" y="3812"/>
                  </a:lnTo>
                  <a:lnTo>
                    <a:pt x="1910" y="3796"/>
                  </a:lnTo>
                  <a:lnTo>
                    <a:pt x="1892" y="3879"/>
                  </a:lnTo>
                  <a:lnTo>
                    <a:pt x="1809" y="3859"/>
                  </a:lnTo>
                  <a:lnTo>
                    <a:pt x="1737" y="3846"/>
                  </a:lnTo>
                  <a:lnTo>
                    <a:pt x="1657" y="3830"/>
                  </a:lnTo>
                  <a:lnTo>
                    <a:pt x="1502" y="3800"/>
                  </a:lnTo>
                  <a:lnTo>
                    <a:pt x="1486" y="3878"/>
                  </a:lnTo>
                  <a:lnTo>
                    <a:pt x="1405" y="3860"/>
                  </a:lnTo>
                  <a:lnTo>
                    <a:pt x="1420" y="3778"/>
                  </a:lnTo>
                  <a:lnTo>
                    <a:pt x="1458" y="3624"/>
                  </a:lnTo>
                  <a:lnTo>
                    <a:pt x="1451" y="3623"/>
                  </a:lnTo>
                  <a:lnTo>
                    <a:pt x="1477" y="3502"/>
                  </a:lnTo>
                  <a:lnTo>
                    <a:pt x="1279" y="3461"/>
                  </a:lnTo>
                  <a:lnTo>
                    <a:pt x="1266" y="3448"/>
                  </a:lnTo>
                  <a:lnTo>
                    <a:pt x="1259" y="3454"/>
                  </a:lnTo>
                  <a:lnTo>
                    <a:pt x="1243" y="3462"/>
                  </a:lnTo>
                  <a:lnTo>
                    <a:pt x="1238" y="3464"/>
                  </a:lnTo>
                  <a:lnTo>
                    <a:pt x="1235" y="3469"/>
                  </a:lnTo>
                  <a:lnTo>
                    <a:pt x="1231" y="3472"/>
                  </a:lnTo>
                  <a:lnTo>
                    <a:pt x="1228" y="3473"/>
                  </a:lnTo>
                  <a:lnTo>
                    <a:pt x="1225" y="3473"/>
                  </a:lnTo>
                  <a:lnTo>
                    <a:pt x="1222" y="3472"/>
                  </a:lnTo>
                  <a:lnTo>
                    <a:pt x="1221" y="3471"/>
                  </a:lnTo>
                  <a:lnTo>
                    <a:pt x="1219" y="3467"/>
                  </a:lnTo>
                  <a:lnTo>
                    <a:pt x="1213" y="3505"/>
                  </a:lnTo>
                  <a:lnTo>
                    <a:pt x="1170" y="3494"/>
                  </a:lnTo>
                  <a:lnTo>
                    <a:pt x="1167" y="3515"/>
                  </a:lnTo>
                  <a:lnTo>
                    <a:pt x="1170" y="3516"/>
                  </a:lnTo>
                  <a:lnTo>
                    <a:pt x="1156" y="3570"/>
                  </a:lnTo>
                  <a:lnTo>
                    <a:pt x="1125" y="3565"/>
                  </a:lnTo>
                  <a:lnTo>
                    <a:pt x="1103" y="3562"/>
                  </a:lnTo>
                  <a:lnTo>
                    <a:pt x="1067" y="3557"/>
                  </a:lnTo>
                  <a:lnTo>
                    <a:pt x="1043" y="3554"/>
                  </a:lnTo>
                  <a:lnTo>
                    <a:pt x="976" y="3573"/>
                  </a:lnTo>
                  <a:lnTo>
                    <a:pt x="901" y="3595"/>
                  </a:lnTo>
                  <a:lnTo>
                    <a:pt x="819" y="3635"/>
                  </a:lnTo>
                  <a:lnTo>
                    <a:pt x="733" y="3615"/>
                  </a:lnTo>
                  <a:lnTo>
                    <a:pt x="612" y="3589"/>
                  </a:lnTo>
                  <a:lnTo>
                    <a:pt x="506" y="3567"/>
                  </a:lnTo>
                  <a:lnTo>
                    <a:pt x="551" y="3330"/>
                  </a:lnTo>
                  <a:lnTo>
                    <a:pt x="251" y="3264"/>
                  </a:lnTo>
                  <a:lnTo>
                    <a:pt x="250" y="3266"/>
                  </a:lnTo>
                  <a:lnTo>
                    <a:pt x="165" y="3248"/>
                  </a:lnTo>
                  <a:lnTo>
                    <a:pt x="171" y="3228"/>
                  </a:lnTo>
                  <a:lnTo>
                    <a:pt x="167" y="3223"/>
                  </a:lnTo>
                  <a:lnTo>
                    <a:pt x="158" y="3226"/>
                  </a:lnTo>
                  <a:lnTo>
                    <a:pt x="157" y="3231"/>
                  </a:lnTo>
                  <a:lnTo>
                    <a:pt x="139" y="3220"/>
                  </a:lnTo>
                  <a:lnTo>
                    <a:pt x="133" y="3217"/>
                  </a:lnTo>
                  <a:lnTo>
                    <a:pt x="133" y="3211"/>
                  </a:lnTo>
                  <a:lnTo>
                    <a:pt x="124" y="3206"/>
                  </a:lnTo>
                  <a:lnTo>
                    <a:pt x="123" y="3203"/>
                  </a:lnTo>
                  <a:lnTo>
                    <a:pt x="117" y="3201"/>
                  </a:lnTo>
                  <a:lnTo>
                    <a:pt x="114" y="3181"/>
                  </a:lnTo>
                  <a:lnTo>
                    <a:pt x="107" y="3173"/>
                  </a:lnTo>
                  <a:lnTo>
                    <a:pt x="112" y="3161"/>
                  </a:lnTo>
                  <a:lnTo>
                    <a:pt x="105" y="3156"/>
                  </a:lnTo>
                  <a:lnTo>
                    <a:pt x="93" y="3151"/>
                  </a:lnTo>
                  <a:lnTo>
                    <a:pt x="91" y="3151"/>
                  </a:lnTo>
                  <a:lnTo>
                    <a:pt x="90" y="3153"/>
                  </a:lnTo>
                  <a:lnTo>
                    <a:pt x="79" y="3151"/>
                  </a:lnTo>
                  <a:lnTo>
                    <a:pt x="83" y="3166"/>
                  </a:lnTo>
                  <a:lnTo>
                    <a:pt x="73" y="3178"/>
                  </a:lnTo>
                  <a:lnTo>
                    <a:pt x="67" y="3167"/>
                  </a:lnTo>
                  <a:lnTo>
                    <a:pt x="52" y="3166"/>
                  </a:lnTo>
                  <a:lnTo>
                    <a:pt x="49" y="3153"/>
                  </a:lnTo>
                  <a:lnTo>
                    <a:pt x="43" y="3144"/>
                  </a:lnTo>
                  <a:lnTo>
                    <a:pt x="30" y="3138"/>
                  </a:lnTo>
                  <a:lnTo>
                    <a:pt x="22" y="3135"/>
                  </a:lnTo>
                  <a:lnTo>
                    <a:pt x="14" y="3130"/>
                  </a:lnTo>
                  <a:lnTo>
                    <a:pt x="16" y="3125"/>
                  </a:lnTo>
                  <a:lnTo>
                    <a:pt x="15" y="3117"/>
                  </a:lnTo>
                  <a:lnTo>
                    <a:pt x="14" y="3111"/>
                  </a:lnTo>
                  <a:lnTo>
                    <a:pt x="16" y="3105"/>
                  </a:lnTo>
                  <a:lnTo>
                    <a:pt x="21" y="3097"/>
                  </a:lnTo>
                  <a:lnTo>
                    <a:pt x="30" y="3090"/>
                  </a:lnTo>
                  <a:lnTo>
                    <a:pt x="34" y="3085"/>
                  </a:lnTo>
                  <a:lnTo>
                    <a:pt x="47" y="3067"/>
                  </a:lnTo>
                  <a:lnTo>
                    <a:pt x="54" y="3056"/>
                  </a:lnTo>
                  <a:lnTo>
                    <a:pt x="59" y="3045"/>
                  </a:lnTo>
                  <a:lnTo>
                    <a:pt x="63" y="3041"/>
                  </a:lnTo>
                  <a:lnTo>
                    <a:pt x="68" y="3030"/>
                  </a:lnTo>
                  <a:lnTo>
                    <a:pt x="66" y="3023"/>
                  </a:lnTo>
                  <a:lnTo>
                    <a:pt x="71" y="3020"/>
                  </a:lnTo>
                  <a:lnTo>
                    <a:pt x="74" y="3021"/>
                  </a:lnTo>
                  <a:lnTo>
                    <a:pt x="78" y="3020"/>
                  </a:lnTo>
                  <a:lnTo>
                    <a:pt x="82" y="3021"/>
                  </a:lnTo>
                  <a:lnTo>
                    <a:pt x="86" y="3020"/>
                  </a:lnTo>
                  <a:lnTo>
                    <a:pt x="92" y="3017"/>
                  </a:lnTo>
                  <a:lnTo>
                    <a:pt x="97" y="3009"/>
                  </a:lnTo>
                  <a:lnTo>
                    <a:pt x="99" y="3005"/>
                  </a:lnTo>
                  <a:lnTo>
                    <a:pt x="99" y="3001"/>
                  </a:lnTo>
                  <a:lnTo>
                    <a:pt x="100" y="2995"/>
                  </a:lnTo>
                  <a:lnTo>
                    <a:pt x="98" y="2990"/>
                  </a:lnTo>
                  <a:lnTo>
                    <a:pt x="92" y="2985"/>
                  </a:lnTo>
                  <a:lnTo>
                    <a:pt x="86" y="2982"/>
                  </a:lnTo>
                  <a:lnTo>
                    <a:pt x="80" y="2982"/>
                  </a:lnTo>
                  <a:lnTo>
                    <a:pt x="73" y="2982"/>
                  </a:lnTo>
                  <a:lnTo>
                    <a:pt x="70" y="2980"/>
                  </a:lnTo>
                  <a:lnTo>
                    <a:pt x="55" y="2973"/>
                  </a:lnTo>
                  <a:lnTo>
                    <a:pt x="36" y="2958"/>
                  </a:lnTo>
                  <a:lnTo>
                    <a:pt x="26" y="2948"/>
                  </a:lnTo>
                  <a:lnTo>
                    <a:pt x="10" y="2913"/>
                  </a:lnTo>
                  <a:lnTo>
                    <a:pt x="0" y="2879"/>
                  </a:lnTo>
                  <a:lnTo>
                    <a:pt x="1" y="2874"/>
                  </a:lnTo>
                  <a:lnTo>
                    <a:pt x="4" y="2853"/>
                  </a:lnTo>
                  <a:lnTo>
                    <a:pt x="7" y="2834"/>
                  </a:lnTo>
                  <a:lnTo>
                    <a:pt x="12" y="2818"/>
                  </a:lnTo>
                  <a:lnTo>
                    <a:pt x="16" y="2812"/>
                  </a:lnTo>
                  <a:lnTo>
                    <a:pt x="36" y="2821"/>
                  </a:lnTo>
                  <a:lnTo>
                    <a:pt x="38" y="2855"/>
                  </a:lnTo>
                  <a:lnTo>
                    <a:pt x="50" y="2858"/>
                  </a:lnTo>
                  <a:lnTo>
                    <a:pt x="64" y="2857"/>
                  </a:lnTo>
                  <a:lnTo>
                    <a:pt x="67" y="2853"/>
                  </a:lnTo>
                  <a:lnTo>
                    <a:pt x="71" y="2851"/>
                  </a:lnTo>
                  <a:lnTo>
                    <a:pt x="73" y="2845"/>
                  </a:lnTo>
                  <a:lnTo>
                    <a:pt x="83" y="2842"/>
                  </a:lnTo>
                  <a:lnTo>
                    <a:pt x="96" y="2841"/>
                  </a:lnTo>
                  <a:lnTo>
                    <a:pt x="102" y="2831"/>
                  </a:lnTo>
                  <a:lnTo>
                    <a:pt x="104" y="2824"/>
                  </a:lnTo>
                  <a:lnTo>
                    <a:pt x="130" y="2838"/>
                  </a:lnTo>
                  <a:lnTo>
                    <a:pt x="138" y="2837"/>
                  </a:lnTo>
                  <a:lnTo>
                    <a:pt x="150" y="2832"/>
                  </a:lnTo>
                  <a:lnTo>
                    <a:pt x="190" y="2812"/>
                  </a:lnTo>
                  <a:lnTo>
                    <a:pt x="184" y="2811"/>
                  </a:lnTo>
                  <a:lnTo>
                    <a:pt x="179" y="2799"/>
                  </a:lnTo>
                  <a:lnTo>
                    <a:pt x="183" y="2789"/>
                  </a:lnTo>
                  <a:lnTo>
                    <a:pt x="176" y="2775"/>
                  </a:lnTo>
                  <a:lnTo>
                    <a:pt x="192" y="2763"/>
                  </a:lnTo>
                  <a:lnTo>
                    <a:pt x="196" y="2764"/>
                  </a:lnTo>
                  <a:lnTo>
                    <a:pt x="206" y="2758"/>
                  </a:lnTo>
                  <a:lnTo>
                    <a:pt x="208" y="2756"/>
                  </a:lnTo>
                  <a:lnTo>
                    <a:pt x="208" y="2755"/>
                  </a:lnTo>
                  <a:lnTo>
                    <a:pt x="205" y="2754"/>
                  </a:lnTo>
                  <a:lnTo>
                    <a:pt x="199" y="2744"/>
                  </a:lnTo>
                  <a:lnTo>
                    <a:pt x="195" y="2741"/>
                  </a:lnTo>
                  <a:lnTo>
                    <a:pt x="192" y="2739"/>
                  </a:lnTo>
                  <a:lnTo>
                    <a:pt x="188" y="2739"/>
                  </a:lnTo>
                  <a:lnTo>
                    <a:pt x="184" y="2739"/>
                  </a:lnTo>
                  <a:lnTo>
                    <a:pt x="181" y="2740"/>
                  </a:lnTo>
                  <a:lnTo>
                    <a:pt x="179" y="2741"/>
                  </a:lnTo>
                  <a:lnTo>
                    <a:pt x="178" y="2742"/>
                  </a:lnTo>
                  <a:lnTo>
                    <a:pt x="178" y="2741"/>
                  </a:lnTo>
                  <a:lnTo>
                    <a:pt x="178" y="2739"/>
                  </a:lnTo>
                  <a:lnTo>
                    <a:pt x="179" y="2736"/>
                  </a:lnTo>
                  <a:lnTo>
                    <a:pt x="178" y="2734"/>
                  </a:lnTo>
                  <a:lnTo>
                    <a:pt x="169" y="2732"/>
                  </a:lnTo>
                  <a:lnTo>
                    <a:pt x="159" y="2731"/>
                  </a:lnTo>
                  <a:lnTo>
                    <a:pt x="152" y="2726"/>
                  </a:lnTo>
                  <a:lnTo>
                    <a:pt x="146" y="2719"/>
                  </a:lnTo>
                  <a:lnTo>
                    <a:pt x="144" y="2718"/>
                  </a:lnTo>
                  <a:lnTo>
                    <a:pt x="141" y="2718"/>
                  </a:lnTo>
                  <a:lnTo>
                    <a:pt x="135" y="2709"/>
                  </a:lnTo>
                  <a:lnTo>
                    <a:pt x="132" y="2704"/>
                  </a:lnTo>
                  <a:lnTo>
                    <a:pt x="132" y="2701"/>
                  </a:lnTo>
                  <a:lnTo>
                    <a:pt x="132" y="2697"/>
                  </a:lnTo>
                  <a:lnTo>
                    <a:pt x="134" y="2693"/>
                  </a:lnTo>
                  <a:lnTo>
                    <a:pt x="136" y="2691"/>
                  </a:lnTo>
                  <a:lnTo>
                    <a:pt x="140" y="2687"/>
                  </a:lnTo>
                  <a:lnTo>
                    <a:pt x="144" y="2686"/>
                  </a:lnTo>
                  <a:lnTo>
                    <a:pt x="150" y="2686"/>
                  </a:lnTo>
                  <a:lnTo>
                    <a:pt x="153" y="2688"/>
                  </a:lnTo>
                  <a:lnTo>
                    <a:pt x="157" y="2692"/>
                  </a:lnTo>
                  <a:lnTo>
                    <a:pt x="162" y="2693"/>
                  </a:lnTo>
                  <a:lnTo>
                    <a:pt x="166" y="2694"/>
                  </a:lnTo>
                  <a:lnTo>
                    <a:pt x="168" y="2697"/>
                  </a:lnTo>
                  <a:lnTo>
                    <a:pt x="170" y="2697"/>
                  </a:lnTo>
                  <a:lnTo>
                    <a:pt x="174" y="2698"/>
                  </a:lnTo>
                  <a:lnTo>
                    <a:pt x="174" y="2697"/>
                  </a:lnTo>
                  <a:lnTo>
                    <a:pt x="175" y="2694"/>
                  </a:lnTo>
                  <a:lnTo>
                    <a:pt x="175" y="2690"/>
                  </a:lnTo>
                  <a:lnTo>
                    <a:pt x="172" y="2687"/>
                  </a:lnTo>
                  <a:lnTo>
                    <a:pt x="172" y="2685"/>
                  </a:lnTo>
                  <a:lnTo>
                    <a:pt x="174" y="2683"/>
                  </a:lnTo>
                  <a:lnTo>
                    <a:pt x="171" y="2681"/>
                  </a:lnTo>
                  <a:lnTo>
                    <a:pt x="171" y="2678"/>
                  </a:lnTo>
                  <a:lnTo>
                    <a:pt x="171" y="2673"/>
                  </a:lnTo>
                  <a:lnTo>
                    <a:pt x="172" y="2671"/>
                  </a:lnTo>
                  <a:lnTo>
                    <a:pt x="174" y="2668"/>
                  </a:lnTo>
                  <a:lnTo>
                    <a:pt x="175" y="2664"/>
                  </a:lnTo>
                  <a:lnTo>
                    <a:pt x="177" y="2662"/>
                  </a:lnTo>
                  <a:lnTo>
                    <a:pt x="178" y="2660"/>
                  </a:lnTo>
                  <a:lnTo>
                    <a:pt x="180" y="2657"/>
                  </a:lnTo>
                  <a:lnTo>
                    <a:pt x="180" y="2651"/>
                  </a:lnTo>
                  <a:lnTo>
                    <a:pt x="180" y="2648"/>
                  </a:lnTo>
                  <a:lnTo>
                    <a:pt x="181" y="2644"/>
                  </a:lnTo>
                  <a:lnTo>
                    <a:pt x="184" y="2639"/>
                  </a:lnTo>
                  <a:lnTo>
                    <a:pt x="187" y="2638"/>
                  </a:lnTo>
                  <a:lnTo>
                    <a:pt x="192" y="2635"/>
                  </a:lnTo>
                  <a:lnTo>
                    <a:pt x="196" y="2634"/>
                  </a:lnTo>
                  <a:lnTo>
                    <a:pt x="201" y="2629"/>
                  </a:lnTo>
                  <a:lnTo>
                    <a:pt x="203" y="2628"/>
                  </a:lnTo>
                  <a:lnTo>
                    <a:pt x="208" y="2628"/>
                  </a:lnTo>
                  <a:lnTo>
                    <a:pt x="218" y="2629"/>
                  </a:lnTo>
                  <a:lnTo>
                    <a:pt x="225" y="2632"/>
                  </a:lnTo>
                  <a:lnTo>
                    <a:pt x="229" y="2633"/>
                  </a:lnTo>
                  <a:lnTo>
                    <a:pt x="239" y="2637"/>
                  </a:lnTo>
                  <a:lnTo>
                    <a:pt x="246" y="2638"/>
                  </a:lnTo>
                  <a:lnTo>
                    <a:pt x="258" y="2640"/>
                  </a:lnTo>
                  <a:lnTo>
                    <a:pt x="268" y="2640"/>
                  </a:lnTo>
                  <a:lnTo>
                    <a:pt x="274" y="2643"/>
                  </a:lnTo>
                  <a:lnTo>
                    <a:pt x="280" y="2643"/>
                  </a:lnTo>
                  <a:lnTo>
                    <a:pt x="284" y="2645"/>
                  </a:lnTo>
                  <a:lnTo>
                    <a:pt x="289" y="2646"/>
                  </a:lnTo>
                  <a:lnTo>
                    <a:pt x="297" y="2640"/>
                  </a:lnTo>
                  <a:lnTo>
                    <a:pt x="304" y="2641"/>
                  </a:lnTo>
                  <a:lnTo>
                    <a:pt x="311" y="2646"/>
                  </a:lnTo>
                  <a:lnTo>
                    <a:pt x="315" y="2650"/>
                  </a:lnTo>
                  <a:lnTo>
                    <a:pt x="319" y="2656"/>
                  </a:lnTo>
                  <a:lnTo>
                    <a:pt x="328" y="2651"/>
                  </a:lnTo>
                  <a:lnTo>
                    <a:pt x="380" y="2661"/>
                  </a:lnTo>
                  <a:lnTo>
                    <a:pt x="404" y="2588"/>
                  </a:lnTo>
                  <a:lnTo>
                    <a:pt x="426" y="2513"/>
                  </a:lnTo>
                  <a:lnTo>
                    <a:pt x="407" y="2500"/>
                  </a:lnTo>
                  <a:lnTo>
                    <a:pt x="407" y="2497"/>
                  </a:lnTo>
                  <a:lnTo>
                    <a:pt x="391" y="2494"/>
                  </a:lnTo>
                  <a:lnTo>
                    <a:pt x="384" y="2493"/>
                  </a:lnTo>
                  <a:lnTo>
                    <a:pt x="379" y="2487"/>
                  </a:lnTo>
                  <a:lnTo>
                    <a:pt x="375" y="2487"/>
                  </a:lnTo>
                  <a:lnTo>
                    <a:pt x="374" y="2483"/>
                  </a:lnTo>
                  <a:lnTo>
                    <a:pt x="367" y="2475"/>
                  </a:lnTo>
                  <a:lnTo>
                    <a:pt x="355" y="2464"/>
                  </a:lnTo>
                  <a:lnTo>
                    <a:pt x="349" y="2459"/>
                  </a:lnTo>
                  <a:lnTo>
                    <a:pt x="346" y="2449"/>
                  </a:lnTo>
                  <a:lnTo>
                    <a:pt x="347" y="2429"/>
                  </a:lnTo>
                  <a:lnTo>
                    <a:pt x="352" y="2423"/>
                  </a:lnTo>
                  <a:lnTo>
                    <a:pt x="344" y="2409"/>
                  </a:lnTo>
                  <a:lnTo>
                    <a:pt x="328" y="2404"/>
                  </a:lnTo>
                  <a:lnTo>
                    <a:pt x="342" y="2386"/>
                  </a:lnTo>
                  <a:lnTo>
                    <a:pt x="381" y="2368"/>
                  </a:lnTo>
                  <a:lnTo>
                    <a:pt x="390" y="2388"/>
                  </a:lnTo>
                  <a:lnTo>
                    <a:pt x="404" y="2370"/>
                  </a:lnTo>
                  <a:lnTo>
                    <a:pt x="404" y="2362"/>
                  </a:lnTo>
                  <a:lnTo>
                    <a:pt x="419" y="2355"/>
                  </a:lnTo>
                  <a:lnTo>
                    <a:pt x="441" y="2359"/>
                  </a:lnTo>
                  <a:lnTo>
                    <a:pt x="470" y="2367"/>
                  </a:lnTo>
                  <a:lnTo>
                    <a:pt x="492" y="2290"/>
                  </a:lnTo>
                  <a:lnTo>
                    <a:pt x="535" y="2298"/>
                  </a:lnTo>
                  <a:lnTo>
                    <a:pt x="543" y="2260"/>
                  </a:lnTo>
                  <a:lnTo>
                    <a:pt x="582" y="2267"/>
                  </a:lnTo>
                  <a:lnTo>
                    <a:pt x="588" y="2230"/>
                  </a:lnTo>
                  <a:lnTo>
                    <a:pt x="664" y="2246"/>
                  </a:lnTo>
                  <a:lnTo>
                    <a:pt x="692" y="2128"/>
                  </a:lnTo>
                  <a:lnTo>
                    <a:pt x="723" y="2135"/>
                  </a:lnTo>
                  <a:lnTo>
                    <a:pt x="750" y="2013"/>
                  </a:lnTo>
                  <a:lnTo>
                    <a:pt x="788" y="2022"/>
                  </a:lnTo>
                  <a:lnTo>
                    <a:pt x="818" y="1879"/>
                  </a:lnTo>
                  <a:lnTo>
                    <a:pt x="1010" y="1916"/>
                  </a:lnTo>
                  <a:lnTo>
                    <a:pt x="1005" y="1951"/>
                  </a:lnTo>
                  <a:lnTo>
                    <a:pt x="1042" y="1959"/>
                  </a:lnTo>
                  <a:lnTo>
                    <a:pt x="1034" y="1996"/>
                  </a:lnTo>
                  <a:lnTo>
                    <a:pt x="1071" y="2004"/>
                  </a:lnTo>
                  <a:lnTo>
                    <a:pt x="1065" y="2044"/>
                  </a:lnTo>
                  <a:lnTo>
                    <a:pt x="1180" y="2066"/>
                  </a:lnTo>
                  <a:lnTo>
                    <a:pt x="1180" y="2070"/>
                  </a:lnTo>
                  <a:lnTo>
                    <a:pt x="1256" y="2082"/>
                  </a:lnTo>
                  <a:lnTo>
                    <a:pt x="1264" y="2045"/>
                  </a:lnTo>
                  <a:lnTo>
                    <a:pt x="1343" y="2059"/>
                  </a:lnTo>
                  <a:lnTo>
                    <a:pt x="1357" y="1994"/>
                  </a:lnTo>
                  <a:lnTo>
                    <a:pt x="1411" y="2011"/>
                  </a:lnTo>
                  <a:lnTo>
                    <a:pt x="1604" y="2086"/>
                  </a:lnTo>
                  <a:lnTo>
                    <a:pt x="1775" y="2152"/>
                  </a:lnTo>
                  <a:lnTo>
                    <a:pt x="1782" y="2116"/>
                  </a:lnTo>
                  <a:lnTo>
                    <a:pt x="1843" y="2104"/>
                  </a:lnTo>
                  <a:lnTo>
                    <a:pt x="1879" y="2094"/>
                  </a:lnTo>
                  <a:lnTo>
                    <a:pt x="1909" y="1982"/>
                  </a:lnTo>
                  <a:lnTo>
                    <a:pt x="1928" y="1906"/>
                  </a:lnTo>
                  <a:lnTo>
                    <a:pt x="1999" y="1923"/>
                  </a:lnTo>
                  <a:lnTo>
                    <a:pt x="2015" y="1841"/>
                  </a:lnTo>
                  <a:lnTo>
                    <a:pt x="2023" y="1806"/>
                  </a:lnTo>
                  <a:lnTo>
                    <a:pt x="2082" y="1814"/>
                  </a:lnTo>
                  <a:lnTo>
                    <a:pt x="2086" y="1855"/>
                  </a:lnTo>
                  <a:lnTo>
                    <a:pt x="2090" y="1856"/>
                  </a:lnTo>
                  <a:lnTo>
                    <a:pt x="2126" y="1822"/>
                  </a:lnTo>
                  <a:lnTo>
                    <a:pt x="2106" y="1819"/>
                  </a:lnTo>
                  <a:lnTo>
                    <a:pt x="2125" y="1780"/>
                  </a:lnTo>
                  <a:lnTo>
                    <a:pt x="2144" y="1785"/>
                  </a:lnTo>
                  <a:lnTo>
                    <a:pt x="2164" y="1672"/>
                  </a:lnTo>
                  <a:lnTo>
                    <a:pt x="2202" y="1676"/>
                  </a:lnTo>
                  <a:lnTo>
                    <a:pt x="2222" y="1557"/>
                  </a:lnTo>
                  <a:lnTo>
                    <a:pt x="2235" y="1479"/>
                  </a:lnTo>
                  <a:lnTo>
                    <a:pt x="2205" y="1472"/>
                  </a:lnTo>
                  <a:lnTo>
                    <a:pt x="2208" y="1470"/>
                  </a:lnTo>
                  <a:lnTo>
                    <a:pt x="2210" y="1465"/>
                  </a:lnTo>
                  <a:lnTo>
                    <a:pt x="2212" y="1452"/>
                  </a:lnTo>
                  <a:lnTo>
                    <a:pt x="2205" y="1430"/>
                  </a:lnTo>
                  <a:lnTo>
                    <a:pt x="2198" y="1429"/>
                  </a:lnTo>
                  <a:lnTo>
                    <a:pt x="2194" y="1396"/>
                  </a:lnTo>
                  <a:lnTo>
                    <a:pt x="2182" y="1338"/>
                  </a:lnTo>
                  <a:lnTo>
                    <a:pt x="2179" y="1263"/>
                  </a:lnTo>
                  <a:lnTo>
                    <a:pt x="2190" y="1221"/>
                  </a:lnTo>
                  <a:lnTo>
                    <a:pt x="2232" y="1196"/>
                  </a:lnTo>
                  <a:lnTo>
                    <a:pt x="2221" y="1148"/>
                  </a:lnTo>
                  <a:lnTo>
                    <a:pt x="2190" y="1102"/>
                  </a:lnTo>
                  <a:lnTo>
                    <a:pt x="2182" y="1102"/>
                  </a:lnTo>
                  <a:lnTo>
                    <a:pt x="2171" y="1062"/>
                  </a:lnTo>
                  <a:lnTo>
                    <a:pt x="2136" y="1057"/>
                  </a:lnTo>
                  <a:lnTo>
                    <a:pt x="2128" y="698"/>
                  </a:lnTo>
                  <a:lnTo>
                    <a:pt x="2168" y="699"/>
                  </a:lnTo>
                  <a:lnTo>
                    <a:pt x="2162" y="527"/>
                  </a:lnTo>
                  <a:lnTo>
                    <a:pt x="2203" y="527"/>
                  </a:lnTo>
                  <a:lnTo>
                    <a:pt x="2199" y="367"/>
                  </a:lnTo>
                  <a:lnTo>
                    <a:pt x="2343" y="363"/>
                  </a:lnTo>
                  <a:lnTo>
                    <a:pt x="2341" y="316"/>
                  </a:lnTo>
                  <a:lnTo>
                    <a:pt x="2415" y="287"/>
                  </a:lnTo>
                  <a:lnTo>
                    <a:pt x="2468" y="308"/>
                  </a:lnTo>
                  <a:lnTo>
                    <a:pt x="2472" y="297"/>
                  </a:lnTo>
                  <a:lnTo>
                    <a:pt x="2474" y="290"/>
                  </a:lnTo>
                  <a:lnTo>
                    <a:pt x="2476" y="287"/>
                  </a:lnTo>
                  <a:lnTo>
                    <a:pt x="2479" y="284"/>
                  </a:lnTo>
                  <a:lnTo>
                    <a:pt x="2482" y="283"/>
                  </a:lnTo>
                  <a:lnTo>
                    <a:pt x="2485" y="280"/>
                  </a:lnTo>
                  <a:lnTo>
                    <a:pt x="2488" y="278"/>
                  </a:lnTo>
                  <a:lnTo>
                    <a:pt x="2494" y="276"/>
                  </a:lnTo>
                  <a:lnTo>
                    <a:pt x="2498" y="276"/>
                  </a:lnTo>
                  <a:lnTo>
                    <a:pt x="2503" y="275"/>
                  </a:lnTo>
                  <a:lnTo>
                    <a:pt x="2509" y="275"/>
                  </a:lnTo>
                  <a:lnTo>
                    <a:pt x="2514" y="273"/>
                  </a:lnTo>
                  <a:lnTo>
                    <a:pt x="2519" y="273"/>
                  </a:lnTo>
                  <a:lnTo>
                    <a:pt x="2524" y="274"/>
                  </a:lnTo>
                  <a:lnTo>
                    <a:pt x="2530" y="276"/>
                  </a:lnTo>
                  <a:lnTo>
                    <a:pt x="2533" y="276"/>
                  </a:lnTo>
                  <a:lnTo>
                    <a:pt x="2535" y="276"/>
                  </a:lnTo>
                  <a:lnTo>
                    <a:pt x="2542" y="272"/>
                  </a:lnTo>
                  <a:lnTo>
                    <a:pt x="2545" y="267"/>
                  </a:lnTo>
                  <a:lnTo>
                    <a:pt x="2546" y="264"/>
                  </a:lnTo>
                  <a:lnTo>
                    <a:pt x="2550" y="262"/>
                  </a:lnTo>
                  <a:lnTo>
                    <a:pt x="2551" y="257"/>
                  </a:lnTo>
                  <a:lnTo>
                    <a:pt x="2553" y="253"/>
                  </a:lnTo>
                  <a:lnTo>
                    <a:pt x="2555" y="245"/>
                  </a:lnTo>
                  <a:lnTo>
                    <a:pt x="2556" y="241"/>
                  </a:lnTo>
                  <a:lnTo>
                    <a:pt x="2562" y="235"/>
                  </a:lnTo>
                  <a:lnTo>
                    <a:pt x="2564" y="230"/>
                  </a:lnTo>
                  <a:lnTo>
                    <a:pt x="2565" y="228"/>
                  </a:lnTo>
                  <a:lnTo>
                    <a:pt x="2568" y="225"/>
                  </a:lnTo>
                  <a:lnTo>
                    <a:pt x="2569" y="223"/>
                  </a:lnTo>
                  <a:lnTo>
                    <a:pt x="2570" y="221"/>
                  </a:lnTo>
                  <a:lnTo>
                    <a:pt x="2572" y="218"/>
                  </a:lnTo>
                  <a:lnTo>
                    <a:pt x="2574" y="212"/>
                  </a:lnTo>
                  <a:lnTo>
                    <a:pt x="2577" y="211"/>
                  </a:lnTo>
                  <a:lnTo>
                    <a:pt x="2579" y="198"/>
                  </a:lnTo>
                  <a:lnTo>
                    <a:pt x="2582" y="188"/>
                  </a:lnTo>
                  <a:lnTo>
                    <a:pt x="2586" y="183"/>
                  </a:lnTo>
                  <a:lnTo>
                    <a:pt x="2591" y="173"/>
                  </a:lnTo>
                  <a:lnTo>
                    <a:pt x="2596" y="167"/>
                  </a:lnTo>
                  <a:lnTo>
                    <a:pt x="2603" y="157"/>
                  </a:lnTo>
                  <a:lnTo>
                    <a:pt x="2607" y="150"/>
                  </a:lnTo>
                  <a:lnTo>
                    <a:pt x="2608" y="144"/>
                  </a:lnTo>
                  <a:lnTo>
                    <a:pt x="2610" y="135"/>
                  </a:lnTo>
                  <a:lnTo>
                    <a:pt x="2611" y="123"/>
                  </a:lnTo>
                  <a:lnTo>
                    <a:pt x="2612" y="118"/>
                  </a:lnTo>
                  <a:lnTo>
                    <a:pt x="2618" y="111"/>
                  </a:lnTo>
                  <a:lnTo>
                    <a:pt x="2624" y="102"/>
                  </a:lnTo>
                  <a:lnTo>
                    <a:pt x="2628" y="93"/>
                  </a:lnTo>
                  <a:lnTo>
                    <a:pt x="2631" y="84"/>
                  </a:lnTo>
                  <a:lnTo>
                    <a:pt x="2634" y="79"/>
                  </a:lnTo>
                  <a:lnTo>
                    <a:pt x="2637" y="76"/>
                  </a:lnTo>
                  <a:lnTo>
                    <a:pt x="2647" y="72"/>
                  </a:lnTo>
                  <a:lnTo>
                    <a:pt x="2658" y="72"/>
                  </a:lnTo>
                  <a:lnTo>
                    <a:pt x="2673" y="79"/>
                  </a:lnTo>
                  <a:lnTo>
                    <a:pt x="2680" y="67"/>
                  </a:lnTo>
                  <a:lnTo>
                    <a:pt x="2682" y="60"/>
                  </a:lnTo>
                  <a:lnTo>
                    <a:pt x="2683" y="57"/>
                  </a:lnTo>
                  <a:lnTo>
                    <a:pt x="2688" y="55"/>
                  </a:lnTo>
                  <a:lnTo>
                    <a:pt x="2695" y="55"/>
                  </a:lnTo>
                  <a:lnTo>
                    <a:pt x="2695" y="56"/>
                  </a:lnTo>
                  <a:lnTo>
                    <a:pt x="2703" y="60"/>
                  </a:lnTo>
                  <a:lnTo>
                    <a:pt x="2719" y="74"/>
                  </a:lnTo>
                  <a:lnTo>
                    <a:pt x="2723" y="81"/>
                  </a:lnTo>
                  <a:lnTo>
                    <a:pt x="2727" y="78"/>
                  </a:lnTo>
                  <a:lnTo>
                    <a:pt x="2742" y="66"/>
                  </a:lnTo>
                  <a:lnTo>
                    <a:pt x="2750" y="56"/>
                  </a:lnTo>
                  <a:lnTo>
                    <a:pt x="2755" y="53"/>
                  </a:lnTo>
                  <a:lnTo>
                    <a:pt x="2764" y="49"/>
                  </a:lnTo>
                  <a:lnTo>
                    <a:pt x="2769" y="44"/>
                  </a:lnTo>
                  <a:lnTo>
                    <a:pt x="2772" y="36"/>
                  </a:lnTo>
                  <a:lnTo>
                    <a:pt x="2774" y="30"/>
                  </a:lnTo>
                  <a:lnTo>
                    <a:pt x="2775" y="19"/>
                  </a:lnTo>
                  <a:lnTo>
                    <a:pt x="2787" y="14"/>
                  </a:lnTo>
                  <a:lnTo>
                    <a:pt x="2798" y="11"/>
                  </a:lnTo>
                  <a:lnTo>
                    <a:pt x="2805" y="6"/>
                  </a:lnTo>
                  <a:lnTo>
                    <a:pt x="2814" y="2"/>
                  </a:lnTo>
                  <a:lnTo>
                    <a:pt x="2829" y="0"/>
                  </a:lnTo>
                  <a:lnTo>
                    <a:pt x="2829" y="6"/>
                  </a:lnTo>
                  <a:lnTo>
                    <a:pt x="2830" y="14"/>
                  </a:lnTo>
                  <a:lnTo>
                    <a:pt x="2836" y="28"/>
                  </a:lnTo>
                  <a:lnTo>
                    <a:pt x="2839" y="42"/>
                  </a:lnTo>
                  <a:lnTo>
                    <a:pt x="2836" y="55"/>
                  </a:lnTo>
                  <a:lnTo>
                    <a:pt x="2839" y="58"/>
                  </a:lnTo>
                  <a:lnTo>
                    <a:pt x="2852" y="67"/>
                  </a:lnTo>
                  <a:lnTo>
                    <a:pt x="2864" y="79"/>
                  </a:lnTo>
                  <a:lnTo>
                    <a:pt x="2874" y="80"/>
                  </a:lnTo>
                  <a:lnTo>
                    <a:pt x="2881" y="83"/>
                  </a:lnTo>
                  <a:lnTo>
                    <a:pt x="2887" y="89"/>
                  </a:lnTo>
                  <a:lnTo>
                    <a:pt x="2892" y="99"/>
                  </a:lnTo>
                  <a:lnTo>
                    <a:pt x="2892" y="107"/>
                  </a:lnTo>
                  <a:lnTo>
                    <a:pt x="2896" y="127"/>
                  </a:lnTo>
                  <a:lnTo>
                    <a:pt x="2896" y="133"/>
                  </a:lnTo>
                  <a:lnTo>
                    <a:pt x="2892" y="137"/>
                  </a:lnTo>
                  <a:lnTo>
                    <a:pt x="2889" y="141"/>
                  </a:lnTo>
                  <a:lnTo>
                    <a:pt x="2886" y="147"/>
                  </a:lnTo>
                  <a:lnTo>
                    <a:pt x="2889" y="161"/>
                  </a:lnTo>
                  <a:lnTo>
                    <a:pt x="2886" y="174"/>
                  </a:lnTo>
                  <a:lnTo>
                    <a:pt x="2892" y="188"/>
                  </a:lnTo>
                  <a:lnTo>
                    <a:pt x="2894" y="207"/>
                  </a:lnTo>
                  <a:lnTo>
                    <a:pt x="2898" y="216"/>
                  </a:lnTo>
                  <a:lnTo>
                    <a:pt x="2901" y="225"/>
                  </a:lnTo>
                  <a:lnTo>
                    <a:pt x="2901" y="228"/>
                  </a:lnTo>
                  <a:lnTo>
                    <a:pt x="2895" y="242"/>
                  </a:lnTo>
                  <a:lnTo>
                    <a:pt x="2892" y="255"/>
                  </a:lnTo>
                  <a:lnTo>
                    <a:pt x="2892" y="262"/>
                  </a:lnTo>
                  <a:lnTo>
                    <a:pt x="2893" y="269"/>
                  </a:lnTo>
                  <a:lnTo>
                    <a:pt x="2901" y="279"/>
                  </a:lnTo>
                  <a:lnTo>
                    <a:pt x="2904" y="288"/>
                  </a:lnTo>
                  <a:lnTo>
                    <a:pt x="2913" y="289"/>
                  </a:lnTo>
                  <a:lnTo>
                    <a:pt x="2920" y="295"/>
                  </a:lnTo>
                  <a:lnTo>
                    <a:pt x="2931" y="298"/>
                  </a:lnTo>
                  <a:lnTo>
                    <a:pt x="2936" y="307"/>
                  </a:lnTo>
                  <a:lnTo>
                    <a:pt x="2936" y="312"/>
                  </a:lnTo>
                  <a:lnTo>
                    <a:pt x="2934" y="322"/>
                  </a:lnTo>
                  <a:lnTo>
                    <a:pt x="2932" y="331"/>
                  </a:lnTo>
                  <a:lnTo>
                    <a:pt x="2929" y="351"/>
                  </a:lnTo>
                  <a:lnTo>
                    <a:pt x="2930" y="360"/>
                  </a:lnTo>
                  <a:lnTo>
                    <a:pt x="2916" y="388"/>
                  </a:lnTo>
                  <a:lnTo>
                    <a:pt x="2904" y="401"/>
                  </a:lnTo>
                  <a:lnTo>
                    <a:pt x="2894" y="409"/>
                  </a:lnTo>
                  <a:lnTo>
                    <a:pt x="2898" y="418"/>
                  </a:lnTo>
                  <a:lnTo>
                    <a:pt x="2902" y="427"/>
                  </a:lnTo>
                  <a:lnTo>
                    <a:pt x="2905" y="430"/>
                  </a:lnTo>
                  <a:lnTo>
                    <a:pt x="2911" y="434"/>
                  </a:lnTo>
                  <a:lnTo>
                    <a:pt x="2917" y="442"/>
                  </a:lnTo>
                  <a:lnTo>
                    <a:pt x="2922" y="447"/>
                  </a:lnTo>
                  <a:lnTo>
                    <a:pt x="2924" y="449"/>
                  </a:lnTo>
                  <a:lnTo>
                    <a:pt x="2932" y="472"/>
                  </a:lnTo>
                  <a:lnTo>
                    <a:pt x="2936" y="475"/>
                  </a:lnTo>
                  <a:lnTo>
                    <a:pt x="2940" y="497"/>
                  </a:lnTo>
                  <a:lnTo>
                    <a:pt x="2942" y="509"/>
                  </a:lnTo>
                  <a:lnTo>
                    <a:pt x="2940" y="513"/>
                  </a:lnTo>
                  <a:lnTo>
                    <a:pt x="2935" y="523"/>
                  </a:lnTo>
                  <a:lnTo>
                    <a:pt x="2931" y="533"/>
                  </a:lnTo>
                  <a:lnTo>
                    <a:pt x="2926" y="544"/>
                  </a:lnTo>
                  <a:lnTo>
                    <a:pt x="2924" y="547"/>
                  </a:lnTo>
                  <a:lnTo>
                    <a:pt x="2908" y="549"/>
                  </a:lnTo>
                  <a:lnTo>
                    <a:pt x="2895" y="549"/>
                  </a:lnTo>
                  <a:lnTo>
                    <a:pt x="2889" y="555"/>
                  </a:lnTo>
                  <a:lnTo>
                    <a:pt x="2872" y="556"/>
                  </a:lnTo>
                  <a:lnTo>
                    <a:pt x="2868" y="558"/>
                  </a:lnTo>
                  <a:lnTo>
                    <a:pt x="2865" y="566"/>
                  </a:lnTo>
                  <a:lnTo>
                    <a:pt x="2863" y="574"/>
                  </a:lnTo>
                  <a:lnTo>
                    <a:pt x="2860" y="579"/>
                  </a:lnTo>
                  <a:lnTo>
                    <a:pt x="2848" y="593"/>
                  </a:lnTo>
                  <a:lnTo>
                    <a:pt x="2838" y="603"/>
                  </a:lnTo>
                  <a:lnTo>
                    <a:pt x="2826" y="623"/>
                  </a:lnTo>
                  <a:lnTo>
                    <a:pt x="2818" y="637"/>
                  </a:lnTo>
                  <a:lnTo>
                    <a:pt x="2817" y="642"/>
                  </a:lnTo>
                  <a:lnTo>
                    <a:pt x="2817" y="653"/>
                  </a:lnTo>
                  <a:lnTo>
                    <a:pt x="2818" y="660"/>
                  </a:lnTo>
                  <a:lnTo>
                    <a:pt x="2820" y="669"/>
                  </a:lnTo>
                  <a:lnTo>
                    <a:pt x="2823" y="674"/>
                  </a:lnTo>
                  <a:lnTo>
                    <a:pt x="2826" y="679"/>
                  </a:lnTo>
                  <a:lnTo>
                    <a:pt x="2827" y="684"/>
                  </a:lnTo>
                  <a:lnTo>
                    <a:pt x="2823" y="690"/>
                  </a:lnTo>
                  <a:lnTo>
                    <a:pt x="2819" y="695"/>
                  </a:lnTo>
                  <a:lnTo>
                    <a:pt x="2803" y="709"/>
                  </a:lnTo>
                  <a:lnTo>
                    <a:pt x="2796" y="718"/>
                  </a:lnTo>
                  <a:lnTo>
                    <a:pt x="2787" y="721"/>
                  </a:lnTo>
                  <a:lnTo>
                    <a:pt x="2776" y="725"/>
                  </a:lnTo>
                  <a:lnTo>
                    <a:pt x="2768" y="728"/>
                  </a:lnTo>
                  <a:lnTo>
                    <a:pt x="2762" y="730"/>
                  </a:lnTo>
                  <a:lnTo>
                    <a:pt x="2760" y="734"/>
                  </a:lnTo>
                  <a:lnTo>
                    <a:pt x="2761" y="740"/>
                  </a:lnTo>
                  <a:lnTo>
                    <a:pt x="2763" y="745"/>
                  </a:lnTo>
                  <a:lnTo>
                    <a:pt x="2768" y="753"/>
                  </a:lnTo>
                  <a:lnTo>
                    <a:pt x="2770" y="760"/>
                  </a:lnTo>
                  <a:lnTo>
                    <a:pt x="2769" y="770"/>
                  </a:lnTo>
                  <a:lnTo>
                    <a:pt x="2767" y="776"/>
                  </a:lnTo>
                  <a:lnTo>
                    <a:pt x="2767" y="781"/>
                  </a:lnTo>
                  <a:lnTo>
                    <a:pt x="2770" y="790"/>
                  </a:lnTo>
                  <a:lnTo>
                    <a:pt x="2771" y="800"/>
                  </a:lnTo>
                  <a:lnTo>
                    <a:pt x="2767" y="822"/>
                  </a:lnTo>
                  <a:lnTo>
                    <a:pt x="2762" y="837"/>
                  </a:lnTo>
                  <a:lnTo>
                    <a:pt x="2766" y="848"/>
                  </a:lnTo>
                  <a:lnTo>
                    <a:pt x="2768" y="858"/>
                  </a:lnTo>
                  <a:lnTo>
                    <a:pt x="2774" y="860"/>
                  </a:lnTo>
                  <a:lnTo>
                    <a:pt x="2776" y="888"/>
                  </a:lnTo>
                  <a:lnTo>
                    <a:pt x="2780" y="893"/>
                  </a:lnTo>
                  <a:lnTo>
                    <a:pt x="2785" y="902"/>
                  </a:lnTo>
                  <a:lnTo>
                    <a:pt x="2794" y="902"/>
                  </a:lnTo>
                  <a:lnTo>
                    <a:pt x="2798" y="905"/>
                  </a:lnTo>
                  <a:lnTo>
                    <a:pt x="2800" y="909"/>
                  </a:lnTo>
                  <a:lnTo>
                    <a:pt x="2803" y="916"/>
                  </a:lnTo>
                  <a:lnTo>
                    <a:pt x="2799" y="923"/>
                  </a:lnTo>
                  <a:lnTo>
                    <a:pt x="2802" y="932"/>
                  </a:lnTo>
                  <a:lnTo>
                    <a:pt x="2799" y="950"/>
                  </a:lnTo>
                  <a:lnTo>
                    <a:pt x="2800" y="964"/>
                  </a:lnTo>
                  <a:lnTo>
                    <a:pt x="2802" y="974"/>
                  </a:lnTo>
                  <a:lnTo>
                    <a:pt x="2799" y="979"/>
                  </a:lnTo>
                  <a:lnTo>
                    <a:pt x="2805" y="992"/>
                  </a:lnTo>
                  <a:lnTo>
                    <a:pt x="2809" y="1010"/>
                  </a:lnTo>
                  <a:lnTo>
                    <a:pt x="2805" y="1018"/>
                  </a:lnTo>
                  <a:lnTo>
                    <a:pt x="2803" y="1022"/>
                  </a:lnTo>
                  <a:lnTo>
                    <a:pt x="2802" y="1025"/>
                  </a:lnTo>
                  <a:lnTo>
                    <a:pt x="2804" y="1029"/>
                  </a:lnTo>
                  <a:lnTo>
                    <a:pt x="2806" y="1034"/>
                  </a:lnTo>
                  <a:lnTo>
                    <a:pt x="2812" y="1045"/>
                  </a:lnTo>
                  <a:lnTo>
                    <a:pt x="2831" y="1054"/>
                  </a:lnTo>
                  <a:lnTo>
                    <a:pt x="2838" y="1068"/>
                  </a:lnTo>
                  <a:lnTo>
                    <a:pt x="2845" y="1101"/>
                  </a:lnTo>
                  <a:lnTo>
                    <a:pt x="2845" y="1111"/>
                  </a:lnTo>
                  <a:lnTo>
                    <a:pt x="2851" y="1117"/>
                  </a:lnTo>
                  <a:lnTo>
                    <a:pt x="2852" y="1124"/>
                  </a:lnTo>
                  <a:lnTo>
                    <a:pt x="2853" y="1128"/>
                  </a:lnTo>
                  <a:lnTo>
                    <a:pt x="2857" y="1134"/>
                  </a:lnTo>
                  <a:lnTo>
                    <a:pt x="2859" y="1135"/>
                  </a:lnTo>
                  <a:lnTo>
                    <a:pt x="2863" y="1145"/>
                  </a:lnTo>
                  <a:lnTo>
                    <a:pt x="2863" y="1150"/>
                  </a:lnTo>
                  <a:lnTo>
                    <a:pt x="2867" y="1160"/>
                  </a:lnTo>
                  <a:lnTo>
                    <a:pt x="2869" y="1171"/>
                  </a:lnTo>
                  <a:lnTo>
                    <a:pt x="2869" y="1182"/>
                  </a:lnTo>
                  <a:lnTo>
                    <a:pt x="2869" y="1191"/>
                  </a:lnTo>
                  <a:lnTo>
                    <a:pt x="2871" y="1202"/>
                  </a:lnTo>
                  <a:lnTo>
                    <a:pt x="2871" y="1205"/>
                  </a:lnTo>
                  <a:lnTo>
                    <a:pt x="2869" y="1207"/>
                  </a:lnTo>
                  <a:lnTo>
                    <a:pt x="2864" y="1214"/>
                  </a:lnTo>
                  <a:lnTo>
                    <a:pt x="2870" y="1218"/>
                  </a:lnTo>
                  <a:lnTo>
                    <a:pt x="2876" y="1222"/>
                  </a:lnTo>
                  <a:lnTo>
                    <a:pt x="2881" y="1231"/>
                  </a:lnTo>
                  <a:lnTo>
                    <a:pt x="2884" y="1239"/>
                  </a:lnTo>
                  <a:lnTo>
                    <a:pt x="2876" y="1248"/>
                  </a:lnTo>
                  <a:lnTo>
                    <a:pt x="2869" y="1253"/>
                  </a:lnTo>
                  <a:lnTo>
                    <a:pt x="2871" y="1263"/>
                  </a:lnTo>
                  <a:lnTo>
                    <a:pt x="2870" y="1267"/>
                  </a:lnTo>
                  <a:lnTo>
                    <a:pt x="2870" y="1269"/>
                  </a:lnTo>
                  <a:lnTo>
                    <a:pt x="2879" y="1272"/>
                  </a:lnTo>
                  <a:lnTo>
                    <a:pt x="2887" y="1279"/>
                  </a:lnTo>
                  <a:lnTo>
                    <a:pt x="2890" y="1286"/>
                  </a:lnTo>
                  <a:lnTo>
                    <a:pt x="2890" y="1290"/>
                  </a:lnTo>
                  <a:lnTo>
                    <a:pt x="2889" y="1295"/>
                  </a:lnTo>
                  <a:lnTo>
                    <a:pt x="2888" y="1299"/>
                  </a:lnTo>
                  <a:lnTo>
                    <a:pt x="2887" y="1301"/>
                  </a:lnTo>
                  <a:lnTo>
                    <a:pt x="2894" y="1311"/>
                  </a:lnTo>
                  <a:lnTo>
                    <a:pt x="2898" y="1315"/>
                  </a:lnTo>
                  <a:lnTo>
                    <a:pt x="2899" y="1320"/>
                  </a:lnTo>
                  <a:lnTo>
                    <a:pt x="2902" y="1336"/>
                  </a:lnTo>
                  <a:lnTo>
                    <a:pt x="2902" y="1353"/>
                  </a:lnTo>
                  <a:lnTo>
                    <a:pt x="2903" y="1357"/>
                  </a:lnTo>
                  <a:lnTo>
                    <a:pt x="2906" y="1377"/>
                  </a:lnTo>
                  <a:lnTo>
                    <a:pt x="2907" y="1386"/>
                  </a:lnTo>
                  <a:lnTo>
                    <a:pt x="2904" y="1406"/>
                  </a:lnTo>
                  <a:lnTo>
                    <a:pt x="2903" y="1414"/>
                  </a:lnTo>
                  <a:lnTo>
                    <a:pt x="2903" y="1419"/>
                  </a:lnTo>
                  <a:lnTo>
                    <a:pt x="2899" y="1424"/>
                  </a:lnTo>
                  <a:lnTo>
                    <a:pt x="2899" y="1434"/>
                  </a:lnTo>
                  <a:lnTo>
                    <a:pt x="2902" y="1441"/>
                  </a:lnTo>
                  <a:lnTo>
                    <a:pt x="2908" y="1447"/>
                  </a:lnTo>
                  <a:lnTo>
                    <a:pt x="2911" y="1452"/>
                  </a:lnTo>
                  <a:lnTo>
                    <a:pt x="2914" y="1457"/>
                  </a:lnTo>
                  <a:lnTo>
                    <a:pt x="2917" y="1459"/>
                  </a:lnTo>
                  <a:lnTo>
                    <a:pt x="2919" y="1465"/>
                  </a:lnTo>
                  <a:lnTo>
                    <a:pt x="2918" y="1476"/>
                  </a:lnTo>
                  <a:lnTo>
                    <a:pt x="2922" y="1483"/>
                  </a:lnTo>
                  <a:lnTo>
                    <a:pt x="2922" y="1488"/>
                  </a:lnTo>
                  <a:lnTo>
                    <a:pt x="2923" y="1493"/>
                  </a:lnTo>
                  <a:lnTo>
                    <a:pt x="2928" y="1496"/>
                  </a:lnTo>
                  <a:lnTo>
                    <a:pt x="2937" y="1496"/>
                  </a:lnTo>
                  <a:lnTo>
                    <a:pt x="2943" y="1493"/>
                  </a:lnTo>
                  <a:lnTo>
                    <a:pt x="2946" y="1489"/>
                  </a:lnTo>
                  <a:lnTo>
                    <a:pt x="2960" y="1486"/>
                  </a:lnTo>
                  <a:lnTo>
                    <a:pt x="2971" y="1485"/>
                  </a:lnTo>
                  <a:lnTo>
                    <a:pt x="2977" y="1487"/>
                  </a:lnTo>
                  <a:lnTo>
                    <a:pt x="2985" y="1490"/>
                  </a:lnTo>
                  <a:lnTo>
                    <a:pt x="2997" y="1495"/>
                  </a:lnTo>
                  <a:lnTo>
                    <a:pt x="3006" y="1499"/>
                  </a:lnTo>
                  <a:lnTo>
                    <a:pt x="3012" y="1500"/>
                  </a:lnTo>
                  <a:lnTo>
                    <a:pt x="3013" y="1505"/>
                  </a:lnTo>
                  <a:lnTo>
                    <a:pt x="3015" y="1511"/>
                  </a:lnTo>
                  <a:lnTo>
                    <a:pt x="3015" y="1518"/>
                  </a:lnTo>
                  <a:lnTo>
                    <a:pt x="3011" y="1522"/>
                  </a:lnTo>
                  <a:lnTo>
                    <a:pt x="3009" y="1529"/>
                  </a:lnTo>
                  <a:lnTo>
                    <a:pt x="3010" y="1540"/>
                  </a:lnTo>
                  <a:lnTo>
                    <a:pt x="3013" y="1551"/>
                  </a:lnTo>
                  <a:lnTo>
                    <a:pt x="3015" y="1557"/>
                  </a:lnTo>
                  <a:lnTo>
                    <a:pt x="3016" y="1565"/>
                  </a:lnTo>
                  <a:lnTo>
                    <a:pt x="3015" y="1569"/>
                  </a:lnTo>
                  <a:lnTo>
                    <a:pt x="3014" y="1579"/>
                  </a:lnTo>
                  <a:lnTo>
                    <a:pt x="3012" y="1586"/>
                  </a:lnTo>
                  <a:lnTo>
                    <a:pt x="3014" y="1594"/>
                  </a:lnTo>
                  <a:lnTo>
                    <a:pt x="3016" y="1603"/>
                  </a:lnTo>
                  <a:lnTo>
                    <a:pt x="3014" y="1616"/>
                  </a:lnTo>
                  <a:lnTo>
                    <a:pt x="3012" y="1630"/>
                  </a:lnTo>
                  <a:lnTo>
                    <a:pt x="3010" y="1640"/>
                  </a:lnTo>
                  <a:lnTo>
                    <a:pt x="3012" y="1653"/>
                  </a:lnTo>
                  <a:lnTo>
                    <a:pt x="3012" y="1674"/>
                  </a:lnTo>
                  <a:lnTo>
                    <a:pt x="3013" y="1690"/>
                  </a:lnTo>
                  <a:lnTo>
                    <a:pt x="3022" y="1700"/>
                  </a:lnTo>
                  <a:lnTo>
                    <a:pt x="3024" y="1710"/>
                  </a:lnTo>
                  <a:lnTo>
                    <a:pt x="3025" y="1715"/>
                  </a:lnTo>
                  <a:lnTo>
                    <a:pt x="3026" y="1720"/>
                  </a:lnTo>
                  <a:lnTo>
                    <a:pt x="3027" y="1727"/>
                  </a:lnTo>
                  <a:lnTo>
                    <a:pt x="3027" y="1731"/>
                  </a:lnTo>
                  <a:lnTo>
                    <a:pt x="3022" y="1742"/>
                  </a:lnTo>
                  <a:lnTo>
                    <a:pt x="3016" y="1760"/>
                  </a:lnTo>
                  <a:lnTo>
                    <a:pt x="3012" y="1772"/>
                  </a:lnTo>
                  <a:lnTo>
                    <a:pt x="3010" y="1780"/>
                  </a:lnTo>
                  <a:lnTo>
                    <a:pt x="3009" y="1789"/>
                  </a:lnTo>
                  <a:lnTo>
                    <a:pt x="3007" y="1798"/>
                  </a:lnTo>
                  <a:lnTo>
                    <a:pt x="3008" y="1803"/>
                  </a:lnTo>
                  <a:lnTo>
                    <a:pt x="3000" y="1821"/>
                  </a:lnTo>
                  <a:lnTo>
                    <a:pt x="2999" y="1836"/>
                  </a:lnTo>
                  <a:lnTo>
                    <a:pt x="2987" y="1855"/>
                  </a:lnTo>
                  <a:lnTo>
                    <a:pt x="2988" y="1868"/>
                  </a:lnTo>
                  <a:lnTo>
                    <a:pt x="2980" y="1882"/>
                  </a:lnTo>
                  <a:lnTo>
                    <a:pt x="2976" y="1889"/>
                  </a:lnTo>
                  <a:lnTo>
                    <a:pt x="2984" y="1902"/>
                  </a:lnTo>
                  <a:lnTo>
                    <a:pt x="2987" y="1909"/>
                  </a:lnTo>
                  <a:lnTo>
                    <a:pt x="2996" y="1917"/>
                  </a:lnTo>
                  <a:lnTo>
                    <a:pt x="2998" y="1922"/>
                  </a:lnTo>
                  <a:lnTo>
                    <a:pt x="2996" y="1928"/>
                  </a:lnTo>
                  <a:lnTo>
                    <a:pt x="2990" y="1938"/>
                  </a:lnTo>
                  <a:lnTo>
                    <a:pt x="2986" y="1942"/>
                  </a:lnTo>
                  <a:lnTo>
                    <a:pt x="2984" y="1949"/>
                  </a:lnTo>
                  <a:lnTo>
                    <a:pt x="2983" y="1963"/>
                  </a:lnTo>
                  <a:lnTo>
                    <a:pt x="2978" y="1989"/>
                  </a:lnTo>
                  <a:lnTo>
                    <a:pt x="2975" y="2002"/>
                  </a:lnTo>
                  <a:lnTo>
                    <a:pt x="2975" y="2021"/>
                  </a:lnTo>
                  <a:lnTo>
                    <a:pt x="2973" y="2024"/>
                  </a:lnTo>
                  <a:lnTo>
                    <a:pt x="2974" y="2033"/>
                  </a:lnTo>
                  <a:lnTo>
                    <a:pt x="2977" y="2045"/>
                  </a:lnTo>
                  <a:lnTo>
                    <a:pt x="2977" y="2065"/>
                  </a:lnTo>
                  <a:lnTo>
                    <a:pt x="2977" y="2071"/>
                  </a:lnTo>
                  <a:lnTo>
                    <a:pt x="2983" y="2082"/>
                  </a:lnTo>
                  <a:lnTo>
                    <a:pt x="2984" y="2089"/>
                  </a:lnTo>
                  <a:lnTo>
                    <a:pt x="2983" y="2100"/>
                  </a:lnTo>
                  <a:lnTo>
                    <a:pt x="2984" y="2110"/>
                  </a:lnTo>
                  <a:lnTo>
                    <a:pt x="2984" y="2117"/>
                  </a:lnTo>
                  <a:lnTo>
                    <a:pt x="2986" y="2124"/>
                  </a:lnTo>
                  <a:lnTo>
                    <a:pt x="2985" y="2130"/>
                  </a:lnTo>
                  <a:lnTo>
                    <a:pt x="2980" y="2138"/>
                  </a:lnTo>
                  <a:lnTo>
                    <a:pt x="2979" y="2141"/>
                  </a:lnTo>
                  <a:lnTo>
                    <a:pt x="2977" y="2147"/>
                  </a:lnTo>
                  <a:lnTo>
                    <a:pt x="2975" y="2150"/>
                  </a:lnTo>
                  <a:lnTo>
                    <a:pt x="2973" y="2155"/>
                  </a:lnTo>
                  <a:lnTo>
                    <a:pt x="2972" y="2161"/>
                  </a:lnTo>
                  <a:lnTo>
                    <a:pt x="2970" y="2171"/>
                  </a:lnTo>
                  <a:lnTo>
                    <a:pt x="2968" y="2176"/>
                  </a:lnTo>
                  <a:lnTo>
                    <a:pt x="2970" y="2185"/>
                  </a:lnTo>
                  <a:lnTo>
                    <a:pt x="2968" y="2192"/>
                  </a:lnTo>
                  <a:lnTo>
                    <a:pt x="2967" y="2198"/>
                  </a:lnTo>
                  <a:lnTo>
                    <a:pt x="2965" y="2204"/>
                  </a:lnTo>
                  <a:lnTo>
                    <a:pt x="2961" y="2207"/>
                  </a:lnTo>
                  <a:lnTo>
                    <a:pt x="2958" y="2209"/>
                  </a:lnTo>
                  <a:lnTo>
                    <a:pt x="2956" y="2211"/>
                  </a:lnTo>
                  <a:lnTo>
                    <a:pt x="2954" y="2217"/>
                  </a:lnTo>
                  <a:lnTo>
                    <a:pt x="2954" y="2222"/>
                  </a:lnTo>
                  <a:lnTo>
                    <a:pt x="2952" y="2228"/>
                  </a:lnTo>
                  <a:lnTo>
                    <a:pt x="2949" y="2233"/>
                  </a:lnTo>
                  <a:lnTo>
                    <a:pt x="2946" y="2241"/>
                  </a:lnTo>
                  <a:lnTo>
                    <a:pt x="2944" y="2245"/>
                  </a:lnTo>
                  <a:lnTo>
                    <a:pt x="2943" y="2249"/>
                  </a:lnTo>
                  <a:lnTo>
                    <a:pt x="2943" y="2253"/>
                  </a:lnTo>
                  <a:lnTo>
                    <a:pt x="2942" y="2260"/>
                  </a:lnTo>
                  <a:lnTo>
                    <a:pt x="2940" y="2265"/>
                  </a:lnTo>
                  <a:lnTo>
                    <a:pt x="2940" y="2273"/>
                  </a:lnTo>
                  <a:lnTo>
                    <a:pt x="2941" y="2280"/>
                  </a:lnTo>
                  <a:lnTo>
                    <a:pt x="2941" y="2285"/>
                  </a:lnTo>
                  <a:lnTo>
                    <a:pt x="2939" y="2295"/>
                  </a:lnTo>
                  <a:lnTo>
                    <a:pt x="2938" y="2299"/>
                  </a:lnTo>
                  <a:lnTo>
                    <a:pt x="2935" y="2304"/>
                  </a:lnTo>
                  <a:lnTo>
                    <a:pt x="2932" y="2312"/>
                  </a:lnTo>
                  <a:lnTo>
                    <a:pt x="2928" y="2319"/>
                  </a:lnTo>
                  <a:lnTo>
                    <a:pt x="2926" y="2323"/>
                  </a:lnTo>
                  <a:lnTo>
                    <a:pt x="2926" y="2327"/>
                  </a:lnTo>
                  <a:lnTo>
                    <a:pt x="2927" y="2332"/>
                  </a:lnTo>
                  <a:lnTo>
                    <a:pt x="2927" y="2337"/>
                  </a:lnTo>
                  <a:lnTo>
                    <a:pt x="2925" y="2343"/>
                  </a:lnTo>
                  <a:lnTo>
                    <a:pt x="2923" y="2347"/>
                  </a:lnTo>
                  <a:lnTo>
                    <a:pt x="2924" y="2353"/>
                  </a:lnTo>
                  <a:lnTo>
                    <a:pt x="2925" y="2359"/>
                  </a:lnTo>
                  <a:lnTo>
                    <a:pt x="2924" y="2364"/>
                  </a:lnTo>
                  <a:lnTo>
                    <a:pt x="2920" y="2366"/>
                  </a:lnTo>
                  <a:lnTo>
                    <a:pt x="2852" y="2415"/>
                  </a:lnTo>
                  <a:lnTo>
                    <a:pt x="2851" y="2416"/>
                  </a:lnTo>
                  <a:lnTo>
                    <a:pt x="2833" y="2450"/>
                  </a:lnTo>
                  <a:lnTo>
                    <a:pt x="2824" y="2457"/>
                  </a:lnTo>
                  <a:lnTo>
                    <a:pt x="2814" y="2471"/>
                  </a:lnTo>
                  <a:lnTo>
                    <a:pt x="2808" y="2485"/>
                  </a:lnTo>
                  <a:lnTo>
                    <a:pt x="2809" y="2495"/>
                  </a:lnTo>
                  <a:lnTo>
                    <a:pt x="2800" y="2510"/>
                  </a:lnTo>
                  <a:lnTo>
                    <a:pt x="2798" y="2522"/>
                  </a:lnTo>
                  <a:lnTo>
                    <a:pt x="2786" y="2534"/>
                  </a:lnTo>
                  <a:lnTo>
                    <a:pt x="2788" y="2548"/>
                  </a:lnTo>
                  <a:lnTo>
                    <a:pt x="2796" y="2565"/>
                  </a:lnTo>
                  <a:lnTo>
                    <a:pt x="2791" y="2587"/>
                  </a:lnTo>
                  <a:lnTo>
                    <a:pt x="2776" y="2606"/>
                  </a:lnTo>
                  <a:lnTo>
                    <a:pt x="2779" y="2617"/>
                  </a:lnTo>
                  <a:lnTo>
                    <a:pt x="2782" y="2629"/>
                  </a:lnTo>
                  <a:lnTo>
                    <a:pt x="2780" y="2637"/>
                  </a:lnTo>
                  <a:lnTo>
                    <a:pt x="2775" y="2647"/>
                  </a:lnTo>
                  <a:lnTo>
                    <a:pt x="2773" y="2652"/>
                  </a:lnTo>
                  <a:lnTo>
                    <a:pt x="2771" y="2664"/>
                  </a:lnTo>
                  <a:lnTo>
                    <a:pt x="2764" y="2678"/>
                  </a:lnTo>
                  <a:lnTo>
                    <a:pt x="2754" y="2683"/>
                  </a:lnTo>
                  <a:lnTo>
                    <a:pt x="2754" y="2693"/>
                  </a:lnTo>
                  <a:lnTo>
                    <a:pt x="2756" y="2698"/>
                  </a:lnTo>
                  <a:lnTo>
                    <a:pt x="2759" y="2708"/>
                  </a:lnTo>
                  <a:lnTo>
                    <a:pt x="2751" y="2716"/>
                  </a:lnTo>
                  <a:lnTo>
                    <a:pt x="2749" y="2728"/>
                  </a:lnTo>
                  <a:lnTo>
                    <a:pt x="2742" y="2733"/>
                  </a:lnTo>
                  <a:lnTo>
                    <a:pt x="2732" y="2739"/>
                  </a:lnTo>
                  <a:lnTo>
                    <a:pt x="2724" y="2745"/>
                  </a:lnTo>
                  <a:lnTo>
                    <a:pt x="2719" y="2753"/>
                  </a:lnTo>
                  <a:lnTo>
                    <a:pt x="2713" y="2766"/>
                  </a:lnTo>
                  <a:lnTo>
                    <a:pt x="2713" y="2769"/>
                  </a:lnTo>
                  <a:lnTo>
                    <a:pt x="2713" y="2775"/>
                  </a:lnTo>
                  <a:lnTo>
                    <a:pt x="2722" y="2784"/>
                  </a:lnTo>
                  <a:lnTo>
                    <a:pt x="2731" y="2785"/>
                  </a:lnTo>
                  <a:lnTo>
                    <a:pt x="2738" y="2788"/>
                  </a:lnTo>
                  <a:lnTo>
                    <a:pt x="2747" y="2799"/>
                  </a:lnTo>
                  <a:lnTo>
                    <a:pt x="2757" y="2801"/>
                  </a:lnTo>
                  <a:lnTo>
                    <a:pt x="2758" y="2812"/>
                  </a:lnTo>
                  <a:lnTo>
                    <a:pt x="2754" y="2829"/>
                  </a:lnTo>
                  <a:lnTo>
                    <a:pt x="2736" y="2850"/>
                  </a:lnTo>
                  <a:lnTo>
                    <a:pt x="2734" y="2858"/>
                  </a:lnTo>
                  <a:lnTo>
                    <a:pt x="2734" y="2864"/>
                  </a:lnTo>
                  <a:lnTo>
                    <a:pt x="2740" y="2876"/>
                  </a:lnTo>
                  <a:lnTo>
                    <a:pt x="2735" y="2889"/>
                  </a:lnTo>
                  <a:lnTo>
                    <a:pt x="2731" y="2902"/>
                  </a:lnTo>
                  <a:lnTo>
                    <a:pt x="2728" y="2917"/>
                  </a:lnTo>
                  <a:lnTo>
                    <a:pt x="2728" y="2922"/>
                  </a:lnTo>
                  <a:lnTo>
                    <a:pt x="2733" y="2934"/>
                  </a:lnTo>
                  <a:lnTo>
                    <a:pt x="2737" y="2943"/>
                  </a:lnTo>
                  <a:lnTo>
                    <a:pt x="2726" y="2954"/>
                  </a:lnTo>
                  <a:lnTo>
                    <a:pt x="2730" y="2966"/>
                  </a:lnTo>
                  <a:lnTo>
                    <a:pt x="2734" y="2975"/>
                  </a:lnTo>
                  <a:lnTo>
                    <a:pt x="2728" y="2986"/>
                  </a:lnTo>
                  <a:lnTo>
                    <a:pt x="2730" y="2996"/>
                  </a:lnTo>
                  <a:lnTo>
                    <a:pt x="2726" y="3012"/>
                  </a:lnTo>
                  <a:lnTo>
                    <a:pt x="2723" y="3027"/>
                  </a:lnTo>
                  <a:lnTo>
                    <a:pt x="2716" y="3040"/>
                  </a:lnTo>
                  <a:lnTo>
                    <a:pt x="2709" y="3051"/>
                  </a:lnTo>
                  <a:lnTo>
                    <a:pt x="2698" y="3062"/>
                  </a:lnTo>
                  <a:lnTo>
                    <a:pt x="2692" y="3073"/>
                  </a:lnTo>
                  <a:lnTo>
                    <a:pt x="2688" y="3081"/>
                  </a:lnTo>
                  <a:lnTo>
                    <a:pt x="2685" y="3088"/>
                  </a:lnTo>
                  <a:lnTo>
                    <a:pt x="2684" y="3099"/>
                  </a:lnTo>
                  <a:lnTo>
                    <a:pt x="2686" y="3112"/>
                  </a:lnTo>
                  <a:lnTo>
                    <a:pt x="2684" y="3125"/>
                  </a:lnTo>
                  <a:lnTo>
                    <a:pt x="2676" y="3138"/>
                  </a:lnTo>
                  <a:lnTo>
                    <a:pt x="2673" y="3145"/>
                  </a:lnTo>
                  <a:lnTo>
                    <a:pt x="2672" y="3171"/>
                  </a:lnTo>
                  <a:lnTo>
                    <a:pt x="2674" y="3191"/>
                  </a:lnTo>
                  <a:lnTo>
                    <a:pt x="2668" y="3202"/>
                  </a:lnTo>
                  <a:lnTo>
                    <a:pt x="2650" y="3216"/>
                  </a:lnTo>
                  <a:lnTo>
                    <a:pt x="2654" y="3232"/>
                  </a:lnTo>
                  <a:lnTo>
                    <a:pt x="2662" y="3244"/>
                  </a:lnTo>
                  <a:lnTo>
                    <a:pt x="2661" y="3252"/>
                  </a:lnTo>
                  <a:lnTo>
                    <a:pt x="2644" y="3323"/>
                  </a:lnTo>
                  <a:lnTo>
                    <a:pt x="2618" y="3432"/>
                  </a:lnTo>
                  <a:lnTo>
                    <a:pt x="2614" y="3436"/>
                  </a:lnTo>
                  <a:lnTo>
                    <a:pt x="2612" y="3439"/>
                  </a:lnTo>
                  <a:lnTo>
                    <a:pt x="2610" y="3442"/>
                  </a:lnTo>
                  <a:lnTo>
                    <a:pt x="2608" y="3446"/>
                  </a:lnTo>
                  <a:lnTo>
                    <a:pt x="2605" y="3448"/>
                  </a:lnTo>
                  <a:lnTo>
                    <a:pt x="2603" y="3451"/>
                  </a:lnTo>
                  <a:lnTo>
                    <a:pt x="2602" y="3453"/>
                  </a:lnTo>
                  <a:lnTo>
                    <a:pt x="2601" y="3457"/>
                  </a:lnTo>
                  <a:lnTo>
                    <a:pt x="2600" y="3459"/>
                  </a:lnTo>
                  <a:lnTo>
                    <a:pt x="2599" y="3461"/>
                  </a:lnTo>
                  <a:lnTo>
                    <a:pt x="2598" y="3463"/>
                  </a:lnTo>
                  <a:lnTo>
                    <a:pt x="2590" y="3475"/>
                  </a:lnTo>
                  <a:lnTo>
                    <a:pt x="2588" y="3477"/>
                  </a:lnTo>
                  <a:lnTo>
                    <a:pt x="2586" y="3481"/>
                  </a:lnTo>
                  <a:lnTo>
                    <a:pt x="2582" y="3486"/>
                  </a:lnTo>
                  <a:lnTo>
                    <a:pt x="2580" y="3490"/>
                  </a:lnTo>
                  <a:lnTo>
                    <a:pt x="2579" y="3494"/>
                  </a:lnTo>
                  <a:lnTo>
                    <a:pt x="2577" y="3496"/>
                  </a:lnTo>
                  <a:lnTo>
                    <a:pt x="2570" y="3497"/>
                  </a:lnTo>
                  <a:lnTo>
                    <a:pt x="2564" y="3498"/>
                  </a:lnTo>
                  <a:lnTo>
                    <a:pt x="2562" y="3497"/>
                  </a:lnTo>
                  <a:lnTo>
                    <a:pt x="2557" y="3506"/>
                  </a:lnTo>
                  <a:lnTo>
                    <a:pt x="2556" y="3509"/>
                  </a:lnTo>
                  <a:lnTo>
                    <a:pt x="2554" y="3510"/>
                  </a:lnTo>
                  <a:lnTo>
                    <a:pt x="2555" y="3510"/>
                  </a:lnTo>
                  <a:lnTo>
                    <a:pt x="2559" y="3517"/>
                  </a:lnTo>
                  <a:lnTo>
                    <a:pt x="2563" y="3520"/>
                  </a:lnTo>
                  <a:lnTo>
                    <a:pt x="2565" y="3521"/>
                  </a:lnTo>
                  <a:lnTo>
                    <a:pt x="2567" y="3523"/>
                  </a:lnTo>
                  <a:lnTo>
                    <a:pt x="2569" y="3527"/>
                  </a:lnTo>
                  <a:lnTo>
                    <a:pt x="2571" y="3528"/>
                  </a:lnTo>
                  <a:lnTo>
                    <a:pt x="2572" y="3531"/>
                  </a:lnTo>
                  <a:lnTo>
                    <a:pt x="2572" y="3541"/>
                  </a:lnTo>
                  <a:lnTo>
                    <a:pt x="2572" y="3553"/>
                  </a:lnTo>
                  <a:lnTo>
                    <a:pt x="2574" y="3559"/>
                  </a:lnTo>
                  <a:lnTo>
                    <a:pt x="2575" y="3567"/>
                  </a:lnTo>
                  <a:lnTo>
                    <a:pt x="2578" y="3598"/>
                  </a:lnTo>
                  <a:lnTo>
                    <a:pt x="2586" y="3658"/>
                  </a:lnTo>
                  <a:lnTo>
                    <a:pt x="2529" y="3639"/>
                  </a:lnTo>
                  <a:lnTo>
                    <a:pt x="2491" y="3627"/>
                  </a:lnTo>
                  <a:lnTo>
                    <a:pt x="2428" y="3609"/>
                  </a:lnTo>
                  <a:lnTo>
                    <a:pt x="2414" y="3683"/>
                  </a:lnTo>
                  <a:lnTo>
                    <a:pt x="2400" y="3762"/>
                  </a:lnTo>
                  <a:lnTo>
                    <a:pt x="2392" y="3796"/>
                  </a:lnTo>
                  <a:lnTo>
                    <a:pt x="2356" y="3788"/>
                  </a:lnTo>
                  <a:lnTo>
                    <a:pt x="2318" y="3779"/>
                  </a:lnTo>
                  <a:lnTo>
                    <a:pt x="2281" y="3772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081"/>
            <p:cNvSpPr>
              <a:spLocks/>
            </p:cNvSpPr>
            <p:nvPr/>
          </p:nvSpPr>
          <p:spPr bwMode="auto">
            <a:xfrm>
              <a:off x="3921760" y="84455"/>
              <a:ext cx="1724660" cy="2410460"/>
            </a:xfrm>
            <a:custGeom>
              <a:avLst/>
              <a:gdLst>
                <a:gd name="T0" fmla="*/ 50800 w 2716"/>
                <a:gd name="T1" fmla="*/ 1583690 h 3796"/>
                <a:gd name="T2" fmla="*/ 26035 w 2716"/>
                <a:gd name="T3" fmla="*/ 1538605 h 3796"/>
                <a:gd name="T4" fmla="*/ 100965 w 2716"/>
                <a:gd name="T5" fmla="*/ 1503045 h 3796"/>
                <a:gd name="T6" fmla="*/ 302895 w 2716"/>
                <a:gd name="T7" fmla="*/ 1283970 h 3796"/>
                <a:gd name="T8" fmla="*/ 600075 w 2716"/>
                <a:gd name="T9" fmla="*/ 1322070 h 3796"/>
                <a:gd name="T10" fmla="*/ 1014730 w 2716"/>
                <a:gd name="T11" fmla="*/ 1258570 h 3796"/>
                <a:gd name="T12" fmla="*/ 1151890 w 2716"/>
                <a:gd name="T13" fmla="*/ 1130300 h 3796"/>
                <a:gd name="T14" fmla="*/ 1202690 w 2716"/>
                <a:gd name="T15" fmla="*/ 908050 h 3796"/>
                <a:gd name="T16" fmla="*/ 1181100 w 2716"/>
                <a:gd name="T17" fmla="*/ 674370 h 3796"/>
                <a:gd name="T18" fmla="*/ 1369695 w 2716"/>
                <a:gd name="T19" fmla="*/ 195580 h 3796"/>
                <a:gd name="T20" fmla="*/ 1391920 w 2716"/>
                <a:gd name="T21" fmla="*/ 174625 h 3796"/>
                <a:gd name="T22" fmla="*/ 1419225 w 2716"/>
                <a:gd name="T23" fmla="*/ 167640 h 3796"/>
                <a:gd name="T24" fmla="*/ 1433830 w 2716"/>
                <a:gd name="T25" fmla="*/ 141605 h 3796"/>
                <a:gd name="T26" fmla="*/ 1455420 w 2716"/>
                <a:gd name="T27" fmla="*/ 99695 h 3796"/>
                <a:gd name="T28" fmla="*/ 1475105 w 2716"/>
                <a:gd name="T29" fmla="*/ 50165 h 3796"/>
                <a:gd name="T30" fmla="*/ 1513840 w 2716"/>
                <a:gd name="T31" fmla="*/ 35560 h 3796"/>
                <a:gd name="T32" fmla="*/ 1562735 w 2716"/>
                <a:gd name="T33" fmla="*/ 22860 h 3796"/>
                <a:gd name="T34" fmla="*/ 1603375 w 2716"/>
                <a:gd name="T35" fmla="*/ 17780 h 3796"/>
                <a:gd name="T36" fmla="*/ 1638935 w 2716"/>
                <a:gd name="T37" fmla="*/ 67945 h 3796"/>
                <a:gd name="T38" fmla="*/ 1642745 w 2716"/>
                <a:gd name="T39" fmla="*/ 137160 h 3796"/>
                <a:gd name="T40" fmla="*/ 1656715 w 2716"/>
                <a:gd name="T41" fmla="*/ 187325 h 3796"/>
                <a:gd name="T42" fmla="*/ 1640205 w 2716"/>
                <a:gd name="T43" fmla="*/ 259715 h 3796"/>
                <a:gd name="T44" fmla="*/ 1669415 w 2716"/>
                <a:gd name="T45" fmla="*/ 315595 h 3796"/>
                <a:gd name="T46" fmla="*/ 1626235 w 2716"/>
                <a:gd name="T47" fmla="*/ 353060 h 3796"/>
                <a:gd name="T48" fmla="*/ 1591310 w 2716"/>
                <a:gd name="T49" fmla="*/ 414655 h 3796"/>
                <a:gd name="T50" fmla="*/ 1572260 w 2716"/>
                <a:gd name="T51" fmla="*/ 457835 h 3796"/>
                <a:gd name="T52" fmla="*/ 1559560 w 2716"/>
                <a:gd name="T53" fmla="*/ 492760 h 3796"/>
                <a:gd name="T54" fmla="*/ 1567815 w 2716"/>
                <a:gd name="T55" fmla="*/ 567055 h 3796"/>
                <a:gd name="T56" fmla="*/ 1581785 w 2716"/>
                <a:gd name="T57" fmla="*/ 618490 h 3796"/>
                <a:gd name="T58" fmla="*/ 1600200 w 2716"/>
                <a:gd name="T59" fmla="*/ 669290 h 3796"/>
                <a:gd name="T60" fmla="*/ 1620520 w 2716"/>
                <a:gd name="T61" fmla="*/ 730250 h 3796"/>
                <a:gd name="T62" fmla="*/ 1628775 w 2716"/>
                <a:gd name="T63" fmla="*/ 775970 h 3796"/>
                <a:gd name="T64" fmla="*/ 1637665 w 2716"/>
                <a:gd name="T65" fmla="*/ 816610 h 3796"/>
                <a:gd name="T66" fmla="*/ 1645920 w 2716"/>
                <a:gd name="T67" fmla="*/ 861695 h 3796"/>
                <a:gd name="T68" fmla="*/ 1651000 w 2716"/>
                <a:gd name="T69" fmla="*/ 922020 h 3796"/>
                <a:gd name="T70" fmla="*/ 1671320 w 2716"/>
                <a:gd name="T71" fmla="*/ 948055 h 3796"/>
                <a:gd name="T72" fmla="*/ 1717040 w 2716"/>
                <a:gd name="T73" fmla="*/ 959485 h 3796"/>
                <a:gd name="T74" fmla="*/ 1715135 w 2716"/>
                <a:gd name="T75" fmla="*/ 1007110 h 3796"/>
                <a:gd name="T76" fmla="*/ 1722755 w 2716"/>
                <a:gd name="T77" fmla="*/ 1085850 h 3796"/>
                <a:gd name="T78" fmla="*/ 1711960 w 2716"/>
                <a:gd name="T79" fmla="*/ 1141730 h 3796"/>
                <a:gd name="T80" fmla="*/ 1704975 w 2716"/>
                <a:gd name="T81" fmla="*/ 1217295 h 3796"/>
                <a:gd name="T82" fmla="*/ 1690370 w 2716"/>
                <a:gd name="T83" fmla="*/ 1285240 h 3796"/>
                <a:gd name="T84" fmla="*/ 1698625 w 2716"/>
                <a:gd name="T85" fmla="*/ 1348740 h 3796"/>
                <a:gd name="T86" fmla="*/ 1688465 w 2716"/>
                <a:gd name="T87" fmla="*/ 1387475 h 3796"/>
                <a:gd name="T88" fmla="*/ 1675130 w 2716"/>
                <a:gd name="T89" fmla="*/ 1417955 h 3796"/>
                <a:gd name="T90" fmla="*/ 1668780 w 2716"/>
                <a:gd name="T91" fmla="*/ 1457325 h 3796"/>
                <a:gd name="T92" fmla="*/ 1658620 w 2716"/>
                <a:gd name="T93" fmla="*/ 1490345 h 3796"/>
                <a:gd name="T94" fmla="*/ 1585595 w 2716"/>
                <a:gd name="T95" fmla="*/ 1577975 h 3796"/>
                <a:gd name="T96" fmla="*/ 1569085 w 2716"/>
                <a:gd name="T97" fmla="*/ 1669415 h 3796"/>
                <a:gd name="T98" fmla="*/ 1549400 w 2716"/>
                <a:gd name="T99" fmla="*/ 1724660 h 3796"/>
                <a:gd name="T100" fmla="*/ 1536700 w 2716"/>
                <a:gd name="T101" fmla="*/ 1768475 h 3796"/>
                <a:gd name="T102" fmla="*/ 1539240 w 2716"/>
                <a:gd name="T103" fmla="*/ 1834515 h 3796"/>
                <a:gd name="T104" fmla="*/ 1536065 w 2716"/>
                <a:gd name="T105" fmla="*/ 1902460 h 3796"/>
                <a:gd name="T106" fmla="*/ 1508125 w 2716"/>
                <a:gd name="T107" fmla="*/ 1976120 h 3796"/>
                <a:gd name="T108" fmla="*/ 1492250 w 2716"/>
                <a:gd name="T109" fmla="*/ 2065020 h 3796"/>
                <a:gd name="T110" fmla="*/ 1454150 w 2716"/>
                <a:gd name="T111" fmla="*/ 2195195 h 3796"/>
                <a:gd name="T112" fmla="*/ 1438910 w 2716"/>
                <a:gd name="T113" fmla="*/ 2219960 h 3796"/>
                <a:gd name="T114" fmla="*/ 1431290 w 2716"/>
                <a:gd name="T115" fmla="*/ 2235835 h 3796"/>
                <a:gd name="T116" fmla="*/ 1444625 w 2716"/>
                <a:gd name="T117" fmla="*/ 2322830 h 379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16"/>
                <a:gd name="T178" fmla="*/ 0 h 3796"/>
                <a:gd name="T179" fmla="*/ 2716 w 2716"/>
                <a:gd name="T180" fmla="*/ 3796 h 379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16" h="3796">
                  <a:moveTo>
                    <a:pt x="0" y="2646"/>
                  </a:moveTo>
                  <a:lnTo>
                    <a:pt x="4" y="2650"/>
                  </a:lnTo>
                  <a:lnTo>
                    <a:pt x="8" y="2656"/>
                  </a:lnTo>
                  <a:lnTo>
                    <a:pt x="17" y="2651"/>
                  </a:lnTo>
                  <a:lnTo>
                    <a:pt x="69" y="2661"/>
                  </a:lnTo>
                  <a:lnTo>
                    <a:pt x="93" y="2588"/>
                  </a:lnTo>
                  <a:lnTo>
                    <a:pt x="115" y="2513"/>
                  </a:lnTo>
                  <a:lnTo>
                    <a:pt x="96" y="2500"/>
                  </a:lnTo>
                  <a:lnTo>
                    <a:pt x="96" y="2497"/>
                  </a:lnTo>
                  <a:lnTo>
                    <a:pt x="80" y="2494"/>
                  </a:lnTo>
                  <a:lnTo>
                    <a:pt x="73" y="2493"/>
                  </a:lnTo>
                  <a:lnTo>
                    <a:pt x="68" y="2487"/>
                  </a:lnTo>
                  <a:lnTo>
                    <a:pt x="64" y="2487"/>
                  </a:lnTo>
                  <a:lnTo>
                    <a:pt x="63" y="2483"/>
                  </a:lnTo>
                  <a:lnTo>
                    <a:pt x="56" y="2475"/>
                  </a:lnTo>
                  <a:lnTo>
                    <a:pt x="44" y="2464"/>
                  </a:lnTo>
                  <a:lnTo>
                    <a:pt x="38" y="2459"/>
                  </a:lnTo>
                  <a:lnTo>
                    <a:pt x="35" y="2449"/>
                  </a:lnTo>
                  <a:lnTo>
                    <a:pt x="36" y="2429"/>
                  </a:lnTo>
                  <a:lnTo>
                    <a:pt x="41" y="2423"/>
                  </a:lnTo>
                  <a:lnTo>
                    <a:pt x="33" y="2409"/>
                  </a:lnTo>
                  <a:lnTo>
                    <a:pt x="17" y="2404"/>
                  </a:lnTo>
                  <a:lnTo>
                    <a:pt x="31" y="2386"/>
                  </a:lnTo>
                  <a:lnTo>
                    <a:pt x="70" y="2368"/>
                  </a:lnTo>
                  <a:lnTo>
                    <a:pt x="79" y="2388"/>
                  </a:lnTo>
                  <a:lnTo>
                    <a:pt x="93" y="2370"/>
                  </a:lnTo>
                  <a:lnTo>
                    <a:pt x="93" y="2362"/>
                  </a:lnTo>
                  <a:lnTo>
                    <a:pt x="108" y="2355"/>
                  </a:lnTo>
                  <a:lnTo>
                    <a:pt x="130" y="2359"/>
                  </a:lnTo>
                  <a:lnTo>
                    <a:pt x="159" y="2367"/>
                  </a:lnTo>
                  <a:lnTo>
                    <a:pt x="181" y="2290"/>
                  </a:lnTo>
                  <a:lnTo>
                    <a:pt x="224" y="2298"/>
                  </a:lnTo>
                  <a:lnTo>
                    <a:pt x="232" y="2260"/>
                  </a:lnTo>
                  <a:lnTo>
                    <a:pt x="271" y="2267"/>
                  </a:lnTo>
                  <a:lnTo>
                    <a:pt x="277" y="2230"/>
                  </a:lnTo>
                  <a:lnTo>
                    <a:pt x="353" y="2246"/>
                  </a:lnTo>
                  <a:lnTo>
                    <a:pt x="381" y="2128"/>
                  </a:lnTo>
                  <a:lnTo>
                    <a:pt x="412" y="2135"/>
                  </a:lnTo>
                  <a:lnTo>
                    <a:pt x="439" y="2013"/>
                  </a:lnTo>
                  <a:lnTo>
                    <a:pt x="477" y="2022"/>
                  </a:lnTo>
                  <a:lnTo>
                    <a:pt x="507" y="1879"/>
                  </a:lnTo>
                  <a:lnTo>
                    <a:pt x="699" y="1916"/>
                  </a:lnTo>
                  <a:lnTo>
                    <a:pt x="694" y="1951"/>
                  </a:lnTo>
                  <a:lnTo>
                    <a:pt x="731" y="1959"/>
                  </a:lnTo>
                  <a:lnTo>
                    <a:pt x="723" y="1996"/>
                  </a:lnTo>
                  <a:lnTo>
                    <a:pt x="760" y="2004"/>
                  </a:lnTo>
                  <a:lnTo>
                    <a:pt x="754" y="2044"/>
                  </a:lnTo>
                  <a:lnTo>
                    <a:pt x="869" y="2066"/>
                  </a:lnTo>
                  <a:lnTo>
                    <a:pt x="869" y="2070"/>
                  </a:lnTo>
                  <a:lnTo>
                    <a:pt x="945" y="2082"/>
                  </a:lnTo>
                  <a:lnTo>
                    <a:pt x="953" y="2045"/>
                  </a:lnTo>
                  <a:lnTo>
                    <a:pt x="1032" y="2059"/>
                  </a:lnTo>
                  <a:lnTo>
                    <a:pt x="1046" y="1994"/>
                  </a:lnTo>
                  <a:lnTo>
                    <a:pt x="1100" y="2011"/>
                  </a:lnTo>
                  <a:lnTo>
                    <a:pt x="1293" y="2086"/>
                  </a:lnTo>
                  <a:lnTo>
                    <a:pt x="1464" y="2152"/>
                  </a:lnTo>
                  <a:lnTo>
                    <a:pt x="1471" y="2116"/>
                  </a:lnTo>
                  <a:lnTo>
                    <a:pt x="1532" y="2104"/>
                  </a:lnTo>
                  <a:lnTo>
                    <a:pt x="1568" y="2094"/>
                  </a:lnTo>
                  <a:lnTo>
                    <a:pt x="1598" y="1982"/>
                  </a:lnTo>
                  <a:lnTo>
                    <a:pt x="1617" y="1906"/>
                  </a:lnTo>
                  <a:lnTo>
                    <a:pt x="1688" y="1923"/>
                  </a:lnTo>
                  <a:lnTo>
                    <a:pt x="1704" y="1841"/>
                  </a:lnTo>
                  <a:lnTo>
                    <a:pt x="1712" y="1806"/>
                  </a:lnTo>
                  <a:lnTo>
                    <a:pt x="1771" y="1814"/>
                  </a:lnTo>
                  <a:lnTo>
                    <a:pt x="1775" y="1855"/>
                  </a:lnTo>
                  <a:lnTo>
                    <a:pt x="1779" y="1856"/>
                  </a:lnTo>
                  <a:lnTo>
                    <a:pt x="1815" y="1822"/>
                  </a:lnTo>
                  <a:lnTo>
                    <a:pt x="1795" y="1819"/>
                  </a:lnTo>
                  <a:lnTo>
                    <a:pt x="1814" y="1780"/>
                  </a:lnTo>
                  <a:lnTo>
                    <a:pt x="1833" y="1785"/>
                  </a:lnTo>
                  <a:lnTo>
                    <a:pt x="1853" y="1672"/>
                  </a:lnTo>
                  <a:lnTo>
                    <a:pt x="1891" y="1676"/>
                  </a:lnTo>
                  <a:lnTo>
                    <a:pt x="1911" y="1557"/>
                  </a:lnTo>
                  <a:lnTo>
                    <a:pt x="1924" y="1479"/>
                  </a:lnTo>
                  <a:lnTo>
                    <a:pt x="1894" y="1472"/>
                  </a:lnTo>
                  <a:lnTo>
                    <a:pt x="1897" y="1470"/>
                  </a:lnTo>
                  <a:lnTo>
                    <a:pt x="1899" y="1465"/>
                  </a:lnTo>
                  <a:lnTo>
                    <a:pt x="1901" y="1452"/>
                  </a:lnTo>
                  <a:lnTo>
                    <a:pt x="1894" y="1430"/>
                  </a:lnTo>
                  <a:lnTo>
                    <a:pt x="1887" y="1429"/>
                  </a:lnTo>
                  <a:lnTo>
                    <a:pt x="1883" y="1396"/>
                  </a:lnTo>
                  <a:lnTo>
                    <a:pt x="1871" y="1338"/>
                  </a:lnTo>
                  <a:lnTo>
                    <a:pt x="1868" y="1263"/>
                  </a:lnTo>
                  <a:lnTo>
                    <a:pt x="1879" y="1221"/>
                  </a:lnTo>
                  <a:lnTo>
                    <a:pt x="1921" y="1196"/>
                  </a:lnTo>
                  <a:lnTo>
                    <a:pt x="1910" y="1148"/>
                  </a:lnTo>
                  <a:lnTo>
                    <a:pt x="1879" y="1102"/>
                  </a:lnTo>
                  <a:lnTo>
                    <a:pt x="1871" y="1102"/>
                  </a:lnTo>
                  <a:lnTo>
                    <a:pt x="1860" y="1062"/>
                  </a:lnTo>
                  <a:lnTo>
                    <a:pt x="1825" y="1057"/>
                  </a:lnTo>
                  <a:lnTo>
                    <a:pt x="1817" y="698"/>
                  </a:lnTo>
                  <a:lnTo>
                    <a:pt x="1857" y="699"/>
                  </a:lnTo>
                  <a:lnTo>
                    <a:pt x="1851" y="527"/>
                  </a:lnTo>
                  <a:lnTo>
                    <a:pt x="1892" y="527"/>
                  </a:lnTo>
                  <a:lnTo>
                    <a:pt x="1888" y="367"/>
                  </a:lnTo>
                  <a:lnTo>
                    <a:pt x="2032" y="363"/>
                  </a:lnTo>
                  <a:lnTo>
                    <a:pt x="2030" y="316"/>
                  </a:lnTo>
                  <a:lnTo>
                    <a:pt x="2104" y="287"/>
                  </a:lnTo>
                  <a:lnTo>
                    <a:pt x="2157" y="308"/>
                  </a:lnTo>
                  <a:lnTo>
                    <a:pt x="2161" y="297"/>
                  </a:lnTo>
                  <a:lnTo>
                    <a:pt x="2163" y="290"/>
                  </a:lnTo>
                  <a:lnTo>
                    <a:pt x="2165" y="287"/>
                  </a:lnTo>
                  <a:lnTo>
                    <a:pt x="2168" y="284"/>
                  </a:lnTo>
                  <a:lnTo>
                    <a:pt x="2171" y="283"/>
                  </a:lnTo>
                  <a:lnTo>
                    <a:pt x="2174" y="280"/>
                  </a:lnTo>
                  <a:lnTo>
                    <a:pt x="2177" y="278"/>
                  </a:lnTo>
                  <a:lnTo>
                    <a:pt x="2183" y="276"/>
                  </a:lnTo>
                  <a:lnTo>
                    <a:pt x="2187" y="276"/>
                  </a:lnTo>
                  <a:lnTo>
                    <a:pt x="2192" y="275"/>
                  </a:lnTo>
                  <a:lnTo>
                    <a:pt x="2198" y="275"/>
                  </a:lnTo>
                  <a:lnTo>
                    <a:pt x="2203" y="273"/>
                  </a:lnTo>
                  <a:lnTo>
                    <a:pt x="2208" y="273"/>
                  </a:lnTo>
                  <a:lnTo>
                    <a:pt x="2213" y="274"/>
                  </a:lnTo>
                  <a:lnTo>
                    <a:pt x="2219" y="276"/>
                  </a:lnTo>
                  <a:lnTo>
                    <a:pt x="2222" y="276"/>
                  </a:lnTo>
                  <a:lnTo>
                    <a:pt x="2224" y="276"/>
                  </a:lnTo>
                  <a:lnTo>
                    <a:pt x="2231" y="272"/>
                  </a:lnTo>
                  <a:lnTo>
                    <a:pt x="2234" y="267"/>
                  </a:lnTo>
                  <a:lnTo>
                    <a:pt x="2235" y="264"/>
                  </a:lnTo>
                  <a:lnTo>
                    <a:pt x="2239" y="262"/>
                  </a:lnTo>
                  <a:lnTo>
                    <a:pt x="2240" y="257"/>
                  </a:lnTo>
                  <a:lnTo>
                    <a:pt x="2242" y="253"/>
                  </a:lnTo>
                  <a:lnTo>
                    <a:pt x="2244" y="245"/>
                  </a:lnTo>
                  <a:lnTo>
                    <a:pt x="2245" y="241"/>
                  </a:lnTo>
                  <a:lnTo>
                    <a:pt x="2251" y="235"/>
                  </a:lnTo>
                  <a:lnTo>
                    <a:pt x="2253" y="230"/>
                  </a:lnTo>
                  <a:lnTo>
                    <a:pt x="2254" y="228"/>
                  </a:lnTo>
                  <a:lnTo>
                    <a:pt x="2257" y="225"/>
                  </a:lnTo>
                  <a:lnTo>
                    <a:pt x="2258" y="223"/>
                  </a:lnTo>
                  <a:lnTo>
                    <a:pt x="2259" y="221"/>
                  </a:lnTo>
                  <a:lnTo>
                    <a:pt x="2261" y="218"/>
                  </a:lnTo>
                  <a:lnTo>
                    <a:pt x="2263" y="212"/>
                  </a:lnTo>
                  <a:lnTo>
                    <a:pt x="2266" y="211"/>
                  </a:lnTo>
                  <a:lnTo>
                    <a:pt x="2268" y="198"/>
                  </a:lnTo>
                  <a:lnTo>
                    <a:pt x="2271" y="188"/>
                  </a:lnTo>
                  <a:lnTo>
                    <a:pt x="2275" y="183"/>
                  </a:lnTo>
                  <a:lnTo>
                    <a:pt x="2280" y="173"/>
                  </a:lnTo>
                  <a:lnTo>
                    <a:pt x="2285" y="167"/>
                  </a:lnTo>
                  <a:lnTo>
                    <a:pt x="2292" y="157"/>
                  </a:lnTo>
                  <a:lnTo>
                    <a:pt x="2296" y="150"/>
                  </a:lnTo>
                  <a:lnTo>
                    <a:pt x="2297" y="144"/>
                  </a:lnTo>
                  <a:lnTo>
                    <a:pt x="2299" y="135"/>
                  </a:lnTo>
                  <a:lnTo>
                    <a:pt x="2300" y="123"/>
                  </a:lnTo>
                  <a:lnTo>
                    <a:pt x="2301" y="118"/>
                  </a:lnTo>
                  <a:lnTo>
                    <a:pt x="2307" y="111"/>
                  </a:lnTo>
                  <a:lnTo>
                    <a:pt x="2313" y="102"/>
                  </a:lnTo>
                  <a:lnTo>
                    <a:pt x="2317" y="93"/>
                  </a:lnTo>
                  <a:lnTo>
                    <a:pt x="2320" y="84"/>
                  </a:lnTo>
                  <a:lnTo>
                    <a:pt x="2323" y="79"/>
                  </a:lnTo>
                  <a:lnTo>
                    <a:pt x="2326" y="76"/>
                  </a:lnTo>
                  <a:lnTo>
                    <a:pt x="2336" y="72"/>
                  </a:lnTo>
                  <a:lnTo>
                    <a:pt x="2347" y="72"/>
                  </a:lnTo>
                  <a:lnTo>
                    <a:pt x="2362" y="79"/>
                  </a:lnTo>
                  <a:lnTo>
                    <a:pt x="2369" y="67"/>
                  </a:lnTo>
                  <a:lnTo>
                    <a:pt x="2371" y="60"/>
                  </a:lnTo>
                  <a:lnTo>
                    <a:pt x="2372" y="57"/>
                  </a:lnTo>
                  <a:lnTo>
                    <a:pt x="2377" y="55"/>
                  </a:lnTo>
                  <a:lnTo>
                    <a:pt x="2384" y="55"/>
                  </a:lnTo>
                  <a:lnTo>
                    <a:pt x="2384" y="56"/>
                  </a:lnTo>
                  <a:lnTo>
                    <a:pt x="2392" y="60"/>
                  </a:lnTo>
                  <a:lnTo>
                    <a:pt x="2408" y="74"/>
                  </a:lnTo>
                  <a:lnTo>
                    <a:pt x="2412" y="81"/>
                  </a:lnTo>
                  <a:lnTo>
                    <a:pt x="2416" y="78"/>
                  </a:lnTo>
                  <a:lnTo>
                    <a:pt x="2431" y="66"/>
                  </a:lnTo>
                  <a:lnTo>
                    <a:pt x="2439" y="56"/>
                  </a:lnTo>
                  <a:lnTo>
                    <a:pt x="2444" y="53"/>
                  </a:lnTo>
                  <a:lnTo>
                    <a:pt x="2453" y="49"/>
                  </a:lnTo>
                  <a:lnTo>
                    <a:pt x="2458" y="44"/>
                  </a:lnTo>
                  <a:lnTo>
                    <a:pt x="2461" y="36"/>
                  </a:lnTo>
                  <a:lnTo>
                    <a:pt x="2463" y="30"/>
                  </a:lnTo>
                  <a:lnTo>
                    <a:pt x="2464" y="19"/>
                  </a:lnTo>
                  <a:lnTo>
                    <a:pt x="2476" y="14"/>
                  </a:lnTo>
                  <a:lnTo>
                    <a:pt x="2487" y="11"/>
                  </a:lnTo>
                  <a:lnTo>
                    <a:pt x="2494" y="6"/>
                  </a:lnTo>
                  <a:lnTo>
                    <a:pt x="2503" y="2"/>
                  </a:lnTo>
                  <a:lnTo>
                    <a:pt x="2518" y="0"/>
                  </a:lnTo>
                  <a:lnTo>
                    <a:pt x="2518" y="6"/>
                  </a:lnTo>
                  <a:lnTo>
                    <a:pt x="2519" y="14"/>
                  </a:lnTo>
                  <a:lnTo>
                    <a:pt x="2525" y="28"/>
                  </a:lnTo>
                  <a:lnTo>
                    <a:pt x="2528" y="42"/>
                  </a:lnTo>
                  <a:lnTo>
                    <a:pt x="2525" y="55"/>
                  </a:lnTo>
                  <a:lnTo>
                    <a:pt x="2528" y="58"/>
                  </a:lnTo>
                  <a:lnTo>
                    <a:pt x="2541" y="67"/>
                  </a:lnTo>
                  <a:lnTo>
                    <a:pt x="2553" y="79"/>
                  </a:lnTo>
                  <a:lnTo>
                    <a:pt x="2563" y="80"/>
                  </a:lnTo>
                  <a:lnTo>
                    <a:pt x="2570" y="83"/>
                  </a:lnTo>
                  <a:lnTo>
                    <a:pt x="2576" y="89"/>
                  </a:lnTo>
                  <a:lnTo>
                    <a:pt x="2581" y="99"/>
                  </a:lnTo>
                  <a:lnTo>
                    <a:pt x="2581" y="107"/>
                  </a:lnTo>
                  <a:lnTo>
                    <a:pt x="2585" y="127"/>
                  </a:lnTo>
                  <a:lnTo>
                    <a:pt x="2585" y="133"/>
                  </a:lnTo>
                  <a:lnTo>
                    <a:pt x="2581" y="137"/>
                  </a:lnTo>
                  <a:lnTo>
                    <a:pt x="2578" y="141"/>
                  </a:lnTo>
                  <a:lnTo>
                    <a:pt x="2575" y="147"/>
                  </a:lnTo>
                  <a:lnTo>
                    <a:pt x="2578" y="161"/>
                  </a:lnTo>
                  <a:lnTo>
                    <a:pt x="2575" y="174"/>
                  </a:lnTo>
                  <a:lnTo>
                    <a:pt x="2581" y="188"/>
                  </a:lnTo>
                  <a:lnTo>
                    <a:pt x="2583" y="207"/>
                  </a:lnTo>
                  <a:lnTo>
                    <a:pt x="2587" y="216"/>
                  </a:lnTo>
                  <a:lnTo>
                    <a:pt x="2590" y="225"/>
                  </a:lnTo>
                  <a:lnTo>
                    <a:pt x="2590" y="228"/>
                  </a:lnTo>
                  <a:lnTo>
                    <a:pt x="2584" y="242"/>
                  </a:lnTo>
                  <a:lnTo>
                    <a:pt x="2581" y="255"/>
                  </a:lnTo>
                  <a:lnTo>
                    <a:pt x="2581" y="262"/>
                  </a:lnTo>
                  <a:lnTo>
                    <a:pt x="2582" y="269"/>
                  </a:lnTo>
                  <a:lnTo>
                    <a:pt x="2590" y="279"/>
                  </a:lnTo>
                  <a:lnTo>
                    <a:pt x="2593" y="288"/>
                  </a:lnTo>
                  <a:lnTo>
                    <a:pt x="2602" y="289"/>
                  </a:lnTo>
                  <a:lnTo>
                    <a:pt x="2609" y="295"/>
                  </a:lnTo>
                  <a:lnTo>
                    <a:pt x="2620" y="298"/>
                  </a:lnTo>
                  <a:lnTo>
                    <a:pt x="2625" y="307"/>
                  </a:lnTo>
                  <a:lnTo>
                    <a:pt x="2625" y="312"/>
                  </a:lnTo>
                  <a:lnTo>
                    <a:pt x="2623" y="322"/>
                  </a:lnTo>
                  <a:lnTo>
                    <a:pt x="2621" y="331"/>
                  </a:lnTo>
                  <a:lnTo>
                    <a:pt x="2618" y="351"/>
                  </a:lnTo>
                  <a:lnTo>
                    <a:pt x="2619" y="360"/>
                  </a:lnTo>
                  <a:lnTo>
                    <a:pt x="2605" y="388"/>
                  </a:lnTo>
                  <a:lnTo>
                    <a:pt x="2593" y="401"/>
                  </a:lnTo>
                  <a:lnTo>
                    <a:pt x="2583" y="409"/>
                  </a:lnTo>
                  <a:lnTo>
                    <a:pt x="2587" y="418"/>
                  </a:lnTo>
                  <a:lnTo>
                    <a:pt x="2591" y="427"/>
                  </a:lnTo>
                  <a:lnTo>
                    <a:pt x="2594" y="430"/>
                  </a:lnTo>
                  <a:lnTo>
                    <a:pt x="2600" y="434"/>
                  </a:lnTo>
                  <a:lnTo>
                    <a:pt x="2606" y="442"/>
                  </a:lnTo>
                  <a:lnTo>
                    <a:pt x="2611" y="447"/>
                  </a:lnTo>
                  <a:lnTo>
                    <a:pt x="2613" y="449"/>
                  </a:lnTo>
                  <a:lnTo>
                    <a:pt x="2621" y="472"/>
                  </a:lnTo>
                  <a:lnTo>
                    <a:pt x="2625" y="475"/>
                  </a:lnTo>
                  <a:lnTo>
                    <a:pt x="2629" y="497"/>
                  </a:lnTo>
                  <a:lnTo>
                    <a:pt x="2631" y="509"/>
                  </a:lnTo>
                  <a:lnTo>
                    <a:pt x="2629" y="513"/>
                  </a:lnTo>
                  <a:lnTo>
                    <a:pt x="2624" y="523"/>
                  </a:lnTo>
                  <a:lnTo>
                    <a:pt x="2620" y="533"/>
                  </a:lnTo>
                  <a:lnTo>
                    <a:pt x="2615" y="544"/>
                  </a:lnTo>
                  <a:lnTo>
                    <a:pt x="2613" y="547"/>
                  </a:lnTo>
                  <a:lnTo>
                    <a:pt x="2597" y="549"/>
                  </a:lnTo>
                  <a:lnTo>
                    <a:pt x="2584" y="549"/>
                  </a:lnTo>
                  <a:lnTo>
                    <a:pt x="2578" y="555"/>
                  </a:lnTo>
                  <a:lnTo>
                    <a:pt x="2561" y="556"/>
                  </a:lnTo>
                  <a:lnTo>
                    <a:pt x="2557" y="558"/>
                  </a:lnTo>
                  <a:lnTo>
                    <a:pt x="2554" y="566"/>
                  </a:lnTo>
                  <a:lnTo>
                    <a:pt x="2552" y="574"/>
                  </a:lnTo>
                  <a:lnTo>
                    <a:pt x="2549" y="579"/>
                  </a:lnTo>
                  <a:lnTo>
                    <a:pt x="2537" y="593"/>
                  </a:lnTo>
                  <a:lnTo>
                    <a:pt x="2527" y="603"/>
                  </a:lnTo>
                  <a:lnTo>
                    <a:pt x="2515" y="623"/>
                  </a:lnTo>
                  <a:lnTo>
                    <a:pt x="2507" y="637"/>
                  </a:lnTo>
                  <a:lnTo>
                    <a:pt x="2506" y="642"/>
                  </a:lnTo>
                  <a:lnTo>
                    <a:pt x="2506" y="653"/>
                  </a:lnTo>
                  <a:lnTo>
                    <a:pt x="2507" y="660"/>
                  </a:lnTo>
                  <a:lnTo>
                    <a:pt x="2509" y="669"/>
                  </a:lnTo>
                  <a:lnTo>
                    <a:pt x="2512" y="674"/>
                  </a:lnTo>
                  <a:lnTo>
                    <a:pt x="2515" y="679"/>
                  </a:lnTo>
                  <a:lnTo>
                    <a:pt x="2516" y="684"/>
                  </a:lnTo>
                  <a:lnTo>
                    <a:pt x="2512" y="690"/>
                  </a:lnTo>
                  <a:lnTo>
                    <a:pt x="2508" y="695"/>
                  </a:lnTo>
                  <a:lnTo>
                    <a:pt x="2492" y="709"/>
                  </a:lnTo>
                  <a:lnTo>
                    <a:pt x="2485" y="718"/>
                  </a:lnTo>
                  <a:lnTo>
                    <a:pt x="2476" y="721"/>
                  </a:lnTo>
                  <a:lnTo>
                    <a:pt x="2465" y="725"/>
                  </a:lnTo>
                  <a:lnTo>
                    <a:pt x="2457" y="728"/>
                  </a:lnTo>
                  <a:lnTo>
                    <a:pt x="2451" y="730"/>
                  </a:lnTo>
                  <a:lnTo>
                    <a:pt x="2449" y="734"/>
                  </a:lnTo>
                  <a:lnTo>
                    <a:pt x="2450" y="740"/>
                  </a:lnTo>
                  <a:lnTo>
                    <a:pt x="2452" y="745"/>
                  </a:lnTo>
                  <a:lnTo>
                    <a:pt x="2457" y="753"/>
                  </a:lnTo>
                  <a:lnTo>
                    <a:pt x="2459" y="760"/>
                  </a:lnTo>
                  <a:lnTo>
                    <a:pt x="2458" y="770"/>
                  </a:lnTo>
                  <a:lnTo>
                    <a:pt x="2456" y="776"/>
                  </a:lnTo>
                  <a:lnTo>
                    <a:pt x="2456" y="781"/>
                  </a:lnTo>
                  <a:lnTo>
                    <a:pt x="2459" y="790"/>
                  </a:lnTo>
                  <a:lnTo>
                    <a:pt x="2460" y="800"/>
                  </a:lnTo>
                  <a:lnTo>
                    <a:pt x="2456" y="822"/>
                  </a:lnTo>
                  <a:lnTo>
                    <a:pt x="2451" y="837"/>
                  </a:lnTo>
                  <a:lnTo>
                    <a:pt x="2455" y="848"/>
                  </a:lnTo>
                  <a:lnTo>
                    <a:pt x="2457" y="858"/>
                  </a:lnTo>
                  <a:lnTo>
                    <a:pt x="2463" y="860"/>
                  </a:lnTo>
                  <a:lnTo>
                    <a:pt x="2465" y="888"/>
                  </a:lnTo>
                  <a:lnTo>
                    <a:pt x="2469" y="893"/>
                  </a:lnTo>
                  <a:lnTo>
                    <a:pt x="2474" y="902"/>
                  </a:lnTo>
                  <a:lnTo>
                    <a:pt x="2483" y="902"/>
                  </a:lnTo>
                  <a:lnTo>
                    <a:pt x="2487" y="905"/>
                  </a:lnTo>
                  <a:lnTo>
                    <a:pt x="2489" y="909"/>
                  </a:lnTo>
                  <a:lnTo>
                    <a:pt x="2492" y="916"/>
                  </a:lnTo>
                  <a:lnTo>
                    <a:pt x="2488" y="923"/>
                  </a:lnTo>
                  <a:lnTo>
                    <a:pt x="2491" y="932"/>
                  </a:lnTo>
                  <a:lnTo>
                    <a:pt x="2488" y="950"/>
                  </a:lnTo>
                  <a:lnTo>
                    <a:pt x="2489" y="964"/>
                  </a:lnTo>
                  <a:lnTo>
                    <a:pt x="2491" y="974"/>
                  </a:lnTo>
                  <a:lnTo>
                    <a:pt x="2488" y="979"/>
                  </a:lnTo>
                  <a:lnTo>
                    <a:pt x="2494" y="992"/>
                  </a:lnTo>
                  <a:lnTo>
                    <a:pt x="2498" y="1010"/>
                  </a:lnTo>
                  <a:lnTo>
                    <a:pt x="2494" y="1018"/>
                  </a:lnTo>
                  <a:lnTo>
                    <a:pt x="2492" y="1022"/>
                  </a:lnTo>
                  <a:lnTo>
                    <a:pt x="2491" y="1025"/>
                  </a:lnTo>
                  <a:lnTo>
                    <a:pt x="2493" y="1029"/>
                  </a:lnTo>
                  <a:lnTo>
                    <a:pt x="2495" y="1034"/>
                  </a:lnTo>
                  <a:lnTo>
                    <a:pt x="2501" y="1045"/>
                  </a:lnTo>
                  <a:lnTo>
                    <a:pt x="2520" y="1054"/>
                  </a:lnTo>
                  <a:lnTo>
                    <a:pt x="2527" y="1068"/>
                  </a:lnTo>
                  <a:lnTo>
                    <a:pt x="2534" y="1101"/>
                  </a:lnTo>
                  <a:lnTo>
                    <a:pt x="2534" y="1111"/>
                  </a:lnTo>
                  <a:lnTo>
                    <a:pt x="2540" y="1117"/>
                  </a:lnTo>
                  <a:lnTo>
                    <a:pt x="2541" y="1124"/>
                  </a:lnTo>
                  <a:lnTo>
                    <a:pt x="2542" y="1128"/>
                  </a:lnTo>
                  <a:lnTo>
                    <a:pt x="2546" y="1134"/>
                  </a:lnTo>
                  <a:lnTo>
                    <a:pt x="2548" y="1135"/>
                  </a:lnTo>
                  <a:lnTo>
                    <a:pt x="2552" y="1145"/>
                  </a:lnTo>
                  <a:lnTo>
                    <a:pt x="2552" y="1150"/>
                  </a:lnTo>
                  <a:lnTo>
                    <a:pt x="2556" y="1160"/>
                  </a:lnTo>
                  <a:lnTo>
                    <a:pt x="2558" y="1171"/>
                  </a:lnTo>
                  <a:lnTo>
                    <a:pt x="2558" y="1182"/>
                  </a:lnTo>
                  <a:lnTo>
                    <a:pt x="2558" y="1191"/>
                  </a:lnTo>
                  <a:lnTo>
                    <a:pt x="2560" y="1202"/>
                  </a:lnTo>
                  <a:lnTo>
                    <a:pt x="2560" y="1205"/>
                  </a:lnTo>
                  <a:lnTo>
                    <a:pt x="2558" y="1207"/>
                  </a:lnTo>
                  <a:lnTo>
                    <a:pt x="2553" y="1214"/>
                  </a:lnTo>
                  <a:lnTo>
                    <a:pt x="2559" y="1218"/>
                  </a:lnTo>
                  <a:lnTo>
                    <a:pt x="2565" y="1222"/>
                  </a:lnTo>
                  <a:lnTo>
                    <a:pt x="2570" y="1231"/>
                  </a:lnTo>
                  <a:lnTo>
                    <a:pt x="2573" y="1239"/>
                  </a:lnTo>
                  <a:lnTo>
                    <a:pt x="2565" y="1248"/>
                  </a:lnTo>
                  <a:lnTo>
                    <a:pt x="2558" y="1253"/>
                  </a:lnTo>
                  <a:lnTo>
                    <a:pt x="2560" y="1263"/>
                  </a:lnTo>
                  <a:lnTo>
                    <a:pt x="2559" y="1267"/>
                  </a:lnTo>
                  <a:lnTo>
                    <a:pt x="2559" y="1269"/>
                  </a:lnTo>
                  <a:lnTo>
                    <a:pt x="2568" y="1272"/>
                  </a:lnTo>
                  <a:lnTo>
                    <a:pt x="2576" y="1279"/>
                  </a:lnTo>
                  <a:lnTo>
                    <a:pt x="2579" y="1286"/>
                  </a:lnTo>
                  <a:lnTo>
                    <a:pt x="2579" y="1290"/>
                  </a:lnTo>
                  <a:lnTo>
                    <a:pt x="2578" y="1295"/>
                  </a:lnTo>
                  <a:lnTo>
                    <a:pt x="2577" y="1299"/>
                  </a:lnTo>
                  <a:lnTo>
                    <a:pt x="2576" y="1301"/>
                  </a:lnTo>
                  <a:lnTo>
                    <a:pt x="2583" y="1311"/>
                  </a:lnTo>
                  <a:lnTo>
                    <a:pt x="2587" y="1315"/>
                  </a:lnTo>
                  <a:lnTo>
                    <a:pt x="2588" y="1320"/>
                  </a:lnTo>
                  <a:lnTo>
                    <a:pt x="2591" y="1336"/>
                  </a:lnTo>
                  <a:lnTo>
                    <a:pt x="2591" y="1353"/>
                  </a:lnTo>
                  <a:lnTo>
                    <a:pt x="2592" y="1357"/>
                  </a:lnTo>
                  <a:lnTo>
                    <a:pt x="2595" y="1377"/>
                  </a:lnTo>
                  <a:lnTo>
                    <a:pt x="2596" y="1386"/>
                  </a:lnTo>
                  <a:lnTo>
                    <a:pt x="2593" y="1406"/>
                  </a:lnTo>
                  <a:lnTo>
                    <a:pt x="2592" y="1414"/>
                  </a:lnTo>
                  <a:lnTo>
                    <a:pt x="2592" y="1419"/>
                  </a:lnTo>
                  <a:lnTo>
                    <a:pt x="2588" y="1424"/>
                  </a:lnTo>
                  <a:lnTo>
                    <a:pt x="2588" y="1434"/>
                  </a:lnTo>
                  <a:lnTo>
                    <a:pt x="2591" y="1441"/>
                  </a:lnTo>
                  <a:lnTo>
                    <a:pt x="2597" y="1447"/>
                  </a:lnTo>
                  <a:lnTo>
                    <a:pt x="2600" y="1452"/>
                  </a:lnTo>
                  <a:lnTo>
                    <a:pt x="2603" y="1457"/>
                  </a:lnTo>
                  <a:lnTo>
                    <a:pt x="2606" y="1459"/>
                  </a:lnTo>
                  <a:lnTo>
                    <a:pt x="2608" y="1465"/>
                  </a:lnTo>
                  <a:lnTo>
                    <a:pt x="2607" y="1476"/>
                  </a:lnTo>
                  <a:lnTo>
                    <a:pt x="2611" y="1483"/>
                  </a:lnTo>
                  <a:lnTo>
                    <a:pt x="2611" y="1488"/>
                  </a:lnTo>
                  <a:lnTo>
                    <a:pt x="2612" y="1493"/>
                  </a:lnTo>
                  <a:lnTo>
                    <a:pt x="2617" y="1496"/>
                  </a:lnTo>
                  <a:lnTo>
                    <a:pt x="2626" y="1496"/>
                  </a:lnTo>
                  <a:lnTo>
                    <a:pt x="2632" y="1493"/>
                  </a:lnTo>
                  <a:lnTo>
                    <a:pt x="2635" y="1489"/>
                  </a:lnTo>
                  <a:lnTo>
                    <a:pt x="2649" y="1486"/>
                  </a:lnTo>
                  <a:lnTo>
                    <a:pt x="2660" y="1485"/>
                  </a:lnTo>
                  <a:lnTo>
                    <a:pt x="2666" y="1487"/>
                  </a:lnTo>
                  <a:lnTo>
                    <a:pt x="2674" y="1490"/>
                  </a:lnTo>
                  <a:lnTo>
                    <a:pt x="2686" y="1495"/>
                  </a:lnTo>
                  <a:lnTo>
                    <a:pt x="2695" y="1499"/>
                  </a:lnTo>
                  <a:lnTo>
                    <a:pt x="2701" y="1500"/>
                  </a:lnTo>
                  <a:lnTo>
                    <a:pt x="2702" y="1505"/>
                  </a:lnTo>
                  <a:lnTo>
                    <a:pt x="2704" y="1511"/>
                  </a:lnTo>
                  <a:lnTo>
                    <a:pt x="2704" y="1518"/>
                  </a:lnTo>
                  <a:lnTo>
                    <a:pt x="2700" y="1522"/>
                  </a:lnTo>
                  <a:lnTo>
                    <a:pt x="2698" y="1529"/>
                  </a:lnTo>
                  <a:lnTo>
                    <a:pt x="2699" y="1540"/>
                  </a:lnTo>
                  <a:lnTo>
                    <a:pt x="2702" y="1551"/>
                  </a:lnTo>
                  <a:lnTo>
                    <a:pt x="2704" y="1557"/>
                  </a:lnTo>
                  <a:lnTo>
                    <a:pt x="2705" y="1565"/>
                  </a:lnTo>
                  <a:lnTo>
                    <a:pt x="2704" y="1569"/>
                  </a:lnTo>
                  <a:lnTo>
                    <a:pt x="2703" y="1579"/>
                  </a:lnTo>
                  <a:lnTo>
                    <a:pt x="2701" y="1586"/>
                  </a:lnTo>
                  <a:lnTo>
                    <a:pt x="2703" y="1594"/>
                  </a:lnTo>
                  <a:lnTo>
                    <a:pt x="2705" y="1603"/>
                  </a:lnTo>
                  <a:lnTo>
                    <a:pt x="2703" y="1616"/>
                  </a:lnTo>
                  <a:lnTo>
                    <a:pt x="2701" y="1630"/>
                  </a:lnTo>
                  <a:lnTo>
                    <a:pt x="2699" y="1640"/>
                  </a:lnTo>
                  <a:lnTo>
                    <a:pt x="2701" y="1653"/>
                  </a:lnTo>
                  <a:lnTo>
                    <a:pt x="2701" y="1674"/>
                  </a:lnTo>
                  <a:lnTo>
                    <a:pt x="2702" y="1690"/>
                  </a:lnTo>
                  <a:lnTo>
                    <a:pt x="2711" y="1700"/>
                  </a:lnTo>
                  <a:lnTo>
                    <a:pt x="2713" y="1710"/>
                  </a:lnTo>
                  <a:lnTo>
                    <a:pt x="2714" y="1715"/>
                  </a:lnTo>
                  <a:lnTo>
                    <a:pt x="2715" y="1720"/>
                  </a:lnTo>
                  <a:lnTo>
                    <a:pt x="2716" y="1727"/>
                  </a:lnTo>
                  <a:lnTo>
                    <a:pt x="2716" y="1731"/>
                  </a:lnTo>
                  <a:lnTo>
                    <a:pt x="2711" y="1742"/>
                  </a:lnTo>
                  <a:lnTo>
                    <a:pt x="2705" y="1760"/>
                  </a:lnTo>
                  <a:lnTo>
                    <a:pt x="2701" y="1772"/>
                  </a:lnTo>
                  <a:lnTo>
                    <a:pt x="2699" y="1780"/>
                  </a:lnTo>
                  <a:lnTo>
                    <a:pt x="2698" y="1789"/>
                  </a:lnTo>
                  <a:lnTo>
                    <a:pt x="2696" y="1798"/>
                  </a:lnTo>
                  <a:lnTo>
                    <a:pt x="2697" y="1803"/>
                  </a:lnTo>
                  <a:lnTo>
                    <a:pt x="2689" y="1821"/>
                  </a:lnTo>
                  <a:lnTo>
                    <a:pt x="2688" y="1836"/>
                  </a:lnTo>
                  <a:lnTo>
                    <a:pt x="2676" y="1855"/>
                  </a:lnTo>
                  <a:lnTo>
                    <a:pt x="2677" y="1868"/>
                  </a:lnTo>
                  <a:lnTo>
                    <a:pt x="2669" y="1882"/>
                  </a:lnTo>
                  <a:lnTo>
                    <a:pt x="2665" y="1889"/>
                  </a:lnTo>
                  <a:lnTo>
                    <a:pt x="2673" y="1902"/>
                  </a:lnTo>
                  <a:lnTo>
                    <a:pt x="2676" y="1909"/>
                  </a:lnTo>
                  <a:lnTo>
                    <a:pt x="2685" y="1917"/>
                  </a:lnTo>
                  <a:lnTo>
                    <a:pt x="2687" y="1922"/>
                  </a:lnTo>
                  <a:lnTo>
                    <a:pt x="2685" y="1928"/>
                  </a:lnTo>
                  <a:lnTo>
                    <a:pt x="2679" y="1938"/>
                  </a:lnTo>
                  <a:lnTo>
                    <a:pt x="2675" y="1942"/>
                  </a:lnTo>
                  <a:lnTo>
                    <a:pt x="2673" y="1949"/>
                  </a:lnTo>
                  <a:lnTo>
                    <a:pt x="2672" y="1963"/>
                  </a:lnTo>
                  <a:lnTo>
                    <a:pt x="2667" y="1989"/>
                  </a:lnTo>
                  <a:lnTo>
                    <a:pt x="2664" y="2002"/>
                  </a:lnTo>
                  <a:lnTo>
                    <a:pt x="2664" y="2021"/>
                  </a:lnTo>
                  <a:lnTo>
                    <a:pt x="2662" y="2024"/>
                  </a:lnTo>
                  <a:lnTo>
                    <a:pt x="2663" y="2033"/>
                  </a:lnTo>
                  <a:lnTo>
                    <a:pt x="2666" y="2045"/>
                  </a:lnTo>
                  <a:lnTo>
                    <a:pt x="2666" y="2065"/>
                  </a:lnTo>
                  <a:lnTo>
                    <a:pt x="2666" y="2071"/>
                  </a:lnTo>
                  <a:lnTo>
                    <a:pt x="2672" y="2082"/>
                  </a:lnTo>
                  <a:lnTo>
                    <a:pt x="2673" y="2089"/>
                  </a:lnTo>
                  <a:lnTo>
                    <a:pt x="2672" y="2100"/>
                  </a:lnTo>
                  <a:lnTo>
                    <a:pt x="2673" y="2110"/>
                  </a:lnTo>
                  <a:lnTo>
                    <a:pt x="2673" y="2117"/>
                  </a:lnTo>
                  <a:lnTo>
                    <a:pt x="2675" y="2124"/>
                  </a:lnTo>
                  <a:lnTo>
                    <a:pt x="2674" y="2130"/>
                  </a:lnTo>
                  <a:lnTo>
                    <a:pt x="2669" y="2138"/>
                  </a:lnTo>
                  <a:lnTo>
                    <a:pt x="2668" y="2141"/>
                  </a:lnTo>
                  <a:lnTo>
                    <a:pt x="2666" y="2147"/>
                  </a:lnTo>
                  <a:lnTo>
                    <a:pt x="2664" y="2150"/>
                  </a:lnTo>
                  <a:lnTo>
                    <a:pt x="2662" y="2155"/>
                  </a:lnTo>
                  <a:lnTo>
                    <a:pt x="2661" y="2161"/>
                  </a:lnTo>
                  <a:lnTo>
                    <a:pt x="2659" y="2171"/>
                  </a:lnTo>
                  <a:lnTo>
                    <a:pt x="2657" y="2176"/>
                  </a:lnTo>
                  <a:lnTo>
                    <a:pt x="2659" y="2185"/>
                  </a:lnTo>
                  <a:lnTo>
                    <a:pt x="2657" y="2192"/>
                  </a:lnTo>
                  <a:lnTo>
                    <a:pt x="2656" y="2198"/>
                  </a:lnTo>
                  <a:lnTo>
                    <a:pt x="2654" y="2204"/>
                  </a:lnTo>
                  <a:lnTo>
                    <a:pt x="2650" y="2207"/>
                  </a:lnTo>
                  <a:lnTo>
                    <a:pt x="2647" y="2209"/>
                  </a:lnTo>
                  <a:lnTo>
                    <a:pt x="2645" y="2211"/>
                  </a:lnTo>
                  <a:lnTo>
                    <a:pt x="2643" y="2217"/>
                  </a:lnTo>
                  <a:lnTo>
                    <a:pt x="2643" y="2222"/>
                  </a:lnTo>
                  <a:lnTo>
                    <a:pt x="2641" y="2228"/>
                  </a:lnTo>
                  <a:lnTo>
                    <a:pt x="2638" y="2233"/>
                  </a:lnTo>
                  <a:lnTo>
                    <a:pt x="2635" y="2241"/>
                  </a:lnTo>
                  <a:lnTo>
                    <a:pt x="2633" y="2245"/>
                  </a:lnTo>
                  <a:lnTo>
                    <a:pt x="2632" y="2249"/>
                  </a:lnTo>
                  <a:lnTo>
                    <a:pt x="2632" y="2253"/>
                  </a:lnTo>
                  <a:lnTo>
                    <a:pt x="2631" y="2260"/>
                  </a:lnTo>
                  <a:lnTo>
                    <a:pt x="2629" y="2265"/>
                  </a:lnTo>
                  <a:lnTo>
                    <a:pt x="2629" y="2273"/>
                  </a:lnTo>
                  <a:lnTo>
                    <a:pt x="2630" y="2280"/>
                  </a:lnTo>
                  <a:lnTo>
                    <a:pt x="2630" y="2285"/>
                  </a:lnTo>
                  <a:lnTo>
                    <a:pt x="2628" y="2295"/>
                  </a:lnTo>
                  <a:lnTo>
                    <a:pt x="2627" y="2299"/>
                  </a:lnTo>
                  <a:lnTo>
                    <a:pt x="2624" y="2304"/>
                  </a:lnTo>
                  <a:lnTo>
                    <a:pt x="2621" y="2312"/>
                  </a:lnTo>
                  <a:lnTo>
                    <a:pt x="2617" y="2319"/>
                  </a:lnTo>
                  <a:lnTo>
                    <a:pt x="2615" y="2323"/>
                  </a:lnTo>
                  <a:lnTo>
                    <a:pt x="2615" y="2327"/>
                  </a:lnTo>
                  <a:lnTo>
                    <a:pt x="2616" y="2332"/>
                  </a:lnTo>
                  <a:lnTo>
                    <a:pt x="2616" y="2337"/>
                  </a:lnTo>
                  <a:lnTo>
                    <a:pt x="2614" y="2343"/>
                  </a:lnTo>
                  <a:lnTo>
                    <a:pt x="2612" y="2347"/>
                  </a:lnTo>
                  <a:lnTo>
                    <a:pt x="2613" y="2353"/>
                  </a:lnTo>
                  <a:lnTo>
                    <a:pt x="2614" y="2359"/>
                  </a:lnTo>
                  <a:lnTo>
                    <a:pt x="2613" y="2364"/>
                  </a:lnTo>
                  <a:lnTo>
                    <a:pt x="2609" y="2366"/>
                  </a:lnTo>
                  <a:lnTo>
                    <a:pt x="2541" y="2415"/>
                  </a:lnTo>
                  <a:lnTo>
                    <a:pt x="2540" y="2416"/>
                  </a:lnTo>
                  <a:lnTo>
                    <a:pt x="2522" y="2450"/>
                  </a:lnTo>
                  <a:lnTo>
                    <a:pt x="2513" y="2457"/>
                  </a:lnTo>
                  <a:lnTo>
                    <a:pt x="2503" y="2471"/>
                  </a:lnTo>
                  <a:lnTo>
                    <a:pt x="2497" y="2485"/>
                  </a:lnTo>
                  <a:lnTo>
                    <a:pt x="2498" y="2495"/>
                  </a:lnTo>
                  <a:lnTo>
                    <a:pt x="2489" y="2510"/>
                  </a:lnTo>
                  <a:lnTo>
                    <a:pt x="2487" y="2522"/>
                  </a:lnTo>
                  <a:lnTo>
                    <a:pt x="2475" y="2534"/>
                  </a:lnTo>
                  <a:lnTo>
                    <a:pt x="2477" y="2548"/>
                  </a:lnTo>
                  <a:lnTo>
                    <a:pt x="2485" y="2565"/>
                  </a:lnTo>
                  <a:lnTo>
                    <a:pt x="2480" y="2587"/>
                  </a:lnTo>
                  <a:lnTo>
                    <a:pt x="2465" y="2606"/>
                  </a:lnTo>
                  <a:lnTo>
                    <a:pt x="2468" y="2617"/>
                  </a:lnTo>
                  <a:lnTo>
                    <a:pt x="2471" y="2629"/>
                  </a:lnTo>
                  <a:lnTo>
                    <a:pt x="2469" y="2637"/>
                  </a:lnTo>
                  <a:lnTo>
                    <a:pt x="2464" y="2647"/>
                  </a:lnTo>
                  <a:lnTo>
                    <a:pt x="2462" y="2652"/>
                  </a:lnTo>
                  <a:lnTo>
                    <a:pt x="2460" y="2664"/>
                  </a:lnTo>
                  <a:lnTo>
                    <a:pt x="2453" y="2678"/>
                  </a:lnTo>
                  <a:lnTo>
                    <a:pt x="2443" y="2683"/>
                  </a:lnTo>
                  <a:lnTo>
                    <a:pt x="2443" y="2693"/>
                  </a:lnTo>
                  <a:lnTo>
                    <a:pt x="2445" y="2698"/>
                  </a:lnTo>
                  <a:lnTo>
                    <a:pt x="2448" y="2708"/>
                  </a:lnTo>
                  <a:lnTo>
                    <a:pt x="2440" y="2716"/>
                  </a:lnTo>
                  <a:lnTo>
                    <a:pt x="2438" y="2728"/>
                  </a:lnTo>
                  <a:lnTo>
                    <a:pt x="2431" y="2733"/>
                  </a:lnTo>
                  <a:lnTo>
                    <a:pt x="2421" y="2739"/>
                  </a:lnTo>
                  <a:lnTo>
                    <a:pt x="2413" y="2745"/>
                  </a:lnTo>
                  <a:lnTo>
                    <a:pt x="2408" y="2753"/>
                  </a:lnTo>
                  <a:lnTo>
                    <a:pt x="2402" y="2766"/>
                  </a:lnTo>
                  <a:lnTo>
                    <a:pt x="2402" y="2769"/>
                  </a:lnTo>
                  <a:lnTo>
                    <a:pt x="2402" y="2775"/>
                  </a:lnTo>
                  <a:lnTo>
                    <a:pt x="2411" y="2784"/>
                  </a:lnTo>
                  <a:lnTo>
                    <a:pt x="2420" y="2785"/>
                  </a:lnTo>
                  <a:lnTo>
                    <a:pt x="2427" y="2788"/>
                  </a:lnTo>
                  <a:lnTo>
                    <a:pt x="2436" y="2799"/>
                  </a:lnTo>
                  <a:lnTo>
                    <a:pt x="2446" y="2801"/>
                  </a:lnTo>
                  <a:lnTo>
                    <a:pt x="2447" y="2812"/>
                  </a:lnTo>
                  <a:lnTo>
                    <a:pt x="2443" y="2829"/>
                  </a:lnTo>
                  <a:lnTo>
                    <a:pt x="2425" y="2850"/>
                  </a:lnTo>
                  <a:lnTo>
                    <a:pt x="2423" y="2858"/>
                  </a:lnTo>
                  <a:lnTo>
                    <a:pt x="2423" y="2864"/>
                  </a:lnTo>
                  <a:lnTo>
                    <a:pt x="2429" y="2876"/>
                  </a:lnTo>
                  <a:lnTo>
                    <a:pt x="2424" y="2889"/>
                  </a:lnTo>
                  <a:lnTo>
                    <a:pt x="2420" y="2902"/>
                  </a:lnTo>
                  <a:lnTo>
                    <a:pt x="2417" y="2917"/>
                  </a:lnTo>
                  <a:lnTo>
                    <a:pt x="2417" y="2922"/>
                  </a:lnTo>
                  <a:lnTo>
                    <a:pt x="2422" y="2934"/>
                  </a:lnTo>
                  <a:lnTo>
                    <a:pt x="2426" y="2943"/>
                  </a:lnTo>
                  <a:lnTo>
                    <a:pt x="2415" y="2954"/>
                  </a:lnTo>
                  <a:lnTo>
                    <a:pt x="2419" y="2966"/>
                  </a:lnTo>
                  <a:lnTo>
                    <a:pt x="2423" y="2975"/>
                  </a:lnTo>
                  <a:lnTo>
                    <a:pt x="2417" y="2986"/>
                  </a:lnTo>
                  <a:lnTo>
                    <a:pt x="2419" y="2996"/>
                  </a:lnTo>
                  <a:lnTo>
                    <a:pt x="2415" y="3012"/>
                  </a:lnTo>
                  <a:lnTo>
                    <a:pt x="2412" y="3027"/>
                  </a:lnTo>
                  <a:lnTo>
                    <a:pt x="2405" y="3040"/>
                  </a:lnTo>
                  <a:lnTo>
                    <a:pt x="2398" y="3051"/>
                  </a:lnTo>
                  <a:lnTo>
                    <a:pt x="2387" y="3062"/>
                  </a:lnTo>
                  <a:lnTo>
                    <a:pt x="2381" y="3073"/>
                  </a:lnTo>
                  <a:lnTo>
                    <a:pt x="2377" y="3081"/>
                  </a:lnTo>
                  <a:lnTo>
                    <a:pt x="2374" y="3088"/>
                  </a:lnTo>
                  <a:lnTo>
                    <a:pt x="2373" y="3099"/>
                  </a:lnTo>
                  <a:lnTo>
                    <a:pt x="2375" y="3112"/>
                  </a:lnTo>
                  <a:lnTo>
                    <a:pt x="2373" y="3125"/>
                  </a:lnTo>
                  <a:lnTo>
                    <a:pt x="2365" y="3138"/>
                  </a:lnTo>
                  <a:lnTo>
                    <a:pt x="2362" y="3145"/>
                  </a:lnTo>
                  <a:lnTo>
                    <a:pt x="2361" y="3171"/>
                  </a:lnTo>
                  <a:lnTo>
                    <a:pt x="2363" y="3191"/>
                  </a:lnTo>
                  <a:lnTo>
                    <a:pt x="2357" y="3202"/>
                  </a:lnTo>
                  <a:lnTo>
                    <a:pt x="2339" y="3216"/>
                  </a:lnTo>
                  <a:lnTo>
                    <a:pt x="2343" y="3232"/>
                  </a:lnTo>
                  <a:lnTo>
                    <a:pt x="2351" y="3244"/>
                  </a:lnTo>
                  <a:lnTo>
                    <a:pt x="2350" y="3252"/>
                  </a:lnTo>
                  <a:lnTo>
                    <a:pt x="2333" y="3323"/>
                  </a:lnTo>
                  <a:lnTo>
                    <a:pt x="2307" y="3432"/>
                  </a:lnTo>
                  <a:lnTo>
                    <a:pt x="2303" y="3436"/>
                  </a:lnTo>
                  <a:lnTo>
                    <a:pt x="2301" y="3439"/>
                  </a:lnTo>
                  <a:lnTo>
                    <a:pt x="2299" y="3442"/>
                  </a:lnTo>
                  <a:lnTo>
                    <a:pt x="2297" y="3446"/>
                  </a:lnTo>
                  <a:lnTo>
                    <a:pt x="2294" y="3448"/>
                  </a:lnTo>
                  <a:lnTo>
                    <a:pt x="2292" y="3451"/>
                  </a:lnTo>
                  <a:lnTo>
                    <a:pt x="2291" y="3453"/>
                  </a:lnTo>
                  <a:lnTo>
                    <a:pt x="2290" y="3457"/>
                  </a:lnTo>
                  <a:lnTo>
                    <a:pt x="2289" y="3459"/>
                  </a:lnTo>
                  <a:lnTo>
                    <a:pt x="2288" y="3461"/>
                  </a:lnTo>
                  <a:lnTo>
                    <a:pt x="2287" y="3463"/>
                  </a:lnTo>
                  <a:lnTo>
                    <a:pt x="2279" y="3475"/>
                  </a:lnTo>
                  <a:lnTo>
                    <a:pt x="2277" y="3477"/>
                  </a:lnTo>
                  <a:lnTo>
                    <a:pt x="2275" y="3481"/>
                  </a:lnTo>
                  <a:lnTo>
                    <a:pt x="2271" y="3486"/>
                  </a:lnTo>
                  <a:lnTo>
                    <a:pt x="2269" y="3490"/>
                  </a:lnTo>
                  <a:lnTo>
                    <a:pt x="2268" y="3494"/>
                  </a:lnTo>
                  <a:lnTo>
                    <a:pt x="2266" y="3496"/>
                  </a:lnTo>
                  <a:lnTo>
                    <a:pt x="2259" y="3497"/>
                  </a:lnTo>
                  <a:lnTo>
                    <a:pt x="2253" y="3498"/>
                  </a:lnTo>
                  <a:lnTo>
                    <a:pt x="2251" y="3497"/>
                  </a:lnTo>
                  <a:lnTo>
                    <a:pt x="2246" y="3506"/>
                  </a:lnTo>
                  <a:lnTo>
                    <a:pt x="2245" y="3509"/>
                  </a:lnTo>
                  <a:lnTo>
                    <a:pt x="2243" y="3510"/>
                  </a:lnTo>
                  <a:lnTo>
                    <a:pt x="2244" y="3510"/>
                  </a:lnTo>
                  <a:lnTo>
                    <a:pt x="2248" y="3517"/>
                  </a:lnTo>
                  <a:lnTo>
                    <a:pt x="2252" y="3520"/>
                  </a:lnTo>
                  <a:lnTo>
                    <a:pt x="2254" y="3521"/>
                  </a:lnTo>
                  <a:lnTo>
                    <a:pt x="2256" y="3523"/>
                  </a:lnTo>
                  <a:lnTo>
                    <a:pt x="2258" y="3527"/>
                  </a:lnTo>
                  <a:lnTo>
                    <a:pt x="2260" y="3528"/>
                  </a:lnTo>
                  <a:lnTo>
                    <a:pt x="2261" y="3531"/>
                  </a:lnTo>
                  <a:lnTo>
                    <a:pt x="2261" y="3541"/>
                  </a:lnTo>
                  <a:lnTo>
                    <a:pt x="2261" y="3553"/>
                  </a:lnTo>
                  <a:lnTo>
                    <a:pt x="2263" y="3559"/>
                  </a:lnTo>
                  <a:lnTo>
                    <a:pt x="2264" y="3567"/>
                  </a:lnTo>
                  <a:lnTo>
                    <a:pt x="2267" y="3598"/>
                  </a:lnTo>
                  <a:lnTo>
                    <a:pt x="2275" y="3658"/>
                  </a:lnTo>
                  <a:lnTo>
                    <a:pt x="2218" y="3639"/>
                  </a:lnTo>
                  <a:lnTo>
                    <a:pt x="2180" y="3627"/>
                  </a:lnTo>
                  <a:lnTo>
                    <a:pt x="2117" y="3609"/>
                  </a:lnTo>
                  <a:lnTo>
                    <a:pt x="2103" y="3683"/>
                  </a:lnTo>
                  <a:lnTo>
                    <a:pt x="2089" y="3762"/>
                  </a:lnTo>
                  <a:lnTo>
                    <a:pt x="2081" y="3796"/>
                  </a:lnTo>
                  <a:lnTo>
                    <a:pt x="2045" y="3788"/>
                  </a:lnTo>
                  <a:lnTo>
                    <a:pt x="2007" y="3779"/>
                  </a:lnTo>
                  <a:lnTo>
                    <a:pt x="1970" y="377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3082"/>
            <p:cNvSpPr>
              <a:spLocks/>
            </p:cNvSpPr>
            <p:nvPr/>
          </p:nvSpPr>
          <p:spPr bwMode="auto">
            <a:xfrm>
              <a:off x="3724275" y="1753235"/>
              <a:ext cx="1448435" cy="794385"/>
            </a:xfrm>
            <a:custGeom>
              <a:avLst/>
              <a:gdLst>
                <a:gd name="T0" fmla="*/ 1376680 w 2281"/>
                <a:gd name="T1" fmla="*/ 711200 h 1251"/>
                <a:gd name="T2" fmla="*/ 1276985 w 2281"/>
                <a:gd name="T3" fmla="*/ 694055 h 1251"/>
                <a:gd name="T4" fmla="*/ 1148715 w 2281"/>
                <a:gd name="T5" fmla="*/ 781685 h 1251"/>
                <a:gd name="T6" fmla="*/ 943610 w 2281"/>
                <a:gd name="T7" fmla="*/ 793750 h 1251"/>
                <a:gd name="T8" fmla="*/ 921385 w 2281"/>
                <a:gd name="T9" fmla="*/ 631825 h 1251"/>
                <a:gd name="T10" fmla="*/ 799465 w 2281"/>
                <a:gd name="T11" fmla="*/ 524510 h 1251"/>
                <a:gd name="T12" fmla="*/ 781685 w 2281"/>
                <a:gd name="T13" fmla="*/ 535940 h 1251"/>
                <a:gd name="T14" fmla="*/ 775335 w 2281"/>
                <a:gd name="T15" fmla="*/ 535305 h 1251"/>
                <a:gd name="T16" fmla="*/ 741045 w 2281"/>
                <a:gd name="T17" fmla="*/ 563245 h 1251"/>
                <a:gd name="T18" fmla="*/ 700405 w 2281"/>
                <a:gd name="T19" fmla="*/ 593090 h 1251"/>
                <a:gd name="T20" fmla="*/ 572135 w 2281"/>
                <a:gd name="T21" fmla="*/ 614045 h 1251"/>
                <a:gd name="T22" fmla="*/ 321310 w 2281"/>
                <a:gd name="T23" fmla="*/ 596265 h 1251"/>
                <a:gd name="T24" fmla="*/ 104775 w 2281"/>
                <a:gd name="T25" fmla="*/ 393700 h 1251"/>
                <a:gd name="T26" fmla="*/ 99695 w 2281"/>
                <a:gd name="T27" fmla="*/ 382905 h 1251"/>
                <a:gd name="T28" fmla="*/ 78740 w 2281"/>
                <a:gd name="T29" fmla="*/ 367030 h 1251"/>
                <a:gd name="T30" fmla="*/ 67945 w 2281"/>
                <a:gd name="T31" fmla="*/ 346075 h 1251"/>
                <a:gd name="T32" fmla="*/ 57785 w 2281"/>
                <a:gd name="T33" fmla="*/ 332105 h 1251"/>
                <a:gd name="T34" fmla="*/ 46355 w 2281"/>
                <a:gd name="T35" fmla="*/ 349250 h 1251"/>
                <a:gd name="T36" fmla="*/ 27305 w 2281"/>
                <a:gd name="T37" fmla="*/ 327660 h 1251"/>
                <a:gd name="T38" fmla="*/ 10160 w 2281"/>
                <a:gd name="T39" fmla="*/ 315595 h 1251"/>
                <a:gd name="T40" fmla="*/ 13335 w 2281"/>
                <a:gd name="T41" fmla="*/ 297815 h 1251"/>
                <a:gd name="T42" fmla="*/ 34290 w 2281"/>
                <a:gd name="T43" fmla="*/ 271780 h 1251"/>
                <a:gd name="T44" fmla="*/ 41910 w 2281"/>
                <a:gd name="T45" fmla="*/ 250825 h 1251"/>
                <a:gd name="T46" fmla="*/ 52070 w 2281"/>
                <a:gd name="T47" fmla="*/ 249555 h 1251"/>
                <a:gd name="T48" fmla="*/ 62865 w 2281"/>
                <a:gd name="T49" fmla="*/ 239395 h 1251"/>
                <a:gd name="T50" fmla="*/ 58420 w 2281"/>
                <a:gd name="T51" fmla="*/ 226695 h 1251"/>
                <a:gd name="T52" fmla="*/ 44450 w 2281"/>
                <a:gd name="T53" fmla="*/ 223520 h 1251"/>
                <a:gd name="T54" fmla="*/ 6350 w 2281"/>
                <a:gd name="T55" fmla="*/ 180975 h 1251"/>
                <a:gd name="T56" fmla="*/ 4445 w 2281"/>
                <a:gd name="T57" fmla="*/ 130810 h 1251"/>
                <a:gd name="T58" fmla="*/ 24130 w 2281"/>
                <a:gd name="T59" fmla="*/ 144145 h 1251"/>
                <a:gd name="T60" fmla="*/ 45085 w 2281"/>
                <a:gd name="T61" fmla="*/ 141605 h 1251"/>
                <a:gd name="T62" fmla="*/ 64770 w 2281"/>
                <a:gd name="T63" fmla="*/ 128905 h 1251"/>
                <a:gd name="T64" fmla="*/ 95250 w 2281"/>
                <a:gd name="T65" fmla="*/ 129540 h 1251"/>
                <a:gd name="T66" fmla="*/ 116205 w 2281"/>
                <a:gd name="T67" fmla="*/ 102235 h 1251"/>
                <a:gd name="T68" fmla="*/ 130810 w 2281"/>
                <a:gd name="T69" fmla="*/ 82550 h 1251"/>
                <a:gd name="T70" fmla="*/ 126365 w 2281"/>
                <a:gd name="T71" fmla="*/ 73660 h 1251"/>
                <a:gd name="T72" fmla="*/ 116840 w 2281"/>
                <a:gd name="T73" fmla="*/ 70485 h 1251"/>
                <a:gd name="T74" fmla="*/ 113030 w 2281"/>
                <a:gd name="T75" fmla="*/ 71755 h 1251"/>
                <a:gd name="T76" fmla="*/ 107315 w 2281"/>
                <a:gd name="T77" fmla="*/ 66040 h 1251"/>
                <a:gd name="T78" fmla="*/ 91440 w 2281"/>
                <a:gd name="T79" fmla="*/ 57150 h 1251"/>
                <a:gd name="T80" fmla="*/ 83820 w 2281"/>
                <a:gd name="T81" fmla="*/ 46355 h 1251"/>
                <a:gd name="T82" fmla="*/ 88900 w 2281"/>
                <a:gd name="T83" fmla="*/ 37465 h 1251"/>
                <a:gd name="T84" fmla="*/ 99695 w 2281"/>
                <a:gd name="T85" fmla="*/ 40640 h 1251"/>
                <a:gd name="T86" fmla="*/ 107950 w 2281"/>
                <a:gd name="T87" fmla="*/ 43815 h 1251"/>
                <a:gd name="T88" fmla="*/ 111125 w 2281"/>
                <a:gd name="T89" fmla="*/ 39370 h 1251"/>
                <a:gd name="T90" fmla="*/ 108585 w 2281"/>
                <a:gd name="T91" fmla="*/ 33655 h 1251"/>
                <a:gd name="T92" fmla="*/ 110490 w 2281"/>
                <a:gd name="T93" fmla="*/ 25400 h 1251"/>
                <a:gd name="T94" fmla="*/ 114300 w 2281"/>
                <a:gd name="T95" fmla="*/ 18415 h 1251"/>
                <a:gd name="T96" fmla="*/ 116840 w 2281"/>
                <a:gd name="T97" fmla="*/ 6985 h 1251"/>
                <a:gd name="T98" fmla="*/ 127635 w 2281"/>
                <a:gd name="T99" fmla="*/ 635 h 1251"/>
                <a:gd name="T100" fmla="*/ 142875 w 2281"/>
                <a:gd name="T101" fmla="*/ 2540 h 1251"/>
                <a:gd name="T102" fmla="*/ 163830 w 2281"/>
                <a:gd name="T103" fmla="*/ 7620 h 1251"/>
                <a:gd name="T104" fmla="*/ 180340 w 2281"/>
                <a:gd name="T105" fmla="*/ 10795 h 1251"/>
                <a:gd name="T106" fmla="*/ 197485 w 2281"/>
                <a:gd name="T107" fmla="*/ 11430 h 12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81"/>
                <a:gd name="T163" fmla="*/ 0 h 1251"/>
                <a:gd name="T164" fmla="*/ 2281 w 2281"/>
                <a:gd name="T165" fmla="*/ 1251 h 12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81" h="1251">
                  <a:moveTo>
                    <a:pt x="2281" y="1144"/>
                  </a:moveTo>
                  <a:lnTo>
                    <a:pt x="2222" y="1129"/>
                  </a:lnTo>
                  <a:lnTo>
                    <a:pt x="2198" y="1124"/>
                  </a:lnTo>
                  <a:lnTo>
                    <a:pt x="2168" y="1120"/>
                  </a:lnTo>
                  <a:lnTo>
                    <a:pt x="2159" y="1117"/>
                  </a:lnTo>
                  <a:lnTo>
                    <a:pt x="2122" y="1112"/>
                  </a:lnTo>
                  <a:lnTo>
                    <a:pt x="2087" y="1106"/>
                  </a:lnTo>
                  <a:lnTo>
                    <a:pt x="2011" y="1093"/>
                  </a:lnTo>
                  <a:lnTo>
                    <a:pt x="1989" y="1184"/>
                  </a:lnTo>
                  <a:lnTo>
                    <a:pt x="1910" y="1168"/>
                  </a:lnTo>
                  <a:lnTo>
                    <a:pt x="1892" y="1251"/>
                  </a:lnTo>
                  <a:lnTo>
                    <a:pt x="1809" y="1231"/>
                  </a:lnTo>
                  <a:lnTo>
                    <a:pt x="1737" y="1218"/>
                  </a:lnTo>
                  <a:lnTo>
                    <a:pt x="1657" y="1202"/>
                  </a:lnTo>
                  <a:lnTo>
                    <a:pt x="1502" y="1172"/>
                  </a:lnTo>
                  <a:lnTo>
                    <a:pt x="1486" y="1250"/>
                  </a:lnTo>
                  <a:lnTo>
                    <a:pt x="1405" y="1232"/>
                  </a:lnTo>
                  <a:lnTo>
                    <a:pt x="1420" y="1150"/>
                  </a:lnTo>
                  <a:lnTo>
                    <a:pt x="1458" y="996"/>
                  </a:lnTo>
                  <a:lnTo>
                    <a:pt x="1451" y="995"/>
                  </a:lnTo>
                  <a:lnTo>
                    <a:pt x="1477" y="874"/>
                  </a:lnTo>
                  <a:lnTo>
                    <a:pt x="1279" y="833"/>
                  </a:lnTo>
                  <a:lnTo>
                    <a:pt x="1266" y="820"/>
                  </a:lnTo>
                  <a:lnTo>
                    <a:pt x="1259" y="826"/>
                  </a:lnTo>
                  <a:lnTo>
                    <a:pt x="1243" y="834"/>
                  </a:lnTo>
                  <a:lnTo>
                    <a:pt x="1238" y="836"/>
                  </a:lnTo>
                  <a:lnTo>
                    <a:pt x="1235" y="841"/>
                  </a:lnTo>
                  <a:lnTo>
                    <a:pt x="1231" y="844"/>
                  </a:lnTo>
                  <a:lnTo>
                    <a:pt x="1228" y="845"/>
                  </a:lnTo>
                  <a:lnTo>
                    <a:pt x="1225" y="845"/>
                  </a:lnTo>
                  <a:lnTo>
                    <a:pt x="1222" y="844"/>
                  </a:lnTo>
                  <a:lnTo>
                    <a:pt x="1221" y="843"/>
                  </a:lnTo>
                  <a:lnTo>
                    <a:pt x="1219" y="839"/>
                  </a:lnTo>
                  <a:lnTo>
                    <a:pt x="1213" y="877"/>
                  </a:lnTo>
                  <a:lnTo>
                    <a:pt x="1170" y="866"/>
                  </a:lnTo>
                  <a:lnTo>
                    <a:pt x="1167" y="887"/>
                  </a:lnTo>
                  <a:lnTo>
                    <a:pt x="1170" y="888"/>
                  </a:lnTo>
                  <a:lnTo>
                    <a:pt x="1156" y="942"/>
                  </a:lnTo>
                  <a:lnTo>
                    <a:pt x="1125" y="937"/>
                  </a:lnTo>
                  <a:lnTo>
                    <a:pt x="1103" y="934"/>
                  </a:lnTo>
                  <a:lnTo>
                    <a:pt x="1067" y="929"/>
                  </a:lnTo>
                  <a:lnTo>
                    <a:pt x="1043" y="926"/>
                  </a:lnTo>
                  <a:lnTo>
                    <a:pt x="976" y="945"/>
                  </a:lnTo>
                  <a:lnTo>
                    <a:pt x="901" y="967"/>
                  </a:lnTo>
                  <a:lnTo>
                    <a:pt x="819" y="1007"/>
                  </a:lnTo>
                  <a:lnTo>
                    <a:pt x="733" y="987"/>
                  </a:lnTo>
                  <a:lnTo>
                    <a:pt x="612" y="961"/>
                  </a:lnTo>
                  <a:lnTo>
                    <a:pt x="506" y="939"/>
                  </a:lnTo>
                  <a:lnTo>
                    <a:pt x="551" y="702"/>
                  </a:lnTo>
                  <a:lnTo>
                    <a:pt x="251" y="636"/>
                  </a:lnTo>
                  <a:lnTo>
                    <a:pt x="250" y="638"/>
                  </a:lnTo>
                  <a:lnTo>
                    <a:pt x="165" y="620"/>
                  </a:lnTo>
                  <a:lnTo>
                    <a:pt x="171" y="600"/>
                  </a:lnTo>
                  <a:lnTo>
                    <a:pt x="167" y="595"/>
                  </a:lnTo>
                  <a:lnTo>
                    <a:pt x="158" y="598"/>
                  </a:lnTo>
                  <a:lnTo>
                    <a:pt x="157" y="603"/>
                  </a:lnTo>
                  <a:lnTo>
                    <a:pt x="139" y="592"/>
                  </a:lnTo>
                  <a:lnTo>
                    <a:pt x="133" y="589"/>
                  </a:lnTo>
                  <a:lnTo>
                    <a:pt x="133" y="583"/>
                  </a:lnTo>
                  <a:lnTo>
                    <a:pt x="124" y="578"/>
                  </a:lnTo>
                  <a:lnTo>
                    <a:pt x="123" y="575"/>
                  </a:lnTo>
                  <a:lnTo>
                    <a:pt x="117" y="573"/>
                  </a:lnTo>
                  <a:lnTo>
                    <a:pt x="114" y="553"/>
                  </a:lnTo>
                  <a:lnTo>
                    <a:pt x="107" y="545"/>
                  </a:lnTo>
                  <a:lnTo>
                    <a:pt x="112" y="533"/>
                  </a:lnTo>
                  <a:lnTo>
                    <a:pt x="105" y="528"/>
                  </a:lnTo>
                  <a:lnTo>
                    <a:pt x="93" y="523"/>
                  </a:lnTo>
                  <a:lnTo>
                    <a:pt x="91" y="523"/>
                  </a:lnTo>
                  <a:lnTo>
                    <a:pt x="90" y="525"/>
                  </a:lnTo>
                  <a:lnTo>
                    <a:pt x="79" y="523"/>
                  </a:lnTo>
                  <a:lnTo>
                    <a:pt x="83" y="538"/>
                  </a:lnTo>
                  <a:lnTo>
                    <a:pt x="73" y="550"/>
                  </a:lnTo>
                  <a:lnTo>
                    <a:pt x="67" y="539"/>
                  </a:lnTo>
                  <a:lnTo>
                    <a:pt x="52" y="538"/>
                  </a:lnTo>
                  <a:lnTo>
                    <a:pt x="49" y="525"/>
                  </a:lnTo>
                  <a:lnTo>
                    <a:pt x="43" y="516"/>
                  </a:lnTo>
                  <a:lnTo>
                    <a:pt x="30" y="510"/>
                  </a:lnTo>
                  <a:lnTo>
                    <a:pt x="22" y="507"/>
                  </a:lnTo>
                  <a:lnTo>
                    <a:pt x="14" y="502"/>
                  </a:lnTo>
                  <a:lnTo>
                    <a:pt x="16" y="497"/>
                  </a:lnTo>
                  <a:lnTo>
                    <a:pt x="15" y="489"/>
                  </a:lnTo>
                  <a:lnTo>
                    <a:pt x="14" y="483"/>
                  </a:lnTo>
                  <a:lnTo>
                    <a:pt x="16" y="477"/>
                  </a:lnTo>
                  <a:lnTo>
                    <a:pt x="21" y="469"/>
                  </a:lnTo>
                  <a:lnTo>
                    <a:pt x="30" y="462"/>
                  </a:lnTo>
                  <a:lnTo>
                    <a:pt x="34" y="457"/>
                  </a:lnTo>
                  <a:lnTo>
                    <a:pt x="47" y="439"/>
                  </a:lnTo>
                  <a:lnTo>
                    <a:pt x="54" y="428"/>
                  </a:lnTo>
                  <a:lnTo>
                    <a:pt x="59" y="417"/>
                  </a:lnTo>
                  <a:lnTo>
                    <a:pt x="63" y="413"/>
                  </a:lnTo>
                  <a:lnTo>
                    <a:pt x="68" y="402"/>
                  </a:lnTo>
                  <a:lnTo>
                    <a:pt x="66" y="395"/>
                  </a:lnTo>
                  <a:lnTo>
                    <a:pt x="71" y="392"/>
                  </a:lnTo>
                  <a:lnTo>
                    <a:pt x="74" y="393"/>
                  </a:lnTo>
                  <a:lnTo>
                    <a:pt x="78" y="392"/>
                  </a:lnTo>
                  <a:lnTo>
                    <a:pt x="82" y="393"/>
                  </a:lnTo>
                  <a:lnTo>
                    <a:pt x="86" y="392"/>
                  </a:lnTo>
                  <a:lnTo>
                    <a:pt x="92" y="389"/>
                  </a:lnTo>
                  <a:lnTo>
                    <a:pt x="97" y="381"/>
                  </a:lnTo>
                  <a:lnTo>
                    <a:pt x="99" y="377"/>
                  </a:lnTo>
                  <a:lnTo>
                    <a:pt x="99" y="373"/>
                  </a:lnTo>
                  <a:lnTo>
                    <a:pt x="100" y="367"/>
                  </a:lnTo>
                  <a:lnTo>
                    <a:pt x="98" y="362"/>
                  </a:lnTo>
                  <a:lnTo>
                    <a:pt x="92" y="357"/>
                  </a:lnTo>
                  <a:lnTo>
                    <a:pt x="86" y="354"/>
                  </a:lnTo>
                  <a:lnTo>
                    <a:pt x="80" y="354"/>
                  </a:lnTo>
                  <a:lnTo>
                    <a:pt x="73" y="354"/>
                  </a:lnTo>
                  <a:lnTo>
                    <a:pt x="70" y="352"/>
                  </a:lnTo>
                  <a:lnTo>
                    <a:pt x="55" y="345"/>
                  </a:lnTo>
                  <a:lnTo>
                    <a:pt x="36" y="330"/>
                  </a:lnTo>
                  <a:lnTo>
                    <a:pt x="26" y="320"/>
                  </a:lnTo>
                  <a:lnTo>
                    <a:pt x="10" y="285"/>
                  </a:lnTo>
                  <a:lnTo>
                    <a:pt x="0" y="251"/>
                  </a:lnTo>
                  <a:lnTo>
                    <a:pt x="1" y="246"/>
                  </a:lnTo>
                  <a:lnTo>
                    <a:pt x="4" y="225"/>
                  </a:lnTo>
                  <a:lnTo>
                    <a:pt x="7" y="206"/>
                  </a:lnTo>
                  <a:lnTo>
                    <a:pt x="12" y="190"/>
                  </a:lnTo>
                  <a:lnTo>
                    <a:pt x="16" y="184"/>
                  </a:lnTo>
                  <a:lnTo>
                    <a:pt x="36" y="193"/>
                  </a:lnTo>
                  <a:lnTo>
                    <a:pt x="38" y="227"/>
                  </a:lnTo>
                  <a:lnTo>
                    <a:pt x="50" y="230"/>
                  </a:lnTo>
                  <a:lnTo>
                    <a:pt x="64" y="229"/>
                  </a:lnTo>
                  <a:lnTo>
                    <a:pt x="67" y="225"/>
                  </a:lnTo>
                  <a:lnTo>
                    <a:pt x="71" y="223"/>
                  </a:lnTo>
                  <a:lnTo>
                    <a:pt x="73" y="217"/>
                  </a:lnTo>
                  <a:lnTo>
                    <a:pt x="83" y="214"/>
                  </a:lnTo>
                  <a:lnTo>
                    <a:pt x="96" y="213"/>
                  </a:lnTo>
                  <a:lnTo>
                    <a:pt x="102" y="203"/>
                  </a:lnTo>
                  <a:lnTo>
                    <a:pt x="104" y="196"/>
                  </a:lnTo>
                  <a:lnTo>
                    <a:pt x="130" y="210"/>
                  </a:lnTo>
                  <a:lnTo>
                    <a:pt x="138" y="209"/>
                  </a:lnTo>
                  <a:lnTo>
                    <a:pt x="150" y="204"/>
                  </a:lnTo>
                  <a:lnTo>
                    <a:pt x="190" y="184"/>
                  </a:lnTo>
                  <a:lnTo>
                    <a:pt x="184" y="183"/>
                  </a:lnTo>
                  <a:lnTo>
                    <a:pt x="179" y="171"/>
                  </a:lnTo>
                  <a:lnTo>
                    <a:pt x="183" y="161"/>
                  </a:lnTo>
                  <a:lnTo>
                    <a:pt x="176" y="147"/>
                  </a:lnTo>
                  <a:lnTo>
                    <a:pt x="192" y="135"/>
                  </a:lnTo>
                  <a:lnTo>
                    <a:pt x="196" y="136"/>
                  </a:lnTo>
                  <a:lnTo>
                    <a:pt x="206" y="130"/>
                  </a:lnTo>
                  <a:lnTo>
                    <a:pt x="208" y="128"/>
                  </a:lnTo>
                  <a:lnTo>
                    <a:pt x="208" y="127"/>
                  </a:lnTo>
                  <a:lnTo>
                    <a:pt x="205" y="126"/>
                  </a:lnTo>
                  <a:lnTo>
                    <a:pt x="199" y="116"/>
                  </a:lnTo>
                  <a:lnTo>
                    <a:pt x="195" y="113"/>
                  </a:lnTo>
                  <a:lnTo>
                    <a:pt x="192" y="111"/>
                  </a:lnTo>
                  <a:lnTo>
                    <a:pt x="188" y="111"/>
                  </a:lnTo>
                  <a:lnTo>
                    <a:pt x="184" y="111"/>
                  </a:lnTo>
                  <a:lnTo>
                    <a:pt x="181" y="112"/>
                  </a:lnTo>
                  <a:lnTo>
                    <a:pt x="179" y="113"/>
                  </a:lnTo>
                  <a:lnTo>
                    <a:pt x="178" y="114"/>
                  </a:lnTo>
                  <a:lnTo>
                    <a:pt x="178" y="113"/>
                  </a:lnTo>
                  <a:lnTo>
                    <a:pt x="178" y="111"/>
                  </a:lnTo>
                  <a:lnTo>
                    <a:pt x="179" y="108"/>
                  </a:lnTo>
                  <a:lnTo>
                    <a:pt x="178" y="106"/>
                  </a:lnTo>
                  <a:lnTo>
                    <a:pt x="169" y="104"/>
                  </a:lnTo>
                  <a:lnTo>
                    <a:pt x="159" y="103"/>
                  </a:lnTo>
                  <a:lnTo>
                    <a:pt x="152" y="98"/>
                  </a:lnTo>
                  <a:lnTo>
                    <a:pt x="146" y="91"/>
                  </a:lnTo>
                  <a:lnTo>
                    <a:pt x="144" y="90"/>
                  </a:lnTo>
                  <a:lnTo>
                    <a:pt x="141" y="90"/>
                  </a:lnTo>
                  <a:lnTo>
                    <a:pt x="135" y="81"/>
                  </a:lnTo>
                  <a:lnTo>
                    <a:pt x="132" y="76"/>
                  </a:lnTo>
                  <a:lnTo>
                    <a:pt x="132" y="73"/>
                  </a:lnTo>
                  <a:lnTo>
                    <a:pt x="132" y="69"/>
                  </a:lnTo>
                  <a:lnTo>
                    <a:pt x="134" y="65"/>
                  </a:lnTo>
                  <a:lnTo>
                    <a:pt x="136" y="63"/>
                  </a:lnTo>
                  <a:lnTo>
                    <a:pt x="140" y="59"/>
                  </a:lnTo>
                  <a:lnTo>
                    <a:pt x="144" y="58"/>
                  </a:lnTo>
                  <a:lnTo>
                    <a:pt x="150" y="58"/>
                  </a:lnTo>
                  <a:lnTo>
                    <a:pt x="153" y="60"/>
                  </a:lnTo>
                  <a:lnTo>
                    <a:pt x="157" y="64"/>
                  </a:lnTo>
                  <a:lnTo>
                    <a:pt x="162" y="65"/>
                  </a:lnTo>
                  <a:lnTo>
                    <a:pt x="166" y="66"/>
                  </a:lnTo>
                  <a:lnTo>
                    <a:pt x="168" y="69"/>
                  </a:lnTo>
                  <a:lnTo>
                    <a:pt x="170" y="69"/>
                  </a:lnTo>
                  <a:lnTo>
                    <a:pt x="174" y="70"/>
                  </a:lnTo>
                  <a:lnTo>
                    <a:pt x="174" y="69"/>
                  </a:lnTo>
                  <a:lnTo>
                    <a:pt x="175" y="66"/>
                  </a:lnTo>
                  <a:lnTo>
                    <a:pt x="175" y="62"/>
                  </a:lnTo>
                  <a:lnTo>
                    <a:pt x="172" y="59"/>
                  </a:lnTo>
                  <a:lnTo>
                    <a:pt x="172" y="57"/>
                  </a:lnTo>
                  <a:lnTo>
                    <a:pt x="174" y="55"/>
                  </a:lnTo>
                  <a:lnTo>
                    <a:pt x="171" y="53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2" y="43"/>
                  </a:lnTo>
                  <a:lnTo>
                    <a:pt x="174" y="40"/>
                  </a:lnTo>
                  <a:lnTo>
                    <a:pt x="175" y="36"/>
                  </a:lnTo>
                  <a:lnTo>
                    <a:pt x="177" y="34"/>
                  </a:lnTo>
                  <a:lnTo>
                    <a:pt x="178" y="32"/>
                  </a:lnTo>
                  <a:lnTo>
                    <a:pt x="180" y="29"/>
                  </a:lnTo>
                  <a:lnTo>
                    <a:pt x="180" y="23"/>
                  </a:lnTo>
                  <a:lnTo>
                    <a:pt x="180" y="20"/>
                  </a:lnTo>
                  <a:lnTo>
                    <a:pt x="181" y="16"/>
                  </a:lnTo>
                  <a:lnTo>
                    <a:pt x="184" y="11"/>
                  </a:lnTo>
                  <a:lnTo>
                    <a:pt x="187" y="10"/>
                  </a:lnTo>
                  <a:lnTo>
                    <a:pt x="192" y="7"/>
                  </a:lnTo>
                  <a:lnTo>
                    <a:pt x="196" y="6"/>
                  </a:lnTo>
                  <a:lnTo>
                    <a:pt x="201" y="1"/>
                  </a:lnTo>
                  <a:lnTo>
                    <a:pt x="203" y="0"/>
                  </a:lnTo>
                  <a:lnTo>
                    <a:pt x="208" y="0"/>
                  </a:lnTo>
                  <a:lnTo>
                    <a:pt x="218" y="1"/>
                  </a:lnTo>
                  <a:lnTo>
                    <a:pt x="225" y="4"/>
                  </a:lnTo>
                  <a:lnTo>
                    <a:pt x="229" y="5"/>
                  </a:lnTo>
                  <a:lnTo>
                    <a:pt x="239" y="9"/>
                  </a:lnTo>
                  <a:lnTo>
                    <a:pt x="246" y="10"/>
                  </a:lnTo>
                  <a:lnTo>
                    <a:pt x="258" y="12"/>
                  </a:lnTo>
                  <a:lnTo>
                    <a:pt x="268" y="12"/>
                  </a:lnTo>
                  <a:lnTo>
                    <a:pt x="274" y="15"/>
                  </a:lnTo>
                  <a:lnTo>
                    <a:pt x="280" y="15"/>
                  </a:lnTo>
                  <a:lnTo>
                    <a:pt x="284" y="17"/>
                  </a:lnTo>
                  <a:lnTo>
                    <a:pt x="289" y="18"/>
                  </a:lnTo>
                  <a:lnTo>
                    <a:pt x="297" y="12"/>
                  </a:lnTo>
                  <a:lnTo>
                    <a:pt x="304" y="13"/>
                  </a:lnTo>
                  <a:lnTo>
                    <a:pt x="311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3083"/>
            <p:cNvSpPr>
              <a:spLocks/>
            </p:cNvSpPr>
            <p:nvPr/>
          </p:nvSpPr>
          <p:spPr bwMode="auto">
            <a:xfrm>
              <a:off x="2960370" y="2066290"/>
              <a:ext cx="1701800" cy="911860"/>
            </a:xfrm>
            <a:custGeom>
              <a:avLst/>
              <a:gdLst>
                <a:gd name="T0" fmla="*/ 849630 w 2680"/>
                <a:gd name="T1" fmla="*/ 760095 h 1436"/>
                <a:gd name="T2" fmla="*/ 805815 w 2680"/>
                <a:gd name="T3" fmla="*/ 765175 h 1436"/>
                <a:gd name="T4" fmla="*/ 749935 w 2680"/>
                <a:gd name="T5" fmla="*/ 784225 h 1436"/>
                <a:gd name="T6" fmla="*/ 784860 w 2680"/>
                <a:gd name="T7" fmla="*/ 746760 h 1436"/>
                <a:gd name="T8" fmla="*/ 671195 w 2680"/>
                <a:gd name="T9" fmla="*/ 732790 h 1436"/>
                <a:gd name="T10" fmla="*/ 627380 w 2680"/>
                <a:gd name="T11" fmla="*/ 739140 h 1436"/>
                <a:gd name="T12" fmla="*/ 582930 w 2680"/>
                <a:gd name="T13" fmla="*/ 717550 h 1436"/>
                <a:gd name="T14" fmla="*/ 547370 w 2680"/>
                <a:gd name="T15" fmla="*/ 657860 h 1436"/>
                <a:gd name="T16" fmla="*/ 541655 w 2680"/>
                <a:gd name="T17" fmla="*/ 616585 h 1436"/>
                <a:gd name="T18" fmla="*/ 542925 w 2680"/>
                <a:gd name="T19" fmla="*/ 589915 h 1436"/>
                <a:gd name="T20" fmla="*/ 483870 w 2680"/>
                <a:gd name="T21" fmla="*/ 613410 h 1436"/>
                <a:gd name="T22" fmla="*/ 448310 w 2680"/>
                <a:gd name="T23" fmla="*/ 612775 h 1436"/>
                <a:gd name="T24" fmla="*/ 364490 w 2680"/>
                <a:gd name="T25" fmla="*/ 589915 h 1436"/>
                <a:gd name="T26" fmla="*/ 236220 w 2680"/>
                <a:gd name="T27" fmla="*/ 582930 h 1436"/>
                <a:gd name="T28" fmla="*/ 1905 w 2680"/>
                <a:gd name="T29" fmla="*/ 534035 h 1436"/>
                <a:gd name="T30" fmla="*/ 59690 w 2680"/>
                <a:gd name="T31" fmla="*/ 313690 h 1436"/>
                <a:gd name="T32" fmla="*/ 59690 w 2680"/>
                <a:gd name="T33" fmla="*/ 245110 h 1436"/>
                <a:gd name="T34" fmla="*/ 213360 w 2680"/>
                <a:gd name="T35" fmla="*/ 210820 h 1436"/>
                <a:gd name="T36" fmla="*/ 298450 w 2680"/>
                <a:gd name="T37" fmla="*/ 262890 h 1436"/>
                <a:gd name="T38" fmla="*/ 360680 w 2680"/>
                <a:gd name="T39" fmla="*/ 255905 h 1436"/>
                <a:gd name="T40" fmla="*/ 459105 w 2680"/>
                <a:gd name="T41" fmla="*/ 274955 h 1436"/>
                <a:gd name="T42" fmla="*/ 514350 w 2680"/>
                <a:gd name="T43" fmla="*/ 421005 h 1436"/>
                <a:gd name="T44" fmla="*/ 624205 w 2680"/>
                <a:gd name="T45" fmla="*/ 433070 h 1436"/>
                <a:gd name="T46" fmla="*/ 695325 w 2680"/>
                <a:gd name="T47" fmla="*/ 394335 h 1436"/>
                <a:gd name="T48" fmla="*/ 720725 w 2680"/>
                <a:gd name="T49" fmla="*/ 361950 h 1436"/>
                <a:gd name="T50" fmla="*/ 709930 w 2680"/>
                <a:gd name="T51" fmla="*/ 213360 h 1436"/>
                <a:gd name="T52" fmla="*/ 730885 w 2680"/>
                <a:gd name="T53" fmla="*/ 45085 h 1436"/>
                <a:gd name="T54" fmla="*/ 769620 w 2680"/>
                <a:gd name="T55" fmla="*/ 13970 h 1436"/>
                <a:gd name="T56" fmla="*/ 816610 w 2680"/>
                <a:gd name="T57" fmla="*/ 28575 h 1436"/>
                <a:gd name="T58" fmla="*/ 836295 w 2680"/>
                <a:gd name="T59" fmla="*/ 38100 h 1436"/>
                <a:gd name="T60" fmla="*/ 864235 w 2680"/>
                <a:gd name="T61" fmla="*/ 66675 h 1436"/>
                <a:gd name="T62" fmla="*/ 1152525 w 2680"/>
                <a:gd name="T63" fmla="*/ 297180 h 1436"/>
                <a:gd name="T64" fmla="*/ 1478280 w 2680"/>
                <a:gd name="T65" fmla="*/ 281940 h 1436"/>
                <a:gd name="T66" fmla="*/ 1539875 w 2680"/>
                <a:gd name="T67" fmla="*/ 222885 h 1436"/>
                <a:gd name="T68" fmla="*/ 1567815 w 2680"/>
                <a:gd name="T69" fmla="*/ 207645 h 1436"/>
                <a:gd name="T70" fmla="*/ 1598295 w 2680"/>
                <a:gd name="T71" fmla="*/ 509270 h 1436"/>
                <a:gd name="T72" fmla="*/ 1505585 w 2680"/>
                <a:gd name="T73" fmla="*/ 695960 h 1436"/>
                <a:gd name="T74" fmla="*/ 1327785 w 2680"/>
                <a:gd name="T75" fmla="*/ 855980 h 1436"/>
                <a:gd name="T76" fmla="*/ 1249680 w 2680"/>
                <a:gd name="T77" fmla="*/ 890270 h 1436"/>
                <a:gd name="T78" fmla="*/ 1182370 w 2680"/>
                <a:gd name="T79" fmla="*/ 902335 h 1436"/>
                <a:gd name="T80" fmla="*/ 1063625 w 2680"/>
                <a:gd name="T81" fmla="*/ 894715 h 1436"/>
                <a:gd name="T82" fmla="*/ 1015365 w 2680"/>
                <a:gd name="T83" fmla="*/ 891540 h 1436"/>
                <a:gd name="T84" fmla="*/ 878840 w 2680"/>
                <a:gd name="T85" fmla="*/ 857250 h 1436"/>
                <a:gd name="T86" fmla="*/ 882015 w 2680"/>
                <a:gd name="T87" fmla="*/ 851535 h 1436"/>
                <a:gd name="T88" fmla="*/ 871855 w 2680"/>
                <a:gd name="T89" fmla="*/ 638810 h 1436"/>
                <a:gd name="T90" fmla="*/ 864870 w 2680"/>
                <a:gd name="T91" fmla="*/ 652145 h 1436"/>
                <a:gd name="T92" fmla="*/ 892175 w 2680"/>
                <a:gd name="T93" fmla="*/ 675640 h 1436"/>
                <a:gd name="T94" fmla="*/ 892175 w 2680"/>
                <a:gd name="T95" fmla="*/ 747395 h 1436"/>
                <a:gd name="T96" fmla="*/ 892810 w 2680"/>
                <a:gd name="T97" fmla="*/ 784225 h 1436"/>
                <a:gd name="T98" fmla="*/ 909320 w 2680"/>
                <a:gd name="T99" fmla="*/ 821055 h 1436"/>
                <a:gd name="T100" fmla="*/ 912495 w 2680"/>
                <a:gd name="T101" fmla="*/ 808990 h 1436"/>
                <a:gd name="T102" fmla="*/ 941070 w 2680"/>
                <a:gd name="T103" fmla="*/ 810260 h 1436"/>
                <a:gd name="T104" fmla="*/ 975360 w 2680"/>
                <a:gd name="T105" fmla="*/ 742950 h 1436"/>
                <a:gd name="T106" fmla="*/ 981710 w 2680"/>
                <a:gd name="T107" fmla="*/ 681355 h 1436"/>
                <a:gd name="T108" fmla="*/ 951865 w 2680"/>
                <a:gd name="T109" fmla="*/ 653415 h 1436"/>
                <a:gd name="T110" fmla="*/ 909955 w 2680"/>
                <a:gd name="T111" fmla="*/ 633095 h 1436"/>
                <a:gd name="T112" fmla="*/ 901065 w 2680"/>
                <a:gd name="T113" fmla="*/ 604520 h 1436"/>
                <a:gd name="T114" fmla="*/ 884555 w 2680"/>
                <a:gd name="T115" fmla="*/ 572770 h 1436"/>
                <a:gd name="T116" fmla="*/ 869315 w 2680"/>
                <a:gd name="T117" fmla="*/ 585470 h 1436"/>
                <a:gd name="T118" fmla="*/ 864870 w 2680"/>
                <a:gd name="T119" fmla="*/ 606425 h 1436"/>
                <a:gd name="T120" fmla="*/ 870585 w 2680"/>
                <a:gd name="T121" fmla="*/ 623570 h 14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80"/>
                <a:gd name="T184" fmla="*/ 0 h 1436"/>
                <a:gd name="T185" fmla="*/ 2680 w 2680"/>
                <a:gd name="T186" fmla="*/ 1436 h 14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80" h="1436">
                  <a:moveTo>
                    <a:pt x="1357" y="1320"/>
                  </a:moveTo>
                  <a:lnTo>
                    <a:pt x="1361" y="1292"/>
                  </a:lnTo>
                  <a:lnTo>
                    <a:pt x="1362" y="1286"/>
                  </a:lnTo>
                  <a:lnTo>
                    <a:pt x="1365" y="1259"/>
                  </a:lnTo>
                  <a:lnTo>
                    <a:pt x="1356" y="1247"/>
                  </a:lnTo>
                  <a:lnTo>
                    <a:pt x="1349" y="1221"/>
                  </a:lnTo>
                  <a:lnTo>
                    <a:pt x="1349" y="1198"/>
                  </a:lnTo>
                  <a:lnTo>
                    <a:pt x="1338" y="1197"/>
                  </a:lnTo>
                  <a:lnTo>
                    <a:pt x="1332" y="1200"/>
                  </a:lnTo>
                  <a:lnTo>
                    <a:pt x="1324" y="1209"/>
                  </a:lnTo>
                  <a:lnTo>
                    <a:pt x="1322" y="1210"/>
                  </a:lnTo>
                  <a:lnTo>
                    <a:pt x="1308" y="1211"/>
                  </a:lnTo>
                  <a:lnTo>
                    <a:pt x="1302" y="1209"/>
                  </a:lnTo>
                  <a:lnTo>
                    <a:pt x="1293" y="1209"/>
                  </a:lnTo>
                  <a:lnTo>
                    <a:pt x="1291" y="1203"/>
                  </a:lnTo>
                  <a:lnTo>
                    <a:pt x="1269" y="1205"/>
                  </a:lnTo>
                  <a:lnTo>
                    <a:pt x="1267" y="1204"/>
                  </a:lnTo>
                  <a:lnTo>
                    <a:pt x="1222" y="1249"/>
                  </a:lnTo>
                  <a:lnTo>
                    <a:pt x="1216" y="1247"/>
                  </a:lnTo>
                  <a:lnTo>
                    <a:pt x="1210" y="1245"/>
                  </a:lnTo>
                  <a:lnTo>
                    <a:pt x="1215" y="1235"/>
                  </a:lnTo>
                  <a:lnTo>
                    <a:pt x="1202" y="1229"/>
                  </a:lnTo>
                  <a:lnTo>
                    <a:pt x="1198" y="1239"/>
                  </a:lnTo>
                  <a:lnTo>
                    <a:pt x="1181" y="1235"/>
                  </a:lnTo>
                  <a:lnTo>
                    <a:pt x="1188" y="1199"/>
                  </a:lnTo>
                  <a:lnTo>
                    <a:pt x="1195" y="1200"/>
                  </a:lnTo>
                  <a:lnTo>
                    <a:pt x="1199" y="1199"/>
                  </a:lnTo>
                  <a:lnTo>
                    <a:pt x="1203" y="1197"/>
                  </a:lnTo>
                  <a:lnTo>
                    <a:pt x="1242" y="1198"/>
                  </a:lnTo>
                  <a:lnTo>
                    <a:pt x="1245" y="1169"/>
                  </a:lnTo>
                  <a:lnTo>
                    <a:pt x="1240" y="1173"/>
                  </a:lnTo>
                  <a:lnTo>
                    <a:pt x="1236" y="1176"/>
                  </a:lnTo>
                  <a:lnTo>
                    <a:pt x="1203" y="1171"/>
                  </a:lnTo>
                  <a:lnTo>
                    <a:pt x="1186" y="1167"/>
                  </a:lnTo>
                  <a:lnTo>
                    <a:pt x="1180" y="1197"/>
                  </a:lnTo>
                  <a:lnTo>
                    <a:pt x="1123" y="1187"/>
                  </a:lnTo>
                  <a:lnTo>
                    <a:pt x="1116" y="1216"/>
                  </a:lnTo>
                  <a:lnTo>
                    <a:pt x="1065" y="1205"/>
                  </a:lnTo>
                  <a:lnTo>
                    <a:pt x="1072" y="1166"/>
                  </a:lnTo>
                  <a:lnTo>
                    <a:pt x="1057" y="1154"/>
                  </a:lnTo>
                  <a:lnTo>
                    <a:pt x="1053" y="1152"/>
                  </a:lnTo>
                  <a:lnTo>
                    <a:pt x="1030" y="1163"/>
                  </a:lnTo>
                  <a:lnTo>
                    <a:pt x="1027" y="1199"/>
                  </a:lnTo>
                  <a:lnTo>
                    <a:pt x="1024" y="1203"/>
                  </a:lnTo>
                  <a:lnTo>
                    <a:pt x="1018" y="1204"/>
                  </a:lnTo>
                  <a:lnTo>
                    <a:pt x="1013" y="1199"/>
                  </a:lnTo>
                  <a:lnTo>
                    <a:pt x="1010" y="1174"/>
                  </a:lnTo>
                  <a:lnTo>
                    <a:pt x="988" y="1164"/>
                  </a:lnTo>
                  <a:lnTo>
                    <a:pt x="987" y="1156"/>
                  </a:lnTo>
                  <a:lnTo>
                    <a:pt x="973" y="1152"/>
                  </a:lnTo>
                  <a:lnTo>
                    <a:pt x="969" y="1156"/>
                  </a:lnTo>
                  <a:lnTo>
                    <a:pt x="951" y="1141"/>
                  </a:lnTo>
                  <a:lnTo>
                    <a:pt x="942" y="1150"/>
                  </a:lnTo>
                  <a:lnTo>
                    <a:pt x="942" y="1148"/>
                  </a:lnTo>
                  <a:lnTo>
                    <a:pt x="925" y="1135"/>
                  </a:lnTo>
                  <a:lnTo>
                    <a:pt x="918" y="1130"/>
                  </a:lnTo>
                  <a:lnTo>
                    <a:pt x="906" y="1112"/>
                  </a:lnTo>
                  <a:lnTo>
                    <a:pt x="913" y="1098"/>
                  </a:lnTo>
                  <a:lnTo>
                    <a:pt x="911" y="1083"/>
                  </a:lnTo>
                  <a:lnTo>
                    <a:pt x="953" y="1095"/>
                  </a:lnTo>
                  <a:lnTo>
                    <a:pt x="954" y="1066"/>
                  </a:lnTo>
                  <a:lnTo>
                    <a:pt x="874" y="1052"/>
                  </a:lnTo>
                  <a:lnTo>
                    <a:pt x="868" y="1043"/>
                  </a:lnTo>
                  <a:lnTo>
                    <a:pt x="862" y="1036"/>
                  </a:lnTo>
                  <a:lnTo>
                    <a:pt x="857" y="1026"/>
                  </a:lnTo>
                  <a:lnTo>
                    <a:pt x="832" y="1031"/>
                  </a:lnTo>
                  <a:lnTo>
                    <a:pt x="827" y="1023"/>
                  </a:lnTo>
                  <a:lnTo>
                    <a:pt x="825" y="1020"/>
                  </a:lnTo>
                  <a:lnTo>
                    <a:pt x="830" y="999"/>
                  </a:lnTo>
                  <a:lnTo>
                    <a:pt x="834" y="995"/>
                  </a:lnTo>
                  <a:lnTo>
                    <a:pt x="846" y="996"/>
                  </a:lnTo>
                  <a:lnTo>
                    <a:pt x="853" y="971"/>
                  </a:lnTo>
                  <a:lnTo>
                    <a:pt x="849" y="969"/>
                  </a:lnTo>
                  <a:lnTo>
                    <a:pt x="855" y="962"/>
                  </a:lnTo>
                  <a:lnTo>
                    <a:pt x="867" y="971"/>
                  </a:lnTo>
                  <a:lnTo>
                    <a:pt x="874" y="960"/>
                  </a:lnTo>
                  <a:lnTo>
                    <a:pt x="871" y="947"/>
                  </a:lnTo>
                  <a:lnTo>
                    <a:pt x="868" y="939"/>
                  </a:lnTo>
                  <a:lnTo>
                    <a:pt x="865" y="933"/>
                  </a:lnTo>
                  <a:lnTo>
                    <a:pt x="855" y="929"/>
                  </a:lnTo>
                  <a:lnTo>
                    <a:pt x="846" y="937"/>
                  </a:lnTo>
                  <a:lnTo>
                    <a:pt x="840" y="932"/>
                  </a:lnTo>
                  <a:lnTo>
                    <a:pt x="847" y="906"/>
                  </a:lnTo>
                  <a:lnTo>
                    <a:pt x="822" y="900"/>
                  </a:lnTo>
                  <a:lnTo>
                    <a:pt x="799" y="925"/>
                  </a:lnTo>
                  <a:lnTo>
                    <a:pt x="794" y="958"/>
                  </a:lnTo>
                  <a:lnTo>
                    <a:pt x="765" y="955"/>
                  </a:lnTo>
                  <a:lnTo>
                    <a:pt x="762" y="966"/>
                  </a:lnTo>
                  <a:lnTo>
                    <a:pt x="756" y="962"/>
                  </a:lnTo>
                  <a:lnTo>
                    <a:pt x="747" y="956"/>
                  </a:lnTo>
                  <a:lnTo>
                    <a:pt x="738" y="958"/>
                  </a:lnTo>
                  <a:lnTo>
                    <a:pt x="727" y="955"/>
                  </a:lnTo>
                  <a:lnTo>
                    <a:pt x="724" y="972"/>
                  </a:lnTo>
                  <a:lnTo>
                    <a:pt x="701" y="984"/>
                  </a:lnTo>
                  <a:lnTo>
                    <a:pt x="695" y="978"/>
                  </a:lnTo>
                  <a:lnTo>
                    <a:pt x="706" y="965"/>
                  </a:lnTo>
                  <a:lnTo>
                    <a:pt x="679" y="959"/>
                  </a:lnTo>
                  <a:lnTo>
                    <a:pt x="676" y="920"/>
                  </a:lnTo>
                  <a:lnTo>
                    <a:pt x="661" y="908"/>
                  </a:lnTo>
                  <a:lnTo>
                    <a:pt x="638" y="914"/>
                  </a:lnTo>
                  <a:lnTo>
                    <a:pt x="622" y="896"/>
                  </a:lnTo>
                  <a:lnTo>
                    <a:pt x="610" y="907"/>
                  </a:lnTo>
                  <a:lnTo>
                    <a:pt x="619" y="934"/>
                  </a:lnTo>
                  <a:lnTo>
                    <a:pt x="574" y="929"/>
                  </a:lnTo>
                  <a:lnTo>
                    <a:pt x="571" y="943"/>
                  </a:lnTo>
                  <a:lnTo>
                    <a:pt x="574" y="970"/>
                  </a:lnTo>
                  <a:lnTo>
                    <a:pt x="575" y="980"/>
                  </a:lnTo>
                  <a:lnTo>
                    <a:pt x="504" y="956"/>
                  </a:lnTo>
                  <a:lnTo>
                    <a:pt x="494" y="958"/>
                  </a:lnTo>
                  <a:lnTo>
                    <a:pt x="480" y="947"/>
                  </a:lnTo>
                  <a:lnTo>
                    <a:pt x="444" y="935"/>
                  </a:lnTo>
                  <a:lnTo>
                    <a:pt x="372" y="918"/>
                  </a:lnTo>
                  <a:lnTo>
                    <a:pt x="341" y="1014"/>
                  </a:lnTo>
                  <a:lnTo>
                    <a:pt x="178" y="969"/>
                  </a:lnTo>
                  <a:lnTo>
                    <a:pt x="137" y="956"/>
                  </a:lnTo>
                  <a:lnTo>
                    <a:pt x="64" y="931"/>
                  </a:lnTo>
                  <a:lnTo>
                    <a:pt x="81" y="860"/>
                  </a:lnTo>
                  <a:lnTo>
                    <a:pt x="42" y="851"/>
                  </a:lnTo>
                  <a:lnTo>
                    <a:pt x="40" y="850"/>
                  </a:lnTo>
                  <a:lnTo>
                    <a:pt x="3" y="841"/>
                  </a:lnTo>
                  <a:lnTo>
                    <a:pt x="37" y="701"/>
                  </a:lnTo>
                  <a:lnTo>
                    <a:pt x="0" y="690"/>
                  </a:lnTo>
                  <a:lnTo>
                    <a:pt x="17" y="618"/>
                  </a:lnTo>
                  <a:lnTo>
                    <a:pt x="26" y="582"/>
                  </a:lnTo>
                  <a:lnTo>
                    <a:pt x="34" y="551"/>
                  </a:lnTo>
                  <a:lnTo>
                    <a:pt x="57" y="461"/>
                  </a:lnTo>
                  <a:lnTo>
                    <a:pt x="77" y="476"/>
                  </a:lnTo>
                  <a:lnTo>
                    <a:pt x="94" y="494"/>
                  </a:lnTo>
                  <a:lnTo>
                    <a:pt x="102" y="502"/>
                  </a:lnTo>
                  <a:lnTo>
                    <a:pt x="133" y="497"/>
                  </a:lnTo>
                  <a:lnTo>
                    <a:pt x="135" y="487"/>
                  </a:lnTo>
                  <a:lnTo>
                    <a:pt x="124" y="425"/>
                  </a:lnTo>
                  <a:lnTo>
                    <a:pt x="99" y="431"/>
                  </a:lnTo>
                  <a:lnTo>
                    <a:pt x="63" y="438"/>
                  </a:lnTo>
                  <a:lnTo>
                    <a:pt x="77" y="380"/>
                  </a:lnTo>
                  <a:lnTo>
                    <a:pt x="94" y="386"/>
                  </a:lnTo>
                  <a:lnTo>
                    <a:pt x="113" y="394"/>
                  </a:lnTo>
                  <a:lnTo>
                    <a:pt x="151" y="409"/>
                  </a:lnTo>
                  <a:lnTo>
                    <a:pt x="170" y="418"/>
                  </a:lnTo>
                  <a:lnTo>
                    <a:pt x="231" y="437"/>
                  </a:lnTo>
                  <a:lnTo>
                    <a:pt x="246" y="391"/>
                  </a:lnTo>
                  <a:lnTo>
                    <a:pt x="271" y="315"/>
                  </a:lnTo>
                  <a:lnTo>
                    <a:pt x="306" y="324"/>
                  </a:lnTo>
                  <a:lnTo>
                    <a:pt x="336" y="332"/>
                  </a:lnTo>
                  <a:lnTo>
                    <a:pt x="361" y="337"/>
                  </a:lnTo>
                  <a:lnTo>
                    <a:pt x="447" y="361"/>
                  </a:lnTo>
                  <a:lnTo>
                    <a:pt x="445" y="366"/>
                  </a:lnTo>
                  <a:lnTo>
                    <a:pt x="451" y="377"/>
                  </a:lnTo>
                  <a:lnTo>
                    <a:pt x="444" y="387"/>
                  </a:lnTo>
                  <a:lnTo>
                    <a:pt x="439" y="403"/>
                  </a:lnTo>
                  <a:lnTo>
                    <a:pt x="457" y="424"/>
                  </a:lnTo>
                  <a:lnTo>
                    <a:pt x="470" y="414"/>
                  </a:lnTo>
                  <a:lnTo>
                    <a:pt x="463" y="399"/>
                  </a:lnTo>
                  <a:lnTo>
                    <a:pt x="487" y="385"/>
                  </a:lnTo>
                  <a:lnTo>
                    <a:pt x="523" y="385"/>
                  </a:lnTo>
                  <a:lnTo>
                    <a:pt x="532" y="388"/>
                  </a:lnTo>
                  <a:lnTo>
                    <a:pt x="549" y="392"/>
                  </a:lnTo>
                  <a:lnTo>
                    <a:pt x="549" y="396"/>
                  </a:lnTo>
                  <a:lnTo>
                    <a:pt x="549" y="409"/>
                  </a:lnTo>
                  <a:lnTo>
                    <a:pt x="568" y="403"/>
                  </a:lnTo>
                  <a:lnTo>
                    <a:pt x="593" y="396"/>
                  </a:lnTo>
                  <a:lnTo>
                    <a:pt x="601" y="423"/>
                  </a:lnTo>
                  <a:lnTo>
                    <a:pt x="651" y="442"/>
                  </a:lnTo>
                  <a:lnTo>
                    <a:pt x="659" y="425"/>
                  </a:lnTo>
                  <a:lnTo>
                    <a:pt x="633" y="411"/>
                  </a:lnTo>
                  <a:lnTo>
                    <a:pt x="647" y="414"/>
                  </a:lnTo>
                  <a:lnTo>
                    <a:pt x="682" y="423"/>
                  </a:lnTo>
                  <a:lnTo>
                    <a:pt x="723" y="433"/>
                  </a:lnTo>
                  <a:lnTo>
                    <a:pt x="702" y="510"/>
                  </a:lnTo>
                  <a:lnTo>
                    <a:pt x="747" y="522"/>
                  </a:lnTo>
                  <a:lnTo>
                    <a:pt x="725" y="640"/>
                  </a:lnTo>
                  <a:lnTo>
                    <a:pt x="794" y="653"/>
                  </a:lnTo>
                  <a:lnTo>
                    <a:pt x="792" y="659"/>
                  </a:lnTo>
                  <a:lnTo>
                    <a:pt x="802" y="665"/>
                  </a:lnTo>
                  <a:lnTo>
                    <a:pt x="806" y="669"/>
                  </a:lnTo>
                  <a:lnTo>
                    <a:pt x="810" y="663"/>
                  </a:lnTo>
                  <a:lnTo>
                    <a:pt x="816" y="665"/>
                  </a:lnTo>
                  <a:lnTo>
                    <a:pt x="820" y="665"/>
                  </a:lnTo>
                  <a:lnTo>
                    <a:pt x="827" y="660"/>
                  </a:lnTo>
                  <a:lnTo>
                    <a:pt x="861" y="665"/>
                  </a:lnTo>
                  <a:lnTo>
                    <a:pt x="940" y="678"/>
                  </a:lnTo>
                  <a:lnTo>
                    <a:pt x="941" y="696"/>
                  </a:lnTo>
                  <a:lnTo>
                    <a:pt x="962" y="692"/>
                  </a:lnTo>
                  <a:lnTo>
                    <a:pt x="983" y="682"/>
                  </a:lnTo>
                  <a:lnTo>
                    <a:pt x="987" y="681"/>
                  </a:lnTo>
                  <a:lnTo>
                    <a:pt x="1005" y="659"/>
                  </a:lnTo>
                  <a:lnTo>
                    <a:pt x="1012" y="648"/>
                  </a:lnTo>
                  <a:lnTo>
                    <a:pt x="1041" y="656"/>
                  </a:lnTo>
                  <a:lnTo>
                    <a:pt x="1078" y="666"/>
                  </a:lnTo>
                  <a:lnTo>
                    <a:pt x="1089" y="650"/>
                  </a:lnTo>
                  <a:lnTo>
                    <a:pt x="1087" y="646"/>
                  </a:lnTo>
                  <a:lnTo>
                    <a:pt x="1095" y="621"/>
                  </a:lnTo>
                  <a:lnTo>
                    <a:pt x="1105" y="593"/>
                  </a:lnTo>
                  <a:lnTo>
                    <a:pt x="1101" y="574"/>
                  </a:lnTo>
                  <a:lnTo>
                    <a:pt x="1079" y="569"/>
                  </a:lnTo>
                  <a:lnTo>
                    <a:pt x="1082" y="560"/>
                  </a:lnTo>
                  <a:lnTo>
                    <a:pt x="1084" y="543"/>
                  </a:lnTo>
                  <a:lnTo>
                    <a:pt x="1101" y="551"/>
                  </a:lnTo>
                  <a:lnTo>
                    <a:pt x="1122" y="563"/>
                  </a:lnTo>
                  <a:lnTo>
                    <a:pt x="1135" y="570"/>
                  </a:lnTo>
                  <a:lnTo>
                    <a:pt x="1137" y="539"/>
                  </a:lnTo>
                  <a:lnTo>
                    <a:pt x="1133" y="516"/>
                  </a:lnTo>
                  <a:lnTo>
                    <a:pt x="1128" y="487"/>
                  </a:lnTo>
                  <a:lnTo>
                    <a:pt x="1119" y="456"/>
                  </a:lnTo>
                  <a:lnTo>
                    <a:pt x="1110" y="422"/>
                  </a:lnTo>
                  <a:lnTo>
                    <a:pt x="1111" y="390"/>
                  </a:lnTo>
                  <a:lnTo>
                    <a:pt x="1117" y="361"/>
                  </a:lnTo>
                  <a:lnTo>
                    <a:pt x="1118" y="336"/>
                  </a:lnTo>
                  <a:lnTo>
                    <a:pt x="1118" y="314"/>
                  </a:lnTo>
                  <a:lnTo>
                    <a:pt x="1120" y="302"/>
                  </a:lnTo>
                  <a:lnTo>
                    <a:pt x="1132" y="296"/>
                  </a:lnTo>
                  <a:lnTo>
                    <a:pt x="1138" y="291"/>
                  </a:lnTo>
                  <a:lnTo>
                    <a:pt x="1144" y="262"/>
                  </a:lnTo>
                  <a:lnTo>
                    <a:pt x="1134" y="191"/>
                  </a:lnTo>
                  <a:lnTo>
                    <a:pt x="1139" y="167"/>
                  </a:lnTo>
                  <a:lnTo>
                    <a:pt x="1151" y="71"/>
                  </a:lnTo>
                  <a:lnTo>
                    <a:pt x="1134" y="61"/>
                  </a:lnTo>
                  <a:lnTo>
                    <a:pt x="1158" y="41"/>
                  </a:lnTo>
                  <a:lnTo>
                    <a:pt x="1154" y="28"/>
                  </a:lnTo>
                  <a:lnTo>
                    <a:pt x="1177" y="0"/>
                  </a:lnTo>
                  <a:lnTo>
                    <a:pt x="1194" y="11"/>
                  </a:lnTo>
                  <a:lnTo>
                    <a:pt x="1203" y="30"/>
                  </a:lnTo>
                  <a:lnTo>
                    <a:pt x="1211" y="16"/>
                  </a:lnTo>
                  <a:lnTo>
                    <a:pt x="1212" y="22"/>
                  </a:lnTo>
                  <a:lnTo>
                    <a:pt x="1213" y="35"/>
                  </a:lnTo>
                  <a:lnTo>
                    <a:pt x="1216" y="49"/>
                  </a:lnTo>
                  <a:lnTo>
                    <a:pt x="1222" y="55"/>
                  </a:lnTo>
                  <a:lnTo>
                    <a:pt x="1229" y="60"/>
                  </a:lnTo>
                  <a:lnTo>
                    <a:pt x="1247" y="64"/>
                  </a:lnTo>
                  <a:lnTo>
                    <a:pt x="1257" y="63"/>
                  </a:lnTo>
                  <a:lnTo>
                    <a:pt x="1276" y="57"/>
                  </a:lnTo>
                  <a:lnTo>
                    <a:pt x="1286" y="45"/>
                  </a:lnTo>
                  <a:lnTo>
                    <a:pt x="1282" y="30"/>
                  </a:lnTo>
                  <a:lnTo>
                    <a:pt x="1293" y="32"/>
                  </a:lnTo>
                  <a:lnTo>
                    <a:pt x="1294" y="30"/>
                  </a:lnTo>
                  <a:lnTo>
                    <a:pt x="1296" y="30"/>
                  </a:lnTo>
                  <a:lnTo>
                    <a:pt x="1308" y="35"/>
                  </a:lnTo>
                  <a:lnTo>
                    <a:pt x="1315" y="40"/>
                  </a:lnTo>
                  <a:lnTo>
                    <a:pt x="1310" y="52"/>
                  </a:lnTo>
                  <a:lnTo>
                    <a:pt x="1317" y="60"/>
                  </a:lnTo>
                  <a:lnTo>
                    <a:pt x="1320" y="80"/>
                  </a:lnTo>
                  <a:lnTo>
                    <a:pt x="1326" y="82"/>
                  </a:lnTo>
                  <a:lnTo>
                    <a:pt x="1327" y="85"/>
                  </a:lnTo>
                  <a:lnTo>
                    <a:pt x="1336" y="90"/>
                  </a:lnTo>
                  <a:lnTo>
                    <a:pt x="1336" y="96"/>
                  </a:lnTo>
                  <a:lnTo>
                    <a:pt x="1342" y="99"/>
                  </a:lnTo>
                  <a:lnTo>
                    <a:pt x="1360" y="110"/>
                  </a:lnTo>
                  <a:lnTo>
                    <a:pt x="1361" y="105"/>
                  </a:lnTo>
                  <a:lnTo>
                    <a:pt x="1370" y="102"/>
                  </a:lnTo>
                  <a:lnTo>
                    <a:pt x="1374" y="107"/>
                  </a:lnTo>
                  <a:lnTo>
                    <a:pt x="1368" y="127"/>
                  </a:lnTo>
                  <a:lnTo>
                    <a:pt x="1453" y="145"/>
                  </a:lnTo>
                  <a:lnTo>
                    <a:pt x="1454" y="143"/>
                  </a:lnTo>
                  <a:lnTo>
                    <a:pt x="1754" y="209"/>
                  </a:lnTo>
                  <a:lnTo>
                    <a:pt x="1709" y="446"/>
                  </a:lnTo>
                  <a:lnTo>
                    <a:pt x="1815" y="468"/>
                  </a:lnTo>
                  <a:lnTo>
                    <a:pt x="1936" y="494"/>
                  </a:lnTo>
                  <a:lnTo>
                    <a:pt x="2022" y="514"/>
                  </a:lnTo>
                  <a:lnTo>
                    <a:pt x="2104" y="474"/>
                  </a:lnTo>
                  <a:lnTo>
                    <a:pt x="2179" y="452"/>
                  </a:lnTo>
                  <a:lnTo>
                    <a:pt x="2246" y="433"/>
                  </a:lnTo>
                  <a:lnTo>
                    <a:pt x="2270" y="436"/>
                  </a:lnTo>
                  <a:lnTo>
                    <a:pt x="2306" y="441"/>
                  </a:lnTo>
                  <a:lnTo>
                    <a:pt x="2328" y="444"/>
                  </a:lnTo>
                  <a:lnTo>
                    <a:pt x="2359" y="449"/>
                  </a:lnTo>
                  <a:lnTo>
                    <a:pt x="2373" y="395"/>
                  </a:lnTo>
                  <a:lnTo>
                    <a:pt x="2370" y="394"/>
                  </a:lnTo>
                  <a:lnTo>
                    <a:pt x="2373" y="373"/>
                  </a:lnTo>
                  <a:lnTo>
                    <a:pt x="2416" y="384"/>
                  </a:lnTo>
                  <a:lnTo>
                    <a:pt x="2422" y="346"/>
                  </a:lnTo>
                  <a:lnTo>
                    <a:pt x="2424" y="350"/>
                  </a:lnTo>
                  <a:lnTo>
                    <a:pt x="2425" y="351"/>
                  </a:lnTo>
                  <a:lnTo>
                    <a:pt x="2428" y="352"/>
                  </a:lnTo>
                  <a:lnTo>
                    <a:pt x="2431" y="352"/>
                  </a:lnTo>
                  <a:lnTo>
                    <a:pt x="2434" y="351"/>
                  </a:lnTo>
                  <a:lnTo>
                    <a:pt x="2438" y="348"/>
                  </a:lnTo>
                  <a:lnTo>
                    <a:pt x="2441" y="343"/>
                  </a:lnTo>
                  <a:lnTo>
                    <a:pt x="2446" y="341"/>
                  </a:lnTo>
                  <a:lnTo>
                    <a:pt x="2462" y="333"/>
                  </a:lnTo>
                  <a:lnTo>
                    <a:pt x="2469" y="327"/>
                  </a:lnTo>
                  <a:lnTo>
                    <a:pt x="2482" y="340"/>
                  </a:lnTo>
                  <a:lnTo>
                    <a:pt x="2680" y="381"/>
                  </a:lnTo>
                  <a:lnTo>
                    <a:pt x="2654" y="502"/>
                  </a:lnTo>
                  <a:lnTo>
                    <a:pt x="2661" y="503"/>
                  </a:lnTo>
                  <a:lnTo>
                    <a:pt x="2623" y="657"/>
                  </a:lnTo>
                  <a:lnTo>
                    <a:pt x="2608" y="739"/>
                  </a:lnTo>
                  <a:lnTo>
                    <a:pt x="2533" y="723"/>
                  </a:lnTo>
                  <a:lnTo>
                    <a:pt x="2517" y="802"/>
                  </a:lnTo>
                  <a:lnTo>
                    <a:pt x="2438" y="784"/>
                  </a:lnTo>
                  <a:lnTo>
                    <a:pt x="2421" y="860"/>
                  </a:lnTo>
                  <a:lnTo>
                    <a:pt x="2421" y="863"/>
                  </a:lnTo>
                  <a:lnTo>
                    <a:pt x="2395" y="983"/>
                  </a:lnTo>
                  <a:lnTo>
                    <a:pt x="2412" y="985"/>
                  </a:lnTo>
                  <a:lnTo>
                    <a:pt x="2403" y="1019"/>
                  </a:lnTo>
                  <a:lnTo>
                    <a:pt x="2391" y="1072"/>
                  </a:lnTo>
                  <a:lnTo>
                    <a:pt x="2371" y="1096"/>
                  </a:lnTo>
                  <a:lnTo>
                    <a:pt x="2354" y="1175"/>
                  </a:lnTo>
                  <a:lnTo>
                    <a:pt x="2268" y="1159"/>
                  </a:lnTo>
                  <a:lnTo>
                    <a:pt x="2255" y="1229"/>
                  </a:lnTo>
                  <a:lnTo>
                    <a:pt x="2146" y="1206"/>
                  </a:lnTo>
                  <a:lnTo>
                    <a:pt x="2117" y="1336"/>
                  </a:lnTo>
                  <a:lnTo>
                    <a:pt x="2109" y="1336"/>
                  </a:lnTo>
                  <a:lnTo>
                    <a:pt x="2101" y="1350"/>
                  </a:lnTo>
                  <a:lnTo>
                    <a:pt x="2091" y="1348"/>
                  </a:lnTo>
                  <a:lnTo>
                    <a:pt x="2054" y="1368"/>
                  </a:lnTo>
                  <a:lnTo>
                    <a:pt x="2045" y="1367"/>
                  </a:lnTo>
                  <a:lnTo>
                    <a:pt x="2032" y="1376"/>
                  </a:lnTo>
                  <a:lnTo>
                    <a:pt x="2029" y="1377"/>
                  </a:lnTo>
                  <a:lnTo>
                    <a:pt x="2017" y="1383"/>
                  </a:lnTo>
                  <a:lnTo>
                    <a:pt x="2007" y="1382"/>
                  </a:lnTo>
                  <a:lnTo>
                    <a:pt x="1978" y="1387"/>
                  </a:lnTo>
                  <a:lnTo>
                    <a:pt x="1968" y="1402"/>
                  </a:lnTo>
                  <a:lnTo>
                    <a:pt x="1957" y="1426"/>
                  </a:lnTo>
                  <a:lnTo>
                    <a:pt x="1927" y="1436"/>
                  </a:lnTo>
                  <a:lnTo>
                    <a:pt x="1920" y="1430"/>
                  </a:lnTo>
                  <a:lnTo>
                    <a:pt x="1909" y="1433"/>
                  </a:lnTo>
                  <a:lnTo>
                    <a:pt x="1902" y="1419"/>
                  </a:lnTo>
                  <a:lnTo>
                    <a:pt x="1907" y="1413"/>
                  </a:lnTo>
                  <a:lnTo>
                    <a:pt x="1906" y="1404"/>
                  </a:lnTo>
                  <a:lnTo>
                    <a:pt x="1862" y="1421"/>
                  </a:lnTo>
                  <a:lnTo>
                    <a:pt x="1841" y="1420"/>
                  </a:lnTo>
                  <a:lnTo>
                    <a:pt x="1810" y="1421"/>
                  </a:lnTo>
                  <a:lnTo>
                    <a:pt x="1806" y="1408"/>
                  </a:lnTo>
                  <a:lnTo>
                    <a:pt x="1773" y="1414"/>
                  </a:lnTo>
                  <a:lnTo>
                    <a:pt x="1759" y="1413"/>
                  </a:lnTo>
                  <a:lnTo>
                    <a:pt x="1718" y="1412"/>
                  </a:lnTo>
                  <a:lnTo>
                    <a:pt x="1680" y="1426"/>
                  </a:lnTo>
                  <a:lnTo>
                    <a:pt x="1675" y="1409"/>
                  </a:lnTo>
                  <a:lnTo>
                    <a:pt x="1675" y="1391"/>
                  </a:lnTo>
                  <a:lnTo>
                    <a:pt x="1666" y="1389"/>
                  </a:lnTo>
                  <a:lnTo>
                    <a:pt x="1645" y="1412"/>
                  </a:lnTo>
                  <a:lnTo>
                    <a:pt x="1631" y="1426"/>
                  </a:lnTo>
                  <a:lnTo>
                    <a:pt x="1632" y="1419"/>
                  </a:lnTo>
                  <a:lnTo>
                    <a:pt x="1613" y="1401"/>
                  </a:lnTo>
                  <a:lnTo>
                    <a:pt x="1600" y="1402"/>
                  </a:lnTo>
                  <a:lnTo>
                    <a:pt x="1599" y="1404"/>
                  </a:lnTo>
                  <a:lnTo>
                    <a:pt x="1545" y="1406"/>
                  </a:lnTo>
                  <a:lnTo>
                    <a:pt x="1541" y="1403"/>
                  </a:lnTo>
                  <a:lnTo>
                    <a:pt x="1481" y="1387"/>
                  </a:lnTo>
                  <a:lnTo>
                    <a:pt x="1430" y="1376"/>
                  </a:lnTo>
                  <a:lnTo>
                    <a:pt x="1375" y="1367"/>
                  </a:lnTo>
                  <a:lnTo>
                    <a:pt x="1377" y="1355"/>
                  </a:lnTo>
                  <a:lnTo>
                    <a:pt x="1380" y="1349"/>
                  </a:lnTo>
                  <a:lnTo>
                    <a:pt x="1384" y="1350"/>
                  </a:lnTo>
                  <a:lnTo>
                    <a:pt x="1385" y="1352"/>
                  </a:lnTo>
                  <a:lnTo>
                    <a:pt x="1387" y="1352"/>
                  </a:lnTo>
                  <a:lnTo>
                    <a:pt x="1387" y="1350"/>
                  </a:lnTo>
                  <a:lnTo>
                    <a:pt x="1386" y="1349"/>
                  </a:lnTo>
                  <a:lnTo>
                    <a:pt x="1389" y="1348"/>
                  </a:lnTo>
                  <a:lnTo>
                    <a:pt x="1387" y="1344"/>
                  </a:lnTo>
                  <a:lnTo>
                    <a:pt x="1390" y="1343"/>
                  </a:lnTo>
                  <a:lnTo>
                    <a:pt x="1389" y="1341"/>
                  </a:lnTo>
                  <a:lnTo>
                    <a:pt x="1385" y="1336"/>
                  </a:lnTo>
                  <a:lnTo>
                    <a:pt x="1385" y="1332"/>
                  </a:lnTo>
                  <a:lnTo>
                    <a:pt x="1374" y="1332"/>
                  </a:lnTo>
                  <a:lnTo>
                    <a:pt x="1370" y="1333"/>
                  </a:lnTo>
                  <a:lnTo>
                    <a:pt x="1357" y="1320"/>
                  </a:lnTo>
                  <a:lnTo>
                    <a:pt x="1372" y="999"/>
                  </a:lnTo>
                  <a:lnTo>
                    <a:pt x="1372" y="1005"/>
                  </a:lnTo>
                  <a:lnTo>
                    <a:pt x="1373" y="1006"/>
                  </a:lnTo>
                  <a:lnTo>
                    <a:pt x="1373" y="1010"/>
                  </a:lnTo>
                  <a:lnTo>
                    <a:pt x="1373" y="1012"/>
                  </a:lnTo>
                  <a:lnTo>
                    <a:pt x="1372" y="1016"/>
                  </a:lnTo>
                  <a:lnTo>
                    <a:pt x="1370" y="1019"/>
                  </a:lnTo>
                  <a:lnTo>
                    <a:pt x="1368" y="1023"/>
                  </a:lnTo>
                  <a:lnTo>
                    <a:pt x="1367" y="1024"/>
                  </a:lnTo>
                  <a:lnTo>
                    <a:pt x="1366" y="1026"/>
                  </a:lnTo>
                  <a:lnTo>
                    <a:pt x="1362" y="1027"/>
                  </a:lnTo>
                  <a:lnTo>
                    <a:pt x="1361" y="1028"/>
                  </a:lnTo>
                  <a:lnTo>
                    <a:pt x="1358" y="1030"/>
                  </a:lnTo>
                  <a:lnTo>
                    <a:pt x="1356" y="1030"/>
                  </a:lnTo>
                  <a:lnTo>
                    <a:pt x="1361" y="1046"/>
                  </a:lnTo>
                  <a:lnTo>
                    <a:pt x="1375" y="1037"/>
                  </a:lnTo>
                  <a:lnTo>
                    <a:pt x="1383" y="1039"/>
                  </a:lnTo>
                  <a:lnTo>
                    <a:pt x="1384" y="1041"/>
                  </a:lnTo>
                  <a:lnTo>
                    <a:pt x="1405" y="1064"/>
                  </a:lnTo>
                  <a:lnTo>
                    <a:pt x="1399" y="1068"/>
                  </a:lnTo>
                  <a:lnTo>
                    <a:pt x="1398" y="1076"/>
                  </a:lnTo>
                  <a:lnTo>
                    <a:pt x="1384" y="1089"/>
                  </a:lnTo>
                  <a:lnTo>
                    <a:pt x="1383" y="1128"/>
                  </a:lnTo>
                  <a:lnTo>
                    <a:pt x="1392" y="1138"/>
                  </a:lnTo>
                  <a:lnTo>
                    <a:pt x="1397" y="1152"/>
                  </a:lnTo>
                  <a:lnTo>
                    <a:pt x="1402" y="1164"/>
                  </a:lnTo>
                  <a:lnTo>
                    <a:pt x="1405" y="1177"/>
                  </a:lnTo>
                  <a:lnTo>
                    <a:pt x="1404" y="1190"/>
                  </a:lnTo>
                  <a:lnTo>
                    <a:pt x="1403" y="1201"/>
                  </a:lnTo>
                  <a:lnTo>
                    <a:pt x="1403" y="1212"/>
                  </a:lnTo>
                  <a:lnTo>
                    <a:pt x="1406" y="1218"/>
                  </a:lnTo>
                  <a:lnTo>
                    <a:pt x="1414" y="1221"/>
                  </a:lnTo>
                  <a:lnTo>
                    <a:pt x="1416" y="1226"/>
                  </a:lnTo>
                  <a:lnTo>
                    <a:pt x="1411" y="1229"/>
                  </a:lnTo>
                  <a:lnTo>
                    <a:pt x="1406" y="1235"/>
                  </a:lnTo>
                  <a:lnTo>
                    <a:pt x="1394" y="1243"/>
                  </a:lnTo>
                  <a:lnTo>
                    <a:pt x="1392" y="1252"/>
                  </a:lnTo>
                  <a:lnTo>
                    <a:pt x="1390" y="1260"/>
                  </a:lnTo>
                  <a:lnTo>
                    <a:pt x="1386" y="1272"/>
                  </a:lnTo>
                  <a:lnTo>
                    <a:pt x="1390" y="1278"/>
                  </a:lnTo>
                  <a:lnTo>
                    <a:pt x="1402" y="1282"/>
                  </a:lnTo>
                  <a:lnTo>
                    <a:pt x="1428" y="1294"/>
                  </a:lnTo>
                  <a:lnTo>
                    <a:pt x="1432" y="1293"/>
                  </a:lnTo>
                  <a:lnTo>
                    <a:pt x="1435" y="1286"/>
                  </a:lnTo>
                  <a:lnTo>
                    <a:pt x="1438" y="1284"/>
                  </a:lnTo>
                  <a:lnTo>
                    <a:pt x="1438" y="1282"/>
                  </a:lnTo>
                  <a:lnTo>
                    <a:pt x="1435" y="1281"/>
                  </a:lnTo>
                  <a:lnTo>
                    <a:pt x="1435" y="1280"/>
                  </a:lnTo>
                  <a:lnTo>
                    <a:pt x="1438" y="1279"/>
                  </a:lnTo>
                  <a:lnTo>
                    <a:pt x="1438" y="1276"/>
                  </a:lnTo>
                  <a:lnTo>
                    <a:pt x="1437" y="1274"/>
                  </a:lnTo>
                  <a:lnTo>
                    <a:pt x="1437" y="1272"/>
                  </a:lnTo>
                  <a:lnTo>
                    <a:pt x="1435" y="1269"/>
                  </a:lnTo>
                  <a:lnTo>
                    <a:pt x="1468" y="1278"/>
                  </a:lnTo>
                  <a:lnTo>
                    <a:pt x="1468" y="1275"/>
                  </a:lnTo>
                  <a:lnTo>
                    <a:pt x="1473" y="1276"/>
                  </a:lnTo>
                  <a:lnTo>
                    <a:pt x="1471" y="1285"/>
                  </a:lnTo>
                  <a:lnTo>
                    <a:pt x="1481" y="1276"/>
                  </a:lnTo>
                  <a:lnTo>
                    <a:pt x="1482" y="1276"/>
                  </a:lnTo>
                  <a:lnTo>
                    <a:pt x="1486" y="1279"/>
                  </a:lnTo>
                  <a:lnTo>
                    <a:pt x="1489" y="1282"/>
                  </a:lnTo>
                  <a:lnTo>
                    <a:pt x="1494" y="1284"/>
                  </a:lnTo>
                  <a:lnTo>
                    <a:pt x="1499" y="1286"/>
                  </a:lnTo>
                  <a:lnTo>
                    <a:pt x="1512" y="1286"/>
                  </a:lnTo>
                  <a:lnTo>
                    <a:pt x="1515" y="1271"/>
                  </a:lnTo>
                  <a:lnTo>
                    <a:pt x="1524" y="1232"/>
                  </a:lnTo>
                  <a:lnTo>
                    <a:pt x="1536" y="1170"/>
                  </a:lnTo>
                  <a:lnTo>
                    <a:pt x="1551" y="1176"/>
                  </a:lnTo>
                  <a:lnTo>
                    <a:pt x="1552" y="1168"/>
                  </a:lnTo>
                  <a:lnTo>
                    <a:pt x="1539" y="1165"/>
                  </a:lnTo>
                  <a:lnTo>
                    <a:pt x="1558" y="1143"/>
                  </a:lnTo>
                  <a:lnTo>
                    <a:pt x="1558" y="1124"/>
                  </a:lnTo>
                  <a:lnTo>
                    <a:pt x="1555" y="1086"/>
                  </a:lnTo>
                  <a:lnTo>
                    <a:pt x="1555" y="1070"/>
                  </a:lnTo>
                  <a:lnTo>
                    <a:pt x="1546" y="1073"/>
                  </a:lnTo>
                  <a:lnTo>
                    <a:pt x="1540" y="1076"/>
                  </a:lnTo>
                  <a:lnTo>
                    <a:pt x="1535" y="1076"/>
                  </a:lnTo>
                  <a:lnTo>
                    <a:pt x="1528" y="1076"/>
                  </a:lnTo>
                  <a:lnTo>
                    <a:pt x="1527" y="1064"/>
                  </a:lnTo>
                  <a:lnTo>
                    <a:pt x="1512" y="1066"/>
                  </a:lnTo>
                  <a:lnTo>
                    <a:pt x="1518" y="1046"/>
                  </a:lnTo>
                  <a:lnTo>
                    <a:pt x="1504" y="1040"/>
                  </a:lnTo>
                  <a:lnTo>
                    <a:pt x="1499" y="1029"/>
                  </a:lnTo>
                  <a:lnTo>
                    <a:pt x="1497" y="1020"/>
                  </a:lnTo>
                  <a:lnTo>
                    <a:pt x="1479" y="1013"/>
                  </a:lnTo>
                  <a:lnTo>
                    <a:pt x="1467" y="1014"/>
                  </a:lnTo>
                  <a:lnTo>
                    <a:pt x="1445" y="1015"/>
                  </a:lnTo>
                  <a:lnTo>
                    <a:pt x="1444" y="1006"/>
                  </a:lnTo>
                  <a:lnTo>
                    <a:pt x="1443" y="1003"/>
                  </a:lnTo>
                  <a:lnTo>
                    <a:pt x="1435" y="1002"/>
                  </a:lnTo>
                  <a:lnTo>
                    <a:pt x="1433" y="997"/>
                  </a:lnTo>
                  <a:lnTo>
                    <a:pt x="1435" y="995"/>
                  </a:lnTo>
                  <a:lnTo>
                    <a:pt x="1443" y="992"/>
                  </a:lnTo>
                  <a:lnTo>
                    <a:pt x="1439" y="981"/>
                  </a:lnTo>
                  <a:lnTo>
                    <a:pt x="1434" y="977"/>
                  </a:lnTo>
                  <a:lnTo>
                    <a:pt x="1426" y="969"/>
                  </a:lnTo>
                  <a:lnTo>
                    <a:pt x="1425" y="954"/>
                  </a:lnTo>
                  <a:lnTo>
                    <a:pt x="1421" y="955"/>
                  </a:lnTo>
                  <a:lnTo>
                    <a:pt x="1419" y="952"/>
                  </a:lnTo>
                  <a:lnTo>
                    <a:pt x="1415" y="943"/>
                  </a:lnTo>
                  <a:lnTo>
                    <a:pt x="1413" y="921"/>
                  </a:lnTo>
                  <a:lnTo>
                    <a:pt x="1409" y="907"/>
                  </a:lnTo>
                  <a:lnTo>
                    <a:pt x="1403" y="910"/>
                  </a:lnTo>
                  <a:lnTo>
                    <a:pt x="1398" y="904"/>
                  </a:lnTo>
                  <a:lnTo>
                    <a:pt x="1396" y="907"/>
                  </a:lnTo>
                  <a:lnTo>
                    <a:pt x="1392" y="904"/>
                  </a:lnTo>
                  <a:lnTo>
                    <a:pt x="1393" y="902"/>
                  </a:lnTo>
                  <a:lnTo>
                    <a:pt x="1389" y="896"/>
                  </a:lnTo>
                  <a:lnTo>
                    <a:pt x="1360" y="904"/>
                  </a:lnTo>
                  <a:lnTo>
                    <a:pt x="1366" y="911"/>
                  </a:lnTo>
                  <a:lnTo>
                    <a:pt x="1370" y="917"/>
                  </a:lnTo>
                  <a:lnTo>
                    <a:pt x="1370" y="919"/>
                  </a:lnTo>
                  <a:lnTo>
                    <a:pt x="1369" y="920"/>
                  </a:lnTo>
                  <a:lnTo>
                    <a:pt x="1369" y="921"/>
                  </a:lnTo>
                  <a:lnTo>
                    <a:pt x="1369" y="922"/>
                  </a:lnTo>
                  <a:lnTo>
                    <a:pt x="1368" y="926"/>
                  </a:lnTo>
                  <a:lnTo>
                    <a:pt x="1367" y="931"/>
                  </a:lnTo>
                  <a:lnTo>
                    <a:pt x="1366" y="934"/>
                  </a:lnTo>
                  <a:lnTo>
                    <a:pt x="1366" y="936"/>
                  </a:lnTo>
                  <a:lnTo>
                    <a:pt x="1363" y="943"/>
                  </a:lnTo>
                  <a:lnTo>
                    <a:pt x="1363" y="946"/>
                  </a:lnTo>
                  <a:lnTo>
                    <a:pt x="1363" y="952"/>
                  </a:lnTo>
                  <a:lnTo>
                    <a:pt x="1362" y="955"/>
                  </a:lnTo>
                  <a:lnTo>
                    <a:pt x="1363" y="958"/>
                  </a:lnTo>
                  <a:lnTo>
                    <a:pt x="1363" y="959"/>
                  </a:lnTo>
                  <a:lnTo>
                    <a:pt x="1367" y="964"/>
                  </a:lnTo>
                  <a:lnTo>
                    <a:pt x="1367" y="969"/>
                  </a:lnTo>
                  <a:lnTo>
                    <a:pt x="1368" y="973"/>
                  </a:lnTo>
                  <a:lnTo>
                    <a:pt x="1369" y="977"/>
                  </a:lnTo>
                  <a:lnTo>
                    <a:pt x="1369" y="978"/>
                  </a:lnTo>
                  <a:lnTo>
                    <a:pt x="1371" y="982"/>
                  </a:lnTo>
                  <a:lnTo>
                    <a:pt x="1372" y="991"/>
                  </a:lnTo>
                  <a:lnTo>
                    <a:pt x="1372" y="992"/>
                  </a:lnTo>
                  <a:lnTo>
                    <a:pt x="1372" y="993"/>
                  </a:lnTo>
                  <a:lnTo>
                    <a:pt x="1373" y="994"/>
                  </a:lnTo>
                  <a:lnTo>
                    <a:pt x="1373" y="999"/>
                  </a:lnTo>
                  <a:lnTo>
                    <a:pt x="1372" y="999"/>
                  </a:lnTo>
                  <a:lnTo>
                    <a:pt x="1357" y="132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084"/>
            <p:cNvSpPr>
              <a:spLocks/>
            </p:cNvSpPr>
            <p:nvPr/>
          </p:nvSpPr>
          <p:spPr bwMode="auto">
            <a:xfrm>
              <a:off x="2960090" y="2065959"/>
              <a:ext cx="1702568" cy="911214"/>
            </a:xfrm>
            <a:custGeom>
              <a:avLst/>
              <a:gdLst>
                <a:gd name="T0" fmla="*/ 1349 w 2680"/>
                <a:gd name="T1" fmla="*/ 1221 h 1436"/>
                <a:gd name="T2" fmla="*/ 1308 w 2680"/>
                <a:gd name="T3" fmla="*/ 1211 h 1436"/>
                <a:gd name="T4" fmla="*/ 1222 w 2680"/>
                <a:gd name="T5" fmla="*/ 1249 h 1436"/>
                <a:gd name="T6" fmla="*/ 1181 w 2680"/>
                <a:gd name="T7" fmla="*/ 1235 h 1436"/>
                <a:gd name="T8" fmla="*/ 1245 w 2680"/>
                <a:gd name="T9" fmla="*/ 1169 h 1436"/>
                <a:gd name="T10" fmla="*/ 1123 w 2680"/>
                <a:gd name="T11" fmla="*/ 1187 h 1436"/>
                <a:gd name="T12" fmla="*/ 1030 w 2680"/>
                <a:gd name="T13" fmla="*/ 1163 h 1436"/>
                <a:gd name="T14" fmla="*/ 988 w 2680"/>
                <a:gd name="T15" fmla="*/ 1164 h 1436"/>
                <a:gd name="T16" fmla="*/ 942 w 2680"/>
                <a:gd name="T17" fmla="*/ 1148 h 1436"/>
                <a:gd name="T18" fmla="*/ 953 w 2680"/>
                <a:gd name="T19" fmla="*/ 1095 h 1436"/>
                <a:gd name="T20" fmla="*/ 832 w 2680"/>
                <a:gd name="T21" fmla="*/ 1031 h 1436"/>
                <a:gd name="T22" fmla="*/ 853 w 2680"/>
                <a:gd name="T23" fmla="*/ 971 h 1436"/>
                <a:gd name="T24" fmla="*/ 868 w 2680"/>
                <a:gd name="T25" fmla="*/ 939 h 1436"/>
                <a:gd name="T26" fmla="*/ 822 w 2680"/>
                <a:gd name="T27" fmla="*/ 900 h 1436"/>
                <a:gd name="T28" fmla="*/ 747 w 2680"/>
                <a:gd name="T29" fmla="*/ 956 h 1436"/>
                <a:gd name="T30" fmla="*/ 706 w 2680"/>
                <a:gd name="T31" fmla="*/ 965 h 1436"/>
                <a:gd name="T32" fmla="*/ 610 w 2680"/>
                <a:gd name="T33" fmla="*/ 907 h 1436"/>
                <a:gd name="T34" fmla="*/ 504 w 2680"/>
                <a:gd name="T35" fmla="*/ 956 h 1436"/>
                <a:gd name="T36" fmla="*/ 178 w 2680"/>
                <a:gd name="T37" fmla="*/ 969 h 1436"/>
                <a:gd name="T38" fmla="*/ 3 w 2680"/>
                <a:gd name="T39" fmla="*/ 841 h 1436"/>
                <a:gd name="T40" fmla="*/ 57 w 2680"/>
                <a:gd name="T41" fmla="*/ 461 h 1436"/>
                <a:gd name="T42" fmla="*/ 124 w 2680"/>
                <a:gd name="T43" fmla="*/ 425 h 1436"/>
                <a:gd name="T44" fmla="*/ 151 w 2680"/>
                <a:gd name="T45" fmla="*/ 409 h 1436"/>
                <a:gd name="T46" fmla="*/ 336 w 2680"/>
                <a:gd name="T47" fmla="*/ 332 h 1436"/>
                <a:gd name="T48" fmla="*/ 439 w 2680"/>
                <a:gd name="T49" fmla="*/ 403 h 1436"/>
                <a:gd name="T50" fmla="*/ 532 w 2680"/>
                <a:gd name="T51" fmla="*/ 388 h 1436"/>
                <a:gd name="T52" fmla="*/ 601 w 2680"/>
                <a:gd name="T53" fmla="*/ 423 h 1436"/>
                <a:gd name="T54" fmla="*/ 723 w 2680"/>
                <a:gd name="T55" fmla="*/ 433 h 1436"/>
                <a:gd name="T56" fmla="*/ 802 w 2680"/>
                <a:gd name="T57" fmla="*/ 665 h 1436"/>
                <a:gd name="T58" fmla="*/ 861 w 2680"/>
                <a:gd name="T59" fmla="*/ 665 h 1436"/>
                <a:gd name="T60" fmla="*/ 1005 w 2680"/>
                <a:gd name="T61" fmla="*/ 659 h 1436"/>
                <a:gd name="T62" fmla="*/ 1095 w 2680"/>
                <a:gd name="T63" fmla="*/ 621 h 1436"/>
                <a:gd name="T64" fmla="*/ 1101 w 2680"/>
                <a:gd name="T65" fmla="*/ 551 h 1436"/>
                <a:gd name="T66" fmla="*/ 1119 w 2680"/>
                <a:gd name="T67" fmla="*/ 456 h 1436"/>
                <a:gd name="T68" fmla="*/ 1120 w 2680"/>
                <a:gd name="T69" fmla="*/ 302 h 1436"/>
                <a:gd name="T70" fmla="*/ 1151 w 2680"/>
                <a:gd name="T71" fmla="*/ 71 h 1436"/>
                <a:gd name="T72" fmla="*/ 1203 w 2680"/>
                <a:gd name="T73" fmla="*/ 30 h 1436"/>
                <a:gd name="T74" fmla="*/ 1229 w 2680"/>
                <a:gd name="T75" fmla="*/ 60 h 1436"/>
                <a:gd name="T76" fmla="*/ 1293 w 2680"/>
                <a:gd name="T77" fmla="*/ 32 h 1436"/>
                <a:gd name="T78" fmla="*/ 1317 w 2680"/>
                <a:gd name="T79" fmla="*/ 60 h 1436"/>
                <a:gd name="T80" fmla="*/ 1342 w 2680"/>
                <a:gd name="T81" fmla="*/ 99 h 1436"/>
                <a:gd name="T82" fmla="*/ 1453 w 2680"/>
                <a:gd name="T83" fmla="*/ 145 h 1436"/>
                <a:gd name="T84" fmla="*/ 2022 w 2680"/>
                <a:gd name="T85" fmla="*/ 514 h 1436"/>
                <a:gd name="T86" fmla="*/ 2328 w 2680"/>
                <a:gd name="T87" fmla="*/ 444 h 1436"/>
                <a:gd name="T88" fmla="*/ 2422 w 2680"/>
                <a:gd name="T89" fmla="*/ 346 h 1436"/>
                <a:gd name="T90" fmla="*/ 2438 w 2680"/>
                <a:gd name="T91" fmla="*/ 348 h 1436"/>
                <a:gd name="T92" fmla="*/ 2680 w 2680"/>
                <a:gd name="T93" fmla="*/ 381 h 1436"/>
                <a:gd name="T94" fmla="*/ 2517 w 2680"/>
                <a:gd name="T95" fmla="*/ 802 h 1436"/>
                <a:gd name="T96" fmla="*/ 2403 w 2680"/>
                <a:gd name="T97" fmla="*/ 1019 h 1436"/>
                <a:gd name="T98" fmla="*/ 2146 w 2680"/>
                <a:gd name="T99" fmla="*/ 1206 h 1436"/>
                <a:gd name="T100" fmla="*/ 2045 w 2680"/>
                <a:gd name="T101" fmla="*/ 1367 h 1436"/>
                <a:gd name="T102" fmla="*/ 1968 w 2680"/>
                <a:gd name="T103" fmla="*/ 1402 h 1436"/>
                <a:gd name="T104" fmla="*/ 1907 w 2680"/>
                <a:gd name="T105" fmla="*/ 1413 h 1436"/>
                <a:gd name="T106" fmla="*/ 1773 w 2680"/>
                <a:gd name="T107" fmla="*/ 1414 h 1436"/>
                <a:gd name="T108" fmla="*/ 1666 w 2680"/>
                <a:gd name="T109" fmla="*/ 1389 h 1436"/>
                <a:gd name="T110" fmla="*/ 1599 w 2680"/>
                <a:gd name="T111" fmla="*/ 1404 h 1436"/>
                <a:gd name="T112" fmla="*/ 1377 w 2680"/>
                <a:gd name="T113" fmla="*/ 1355 h 1436"/>
                <a:gd name="T114" fmla="*/ 1386 w 2680"/>
                <a:gd name="T115" fmla="*/ 1349 h 1436"/>
                <a:gd name="T116" fmla="*/ 1385 w 2680"/>
                <a:gd name="T117" fmla="*/ 1332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80" h="1436">
                  <a:moveTo>
                    <a:pt x="1357" y="1320"/>
                  </a:moveTo>
                  <a:lnTo>
                    <a:pt x="1361" y="1292"/>
                  </a:lnTo>
                  <a:lnTo>
                    <a:pt x="1362" y="1286"/>
                  </a:lnTo>
                  <a:lnTo>
                    <a:pt x="1365" y="1259"/>
                  </a:lnTo>
                  <a:lnTo>
                    <a:pt x="1356" y="1247"/>
                  </a:lnTo>
                  <a:lnTo>
                    <a:pt x="1349" y="1221"/>
                  </a:lnTo>
                  <a:lnTo>
                    <a:pt x="1349" y="1198"/>
                  </a:lnTo>
                  <a:lnTo>
                    <a:pt x="1338" y="1197"/>
                  </a:lnTo>
                  <a:lnTo>
                    <a:pt x="1332" y="1200"/>
                  </a:lnTo>
                  <a:lnTo>
                    <a:pt x="1324" y="1209"/>
                  </a:lnTo>
                  <a:lnTo>
                    <a:pt x="1322" y="1210"/>
                  </a:lnTo>
                  <a:lnTo>
                    <a:pt x="1308" y="1211"/>
                  </a:lnTo>
                  <a:lnTo>
                    <a:pt x="1302" y="1209"/>
                  </a:lnTo>
                  <a:lnTo>
                    <a:pt x="1293" y="1209"/>
                  </a:lnTo>
                  <a:lnTo>
                    <a:pt x="1291" y="1203"/>
                  </a:lnTo>
                  <a:lnTo>
                    <a:pt x="1269" y="1205"/>
                  </a:lnTo>
                  <a:lnTo>
                    <a:pt x="1267" y="1204"/>
                  </a:lnTo>
                  <a:lnTo>
                    <a:pt x="1222" y="1249"/>
                  </a:lnTo>
                  <a:lnTo>
                    <a:pt x="1216" y="1247"/>
                  </a:lnTo>
                  <a:lnTo>
                    <a:pt x="1210" y="1245"/>
                  </a:lnTo>
                  <a:lnTo>
                    <a:pt x="1215" y="1235"/>
                  </a:lnTo>
                  <a:lnTo>
                    <a:pt x="1202" y="1229"/>
                  </a:lnTo>
                  <a:lnTo>
                    <a:pt x="1198" y="1239"/>
                  </a:lnTo>
                  <a:lnTo>
                    <a:pt x="1181" y="1235"/>
                  </a:lnTo>
                  <a:lnTo>
                    <a:pt x="1188" y="1199"/>
                  </a:lnTo>
                  <a:lnTo>
                    <a:pt x="1195" y="1200"/>
                  </a:lnTo>
                  <a:lnTo>
                    <a:pt x="1199" y="1199"/>
                  </a:lnTo>
                  <a:lnTo>
                    <a:pt x="1203" y="1197"/>
                  </a:lnTo>
                  <a:lnTo>
                    <a:pt x="1242" y="1198"/>
                  </a:lnTo>
                  <a:lnTo>
                    <a:pt x="1245" y="1169"/>
                  </a:lnTo>
                  <a:lnTo>
                    <a:pt x="1240" y="1173"/>
                  </a:lnTo>
                  <a:lnTo>
                    <a:pt x="1236" y="1176"/>
                  </a:lnTo>
                  <a:lnTo>
                    <a:pt x="1203" y="1171"/>
                  </a:lnTo>
                  <a:lnTo>
                    <a:pt x="1186" y="1167"/>
                  </a:lnTo>
                  <a:lnTo>
                    <a:pt x="1180" y="1197"/>
                  </a:lnTo>
                  <a:lnTo>
                    <a:pt x="1123" y="1187"/>
                  </a:lnTo>
                  <a:lnTo>
                    <a:pt x="1116" y="1216"/>
                  </a:lnTo>
                  <a:lnTo>
                    <a:pt x="1065" y="1205"/>
                  </a:lnTo>
                  <a:lnTo>
                    <a:pt x="1072" y="1166"/>
                  </a:lnTo>
                  <a:lnTo>
                    <a:pt x="1057" y="1154"/>
                  </a:lnTo>
                  <a:lnTo>
                    <a:pt x="1053" y="1152"/>
                  </a:lnTo>
                  <a:lnTo>
                    <a:pt x="1030" y="1163"/>
                  </a:lnTo>
                  <a:lnTo>
                    <a:pt x="1027" y="1199"/>
                  </a:lnTo>
                  <a:lnTo>
                    <a:pt x="1024" y="1203"/>
                  </a:lnTo>
                  <a:lnTo>
                    <a:pt x="1018" y="1204"/>
                  </a:lnTo>
                  <a:lnTo>
                    <a:pt x="1013" y="1199"/>
                  </a:lnTo>
                  <a:lnTo>
                    <a:pt x="1010" y="1174"/>
                  </a:lnTo>
                  <a:lnTo>
                    <a:pt x="988" y="1164"/>
                  </a:lnTo>
                  <a:lnTo>
                    <a:pt x="987" y="1156"/>
                  </a:lnTo>
                  <a:lnTo>
                    <a:pt x="973" y="1152"/>
                  </a:lnTo>
                  <a:lnTo>
                    <a:pt x="969" y="1156"/>
                  </a:lnTo>
                  <a:lnTo>
                    <a:pt x="951" y="1141"/>
                  </a:lnTo>
                  <a:lnTo>
                    <a:pt x="942" y="1150"/>
                  </a:lnTo>
                  <a:lnTo>
                    <a:pt x="942" y="1148"/>
                  </a:lnTo>
                  <a:lnTo>
                    <a:pt x="925" y="1135"/>
                  </a:lnTo>
                  <a:lnTo>
                    <a:pt x="918" y="1130"/>
                  </a:lnTo>
                  <a:lnTo>
                    <a:pt x="906" y="1112"/>
                  </a:lnTo>
                  <a:lnTo>
                    <a:pt x="913" y="1098"/>
                  </a:lnTo>
                  <a:lnTo>
                    <a:pt x="911" y="1083"/>
                  </a:lnTo>
                  <a:lnTo>
                    <a:pt x="953" y="1095"/>
                  </a:lnTo>
                  <a:lnTo>
                    <a:pt x="954" y="1066"/>
                  </a:lnTo>
                  <a:lnTo>
                    <a:pt x="874" y="1052"/>
                  </a:lnTo>
                  <a:lnTo>
                    <a:pt x="868" y="1043"/>
                  </a:lnTo>
                  <a:lnTo>
                    <a:pt x="862" y="1036"/>
                  </a:lnTo>
                  <a:lnTo>
                    <a:pt x="857" y="1026"/>
                  </a:lnTo>
                  <a:lnTo>
                    <a:pt x="832" y="1031"/>
                  </a:lnTo>
                  <a:lnTo>
                    <a:pt x="827" y="1023"/>
                  </a:lnTo>
                  <a:lnTo>
                    <a:pt x="825" y="1020"/>
                  </a:lnTo>
                  <a:lnTo>
                    <a:pt x="830" y="999"/>
                  </a:lnTo>
                  <a:lnTo>
                    <a:pt x="834" y="995"/>
                  </a:lnTo>
                  <a:lnTo>
                    <a:pt x="846" y="996"/>
                  </a:lnTo>
                  <a:lnTo>
                    <a:pt x="853" y="971"/>
                  </a:lnTo>
                  <a:lnTo>
                    <a:pt x="849" y="969"/>
                  </a:lnTo>
                  <a:lnTo>
                    <a:pt x="855" y="962"/>
                  </a:lnTo>
                  <a:lnTo>
                    <a:pt x="867" y="971"/>
                  </a:lnTo>
                  <a:lnTo>
                    <a:pt x="874" y="960"/>
                  </a:lnTo>
                  <a:lnTo>
                    <a:pt x="871" y="947"/>
                  </a:lnTo>
                  <a:lnTo>
                    <a:pt x="868" y="939"/>
                  </a:lnTo>
                  <a:lnTo>
                    <a:pt x="865" y="933"/>
                  </a:lnTo>
                  <a:lnTo>
                    <a:pt x="855" y="929"/>
                  </a:lnTo>
                  <a:lnTo>
                    <a:pt x="846" y="937"/>
                  </a:lnTo>
                  <a:lnTo>
                    <a:pt x="840" y="932"/>
                  </a:lnTo>
                  <a:lnTo>
                    <a:pt x="847" y="906"/>
                  </a:lnTo>
                  <a:lnTo>
                    <a:pt x="822" y="900"/>
                  </a:lnTo>
                  <a:lnTo>
                    <a:pt x="799" y="925"/>
                  </a:lnTo>
                  <a:lnTo>
                    <a:pt x="794" y="958"/>
                  </a:lnTo>
                  <a:lnTo>
                    <a:pt x="765" y="955"/>
                  </a:lnTo>
                  <a:lnTo>
                    <a:pt x="762" y="966"/>
                  </a:lnTo>
                  <a:lnTo>
                    <a:pt x="756" y="962"/>
                  </a:lnTo>
                  <a:lnTo>
                    <a:pt x="747" y="956"/>
                  </a:lnTo>
                  <a:lnTo>
                    <a:pt x="738" y="958"/>
                  </a:lnTo>
                  <a:lnTo>
                    <a:pt x="727" y="955"/>
                  </a:lnTo>
                  <a:lnTo>
                    <a:pt x="724" y="972"/>
                  </a:lnTo>
                  <a:lnTo>
                    <a:pt x="701" y="984"/>
                  </a:lnTo>
                  <a:lnTo>
                    <a:pt x="695" y="978"/>
                  </a:lnTo>
                  <a:lnTo>
                    <a:pt x="706" y="965"/>
                  </a:lnTo>
                  <a:lnTo>
                    <a:pt x="679" y="959"/>
                  </a:lnTo>
                  <a:lnTo>
                    <a:pt x="676" y="920"/>
                  </a:lnTo>
                  <a:lnTo>
                    <a:pt x="661" y="908"/>
                  </a:lnTo>
                  <a:lnTo>
                    <a:pt x="638" y="914"/>
                  </a:lnTo>
                  <a:lnTo>
                    <a:pt x="622" y="896"/>
                  </a:lnTo>
                  <a:lnTo>
                    <a:pt x="610" y="907"/>
                  </a:lnTo>
                  <a:lnTo>
                    <a:pt x="619" y="934"/>
                  </a:lnTo>
                  <a:lnTo>
                    <a:pt x="574" y="929"/>
                  </a:lnTo>
                  <a:lnTo>
                    <a:pt x="571" y="943"/>
                  </a:lnTo>
                  <a:lnTo>
                    <a:pt x="574" y="970"/>
                  </a:lnTo>
                  <a:lnTo>
                    <a:pt x="575" y="980"/>
                  </a:lnTo>
                  <a:lnTo>
                    <a:pt x="504" y="956"/>
                  </a:lnTo>
                  <a:lnTo>
                    <a:pt x="494" y="958"/>
                  </a:lnTo>
                  <a:lnTo>
                    <a:pt x="480" y="947"/>
                  </a:lnTo>
                  <a:lnTo>
                    <a:pt x="444" y="935"/>
                  </a:lnTo>
                  <a:lnTo>
                    <a:pt x="372" y="918"/>
                  </a:lnTo>
                  <a:lnTo>
                    <a:pt x="341" y="1014"/>
                  </a:lnTo>
                  <a:lnTo>
                    <a:pt x="178" y="969"/>
                  </a:lnTo>
                  <a:lnTo>
                    <a:pt x="137" y="956"/>
                  </a:lnTo>
                  <a:lnTo>
                    <a:pt x="64" y="931"/>
                  </a:lnTo>
                  <a:lnTo>
                    <a:pt x="81" y="860"/>
                  </a:lnTo>
                  <a:lnTo>
                    <a:pt x="42" y="851"/>
                  </a:lnTo>
                  <a:lnTo>
                    <a:pt x="40" y="850"/>
                  </a:lnTo>
                  <a:lnTo>
                    <a:pt x="3" y="841"/>
                  </a:lnTo>
                  <a:lnTo>
                    <a:pt x="37" y="701"/>
                  </a:lnTo>
                  <a:lnTo>
                    <a:pt x="0" y="690"/>
                  </a:lnTo>
                  <a:lnTo>
                    <a:pt x="17" y="618"/>
                  </a:lnTo>
                  <a:lnTo>
                    <a:pt x="26" y="582"/>
                  </a:lnTo>
                  <a:lnTo>
                    <a:pt x="34" y="551"/>
                  </a:lnTo>
                  <a:lnTo>
                    <a:pt x="57" y="461"/>
                  </a:lnTo>
                  <a:lnTo>
                    <a:pt x="77" y="476"/>
                  </a:lnTo>
                  <a:lnTo>
                    <a:pt x="94" y="494"/>
                  </a:lnTo>
                  <a:lnTo>
                    <a:pt x="102" y="502"/>
                  </a:lnTo>
                  <a:lnTo>
                    <a:pt x="133" y="497"/>
                  </a:lnTo>
                  <a:lnTo>
                    <a:pt x="135" y="487"/>
                  </a:lnTo>
                  <a:lnTo>
                    <a:pt x="124" y="425"/>
                  </a:lnTo>
                  <a:lnTo>
                    <a:pt x="99" y="431"/>
                  </a:lnTo>
                  <a:lnTo>
                    <a:pt x="63" y="438"/>
                  </a:lnTo>
                  <a:lnTo>
                    <a:pt x="77" y="380"/>
                  </a:lnTo>
                  <a:lnTo>
                    <a:pt x="94" y="386"/>
                  </a:lnTo>
                  <a:lnTo>
                    <a:pt x="113" y="394"/>
                  </a:lnTo>
                  <a:lnTo>
                    <a:pt x="151" y="409"/>
                  </a:lnTo>
                  <a:lnTo>
                    <a:pt x="170" y="418"/>
                  </a:lnTo>
                  <a:lnTo>
                    <a:pt x="231" y="437"/>
                  </a:lnTo>
                  <a:lnTo>
                    <a:pt x="246" y="391"/>
                  </a:lnTo>
                  <a:lnTo>
                    <a:pt x="271" y="315"/>
                  </a:lnTo>
                  <a:lnTo>
                    <a:pt x="306" y="324"/>
                  </a:lnTo>
                  <a:lnTo>
                    <a:pt x="336" y="332"/>
                  </a:lnTo>
                  <a:lnTo>
                    <a:pt x="361" y="337"/>
                  </a:lnTo>
                  <a:lnTo>
                    <a:pt x="447" y="361"/>
                  </a:lnTo>
                  <a:lnTo>
                    <a:pt x="445" y="366"/>
                  </a:lnTo>
                  <a:lnTo>
                    <a:pt x="451" y="377"/>
                  </a:lnTo>
                  <a:lnTo>
                    <a:pt x="444" y="387"/>
                  </a:lnTo>
                  <a:lnTo>
                    <a:pt x="439" y="403"/>
                  </a:lnTo>
                  <a:lnTo>
                    <a:pt x="457" y="424"/>
                  </a:lnTo>
                  <a:lnTo>
                    <a:pt x="470" y="414"/>
                  </a:lnTo>
                  <a:lnTo>
                    <a:pt x="463" y="399"/>
                  </a:lnTo>
                  <a:lnTo>
                    <a:pt x="487" y="385"/>
                  </a:lnTo>
                  <a:lnTo>
                    <a:pt x="523" y="385"/>
                  </a:lnTo>
                  <a:lnTo>
                    <a:pt x="532" y="388"/>
                  </a:lnTo>
                  <a:lnTo>
                    <a:pt x="549" y="392"/>
                  </a:lnTo>
                  <a:lnTo>
                    <a:pt x="549" y="396"/>
                  </a:lnTo>
                  <a:lnTo>
                    <a:pt x="549" y="409"/>
                  </a:lnTo>
                  <a:lnTo>
                    <a:pt x="568" y="403"/>
                  </a:lnTo>
                  <a:lnTo>
                    <a:pt x="593" y="396"/>
                  </a:lnTo>
                  <a:lnTo>
                    <a:pt x="601" y="423"/>
                  </a:lnTo>
                  <a:lnTo>
                    <a:pt x="651" y="442"/>
                  </a:lnTo>
                  <a:lnTo>
                    <a:pt x="659" y="425"/>
                  </a:lnTo>
                  <a:lnTo>
                    <a:pt x="633" y="411"/>
                  </a:lnTo>
                  <a:lnTo>
                    <a:pt x="647" y="414"/>
                  </a:lnTo>
                  <a:lnTo>
                    <a:pt x="682" y="423"/>
                  </a:lnTo>
                  <a:lnTo>
                    <a:pt x="723" y="433"/>
                  </a:lnTo>
                  <a:lnTo>
                    <a:pt x="702" y="510"/>
                  </a:lnTo>
                  <a:lnTo>
                    <a:pt x="747" y="522"/>
                  </a:lnTo>
                  <a:lnTo>
                    <a:pt x="725" y="640"/>
                  </a:lnTo>
                  <a:lnTo>
                    <a:pt x="794" y="653"/>
                  </a:lnTo>
                  <a:lnTo>
                    <a:pt x="792" y="659"/>
                  </a:lnTo>
                  <a:lnTo>
                    <a:pt x="802" y="665"/>
                  </a:lnTo>
                  <a:lnTo>
                    <a:pt x="806" y="669"/>
                  </a:lnTo>
                  <a:lnTo>
                    <a:pt x="810" y="663"/>
                  </a:lnTo>
                  <a:lnTo>
                    <a:pt x="816" y="665"/>
                  </a:lnTo>
                  <a:lnTo>
                    <a:pt x="820" y="665"/>
                  </a:lnTo>
                  <a:lnTo>
                    <a:pt x="827" y="660"/>
                  </a:lnTo>
                  <a:lnTo>
                    <a:pt x="861" y="665"/>
                  </a:lnTo>
                  <a:lnTo>
                    <a:pt x="940" y="678"/>
                  </a:lnTo>
                  <a:lnTo>
                    <a:pt x="941" y="696"/>
                  </a:lnTo>
                  <a:lnTo>
                    <a:pt x="962" y="692"/>
                  </a:lnTo>
                  <a:lnTo>
                    <a:pt x="983" y="682"/>
                  </a:lnTo>
                  <a:lnTo>
                    <a:pt x="987" y="681"/>
                  </a:lnTo>
                  <a:lnTo>
                    <a:pt x="1005" y="659"/>
                  </a:lnTo>
                  <a:lnTo>
                    <a:pt x="1012" y="648"/>
                  </a:lnTo>
                  <a:lnTo>
                    <a:pt x="1041" y="656"/>
                  </a:lnTo>
                  <a:lnTo>
                    <a:pt x="1078" y="666"/>
                  </a:lnTo>
                  <a:lnTo>
                    <a:pt x="1089" y="650"/>
                  </a:lnTo>
                  <a:lnTo>
                    <a:pt x="1087" y="646"/>
                  </a:lnTo>
                  <a:lnTo>
                    <a:pt x="1095" y="621"/>
                  </a:lnTo>
                  <a:lnTo>
                    <a:pt x="1105" y="593"/>
                  </a:lnTo>
                  <a:lnTo>
                    <a:pt x="1101" y="574"/>
                  </a:lnTo>
                  <a:lnTo>
                    <a:pt x="1079" y="569"/>
                  </a:lnTo>
                  <a:lnTo>
                    <a:pt x="1082" y="560"/>
                  </a:lnTo>
                  <a:lnTo>
                    <a:pt x="1084" y="543"/>
                  </a:lnTo>
                  <a:lnTo>
                    <a:pt x="1101" y="551"/>
                  </a:lnTo>
                  <a:lnTo>
                    <a:pt x="1122" y="563"/>
                  </a:lnTo>
                  <a:lnTo>
                    <a:pt x="1135" y="570"/>
                  </a:lnTo>
                  <a:lnTo>
                    <a:pt x="1137" y="539"/>
                  </a:lnTo>
                  <a:lnTo>
                    <a:pt x="1133" y="516"/>
                  </a:lnTo>
                  <a:lnTo>
                    <a:pt x="1128" y="487"/>
                  </a:lnTo>
                  <a:lnTo>
                    <a:pt x="1119" y="456"/>
                  </a:lnTo>
                  <a:lnTo>
                    <a:pt x="1110" y="422"/>
                  </a:lnTo>
                  <a:lnTo>
                    <a:pt x="1111" y="390"/>
                  </a:lnTo>
                  <a:lnTo>
                    <a:pt x="1117" y="361"/>
                  </a:lnTo>
                  <a:lnTo>
                    <a:pt x="1118" y="336"/>
                  </a:lnTo>
                  <a:lnTo>
                    <a:pt x="1118" y="314"/>
                  </a:lnTo>
                  <a:lnTo>
                    <a:pt x="1120" y="302"/>
                  </a:lnTo>
                  <a:lnTo>
                    <a:pt x="1132" y="296"/>
                  </a:lnTo>
                  <a:lnTo>
                    <a:pt x="1138" y="291"/>
                  </a:lnTo>
                  <a:lnTo>
                    <a:pt x="1144" y="262"/>
                  </a:lnTo>
                  <a:lnTo>
                    <a:pt x="1134" y="191"/>
                  </a:lnTo>
                  <a:lnTo>
                    <a:pt x="1139" y="167"/>
                  </a:lnTo>
                  <a:lnTo>
                    <a:pt x="1151" y="71"/>
                  </a:lnTo>
                  <a:lnTo>
                    <a:pt x="1134" y="61"/>
                  </a:lnTo>
                  <a:lnTo>
                    <a:pt x="1158" y="41"/>
                  </a:lnTo>
                  <a:lnTo>
                    <a:pt x="1154" y="28"/>
                  </a:lnTo>
                  <a:lnTo>
                    <a:pt x="1177" y="0"/>
                  </a:lnTo>
                  <a:lnTo>
                    <a:pt x="1194" y="11"/>
                  </a:lnTo>
                  <a:lnTo>
                    <a:pt x="1203" y="30"/>
                  </a:lnTo>
                  <a:lnTo>
                    <a:pt x="1211" y="16"/>
                  </a:lnTo>
                  <a:lnTo>
                    <a:pt x="1212" y="22"/>
                  </a:lnTo>
                  <a:lnTo>
                    <a:pt x="1213" y="35"/>
                  </a:lnTo>
                  <a:lnTo>
                    <a:pt x="1216" y="49"/>
                  </a:lnTo>
                  <a:lnTo>
                    <a:pt x="1222" y="55"/>
                  </a:lnTo>
                  <a:lnTo>
                    <a:pt x="1229" y="60"/>
                  </a:lnTo>
                  <a:lnTo>
                    <a:pt x="1247" y="64"/>
                  </a:lnTo>
                  <a:lnTo>
                    <a:pt x="1257" y="63"/>
                  </a:lnTo>
                  <a:lnTo>
                    <a:pt x="1276" y="57"/>
                  </a:lnTo>
                  <a:lnTo>
                    <a:pt x="1286" y="45"/>
                  </a:lnTo>
                  <a:lnTo>
                    <a:pt x="1282" y="30"/>
                  </a:lnTo>
                  <a:lnTo>
                    <a:pt x="1293" y="32"/>
                  </a:lnTo>
                  <a:lnTo>
                    <a:pt x="1294" y="30"/>
                  </a:lnTo>
                  <a:lnTo>
                    <a:pt x="1296" y="30"/>
                  </a:lnTo>
                  <a:lnTo>
                    <a:pt x="1308" y="35"/>
                  </a:lnTo>
                  <a:lnTo>
                    <a:pt x="1315" y="40"/>
                  </a:lnTo>
                  <a:lnTo>
                    <a:pt x="1310" y="52"/>
                  </a:lnTo>
                  <a:lnTo>
                    <a:pt x="1317" y="60"/>
                  </a:lnTo>
                  <a:lnTo>
                    <a:pt x="1320" y="80"/>
                  </a:lnTo>
                  <a:lnTo>
                    <a:pt x="1326" y="82"/>
                  </a:lnTo>
                  <a:lnTo>
                    <a:pt x="1327" y="85"/>
                  </a:lnTo>
                  <a:lnTo>
                    <a:pt x="1336" y="90"/>
                  </a:lnTo>
                  <a:lnTo>
                    <a:pt x="1336" y="96"/>
                  </a:lnTo>
                  <a:lnTo>
                    <a:pt x="1342" y="99"/>
                  </a:lnTo>
                  <a:lnTo>
                    <a:pt x="1360" y="110"/>
                  </a:lnTo>
                  <a:lnTo>
                    <a:pt x="1361" y="105"/>
                  </a:lnTo>
                  <a:lnTo>
                    <a:pt x="1370" y="102"/>
                  </a:lnTo>
                  <a:lnTo>
                    <a:pt x="1374" y="107"/>
                  </a:lnTo>
                  <a:lnTo>
                    <a:pt x="1368" y="127"/>
                  </a:lnTo>
                  <a:lnTo>
                    <a:pt x="1453" y="145"/>
                  </a:lnTo>
                  <a:lnTo>
                    <a:pt x="1454" y="143"/>
                  </a:lnTo>
                  <a:lnTo>
                    <a:pt x="1754" y="209"/>
                  </a:lnTo>
                  <a:lnTo>
                    <a:pt x="1709" y="446"/>
                  </a:lnTo>
                  <a:lnTo>
                    <a:pt x="1815" y="468"/>
                  </a:lnTo>
                  <a:lnTo>
                    <a:pt x="1936" y="494"/>
                  </a:lnTo>
                  <a:lnTo>
                    <a:pt x="2022" y="514"/>
                  </a:lnTo>
                  <a:lnTo>
                    <a:pt x="2104" y="474"/>
                  </a:lnTo>
                  <a:lnTo>
                    <a:pt x="2179" y="452"/>
                  </a:lnTo>
                  <a:lnTo>
                    <a:pt x="2246" y="433"/>
                  </a:lnTo>
                  <a:lnTo>
                    <a:pt x="2270" y="436"/>
                  </a:lnTo>
                  <a:lnTo>
                    <a:pt x="2306" y="441"/>
                  </a:lnTo>
                  <a:lnTo>
                    <a:pt x="2328" y="444"/>
                  </a:lnTo>
                  <a:lnTo>
                    <a:pt x="2359" y="449"/>
                  </a:lnTo>
                  <a:lnTo>
                    <a:pt x="2373" y="395"/>
                  </a:lnTo>
                  <a:lnTo>
                    <a:pt x="2370" y="394"/>
                  </a:lnTo>
                  <a:lnTo>
                    <a:pt x="2373" y="373"/>
                  </a:lnTo>
                  <a:lnTo>
                    <a:pt x="2416" y="384"/>
                  </a:lnTo>
                  <a:lnTo>
                    <a:pt x="2422" y="346"/>
                  </a:lnTo>
                  <a:lnTo>
                    <a:pt x="2424" y="350"/>
                  </a:lnTo>
                  <a:lnTo>
                    <a:pt x="2425" y="351"/>
                  </a:lnTo>
                  <a:lnTo>
                    <a:pt x="2428" y="352"/>
                  </a:lnTo>
                  <a:lnTo>
                    <a:pt x="2431" y="352"/>
                  </a:lnTo>
                  <a:lnTo>
                    <a:pt x="2434" y="351"/>
                  </a:lnTo>
                  <a:lnTo>
                    <a:pt x="2438" y="348"/>
                  </a:lnTo>
                  <a:lnTo>
                    <a:pt x="2441" y="343"/>
                  </a:lnTo>
                  <a:lnTo>
                    <a:pt x="2446" y="341"/>
                  </a:lnTo>
                  <a:lnTo>
                    <a:pt x="2462" y="333"/>
                  </a:lnTo>
                  <a:lnTo>
                    <a:pt x="2469" y="327"/>
                  </a:lnTo>
                  <a:lnTo>
                    <a:pt x="2482" y="340"/>
                  </a:lnTo>
                  <a:lnTo>
                    <a:pt x="2680" y="381"/>
                  </a:lnTo>
                  <a:lnTo>
                    <a:pt x="2654" y="502"/>
                  </a:lnTo>
                  <a:lnTo>
                    <a:pt x="2661" y="503"/>
                  </a:lnTo>
                  <a:lnTo>
                    <a:pt x="2623" y="657"/>
                  </a:lnTo>
                  <a:lnTo>
                    <a:pt x="2608" y="739"/>
                  </a:lnTo>
                  <a:lnTo>
                    <a:pt x="2533" y="723"/>
                  </a:lnTo>
                  <a:lnTo>
                    <a:pt x="2517" y="802"/>
                  </a:lnTo>
                  <a:lnTo>
                    <a:pt x="2438" y="784"/>
                  </a:lnTo>
                  <a:lnTo>
                    <a:pt x="2421" y="860"/>
                  </a:lnTo>
                  <a:lnTo>
                    <a:pt x="2421" y="863"/>
                  </a:lnTo>
                  <a:lnTo>
                    <a:pt x="2395" y="983"/>
                  </a:lnTo>
                  <a:lnTo>
                    <a:pt x="2412" y="985"/>
                  </a:lnTo>
                  <a:lnTo>
                    <a:pt x="2403" y="1019"/>
                  </a:lnTo>
                  <a:lnTo>
                    <a:pt x="2391" y="1072"/>
                  </a:lnTo>
                  <a:lnTo>
                    <a:pt x="2371" y="1096"/>
                  </a:lnTo>
                  <a:lnTo>
                    <a:pt x="2354" y="1175"/>
                  </a:lnTo>
                  <a:lnTo>
                    <a:pt x="2268" y="1159"/>
                  </a:lnTo>
                  <a:lnTo>
                    <a:pt x="2255" y="1229"/>
                  </a:lnTo>
                  <a:lnTo>
                    <a:pt x="2146" y="1206"/>
                  </a:lnTo>
                  <a:lnTo>
                    <a:pt x="2117" y="1336"/>
                  </a:lnTo>
                  <a:lnTo>
                    <a:pt x="2109" y="1336"/>
                  </a:lnTo>
                  <a:lnTo>
                    <a:pt x="2101" y="1350"/>
                  </a:lnTo>
                  <a:lnTo>
                    <a:pt x="2091" y="1348"/>
                  </a:lnTo>
                  <a:lnTo>
                    <a:pt x="2054" y="1368"/>
                  </a:lnTo>
                  <a:lnTo>
                    <a:pt x="2045" y="1367"/>
                  </a:lnTo>
                  <a:lnTo>
                    <a:pt x="2032" y="1376"/>
                  </a:lnTo>
                  <a:lnTo>
                    <a:pt x="2029" y="1377"/>
                  </a:lnTo>
                  <a:lnTo>
                    <a:pt x="2017" y="1383"/>
                  </a:lnTo>
                  <a:lnTo>
                    <a:pt x="2007" y="1382"/>
                  </a:lnTo>
                  <a:lnTo>
                    <a:pt x="1978" y="1387"/>
                  </a:lnTo>
                  <a:lnTo>
                    <a:pt x="1968" y="1402"/>
                  </a:lnTo>
                  <a:lnTo>
                    <a:pt x="1957" y="1426"/>
                  </a:lnTo>
                  <a:lnTo>
                    <a:pt x="1927" y="1436"/>
                  </a:lnTo>
                  <a:lnTo>
                    <a:pt x="1920" y="1430"/>
                  </a:lnTo>
                  <a:lnTo>
                    <a:pt x="1909" y="1433"/>
                  </a:lnTo>
                  <a:lnTo>
                    <a:pt x="1902" y="1419"/>
                  </a:lnTo>
                  <a:lnTo>
                    <a:pt x="1907" y="1413"/>
                  </a:lnTo>
                  <a:lnTo>
                    <a:pt x="1906" y="1404"/>
                  </a:lnTo>
                  <a:lnTo>
                    <a:pt x="1862" y="1421"/>
                  </a:lnTo>
                  <a:lnTo>
                    <a:pt x="1841" y="1420"/>
                  </a:lnTo>
                  <a:lnTo>
                    <a:pt x="1810" y="1421"/>
                  </a:lnTo>
                  <a:lnTo>
                    <a:pt x="1806" y="1408"/>
                  </a:lnTo>
                  <a:lnTo>
                    <a:pt x="1773" y="1414"/>
                  </a:lnTo>
                  <a:lnTo>
                    <a:pt x="1759" y="1413"/>
                  </a:lnTo>
                  <a:lnTo>
                    <a:pt x="1718" y="1412"/>
                  </a:lnTo>
                  <a:lnTo>
                    <a:pt x="1680" y="1426"/>
                  </a:lnTo>
                  <a:lnTo>
                    <a:pt x="1675" y="1409"/>
                  </a:lnTo>
                  <a:lnTo>
                    <a:pt x="1675" y="1391"/>
                  </a:lnTo>
                  <a:lnTo>
                    <a:pt x="1666" y="1389"/>
                  </a:lnTo>
                  <a:lnTo>
                    <a:pt x="1645" y="1412"/>
                  </a:lnTo>
                  <a:lnTo>
                    <a:pt x="1631" y="1426"/>
                  </a:lnTo>
                  <a:lnTo>
                    <a:pt x="1632" y="1419"/>
                  </a:lnTo>
                  <a:lnTo>
                    <a:pt x="1613" y="1401"/>
                  </a:lnTo>
                  <a:lnTo>
                    <a:pt x="1600" y="1402"/>
                  </a:lnTo>
                  <a:lnTo>
                    <a:pt x="1599" y="1404"/>
                  </a:lnTo>
                  <a:lnTo>
                    <a:pt x="1545" y="1406"/>
                  </a:lnTo>
                  <a:lnTo>
                    <a:pt x="1541" y="1403"/>
                  </a:lnTo>
                  <a:lnTo>
                    <a:pt x="1481" y="1387"/>
                  </a:lnTo>
                  <a:lnTo>
                    <a:pt x="1430" y="1376"/>
                  </a:lnTo>
                  <a:lnTo>
                    <a:pt x="1375" y="1367"/>
                  </a:lnTo>
                  <a:lnTo>
                    <a:pt x="1377" y="1355"/>
                  </a:lnTo>
                  <a:lnTo>
                    <a:pt x="1380" y="1349"/>
                  </a:lnTo>
                  <a:lnTo>
                    <a:pt x="1384" y="1350"/>
                  </a:lnTo>
                  <a:lnTo>
                    <a:pt x="1385" y="1352"/>
                  </a:lnTo>
                  <a:lnTo>
                    <a:pt x="1387" y="1352"/>
                  </a:lnTo>
                  <a:lnTo>
                    <a:pt x="1387" y="1350"/>
                  </a:lnTo>
                  <a:lnTo>
                    <a:pt x="1386" y="1349"/>
                  </a:lnTo>
                  <a:lnTo>
                    <a:pt x="1389" y="1348"/>
                  </a:lnTo>
                  <a:lnTo>
                    <a:pt x="1387" y="1344"/>
                  </a:lnTo>
                  <a:lnTo>
                    <a:pt x="1390" y="1343"/>
                  </a:lnTo>
                  <a:lnTo>
                    <a:pt x="1389" y="1341"/>
                  </a:lnTo>
                  <a:lnTo>
                    <a:pt x="1385" y="1336"/>
                  </a:lnTo>
                  <a:lnTo>
                    <a:pt x="1385" y="1332"/>
                  </a:lnTo>
                  <a:lnTo>
                    <a:pt x="1374" y="1332"/>
                  </a:lnTo>
                  <a:lnTo>
                    <a:pt x="1370" y="1333"/>
                  </a:lnTo>
                  <a:lnTo>
                    <a:pt x="1357" y="132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45" name="Freeform 3085"/>
            <p:cNvSpPr>
              <a:spLocks/>
            </p:cNvSpPr>
            <p:nvPr/>
          </p:nvSpPr>
          <p:spPr bwMode="auto">
            <a:xfrm>
              <a:off x="3821430" y="2635250"/>
              <a:ext cx="128270" cy="252730"/>
            </a:xfrm>
            <a:custGeom>
              <a:avLst/>
              <a:gdLst>
                <a:gd name="T0" fmla="*/ 10795 w 202"/>
                <a:gd name="T1" fmla="*/ 69850 h 398"/>
                <a:gd name="T2" fmla="*/ 10160 w 202"/>
                <a:gd name="T3" fmla="*/ 76200 h 398"/>
                <a:gd name="T4" fmla="*/ 6985 w 202"/>
                <a:gd name="T5" fmla="*/ 81280 h 398"/>
                <a:gd name="T6" fmla="*/ 3175 w 202"/>
                <a:gd name="T7" fmla="*/ 83820 h 398"/>
                <a:gd name="T8" fmla="*/ 3175 w 202"/>
                <a:gd name="T9" fmla="*/ 95250 h 398"/>
                <a:gd name="T10" fmla="*/ 17780 w 202"/>
                <a:gd name="T11" fmla="*/ 92075 h 398"/>
                <a:gd name="T12" fmla="*/ 26670 w 202"/>
                <a:gd name="T13" fmla="*/ 114300 h 398"/>
                <a:gd name="T14" fmla="*/ 22860 w 202"/>
                <a:gd name="T15" fmla="*/ 153670 h 398"/>
                <a:gd name="T16" fmla="*/ 31115 w 202"/>
                <a:gd name="T17" fmla="*/ 178435 h 398"/>
                <a:gd name="T18" fmla="*/ 29845 w 202"/>
                <a:gd name="T19" fmla="*/ 200660 h 398"/>
                <a:gd name="T20" fmla="*/ 38100 w 202"/>
                <a:gd name="T21" fmla="*/ 209550 h 398"/>
                <a:gd name="T22" fmla="*/ 24130 w 202"/>
                <a:gd name="T23" fmla="*/ 220345 h 398"/>
                <a:gd name="T24" fmla="*/ 19050 w 202"/>
                <a:gd name="T25" fmla="*/ 238760 h 398"/>
                <a:gd name="T26" fmla="*/ 45720 w 202"/>
                <a:gd name="T27" fmla="*/ 252730 h 398"/>
                <a:gd name="T28" fmla="*/ 52070 w 202"/>
                <a:gd name="T29" fmla="*/ 246380 h 398"/>
                <a:gd name="T30" fmla="*/ 50165 w 202"/>
                <a:gd name="T31" fmla="*/ 243840 h 398"/>
                <a:gd name="T32" fmla="*/ 51435 w 202"/>
                <a:gd name="T33" fmla="*/ 240030 h 398"/>
                <a:gd name="T34" fmla="*/ 71120 w 202"/>
                <a:gd name="T35" fmla="*/ 242570 h 398"/>
                <a:gd name="T36" fmla="*/ 73025 w 202"/>
                <a:gd name="T37" fmla="*/ 247015 h 398"/>
                <a:gd name="T38" fmla="*/ 82550 w 202"/>
                <a:gd name="T39" fmla="*/ 243205 h 398"/>
                <a:gd name="T40" fmla="*/ 90805 w 202"/>
                <a:gd name="T41" fmla="*/ 247650 h 398"/>
                <a:gd name="T42" fmla="*/ 106680 w 202"/>
                <a:gd name="T43" fmla="*/ 213360 h 398"/>
                <a:gd name="T44" fmla="*/ 124460 w 202"/>
                <a:gd name="T45" fmla="*/ 172720 h 398"/>
                <a:gd name="T46" fmla="*/ 128270 w 202"/>
                <a:gd name="T47" fmla="*/ 144780 h 398"/>
                <a:gd name="T48" fmla="*/ 120650 w 202"/>
                <a:gd name="T49" fmla="*/ 112395 h 398"/>
                <a:gd name="T50" fmla="*/ 109220 w 202"/>
                <a:gd name="T51" fmla="*/ 114300 h 398"/>
                <a:gd name="T52" fmla="*/ 102870 w 202"/>
                <a:gd name="T53" fmla="*/ 95250 h 398"/>
                <a:gd name="T54" fmla="*/ 89535 w 202"/>
                <a:gd name="T55" fmla="*/ 78740 h 398"/>
                <a:gd name="T56" fmla="*/ 56515 w 202"/>
                <a:gd name="T57" fmla="*/ 75565 h 398"/>
                <a:gd name="T58" fmla="*/ 50165 w 202"/>
                <a:gd name="T59" fmla="*/ 67310 h 398"/>
                <a:gd name="T60" fmla="*/ 55245 w 202"/>
                <a:gd name="T61" fmla="*/ 60960 h 398"/>
                <a:gd name="T62" fmla="*/ 44450 w 202"/>
                <a:gd name="T63" fmla="*/ 46355 h 398"/>
                <a:gd name="T64" fmla="*/ 40005 w 202"/>
                <a:gd name="T65" fmla="*/ 35560 h 398"/>
                <a:gd name="T66" fmla="*/ 33655 w 202"/>
                <a:gd name="T67" fmla="*/ 6985 h 398"/>
                <a:gd name="T68" fmla="*/ 25400 w 202"/>
                <a:gd name="T69" fmla="*/ 6985 h 398"/>
                <a:gd name="T70" fmla="*/ 20955 w 202"/>
                <a:gd name="T71" fmla="*/ 0 h 398"/>
                <a:gd name="T72" fmla="*/ 8890 w 202"/>
                <a:gd name="T73" fmla="*/ 13335 h 398"/>
                <a:gd name="T74" fmla="*/ 8255 w 202"/>
                <a:gd name="T75" fmla="*/ 15875 h 398"/>
                <a:gd name="T76" fmla="*/ 6985 w 202"/>
                <a:gd name="T77" fmla="*/ 22225 h 398"/>
                <a:gd name="T78" fmla="*/ 4445 w 202"/>
                <a:gd name="T79" fmla="*/ 29845 h 398"/>
                <a:gd name="T80" fmla="*/ 3810 w 202"/>
                <a:gd name="T81" fmla="*/ 37465 h 398"/>
                <a:gd name="T82" fmla="*/ 6985 w 202"/>
                <a:gd name="T83" fmla="*/ 43180 h 398"/>
                <a:gd name="T84" fmla="*/ 8255 w 202"/>
                <a:gd name="T85" fmla="*/ 51435 h 398"/>
                <a:gd name="T86" fmla="*/ 10160 w 202"/>
                <a:gd name="T87" fmla="*/ 60325 h 398"/>
                <a:gd name="T88" fmla="*/ 10795 w 202"/>
                <a:gd name="T89" fmla="*/ 62230 h 39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2"/>
                <a:gd name="T136" fmla="*/ 0 h 398"/>
                <a:gd name="T137" fmla="*/ 202 w 202"/>
                <a:gd name="T138" fmla="*/ 398 h 39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2" h="398">
                  <a:moveTo>
                    <a:pt x="16" y="103"/>
                  </a:moveTo>
                  <a:lnTo>
                    <a:pt x="16" y="109"/>
                  </a:lnTo>
                  <a:lnTo>
                    <a:pt x="17" y="110"/>
                  </a:lnTo>
                  <a:lnTo>
                    <a:pt x="17" y="114"/>
                  </a:lnTo>
                  <a:lnTo>
                    <a:pt x="17" y="116"/>
                  </a:lnTo>
                  <a:lnTo>
                    <a:pt x="16" y="120"/>
                  </a:lnTo>
                  <a:lnTo>
                    <a:pt x="14" y="123"/>
                  </a:lnTo>
                  <a:lnTo>
                    <a:pt x="12" y="127"/>
                  </a:lnTo>
                  <a:lnTo>
                    <a:pt x="11" y="128"/>
                  </a:lnTo>
                  <a:lnTo>
                    <a:pt x="10" y="130"/>
                  </a:lnTo>
                  <a:lnTo>
                    <a:pt x="6" y="131"/>
                  </a:lnTo>
                  <a:lnTo>
                    <a:pt x="5" y="132"/>
                  </a:lnTo>
                  <a:lnTo>
                    <a:pt x="2" y="134"/>
                  </a:lnTo>
                  <a:lnTo>
                    <a:pt x="0" y="134"/>
                  </a:lnTo>
                  <a:lnTo>
                    <a:pt x="5" y="150"/>
                  </a:lnTo>
                  <a:lnTo>
                    <a:pt x="19" y="141"/>
                  </a:lnTo>
                  <a:lnTo>
                    <a:pt x="27" y="143"/>
                  </a:lnTo>
                  <a:lnTo>
                    <a:pt x="28" y="145"/>
                  </a:lnTo>
                  <a:lnTo>
                    <a:pt x="49" y="168"/>
                  </a:lnTo>
                  <a:lnTo>
                    <a:pt x="43" y="172"/>
                  </a:lnTo>
                  <a:lnTo>
                    <a:pt x="42" y="180"/>
                  </a:lnTo>
                  <a:lnTo>
                    <a:pt x="28" y="193"/>
                  </a:lnTo>
                  <a:lnTo>
                    <a:pt x="27" y="232"/>
                  </a:lnTo>
                  <a:lnTo>
                    <a:pt x="36" y="242"/>
                  </a:lnTo>
                  <a:lnTo>
                    <a:pt x="41" y="256"/>
                  </a:lnTo>
                  <a:lnTo>
                    <a:pt x="46" y="268"/>
                  </a:lnTo>
                  <a:lnTo>
                    <a:pt x="49" y="281"/>
                  </a:lnTo>
                  <a:lnTo>
                    <a:pt x="48" y="294"/>
                  </a:lnTo>
                  <a:lnTo>
                    <a:pt x="47" y="305"/>
                  </a:lnTo>
                  <a:lnTo>
                    <a:pt x="47" y="316"/>
                  </a:lnTo>
                  <a:lnTo>
                    <a:pt x="50" y="322"/>
                  </a:lnTo>
                  <a:lnTo>
                    <a:pt x="58" y="325"/>
                  </a:lnTo>
                  <a:lnTo>
                    <a:pt x="60" y="330"/>
                  </a:lnTo>
                  <a:lnTo>
                    <a:pt x="55" y="333"/>
                  </a:lnTo>
                  <a:lnTo>
                    <a:pt x="50" y="339"/>
                  </a:lnTo>
                  <a:lnTo>
                    <a:pt x="38" y="347"/>
                  </a:lnTo>
                  <a:lnTo>
                    <a:pt x="36" y="356"/>
                  </a:lnTo>
                  <a:lnTo>
                    <a:pt x="34" y="364"/>
                  </a:lnTo>
                  <a:lnTo>
                    <a:pt x="30" y="376"/>
                  </a:lnTo>
                  <a:lnTo>
                    <a:pt x="34" y="382"/>
                  </a:lnTo>
                  <a:lnTo>
                    <a:pt x="46" y="386"/>
                  </a:lnTo>
                  <a:lnTo>
                    <a:pt x="72" y="398"/>
                  </a:lnTo>
                  <a:lnTo>
                    <a:pt x="76" y="397"/>
                  </a:lnTo>
                  <a:lnTo>
                    <a:pt x="79" y="390"/>
                  </a:lnTo>
                  <a:lnTo>
                    <a:pt x="82" y="388"/>
                  </a:lnTo>
                  <a:lnTo>
                    <a:pt x="82" y="386"/>
                  </a:lnTo>
                  <a:lnTo>
                    <a:pt x="79" y="385"/>
                  </a:lnTo>
                  <a:lnTo>
                    <a:pt x="79" y="384"/>
                  </a:lnTo>
                  <a:lnTo>
                    <a:pt x="82" y="383"/>
                  </a:lnTo>
                  <a:lnTo>
                    <a:pt x="82" y="380"/>
                  </a:lnTo>
                  <a:lnTo>
                    <a:pt x="81" y="378"/>
                  </a:lnTo>
                  <a:lnTo>
                    <a:pt x="81" y="376"/>
                  </a:lnTo>
                  <a:lnTo>
                    <a:pt x="79" y="373"/>
                  </a:lnTo>
                  <a:lnTo>
                    <a:pt x="112" y="382"/>
                  </a:lnTo>
                  <a:lnTo>
                    <a:pt x="112" y="379"/>
                  </a:lnTo>
                  <a:lnTo>
                    <a:pt x="117" y="380"/>
                  </a:lnTo>
                  <a:lnTo>
                    <a:pt x="115" y="389"/>
                  </a:lnTo>
                  <a:lnTo>
                    <a:pt x="125" y="380"/>
                  </a:lnTo>
                  <a:lnTo>
                    <a:pt x="126" y="380"/>
                  </a:lnTo>
                  <a:lnTo>
                    <a:pt x="130" y="383"/>
                  </a:lnTo>
                  <a:lnTo>
                    <a:pt x="133" y="386"/>
                  </a:lnTo>
                  <a:lnTo>
                    <a:pt x="138" y="388"/>
                  </a:lnTo>
                  <a:lnTo>
                    <a:pt x="143" y="390"/>
                  </a:lnTo>
                  <a:lnTo>
                    <a:pt x="156" y="390"/>
                  </a:lnTo>
                  <a:lnTo>
                    <a:pt x="159" y="375"/>
                  </a:lnTo>
                  <a:lnTo>
                    <a:pt x="168" y="336"/>
                  </a:lnTo>
                  <a:lnTo>
                    <a:pt x="180" y="274"/>
                  </a:lnTo>
                  <a:lnTo>
                    <a:pt x="195" y="280"/>
                  </a:lnTo>
                  <a:lnTo>
                    <a:pt x="196" y="272"/>
                  </a:lnTo>
                  <a:lnTo>
                    <a:pt x="183" y="269"/>
                  </a:lnTo>
                  <a:lnTo>
                    <a:pt x="202" y="247"/>
                  </a:lnTo>
                  <a:lnTo>
                    <a:pt x="202" y="228"/>
                  </a:lnTo>
                  <a:lnTo>
                    <a:pt x="199" y="190"/>
                  </a:lnTo>
                  <a:lnTo>
                    <a:pt x="199" y="174"/>
                  </a:lnTo>
                  <a:lnTo>
                    <a:pt x="190" y="177"/>
                  </a:lnTo>
                  <a:lnTo>
                    <a:pt x="184" y="180"/>
                  </a:lnTo>
                  <a:lnTo>
                    <a:pt x="179" y="180"/>
                  </a:lnTo>
                  <a:lnTo>
                    <a:pt x="172" y="180"/>
                  </a:lnTo>
                  <a:lnTo>
                    <a:pt x="171" y="168"/>
                  </a:lnTo>
                  <a:lnTo>
                    <a:pt x="156" y="170"/>
                  </a:lnTo>
                  <a:lnTo>
                    <a:pt x="162" y="150"/>
                  </a:lnTo>
                  <a:lnTo>
                    <a:pt x="148" y="144"/>
                  </a:lnTo>
                  <a:lnTo>
                    <a:pt x="143" y="133"/>
                  </a:lnTo>
                  <a:lnTo>
                    <a:pt x="141" y="124"/>
                  </a:lnTo>
                  <a:lnTo>
                    <a:pt x="123" y="117"/>
                  </a:lnTo>
                  <a:lnTo>
                    <a:pt x="111" y="118"/>
                  </a:lnTo>
                  <a:lnTo>
                    <a:pt x="89" y="119"/>
                  </a:lnTo>
                  <a:lnTo>
                    <a:pt x="88" y="110"/>
                  </a:lnTo>
                  <a:lnTo>
                    <a:pt x="87" y="107"/>
                  </a:lnTo>
                  <a:lnTo>
                    <a:pt x="79" y="106"/>
                  </a:lnTo>
                  <a:lnTo>
                    <a:pt x="77" y="101"/>
                  </a:lnTo>
                  <a:lnTo>
                    <a:pt x="79" y="99"/>
                  </a:lnTo>
                  <a:lnTo>
                    <a:pt x="87" y="96"/>
                  </a:lnTo>
                  <a:lnTo>
                    <a:pt x="83" y="85"/>
                  </a:lnTo>
                  <a:lnTo>
                    <a:pt x="78" y="81"/>
                  </a:lnTo>
                  <a:lnTo>
                    <a:pt x="70" y="73"/>
                  </a:lnTo>
                  <a:lnTo>
                    <a:pt x="69" y="58"/>
                  </a:lnTo>
                  <a:lnTo>
                    <a:pt x="65" y="59"/>
                  </a:lnTo>
                  <a:lnTo>
                    <a:pt x="63" y="56"/>
                  </a:lnTo>
                  <a:lnTo>
                    <a:pt x="59" y="47"/>
                  </a:lnTo>
                  <a:lnTo>
                    <a:pt x="57" y="25"/>
                  </a:lnTo>
                  <a:lnTo>
                    <a:pt x="53" y="11"/>
                  </a:lnTo>
                  <a:lnTo>
                    <a:pt x="47" y="14"/>
                  </a:lnTo>
                  <a:lnTo>
                    <a:pt x="42" y="8"/>
                  </a:lnTo>
                  <a:lnTo>
                    <a:pt x="40" y="11"/>
                  </a:lnTo>
                  <a:lnTo>
                    <a:pt x="36" y="8"/>
                  </a:lnTo>
                  <a:lnTo>
                    <a:pt x="37" y="6"/>
                  </a:lnTo>
                  <a:lnTo>
                    <a:pt x="33" y="0"/>
                  </a:lnTo>
                  <a:lnTo>
                    <a:pt x="4" y="8"/>
                  </a:lnTo>
                  <a:lnTo>
                    <a:pt x="10" y="15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2" y="30"/>
                  </a:lnTo>
                  <a:lnTo>
                    <a:pt x="11" y="35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7" y="47"/>
                  </a:lnTo>
                  <a:lnTo>
                    <a:pt x="7" y="50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7" y="62"/>
                  </a:lnTo>
                  <a:lnTo>
                    <a:pt x="7" y="63"/>
                  </a:lnTo>
                  <a:lnTo>
                    <a:pt x="11" y="68"/>
                  </a:lnTo>
                  <a:lnTo>
                    <a:pt x="11" y="73"/>
                  </a:lnTo>
                  <a:lnTo>
                    <a:pt x="12" y="77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5" y="86"/>
                  </a:lnTo>
                  <a:lnTo>
                    <a:pt x="16" y="95"/>
                  </a:lnTo>
                  <a:lnTo>
                    <a:pt x="16" y="96"/>
                  </a:lnTo>
                  <a:lnTo>
                    <a:pt x="16" y="97"/>
                  </a:lnTo>
                  <a:lnTo>
                    <a:pt x="17" y="98"/>
                  </a:lnTo>
                  <a:lnTo>
                    <a:pt x="17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CBEC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3086"/>
            <p:cNvSpPr>
              <a:spLocks/>
            </p:cNvSpPr>
            <p:nvPr/>
          </p:nvSpPr>
          <p:spPr bwMode="auto">
            <a:xfrm>
              <a:off x="2762250" y="292735"/>
              <a:ext cx="2381250" cy="2215515"/>
            </a:xfrm>
            <a:custGeom>
              <a:avLst/>
              <a:gdLst>
                <a:gd name="T0" fmla="*/ 975995 w 3750"/>
                <a:gd name="T1" fmla="*/ 1782445 h 3489"/>
                <a:gd name="T2" fmla="*/ 981075 w 3750"/>
                <a:gd name="T3" fmla="*/ 1753870 h 3489"/>
                <a:gd name="T4" fmla="*/ 1003935 w 3750"/>
                <a:gd name="T5" fmla="*/ 1711325 h 3489"/>
                <a:gd name="T6" fmla="*/ 1023620 w 3750"/>
                <a:gd name="T7" fmla="*/ 1702435 h 3489"/>
                <a:gd name="T8" fmla="*/ 1012825 w 3750"/>
                <a:gd name="T9" fmla="*/ 1685290 h 3489"/>
                <a:gd name="T10" fmla="*/ 962025 w 3750"/>
                <a:gd name="T11" fmla="*/ 1619885 h 3489"/>
                <a:gd name="T12" fmla="*/ 986155 w 3750"/>
                <a:gd name="T13" fmla="*/ 1604645 h 3489"/>
                <a:gd name="T14" fmla="*/ 1022985 w 3750"/>
                <a:gd name="T15" fmla="*/ 1595755 h 3489"/>
                <a:gd name="T16" fmla="*/ 1078865 w 3750"/>
                <a:gd name="T17" fmla="*/ 1576705 h 3489"/>
                <a:gd name="T18" fmla="*/ 1094105 w 3750"/>
                <a:gd name="T19" fmla="*/ 1541780 h 3489"/>
                <a:gd name="T20" fmla="*/ 1078865 w 3750"/>
                <a:gd name="T21" fmla="*/ 1530985 h 3489"/>
                <a:gd name="T22" fmla="*/ 1075055 w 3750"/>
                <a:gd name="T23" fmla="*/ 1527810 h 3489"/>
                <a:gd name="T24" fmla="*/ 1047750 w 3750"/>
                <a:gd name="T25" fmla="*/ 1511935 h 3489"/>
                <a:gd name="T26" fmla="*/ 1053465 w 3750"/>
                <a:gd name="T27" fmla="*/ 1497330 h 3489"/>
                <a:gd name="T28" fmla="*/ 1069975 w 3750"/>
                <a:gd name="T29" fmla="*/ 1504315 h 3489"/>
                <a:gd name="T30" fmla="*/ 1072515 w 3750"/>
                <a:gd name="T31" fmla="*/ 1495425 h 3489"/>
                <a:gd name="T32" fmla="*/ 1074420 w 3750"/>
                <a:gd name="T33" fmla="*/ 1482090 h 3489"/>
                <a:gd name="T34" fmla="*/ 1080770 w 3750"/>
                <a:gd name="T35" fmla="*/ 1466850 h 3489"/>
                <a:gd name="T36" fmla="*/ 1104900 w 3750"/>
                <a:gd name="T37" fmla="*/ 1463040 h 3489"/>
                <a:gd name="T38" fmla="*/ 1139825 w 3750"/>
                <a:gd name="T39" fmla="*/ 1470025 h 3489"/>
                <a:gd name="T40" fmla="*/ 1164590 w 3750"/>
                <a:gd name="T41" fmla="*/ 1478280 h 3489"/>
                <a:gd name="T42" fmla="*/ 1210310 w 3750"/>
                <a:gd name="T43" fmla="*/ 1375410 h 3489"/>
                <a:gd name="T44" fmla="*/ 1183640 w 3750"/>
                <a:gd name="T45" fmla="*/ 1353185 h 3489"/>
                <a:gd name="T46" fmla="*/ 1203960 w 3750"/>
                <a:gd name="T47" fmla="*/ 1295400 h 3489"/>
                <a:gd name="T48" fmla="*/ 1274445 w 3750"/>
                <a:gd name="T49" fmla="*/ 1245870 h 3489"/>
                <a:gd name="T50" fmla="*/ 1421130 w 3750"/>
                <a:gd name="T51" fmla="*/ 1147445 h 3489"/>
                <a:gd name="T52" fmla="*/ 1618615 w 3750"/>
                <a:gd name="T53" fmla="*/ 1059180 h 3489"/>
                <a:gd name="T54" fmla="*/ 1814830 w 3750"/>
                <a:gd name="T55" fmla="*/ 1099185 h 3489"/>
                <a:gd name="T56" fmla="*/ 2155190 w 3750"/>
                <a:gd name="T57" fmla="*/ 1121410 h 3489"/>
                <a:gd name="T58" fmla="*/ 2286635 w 3750"/>
                <a:gd name="T59" fmla="*/ 969645 h 3489"/>
                <a:gd name="T60" fmla="*/ 2360295 w 3750"/>
                <a:gd name="T61" fmla="*/ 855980 h 3489"/>
                <a:gd name="T62" fmla="*/ 2362200 w 3750"/>
                <a:gd name="T63" fmla="*/ 699770 h 3489"/>
                <a:gd name="T64" fmla="*/ 2372360 w 3750"/>
                <a:gd name="T65" fmla="*/ 520700 h 3489"/>
                <a:gd name="T66" fmla="*/ 2334895 w 3750"/>
                <a:gd name="T67" fmla="*/ 126365 h 3489"/>
                <a:gd name="T68" fmla="*/ 2205990 w 3750"/>
                <a:gd name="T69" fmla="*/ 27305 h 3489"/>
                <a:gd name="T70" fmla="*/ 1487170 w 3750"/>
                <a:gd name="T71" fmla="*/ 31750 h 3489"/>
                <a:gd name="T72" fmla="*/ 1290955 w 3750"/>
                <a:gd name="T73" fmla="*/ 52705 h 3489"/>
                <a:gd name="T74" fmla="*/ 898525 w 3750"/>
                <a:gd name="T75" fmla="*/ 105410 h 3489"/>
                <a:gd name="T76" fmla="*/ 861060 w 3750"/>
                <a:gd name="T77" fmla="*/ 327660 h 3489"/>
                <a:gd name="T78" fmla="*/ 532765 w 3750"/>
                <a:gd name="T79" fmla="*/ 396875 h 3489"/>
                <a:gd name="T80" fmla="*/ 412750 w 3750"/>
                <a:gd name="T81" fmla="*/ 537845 h 3489"/>
                <a:gd name="T82" fmla="*/ 151130 w 3750"/>
                <a:gd name="T83" fmla="*/ 648335 h 3489"/>
                <a:gd name="T84" fmla="*/ 0 w 3750"/>
                <a:gd name="T85" fmla="*/ 836930 h 3489"/>
                <a:gd name="T86" fmla="*/ 60325 w 3750"/>
                <a:gd name="T87" fmla="*/ 1105535 h 3489"/>
                <a:gd name="T88" fmla="*/ 47625 w 3750"/>
                <a:gd name="T89" fmla="*/ 1466850 h 3489"/>
                <a:gd name="T90" fmla="*/ 91440 w 3750"/>
                <a:gd name="T91" fmla="*/ 1719580 h 3489"/>
                <a:gd name="T92" fmla="*/ 125730 w 3750"/>
                <a:gd name="T93" fmla="*/ 1712595 h 3489"/>
                <a:gd name="T94" fmla="*/ 164465 w 3750"/>
                <a:gd name="T95" fmla="*/ 1694180 h 3489"/>
                <a:gd name="T96" fmla="*/ 191135 w 3750"/>
                <a:gd name="T97" fmla="*/ 1689100 h 3489"/>
                <a:gd name="T98" fmla="*/ 247650 w 3750"/>
                <a:gd name="T99" fmla="*/ 1858010 h 3489"/>
                <a:gd name="T100" fmla="*/ 427355 w 3750"/>
                <a:gd name="T101" fmla="*/ 1987550 h 3489"/>
                <a:gd name="T102" fmla="*/ 496570 w 3750"/>
                <a:gd name="T103" fmla="*/ 2036445 h 3489"/>
                <a:gd name="T104" fmla="*/ 546735 w 3750"/>
                <a:gd name="T105" fmla="*/ 2033270 h 3489"/>
                <a:gd name="T106" fmla="*/ 608965 w 3750"/>
                <a:gd name="T107" fmla="*/ 2036445 h 3489"/>
                <a:gd name="T108" fmla="*/ 701040 w 3750"/>
                <a:gd name="T109" fmla="*/ 2192020 h 3489"/>
                <a:gd name="T110" fmla="*/ 744855 w 3750"/>
                <a:gd name="T111" fmla="*/ 2195830 h 3489"/>
                <a:gd name="T112" fmla="*/ 840740 w 3750"/>
                <a:gd name="T113" fmla="*/ 2185035 h 3489"/>
                <a:gd name="T114" fmla="*/ 897255 w 3750"/>
                <a:gd name="T115" fmla="*/ 2138045 h 3489"/>
                <a:gd name="T116" fmla="*/ 920115 w 3750"/>
                <a:gd name="T117" fmla="*/ 2115820 h 3489"/>
                <a:gd name="T118" fmla="*/ 908050 w 3750"/>
                <a:gd name="T119" fmla="*/ 1986915 h 3489"/>
                <a:gd name="T120" fmla="*/ 921385 w 3750"/>
                <a:gd name="T121" fmla="*/ 1879600 h 3489"/>
                <a:gd name="T122" fmla="*/ 962025 w 3750"/>
                <a:gd name="T123" fmla="*/ 1792605 h 3489"/>
                <a:gd name="T124" fmla="*/ 989965 w 3750"/>
                <a:gd name="T125" fmla="*/ 1814195 h 34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750"/>
                <a:gd name="T190" fmla="*/ 0 h 3489"/>
                <a:gd name="T191" fmla="*/ 3750 w 3750"/>
                <a:gd name="T192" fmla="*/ 3489 h 34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750" h="3489">
                  <a:moveTo>
                    <a:pt x="1588" y="2850"/>
                  </a:moveTo>
                  <a:lnTo>
                    <a:pt x="1582" y="2839"/>
                  </a:lnTo>
                  <a:lnTo>
                    <a:pt x="1567" y="2838"/>
                  </a:lnTo>
                  <a:lnTo>
                    <a:pt x="1564" y="2825"/>
                  </a:lnTo>
                  <a:lnTo>
                    <a:pt x="1558" y="2816"/>
                  </a:lnTo>
                  <a:lnTo>
                    <a:pt x="1545" y="2810"/>
                  </a:lnTo>
                  <a:lnTo>
                    <a:pt x="1537" y="2807"/>
                  </a:lnTo>
                  <a:lnTo>
                    <a:pt x="1529" y="2802"/>
                  </a:lnTo>
                  <a:lnTo>
                    <a:pt x="1531" y="2797"/>
                  </a:lnTo>
                  <a:lnTo>
                    <a:pt x="1530" y="2789"/>
                  </a:lnTo>
                  <a:lnTo>
                    <a:pt x="1529" y="2783"/>
                  </a:lnTo>
                  <a:lnTo>
                    <a:pt x="1531" y="2777"/>
                  </a:lnTo>
                  <a:lnTo>
                    <a:pt x="1536" y="2769"/>
                  </a:lnTo>
                  <a:lnTo>
                    <a:pt x="1545" y="2762"/>
                  </a:lnTo>
                  <a:lnTo>
                    <a:pt x="1549" y="2757"/>
                  </a:lnTo>
                  <a:lnTo>
                    <a:pt x="1562" y="2739"/>
                  </a:lnTo>
                  <a:lnTo>
                    <a:pt x="1569" y="2728"/>
                  </a:lnTo>
                  <a:lnTo>
                    <a:pt x="1574" y="2717"/>
                  </a:lnTo>
                  <a:lnTo>
                    <a:pt x="1578" y="2713"/>
                  </a:lnTo>
                  <a:lnTo>
                    <a:pt x="1583" y="2702"/>
                  </a:lnTo>
                  <a:lnTo>
                    <a:pt x="1581" y="2695"/>
                  </a:lnTo>
                  <a:lnTo>
                    <a:pt x="1586" y="2692"/>
                  </a:lnTo>
                  <a:lnTo>
                    <a:pt x="1589" y="2693"/>
                  </a:lnTo>
                  <a:lnTo>
                    <a:pt x="1593" y="2692"/>
                  </a:lnTo>
                  <a:lnTo>
                    <a:pt x="1597" y="2693"/>
                  </a:lnTo>
                  <a:lnTo>
                    <a:pt x="1601" y="2692"/>
                  </a:lnTo>
                  <a:lnTo>
                    <a:pt x="1607" y="2689"/>
                  </a:lnTo>
                  <a:lnTo>
                    <a:pt x="1612" y="2681"/>
                  </a:lnTo>
                  <a:lnTo>
                    <a:pt x="1614" y="2677"/>
                  </a:lnTo>
                  <a:lnTo>
                    <a:pt x="1614" y="2673"/>
                  </a:lnTo>
                  <a:lnTo>
                    <a:pt x="1615" y="2667"/>
                  </a:lnTo>
                  <a:lnTo>
                    <a:pt x="1613" y="2662"/>
                  </a:lnTo>
                  <a:lnTo>
                    <a:pt x="1607" y="2657"/>
                  </a:lnTo>
                  <a:lnTo>
                    <a:pt x="1601" y="2654"/>
                  </a:lnTo>
                  <a:lnTo>
                    <a:pt x="1595" y="2654"/>
                  </a:lnTo>
                  <a:lnTo>
                    <a:pt x="1588" y="2654"/>
                  </a:lnTo>
                  <a:lnTo>
                    <a:pt x="1585" y="2652"/>
                  </a:lnTo>
                  <a:lnTo>
                    <a:pt x="1570" y="2645"/>
                  </a:lnTo>
                  <a:lnTo>
                    <a:pt x="1551" y="2630"/>
                  </a:lnTo>
                  <a:lnTo>
                    <a:pt x="1541" y="2620"/>
                  </a:lnTo>
                  <a:lnTo>
                    <a:pt x="1525" y="2585"/>
                  </a:lnTo>
                  <a:lnTo>
                    <a:pt x="1515" y="2551"/>
                  </a:lnTo>
                  <a:lnTo>
                    <a:pt x="1516" y="2546"/>
                  </a:lnTo>
                  <a:lnTo>
                    <a:pt x="1519" y="2525"/>
                  </a:lnTo>
                  <a:lnTo>
                    <a:pt x="1522" y="2506"/>
                  </a:lnTo>
                  <a:lnTo>
                    <a:pt x="1527" y="2490"/>
                  </a:lnTo>
                  <a:lnTo>
                    <a:pt x="1531" y="2484"/>
                  </a:lnTo>
                  <a:lnTo>
                    <a:pt x="1551" y="2493"/>
                  </a:lnTo>
                  <a:lnTo>
                    <a:pt x="1553" y="2527"/>
                  </a:lnTo>
                  <a:lnTo>
                    <a:pt x="1565" y="2530"/>
                  </a:lnTo>
                  <a:lnTo>
                    <a:pt x="1579" y="2529"/>
                  </a:lnTo>
                  <a:lnTo>
                    <a:pt x="1582" y="2525"/>
                  </a:lnTo>
                  <a:lnTo>
                    <a:pt x="1586" y="2523"/>
                  </a:lnTo>
                  <a:lnTo>
                    <a:pt x="1588" y="2517"/>
                  </a:lnTo>
                  <a:lnTo>
                    <a:pt x="1598" y="2514"/>
                  </a:lnTo>
                  <a:lnTo>
                    <a:pt x="1611" y="2513"/>
                  </a:lnTo>
                  <a:lnTo>
                    <a:pt x="1617" y="2503"/>
                  </a:lnTo>
                  <a:lnTo>
                    <a:pt x="1619" y="2496"/>
                  </a:lnTo>
                  <a:lnTo>
                    <a:pt x="1645" y="2510"/>
                  </a:lnTo>
                  <a:lnTo>
                    <a:pt x="1653" y="2509"/>
                  </a:lnTo>
                  <a:lnTo>
                    <a:pt x="1665" y="2504"/>
                  </a:lnTo>
                  <a:lnTo>
                    <a:pt x="1705" y="2484"/>
                  </a:lnTo>
                  <a:lnTo>
                    <a:pt x="1699" y="2483"/>
                  </a:lnTo>
                  <a:lnTo>
                    <a:pt x="1694" y="2471"/>
                  </a:lnTo>
                  <a:lnTo>
                    <a:pt x="1698" y="2461"/>
                  </a:lnTo>
                  <a:lnTo>
                    <a:pt x="1691" y="2447"/>
                  </a:lnTo>
                  <a:lnTo>
                    <a:pt x="1707" y="2435"/>
                  </a:lnTo>
                  <a:lnTo>
                    <a:pt x="1711" y="2436"/>
                  </a:lnTo>
                  <a:lnTo>
                    <a:pt x="1721" y="2430"/>
                  </a:lnTo>
                  <a:lnTo>
                    <a:pt x="1723" y="2428"/>
                  </a:lnTo>
                  <a:lnTo>
                    <a:pt x="1723" y="2427"/>
                  </a:lnTo>
                  <a:lnTo>
                    <a:pt x="1720" y="2426"/>
                  </a:lnTo>
                  <a:lnTo>
                    <a:pt x="1714" y="2416"/>
                  </a:lnTo>
                  <a:lnTo>
                    <a:pt x="1710" y="2413"/>
                  </a:lnTo>
                  <a:lnTo>
                    <a:pt x="1707" y="2411"/>
                  </a:lnTo>
                  <a:lnTo>
                    <a:pt x="1703" y="2411"/>
                  </a:lnTo>
                  <a:lnTo>
                    <a:pt x="1699" y="2411"/>
                  </a:lnTo>
                  <a:lnTo>
                    <a:pt x="1696" y="2412"/>
                  </a:lnTo>
                  <a:lnTo>
                    <a:pt x="1694" y="2413"/>
                  </a:lnTo>
                  <a:lnTo>
                    <a:pt x="1693" y="2414"/>
                  </a:lnTo>
                  <a:lnTo>
                    <a:pt x="1693" y="2413"/>
                  </a:lnTo>
                  <a:lnTo>
                    <a:pt x="1693" y="2411"/>
                  </a:lnTo>
                  <a:lnTo>
                    <a:pt x="1694" y="2408"/>
                  </a:lnTo>
                  <a:lnTo>
                    <a:pt x="1693" y="2406"/>
                  </a:lnTo>
                  <a:lnTo>
                    <a:pt x="1684" y="2404"/>
                  </a:lnTo>
                  <a:lnTo>
                    <a:pt x="1674" y="2403"/>
                  </a:lnTo>
                  <a:lnTo>
                    <a:pt x="1667" y="2398"/>
                  </a:lnTo>
                  <a:lnTo>
                    <a:pt x="1661" y="2391"/>
                  </a:lnTo>
                  <a:lnTo>
                    <a:pt x="1659" y="2390"/>
                  </a:lnTo>
                  <a:lnTo>
                    <a:pt x="1656" y="2390"/>
                  </a:lnTo>
                  <a:lnTo>
                    <a:pt x="1650" y="2381"/>
                  </a:lnTo>
                  <a:lnTo>
                    <a:pt x="1647" y="2376"/>
                  </a:lnTo>
                  <a:lnTo>
                    <a:pt x="1647" y="2373"/>
                  </a:lnTo>
                  <a:lnTo>
                    <a:pt x="1647" y="2369"/>
                  </a:lnTo>
                  <a:lnTo>
                    <a:pt x="1649" y="2365"/>
                  </a:lnTo>
                  <a:lnTo>
                    <a:pt x="1651" y="2363"/>
                  </a:lnTo>
                  <a:lnTo>
                    <a:pt x="1655" y="2359"/>
                  </a:lnTo>
                  <a:lnTo>
                    <a:pt x="1659" y="2358"/>
                  </a:lnTo>
                  <a:lnTo>
                    <a:pt x="1665" y="2358"/>
                  </a:lnTo>
                  <a:lnTo>
                    <a:pt x="1668" y="2360"/>
                  </a:lnTo>
                  <a:lnTo>
                    <a:pt x="1672" y="2364"/>
                  </a:lnTo>
                  <a:lnTo>
                    <a:pt x="1677" y="2365"/>
                  </a:lnTo>
                  <a:lnTo>
                    <a:pt x="1681" y="2366"/>
                  </a:lnTo>
                  <a:lnTo>
                    <a:pt x="1683" y="2369"/>
                  </a:lnTo>
                  <a:lnTo>
                    <a:pt x="1685" y="2369"/>
                  </a:lnTo>
                  <a:lnTo>
                    <a:pt x="1689" y="2370"/>
                  </a:lnTo>
                  <a:lnTo>
                    <a:pt x="1689" y="2369"/>
                  </a:lnTo>
                  <a:lnTo>
                    <a:pt x="1690" y="2366"/>
                  </a:lnTo>
                  <a:lnTo>
                    <a:pt x="1690" y="2362"/>
                  </a:lnTo>
                  <a:lnTo>
                    <a:pt x="1687" y="2359"/>
                  </a:lnTo>
                  <a:lnTo>
                    <a:pt x="1687" y="2357"/>
                  </a:lnTo>
                  <a:lnTo>
                    <a:pt x="1689" y="2355"/>
                  </a:lnTo>
                  <a:lnTo>
                    <a:pt x="1686" y="2353"/>
                  </a:lnTo>
                  <a:lnTo>
                    <a:pt x="1686" y="2350"/>
                  </a:lnTo>
                  <a:lnTo>
                    <a:pt x="1686" y="2345"/>
                  </a:lnTo>
                  <a:lnTo>
                    <a:pt x="1687" y="2343"/>
                  </a:lnTo>
                  <a:lnTo>
                    <a:pt x="1689" y="2340"/>
                  </a:lnTo>
                  <a:lnTo>
                    <a:pt x="1690" y="2336"/>
                  </a:lnTo>
                  <a:lnTo>
                    <a:pt x="1692" y="2334"/>
                  </a:lnTo>
                  <a:lnTo>
                    <a:pt x="1693" y="2332"/>
                  </a:lnTo>
                  <a:lnTo>
                    <a:pt x="1695" y="2329"/>
                  </a:lnTo>
                  <a:lnTo>
                    <a:pt x="1695" y="2323"/>
                  </a:lnTo>
                  <a:lnTo>
                    <a:pt x="1695" y="2320"/>
                  </a:lnTo>
                  <a:lnTo>
                    <a:pt x="1696" y="2316"/>
                  </a:lnTo>
                  <a:lnTo>
                    <a:pt x="1699" y="2311"/>
                  </a:lnTo>
                  <a:lnTo>
                    <a:pt x="1702" y="2310"/>
                  </a:lnTo>
                  <a:lnTo>
                    <a:pt x="1707" y="2307"/>
                  </a:lnTo>
                  <a:lnTo>
                    <a:pt x="1711" y="2306"/>
                  </a:lnTo>
                  <a:lnTo>
                    <a:pt x="1716" y="2301"/>
                  </a:lnTo>
                  <a:lnTo>
                    <a:pt x="1718" y="2300"/>
                  </a:lnTo>
                  <a:lnTo>
                    <a:pt x="1723" y="2300"/>
                  </a:lnTo>
                  <a:lnTo>
                    <a:pt x="1733" y="2301"/>
                  </a:lnTo>
                  <a:lnTo>
                    <a:pt x="1740" y="2304"/>
                  </a:lnTo>
                  <a:lnTo>
                    <a:pt x="1744" y="2305"/>
                  </a:lnTo>
                  <a:lnTo>
                    <a:pt x="1754" y="2309"/>
                  </a:lnTo>
                  <a:lnTo>
                    <a:pt x="1761" y="2310"/>
                  </a:lnTo>
                  <a:lnTo>
                    <a:pt x="1773" y="2312"/>
                  </a:lnTo>
                  <a:lnTo>
                    <a:pt x="1783" y="2312"/>
                  </a:lnTo>
                  <a:lnTo>
                    <a:pt x="1789" y="2315"/>
                  </a:lnTo>
                  <a:lnTo>
                    <a:pt x="1795" y="2315"/>
                  </a:lnTo>
                  <a:lnTo>
                    <a:pt x="1799" y="2317"/>
                  </a:lnTo>
                  <a:lnTo>
                    <a:pt x="1804" y="2318"/>
                  </a:lnTo>
                  <a:lnTo>
                    <a:pt x="1812" y="2312"/>
                  </a:lnTo>
                  <a:lnTo>
                    <a:pt x="1819" y="2313"/>
                  </a:lnTo>
                  <a:lnTo>
                    <a:pt x="1826" y="2318"/>
                  </a:lnTo>
                  <a:lnTo>
                    <a:pt x="1830" y="2322"/>
                  </a:lnTo>
                  <a:lnTo>
                    <a:pt x="1834" y="2328"/>
                  </a:lnTo>
                  <a:lnTo>
                    <a:pt x="1843" y="2323"/>
                  </a:lnTo>
                  <a:lnTo>
                    <a:pt x="1895" y="2333"/>
                  </a:lnTo>
                  <a:lnTo>
                    <a:pt x="1919" y="2260"/>
                  </a:lnTo>
                  <a:lnTo>
                    <a:pt x="1941" y="2185"/>
                  </a:lnTo>
                  <a:lnTo>
                    <a:pt x="1922" y="2172"/>
                  </a:lnTo>
                  <a:lnTo>
                    <a:pt x="1922" y="2169"/>
                  </a:lnTo>
                  <a:lnTo>
                    <a:pt x="1906" y="2166"/>
                  </a:lnTo>
                  <a:lnTo>
                    <a:pt x="1899" y="2165"/>
                  </a:lnTo>
                  <a:lnTo>
                    <a:pt x="1894" y="2159"/>
                  </a:lnTo>
                  <a:lnTo>
                    <a:pt x="1890" y="2159"/>
                  </a:lnTo>
                  <a:lnTo>
                    <a:pt x="1889" y="2155"/>
                  </a:lnTo>
                  <a:lnTo>
                    <a:pt x="1882" y="2147"/>
                  </a:lnTo>
                  <a:lnTo>
                    <a:pt x="1870" y="2136"/>
                  </a:lnTo>
                  <a:lnTo>
                    <a:pt x="1864" y="2131"/>
                  </a:lnTo>
                  <a:lnTo>
                    <a:pt x="1861" y="2121"/>
                  </a:lnTo>
                  <a:lnTo>
                    <a:pt x="1862" y="2101"/>
                  </a:lnTo>
                  <a:lnTo>
                    <a:pt x="1867" y="2095"/>
                  </a:lnTo>
                  <a:lnTo>
                    <a:pt x="1859" y="2081"/>
                  </a:lnTo>
                  <a:lnTo>
                    <a:pt x="1843" y="2076"/>
                  </a:lnTo>
                  <a:lnTo>
                    <a:pt x="1857" y="2058"/>
                  </a:lnTo>
                  <a:lnTo>
                    <a:pt x="1896" y="2040"/>
                  </a:lnTo>
                  <a:lnTo>
                    <a:pt x="1905" y="2060"/>
                  </a:lnTo>
                  <a:lnTo>
                    <a:pt x="1919" y="2042"/>
                  </a:lnTo>
                  <a:lnTo>
                    <a:pt x="1919" y="2034"/>
                  </a:lnTo>
                  <a:lnTo>
                    <a:pt x="1934" y="2027"/>
                  </a:lnTo>
                  <a:lnTo>
                    <a:pt x="1956" y="2031"/>
                  </a:lnTo>
                  <a:lnTo>
                    <a:pt x="1985" y="2039"/>
                  </a:lnTo>
                  <a:lnTo>
                    <a:pt x="2007" y="1962"/>
                  </a:lnTo>
                  <a:lnTo>
                    <a:pt x="2050" y="1970"/>
                  </a:lnTo>
                  <a:lnTo>
                    <a:pt x="2058" y="1932"/>
                  </a:lnTo>
                  <a:lnTo>
                    <a:pt x="2097" y="1939"/>
                  </a:lnTo>
                  <a:lnTo>
                    <a:pt x="2103" y="1902"/>
                  </a:lnTo>
                  <a:lnTo>
                    <a:pt x="2179" y="1918"/>
                  </a:lnTo>
                  <a:lnTo>
                    <a:pt x="2207" y="1800"/>
                  </a:lnTo>
                  <a:lnTo>
                    <a:pt x="2238" y="1807"/>
                  </a:lnTo>
                  <a:lnTo>
                    <a:pt x="2265" y="1685"/>
                  </a:lnTo>
                  <a:lnTo>
                    <a:pt x="2303" y="1694"/>
                  </a:lnTo>
                  <a:lnTo>
                    <a:pt x="2333" y="1551"/>
                  </a:lnTo>
                  <a:lnTo>
                    <a:pt x="2525" y="1588"/>
                  </a:lnTo>
                  <a:lnTo>
                    <a:pt x="2520" y="1623"/>
                  </a:lnTo>
                  <a:lnTo>
                    <a:pt x="2557" y="1631"/>
                  </a:lnTo>
                  <a:lnTo>
                    <a:pt x="2549" y="1668"/>
                  </a:lnTo>
                  <a:lnTo>
                    <a:pt x="2586" y="1676"/>
                  </a:lnTo>
                  <a:lnTo>
                    <a:pt x="2580" y="1716"/>
                  </a:lnTo>
                  <a:lnTo>
                    <a:pt x="2695" y="1738"/>
                  </a:lnTo>
                  <a:lnTo>
                    <a:pt x="2695" y="1742"/>
                  </a:lnTo>
                  <a:lnTo>
                    <a:pt x="2771" y="1754"/>
                  </a:lnTo>
                  <a:lnTo>
                    <a:pt x="2779" y="1717"/>
                  </a:lnTo>
                  <a:lnTo>
                    <a:pt x="2858" y="1731"/>
                  </a:lnTo>
                  <a:lnTo>
                    <a:pt x="2872" y="1666"/>
                  </a:lnTo>
                  <a:lnTo>
                    <a:pt x="2926" y="1683"/>
                  </a:lnTo>
                  <a:lnTo>
                    <a:pt x="3119" y="1758"/>
                  </a:lnTo>
                  <a:lnTo>
                    <a:pt x="3290" y="1824"/>
                  </a:lnTo>
                  <a:lnTo>
                    <a:pt x="3297" y="1788"/>
                  </a:lnTo>
                  <a:lnTo>
                    <a:pt x="3358" y="1776"/>
                  </a:lnTo>
                  <a:lnTo>
                    <a:pt x="3394" y="1766"/>
                  </a:lnTo>
                  <a:lnTo>
                    <a:pt x="3424" y="1654"/>
                  </a:lnTo>
                  <a:lnTo>
                    <a:pt x="3443" y="1578"/>
                  </a:lnTo>
                  <a:lnTo>
                    <a:pt x="3514" y="1595"/>
                  </a:lnTo>
                  <a:lnTo>
                    <a:pt x="3530" y="1513"/>
                  </a:lnTo>
                  <a:lnTo>
                    <a:pt x="3538" y="1478"/>
                  </a:lnTo>
                  <a:lnTo>
                    <a:pt x="3597" y="1486"/>
                  </a:lnTo>
                  <a:lnTo>
                    <a:pt x="3601" y="1527"/>
                  </a:lnTo>
                  <a:lnTo>
                    <a:pt x="3605" y="1528"/>
                  </a:lnTo>
                  <a:lnTo>
                    <a:pt x="3641" y="1494"/>
                  </a:lnTo>
                  <a:lnTo>
                    <a:pt x="3621" y="1491"/>
                  </a:lnTo>
                  <a:lnTo>
                    <a:pt x="3640" y="1452"/>
                  </a:lnTo>
                  <a:lnTo>
                    <a:pt x="3659" y="1457"/>
                  </a:lnTo>
                  <a:lnTo>
                    <a:pt x="3679" y="1344"/>
                  </a:lnTo>
                  <a:lnTo>
                    <a:pt x="3717" y="1348"/>
                  </a:lnTo>
                  <a:lnTo>
                    <a:pt x="3737" y="1229"/>
                  </a:lnTo>
                  <a:lnTo>
                    <a:pt x="3750" y="1151"/>
                  </a:lnTo>
                  <a:lnTo>
                    <a:pt x="3720" y="1144"/>
                  </a:lnTo>
                  <a:lnTo>
                    <a:pt x="3723" y="1142"/>
                  </a:lnTo>
                  <a:lnTo>
                    <a:pt x="3725" y="1137"/>
                  </a:lnTo>
                  <a:lnTo>
                    <a:pt x="3727" y="1124"/>
                  </a:lnTo>
                  <a:lnTo>
                    <a:pt x="3720" y="1102"/>
                  </a:lnTo>
                  <a:lnTo>
                    <a:pt x="3713" y="1101"/>
                  </a:lnTo>
                  <a:lnTo>
                    <a:pt x="3709" y="1068"/>
                  </a:lnTo>
                  <a:lnTo>
                    <a:pt x="3697" y="1010"/>
                  </a:lnTo>
                  <a:lnTo>
                    <a:pt x="3694" y="935"/>
                  </a:lnTo>
                  <a:lnTo>
                    <a:pt x="3705" y="893"/>
                  </a:lnTo>
                  <a:lnTo>
                    <a:pt x="3747" y="868"/>
                  </a:lnTo>
                  <a:lnTo>
                    <a:pt x="3736" y="820"/>
                  </a:lnTo>
                  <a:lnTo>
                    <a:pt x="3705" y="774"/>
                  </a:lnTo>
                  <a:lnTo>
                    <a:pt x="3697" y="774"/>
                  </a:lnTo>
                  <a:lnTo>
                    <a:pt x="3686" y="734"/>
                  </a:lnTo>
                  <a:lnTo>
                    <a:pt x="3651" y="729"/>
                  </a:lnTo>
                  <a:lnTo>
                    <a:pt x="3643" y="370"/>
                  </a:lnTo>
                  <a:lnTo>
                    <a:pt x="3683" y="371"/>
                  </a:lnTo>
                  <a:lnTo>
                    <a:pt x="3677" y="199"/>
                  </a:lnTo>
                  <a:lnTo>
                    <a:pt x="3718" y="199"/>
                  </a:lnTo>
                  <a:lnTo>
                    <a:pt x="3714" y="39"/>
                  </a:lnTo>
                  <a:lnTo>
                    <a:pt x="3676" y="40"/>
                  </a:lnTo>
                  <a:lnTo>
                    <a:pt x="3601" y="40"/>
                  </a:lnTo>
                  <a:lnTo>
                    <a:pt x="3554" y="41"/>
                  </a:lnTo>
                  <a:lnTo>
                    <a:pt x="3518" y="41"/>
                  </a:lnTo>
                  <a:lnTo>
                    <a:pt x="3474" y="43"/>
                  </a:lnTo>
                  <a:lnTo>
                    <a:pt x="3400" y="44"/>
                  </a:lnTo>
                  <a:lnTo>
                    <a:pt x="3019" y="46"/>
                  </a:lnTo>
                  <a:lnTo>
                    <a:pt x="2999" y="46"/>
                  </a:lnTo>
                  <a:lnTo>
                    <a:pt x="2812" y="48"/>
                  </a:lnTo>
                  <a:lnTo>
                    <a:pt x="2632" y="49"/>
                  </a:lnTo>
                  <a:lnTo>
                    <a:pt x="2579" y="50"/>
                  </a:lnTo>
                  <a:lnTo>
                    <a:pt x="2342" y="50"/>
                  </a:lnTo>
                  <a:lnTo>
                    <a:pt x="2233" y="49"/>
                  </a:lnTo>
                  <a:lnTo>
                    <a:pt x="2122" y="48"/>
                  </a:lnTo>
                  <a:lnTo>
                    <a:pt x="2121" y="54"/>
                  </a:lnTo>
                  <a:lnTo>
                    <a:pt x="2106" y="115"/>
                  </a:lnTo>
                  <a:lnTo>
                    <a:pt x="2105" y="114"/>
                  </a:lnTo>
                  <a:lnTo>
                    <a:pt x="2091" y="97"/>
                  </a:lnTo>
                  <a:lnTo>
                    <a:pt x="2033" y="83"/>
                  </a:lnTo>
                  <a:lnTo>
                    <a:pt x="1911" y="53"/>
                  </a:lnTo>
                  <a:lnTo>
                    <a:pt x="1687" y="0"/>
                  </a:lnTo>
                  <a:lnTo>
                    <a:pt x="1671" y="65"/>
                  </a:lnTo>
                  <a:lnTo>
                    <a:pt x="1674" y="74"/>
                  </a:lnTo>
                  <a:lnTo>
                    <a:pt x="1633" y="64"/>
                  </a:lnTo>
                  <a:lnTo>
                    <a:pt x="1600" y="216"/>
                  </a:lnTo>
                  <a:lnTo>
                    <a:pt x="1415" y="166"/>
                  </a:lnTo>
                  <a:lnTo>
                    <a:pt x="1389" y="285"/>
                  </a:lnTo>
                  <a:lnTo>
                    <a:pt x="1366" y="368"/>
                  </a:lnTo>
                  <a:lnTo>
                    <a:pt x="1360" y="394"/>
                  </a:lnTo>
                  <a:lnTo>
                    <a:pt x="1349" y="460"/>
                  </a:lnTo>
                  <a:lnTo>
                    <a:pt x="1355" y="472"/>
                  </a:lnTo>
                  <a:lnTo>
                    <a:pt x="1362" y="479"/>
                  </a:lnTo>
                  <a:lnTo>
                    <a:pt x="1356" y="516"/>
                  </a:lnTo>
                  <a:lnTo>
                    <a:pt x="1348" y="542"/>
                  </a:lnTo>
                  <a:lnTo>
                    <a:pt x="1312" y="686"/>
                  </a:lnTo>
                  <a:lnTo>
                    <a:pt x="1235" y="666"/>
                  </a:lnTo>
                  <a:lnTo>
                    <a:pt x="1156" y="645"/>
                  </a:lnTo>
                  <a:lnTo>
                    <a:pt x="1003" y="603"/>
                  </a:lnTo>
                  <a:lnTo>
                    <a:pt x="856" y="563"/>
                  </a:lnTo>
                  <a:lnTo>
                    <a:pt x="839" y="625"/>
                  </a:lnTo>
                  <a:lnTo>
                    <a:pt x="829" y="661"/>
                  </a:lnTo>
                  <a:lnTo>
                    <a:pt x="802" y="747"/>
                  </a:lnTo>
                  <a:lnTo>
                    <a:pt x="791" y="784"/>
                  </a:lnTo>
                  <a:lnTo>
                    <a:pt x="771" y="853"/>
                  </a:lnTo>
                  <a:lnTo>
                    <a:pt x="765" y="879"/>
                  </a:lnTo>
                  <a:lnTo>
                    <a:pt x="705" y="864"/>
                  </a:lnTo>
                  <a:lnTo>
                    <a:pt x="650" y="847"/>
                  </a:lnTo>
                  <a:lnTo>
                    <a:pt x="537" y="818"/>
                  </a:lnTo>
                  <a:lnTo>
                    <a:pt x="480" y="804"/>
                  </a:lnTo>
                  <a:lnTo>
                    <a:pt x="341" y="769"/>
                  </a:lnTo>
                  <a:lnTo>
                    <a:pt x="305" y="759"/>
                  </a:lnTo>
                  <a:lnTo>
                    <a:pt x="268" y="900"/>
                  </a:lnTo>
                  <a:lnTo>
                    <a:pt x="256" y="947"/>
                  </a:lnTo>
                  <a:lnTo>
                    <a:pt x="238" y="1021"/>
                  </a:lnTo>
                  <a:lnTo>
                    <a:pt x="222" y="1076"/>
                  </a:lnTo>
                  <a:lnTo>
                    <a:pt x="111" y="1048"/>
                  </a:lnTo>
                  <a:lnTo>
                    <a:pt x="73" y="1039"/>
                  </a:lnTo>
                  <a:lnTo>
                    <a:pt x="68" y="1061"/>
                  </a:lnTo>
                  <a:lnTo>
                    <a:pt x="59" y="1095"/>
                  </a:lnTo>
                  <a:lnTo>
                    <a:pt x="14" y="1270"/>
                  </a:lnTo>
                  <a:lnTo>
                    <a:pt x="0" y="1318"/>
                  </a:lnTo>
                  <a:lnTo>
                    <a:pt x="180" y="1366"/>
                  </a:lnTo>
                  <a:lnTo>
                    <a:pt x="144" y="1519"/>
                  </a:lnTo>
                  <a:lnTo>
                    <a:pt x="114" y="1542"/>
                  </a:lnTo>
                  <a:lnTo>
                    <a:pt x="113" y="1646"/>
                  </a:lnTo>
                  <a:lnTo>
                    <a:pt x="118" y="1647"/>
                  </a:lnTo>
                  <a:lnTo>
                    <a:pt x="99" y="1727"/>
                  </a:lnTo>
                  <a:lnTo>
                    <a:pt x="95" y="1741"/>
                  </a:lnTo>
                  <a:lnTo>
                    <a:pt x="101" y="1744"/>
                  </a:lnTo>
                  <a:lnTo>
                    <a:pt x="99" y="1754"/>
                  </a:lnTo>
                  <a:lnTo>
                    <a:pt x="63" y="1981"/>
                  </a:lnTo>
                  <a:lnTo>
                    <a:pt x="77" y="1984"/>
                  </a:lnTo>
                  <a:lnTo>
                    <a:pt x="25" y="2197"/>
                  </a:lnTo>
                  <a:lnTo>
                    <a:pt x="0" y="2289"/>
                  </a:lnTo>
                  <a:lnTo>
                    <a:pt x="75" y="2310"/>
                  </a:lnTo>
                  <a:lnTo>
                    <a:pt x="230" y="2353"/>
                  </a:lnTo>
                  <a:lnTo>
                    <a:pt x="210" y="2428"/>
                  </a:lnTo>
                  <a:lnTo>
                    <a:pt x="202" y="2449"/>
                  </a:lnTo>
                  <a:lnTo>
                    <a:pt x="168" y="2588"/>
                  </a:lnTo>
                  <a:lnTo>
                    <a:pt x="144" y="2685"/>
                  </a:lnTo>
                  <a:lnTo>
                    <a:pt x="137" y="2709"/>
                  </a:lnTo>
                  <a:lnTo>
                    <a:pt x="144" y="2708"/>
                  </a:lnTo>
                  <a:lnTo>
                    <a:pt x="152" y="2693"/>
                  </a:lnTo>
                  <a:lnTo>
                    <a:pt x="156" y="2690"/>
                  </a:lnTo>
                  <a:lnTo>
                    <a:pt x="161" y="2689"/>
                  </a:lnTo>
                  <a:lnTo>
                    <a:pt x="168" y="2689"/>
                  </a:lnTo>
                  <a:lnTo>
                    <a:pt x="179" y="2691"/>
                  </a:lnTo>
                  <a:lnTo>
                    <a:pt x="190" y="2694"/>
                  </a:lnTo>
                  <a:lnTo>
                    <a:pt x="198" y="2697"/>
                  </a:lnTo>
                  <a:lnTo>
                    <a:pt x="209" y="2696"/>
                  </a:lnTo>
                  <a:lnTo>
                    <a:pt x="218" y="2692"/>
                  </a:lnTo>
                  <a:lnTo>
                    <a:pt x="229" y="2688"/>
                  </a:lnTo>
                  <a:lnTo>
                    <a:pt x="237" y="2684"/>
                  </a:lnTo>
                  <a:lnTo>
                    <a:pt x="244" y="2680"/>
                  </a:lnTo>
                  <a:lnTo>
                    <a:pt x="253" y="2676"/>
                  </a:lnTo>
                  <a:lnTo>
                    <a:pt x="259" y="2668"/>
                  </a:lnTo>
                  <a:lnTo>
                    <a:pt x="264" y="2661"/>
                  </a:lnTo>
                  <a:lnTo>
                    <a:pt x="268" y="2657"/>
                  </a:lnTo>
                  <a:lnTo>
                    <a:pt x="273" y="2657"/>
                  </a:lnTo>
                  <a:lnTo>
                    <a:pt x="279" y="2659"/>
                  </a:lnTo>
                  <a:lnTo>
                    <a:pt x="282" y="2666"/>
                  </a:lnTo>
                  <a:lnTo>
                    <a:pt x="292" y="2665"/>
                  </a:lnTo>
                  <a:lnTo>
                    <a:pt x="301" y="2660"/>
                  </a:lnTo>
                  <a:lnTo>
                    <a:pt x="317" y="2650"/>
                  </a:lnTo>
                  <a:lnTo>
                    <a:pt x="343" y="2641"/>
                  </a:lnTo>
                  <a:lnTo>
                    <a:pt x="352" y="2694"/>
                  </a:lnTo>
                  <a:lnTo>
                    <a:pt x="360" y="2734"/>
                  </a:lnTo>
                  <a:lnTo>
                    <a:pt x="369" y="2781"/>
                  </a:lnTo>
                  <a:lnTo>
                    <a:pt x="375" y="2828"/>
                  </a:lnTo>
                  <a:lnTo>
                    <a:pt x="390" y="2926"/>
                  </a:lnTo>
                  <a:lnTo>
                    <a:pt x="514" y="2964"/>
                  </a:lnTo>
                  <a:lnTo>
                    <a:pt x="527" y="2967"/>
                  </a:lnTo>
                  <a:lnTo>
                    <a:pt x="618" y="2986"/>
                  </a:lnTo>
                  <a:lnTo>
                    <a:pt x="583" y="3108"/>
                  </a:lnTo>
                  <a:lnTo>
                    <a:pt x="618" y="3117"/>
                  </a:lnTo>
                  <a:lnTo>
                    <a:pt x="648" y="3125"/>
                  </a:lnTo>
                  <a:lnTo>
                    <a:pt x="673" y="3130"/>
                  </a:lnTo>
                  <a:lnTo>
                    <a:pt x="759" y="3154"/>
                  </a:lnTo>
                  <a:lnTo>
                    <a:pt x="757" y="3159"/>
                  </a:lnTo>
                  <a:lnTo>
                    <a:pt x="763" y="3170"/>
                  </a:lnTo>
                  <a:lnTo>
                    <a:pt x="756" y="3180"/>
                  </a:lnTo>
                  <a:lnTo>
                    <a:pt x="751" y="3196"/>
                  </a:lnTo>
                  <a:lnTo>
                    <a:pt x="769" y="3217"/>
                  </a:lnTo>
                  <a:lnTo>
                    <a:pt x="782" y="3207"/>
                  </a:lnTo>
                  <a:lnTo>
                    <a:pt x="775" y="3192"/>
                  </a:lnTo>
                  <a:lnTo>
                    <a:pt x="799" y="3178"/>
                  </a:lnTo>
                  <a:lnTo>
                    <a:pt x="835" y="3178"/>
                  </a:lnTo>
                  <a:lnTo>
                    <a:pt x="844" y="3181"/>
                  </a:lnTo>
                  <a:lnTo>
                    <a:pt x="861" y="3185"/>
                  </a:lnTo>
                  <a:lnTo>
                    <a:pt x="861" y="3189"/>
                  </a:lnTo>
                  <a:lnTo>
                    <a:pt x="861" y="3202"/>
                  </a:lnTo>
                  <a:lnTo>
                    <a:pt x="880" y="3196"/>
                  </a:lnTo>
                  <a:lnTo>
                    <a:pt x="905" y="3189"/>
                  </a:lnTo>
                  <a:lnTo>
                    <a:pt x="913" y="3216"/>
                  </a:lnTo>
                  <a:lnTo>
                    <a:pt x="963" y="3235"/>
                  </a:lnTo>
                  <a:lnTo>
                    <a:pt x="971" y="3218"/>
                  </a:lnTo>
                  <a:lnTo>
                    <a:pt x="945" y="3204"/>
                  </a:lnTo>
                  <a:lnTo>
                    <a:pt x="959" y="3207"/>
                  </a:lnTo>
                  <a:lnTo>
                    <a:pt x="994" y="3216"/>
                  </a:lnTo>
                  <a:lnTo>
                    <a:pt x="1035" y="3226"/>
                  </a:lnTo>
                  <a:lnTo>
                    <a:pt x="1014" y="3303"/>
                  </a:lnTo>
                  <a:lnTo>
                    <a:pt x="1059" y="3315"/>
                  </a:lnTo>
                  <a:lnTo>
                    <a:pt x="1037" y="3433"/>
                  </a:lnTo>
                  <a:lnTo>
                    <a:pt x="1106" y="3446"/>
                  </a:lnTo>
                  <a:lnTo>
                    <a:pt x="1104" y="3452"/>
                  </a:lnTo>
                  <a:lnTo>
                    <a:pt x="1114" y="3458"/>
                  </a:lnTo>
                  <a:lnTo>
                    <a:pt x="1118" y="3462"/>
                  </a:lnTo>
                  <a:lnTo>
                    <a:pt x="1122" y="3456"/>
                  </a:lnTo>
                  <a:lnTo>
                    <a:pt x="1128" y="3458"/>
                  </a:lnTo>
                  <a:lnTo>
                    <a:pt x="1132" y="3458"/>
                  </a:lnTo>
                  <a:lnTo>
                    <a:pt x="1139" y="3453"/>
                  </a:lnTo>
                  <a:lnTo>
                    <a:pt x="1173" y="3458"/>
                  </a:lnTo>
                  <a:lnTo>
                    <a:pt x="1252" y="3471"/>
                  </a:lnTo>
                  <a:lnTo>
                    <a:pt x="1253" y="3489"/>
                  </a:lnTo>
                  <a:lnTo>
                    <a:pt x="1274" y="3485"/>
                  </a:lnTo>
                  <a:lnTo>
                    <a:pt x="1295" y="3475"/>
                  </a:lnTo>
                  <a:lnTo>
                    <a:pt x="1299" y="3474"/>
                  </a:lnTo>
                  <a:lnTo>
                    <a:pt x="1317" y="3452"/>
                  </a:lnTo>
                  <a:lnTo>
                    <a:pt x="1324" y="3441"/>
                  </a:lnTo>
                  <a:lnTo>
                    <a:pt x="1353" y="3449"/>
                  </a:lnTo>
                  <a:lnTo>
                    <a:pt x="1390" y="3459"/>
                  </a:lnTo>
                  <a:lnTo>
                    <a:pt x="1401" y="3443"/>
                  </a:lnTo>
                  <a:lnTo>
                    <a:pt x="1399" y="3439"/>
                  </a:lnTo>
                  <a:lnTo>
                    <a:pt x="1407" y="3414"/>
                  </a:lnTo>
                  <a:lnTo>
                    <a:pt x="1417" y="3386"/>
                  </a:lnTo>
                  <a:lnTo>
                    <a:pt x="1413" y="3367"/>
                  </a:lnTo>
                  <a:lnTo>
                    <a:pt x="1391" y="3362"/>
                  </a:lnTo>
                  <a:lnTo>
                    <a:pt x="1394" y="3353"/>
                  </a:lnTo>
                  <a:lnTo>
                    <a:pt x="1396" y="3336"/>
                  </a:lnTo>
                  <a:lnTo>
                    <a:pt x="1413" y="3344"/>
                  </a:lnTo>
                  <a:lnTo>
                    <a:pt x="1434" y="3356"/>
                  </a:lnTo>
                  <a:lnTo>
                    <a:pt x="1447" y="3363"/>
                  </a:lnTo>
                  <a:lnTo>
                    <a:pt x="1449" y="3332"/>
                  </a:lnTo>
                  <a:lnTo>
                    <a:pt x="1445" y="3309"/>
                  </a:lnTo>
                  <a:lnTo>
                    <a:pt x="1440" y="3280"/>
                  </a:lnTo>
                  <a:lnTo>
                    <a:pt x="1431" y="3249"/>
                  </a:lnTo>
                  <a:lnTo>
                    <a:pt x="1422" y="3215"/>
                  </a:lnTo>
                  <a:lnTo>
                    <a:pt x="1423" y="3183"/>
                  </a:lnTo>
                  <a:lnTo>
                    <a:pt x="1429" y="3154"/>
                  </a:lnTo>
                  <a:lnTo>
                    <a:pt x="1430" y="3129"/>
                  </a:lnTo>
                  <a:lnTo>
                    <a:pt x="1430" y="3107"/>
                  </a:lnTo>
                  <a:lnTo>
                    <a:pt x="1432" y="3095"/>
                  </a:lnTo>
                  <a:lnTo>
                    <a:pt x="1444" y="3089"/>
                  </a:lnTo>
                  <a:lnTo>
                    <a:pt x="1450" y="3084"/>
                  </a:lnTo>
                  <a:lnTo>
                    <a:pt x="1456" y="3055"/>
                  </a:lnTo>
                  <a:lnTo>
                    <a:pt x="1446" y="2984"/>
                  </a:lnTo>
                  <a:lnTo>
                    <a:pt x="1451" y="2960"/>
                  </a:lnTo>
                  <a:lnTo>
                    <a:pt x="1463" y="2864"/>
                  </a:lnTo>
                  <a:lnTo>
                    <a:pt x="1446" y="2854"/>
                  </a:lnTo>
                  <a:lnTo>
                    <a:pt x="1470" y="2834"/>
                  </a:lnTo>
                  <a:lnTo>
                    <a:pt x="1466" y="2821"/>
                  </a:lnTo>
                  <a:lnTo>
                    <a:pt x="1489" y="2793"/>
                  </a:lnTo>
                  <a:lnTo>
                    <a:pt x="1506" y="2804"/>
                  </a:lnTo>
                  <a:lnTo>
                    <a:pt x="1515" y="2823"/>
                  </a:lnTo>
                  <a:lnTo>
                    <a:pt x="1523" y="2809"/>
                  </a:lnTo>
                  <a:lnTo>
                    <a:pt x="1524" y="2815"/>
                  </a:lnTo>
                  <a:lnTo>
                    <a:pt x="1525" y="2828"/>
                  </a:lnTo>
                  <a:lnTo>
                    <a:pt x="1528" y="2842"/>
                  </a:lnTo>
                  <a:lnTo>
                    <a:pt x="1534" y="2848"/>
                  </a:lnTo>
                  <a:lnTo>
                    <a:pt x="1541" y="2853"/>
                  </a:lnTo>
                  <a:lnTo>
                    <a:pt x="1559" y="2857"/>
                  </a:lnTo>
                  <a:lnTo>
                    <a:pt x="1569" y="2856"/>
                  </a:lnTo>
                  <a:lnTo>
                    <a:pt x="1588" y="285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3087"/>
            <p:cNvSpPr>
              <a:spLocks/>
            </p:cNvSpPr>
            <p:nvPr/>
          </p:nvSpPr>
          <p:spPr bwMode="auto">
            <a:xfrm>
              <a:off x="4132580" y="5558790"/>
              <a:ext cx="667385" cy="495935"/>
            </a:xfrm>
            <a:custGeom>
              <a:avLst/>
              <a:gdLst>
                <a:gd name="T0" fmla="*/ 557530 w 1051"/>
                <a:gd name="T1" fmla="*/ 35560 h 781"/>
                <a:gd name="T2" fmla="*/ 496570 w 1051"/>
                <a:gd name="T3" fmla="*/ 67310 h 781"/>
                <a:gd name="T4" fmla="*/ 457200 w 1051"/>
                <a:gd name="T5" fmla="*/ 135890 h 781"/>
                <a:gd name="T6" fmla="*/ 424180 w 1051"/>
                <a:gd name="T7" fmla="*/ 121285 h 781"/>
                <a:gd name="T8" fmla="*/ 400050 w 1051"/>
                <a:gd name="T9" fmla="*/ 121285 h 781"/>
                <a:gd name="T10" fmla="*/ 387985 w 1051"/>
                <a:gd name="T11" fmla="*/ 98425 h 781"/>
                <a:gd name="T12" fmla="*/ 381000 w 1051"/>
                <a:gd name="T13" fmla="*/ 124460 h 781"/>
                <a:gd name="T14" fmla="*/ 383540 w 1051"/>
                <a:gd name="T15" fmla="*/ 142875 h 781"/>
                <a:gd name="T16" fmla="*/ 374015 w 1051"/>
                <a:gd name="T17" fmla="*/ 140335 h 781"/>
                <a:gd name="T18" fmla="*/ 319405 w 1051"/>
                <a:gd name="T19" fmla="*/ 143510 h 781"/>
                <a:gd name="T20" fmla="*/ 281940 w 1051"/>
                <a:gd name="T21" fmla="*/ 135890 h 781"/>
                <a:gd name="T22" fmla="*/ 274320 w 1051"/>
                <a:gd name="T23" fmla="*/ 96520 h 781"/>
                <a:gd name="T24" fmla="*/ 267970 w 1051"/>
                <a:gd name="T25" fmla="*/ 88265 h 781"/>
                <a:gd name="T26" fmla="*/ 256540 w 1051"/>
                <a:gd name="T27" fmla="*/ 40640 h 781"/>
                <a:gd name="T28" fmla="*/ 206375 w 1051"/>
                <a:gd name="T29" fmla="*/ 41275 h 781"/>
                <a:gd name="T30" fmla="*/ 163830 w 1051"/>
                <a:gd name="T31" fmla="*/ 40640 h 781"/>
                <a:gd name="T32" fmla="*/ 149225 w 1051"/>
                <a:gd name="T33" fmla="*/ 77470 h 781"/>
                <a:gd name="T34" fmla="*/ 121285 w 1051"/>
                <a:gd name="T35" fmla="*/ 88265 h 781"/>
                <a:gd name="T36" fmla="*/ 69850 w 1051"/>
                <a:gd name="T37" fmla="*/ 59055 h 781"/>
                <a:gd name="T38" fmla="*/ 27940 w 1051"/>
                <a:gd name="T39" fmla="*/ 114300 h 781"/>
                <a:gd name="T40" fmla="*/ 18415 w 1051"/>
                <a:gd name="T41" fmla="*/ 186690 h 781"/>
                <a:gd name="T42" fmla="*/ 1270 w 1051"/>
                <a:gd name="T43" fmla="*/ 231775 h 781"/>
                <a:gd name="T44" fmla="*/ 12700 w 1051"/>
                <a:gd name="T45" fmla="*/ 236855 h 781"/>
                <a:gd name="T46" fmla="*/ 18415 w 1051"/>
                <a:gd name="T47" fmla="*/ 255905 h 781"/>
                <a:gd name="T48" fmla="*/ 27305 w 1051"/>
                <a:gd name="T49" fmla="*/ 265430 h 781"/>
                <a:gd name="T50" fmla="*/ 40005 w 1051"/>
                <a:gd name="T51" fmla="*/ 299085 h 781"/>
                <a:gd name="T52" fmla="*/ 46990 w 1051"/>
                <a:gd name="T53" fmla="*/ 325120 h 781"/>
                <a:gd name="T54" fmla="*/ 55880 w 1051"/>
                <a:gd name="T55" fmla="*/ 346075 h 781"/>
                <a:gd name="T56" fmla="*/ 53340 w 1051"/>
                <a:gd name="T57" fmla="*/ 361315 h 781"/>
                <a:gd name="T58" fmla="*/ 86360 w 1051"/>
                <a:gd name="T59" fmla="*/ 386080 h 781"/>
                <a:gd name="T60" fmla="*/ 150495 w 1051"/>
                <a:gd name="T61" fmla="*/ 392430 h 781"/>
                <a:gd name="T62" fmla="*/ 221615 w 1051"/>
                <a:gd name="T63" fmla="*/ 419100 h 781"/>
                <a:gd name="T64" fmla="*/ 260985 w 1051"/>
                <a:gd name="T65" fmla="*/ 412750 h 781"/>
                <a:gd name="T66" fmla="*/ 269875 w 1051"/>
                <a:gd name="T67" fmla="*/ 410210 h 781"/>
                <a:gd name="T68" fmla="*/ 275590 w 1051"/>
                <a:gd name="T69" fmla="*/ 395605 h 781"/>
                <a:gd name="T70" fmla="*/ 289560 w 1051"/>
                <a:gd name="T71" fmla="*/ 382270 h 781"/>
                <a:gd name="T72" fmla="*/ 357505 w 1051"/>
                <a:gd name="T73" fmla="*/ 399415 h 781"/>
                <a:gd name="T74" fmla="*/ 443230 w 1051"/>
                <a:gd name="T75" fmla="*/ 408940 h 781"/>
                <a:gd name="T76" fmla="*/ 472440 w 1051"/>
                <a:gd name="T77" fmla="*/ 433070 h 781"/>
                <a:gd name="T78" fmla="*/ 530860 w 1051"/>
                <a:gd name="T79" fmla="*/ 453390 h 781"/>
                <a:gd name="T80" fmla="*/ 542925 w 1051"/>
                <a:gd name="T81" fmla="*/ 471805 h 781"/>
                <a:gd name="T82" fmla="*/ 565150 w 1051"/>
                <a:gd name="T83" fmla="*/ 469900 h 781"/>
                <a:gd name="T84" fmla="*/ 568960 w 1051"/>
                <a:gd name="T85" fmla="*/ 471805 h 781"/>
                <a:gd name="T86" fmla="*/ 666750 w 1051"/>
                <a:gd name="T87" fmla="*/ 443230 h 781"/>
                <a:gd name="T88" fmla="*/ 651510 w 1051"/>
                <a:gd name="T89" fmla="*/ 443230 h 781"/>
                <a:gd name="T90" fmla="*/ 632460 w 1051"/>
                <a:gd name="T91" fmla="*/ 443230 h 781"/>
                <a:gd name="T92" fmla="*/ 624205 w 1051"/>
                <a:gd name="T93" fmla="*/ 423545 h 781"/>
                <a:gd name="T94" fmla="*/ 650240 w 1051"/>
                <a:gd name="T95" fmla="*/ 412750 h 781"/>
                <a:gd name="T96" fmla="*/ 654685 w 1051"/>
                <a:gd name="T97" fmla="*/ 385445 h 781"/>
                <a:gd name="T98" fmla="*/ 666750 w 1051"/>
                <a:gd name="T99" fmla="*/ 365760 h 781"/>
                <a:gd name="T100" fmla="*/ 640715 w 1051"/>
                <a:gd name="T101" fmla="*/ 343535 h 781"/>
                <a:gd name="T102" fmla="*/ 635635 w 1051"/>
                <a:gd name="T103" fmla="*/ 323215 h 781"/>
                <a:gd name="T104" fmla="*/ 596265 w 1051"/>
                <a:gd name="T105" fmla="*/ 306705 h 781"/>
                <a:gd name="T106" fmla="*/ 603250 w 1051"/>
                <a:gd name="T107" fmla="*/ 294640 h 781"/>
                <a:gd name="T108" fmla="*/ 612775 w 1051"/>
                <a:gd name="T109" fmla="*/ 163830 h 781"/>
                <a:gd name="T110" fmla="*/ 604520 w 1051"/>
                <a:gd name="T111" fmla="*/ 48895 h 7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81"/>
                <a:gd name="T170" fmla="*/ 1051 w 1051"/>
                <a:gd name="T171" fmla="*/ 781 h 78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81">
                  <a:moveTo>
                    <a:pt x="967" y="0"/>
                  </a:moveTo>
                  <a:lnTo>
                    <a:pt x="940" y="9"/>
                  </a:lnTo>
                  <a:lnTo>
                    <a:pt x="936" y="12"/>
                  </a:lnTo>
                  <a:lnTo>
                    <a:pt x="927" y="7"/>
                  </a:lnTo>
                  <a:lnTo>
                    <a:pt x="923" y="6"/>
                  </a:lnTo>
                  <a:lnTo>
                    <a:pt x="912" y="6"/>
                  </a:lnTo>
                  <a:lnTo>
                    <a:pt x="878" y="56"/>
                  </a:lnTo>
                  <a:lnTo>
                    <a:pt x="860" y="83"/>
                  </a:lnTo>
                  <a:lnTo>
                    <a:pt x="857" y="92"/>
                  </a:lnTo>
                  <a:lnTo>
                    <a:pt x="848" y="105"/>
                  </a:lnTo>
                  <a:lnTo>
                    <a:pt x="844" y="106"/>
                  </a:lnTo>
                  <a:lnTo>
                    <a:pt x="836" y="114"/>
                  </a:lnTo>
                  <a:lnTo>
                    <a:pt x="827" y="120"/>
                  </a:lnTo>
                  <a:lnTo>
                    <a:pt x="782" y="106"/>
                  </a:lnTo>
                  <a:lnTo>
                    <a:pt x="777" y="110"/>
                  </a:lnTo>
                  <a:lnTo>
                    <a:pt x="751" y="140"/>
                  </a:lnTo>
                  <a:lnTo>
                    <a:pt x="739" y="188"/>
                  </a:lnTo>
                  <a:lnTo>
                    <a:pt x="737" y="198"/>
                  </a:lnTo>
                  <a:lnTo>
                    <a:pt x="734" y="208"/>
                  </a:lnTo>
                  <a:lnTo>
                    <a:pt x="732" y="212"/>
                  </a:lnTo>
                  <a:lnTo>
                    <a:pt x="720" y="214"/>
                  </a:lnTo>
                  <a:lnTo>
                    <a:pt x="719" y="220"/>
                  </a:lnTo>
                  <a:lnTo>
                    <a:pt x="708" y="223"/>
                  </a:lnTo>
                  <a:lnTo>
                    <a:pt x="699" y="222"/>
                  </a:lnTo>
                  <a:lnTo>
                    <a:pt x="691" y="212"/>
                  </a:lnTo>
                  <a:lnTo>
                    <a:pt x="683" y="208"/>
                  </a:lnTo>
                  <a:lnTo>
                    <a:pt x="678" y="200"/>
                  </a:lnTo>
                  <a:lnTo>
                    <a:pt x="668" y="191"/>
                  </a:lnTo>
                  <a:lnTo>
                    <a:pt x="667" y="187"/>
                  </a:lnTo>
                  <a:lnTo>
                    <a:pt x="661" y="191"/>
                  </a:lnTo>
                  <a:lnTo>
                    <a:pt x="653" y="193"/>
                  </a:lnTo>
                  <a:lnTo>
                    <a:pt x="647" y="196"/>
                  </a:lnTo>
                  <a:lnTo>
                    <a:pt x="641" y="196"/>
                  </a:lnTo>
                  <a:lnTo>
                    <a:pt x="636" y="195"/>
                  </a:lnTo>
                  <a:lnTo>
                    <a:pt x="630" y="191"/>
                  </a:lnTo>
                  <a:lnTo>
                    <a:pt x="624" y="178"/>
                  </a:lnTo>
                  <a:lnTo>
                    <a:pt x="619" y="173"/>
                  </a:lnTo>
                  <a:lnTo>
                    <a:pt x="617" y="167"/>
                  </a:lnTo>
                  <a:lnTo>
                    <a:pt x="615" y="164"/>
                  </a:lnTo>
                  <a:lnTo>
                    <a:pt x="613" y="162"/>
                  </a:lnTo>
                  <a:lnTo>
                    <a:pt x="612" y="157"/>
                  </a:lnTo>
                  <a:lnTo>
                    <a:pt x="611" y="155"/>
                  </a:lnTo>
                  <a:lnTo>
                    <a:pt x="609" y="156"/>
                  </a:lnTo>
                  <a:lnTo>
                    <a:pt x="608" y="161"/>
                  </a:lnTo>
                  <a:lnTo>
                    <a:pt x="606" y="163"/>
                  </a:lnTo>
                  <a:lnTo>
                    <a:pt x="600" y="166"/>
                  </a:lnTo>
                  <a:lnTo>
                    <a:pt x="592" y="167"/>
                  </a:lnTo>
                  <a:lnTo>
                    <a:pt x="591" y="173"/>
                  </a:lnTo>
                  <a:lnTo>
                    <a:pt x="600" y="196"/>
                  </a:lnTo>
                  <a:lnTo>
                    <a:pt x="600" y="201"/>
                  </a:lnTo>
                  <a:lnTo>
                    <a:pt x="590" y="213"/>
                  </a:lnTo>
                  <a:lnTo>
                    <a:pt x="592" y="217"/>
                  </a:lnTo>
                  <a:lnTo>
                    <a:pt x="600" y="220"/>
                  </a:lnTo>
                  <a:lnTo>
                    <a:pt x="604" y="222"/>
                  </a:lnTo>
                  <a:lnTo>
                    <a:pt x="605" y="223"/>
                  </a:lnTo>
                  <a:lnTo>
                    <a:pt x="604" y="225"/>
                  </a:lnTo>
                  <a:lnTo>
                    <a:pt x="597" y="228"/>
                  </a:lnTo>
                  <a:lnTo>
                    <a:pt x="599" y="238"/>
                  </a:lnTo>
                  <a:lnTo>
                    <a:pt x="597" y="242"/>
                  </a:lnTo>
                  <a:lnTo>
                    <a:pt x="594" y="242"/>
                  </a:lnTo>
                  <a:lnTo>
                    <a:pt x="592" y="237"/>
                  </a:lnTo>
                  <a:lnTo>
                    <a:pt x="590" y="231"/>
                  </a:lnTo>
                  <a:lnTo>
                    <a:pt x="589" y="221"/>
                  </a:lnTo>
                  <a:lnTo>
                    <a:pt x="587" y="216"/>
                  </a:lnTo>
                  <a:lnTo>
                    <a:pt x="578" y="222"/>
                  </a:lnTo>
                  <a:lnTo>
                    <a:pt x="561" y="232"/>
                  </a:lnTo>
                  <a:lnTo>
                    <a:pt x="537" y="232"/>
                  </a:lnTo>
                  <a:lnTo>
                    <a:pt x="524" y="225"/>
                  </a:lnTo>
                  <a:lnTo>
                    <a:pt x="511" y="226"/>
                  </a:lnTo>
                  <a:lnTo>
                    <a:pt x="503" y="226"/>
                  </a:lnTo>
                  <a:lnTo>
                    <a:pt x="496" y="226"/>
                  </a:lnTo>
                  <a:lnTo>
                    <a:pt x="488" y="226"/>
                  </a:lnTo>
                  <a:lnTo>
                    <a:pt x="481" y="225"/>
                  </a:lnTo>
                  <a:lnTo>
                    <a:pt x="474" y="222"/>
                  </a:lnTo>
                  <a:lnTo>
                    <a:pt x="467" y="221"/>
                  </a:lnTo>
                  <a:lnTo>
                    <a:pt x="463" y="217"/>
                  </a:lnTo>
                  <a:lnTo>
                    <a:pt x="444" y="214"/>
                  </a:lnTo>
                  <a:lnTo>
                    <a:pt x="440" y="211"/>
                  </a:lnTo>
                  <a:lnTo>
                    <a:pt x="441" y="175"/>
                  </a:lnTo>
                  <a:lnTo>
                    <a:pt x="437" y="170"/>
                  </a:lnTo>
                  <a:lnTo>
                    <a:pt x="434" y="163"/>
                  </a:lnTo>
                  <a:lnTo>
                    <a:pt x="440" y="159"/>
                  </a:lnTo>
                  <a:lnTo>
                    <a:pt x="440" y="151"/>
                  </a:lnTo>
                  <a:lnTo>
                    <a:pt x="432" y="152"/>
                  </a:lnTo>
                  <a:lnTo>
                    <a:pt x="426" y="150"/>
                  </a:lnTo>
                  <a:lnTo>
                    <a:pt x="426" y="146"/>
                  </a:lnTo>
                  <a:lnTo>
                    <a:pt x="431" y="144"/>
                  </a:lnTo>
                  <a:lnTo>
                    <a:pt x="429" y="142"/>
                  </a:lnTo>
                  <a:lnTo>
                    <a:pt x="426" y="143"/>
                  </a:lnTo>
                  <a:lnTo>
                    <a:pt x="425" y="140"/>
                  </a:lnTo>
                  <a:lnTo>
                    <a:pt x="422" y="139"/>
                  </a:lnTo>
                  <a:lnTo>
                    <a:pt x="419" y="134"/>
                  </a:lnTo>
                  <a:lnTo>
                    <a:pt x="410" y="122"/>
                  </a:lnTo>
                  <a:lnTo>
                    <a:pt x="403" y="112"/>
                  </a:lnTo>
                  <a:lnTo>
                    <a:pt x="399" y="97"/>
                  </a:lnTo>
                  <a:lnTo>
                    <a:pt x="396" y="84"/>
                  </a:lnTo>
                  <a:lnTo>
                    <a:pt x="413" y="68"/>
                  </a:lnTo>
                  <a:lnTo>
                    <a:pt x="404" y="64"/>
                  </a:lnTo>
                  <a:lnTo>
                    <a:pt x="397" y="70"/>
                  </a:lnTo>
                  <a:lnTo>
                    <a:pt x="387" y="64"/>
                  </a:lnTo>
                  <a:lnTo>
                    <a:pt x="381" y="72"/>
                  </a:lnTo>
                  <a:lnTo>
                    <a:pt x="347" y="65"/>
                  </a:lnTo>
                  <a:lnTo>
                    <a:pt x="336" y="68"/>
                  </a:lnTo>
                  <a:lnTo>
                    <a:pt x="332" y="65"/>
                  </a:lnTo>
                  <a:lnTo>
                    <a:pt x="325" y="65"/>
                  </a:lnTo>
                  <a:lnTo>
                    <a:pt x="320" y="77"/>
                  </a:lnTo>
                  <a:lnTo>
                    <a:pt x="308" y="73"/>
                  </a:lnTo>
                  <a:lnTo>
                    <a:pt x="314" y="62"/>
                  </a:lnTo>
                  <a:lnTo>
                    <a:pt x="306" y="63"/>
                  </a:lnTo>
                  <a:lnTo>
                    <a:pt x="294" y="63"/>
                  </a:lnTo>
                  <a:lnTo>
                    <a:pt x="277" y="57"/>
                  </a:lnTo>
                  <a:lnTo>
                    <a:pt x="258" y="64"/>
                  </a:lnTo>
                  <a:lnTo>
                    <a:pt x="257" y="71"/>
                  </a:lnTo>
                  <a:lnTo>
                    <a:pt x="251" y="91"/>
                  </a:lnTo>
                  <a:lnTo>
                    <a:pt x="240" y="91"/>
                  </a:lnTo>
                  <a:lnTo>
                    <a:pt x="236" y="97"/>
                  </a:lnTo>
                  <a:lnTo>
                    <a:pt x="237" y="110"/>
                  </a:lnTo>
                  <a:lnTo>
                    <a:pt x="235" y="116"/>
                  </a:lnTo>
                  <a:lnTo>
                    <a:pt x="235" y="122"/>
                  </a:lnTo>
                  <a:lnTo>
                    <a:pt x="234" y="132"/>
                  </a:lnTo>
                  <a:lnTo>
                    <a:pt x="244" y="133"/>
                  </a:lnTo>
                  <a:lnTo>
                    <a:pt x="237" y="168"/>
                  </a:lnTo>
                  <a:lnTo>
                    <a:pt x="210" y="173"/>
                  </a:lnTo>
                  <a:lnTo>
                    <a:pt x="204" y="164"/>
                  </a:lnTo>
                  <a:lnTo>
                    <a:pt x="198" y="153"/>
                  </a:lnTo>
                  <a:lnTo>
                    <a:pt x="191" y="139"/>
                  </a:lnTo>
                  <a:lnTo>
                    <a:pt x="180" y="131"/>
                  </a:lnTo>
                  <a:lnTo>
                    <a:pt x="165" y="133"/>
                  </a:lnTo>
                  <a:lnTo>
                    <a:pt x="162" y="126"/>
                  </a:lnTo>
                  <a:lnTo>
                    <a:pt x="162" y="116"/>
                  </a:lnTo>
                  <a:lnTo>
                    <a:pt x="158" y="109"/>
                  </a:lnTo>
                  <a:lnTo>
                    <a:pt x="150" y="109"/>
                  </a:lnTo>
                  <a:lnTo>
                    <a:pt x="110" y="93"/>
                  </a:lnTo>
                  <a:lnTo>
                    <a:pt x="97" y="92"/>
                  </a:lnTo>
                  <a:lnTo>
                    <a:pt x="78" y="99"/>
                  </a:lnTo>
                  <a:lnTo>
                    <a:pt x="78" y="116"/>
                  </a:lnTo>
                  <a:lnTo>
                    <a:pt x="71" y="130"/>
                  </a:lnTo>
                  <a:lnTo>
                    <a:pt x="62" y="144"/>
                  </a:lnTo>
                  <a:lnTo>
                    <a:pt x="63" y="172"/>
                  </a:lnTo>
                  <a:lnTo>
                    <a:pt x="44" y="180"/>
                  </a:lnTo>
                  <a:lnTo>
                    <a:pt x="47" y="210"/>
                  </a:lnTo>
                  <a:lnTo>
                    <a:pt x="43" y="219"/>
                  </a:lnTo>
                  <a:lnTo>
                    <a:pt x="41" y="243"/>
                  </a:lnTo>
                  <a:lnTo>
                    <a:pt x="36" y="277"/>
                  </a:lnTo>
                  <a:lnTo>
                    <a:pt x="30" y="284"/>
                  </a:lnTo>
                  <a:lnTo>
                    <a:pt x="29" y="290"/>
                  </a:lnTo>
                  <a:lnTo>
                    <a:pt x="29" y="294"/>
                  </a:lnTo>
                  <a:lnTo>
                    <a:pt x="26" y="297"/>
                  </a:lnTo>
                  <a:lnTo>
                    <a:pt x="21" y="296"/>
                  </a:lnTo>
                  <a:lnTo>
                    <a:pt x="9" y="312"/>
                  </a:lnTo>
                  <a:lnTo>
                    <a:pt x="14" y="323"/>
                  </a:lnTo>
                  <a:lnTo>
                    <a:pt x="17" y="332"/>
                  </a:lnTo>
                  <a:lnTo>
                    <a:pt x="0" y="363"/>
                  </a:lnTo>
                  <a:lnTo>
                    <a:pt x="2" y="365"/>
                  </a:lnTo>
                  <a:lnTo>
                    <a:pt x="2" y="370"/>
                  </a:lnTo>
                  <a:lnTo>
                    <a:pt x="4" y="373"/>
                  </a:lnTo>
                  <a:lnTo>
                    <a:pt x="13" y="358"/>
                  </a:lnTo>
                  <a:lnTo>
                    <a:pt x="17" y="361"/>
                  </a:lnTo>
                  <a:lnTo>
                    <a:pt x="25" y="364"/>
                  </a:lnTo>
                  <a:lnTo>
                    <a:pt x="24" y="370"/>
                  </a:lnTo>
                  <a:lnTo>
                    <a:pt x="20" y="373"/>
                  </a:lnTo>
                  <a:lnTo>
                    <a:pt x="23" y="376"/>
                  </a:lnTo>
                  <a:lnTo>
                    <a:pt x="26" y="379"/>
                  </a:lnTo>
                  <a:lnTo>
                    <a:pt x="30" y="382"/>
                  </a:lnTo>
                  <a:lnTo>
                    <a:pt x="32" y="394"/>
                  </a:lnTo>
                  <a:lnTo>
                    <a:pt x="30" y="398"/>
                  </a:lnTo>
                  <a:lnTo>
                    <a:pt x="28" y="401"/>
                  </a:lnTo>
                  <a:lnTo>
                    <a:pt x="29" y="403"/>
                  </a:lnTo>
                  <a:lnTo>
                    <a:pt x="35" y="403"/>
                  </a:lnTo>
                  <a:lnTo>
                    <a:pt x="37" y="408"/>
                  </a:lnTo>
                  <a:lnTo>
                    <a:pt x="36" y="412"/>
                  </a:lnTo>
                  <a:lnTo>
                    <a:pt x="36" y="418"/>
                  </a:lnTo>
                  <a:lnTo>
                    <a:pt x="38" y="419"/>
                  </a:lnTo>
                  <a:lnTo>
                    <a:pt x="41" y="417"/>
                  </a:lnTo>
                  <a:lnTo>
                    <a:pt x="43" y="418"/>
                  </a:lnTo>
                  <a:lnTo>
                    <a:pt x="50" y="420"/>
                  </a:lnTo>
                  <a:lnTo>
                    <a:pt x="56" y="435"/>
                  </a:lnTo>
                  <a:lnTo>
                    <a:pt x="62" y="436"/>
                  </a:lnTo>
                  <a:lnTo>
                    <a:pt x="65" y="436"/>
                  </a:lnTo>
                  <a:lnTo>
                    <a:pt x="65" y="457"/>
                  </a:lnTo>
                  <a:lnTo>
                    <a:pt x="63" y="464"/>
                  </a:lnTo>
                  <a:lnTo>
                    <a:pt x="63" y="471"/>
                  </a:lnTo>
                  <a:lnTo>
                    <a:pt x="60" y="476"/>
                  </a:lnTo>
                  <a:lnTo>
                    <a:pt x="55" y="478"/>
                  </a:lnTo>
                  <a:lnTo>
                    <a:pt x="51" y="482"/>
                  </a:lnTo>
                  <a:lnTo>
                    <a:pt x="68" y="502"/>
                  </a:lnTo>
                  <a:lnTo>
                    <a:pt x="72" y="502"/>
                  </a:lnTo>
                  <a:lnTo>
                    <a:pt x="76" y="509"/>
                  </a:lnTo>
                  <a:lnTo>
                    <a:pt x="74" y="512"/>
                  </a:lnTo>
                  <a:lnTo>
                    <a:pt x="75" y="515"/>
                  </a:lnTo>
                  <a:lnTo>
                    <a:pt x="74" y="525"/>
                  </a:lnTo>
                  <a:lnTo>
                    <a:pt x="86" y="524"/>
                  </a:lnTo>
                  <a:lnTo>
                    <a:pt x="81" y="535"/>
                  </a:lnTo>
                  <a:lnTo>
                    <a:pt x="81" y="540"/>
                  </a:lnTo>
                  <a:lnTo>
                    <a:pt x="83" y="542"/>
                  </a:lnTo>
                  <a:lnTo>
                    <a:pt x="88" y="545"/>
                  </a:lnTo>
                  <a:lnTo>
                    <a:pt x="90" y="548"/>
                  </a:lnTo>
                  <a:lnTo>
                    <a:pt x="92" y="550"/>
                  </a:lnTo>
                  <a:lnTo>
                    <a:pt x="92" y="551"/>
                  </a:lnTo>
                  <a:lnTo>
                    <a:pt x="90" y="553"/>
                  </a:lnTo>
                  <a:lnTo>
                    <a:pt x="81" y="554"/>
                  </a:lnTo>
                  <a:lnTo>
                    <a:pt x="79" y="560"/>
                  </a:lnTo>
                  <a:lnTo>
                    <a:pt x="84" y="569"/>
                  </a:lnTo>
                  <a:lnTo>
                    <a:pt x="88" y="571"/>
                  </a:lnTo>
                  <a:lnTo>
                    <a:pt x="90" y="570"/>
                  </a:lnTo>
                  <a:lnTo>
                    <a:pt x="83" y="581"/>
                  </a:lnTo>
                  <a:lnTo>
                    <a:pt x="60" y="584"/>
                  </a:lnTo>
                  <a:lnTo>
                    <a:pt x="87" y="607"/>
                  </a:lnTo>
                  <a:lnTo>
                    <a:pt x="124" y="598"/>
                  </a:lnTo>
                  <a:lnTo>
                    <a:pt x="136" y="608"/>
                  </a:lnTo>
                  <a:lnTo>
                    <a:pt x="144" y="608"/>
                  </a:lnTo>
                  <a:lnTo>
                    <a:pt x="150" y="608"/>
                  </a:lnTo>
                  <a:lnTo>
                    <a:pt x="161" y="599"/>
                  </a:lnTo>
                  <a:lnTo>
                    <a:pt x="174" y="608"/>
                  </a:lnTo>
                  <a:lnTo>
                    <a:pt x="192" y="605"/>
                  </a:lnTo>
                  <a:lnTo>
                    <a:pt x="215" y="616"/>
                  </a:lnTo>
                  <a:lnTo>
                    <a:pt x="237" y="618"/>
                  </a:lnTo>
                  <a:lnTo>
                    <a:pt x="245" y="637"/>
                  </a:lnTo>
                  <a:lnTo>
                    <a:pt x="258" y="640"/>
                  </a:lnTo>
                  <a:lnTo>
                    <a:pt x="273" y="624"/>
                  </a:lnTo>
                  <a:lnTo>
                    <a:pt x="317" y="619"/>
                  </a:lnTo>
                  <a:lnTo>
                    <a:pt x="351" y="639"/>
                  </a:lnTo>
                  <a:lnTo>
                    <a:pt x="342" y="652"/>
                  </a:lnTo>
                  <a:lnTo>
                    <a:pt x="349" y="660"/>
                  </a:lnTo>
                  <a:lnTo>
                    <a:pt x="361" y="664"/>
                  </a:lnTo>
                  <a:lnTo>
                    <a:pt x="374" y="664"/>
                  </a:lnTo>
                  <a:lnTo>
                    <a:pt x="381" y="652"/>
                  </a:lnTo>
                  <a:lnTo>
                    <a:pt x="390" y="646"/>
                  </a:lnTo>
                  <a:lnTo>
                    <a:pt x="402" y="655"/>
                  </a:lnTo>
                  <a:lnTo>
                    <a:pt x="407" y="652"/>
                  </a:lnTo>
                  <a:lnTo>
                    <a:pt x="411" y="650"/>
                  </a:lnTo>
                  <a:lnTo>
                    <a:pt x="413" y="650"/>
                  </a:lnTo>
                  <a:lnTo>
                    <a:pt x="416" y="652"/>
                  </a:lnTo>
                  <a:lnTo>
                    <a:pt x="420" y="655"/>
                  </a:lnTo>
                  <a:lnTo>
                    <a:pt x="422" y="656"/>
                  </a:lnTo>
                  <a:lnTo>
                    <a:pt x="423" y="655"/>
                  </a:lnTo>
                  <a:lnTo>
                    <a:pt x="425" y="653"/>
                  </a:lnTo>
                  <a:lnTo>
                    <a:pt x="425" y="646"/>
                  </a:lnTo>
                  <a:lnTo>
                    <a:pt x="426" y="643"/>
                  </a:lnTo>
                  <a:lnTo>
                    <a:pt x="426" y="640"/>
                  </a:lnTo>
                  <a:lnTo>
                    <a:pt x="427" y="635"/>
                  </a:lnTo>
                  <a:lnTo>
                    <a:pt x="427" y="628"/>
                  </a:lnTo>
                  <a:lnTo>
                    <a:pt x="427" y="624"/>
                  </a:lnTo>
                  <a:lnTo>
                    <a:pt x="431" y="622"/>
                  </a:lnTo>
                  <a:lnTo>
                    <a:pt x="434" y="623"/>
                  </a:lnTo>
                  <a:lnTo>
                    <a:pt x="437" y="626"/>
                  </a:lnTo>
                  <a:lnTo>
                    <a:pt x="440" y="627"/>
                  </a:lnTo>
                  <a:lnTo>
                    <a:pt x="439" y="621"/>
                  </a:lnTo>
                  <a:lnTo>
                    <a:pt x="440" y="618"/>
                  </a:lnTo>
                  <a:lnTo>
                    <a:pt x="440" y="614"/>
                  </a:lnTo>
                  <a:lnTo>
                    <a:pt x="441" y="607"/>
                  </a:lnTo>
                  <a:lnTo>
                    <a:pt x="456" y="602"/>
                  </a:lnTo>
                  <a:lnTo>
                    <a:pt x="508" y="620"/>
                  </a:lnTo>
                  <a:lnTo>
                    <a:pt x="519" y="612"/>
                  </a:lnTo>
                  <a:lnTo>
                    <a:pt x="527" y="603"/>
                  </a:lnTo>
                  <a:lnTo>
                    <a:pt x="540" y="599"/>
                  </a:lnTo>
                  <a:lnTo>
                    <a:pt x="563" y="599"/>
                  </a:lnTo>
                  <a:lnTo>
                    <a:pt x="575" y="608"/>
                  </a:lnTo>
                  <a:lnTo>
                    <a:pt x="563" y="629"/>
                  </a:lnTo>
                  <a:lnTo>
                    <a:pt x="593" y="645"/>
                  </a:lnTo>
                  <a:lnTo>
                    <a:pt x="596" y="656"/>
                  </a:lnTo>
                  <a:lnTo>
                    <a:pt x="602" y="655"/>
                  </a:lnTo>
                  <a:lnTo>
                    <a:pt x="607" y="647"/>
                  </a:lnTo>
                  <a:lnTo>
                    <a:pt x="656" y="626"/>
                  </a:lnTo>
                  <a:lnTo>
                    <a:pt x="678" y="638"/>
                  </a:lnTo>
                  <a:lnTo>
                    <a:pt x="698" y="644"/>
                  </a:lnTo>
                  <a:lnTo>
                    <a:pt x="710" y="645"/>
                  </a:lnTo>
                  <a:lnTo>
                    <a:pt x="719" y="656"/>
                  </a:lnTo>
                  <a:lnTo>
                    <a:pt x="721" y="669"/>
                  </a:lnTo>
                  <a:lnTo>
                    <a:pt x="712" y="684"/>
                  </a:lnTo>
                  <a:lnTo>
                    <a:pt x="725" y="687"/>
                  </a:lnTo>
                  <a:lnTo>
                    <a:pt x="735" y="688"/>
                  </a:lnTo>
                  <a:lnTo>
                    <a:pt x="744" y="682"/>
                  </a:lnTo>
                  <a:lnTo>
                    <a:pt x="771" y="675"/>
                  </a:lnTo>
                  <a:lnTo>
                    <a:pt x="788" y="668"/>
                  </a:lnTo>
                  <a:lnTo>
                    <a:pt x="793" y="665"/>
                  </a:lnTo>
                  <a:lnTo>
                    <a:pt x="794" y="673"/>
                  </a:lnTo>
                  <a:lnTo>
                    <a:pt x="792" y="682"/>
                  </a:lnTo>
                  <a:lnTo>
                    <a:pt x="806" y="702"/>
                  </a:lnTo>
                  <a:lnTo>
                    <a:pt x="836" y="714"/>
                  </a:lnTo>
                  <a:lnTo>
                    <a:pt x="840" y="724"/>
                  </a:lnTo>
                  <a:lnTo>
                    <a:pt x="840" y="727"/>
                  </a:lnTo>
                  <a:lnTo>
                    <a:pt x="840" y="732"/>
                  </a:lnTo>
                  <a:lnTo>
                    <a:pt x="841" y="736"/>
                  </a:lnTo>
                  <a:lnTo>
                    <a:pt x="844" y="739"/>
                  </a:lnTo>
                  <a:lnTo>
                    <a:pt x="847" y="742"/>
                  </a:lnTo>
                  <a:lnTo>
                    <a:pt x="855" y="743"/>
                  </a:lnTo>
                  <a:lnTo>
                    <a:pt x="861" y="744"/>
                  </a:lnTo>
                  <a:lnTo>
                    <a:pt x="870" y="743"/>
                  </a:lnTo>
                  <a:lnTo>
                    <a:pt x="875" y="745"/>
                  </a:lnTo>
                  <a:lnTo>
                    <a:pt x="878" y="746"/>
                  </a:lnTo>
                  <a:lnTo>
                    <a:pt x="882" y="744"/>
                  </a:lnTo>
                  <a:lnTo>
                    <a:pt x="885" y="742"/>
                  </a:lnTo>
                  <a:lnTo>
                    <a:pt x="890" y="740"/>
                  </a:lnTo>
                  <a:lnTo>
                    <a:pt x="895" y="738"/>
                  </a:lnTo>
                  <a:lnTo>
                    <a:pt x="901" y="738"/>
                  </a:lnTo>
                  <a:lnTo>
                    <a:pt x="902" y="738"/>
                  </a:lnTo>
                  <a:lnTo>
                    <a:pt x="903" y="740"/>
                  </a:lnTo>
                  <a:lnTo>
                    <a:pt x="901" y="743"/>
                  </a:lnTo>
                  <a:lnTo>
                    <a:pt x="900" y="742"/>
                  </a:lnTo>
                  <a:lnTo>
                    <a:pt x="896" y="743"/>
                  </a:lnTo>
                  <a:lnTo>
                    <a:pt x="894" y="745"/>
                  </a:lnTo>
                  <a:lnTo>
                    <a:pt x="893" y="747"/>
                  </a:lnTo>
                  <a:lnTo>
                    <a:pt x="892" y="750"/>
                  </a:lnTo>
                  <a:lnTo>
                    <a:pt x="893" y="753"/>
                  </a:lnTo>
                  <a:lnTo>
                    <a:pt x="893" y="756"/>
                  </a:lnTo>
                  <a:lnTo>
                    <a:pt x="1036" y="781"/>
                  </a:lnTo>
                  <a:lnTo>
                    <a:pt x="1050" y="698"/>
                  </a:lnTo>
                  <a:lnTo>
                    <a:pt x="1051" y="690"/>
                  </a:lnTo>
                  <a:lnTo>
                    <a:pt x="1048" y="688"/>
                  </a:lnTo>
                  <a:lnTo>
                    <a:pt x="1047" y="682"/>
                  </a:lnTo>
                  <a:lnTo>
                    <a:pt x="1038" y="682"/>
                  </a:lnTo>
                  <a:lnTo>
                    <a:pt x="1034" y="688"/>
                  </a:lnTo>
                  <a:lnTo>
                    <a:pt x="1027" y="691"/>
                  </a:lnTo>
                  <a:lnTo>
                    <a:pt x="1026" y="698"/>
                  </a:lnTo>
                  <a:lnTo>
                    <a:pt x="1028" y="700"/>
                  </a:lnTo>
                  <a:lnTo>
                    <a:pt x="1027" y="704"/>
                  </a:lnTo>
                  <a:lnTo>
                    <a:pt x="1021" y="707"/>
                  </a:lnTo>
                  <a:lnTo>
                    <a:pt x="1013" y="707"/>
                  </a:lnTo>
                  <a:lnTo>
                    <a:pt x="1007" y="699"/>
                  </a:lnTo>
                  <a:lnTo>
                    <a:pt x="1002" y="699"/>
                  </a:lnTo>
                  <a:lnTo>
                    <a:pt x="996" y="698"/>
                  </a:lnTo>
                  <a:lnTo>
                    <a:pt x="993" y="697"/>
                  </a:lnTo>
                  <a:lnTo>
                    <a:pt x="990" y="690"/>
                  </a:lnTo>
                  <a:lnTo>
                    <a:pt x="990" y="685"/>
                  </a:lnTo>
                  <a:lnTo>
                    <a:pt x="991" y="680"/>
                  </a:lnTo>
                  <a:lnTo>
                    <a:pt x="991" y="677"/>
                  </a:lnTo>
                  <a:lnTo>
                    <a:pt x="989" y="673"/>
                  </a:lnTo>
                  <a:lnTo>
                    <a:pt x="983" y="667"/>
                  </a:lnTo>
                  <a:lnTo>
                    <a:pt x="983" y="653"/>
                  </a:lnTo>
                  <a:lnTo>
                    <a:pt x="988" y="634"/>
                  </a:lnTo>
                  <a:lnTo>
                    <a:pt x="995" y="640"/>
                  </a:lnTo>
                  <a:lnTo>
                    <a:pt x="998" y="642"/>
                  </a:lnTo>
                  <a:lnTo>
                    <a:pt x="1013" y="647"/>
                  </a:lnTo>
                  <a:lnTo>
                    <a:pt x="1021" y="652"/>
                  </a:lnTo>
                  <a:lnTo>
                    <a:pt x="1024" y="650"/>
                  </a:lnTo>
                  <a:lnTo>
                    <a:pt x="1027" y="644"/>
                  </a:lnTo>
                  <a:lnTo>
                    <a:pt x="1028" y="640"/>
                  </a:lnTo>
                  <a:lnTo>
                    <a:pt x="1028" y="632"/>
                  </a:lnTo>
                  <a:lnTo>
                    <a:pt x="1029" y="624"/>
                  </a:lnTo>
                  <a:lnTo>
                    <a:pt x="1029" y="620"/>
                  </a:lnTo>
                  <a:lnTo>
                    <a:pt x="1031" y="616"/>
                  </a:lnTo>
                  <a:lnTo>
                    <a:pt x="1031" y="607"/>
                  </a:lnTo>
                  <a:lnTo>
                    <a:pt x="1029" y="599"/>
                  </a:lnTo>
                  <a:lnTo>
                    <a:pt x="1032" y="597"/>
                  </a:lnTo>
                  <a:lnTo>
                    <a:pt x="1038" y="592"/>
                  </a:lnTo>
                  <a:lnTo>
                    <a:pt x="1043" y="586"/>
                  </a:lnTo>
                  <a:lnTo>
                    <a:pt x="1046" y="585"/>
                  </a:lnTo>
                  <a:lnTo>
                    <a:pt x="1048" y="581"/>
                  </a:lnTo>
                  <a:lnTo>
                    <a:pt x="1050" y="576"/>
                  </a:lnTo>
                  <a:lnTo>
                    <a:pt x="1046" y="575"/>
                  </a:lnTo>
                  <a:lnTo>
                    <a:pt x="1038" y="575"/>
                  </a:lnTo>
                  <a:lnTo>
                    <a:pt x="1037" y="571"/>
                  </a:lnTo>
                  <a:lnTo>
                    <a:pt x="1016" y="569"/>
                  </a:lnTo>
                  <a:lnTo>
                    <a:pt x="1012" y="562"/>
                  </a:lnTo>
                  <a:lnTo>
                    <a:pt x="1014" y="557"/>
                  </a:lnTo>
                  <a:lnTo>
                    <a:pt x="1009" y="541"/>
                  </a:lnTo>
                  <a:lnTo>
                    <a:pt x="1013" y="529"/>
                  </a:lnTo>
                  <a:lnTo>
                    <a:pt x="1023" y="524"/>
                  </a:lnTo>
                  <a:lnTo>
                    <a:pt x="1021" y="521"/>
                  </a:lnTo>
                  <a:lnTo>
                    <a:pt x="1019" y="519"/>
                  </a:lnTo>
                  <a:lnTo>
                    <a:pt x="1014" y="519"/>
                  </a:lnTo>
                  <a:lnTo>
                    <a:pt x="1015" y="513"/>
                  </a:lnTo>
                  <a:lnTo>
                    <a:pt x="1001" y="509"/>
                  </a:lnTo>
                  <a:lnTo>
                    <a:pt x="993" y="502"/>
                  </a:lnTo>
                  <a:lnTo>
                    <a:pt x="981" y="494"/>
                  </a:lnTo>
                  <a:lnTo>
                    <a:pt x="976" y="486"/>
                  </a:lnTo>
                  <a:lnTo>
                    <a:pt x="969" y="489"/>
                  </a:lnTo>
                  <a:lnTo>
                    <a:pt x="962" y="487"/>
                  </a:lnTo>
                  <a:lnTo>
                    <a:pt x="945" y="490"/>
                  </a:lnTo>
                  <a:lnTo>
                    <a:pt x="939" y="483"/>
                  </a:lnTo>
                  <a:lnTo>
                    <a:pt x="932" y="482"/>
                  </a:lnTo>
                  <a:lnTo>
                    <a:pt x="929" y="476"/>
                  </a:lnTo>
                  <a:lnTo>
                    <a:pt x="931" y="470"/>
                  </a:lnTo>
                  <a:lnTo>
                    <a:pt x="940" y="467"/>
                  </a:lnTo>
                  <a:lnTo>
                    <a:pt x="940" y="463"/>
                  </a:lnTo>
                  <a:lnTo>
                    <a:pt x="944" y="461"/>
                  </a:lnTo>
                  <a:lnTo>
                    <a:pt x="950" y="464"/>
                  </a:lnTo>
                  <a:lnTo>
                    <a:pt x="962" y="449"/>
                  </a:lnTo>
                  <a:lnTo>
                    <a:pt x="968" y="449"/>
                  </a:lnTo>
                  <a:lnTo>
                    <a:pt x="971" y="444"/>
                  </a:lnTo>
                  <a:lnTo>
                    <a:pt x="926" y="438"/>
                  </a:lnTo>
                  <a:lnTo>
                    <a:pt x="951" y="319"/>
                  </a:lnTo>
                  <a:lnTo>
                    <a:pt x="960" y="281"/>
                  </a:lnTo>
                  <a:lnTo>
                    <a:pt x="965" y="258"/>
                  </a:lnTo>
                  <a:lnTo>
                    <a:pt x="967" y="240"/>
                  </a:lnTo>
                  <a:lnTo>
                    <a:pt x="980" y="185"/>
                  </a:lnTo>
                  <a:lnTo>
                    <a:pt x="988" y="158"/>
                  </a:lnTo>
                  <a:lnTo>
                    <a:pt x="996" y="126"/>
                  </a:lnTo>
                  <a:lnTo>
                    <a:pt x="1003" y="87"/>
                  </a:lnTo>
                  <a:lnTo>
                    <a:pt x="986" y="84"/>
                  </a:lnTo>
                  <a:lnTo>
                    <a:pt x="952" y="77"/>
                  </a:lnTo>
                  <a:lnTo>
                    <a:pt x="960" y="40"/>
                  </a:lnTo>
                  <a:lnTo>
                    <a:pt x="964" y="15"/>
                  </a:lnTo>
                  <a:lnTo>
                    <a:pt x="966" y="12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3088"/>
            <p:cNvSpPr>
              <a:spLocks/>
            </p:cNvSpPr>
            <p:nvPr/>
          </p:nvSpPr>
          <p:spPr bwMode="auto">
            <a:xfrm>
              <a:off x="3218056" y="4700157"/>
              <a:ext cx="592429" cy="418062"/>
            </a:xfrm>
            <a:custGeom>
              <a:avLst/>
              <a:gdLst>
                <a:gd name="T0" fmla="*/ 581 w 932"/>
                <a:gd name="T1" fmla="*/ 27 h 660"/>
                <a:gd name="T2" fmla="*/ 733 w 932"/>
                <a:gd name="T3" fmla="*/ 65 h 660"/>
                <a:gd name="T4" fmla="*/ 792 w 932"/>
                <a:gd name="T5" fmla="*/ 109 h 660"/>
                <a:gd name="T6" fmla="*/ 839 w 932"/>
                <a:gd name="T7" fmla="*/ 231 h 660"/>
                <a:gd name="T8" fmla="*/ 929 w 932"/>
                <a:gd name="T9" fmla="*/ 309 h 660"/>
                <a:gd name="T10" fmla="*/ 772 w 932"/>
                <a:gd name="T11" fmla="*/ 449 h 660"/>
                <a:gd name="T12" fmla="*/ 681 w 932"/>
                <a:gd name="T13" fmla="*/ 537 h 660"/>
                <a:gd name="T14" fmla="*/ 656 w 932"/>
                <a:gd name="T15" fmla="*/ 493 h 660"/>
                <a:gd name="T16" fmla="*/ 606 w 932"/>
                <a:gd name="T17" fmla="*/ 471 h 660"/>
                <a:gd name="T18" fmla="*/ 560 w 932"/>
                <a:gd name="T19" fmla="*/ 502 h 660"/>
                <a:gd name="T20" fmla="*/ 511 w 932"/>
                <a:gd name="T21" fmla="*/ 468 h 660"/>
                <a:gd name="T22" fmla="*/ 471 w 932"/>
                <a:gd name="T23" fmla="*/ 479 h 660"/>
                <a:gd name="T24" fmla="*/ 428 w 932"/>
                <a:gd name="T25" fmla="*/ 526 h 660"/>
                <a:gd name="T26" fmla="*/ 425 w 932"/>
                <a:gd name="T27" fmla="*/ 592 h 660"/>
                <a:gd name="T28" fmla="*/ 438 w 932"/>
                <a:gd name="T29" fmla="*/ 660 h 660"/>
                <a:gd name="T30" fmla="*/ 395 w 932"/>
                <a:gd name="T31" fmla="*/ 642 h 660"/>
                <a:gd name="T32" fmla="*/ 364 w 932"/>
                <a:gd name="T33" fmla="*/ 582 h 660"/>
                <a:gd name="T34" fmla="*/ 359 w 932"/>
                <a:gd name="T35" fmla="*/ 580 h 660"/>
                <a:gd name="T36" fmla="*/ 350 w 932"/>
                <a:gd name="T37" fmla="*/ 574 h 660"/>
                <a:gd name="T38" fmla="*/ 341 w 932"/>
                <a:gd name="T39" fmla="*/ 565 h 660"/>
                <a:gd name="T40" fmla="*/ 333 w 932"/>
                <a:gd name="T41" fmla="*/ 558 h 660"/>
                <a:gd name="T42" fmla="*/ 327 w 932"/>
                <a:gd name="T43" fmla="*/ 549 h 660"/>
                <a:gd name="T44" fmla="*/ 323 w 932"/>
                <a:gd name="T45" fmla="*/ 541 h 660"/>
                <a:gd name="T46" fmla="*/ 323 w 932"/>
                <a:gd name="T47" fmla="*/ 521 h 660"/>
                <a:gd name="T48" fmla="*/ 315 w 932"/>
                <a:gd name="T49" fmla="*/ 498 h 660"/>
                <a:gd name="T50" fmla="*/ 307 w 932"/>
                <a:gd name="T51" fmla="*/ 471 h 660"/>
                <a:gd name="T52" fmla="*/ 341 w 932"/>
                <a:gd name="T53" fmla="*/ 434 h 660"/>
                <a:gd name="T54" fmla="*/ 344 w 932"/>
                <a:gd name="T55" fmla="*/ 418 h 660"/>
                <a:gd name="T56" fmla="*/ 350 w 932"/>
                <a:gd name="T57" fmla="*/ 412 h 660"/>
                <a:gd name="T58" fmla="*/ 353 w 932"/>
                <a:gd name="T59" fmla="*/ 401 h 660"/>
                <a:gd name="T60" fmla="*/ 357 w 932"/>
                <a:gd name="T61" fmla="*/ 391 h 660"/>
                <a:gd name="T62" fmla="*/ 359 w 932"/>
                <a:gd name="T63" fmla="*/ 388 h 660"/>
                <a:gd name="T64" fmla="*/ 363 w 932"/>
                <a:gd name="T65" fmla="*/ 381 h 660"/>
                <a:gd name="T66" fmla="*/ 321 w 932"/>
                <a:gd name="T67" fmla="*/ 372 h 660"/>
                <a:gd name="T68" fmla="*/ 182 w 932"/>
                <a:gd name="T69" fmla="*/ 368 h 660"/>
                <a:gd name="T70" fmla="*/ 97 w 932"/>
                <a:gd name="T71" fmla="*/ 491 h 660"/>
                <a:gd name="T72" fmla="*/ 2 w 932"/>
                <a:gd name="T73" fmla="*/ 416 h 660"/>
                <a:gd name="T74" fmla="*/ 8 w 932"/>
                <a:gd name="T75" fmla="*/ 266 h 660"/>
                <a:gd name="T76" fmla="*/ 28 w 932"/>
                <a:gd name="T77" fmla="*/ 251 h 660"/>
                <a:gd name="T78" fmla="*/ 35 w 932"/>
                <a:gd name="T79" fmla="*/ 259 h 660"/>
                <a:gd name="T80" fmla="*/ 45 w 932"/>
                <a:gd name="T81" fmla="*/ 265 h 660"/>
                <a:gd name="T82" fmla="*/ 52 w 932"/>
                <a:gd name="T83" fmla="*/ 268 h 660"/>
                <a:gd name="T84" fmla="*/ 59 w 932"/>
                <a:gd name="T85" fmla="*/ 270 h 660"/>
                <a:gd name="T86" fmla="*/ 64 w 932"/>
                <a:gd name="T87" fmla="*/ 283 h 660"/>
                <a:gd name="T88" fmla="*/ 133 w 932"/>
                <a:gd name="T89" fmla="*/ 293 h 660"/>
                <a:gd name="T90" fmla="*/ 141 w 932"/>
                <a:gd name="T91" fmla="*/ 275 h 660"/>
                <a:gd name="T92" fmla="*/ 153 w 932"/>
                <a:gd name="T93" fmla="*/ 272 h 660"/>
                <a:gd name="T94" fmla="*/ 163 w 932"/>
                <a:gd name="T95" fmla="*/ 266 h 660"/>
                <a:gd name="T96" fmla="*/ 170 w 932"/>
                <a:gd name="T97" fmla="*/ 258 h 660"/>
                <a:gd name="T98" fmla="*/ 183 w 932"/>
                <a:gd name="T99" fmla="*/ 251 h 660"/>
                <a:gd name="T100" fmla="*/ 188 w 932"/>
                <a:gd name="T101" fmla="*/ 241 h 660"/>
                <a:gd name="T102" fmla="*/ 192 w 932"/>
                <a:gd name="T103" fmla="*/ 224 h 660"/>
                <a:gd name="T104" fmla="*/ 244 w 932"/>
                <a:gd name="T105" fmla="*/ 208 h 660"/>
                <a:gd name="T106" fmla="*/ 289 w 932"/>
                <a:gd name="T107" fmla="*/ 163 h 660"/>
                <a:gd name="T108" fmla="*/ 351 w 932"/>
                <a:gd name="T109" fmla="*/ 166 h 660"/>
                <a:gd name="T110" fmla="*/ 338 w 932"/>
                <a:gd name="T111" fmla="*/ 147 h 660"/>
                <a:gd name="T112" fmla="*/ 396 w 932"/>
                <a:gd name="T113" fmla="*/ 155 h 660"/>
                <a:gd name="T114" fmla="*/ 436 w 932"/>
                <a:gd name="T115" fmla="*/ 184 h 660"/>
                <a:gd name="T116" fmla="*/ 451 w 932"/>
                <a:gd name="T117" fmla="*/ 17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2" h="660">
                  <a:moveTo>
                    <a:pt x="545" y="0"/>
                  </a:moveTo>
                  <a:lnTo>
                    <a:pt x="548" y="4"/>
                  </a:lnTo>
                  <a:lnTo>
                    <a:pt x="553" y="5"/>
                  </a:lnTo>
                  <a:lnTo>
                    <a:pt x="557" y="8"/>
                  </a:lnTo>
                  <a:lnTo>
                    <a:pt x="566" y="6"/>
                  </a:lnTo>
                  <a:lnTo>
                    <a:pt x="570" y="12"/>
                  </a:lnTo>
                  <a:lnTo>
                    <a:pt x="573" y="19"/>
                  </a:lnTo>
                  <a:lnTo>
                    <a:pt x="581" y="27"/>
                  </a:lnTo>
                  <a:lnTo>
                    <a:pt x="638" y="52"/>
                  </a:lnTo>
                  <a:lnTo>
                    <a:pt x="659" y="45"/>
                  </a:lnTo>
                  <a:lnTo>
                    <a:pt x="686" y="41"/>
                  </a:lnTo>
                  <a:lnTo>
                    <a:pt x="705" y="39"/>
                  </a:lnTo>
                  <a:lnTo>
                    <a:pt x="721" y="40"/>
                  </a:lnTo>
                  <a:lnTo>
                    <a:pt x="735" y="51"/>
                  </a:lnTo>
                  <a:lnTo>
                    <a:pt x="733" y="61"/>
                  </a:lnTo>
                  <a:lnTo>
                    <a:pt x="733" y="65"/>
                  </a:lnTo>
                  <a:lnTo>
                    <a:pt x="731" y="72"/>
                  </a:lnTo>
                  <a:lnTo>
                    <a:pt x="726" y="75"/>
                  </a:lnTo>
                  <a:lnTo>
                    <a:pt x="725" y="78"/>
                  </a:lnTo>
                  <a:lnTo>
                    <a:pt x="727" y="82"/>
                  </a:lnTo>
                  <a:lnTo>
                    <a:pt x="731" y="90"/>
                  </a:lnTo>
                  <a:lnTo>
                    <a:pt x="731" y="95"/>
                  </a:lnTo>
                  <a:lnTo>
                    <a:pt x="729" y="100"/>
                  </a:lnTo>
                  <a:lnTo>
                    <a:pt x="792" y="109"/>
                  </a:lnTo>
                  <a:lnTo>
                    <a:pt x="795" y="91"/>
                  </a:lnTo>
                  <a:lnTo>
                    <a:pt x="801" y="100"/>
                  </a:lnTo>
                  <a:lnTo>
                    <a:pt x="817" y="114"/>
                  </a:lnTo>
                  <a:lnTo>
                    <a:pt x="830" y="134"/>
                  </a:lnTo>
                  <a:lnTo>
                    <a:pt x="830" y="158"/>
                  </a:lnTo>
                  <a:lnTo>
                    <a:pt x="822" y="209"/>
                  </a:lnTo>
                  <a:lnTo>
                    <a:pt x="821" y="230"/>
                  </a:lnTo>
                  <a:lnTo>
                    <a:pt x="839" y="231"/>
                  </a:lnTo>
                  <a:lnTo>
                    <a:pt x="858" y="224"/>
                  </a:lnTo>
                  <a:lnTo>
                    <a:pt x="854" y="264"/>
                  </a:lnTo>
                  <a:lnTo>
                    <a:pt x="869" y="266"/>
                  </a:lnTo>
                  <a:lnTo>
                    <a:pt x="872" y="251"/>
                  </a:lnTo>
                  <a:lnTo>
                    <a:pt x="900" y="254"/>
                  </a:lnTo>
                  <a:lnTo>
                    <a:pt x="896" y="279"/>
                  </a:lnTo>
                  <a:lnTo>
                    <a:pt x="932" y="285"/>
                  </a:lnTo>
                  <a:lnTo>
                    <a:pt x="929" y="309"/>
                  </a:lnTo>
                  <a:lnTo>
                    <a:pt x="926" y="341"/>
                  </a:lnTo>
                  <a:lnTo>
                    <a:pt x="919" y="389"/>
                  </a:lnTo>
                  <a:lnTo>
                    <a:pt x="882" y="384"/>
                  </a:lnTo>
                  <a:lnTo>
                    <a:pt x="823" y="377"/>
                  </a:lnTo>
                  <a:lnTo>
                    <a:pt x="819" y="398"/>
                  </a:lnTo>
                  <a:lnTo>
                    <a:pt x="815" y="415"/>
                  </a:lnTo>
                  <a:lnTo>
                    <a:pt x="809" y="453"/>
                  </a:lnTo>
                  <a:lnTo>
                    <a:pt x="772" y="449"/>
                  </a:lnTo>
                  <a:lnTo>
                    <a:pt x="723" y="444"/>
                  </a:lnTo>
                  <a:lnTo>
                    <a:pt x="717" y="442"/>
                  </a:lnTo>
                  <a:lnTo>
                    <a:pt x="712" y="444"/>
                  </a:lnTo>
                  <a:lnTo>
                    <a:pt x="710" y="473"/>
                  </a:lnTo>
                  <a:lnTo>
                    <a:pt x="708" y="487"/>
                  </a:lnTo>
                  <a:lnTo>
                    <a:pt x="703" y="521"/>
                  </a:lnTo>
                  <a:lnTo>
                    <a:pt x="701" y="539"/>
                  </a:lnTo>
                  <a:lnTo>
                    <a:pt x="681" y="537"/>
                  </a:lnTo>
                  <a:lnTo>
                    <a:pt x="662" y="534"/>
                  </a:lnTo>
                  <a:lnTo>
                    <a:pt x="664" y="516"/>
                  </a:lnTo>
                  <a:lnTo>
                    <a:pt x="666" y="489"/>
                  </a:lnTo>
                  <a:lnTo>
                    <a:pt x="672" y="484"/>
                  </a:lnTo>
                  <a:lnTo>
                    <a:pt x="661" y="483"/>
                  </a:lnTo>
                  <a:lnTo>
                    <a:pt x="659" y="485"/>
                  </a:lnTo>
                  <a:lnTo>
                    <a:pt x="659" y="488"/>
                  </a:lnTo>
                  <a:lnTo>
                    <a:pt x="656" y="493"/>
                  </a:lnTo>
                  <a:lnTo>
                    <a:pt x="652" y="493"/>
                  </a:lnTo>
                  <a:lnTo>
                    <a:pt x="650" y="496"/>
                  </a:lnTo>
                  <a:lnTo>
                    <a:pt x="648" y="493"/>
                  </a:lnTo>
                  <a:lnTo>
                    <a:pt x="651" y="489"/>
                  </a:lnTo>
                  <a:lnTo>
                    <a:pt x="647" y="482"/>
                  </a:lnTo>
                  <a:lnTo>
                    <a:pt x="643" y="482"/>
                  </a:lnTo>
                  <a:lnTo>
                    <a:pt x="615" y="465"/>
                  </a:lnTo>
                  <a:lnTo>
                    <a:pt x="606" y="471"/>
                  </a:lnTo>
                  <a:lnTo>
                    <a:pt x="595" y="471"/>
                  </a:lnTo>
                  <a:lnTo>
                    <a:pt x="593" y="474"/>
                  </a:lnTo>
                  <a:lnTo>
                    <a:pt x="590" y="470"/>
                  </a:lnTo>
                  <a:lnTo>
                    <a:pt x="587" y="470"/>
                  </a:lnTo>
                  <a:lnTo>
                    <a:pt x="587" y="474"/>
                  </a:lnTo>
                  <a:lnTo>
                    <a:pt x="576" y="480"/>
                  </a:lnTo>
                  <a:lnTo>
                    <a:pt x="578" y="497"/>
                  </a:lnTo>
                  <a:lnTo>
                    <a:pt x="560" y="502"/>
                  </a:lnTo>
                  <a:lnTo>
                    <a:pt x="547" y="492"/>
                  </a:lnTo>
                  <a:lnTo>
                    <a:pt x="537" y="481"/>
                  </a:lnTo>
                  <a:lnTo>
                    <a:pt x="527" y="480"/>
                  </a:lnTo>
                  <a:lnTo>
                    <a:pt x="529" y="470"/>
                  </a:lnTo>
                  <a:lnTo>
                    <a:pt x="527" y="468"/>
                  </a:lnTo>
                  <a:lnTo>
                    <a:pt x="518" y="465"/>
                  </a:lnTo>
                  <a:lnTo>
                    <a:pt x="512" y="464"/>
                  </a:lnTo>
                  <a:lnTo>
                    <a:pt x="511" y="468"/>
                  </a:lnTo>
                  <a:lnTo>
                    <a:pt x="512" y="473"/>
                  </a:lnTo>
                  <a:lnTo>
                    <a:pt x="508" y="476"/>
                  </a:lnTo>
                  <a:lnTo>
                    <a:pt x="506" y="475"/>
                  </a:lnTo>
                  <a:lnTo>
                    <a:pt x="503" y="482"/>
                  </a:lnTo>
                  <a:lnTo>
                    <a:pt x="497" y="482"/>
                  </a:lnTo>
                  <a:lnTo>
                    <a:pt x="486" y="481"/>
                  </a:lnTo>
                  <a:lnTo>
                    <a:pt x="483" y="476"/>
                  </a:lnTo>
                  <a:lnTo>
                    <a:pt x="471" y="479"/>
                  </a:lnTo>
                  <a:lnTo>
                    <a:pt x="462" y="482"/>
                  </a:lnTo>
                  <a:lnTo>
                    <a:pt x="455" y="497"/>
                  </a:lnTo>
                  <a:lnTo>
                    <a:pt x="451" y="499"/>
                  </a:lnTo>
                  <a:lnTo>
                    <a:pt x="449" y="500"/>
                  </a:lnTo>
                  <a:lnTo>
                    <a:pt x="436" y="498"/>
                  </a:lnTo>
                  <a:lnTo>
                    <a:pt x="433" y="520"/>
                  </a:lnTo>
                  <a:lnTo>
                    <a:pt x="432" y="522"/>
                  </a:lnTo>
                  <a:lnTo>
                    <a:pt x="428" y="526"/>
                  </a:lnTo>
                  <a:lnTo>
                    <a:pt x="426" y="530"/>
                  </a:lnTo>
                  <a:lnTo>
                    <a:pt x="422" y="539"/>
                  </a:lnTo>
                  <a:lnTo>
                    <a:pt x="417" y="539"/>
                  </a:lnTo>
                  <a:lnTo>
                    <a:pt x="414" y="550"/>
                  </a:lnTo>
                  <a:lnTo>
                    <a:pt x="414" y="556"/>
                  </a:lnTo>
                  <a:lnTo>
                    <a:pt x="417" y="562"/>
                  </a:lnTo>
                  <a:lnTo>
                    <a:pt x="413" y="566"/>
                  </a:lnTo>
                  <a:lnTo>
                    <a:pt x="425" y="592"/>
                  </a:lnTo>
                  <a:lnTo>
                    <a:pt x="423" y="593"/>
                  </a:lnTo>
                  <a:lnTo>
                    <a:pt x="434" y="613"/>
                  </a:lnTo>
                  <a:lnTo>
                    <a:pt x="444" y="616"/>
                  </a:lnTo>
                  <a:lnTo>
                    <a:pt x="447" y="622"/>
                  </a:lnTo>
                  <a:lnTo>
                    <a:pt x="449" y="623"/>
                  </a:lnTo>
                  <a:lnTo>
                    <a:pt x="450" y="632"/>
                  </a:lnTo>
                  <a:lnTo>
                    <a:pt x="453" y="638"/>
                  </a:lnTo>
                  <a:lnTo>
                    <a:pt x="438" y="660"/>
                  </a:lnTo>
                  <a:lnTo>
                    <a:pt x="425" y="658"/>
                  </a:lnTo>
                  <a:lnTo>
                    <a:pt x="419" y="640"/>
                  </a:lnTo>
                  <a:lnTo>
                    <a:pt x="416" y="640"/>
                  </a:lnTo>
                  <a:lnTo>
                    <a:pt x="415" y="645"/>
                  </a:lnTo>
                  <a:lnTo>
                    <a:pt x="409" y="650"/>
                  </a:lnTo>
                  <a:lnTo>
                    <a:pt x="396" y="635"/>
                  </a:lnTo>
                  <a:lnTo>
                    <a:pt x="392" y="638"/>
                  </a:lnTo>
                  <a:lnTo>
                    <a:pt x="395" y="642"/>
                  </a:lnTo>
                  <a:lnTo>
                    <a:pt x="390" y="643"/>
                  </a:lnTo>
                  <a:lnTo>
                    <a:pt x="383" y="633"/>
                  </a:lnTo>
                  <a:lnTo>
                    <a:pt x="383" y="620"/>
                  </a:lnTo>
                  <a:lnTo>
                    <a:pt x="388" y="615"/>
                  </a:lnTo>
                  <a:lnTo>
                    <a:pt x="388" y="614"/>
                  </a:lnTo>
                  <a:lnTo>
                    <a:pt x="393" y="610"/>
                  </a:lnTo>
                  <a:lnTo>
                    <a:pt x="365" y="585"/>
                  </a:lnTo>
                  <a:lnTo>
                    <a:pt x="364" y="582"/>
                  </a:lnTo>
                  <a:lnTo>
                    <a:pt x="363" y="582"/>
                  </a:lnTo>
                  <a:lnTo>
                    <a:pt x="362" y="584"/>
                  </a:lnTo>
                  <a:lnTo>
                    <a:pt x="361" y="582"/>
                  </a:lnTo>
                  <a:lnTo>
                    <a:pt x="359" y="584"/>
                  </a:lnTo>
                  <a:lnTo>
                    <a:pt x="357" y="582"/>
                  </a:lnTo>
                  <a:lnTo>
                    <a:pt x="357" y="581"/>
                  </a:lnTo>
                  <a:lnTo>
                    <a:pt x="359" y="581"/>
                  </a:lnTo>
                  <a:lnTo>
                    <a:pt x="359" y="580"/>
                  </a:lnTo>
                  <a:lnTo>
                    <a:pt x="355" y="580"/>
                  </a:lnTo>
                  <a:lnTo>
                    <a:pt x="353" y="580"/>
                  </a:lnTo>
                  <a:lnTo>
                    <a:pt x="351" y="580"/>
                  </a:lnTo>
                  <a:lnTo>
                    <a:pt x="350" y="579"/>
                  </a:lnTo>
                  <a:lnTo>
                    <a:pt x="349" y="578"/>
                  </a:lnTo>
                  <a:lnTo>
                    <a:pt x="348" y="576"/>
                  </a:lnTo>
                  <a:lnTo>
                    <a:pt x="349" y="575"/>
                  </a:lnTo>
                  <a:lnTo>
                    <a:pt x="350" y="574"/>
                  </a:lnTo>
                  <a:lnTo>
                    <a:pt x="349" y="573"/>
                  </a:lnTo>
                  <a:lnTo>
                    <a:pt x="349" y="572"/>
                  </a:lnTo>
                  <a:lnTo>
                    <a:pt x="347" y="570"/>
                  </a:lnTo>
                  <a:lnTo>
                    <a:pt x="344" y="569"/>
                  </a:lnTo>
                  <a:lnTo>
                    <a:pt x="343" y="568"/>
                  </a:lnTo>
                  <a:lnTo>
                    <a:pt x="343" y="566"/>
                  </a:lnTo>
                  <a:lnTo>
                    <a:pt x="343" y="565"/>
                  </a:lnTo>
                  <a:lnTo>
                    <a:pt x="341" y="565"/>
                  </a:lnTo>
                  <a:lnTo>
                    <a:pt x="340" y="564"/>
                  </a:lnTo>
                  <a:lnTo>
                    <a:pt x="340" y="563"/>
                  </a:lnTo>
                  <a:lnTo>
                    <a:pt x="339" y="562"/>
                  </a:lnTo>
                  <a:lnTo>
                    <a:pt x="337" y="562"/>
                  </a:lnTo>
                  <a:lnTo>
                    <a:pt x="336" y="561"/>
                  </a:lnTo>
                  <a:lnTo>
                    <a:pt x="333" y="560"/>
                  </a:lnTo>
                  <a:lnTo>
                    <a:pt x="335" y="558"/>
                  </a:lnTo>
                  <a:lnTo>
                    <a:pt x="333" y="558"/>
                  </a:lnTo>
                  <a:lnTo>
                    <a:pt x="333" y="555"/>
                  </a:lnTo>
                  <a:lnTo>
                    <a:pt x="331" y="554"/>
                  </a:lnTo>
                  <a:lnTo>
                    <a:pt x="331" y="553"/>
                  </a:lnTo>
                  <a:lnTo>
                    <a:pt x="333" y="553"/>
                  </a:lnTo>
                  <a:lnTo>
                    <a:pt x="332" y="551"/>
                  </a:lnTo>
                  <a:lnTo>
                    <a:pt x="330" y="551"/>
                  </a:lnTo>
                  <a:lnTo>
                    <a:pt x="330" y="552"/>
                  </a:lnTo>
                  <a:lnTo>
                    <a:pt x="327" y="549"/>
                  </a:lnTo>
                  <a:lnTo>
                    <a:pt x="328" y="547"/>
                  </a:lnTo>
                  <a:lnTo>
                    <a:pt x="327" y="546"/>
                  </a:lnTo>
                  <a:lnTo>
                    <a:pt x="324" y="545"/>
                  </a:lnTo>
                  <a:lnTo>
                    <a:pt x="324" y="544"/>
                  </a:lnTo>
                  <a:lnTo>
                    <a:pt x="325" y="543"/>
                  </a:lnTo>
                  <a:lnTo>
                    <a:pt x="325" y="542"/>
                  </a:lnTo>
                  <a:lnTo>
                    <a:pt x="324" y="542"/>
                  </a:lnTo>
                  <a:lnTo>
                    <a:pt x="323" y="541"/>
                  </a:lnTo>
                  <a:lnTo>
                    <a:pt x="320" y="539"/>
                  </a:lnTo>
                  <a:lnTo>
                    <a:pt x="319" y="538"/>
                  </a:lnTo>
                  <a:lnTo>
                    <a:pt x="319" y="537"/>
                  </a:lnTo>
                  <a:lnTo>
                    <a:pt x="318" y="531"/>
                  </a:lnTo>
                  <a:lnTo>
                    <a:pt x="319" y="529"/>
                  </a:lnTo>
                  <a:lnTo>
                    <a:pt x="319" y="527"/>
                  </a:lnTo>
                  <a:lnTo>
                    <a:pt x="321" y="525"/>
                  </a:lnTo>
                  <a:lnTo>
                    <a:pt x="323" y="521"/>
                  </a:lnTo>
                  <a:lnTo>
                    <a:pt x="325" y="519"/>
                  </a:lnTo>
                  <a:lnTo>
                    <a:pt x="326" y="519"/>
                  </a:lnTo>
                  <a:lnTo>
                    <a:pt x="325" y="515"/>
                  </a:lnTo>
                  <a:lnTo>
                    <a:pt x="326" y="511"/>
                  </a:lnTo>
                  <a:lnTo>
                    <a:pt x="328" y="509"/>
                  </a:lnTo>
                  <a:lnTo>
                    <a:pt x="328" y="506"/>
                  </a:lnTo>
                  <a:lnTo>
                    <a:pt x="330" y="504"/>
                  </a:lnTo>
                  <a:lnTo>
                    <a:pt x="315" y="498"/>
                  </a:lnTo>
                  <a:lnTo>
                    <a:pt x="306" y="507"/>
                  </a:lnTo>
                  <a:lnTo>
                    <a:pt x="300" y="502"/>
                  </a:lnTo>
                  <a:lnTo>
                    <a:pt x="293" y="508"/>
                  </a:lnTo>
                  <a:lnTo>
                    <a:pt x="283" y="505"/>
                  </a:lnTo>
                  <a:lnTo>
                    <a:pt x="266" y="499"/>
                  </a:lnTo>
                  <a:lnTo>
                    <a:pt x="302" y="484"/>
                  </a:lnTo>
                  <a:lnTo>
                    <a:pt x="299" y="476"/>
                  </a:lnTo>
                  <a:lnTo>
                    <a:pt x="307" y="471"/>
                  </a:lnTo>
                  <a:lnTo>
                    <a:pt x="302" y="459"/>
                  </a:lnTo>
                  <a:lnTo>
                    <a:pt x="309" y="454"/>
                  </a:lnTo>
                  <a:lnTo>
                    <a:pt x="313" y="458"/>
                  </a:lnTo>
                  <a:lnTo>
                    <a:pt x="320" y="452"/>
                  </a:lnTo>
                  <a:lnTo>
                    <a:pt x="331" y="459"/>
                  </a:lnTo>
                  <a:lnTo>
                    <a:pt x="331" y="439"/>
                  </a:lnTo>
                  <a:lnTo>
                    <a:pt x="331" y="435"/>
                  </a:lnTo>
                  <a:lnTo>
                    <a:pt x="341" y="434"/>
                  </a:lnTo>
                  <a:lnTo>
                    <a:pt x="347" y="430"/>
                  </a:lnTo>
                  <a:lnTo>
                    <a:pt x="345" y="428"/>
                  </a:lnTo>
                  <a:lnTo>
                    <a:pt x="344" y="426"/>
                  </a:lnTo>
                  <a:lnTo>
                    <a:pt x="345" y="425"/>
                  </a:lnTo>
                  <a:lnTo>
                    <a:pt x="347" y="424"/>
                  </a:lnTo>
                  <a:lnTo>
                    <a:pt x="347" y="422"/>
                  </a:lnTo>
                  <a:lnTo>
                    <a:pt x="345" y="421"/>
                  </a:lnTo>
                  <a:lnTo>
                    <a:pt x="344" y="418"/>
                  </a:lnTo>
                  <a:lnTo>
                    <a:pt x="343" y="417"/>
                  </a:lnTo>
                  <a:lnTo>
                    <a:pt x="344" y="416"/>
                  </a:lnTo>
                  <a:lnTo>
                    <a:pt x="345" y="416"/>
                  </a:lnTo>
                  <a:lnTo>
                    <a:pt x="347" y="415"/>
                  </a:lnTo>
                  <a:lnTo>
                    <a:pt x="345" y="413"/>
                  </a:lnTo>
                  <a:lnTo>
                    <a:pt x="345" y="412"/>
                  </a:lnTo>
                  <a:lnTo>
                    <a:pt x="348" y="412"/>
                  </a:lnTo>
                  <a:lnTo>
                    <a:pt x="350" y="412"/>
                  </a:lnTo>
                  <a:lnTo>
                    <a:pt x="350" y="411"/>
                  </a:lnTo>
                  <a:lnTo>
                    <a:pt x="351" y="410"/>
                  </a:lnTo>
                  <a:lnTo>
                    <a:pt x="353" y="407"/>
                  </a:lnTo>
                  <a:lnTo>
                    <a:pt x="353" y="404"/>
                  </a:lnTo>
                  <a:lnTo>
                    <a:pt x="352" y="403"/>
                  </a:lnTo>
                  <a:lnTo>
                    <a:pt x="351" y="403"/>
                  </a:lnTo>
                  <a:lnTo>
                    <a:pt x="351" y="402"/>
                  </a:lnTo>
                  <a:lnTo>
                    <a:pt x="353" y="401"/>
                  </a:lnTo>
                  <a:lnTo>
                    <a:pt x="354" y="400"/>
                  </a:lnTo>
                  <a:lnTo>
                    <a:pt x="355" y="399"/>
                  </a:lnTo>
                  <a:lnTo>
                    <a:pt x="356" y="396"/>
                  </a:lnTo>
                  <a:lnTo>
                    <a:pt x="354" y="394"/>
                  </a:lnTo>
                  <a:lnTo>
                    <a:pt x="354" y="393"/>
                  </a:lnTo>
                  <a:lnTo>
                    <a:pt x="355" y="392"/>
                  </a:lnTo>
                  <a:lnTo>
                    <a:pt x="356" y="391"/>
                  </a:lnTo>
                  <a:lnTo>
                    <a:pt x="357" y="391"/>
                  </a:lnTo>
                  <a:lnTo>
                    <a:pt x="360" y="393"/>
                  </a:lnTo>
                  <a:lnTo>
                    <a:pt x="361" y="393"/>
                  </a:lnTo>
                  <a:lnTo>
                    <a:pt x="362" y="393"/>
                  </a:lnTo>
                  <a:lnTo>
                    <a:pt x="363" y="392"/>
                  </a:lnTo>
                  <a:lnTo>
                    <a:pt x="363" y="391"/>
                  </a:lnTo>
                  <a:lnTo>
                    <a:pt x="362" y="389"/>
                  </a:lnTo>
                  <a:lnTo>
                    <a:pt x="360" y="388"/>
                  </a:lnTo>
                  <a:lnTo>
                    <a:pt x="359" y="388"/>
                  </a:lnTo>
                  <a:lnTo>
                    <a:pt x="355" y="389"/>
                  </a:lnTo>
                  <a:lnTo>
                    <a:pt x="354" y="388"/>
                  </a:lnTo>
                  <a:lnTo>
                    <a:pt x="355" y="386"/>
                  </a:lnTo>
                  <a:lnTo>
                    <a:pt x="356" y="384"/>
                  </a:lnTo>
                  <a:lnTo>
                    <a:pt x="357" y="384"/>
                  </a:lnTo>
                  <a:lnTo>
                    <a:pt x="359" y="382"/>
                  </a:lnTo>
                  <a:lnTo>
                    <a:pt x="362" y="381"/>
                  </a:lnTo>
                  <a:lnTo>
                    <a:pt x="363" y="381"/>
                  </a:lnTo>
                  <a:lnTo>
                    <a:pt x="362" y="379"/>
                  </a:lnTo>
                  <a:lnTo>
                    <a:pt x="361" y="377"/>
                  </a:lnTo>
                  <a:lnTo>
                    <a:pt x="359" y="376"/>
                  </a:lnTo>
                  <a:lnTo>
                    <a:pt x="356" y="376"/>
                  </a:lnTo>
                  <a:lnTo>
                    <a:pt x="354" y="376"/>
                  </a:lnTo>
                  <a:lnTo>
                    <a:pt x="353" y="375"/>
                  </a:lnTo>
                  <a:lnTo>
                    <a:pt x="353" y="374"/>
                  </a:lnTo>
                  <a:lnTo>
                    <a:pt x="321" y="372"/>
                  </a:lnTo>
                  <a:lnTo>
                    <a:pt x="296" y="348"/>
                  </a:lnTo>
                  <a:lnTo>
                    <a:pt x="282" y="343"/>
                  </a:lnTo>
                  <a:lnTo>
                    <a:pt x="266" y="341"/>
                  </a:lnTo>
                  <a:lnTo>
                    <a:pt x="265" y="332"/>
                  </a:lnTo>
                  <a:lnTo>
                    <a:pt x="243" y="335"/>
                  </a:lnTo>
                  <a:lnTo>
                    <a:pt x="213" y="346"/>
                  </a:lnTo>
                  <a:lnTo>
                    <a:pt x="201" y="353"/>
                  </a:lnTo>
                  <a:lnTo>
                    <a:pt x="182" y="368"/>
                  </a:lnTo>
                  <a:lnTo>
                    <a:pt x="167" y="383"/>
                  </a:lnTo>
                  <a:lnTo>
                    <a:pt x="155" y="402"/>
                  </a:lnTo>
                  <a:lnTo>
                    <a:pt x="144" y="428"/>
                  </a:lnTo>
                  <a:lnTo>
                    <a:pt x="137" y="446"/>
                  </a:lnTo>
                  <a:lnTo>
                    <a:pt x="127" y="463"/>
                  </a:lnTo>
                  <a:lnTo>
                    <a:pt x="116" y="477"/>
                  </a:lnTo>
                  <a:lnTo>
                    <a:pt x="108" y="484"/>
                  </a:lnTo>
                  <a:lnTo>
                    <a:pt x="97" y="491"/>
                  </a:lnTo>
                  <a:lnTo>
                    <a:pt x="81" y="493"/>
                  </a:lnTo>
                  <a:lnTo>
                    <a:pt x="68" y="491"/>
                  </a:lnTo>
                  <a:lnTo>
                    <a:pt x="55" y="487"/>
                  </a:lnTo>
                  <a:lnTo>
                    <a:pt x="42" y="481"/>
                  </a:lnTo>
                  <a:lnTo>
                    <a:pt x="25" y="464"/>
                  </a:lnTo>
                  <a:lnTo>
                    <a:pt x="12" y="441"/>
                  </a:lnTo>
                  <a:lnTo>
                    <a:pt x="6" y="428"/>
                  </a:lnTo>
                  <a:lnTo>
                    <a:pt x="2" y="416"/>
                  </a:lnTo>
                  <a:lnTo>
                    <a:pt x="0" y="389"/>
                  </a:lnTo>
                  <a:lnTo>
                    <a:pt x="2" y="363"/>
                  </a:lnTo>
                  <a:lnTo>
                    <a:pt x="4" y="351"/>
                  </a:lnTo>
                  <a:lnTo>
                    <a:pt x="11" y="329"/>
                  </a:lnTo>
                  <a:lnTo>
                    <a:pt x="16" y="313"/>
                  </a:lnTo>
                  <a:lnTo>
                    <a:pt x="15" y="294"/>
                  </a:lnTo>
                  <a:lnTo>
                    <a:pt x="12" y="278"/>
                  </a:lnTo>
                  <a:lnTo>
                    <a:pt x="8" y="266"/>
                  </a:lnTo>
                  <a:lnTo>
                    <a:pt x="14" y="266"/>
                  </a:lnTo>
                  <a:lnTo>
                    <a:pt x="18" y="262"/>
                  </a:lnTo>
                  <a:lnTo>
                    <a:pt x="19" y="256"/>
                  </a:lnTo>
                  <a:lnTo>
                    <a:pt x="24" y="255"/>
                  </a:lnTo>
                  <a:lnTo>
                    <a:pt x="25" y="254"/>
                  </a:lnTo>
                  <a:lnTo>
                    <a:pt x="27" y="253"/>
                  </a:lnTo>
                  <a:lnTo>
                    <a:pt x="27" y="252"/>
                  </a:lnTo>
                  <a:lnTo>
                    <a:pt x="28" y="251"/>
                  </a:lnTo>
                  <a:lnTo>
                    <a:pt x="29" y="251"/>
                  </a:lnTo>
                  <a:lnTo>
                    <a:pt x="30" y="252"/>
                  </a:lnTo>
                  <a:lnTo>
                    <a:pt x="30" y="253"/>
                  </a:lnTo>
                  <a:lnTo>
                    <a:pt x="30" y="255"/>
                  </a:lnTo>
                  <a:lnTo>
                    <a:pt x="29" y="256"/>
                  </a:lnTo>
                  <a:lnTo>
                    <a:pt x="30" y="258"/>
                  </a:lnTo>
                  <a:lnTo>
                    <a:pt x="32" y="259"/>
                  </a:lnTo>
                  <a:lnTo>
                    <a:pt x="35" y="259"/>
                  </a:lnTo>
                  <a:lnTo>
                    <a:pt x="41" y="260"/>
                  </a:lnTo>
                  <a:lnTo>
                    <a:pt x="41" y="261"/>
                  </a:lnTo>
                  <a:lnTo>
                    <a:pt x="41" y="262"/>
                  </a:lnTo>
                  <a:lnTo>
                    <a:pt x="41" y="263"/>
                  </a:lnTo>
                  <a:lnTo>
                    <a:pt x="42" y="264"/>
                  </a:lnTo>
                  <a:lnTo>
                    <a:pt x="43" y="264"/>
                  </a:lnTo>
                  <a:lnTo>
                    <a:pt x="44" y="264"/>
                  </a:lnTo>
                  <a:lnTo>
                    <a:pt x="45" y="265"/>
                  </a:lnTo>
                  <a:lnTo>
                    <a:pt x="45" y="266"/>
                  </a:lnTo>
                  <a:lnTo>
                    <a:pt x="47" y="266"/>
                  </a:lnTo>
                  <a:lnTo>
                    <a:pt x="48" y="267"/>
                  </a:lnTo>
                  <a:lnTo>
                    <a:pt x="49" y="266"/>
                  </a:lnTo>
                  <a:lnTo>
                    <a:pt x="50" y="266"/>
                  </a:lnTo>
                  <a:lnTo>
                    <a:pt x="51" y="266"/>
                  </a:lnTo>
                  <a:lnTo>
                    <a:pt x="51" y="267"/>
                  </a:lnTo>
                  <a:lnTo>
                    <a:pt x="52" y="268"/>
                  </a:lnTo>
                  <a:lnTo>
                    <a:pt x="53" y="268"/>
                  </a:lnTo>
                  <a:lnTo>
                    <a:pt x="54" y="267"/>
                  </a:lnTo>
                  <a:lnTo>
                    <a:pt x="55" y="267"/>
                  </a:lnTo>
                  <a:lnTo>
                    <a:pt x="56" y="267"/>
                  </a:lnTo>
                  <a:lnTo>
                    <a:pt x="57" y="267"/>
                  </a:lnTo>
                  <a:lnTo>
                    <a:pt x="59" y="267"/>
                  </a:lnTo>
                  <a:lnTo>
                    <a:pt x="59" y="268"/>
                  </a:lnTo>
                  <a:lnTo>
                    <a:pt x="59" y="270"/>
                  </a:lnTo>
                  <a:lnTo>
                    <a:pt x="57" y="271"/>
                  </a:lnTo>
                  <a:lnTo>
                    <a:pt x="57" y="272"/>
                  </a:lnTo>
                  <a:lnTo>
                    <a:pt x="59" y="272"/>
                  </a:lnTo>
                  <a:lnTo>
                    <a:pt x="60" y="272"/>
                  </a:lnTo>
                  <a:lnTo>
                    <a:pt x="61" y="271"/>
                  </a:lnTo>
                  <a:lnTo>
                    <a:pt x="62" y="275"/>
                  </a:lnTo>
                  <a:lnTo>
                    <a:pt x="65" y="279"/>
                  </a:lnTo>
                  <a:lnTo>
                    <a:pt x="64" y="283"/>
                  </a:lnTo>
                  <a:lnTo>
                    <a:pt x="65" y="286"/>
                  </a:lnTo>
                  <a:lnTo>
                    <a:pt x="72" y="288"/>
                  </a:lnTo>
                  <a:lnTo>
                    <a:pt x="91" y="293"/>
                  </a:lnTo>
                  <a:lnTo>
                    <a:pt x="93" y="282"/>
                  </a:lnTo>
                  <a:lnTo>
                    <a:pt x="102" y="284"/>
                  </a:lnTo>
                  <a:lnTo>
                    <a:pt x="122" y="290"/>
                  </a:lnTo>
                  <a:lnTo>
                    <a:pt x="128" y="291"/>
                  </a:lnTo>
                  <a:lnTo>
                    <a:pt x="133" y="293"/>
                  </a:lnTo>
                  <a:lnTo>
                    <a:pt x="135" y="282"/>
                  </a:lnTo>
                  <a:lnTo>
                    <a:pt x="135" y="277"/>
                  </a:lnTo>
                  <a:lnTo>
                    <a:pt x="136" y="276"/>
                  </a:lnTo>
                  <a:lnTo>
                    <a:pt x="136" y="275"/>
                  </a:lnTo>
                  <a:lnTo>
                    <a:pt x="137" y="275"/>
                  </a:lnTo>
                  <a:lnTo>
                    <a:pt x="138" y="275"/>
                  </a:lnTo>
                  <a:lnTo>
                    <a:pt x="140" y="275"/>
                  </a:lnTo>
                  <a:lnTo>
                    <a:pt x="141" y="275"/>
                  </a:lnTo>
                  <a:lnTo>
                    <a:pt x="143" y="276"/>
                  </a:lnTo>
                  <a:lnTo>
                    <a:pt x="144" y="277"/>
                  </a:lnTo>
                  <a:lnTo>
                    <a:pt x="145" y="276"/>
                  </a:lnTo>
                  <a:lnTo>
                    <a:pt x="148" y="275"/>
                  </a:lnTo>
                  <a:lnTo>
                    <a:pt x="150" y="274"/>
                  </a:lnTo>
                  <a:lnTo>
                    <a:pt x="151" y="274"/>
                  </a:lnTo>
                  <a:lnTo>
                    <a:pt x="152" y="274"/>
                  </a:lnTo>
                  <a:lnTo>
                    <a:pt x="153" y="272"/>
                  </a:lnTo>
                  <a:lnTo>
                    <a:pt x="155" y="271"/>
                  </a:lnTo>
                  <a:lnTo>
                    <a:pt x="156" y="271"/>
                  </a:lnTo>
                  <a:lnTo>
                    <a:pt x="157" y="272"/>
                  </a:lnTo>
                  <a:lnTo>
                    <a:pt x="158" y="271"/>
                  </a:lnTo>
                  <a:lnTo>
                    <a:pt x="159" y="268"/>
                  </a:lnTo>
                  <a:lnTo>
                    <a:pt x="160" y="268"/>
                  </a:lnTo>
                  <a:lnTo>
                    <a:pt x="162" y="268"/>
                  </a:lnTo>
                  <a:lnTo>
                    <a:pt x="163" y="266"/>
                  </a:lnTo>
                  <a:lnTo>
                    <a:pt x="164" y="266"/>
                  </a:lnTo>
                  <a:lnTo>
                    <a:pt x="167" y="265"/>
                  </a:lnTo>
                  <a:lnTo>
                    <a:pt x="168" y="263"/>
                  </a:lnTo>
                  <a:lnTo>
                    <a:pt x="170" y="262"/>
                  </a:lnTo>
                  <a:lnTo>
                    <a:pt x="171" y="262"/>
                  </a:lnTo>
                  <a:lnTo>
                    <a:pt x="171" y="260"/>
                  </a:lnTo>
                  <a:lnTo>
                    <a:pt x="170" y="260"/>
                  </a:lnTo>
                  <a:lnTo>
                    <a:pt x="170" y="258"/>
                  </a:lnTo>
                  <a:lnTo>
                    <a:pt x="171" y="258"/>
                  </a:lnTo>
                  <a:lnTo>
                    <a:pt x="173" y="255"/>
                  </a:lnTo>
                  <a:lnTo>
                    <a:pt x="174" y="255"/>
                  </a:lnTo>
                  <a:lnTo>
                    <a:pt x="175" y="254"/>
                  </a:lnTo>
                  <a:lnTo>
                    <a:pt x="179" y="253"/>
                  </a:lnTo>
                  <a:lnTo>
                    <a:pt x="181" y="252"/>
                  </a:lnTo>
                  <a:lnTo>
                    <a:pt x="182" y="252"/>
                  </a:lnTo>
                  <a:lnTo>
                    <a:pt x="183" y="251"/>
                  </a:lnTo>
                  <a:lnTo>
                    <a:pt x="183" y="250"/>
                  </a:lnTo>
                  <a:lnTo>
                    <a:pt x="185" y="247"/>
                  </a:lnTo>
                  <a:lnTo>
                    <a:pt x="186" y="247"/>
                  </a:lnTo>
                  <a:lnTo>
                    <a:pt x="186" y="246"/>
                  </a:lnTo>
                  <a:lnTo>
                    <a:pt x="186" y="244"/>
                  </a:lnTo>
                  <a:lnTo>
                    <a:pt x="186" y="243"/>
                  </a:lnTo>
                  <a:lnTo>
                    <a:pt x="187" y="242"/>
                  </a:lnTo>
                  <a:lnTo>
                    <a:pt x="188" y="241"/>
                  </a:lnTo>
                  <a:lnTo>
                    <a:pt x="189" y="240"/>
                  </a:lnTo>
                  <a:lnTo>
                    <a:pt x="189" y="238"/>
                  </a:lnTo>
                  <a:lnTo>
                    <a:pt x="192" y="233"/>
                  </a:lnTo>
                  <a:lnTo>
                    <a:pt x="193" y="232"/>
                  </a:lnTo>
                  <a:lnTo>
                    <a:pt x="193" y="229"/>
                  </a:lnTo>
                  <a:lnTo>
                    <a:pt x="191" y="226"/>
                  </a:lnTo>
                  <a:lnTo>
                    <a:pt x="191" y="224"/>
                  </a:lnTo>
                  <a:lnTo>
                    <a:pt x="192" y="224"/>
                  </a:lnTo>
                  <a:lnTo>
                    <a:pt x="193" y="223"/>
                  </a:lnTo>
                  <a:lnTo>
                    <a:pt x="193" y="220"/>
                  </a:lnTo>
                  <a:lnTo>
                    <a:pt x="195" y="218"/>
                  </a:lnTo>
                  <a:lnTo>
                    <a:pt x="193" y="216"/>
                  </a:lnTo>
                  <a:lnTo>
                    <a:pt x="195" y="214"/>
                  </a:lnTo>
                  <a:lnTo>
                    <a:pt x="217" y="213"/>
                  </a:lnTo>
                  <a:lnTo>
                    <a:pt x="237" y="209"/>
                  </a:lnTo>
                  <a:lnTo>
                    <a:pt x="244" y="208"/>
                  </a:lnTo>
                  <a:lnTo>
                    <a:pt x="244" y="202"/>
                  </a:lnTo>
                  <a:lnTo>
                    <a:pt x="246" y="188"/>
                  </a:lnTo>
                  <a:lnTo>
                    <a:pt x="245" y="181"/>
                  </a:lnTo>
                  <a:lnTo>
                    <a:pt x="246" y="173"/>
                  </a:lnTo>
                  <a:lnTo>
                    <a:pt x="248" y="157"/>
                  </a:lnTo>
                  <a:lnTo>
                    <a:pt x="268" y="160"/>
                  </a:lnTo>
                  <a:lnTo>
                    <a:pt x="271" y="161"/>
                  </a:lnTo>
                  <a:lnTo>
                    <a:pt x="289" y="163"/>
                  </a:lnTo>
                  <a:lnTo>
                    <a:pt x="306" y="167"/>
                  </a:lnTo>
                  <a:lnTo>
                    <a:pt x="351" y="175"/>
                  </a:lnTo>
                  <a:lnTo>
                    <a:pt x="353" y="175"/>
                  </a:lnTo>
                  <a:lnTo>
                    <a:pt x="353" y="173"/>
                  </a:lnTo>
                  <a:lnTo>
                    <a:pt x="354" y="172"/>
                  </a:lnTo>
                  <a:lnTo>
                    <a:pt x="354" y="170"/>
                  </a:lnTo>
                  <a:lnTo>
                    <a:pt x="352" y="168"/>
                  </a:lnTo>
                  <a:lnTo>
                    <a:pt x="351" y="166"/>
                  </a:lnTo>
                  <a:lnTo>
                    <a:pt x="351" y="163"/>
                  </a:lnTo>
                  <a:lnTo>
                    <a:pt x="349" y="162"/>
                  </a:lnTo>
                  <a:lnTo>
                    <a:pt x="348" y="159"/>
                  </a:lnTo>
                  <a:lnTo>
                    <a:pt x="344" y="156"/>
                  </a:lnTo>
                  <a:lnTo>
                    <a:pt x="344" y="150"/>
                  </a:lnTo>
                  <a:lnTo>
                    <a:pt x="341" y="149"/>
                  </a:lnTo>
                  <a:lnTo>
                    <a:pt x="338" y="149"/>
                  </a:lnTo>
                  <a:lnTo>
                    <a:pt x="338" y="147"/>
                  </a:lnTo>
                  <a:lnTo>
                    <a:pt x="338" y="145"/>
                  </a:lnTo>
                  <a:lnTo>
                    <a:pt x="333" y="143"/>
                  </a:lnTo>
                  <a:lnTo>
                    <a:pt x="332" y="140"/>
                  </a:lnTo>
                  <a:lnTo>
                    <a:pt x="337" y="140"/>
                  </a:lnTo>
                  <a:lnTo>
                    <a:pt x="355" y="145"/>
                  </a:lnTo>
                  <a:lnTo>
                    <a:pt x="360" y="145"/>
                  </a:lnTo>
                  <a:lnTo>
                    <a:pt x="375" y="149"/>
                  </a:lnTo>
                  <a:lnTo>
                    <a:pt x="396" y="155"/>
                  </a:lnTo>
                  <a:lnTo>
                    <a:pt x="415" y="158"/>
                  </a:lnTo>
                  <a:lnTo>
                    <a:pt x="415" y="185"/>
                  </a:lnTo>
                  <a:lnTo>
                    <a:pt x="415" y="189"/>
                  </a:lnTo>
                  <a:lnTo>
                    <a:pt x="427" y="185"/>
                  </a:lnTo>
                  <a:lnTo>
                    <a:pt x="431" y="182"/>
                  </a:lnTo>
                  <a:lnTo>
                    <a:pt x="433" y="181"/>
                  </a:lnTo>
                  <a:lnTo>
                    <a:pt x="435" y="183"/>
                  </a:lnTo>
                  <a:lnTo>
                    <a:pt x="436" y="184"/>
                  </a:lnTo>
                  <a:lnTo>
                    <a:pt x="437" y="182"/>
                  </a:lnTo>
                  <a:lnTo>
                    <a:pt x="439" y="183"/>
                  </a:lnTo>
                  <a:lnTo>
                    <a:pt x="441" y="183"/>
                  </a:lnTo>
                  <a:lnTo>
                    <a:pt x="441" y="181"/>
                  </a:lnTo>
                  <a:lnTo>
                    <a:pt x="444" y="181"/>
                  </a:lnTo>
                  <a:lnTo>
                    <a:pt x="445" y="178"/>
                  </a:lnTo>
                  <a:lnTo>
                    <a:pt x="447" y="175"/>
                  </a:lnTo>
                  <a:lnTo>
                    <a:pt x="451" y="174"/>
                  </a:lnTo>
                  <a:lnTo>
                    <a:pt x="460" y="126"/>
                  </a:lnTo>
                  <a:lnTo>
                    <a:pt x="468" y="87"/>
                  </a:lnTo>
                  <a:lnTo>
                    <a:pt x="473" y="49"/>
                  </a:lnTo>
                  <a:lnTo>
                    <a:pt x="496" y="39"/>
                  </a:lnTo>
                  <a:lnTo>
                    <a:pt x="521" y="21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Freeform 3089"/>
            <p:cNvSpPr>
              <a:spLocks/>
            </p:cNvSpPr>
            <p:nvPr/>
          </p:nvSpPr>
          <p:spPr bwMode="auto">
            <a:xfrm>
              <a:off x="2960090" y="4491127"/>
              <a:ext cx="604883" cy="456621"/>
            </a:xfrm>
            <a:custGeom>
              <a:avLst/>
              <a:gdLst>
                <a:gd name="T0" fmla="*/ 122 w 951"/>
                <a:gd name="T1" fmla="*/ 524 h 721"/>
                <a:gd name="T2" fmla="*/ 161 w 951"/>
                <a:gd name="T3" fmla="*/ 461 h 721"/>
                <a:gd name="T4" fmla="*/ 83 w 951"/>
                <a:gd name="T5" fmla="*/ 489 h 721"/>
                <a:gd name="T6" fmla="*/ 71 w 951"/>
                <a:gd name="T7" fmla="*/ 507 h 721"/>
                <a:gd name="T8" fmla="*/ 54 w 951"/>
                <a:gd name="T9" fmla="*/ 529 h 721"/>
                <a:gd name="T10" fmla="*/ 35 w 951"/>
                <a:gd name="T11" fmla="*/ 548 h 721"/>
                <a:gd name="T12" fmla="*/ 23 w 951"/>
                <a:gd name="T13" fmla="*/ 572 h 721"/>
                <a:gd name="T14" fmla="*/ 19 w 951"/>
                <a:gd name="T15" fmla="*/ 595 h 721"/>
                <a:gd name="T16" fmla="*/ 12 w 951"/>
                <a:gd name="T17" fmla="*/ 630 h 721"/>
                <a:gd name="T18" fmla="*/ 97 w 951"/>
                <a:gd name="T19" fmla="*/ 664 h 721"/>
                <a:gd name="T20" fmla="*/ 142 w 951"/>
                <a:gd name="T21" fmla="*/ 678 h 721"/>
                <a:gd name="T22" fmla="*/ 168 w 951"/>
                <a:gd name="T23" fmla="*/ 687 h 721"/>
                <a:gd name="T24" fmla="*/ 201 w 951"/>
                <a:gd name="T25" fmla="*/ 708 h 721"/>
                <a:gd name="T26" fmla="*/ 235 w 951"/>
                <a:gd name="T27" fmla="*/ 632 h 721"/>
                <a:gd name="T28" fmla="*/ 303 w 951"/>
                <a:gd name="T29" fmla="*/ 543 h 721"/>
                <a:gd name="T30" fmla="*/ 425 w 951"/>
                <a:gd name="T31" fmla="*/ 585 h 721"/>
                <a:gd name="T32" fmla="*/ 436 w 951"/>
                <a:gd name="T33" fmla="*/ 584 h 721"/>
                <a:gd name="T34" fmla="*/ 448 w 951"/>
                <a:gd name="T35" fmla="*/ 593 h 721"/>
                <a:gd name="T36" fmla="*/ 457 w 951"/>
                <a:gd name="T37" fmla="*/ 595 h 721"/>
                <a:gd name="T38" fmla="*/ 465 w 951"/>
                <a:gd name="T39" fmla="*/ 597 h 721"/>
                <a:gd name="T40" fmla="*/ 470 w 951"/>
                <a:gd name="T41" fmla="*/ 612 h 721"/>
                <a:gd name="T42" fmla="*/ 541 w 951"/>
                <a:gd name="T43" fmla="*/ 611 h 721"/>
                <a:gd name="T44" fmla="*/ 550 w 951"/>
                <a:gd name="T45" fmla="*/ 606 h 721"/>
                <a:gd name="T46" fmla="*/ 563 w 951"/>
                <a:gd name="T47" fmla="*/ 601 h 721"/>
                <a:gd name="T48" fmla="*/ 576 w 951"/>
                <a:gd name="T49" fmla="*/ 591 h 721"/>
                <a:gd name="T50" fmla="*/ 585 w 951"/>
                <a:gd name="T51" fmla="*/ 582 h 721"/>
                <a:gd name="T52" fmla="*/ 592 w 951"/>
                <a:gd name="T53" fmla="*/ 572 h 721"/>
                <a:gd name="T54" fmla="*/ 597 w 951"/>
                <a:gd name="T55" fmla="*/ 553 h 721"/>
                <a:gd name="T56" fmla="*/ 650 w 951"/>
                <a:gd name="T57" fmla="*/ 537 h 721"/>
                <a:gd name="T58" fmla="*/ 712 w 951"/>
                <a:gd name="T59" fmla="*/ 496 h 721"/>
                <a:gd name="T60" fmla="*/ 755 w 951"/>
                <a:gd name="T61" fmla="*/ 491 h 721"/>
                <a:gd name="T62" fmla="*/ 738 w 951"/>
                <a:gd name="T63" fmla="*/ 469 h 721"/>
                <a:gd name="T64" fmla="*/ 833 w 951"/>
                <a:gd name="T65" fmla="*/ 514 h 721"/>
                <a:gd name="T66" fmla="*/ 850 w 951"/>
                <a:gd name="T67" fmla="*/ 510 h 721"/>
                <a:gd name="T68" fmla="*/ 951 w 951"/>
                <a:gd name="T69" fmla="*/ 329 h 721"/>
                <a:gd name="T70" fmla="*/ 917 w 951"/>
                <a:gd name="T71" fmla="*/ 312 h 721"/>
                <a:gd name="T72" fmla="*/ 923 w 951"/>
                <a:gd name="T73" fmla="*/ 259 h 721"/>
                <a:gd name="T74" fmla="*/ 900 w 951"/>
                <a:gd name="T75" fmla="*/ 254 h 721"/>
                <a:gd name="T76" fmla="*/ 885 w 951"/>
                <a:gd name="T77" fmla="*/ 234 h 721"/>
                <a:gd name="T78" fmla="*/ 826 w 951"/>
                <a:gd name="T79" fmla="*/ 126 h 721"/>
                <a:gd name="T80" fmla="*/ 682 w 951"/>
                <a:gd name="T81" fmla="*/ 25 h 721"/>
                <a:gd name="T82" fmla="*/ 602 w 951"/>
                <a:gd name="T83" fmla="*/ 55 h 721"/>
                <a:gd name="T84" fmla="*/ 552 w 951"/>
                <a:gd name="T85" fmla="*/ 123 h 721"/>
                <a:gd name="T86" fmla="*/ 449 w 951"/>
                <a:gd name="T87" fmla="*/ 78 h 721"/>
                <a:gd name="T88" fmla="*/ 331 w 951"/>
                <a:gd name="T89" fmla="*/ 15 h 721"/>
                <a:gd name="T90" fmla="*/ 314 w 951"/>
                <a:gd name="T91" fmla="*/ 79 h 721"/>
                <a:gd name="T92" fmla="*/ 342 w 951"/>
                <a:gd name="T93" fmla="*/ 140 h 721"/>
                <a:gd name="T94" fmla="*/ 388 w 951"/>
                <a:gd name="T95" fmla="*/ 167 h 721"/>
                <a:gd name="T96" fmla="*/ 349 w 951"/>
                <a:gd name="T97" fmla="*/ 192 h 721"/>
                <a:gd name="T98" fmla="*/ 323 w 951"/>
                <a:gd name="T99" fmla="*/ 260 h 721"/>
                <a:gd name="T100" fmla="*/ 277 w 951"/>
                <a:gd name="T101" fmla="*/ 293 h 721"/>
                <a:gd name="T102" fmla="*/ 262 w 951"/>
                <a:gd name="T103" fmla="*/ 345 h 721"/>
                <a:gd name="T104" fmla="*/ 242 w 951"/>
                <a:gd name="T105" fmla="*/ 392 h 721"/>
                <a:gd name="T106" fmla="*/ 214 w 951"/>
                <a:gd name="T107" fmla="*/ 420 h 721"/>
                <a:gd name="T108" fmla="*/ 195 w 951"/>
                <a:gd name="T109" fmla="*/ 433 h 721"/>
                <a:gd name="T110" fmla="*/ 191 w 951"/>
                <a:gd name="T111" fmla="*/ 456 h 721"/>
                <a:gd name="T112" fmla="*/ 183 w 951"/>
                <a:gd name="T113" fmla="*/ 483 h 721"/>
                <a:gd name="T114" fmla="*/ 180 w 951"/>
                <a:gd name="T115" fmla="*/ 499 h 721"/>
                <a:gd name="T116" fmla="*/ 153 w 951"/>
                <a:gd name="T117" fmla="*/ 500 h 721"/>
                <a:gd name="T118" fmla="*/ 151 w 951"/>
                <a:gd name="T119" fmla="*/ 518 h 721"/>
                <a:gd name="T120" fmla="*/ 154 w 951"/>
                <a:gd name="T121" fmla="*/ 520 h 721"/>
                <a:gd name="T122" fmla="*/ 149 w 951"/>
                <a:gd name="T123" fmla="*/ 533 h 721"/>
                <a:gd name="T124" fmla="*/ 158 w 951"/>
                <a:gd name="T125" fmla="*/ 539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1" h="721">
                  <a:moveTo>
                    <a:pt x="150" y="583"/>
                  </a:moveTo>
                  <a:lnTo>
                    <a:pt x="150" y="582"/>
                  </a:lnTo>
                  <a:lnTo>
                    <a:pt x="149" y="583"/>
                  </a:lnTo>
                  <a:lnTo>
                    <a:pt x="137" y="580"/>
                  </a:lnTo>
                  <a:lnTo>
                    <a:pt x="141" y="565"/>
                  </a:lnTo>
                  <a:lnTo>
                    <a:pt x="142" y="550"/>
                  </a:lnTo>
                  <a:lnTo>
                    <a:pt x="145" y="542"/>
                  </a:lnTo>
                  <a:lnTo>
                    <a:pt x="144" y="531"/>
                  </a:lnTo>
                  <a:lnTo>
                    <a:pt x="122" y="524"/>
                  </a:lnTo>
                  <a:lnTo>
                    <a:pt x="130" y="517"/>
                  </a:lnTo>
                  <a:lnTo>
                    <a:pt x="144" y="506"/>
                  </a:lnTo>
                  <a:lnTo>
                    <a:pt x="149" y="498"/>
                  </a:lnTo>
                  <a:lnTo>
                    <a:pt x="154" y="492"/>
                  </a:lnTo>
                  <a:lnTo>
                    <a:pt x="159" y="486"/>
                  </a:lnTo>
                  <a:lnTo>
                    <a:pt x="161" y="480"/>
                  </a:lnTo>
                  <a:lnTo>
                    <a:pt x="168" y="466"/>
                  </a:lnTo>
                  <a:lnTo>
                    <a:pt x="169" y="460"/>
                  </a:lnTo>
                  <a:lnTo>
                    <a:pt x="161" y="461"/>
                  </a:lnTo>
                  <a:lnTo>
                    <a:pt x="153" y="462"/>
                  </a:lnTo>
                  <a:lnTo>
                    <a:pt x="144" y="466"/>
                  </a:lnTo>
                  <a:lnTo>
                    <a:pt x="139" y="477"/>
                  </a:lnTo>
                  <a:lnTo>
                    <a:pt x="134" y="486"/>
                  </a:lnTo>
                  <a:lnTo>
                    <a:pt x="126" y="485"/>
                  </a:lnTo>
                  <a:lnTo>
                    <a:pt x="118" y="487"/>
                  </a:lnTo>
                  <a:lnTo>
                    <a:pt x="110" y="485"/>
                  </a:lnTo>
                  <a:lnTo>
                    <a:pt x="99" y="494"/>
                  </a:lnTo>
                  <a:lnTo>
                    <a:pt x="83" y="489"/>
                  </a:lnTo>
                  <a:lnTo>
                    <a:pt x="67" y="490"/>
                  </a:lnTo>
                  <a:lnTo>
                    <a:pt x="66" y="491"/>
                  </a:lnTo>
                  <a:lnTo>
                    <a:pt x="66" y="495"/>
                  </a:lnTo>
                  <a:lnTo>
                    <a:pt x="66" y="497"/>
                  </a:lnTo>
                  <a:lnTo>
                    <a:pt x="66" y="499"/>
                  </a:lnTo>
                  <a:lnTo>
                    <a:pt x="66" y="501"/>
                  </a:lnTo>
                  <a:lnTo>
                    <a:pt x="70" y="504"/>
                  </a:lnTo>
                  <a:lnTo>
                    <a:pt x="70" y="506"/>
                  </a:lnTo>
                  <a:lnTo>
                    <a:pt x="71" y="507"/>
                  </a:lnTo>
                  <a:lnTo>
                    <a:pt x="71" y="509"/>
                  </a:lnTo>
                  <a:lnTo>
                    <a:pt x="71" y="511"/>
                  </a:lnTo>
                  <a:lnTo>
                    <a:pt x="70" y="512"/>
                  </a:lnTo>
                  <a:lnTo>
                    <a:pt x="70" y="513"/>
                  </a:lnTo>
                  <a:lnTo>
                    <a:pt x="66" y="517"/>
                  </a:lnTo>
                  <a:lnTo>
                    <a:pt x="65" y="519"/>
                  </a:lnTo>
                  <a:lnTo>
                    <a:pt x="62" y="524"/>
                  </a:lnTo>
                  <a:lnTo>
                    <a:pt x="59" y="526"/>
                  </a:lnTo>
                  <a:lnTo>
                    <a:pt x="54" y="529"/>
                  </a:lnTo>
                  <a:lnTo>
                    <a:pt x="47" y="535"/>
                  </a:lnTo>
                  <a:lnTo>
                    <a:pt x="45" y="535"/>
                  </a:lnTo>
                  <a:lnTo>
                    <a:pt x="43" y="538"/>
                  </a:lnTo>
                  <a:lnTo>
                    <a:pt x="40" y="539"/>
                  </a:lnTo>
                  <a:lnTo>
                    <a:pt x="39" y="541"/>
                  </a:lnTo>
                  <a:lnTo>
                    <a:pt x="38" y="542"/>
                  </a:lnTo>
                  <a:lnTo>
                    <a:pt x="38" y="543"/>
                  </a:lnTo>
                  <a:lnTo>
                    <a:pt x="36" y="546"/>
                  </a:lnTo>
                  <a:lnTo>
                    <a:pt x="35" y="548"/>
                  </a:lnTo>
                  <a:lnTo>
                    <a:pt x="24" y="545"/>
                  </a:lnTo>
                  <a:lnTo>
                    <a:pt x="21" y="550"/>
                  </a:lnTo>
                  <a:lnTo>
                    <a:pt x="17" y="559"/>
                  </a:lnTo>
                  <a:lnTo>
                    <a:pt x="30" y="562"/>
                  </a:lnTo>
                  <a:lnTo>
                    <a:pt x="30" y="565"/>
                  </a:lnTo>
                  <a:lnTo>
                    <a:pt x="29" y="566"/>
                  </a:lnTo>
                  <a:lnTo>
                    <a:pt x="27" y="568"/>
                  </a:lnTo>
                  <a:lnTo>
                    <a:pt x="25" y="571"/>
                  </a:lnTo>
                  <a:lnTo>
                    <a:pt x="23" y="572"/>
                  </a:lnTo>
                  <a:lnTo>
                    <a:pt x="22" y="573"/>
                  </a:lnTo>
                  <a:lnTo>
                    <a:pt x="22" y="575"/>
                  </a:lnTo>
                  <a:lnTo>
                    <a:pt x="22" y="577"/>
                  </a:lnTo>
                  <a:lnTo>
                    <a:pt x="22" y="578"/>
                  </a:lnTo>
                  <a:lnTo>
                    <a:pt x="21" y="580"/>
                  </a:lnTo>
                  <a:lnTo>
                    <a:pt x="19" y="582"/>
                  </a:lnTo>
                  <a:lnTo>
                    <a:pt x="19" y="584"/>
                  </a:lnTo>
                  <a:lnTo>
                    <a:pt x="19" y="589"/>
                  </a:lnTo>
                  <a:lnTo>
                    <a:pt x="19" y="595"/>
                  </a:lnTo>
                  <a:lnTo>
                    <a:pt x="19" y="596"/>
                  </a:lnTo>
                  <a:lnTo>
                    <a:pt x="21" y="599"/>
                  </a:lnTo>
                  <a:lnTo>
                    <a:pt x="21" y="601"/>
                  </a:lnTo>
                  <a:lnTo>
                    <a:pt x="19" y="603"/>
                  </a:lnTo>
                  <a:lnTo>
                    <a:pt x="19" y="604"/>
                  </a:lnTo>
                  <a:lnTo>
                    <a:pt x="21" y="607"/>
                  </a:lnTo>
                  <a:lnTo>
                    <a:pt x="5" y="605"/>
                  </a:lnTo>
                  <a:lnTo>
                    <a:pt x="0" y="627"/>
                  </a:lnTo>
                  <a:lnTo>
                    <a:pt x="12" y="630"/>
                  </a:lnTo>
                  <a:lnTo>
                    <a:pt x="25" y="642"/>
                  </a:lnTo>
                  <a:lnTo>
                    <a:pt x="36" y="648"/>
                  </a:lnTo>
                  <a:lnTo>
                    <a:pt x="47" y="648"/>
                  </a:lnTo>
                  <a:lnTo>
                    <a:pt x="75" y="649"/>
                  </a:lnTo>
                  <a:lnTo>
                    <a:pt x="79" y="652"/>
                  </a:lnTo>
                  <a:lnTo>
                    <a:pt x="83" y="657"/>
                  </a:lnTo>
                  <a:lnTo>
                    <a:pt x="87" y="658"/>
                  </a:lnTo>
                  <a:lnTo>
                    <a:pt x="93" y="665"/>
                  </a:lnTo>
                  <a:lnTo>
                    <a:pt x="97" y="664"/>
                  </a:lnTo>
                  <a:lnTo>
                    <a:pt x="103" y="682"/>
                  </a:lnTo>
                  <a:lnTo>
                    <a:pt x="100" y="697"/>
                  </a:lnTo>
                  <a:lnTo>
                    <a:pt x="108" y="698"/>
                  </a:lnTo>
                  <a:lnTo>
                    <a:pt x="120" y="686"/>
                  </a:lnTo>
                  <a:lnTo>
                    <a:pt x="122" y="678"/>
                  </a:lnTo>
                  <a:lnTo>
                    <a:pt x="131" y="674"/>
                  </a:lnTo>
                  <a:lnTo>
                    <a:pt x="131" y="680"/>
                  </a:lnTo>
                  <a:lnTo>
                    <a:pt x="136" y="681"/>
                  </a:lnTo>
                  <a:lnTo>
                    <a:pt x="142" y="678"/>
                  </a:lnTo>
                  <a:lnTo>
                    <a:pt x="143" y="673"/>
                  </a:lnTo>
                  <a:lnTo>
                    <a:pt x="150" y="676"/>
                  </a:lnTo>
                  <a:lnTo>
                    <a:pt x="148" y="686"/>
                  </a:lnTo>
                  <a:lnTo>
                    <a:pt x="148" y="690"/>
                  </a:lnTo>
                  <a:lnTo>
                    <a:pt x="154" y="694"/>
                  </a:lnTo>
                  <a:lnTo>
                    <a:pt x="161" y="689"/>
                  </a:lnTo>
                  <a:lnTo>
                    <a:pt x="161" y="685"/>
                  </a:lnTo>
                  <a:lnTo>
                    <a:pt x="167" y="684"/>
                  </a:lnTo>
                  <a:lnTo>
                    <a:pt x="168" y="687"/>
                  </a:lnTo>
                  <a:lnTo>
                    <a:pt x="177" y="690"/>
                  </a:lnTo>
                  <a:lnTo>
                    <a:pt x="187" y="684"/>
                  </a:lnTo>
                  <a:lnTo>
                    <a:pt x="194" y="676"/>
                  </a:lnTo>
                  <a:lnTo>
                    <a:pt x="194" y="670"/>
                  </a:lnTo>
                  <a:lnTo>
                    <a:pt x="209" y="665"/>
                  </a:lnTo>
                  <a:lnTo>
                    <a:pt x="211" y="669"/>
                  </a:lnTo>
                  <a:lnTo>
                    <a:pt x="218" y="670"/>
                  </a:lnTo>
                  <a:lnTo>
                    <a:pt x="221" y="676"/>
                  </a:lnTo>
                  <a:lnTo>
                    <a:pt x="201" y="708"/>
                  </a:lnTo>
                  <a:lnTo>
                    <a:pt x="195" y="715"/>
                  </a:lnTo>
                  <a:lnTo>
                    <a:pt x="208" y="721"/>
                  </a:lnTo>
                  <a:lnTo>
                    <a:pt x="237" y="693"/>
                  </a:lnTo>
                  <a:lnTo>
                    <a:pt x="250" y="676"/>
                  </a:lnTo>
                  <a:lnTo>
                    <a:pt x="251" y="666"/>
                  </a:lnTo>
                  <a:lnTo>
                    <a:pt x="249" y="660"/>
                  </a:lnTo>
                  <a:lnTo>
                    <a:pt x="246" y="651"/>
                  </a:lnTo>
                  <a:lnTo>
                    <a:pt x="242" y="641"/>
                  </a:lnTo>
                  <a:lnTo>
                    <a:pt x="235" y="632"/>
                  </a:lnTo>
                  <a:lnTo>
                    <a:pt x="230" y="614"/>
                  </a:lnTo>
                  <a:lnTo>
                    <a:pt x="231" y="596"/>
                  </a:lnTo>
                  <a:lnTo>
                    <a:pt x="238" y="584"/>
                  </a:lnTo>
                  <a:lnTo>
                    <a:pt x="242" y="573"/>
                  </a:lnTo>
                  <a:lnTo>
                    <a:pt x="249" y="565"/>
                  </a:lnTo>
                  <a:lnTo>
                    <a:pt x="257" y="555"/>
                  </a:lnTo>
                  <a:lnTo>
                    <a:pt x="268" y="550"/>
                  </a:lnTo>
                  <a:lnTo>
                    <a:pt x="287" y="544"/>
                  </a:lnTo>
                  <a:lnTo>
                    <a:pt x="303" y="543"/>
                  </a:lnTo>
                  <a:lnTo>
                    <a:pt x="318" y="544"/>
                  </a:lnTo>
                  <a:lnTo>
                    <a:pt x="335" y="548"/>
                  </a:lnTo>
                  <a:lnTo>
                    <a:pt x="354" y="556"/>
                  </a:lnTo>
                  <a:lnTo>
                    <a:pt x="378" y="566"/>
                  </a:lnTo>
                  <a:lnTo>
                    <a:pt x="396" y="577"/>
                  </a:lnTo>
                  <a:lnTo>
                    <a:pt x="414" y="595"/>
                  </a:lnTo>
                  <a:lnTo>
                    <a:pt x="420" y="595"/>
                  </a:lnTo>
                  <a:lnTo>
                    <a:pt x="424" y="591"/>
                  </a:lnTo>
                  <a:lnTo>
                    <a:pt x="425" y="585"/>
                  </a:lnTo>
                  <a:lnTo>
                    <a:pt x="430" y="584"/>
                  </a:lnTo>
                  <a:lnTo>
                    <a:pt x="431" y="583"/>
                  </a:lnTo>
                  <a:lnTo>
                    <a:pt x="433" y="582"/>
                  </a:lnTo>
                  <a:lnTo>
                    <a:pt x="433" y="581"/>
                  </a:lnTo>
                  <a:lnTo>
                    <a:pt x="434" y="580"/>
                  </a:lnTo>
                  <a:lnTo>
                    <a:pt x="435" y="580"/>
                  </a:lnTo>
                  <a:lnTo>
                    <a:pt x="436" y="581"/>
                  </a:lnTo>
                  <a:lnTo>
                    <a:pt x="436" y="582"/>
                  </a:lnTo>
                  <a:lnTo>
                    <a:pt x="436" y="584"/>
                  </a:lnTo>
                  <a:lnTo>
                    <a:pt x="435" y="585"/>
                  </a:lnTo>
                  <a:lnTo>
                    <a:pt x="436" y="587"/>
                  </a:lnTo>
                  <a:lnTo>
                    <a:pt x="438" y="588"/>
                  </a:lnTo>
                  <a:lnTo>
                    <a:pt x="441" y="588"/>
                  </a:lnTo>
                  <a:lnTo>
                    <a:pt x="447" y="589"/>
                  </a:lnTo>
                  <a:lnTo>
                    <a:pt x="447" y="590"/>
                  </a:lnTo>
                  <a:lnTo>
                    <a:pt x="447" y="591"/>
                  </a:lnTo>
                  <a:lnTo>
                    <a:pt x="447" y="592"/>
                  </a:lnTo>
                  <a:lnTo>
                    <a:pt x="448" y="593"/>
                  </a:lnTo>
                  <a:lnTo>
                    <a:pt x="449" y="593"/>
                  </a:lnTo>
                  <a:lnTo>
                    <a:pt x="450" y="593"/>
                  </a:lnTo>
                  <a:lnTo>
                    <a:pt x="451" y="594"/>
                  </a:lnTo>
                  <a:lnTo>
                    <a:pt x="451" y="595"/>
                  </a:lnTo>
                  <a:lnTo>
                    <a:pt x="453" y="595"/>
                  </a:lnTo>
                  <a:lnTo>
                    <a:pt x="454" y="596"/>
                  </a:lnTo>
                  <a:lnTo>
                    <a:pt x="455" y="595"/>
                  </a:lnTo>
                  <a:lnTo>
                    <a:pt x="456" y="595"/>
                  </a:lnTo>
                  <a:lnTo>
                    <a:pt x="457" y="595"/>
                  </a:lnTo>
                  <a:lnTo>
                    <a:pt x="457" y="596"/>
                  </a:lnTo>
                  <a:lnTo>
                    <a:pt x="458" y="597"/>
                  </a:lnTo>
                  <a:lnTo>
                    <a:pt x="459" y="597"/>
                  </a:lnTo>
                  <a:lnTo>
                    <a:pt x="460" y="596"/>
                  </a:lnTo>
                  <a:lnTo>
                    <a:pt x="461" y="596"/>
                  </a:lnTo>
                  <a:lnTo>
                    <a:pt x="462" y="596"/>
                  </a:lnTo>
                  <a:lnTo>
                    <a:pt x="463" y="596"/>
                  </a:lnTo>
                  <a:lnTo>
                    <a:pt x="465" y="596"/>
                  </a:lnTo>
                  <a:lnTo>
                    <a:pt x="465" y="597"/>
                  </a:lnTo>
                  <a:lnTo>
                    <a:pt x="465" y="599"/>
                  </a:lnTo>
                  <a:lnTo>
                    <a:pt x="463" y="600"/>
                  </a:lnTo>
                  <a:lnTo>
                    <a:pt x="463" y="601"/>
                  </a:lnTo>
                  <a:lnTo>
                    <a:pt x="465" y="601"/>
                  </a:lnTo>
                  <a:lnTo>
                    <a:pt x="466" y="601"/>
                  </a:lnTo>
                  <a:lnTo>
                    <a:pt x="467" y="600"/>
                  </a:lnTo>
                  <a:lnTo>
                    <a:pt x="468" y="604"/>
                  </a:lnTo>
                  <a:lnTo>
                    <a:pt x="471" y="608"/>
                  </a:lnTo>
                  <a:lnTo>
                    <a:pt x="470" y="612"/>
                  </a:lnTo>
                  <a:lnTo>
                    <a:pt x="471" y="615"/>
                  </a:lnTo>
                  <a:lnTo>
                    <a:pt x="478" y="617"/>
                  </a:lnTo>
                  <a:lnTo>
                    <a:pt x="497" y="622"/>
                  </a:lnTo>
                  <a:lnTo>
                    <a:pt x="499" y="611"/>
                  </a:lnTo>
                  <a:lnTo>
                    <a:pt x="508" y="613"/>
                  </a:lnTo>
                  <a:lnTo>
                    <a:pt x="528" y="619"/>
                  </a:lnTo>
                  <a:lnTo>
                    <a:pt x="534" y="620"/>
                  </a:lnTo>
                  <a:lnTo>
                    <a:pt x="539" y="622"/>
                  </a:lnTo>
                  <a:lnTo>
                    <a:pt x="541" y="611"/>
                  </a:lnTo>
                  <a:lnTo>
                    <a:pt x="541" y="606"/>
                  </a:lnTo>
                  <a:lnTo>
                    <a:pt x="542" y="605"/>
                  </a:lnTo>
                  <a:lnTo>
                    <a:pt x="542" y="604"/>
                  </a:lnTo>
                  <a:lnTo>
                    <a:pt x="543" y="604"/>
                  </a:lnTo>
                  <a:lnTo>
                    <a:pt x="544" y="604"/>
                  </a:lnTo>
                  <a:lnTo>
                    <a:pt x="546" y="604"/>
                  </a:lnTo>
                  <a:lnTo>
                    <a:pt x="547" y="604"/>
                  </a:lnTo>
                  <a:lnTo>
                    <a:pt x="549" y="605"/>
                  </a:lnTo>
                  <a:lnTo>
                    <a:pt x="550" y="606"/>
                  </a:lnTo>
                  <a:lnTo>
                    <a:pt x="551" y="605"/>
                  </a:lnTo>
                  <a:lnTo>
                    <a:pt x="554" y="604"/>
                  </a:lnTo>
                  <a:lnTo>
                    <a:pt x="556" y="603"/>
                  </a:lnTo>
                  <a:lnTo>
                    <a:pt x="557" y="603"/>
                  </a:lnTo>
                  <a:lnTo>
                    <a:pt x="558" y="603"/>
                  </a:lnTo>
                  <a:lnTo>
                    <a:pt x="559" y="601"/>
                  </a:lnTo>
                  <a:lnTo>
                    <a:pt x="561" y="600"/>
                  </a:lnTo>
                  <a:lnTo>
                    <a:pt x="562" y="600"/>
                  </a:lnTo>
                  <a:lnTo>
                    <a:pt x="563" y="601"/>
                  </a:lnTo>
                  <a:lnTo>
                    <a:pt x="564" y="600"/>
                  </a:lnTo>
                  <a:lnTo>
                    <a:pt x="565" y="597"/>
                  </a:lnTo>
                  <a:lnTo>
                    <a:pt x="566" y="597"/>
                  </a:lnTo>
                  <a:lnTo>
                    <a:pt x="568" y="597"/>
                  </a:lnTo>
                  <a:lnTo>
                    <a:pt x="569" y="595"/>
                  </a:lnTo>
                  <a:lnTo>
                    <a:pt x="570" y="595"/>
                  </a:lnTo>
                  <a:lnTo>
                    <a:pt x="573" y="594"/>
                  </a:lnTo>
                  <a:lnTo>
                    <a:pt x="574" y="592"/>
                  </a:lnTo>
                  <a:lnTo>
                    <a:pt x="576" y="591"/>
                  </a:lnTo>
                  <a:lnTo>
                    <a:pt x="577" y="591"/>
                  </a:lnTo>
                  <a:lnTo>
                    <a:pt x="577" y="589"/>
                  </a:lnTo>
                  <a:lnTo>
                    <a:pt x="576" y="589"/>
                  </a:lnTo>
                  <a:lnTo>
                    <a:pt x="576" y="587"/>
                  </a:lnTo>
                  <a:lnTo>
                    <a:pt x="577" y="587"/>
                  </a:lnTo>
                  <a:lnTo>
                    <a:pt x="579" y="584"/>
                  </a:lnTo>
                  <a:lnTo>
                    <a:pt x="580" y="584"/>
                  </a:lnTo>
                  <a:lnTo>
                    <a:pt x="581" y="583"/>
                  </a:lnTo>
                  <a:lnTo>
                    <a:pt x="585" y="582"/>
                  </a:lnTo>
                  <a:lnTo>
                    <a:pt x="587" y="581"/>
                  </a:lnTo>
                  <a:lnTo>
                    <a:pt x="588" y="581"/>
                  </a:lnTo>
                  <a:lnTo>
                    <a:pt x="589" y="580"/>
                  </a:lnTo>
                  <a:lnTo>
                    <a:pt x="589" y="579"/>
                  </a:lnTo>
                  <a:lnTo>
                    <a:pt x="591" y="576"/>
                  </a:lnTo>
                  <a:lnTo>
                    <a:pt x="592" y="576"/>
                  </a:lnTo>
                  <a:lnTo>
                    <a:pt x="592" y="575"/>
                  </a:lnTo>
                  <a:lnTo>
                    <a:pt x="592" y="573"/>
                  </a:lnTo>
                  <a:lnTo>
                    <a:pt x="592" y="572"/>
                  </a:lnTo>
                  <a:lnTo>
                    <a:pt x="593" y="571"/>
                  </a:lnTo>
                  <a:lnTo>
                    <a:pt x="594" y="570"/>
                  </a:lnTo>
                  <a:lnTo>
                    <a:pt x="595" y="569"/>
                  </a:lnTo>
                  <a:lnTo>
                    <a:pt x="595" y="567"/>
                  </a:lnTo>
                  <a:lnTo>
                    <a:pt x="598" y="562"/>
                  </a:lnTo>
                  <a:lnTo>
                    <a:pt x="599" y="561"/>
                  </a:lnTo>
                  <a:lnTo>
                    <a:pt x="599" y="558"/>
                  </a:lnTo>
                  <a:lnTo>
                    <a:pt x="597" y="555"/>
                  </a:lnTo>
                  <a:lnTo>
                    <a:pt x="597" y="553"/>
                  </a:lnTo>
                  <a:lnTo>
                    <a:pt x="598" y="553"/>
                  </a:lnTo>
                  <a:lnTo>
                    <a:pt x="599" y="552"/>
                  </a:lnTo>
                  <a:lnTo>
                    <a:pt x="599" y="549"/>
                  </a:lnTo>
                  <a:lnTo>
                    <a:pt x="601" y="547"/>
                  </a:lnTo>
                  <a:lnTo>
                    <a:pt x="599" y="545"/>
                  </a:lnTo>
                  <a:lnTo>
                    <a:pt x="601" y="543"/>
                  </a:lnTo>
                  <a:lnTo>
                    <a:pt x="623" y="542"/>
                  </a:lnTo>
                  <a:lnTo>
                    <a:pt x="643" y="538"/>
                  </a:lnTo>
                  <a:lnTo>
                    <a:pt x="650" y="537"/>
                  </a:lnTo>
                  <a:lnTo>
                    <a:pt x="650" y="531"/>
                  </a:lnTo>
                  <a:lnTo>
                    <a:pt x="652" y="517"/>
                  </a:lnTo>
                  <a:lnTo>
                    <a:pt x="651" y="510"/>
                  </a:lnTo>
                  <a:lnTo>
                    <a:pt x="652" y="502"/>
                  </a:lnTo>
                  <a:lnTo>
                    <a:pt x="654" y="486"/>
                  </a:lnTo>
                  <a:lnTo>
                    <a:pt x="674" y="489"/>
                  </a:lnTo>
                  <a:lnTo>
                    <a:pt x="677" y="490"/>
                  </a:lnTo>
                  <a:lnTo>
                    <a:pt x="695" y="492"/>
                  </a:lnTo>
                  <a:lnTo>
                    <a:pt x="712" y="496"/>
                  </a:lnTo>
                  <a:lnTo>
                    <a:pt x="757" y="504"/>
                  </a:lnTo>
                  <a:lnTo>
                    <a:pt x="759" y="504"/>
                  </a:lnTo>
                  <a:lnTo>
                    <a:pt x="759" y="502"/>
                  </a:lnTo>
                  <a:lnTo>
                    <a:pt x="760" y="501"/>
                  </a:lnTo>
                  <a:lnTo>
                    <a:pt x="760" y="499"/>
                  </a:lnTo>
                  <a:lnTo>
                    <a:pt x="758" y="497"/>
                  </a:lnTo>
                  <a:lnTo>
                    <a:pt x="757" y="495"/>
                  </a:lnTo>
                  <a:lnTo>
                    <a:pt x="757" y="492"/>
                  </a:lnTo>
                  <a:lnTo>
                    <a:pt x="755" y="491"/>
                  </a:lnTo>
                  <a:lnTo>
                    <a:pt x="754" y="488"/>
                  </a:lnTo>
                  <a:lnTo>
                    <a:pt x="750" y="485"/>
                  </a:lnTo>
                  <a:lnTo>
                    <a:pt x="750" y="479"/>
                  </a:lnTo>
                  <a:lnTo>
                    <a:pt x="747" y="478"/>
                  </a:lnTo>
                  <a:lnTo>
                    <a:pt x="744" y="478"/>
                  </a:lnTo>
                  <a:lnTo>
                    <a:pt x="744" y="476"/>
                  </a:lnTo>
                  <a:lnTo>
                    <a:pt x="744" y="474"/>
                  </a:lnTo>
                  <a:lnTo>
                    <a:pt x="739" y="472"/>
                  </a:lnTo>
                  <a:lnTo>
                    <a:pt x="738" y="469"/>
                  </a:lnTo>
                  <a:lnTo>
                    <a:pt x="743" y="469"/>
                  </a:lnTo>
                  <a:lnTo>
                    <a:pt x="761" y="474"/>
                  </a:lnTo>
                  <a:lnTo>
                    <a:pt x="766" y="474"/>
                  </a:lnTo>
                  <a:lnTo>
                    <a:pt x="781" y="478"/>
                  </a:lnTo>
                  <a:lnTo>
                    <a:pt x="802" y="484"/>
                  </a:lnTo>
                  <a:lnTo>
                    <a:pt x="821" y="487"/>
                  </a:lnTo>
                  <a:lnTo>
                    <a:pt x="821" y="514"/>
                  </a:lnTo>
                  <a:lnTo>
                    <a:pt x="821" y="518"/>
                  </a:lnTo>
                  <a:lnTo>
                    <a:pt x="833" y="514"/>
                  </a:lnTo>
                  <a:lnTo>
                    <a:pt x="837" y="511"/>
                  </a:lnTo>
                  <a:lnTo>
                    <a:pt x="839" y="510"/>
                  </a:lnTo>
                  <a:lnTo>
                    <a:pt x="841" y="512"/>
                  </a:lnTo>
                  <a:lnTo>
                    <a:pt x="842" y="513"/>
                  </a:lnTo>
                  <a:lnTo>
                    <a:pt x="843" y="511"/>
                  </a:lnTo>
                  <a:lnTo>
                    <a:pt x="845" y="512"/>
                  </a:lnTo>
                  <a:lnTo>
                    <a:pt x="847" y="512"/>
                  </a:lnTo>
                  <a:lnTo>
                    <a:pt x="847" y="510"/>
                  </a:lnTo>
                  <a:lnTo>
                    <a:pt x="850" y="510"/>
                  </a:lnTo>
                  <a:lnTo>
                    <a:pt x="851" y="507"/>
                  </a:lnTo>
                  <a:lnTo>
                    <a:pt x="853" y="504"/>
                  </a:lnTo>
                  <a:lnTo>
                    <a:pt x="857" y="503"/>
                  </a:lnTo>
                  <a:lnTo>
                    <a:pt x="866" y="455"/>
                  </a:lnTo>
                  <a:lnTo>
                    <a:pt x="874" y="416"/>
                  </a:lnTo>
                  <a:lnTo>
                    <a:pt x="879" y="378"/>
                  </a:lnTo>
                  <a:lnTo>
                    <a:pt x="902" y="368"/>
                  </a:lnTo>
                  <a:lnTo>
                    <a:pt x="927" y="350"/>
                  </a:lnTo>
                  <a:lnTo>
                    <a:pt x="951" y="329"/>
                  </a:lnTo>
                  <a:lnTo>
                    <a:pt x="949" y="327"/>
                  </a:lnTo>
                  <a:lnTo>
                    <a:pt x="942" y="324"/>
                  </a:lnTo>
                  <a:lnTo>
                    <a:pt x="939" y="321"/>
                  </a:lnTo>
                  <a:lnTo>
                    <a:pt x="935" y="321"/>
                  </a:lnTo>
                  <a:lnTo>
                    <a:pt x="930" y="323"/>
                  </a:lnTo>
                  <a:lnTo>
                    <a:pt x="926" y="320"/>
                  </a:lnTo>
                  <a:lnTo>
                    <a:pt x="924" y="316"/>
                  </a:lnTo>
                  <a:lnTo>
                    <a:pt x="919" y="315"/>
                  </a:lnTo>
                  <a:lnTo>
                    <a:pt x="917" y="312"/>
                  </a:lnTo>
                  <a:lnTo>
                    <a:pt x="914" y="312"/>
                  </a:lnTo>
                  <a:lnTo>
                    <a:pt x="909" y="310"/>
                  </a:lnTo>
                  <a:lnTo>
                    <a:pt x="909" y="302"/>
                  </a:lnTo>
                  <a:lnTo>
                    <a:pt x="909" y="298"/>
                  </a:lnTo>
                  <a:lnTo>
                    <a:pt x="914" y="298"/>
                  </a:lnTo>
                  <a:lnTo>
                    <a:pt x="933" y="299"/>
                  </a:lnTo>
                  <a:lnTo>
                    <a:pt x="939" y="286"/>
                  </a:lnTo>
                  <a:lnTo>
                    <a:pt x="946" y="265"/>
                  </a:lnTo>
                  <a:lnTo>
                    <a:pt x="923" y="259"/>
                  </a:lnTo>
                  <a:lnTo>
                    <a:pt x="913" y="255"/>
                  </a:lnTo>
                  <a:lnTo>
                    <a:pt x="904" y="247"/>
                  </a:lnTo>
                  <a:lnTo>
                    <a:pt x="902" y="242"/>
                  </a:lnTo>
                  <a:lnTo>
                    <a:pt x="901" y="236"/>
                  </a:lnTo>
                  <a:lnTo>
                    <a:pt x="895" y="232"/>
                  </a:lnTo>
                  <a:lnTo>
                    <a:pt x="890" y="235"/>
                  </a:lnTo>
                  <a:lnTo>
                    <a:pt x="894" y="244"/>
                  </a:lnTo>
                  <a:lnTo>
                    <a:pt x="899" y="251"/>
                  </a:lnTo>
                  <a:lnTo>
                    <a:pt x="900" y="254"/>
                  </a:lnTo>
                  <a:lnTo>
                    <a:pt x="901" y="264"/>
                  </a:lnTo>
                  <a:lnTo>
                    <a:pt x="907" y="273"/>
                  </a:lnTo>
                  <a:lnTo>
                    <a:pt x="894" y="286"/>
                  </a:lnTo>
                  <a:lnTo>
                    <a:pt x="889" y="281"/>
                  </a:lnTo>
                  <a:lnTo>
                    <a:pt x="888" y="270"/>
                  </a:lnTo>
                  <a:lnTo>
                    <a:pt x="881" y="263"/>
                  </a:lnTo>
                  <a:lnTo>
                    <a:pt x="880" y="253"/>
                  </a:lnTo>
                  <a:lnTo>
                    <a:pt x="886" y="246"/>
                  </a:lnTo>
                  <a:lnTo>
                    <a:pt x="885" y="234"/>
                  </a:lnTo>
                  <a:lnTo>
                    <a:pt x="861" y="228"/>
                  </a:lnTo>
                  <a:lnTo>
                    <a:pt x="855" y="225"/>
                  </a:lnTo>
                  <a:lnTo>
                    <a:pt x="849" y="221"/>
                  </a:lnTo>
                  <a:lnTo>
                    <a:pt x="845" y="220"/>
                  </a:lnTo>
                  <a:lnTo>
                    <a:pt x="843" y="211"/>
                  </a:lnTo>
                  <a:lnTo>
                    <a:pt x="832" y="209"/>
                  </a:lnTo>
                  <a:lnTo>
                    <a:pt x="829" y="208"/>
                  </a:lnTo>
                  <a:lnTo>
                    <a:pt x="818" y="165"/>
                  </a:lnTo>
                  <a:lnTo>
                    <a:pt x="826" y="126"/>
                  </a:lnTo>
                  <a:lnTo>
                    <a:pt x="814" y="97"/>
                  </a:lnTo>
                  <a:lnTo>
                    <a:pt x="833" y="94"/>
                  </a:lnTo>
                  <a:lnTo>
                    <a:pt x="837" y="83"/>
                  </a:lnTo>
                  <a:lnTo>
                    <a:pt x="845" y="48"/>
                  </a:lnTo>
                  <a:lnTo>
                    <a:pt x="763" y="33"/>
                  </a:lnTo>
                  <a:lnTo>
                    <a:pt x="731" y="26"/>
                  </a:lnTo>
                  <a:lnTo>
                    <a:pt x="725" y="25"/>
                  </a:lnTo>
                  <a:lnTo>
                    <a:pt x="687" y="19"/>
                  </a:lnTo>
                  <a:lnTo>
                    <a:pt x="682" y="25"/>
                  </a:lnTo>
                  <a:lnTo>
                    <a:pt x="664" y="44"/>
                  </a:lnTo>
                  <a:lnTo>
                    <a:pt x="634" y="29"/>
                  </a:lnTo>
                  <a:lnTo>
                    <a:pt x="639" y="0"/>
                  </a:lnTo>
                  <a:lnTo>
                    <a:pt x="613" y="0"/>
                  </a:lnTo>
                  <a:lnTo>
                    <a:pt x="603" y="6"/>
                  </a:lnTo>
                  <a:lnTo>
                    <a:pt x="591" y="12"/>
                  </a:lnTo>
                  <a:lnTo>
                    <a:pt x="590" y="43"/>
                  </a:lnTo>
                  <a:lnTo>
                    <a:pt x="594" y="48"/>
                  </a:lnTo>
                  <a:lnTo>
                    <a:pt x="602" y="55"/>
                  </a:lnTo>
                  <a:lnTo>
                    <a:pt x="610" y="60"/>
                  </a:lnTo>
                  <a:lnTo>
                    <a:pt x="621" y="62"/>
                  </a:lnTo>
                  <a:lnTo>
                    <a:pt x="617" y="66"/>
                  </a:lnTo>
                  <a:lnTo>
                    <a:pt x="612" y="71"/>
                  </a:lnTo>
                  <a:lnTo>
                    <a:pt x="594" y="101"/>
                  </a:lnTo>
                  <a:lnTo>
                    <a:pt x="591" y="112"/>
                  </a:lnTo>
                  <a:lnTo>
                    <a:pt x="586" y="126"/>
                  </a:lnTo>
                  <a:lnTo>
                    <a:pt x="553" y="116"/>
                  </a:lnTo>
                  <a:lnTo>
                    <a:pt x="552" y="123"/>
                  </a:lnTo>
                  <a:lnTo>
                    <a:pt x="529" y="122"/>
                  </a:lnTo>
                  <a:lnTo>
                    <a:pt x="526" y="119"/>
                  </a:lnTo>
                  <a:lnTo>
                    <a:pt x="508" y="116"/>
                  </a:lnTo>
                  <a:lnTo>
                    <a:pt x="508" y="114"/>
                  </a:lnTo>
                  <a:lnTo>
                    <a:pt x="501" y="115"/>
                  </a:lnTo>
                  <a:lnTo>
                    <a:pt x="481" y="115"/>
                  </a:lnTo>
                  <a:lnTo>
                    <a:pt x="455" y="101"/>
                  </a:lnTo>
                  <a:lnTo>
                    <a:pt x="449" y="90"/>
                  </a:lnTo>
                  <a:lnTo>
                    <a:pt x="449" y="78"/>
                  </a:lnTo>
                  <a:lnTo>
                    <a:pt x="450" y="75"/>
                  </a:lnTo>
                  <a:lnTo>
                    <a:pt x="446" y="66"/>
                  </a:lnTo>
                  <a:lnTo>
                    <a:pt x="432" y="69"/>
                  </a:lnTo>
                  <a:lnTo>
                    <a:pt x="422" y="60"/>
                  </a:lnTo>
                  <a:lnTo>
                    <a:pt x="422" y="57"/>
                  </a:lnTo>
                  <a:lnTo>
                    <a:pt x="393" y="53"/>
                  </a:lnTo>
                  <a:lnTo>
                    <a:pt x="381" y="47"/>
                  </a:lnTo>
                  <a:lnTo>
                    <a:pt x="357" y="33"/>
                  </a:lnTo>
                  <a:lnTo>
                    <a:pt x="331" y="15"/>
                  </a:lnTo>
                  <a:lnTo>
                    <a:pt x="323" y="20"/>
                  </a:lnTo>
                  <a:lnTo>
                    <a:pt x="313" y="23"/>
                  </a:lnTo>
                  <a:lnTo>
                    <a:pt x="298" y="27"/>
                  </a:lnTo>
                  <a:lnTo>
                    <a:pt x="303" y="45"/>
                  </a:lnTo>
                  <a:lnTo>
                    <a:pt x="306" y="59"/>
                  </a:lnTo>
                  <a:lnTo>
                    <a:pt x="312" y="61"/>
                  </a:lnTo>
                  <a:lnTo>
                    <a:pt x="312" y="67"/>
                  </a:lnTo>
                  <a:lnTo>
                    <a:pt x="307" y="72"/>
                  </a:lnTo>
                  <a:lnTo>
                    <a:pt x="314" y="79"/>
                  </a:lnTo>
                  <a:lnTo>
                    <a:pt x="317" y="84"/>
                  </a:lnTo>
                  <a:lnTo>
                    <a:pt x="329" y="89"/>
                  </a:lnTo>
                  <a:lnTo>
                    <a:pt x="327" y="102"/>
                  </a:lnTo>
                  <a:lnTo>
                    <a:pt x="331" y="107"/>
                  </a:lnTo>
                  <a:lnTo>
                    <a:pt x="329" y="113"/>
                  </a:lnTo>
                  <a:lnTo>
                    <a:pt x="323" y="115"/>
                  </a:lnTo>
                  <a:lnTo>
                    <a:pt x="326" y="143"/>
                  </a:lnTo>
                  <a:lnTo>
                    <a:pt x="335" y="147"/>
                  </a:lnTo>
                  <a:lnTo>
                    <a:pt x="342" y="140"/>
                  </a:lnTo>
                  <a:lnTo>
                    <a:pt x="351" y="134"/>
                  </a:lnTo>
                  <a:lnTo>
                    <a:pt x="359" y="142"/>
                  </a:lnTo>
                  <a:lnTo>
                    <a:pt x="367" y="148"/>
                  </a:lnTo>
                  <a:lnTo>
                    <a:pt x="379" y="150"/>
                  </a:lnTo>
                  <a:lnTo>
                    <a:pt x="384" y="153"/>
                  </a:lnTo>
                  <a:lnTo>
                    <a:pt x="387" y="151"/>
                  </a:lnTo>
                  <a:lnTo>
                    <a:pt x="394" y="157"/>
                  </a:lnTo>
                  <a:lnTo>
                    <a:pt x="393" y="162"/>
                  </a:lnTo>
                  <a:lnTo>
                    <a:pt x="388" y="167"/>
                  </a:lnTo>
                  <a:lnTo>
                    <a:pt x="389" y="172"/>
                  </a:lnTo>
                  <a:lnTo>
                    <a:pt x="382" y="177"/>
                  </a:lnTo>
                  <a:lnTo>
                    <a:pt x="375" y="174"/>
                  </a:lnTo>
                  <a:lnTo>
                    <a:pt x="371" y="175"/>
                  </a:lnTo>
                  <a:lnTo>
                    <a:pt x="371" y="177"/>
                  </a:lnTo>
                  <a:lnTo>
                    <a:pt x="365" y="181"/>
                  </a:lnTo>
                  <a:lnTo>
                    <a:pt x="364" y="180"/>
                  </a:lnTo>
                  <a:lnTo>
                    <a:pt x="354" y="187"/>
                  </a:lnTo>
                  <a:lnTo>
                    <a:pt x="349" y="192"/>
                  </a:lnTo>
                  <a:lnTo>
                    <a:pt x="348" y="199"/>
                  </a:lnTo>
                  <a:lnTo>
                    <a:pt x="353" y="227"/>
                  </a:lnTo>
                  <a:lnTo>
                    <a:pt x="352" y="232"/>
                  </a:lnTo>
                  <a:lnTo>
                    <a:pt x="352" y="238"/>
                  </a:lnTo>
                  <a:lnTo>
                    <a:pt x="350" y="270"/>
                  </a:lnTo>
                  <a:lnTo>
                    <a:pt x="326" y="274"/>
                  </a:lnTo>
                  <a:lnTo>
                    <a:pt x="327" y="269"/>
                  </a:lnTo>
                  <a:lnTo>
                    <a:pt x="322" y="268"/>
                  </a:lnTo>
                  <a:lnTo>
                    <a:pt x="323" y="260"/>
                  </a:lnTo>
                  <a:lnTo>
                    <a:pt x="319" y="256"/>
                  </a:lnTo>
                  <a:lnTo>
                    <a:pt x="313" y="256"/>
                  </a:lnTo>
                  <a:lnTo>
                    <a:pt x="307" y="253"/>
                  </a:lnTo>
                  <a:lnTo>
                    <a:pt x="294" y="255"/>
                  </a:lnTo>
                  <a:lnTo>
                    <a:pt x="282" y="255"/>
                  </a:lnTo>
                  <a:lnTo>
                    <a:pt x="281" y="256"/>
                  </a:lnTo>
                  <a:lnTo>
                    <a:pt x="278" y="270"/>
                  </a:lnTo>
                  <a:lnTo>
                    <a:pt x="281" y="286"/>
                  </a:lnTo>
                  <a:lnTo>
                    <a:pt x="277" y="293"/>
                  </a:lnTo>
                  <a:lnTo>
                    <a:pt x="275" y="297"/>
                  </a:lnTo>
                  <a:lnTo>
                    <a:pt x="275" y="301"/>
                  </a:lnTo>
                  <a:lnTo>
                    <a:pt x="279" y="308"/>
                  </a:lnTo>
                  <a:lnTo>
                    <a:pt x="279" y="320"/>
                  </a:lnTo>
                  <a:lnTo>
                    <a:pt x="282" y="327"/>
                  </a:lnTo>
                  <a:lnTo>
                    <a:pt x="286" y="331"/>
                  </a:lnTo>
                  <a:lnTo>
                    <a:pt x="277" y="343"/>
                  </a:lnTo>
                  <a:lnTo>
                    <a:pt x="269" y="343"/>
                  </a:lnTo>
                  <a:lnTo>
                    <a:pt x="262" y="345"/>
                  </a:lnTo>
                  <a:lnTo>
                    <a:pt x="230" y="361"/>
                  </a:lnTo>
                  <a:lnTo>
                    <a:pt x="235" y="369"/>
                  </a:lnTo>
                  <a:lnTo>
                    <a:pt x="240" y="371"/>
                  </a:lnTo>
                  <a:lnTo>
                    <a:pt x="239" y="374"/>
                  </a:lnTo>
                  <a:lnTo>
                    <a:pt x="242" y="376"/>
                  </a:lnTo>
                  <a:lnTo>
                    <a:pt x="247" y="381"/>
                  </a:lnTo>
                  <a:lnTo>
                    <a:pt x="246" y="385"/>
                  </a:lnTo>
                  <a:lnTo>
                    <a:pt x="243" y="389"/>
                  </a:lnTo>
                  <a:lnTo>
                    <a:pt x="242" y="392"/>
                  </a:lnTo>
                  <a:lnTo>
                    <a:pt x="235" y="395"/>
                  </a:lnTo>
                  <a:lnTo>
                    <a:pt x="231" y="396"/>
                  </a:lnTo>
                  <a:lnTo>
                    <a:pt x="227" y="401"/>
                  </a:lnTo>
                  <a:lnTo>
                    <a:pt x="223" y="408"/>
                  </a:lnTo>
                  <a:lnTo>
                    <a:pt x="211" y="410"/>
                  </a:lnTo>
                  <a:lnTo>
                    <a:pt x="210" y="417"/>
                  </a:lnTo>
                  <a:lnTo>
                    <a:pt x="213" y="417"/>
                  </a:lnTo>
                  <a:lnTo>
                    <a:pt x="215" y="418"/>
                  </a:lnTo>
                  <a:lnTo>
                    <a:pt x="214" y="420"/>
                  </a:lnTo>
                  <a:lnTo>
                    <a:pt x="214" y="421"/>
                  </a:lnTo>
                  <a:lnTo>
                    <a:pt x="213" y="422"/>
                  </a:lnTo>
                  <a:lnTo>
                    <a:pt x="210" y="425"/>
                  </a:lnTo>
                  <a:lnTo>
                    <a:pt x="208" y="426"/>
                  </a:lnTo>
                  <a:lnTo>
                    <a:pt x="205" y="427"/>
                  </a:lnTo>
                  <a:lnTo>
                    <a:pt x="203" y="429"/>
                  </a:lnTo>
                  <a:lnTo>
                    <a:pt x="199" y="430"/>
                  </a:lnTo>
                  <a:lnTo>
                    <a:pt x="197" y="431"/>
                  </a:lnTo>
                  <a:lnTo>
                    <a:pt x="195" y="433"/>
                  </a:lnTo>
                  <a:lnTo>
                    <a:pt x="194" y="436"/>
                  </a:lnTo>
                  <a:lnTo>
                    <a:pt x="194" y="438"/>
                  </a:lnTo>
                  <a:lnTo>
                    <a:pt x="194" y="440"/>
                  </a:lnTo>
                  <a:lnTo>
                    <a:pt x="194" y="441"/>
                  </a:lnTo>
                  <a:lnTo>
                    <a:pt x="194" y="444"/>
                  </a:lnTo>
                  <a:lnTo>
                    <a:pt x="193" y="449"/>
                  </a:lnTo>
                  <a:lnTo>
                    <a:pt x="192" y="452"/>
                  </a:lnTo>
                  <a:lnTo>
                    <a:pt x="192" y="453"/>
                  </a:lnTo>
                  <a:lnTo>
                    <a:pt x="191" y="456"/>
                  </a:lnTo>
                  <a:lnTo>
                    <a:pt x="190" y="460"/>
                  </a:lnTo>
                  <a:lnTo>
                    <a:pt x="190" y="462"/>
                  </a:lnTo>
                  <a:lnTo>
                    <a:pt x="189" y="464"/>
                  </a:lnTo>
                  <a:lnTo>
                    <a:pt x="187" y="466"/>
                  </a:lnTo>
                  <a:lnTo>
                    <a:pt x="185" y="468"/>
                  </a:lnTo>
                  <a:lnTo>
                    <a:pt x="184" y="472"/>
                  </a:lnTo>
                  <a:lnTo>
                    <a:pt x="184" y="474"/>
                  </a:lnTo>
                  <a:lnTo>
                    <a:pt x="184" y="479"/>
                  </a:lnTo>
                  <a:lnTo>
                    <a:pt x="183" y="483"/>
                  </a:lnTo>
                  <a:lnTo>
                    <a:pt x="183" y="485"/>
                  </a:lnTo>
                  <a:lnTo>
                    <a:pt x="183" y="486"/>
                  </a:lnTo>
                  <a:lnTo>
                    <a:pt x="183" y="489"/>
                  </a:lnTo>
                  <a:lnTo>
                    <a:pt x="183" y="492"/>
                  </a:lnTo>
                  <a:lnTo>
                    <a:pt x="183" y="494"/>
                  </a:lnTo>
                  <a:lnTo>
                    <a:pt x="183" y="496"/>
                  </a:lnTo>
                  <a:lnTo>
                    <a:pt x="182" y="496"/>
                  </a:lnTo>
                  <a:lnTo>
                    <a:pt x="181" y="497"/>
                  </a:lnTo>
                  <a:lnTo>
                    <a:pt x="180" y="499"/>
                  </a:lnTo>
                  <a:lnTo>
                    <a:pt x="179" y="488"/>
                  </a:lnTo>
                  <a:lnTo>
                    <a:pt x="163" y="502"/>
                  </a:lnTo>
                  <a:lnTo>
                    <a:pt x="157" y="494"/>
                  </a:lnTo>
                  <a:lnTo>
                    <a:pt x="156" y="496"/>
                  </a:lnTo>
                  <a:lnTo>
                    <a:pt x="157" y="497"/>
                  </a:lnTo>
                  <a:lnTo>
                    <a:pt x="157" y="498"/>
                  </a:lnTo>
                  <a:lnTo>
                    <a:pt x="156" y="498"/>
                  </a:lnTo>
                  <a:lnTo>
                    <a:pt x="156" y="499"/>
                  </a:lnTo>
                  <a:lnTo>
                    <a:pt x="153" y="500"/>
                  </a:lnTo>
                  <a:lnTo>
                    <a:pt x="151" y="501"/>
                  </a:lnTo>
                  <a:lnTo>
                    <a:pt x="150" y="503"/>
                  </a:lnTo>
                  <a:lnTo>
                    <a:pt x="150" y="504"/>
                  </a:lnTo>
                  <a:lnTo>
                    <a:pt x="151" y="508"/>
                  </a:lnTo>
                  <a:lnTo>
                    <a:pt x="151" y="510"/>
                  </a:lnTo>
                  <a:lnTo>
                    <a:pt x="150" y="513"/>
                  </a:lnTo>
                  <a:lnTo>
                    <a:pt x="150" y="514"/>
                  </a:lnTo>
                  <a:lnTo>
                    <a:pt x="151" y="517"/>
                  </a:lnTo>
                  <a:lnTo>
                    <a:pt x="151" y="518"/>
                  </a:lnTo>
                  <a:lnTo>
                    <a:pt x="153" y="518"/>
                  </a:lnTo>
                  <a:lnTo>
                    <a:pt x="153" y="517"/>
                  </a:lnTo>
                  <a:lnTo>
                    <a:pt x="153" y="515"/>
                  </a:lnTo>
                  <a:lnTo>
                    <a:pt x="154" y="515"/>
                  </a:lnTo>
                  <a:lnTo>
                    <a:pt x="155" y="517"/>
                  </a:lnTo>
                  <a:lnTo>
                    <a:pt x="155" y="518"/>
                  </a:lnTo>
                  <a:lnTo>
                    <a:pt x="155" y="519"/>
                  </a:lnTo>
                  <a:lnTo>
                    <a:pt x="155" y="520"/>
                  </a:lnTo>
                  <a:lnTo>
                    <a:pt x="154" y="520"/>
                  </a:lnTo>
                  <a:lnTo>
                    <a:pt x="153" y="519"/>
                  </a:lnTo>
                  <a:lnTo>
                    <a:pt x="151" y="519"/>
                  </a:lnTo>
                  <a:lnTo>
                    <a:pt x="151" y="520"/>
                  </a:lnTo>
                  <a:lnTo>
                    <a:pt x="151" y="521"/>
                  </a:lnTo>
                  <a:lnTo>
                    <a:pt x="153" y="525"/>
                  </a:lnTo>
                  <a:lnTo>
                    <a:pt x="153" y="527"/>
                  </a:lnTo>
                  <a:lnTo>
                    <a:pt x="151" y="529"/>
                  </a:lnTo>
                  <a:lnTo>
                    <a:pt x="148" y="532"/>
                  </a:lnTo>
                  <a:lnTo>
                    <a:pt x="149" y="533"/>
                  </a:lnTo>
                  <a:lnTo>
                    <a:pt x="150" y="533"/>
                  </a:lnTo>
                  <a:lnTo>
                    <a:pt x="151" y="534"/>
                  </a:lnTo>
                  <a:lnTo>
                    <a:pt x="153" y="535"/>
                  </a:lnTo>
                  <a:lnTo>
                    <a:pt x="153" y="537"/>
                  </a:lnTo>
                  <a:lnTo>
                    <a:pt x="150" y="538"/>
                  </a:lnTo>
                  <a:lnTo>
                    <a:pt x="151" y="541"/>
                  </a:lnTo>
                  <a:lnTo>
                    <a:pt x="155" y="538"/>
                  </a:lnTo>
                  <a:lnTo>
                    <a:pt x="156" y="538"/>
                  </a:lnTo>
                  <a:lnTo>
                    <a:pt x="158" y="539"/>
                  </a:lnTo>
                  <a:lnTo>
                    <a:pt x="150" y="58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50" name="Freeform 3090"/>
            <p:cNvSpPr>
              <a:spLocks/>
            </p:cNvSpPr>
            <p:nvPr/>
          </p:nvSpPr>
          <p:spPr bwMode="auto">
            <a:xfrm>
              <a:off x="3055620" y="4832985"/>
              <a:ext cx="5080" cy="27305"/>
            </a:xfrm>
            <a:custGeom>
              <a:avLst/>
              <a:gdLst>
                <a:gd name="T0" fmla="*/ 5080 w 8"/>
                <a:gd name="T1" fmla="*/ 0 h 43"/>
                <a:gd name="T2" fmla="*/ 5080 w 8"/>
                <a:gd name="T3" fmla="*/ 3810 h 43"/>
                <a:gd name="T4" fmla="*/ 5080 w 8"/>
                <a:gd name="T5" fmla="*/ 6350 h 43"/>
                <a:gd name="T6" fmla="*/ 5080 w 8"/>
                <a:gd name="T7" fmla="*/ 6985 h 43"/>
                <a:gd name="T8" fmla="*/ 5080 w 8"/>
                <a:gd name="T9" fmla="*/ 8255 h 43"/>
                <a:gd name="T10" fmla="*/ 3810 w 8"/>
                <a:gd name="T11" fmla="*/ 8890 h 43"/>
                <a:gd name="T12" fmla="*/ 3810 w 8"/>
                <a:gd name="T13" fmla="*/ 10795 h 43"/>
                <a:gd name="T14" fmla="*/ 2540 w 8"/>
                <a:gd name="T15" fmla="*/ 12700 h 43"/>
                <a:gd name="T16" fmla="*/ 2540 w 8"/>
                <a:gd name="T17" fmla="*/ 13335 h 43"/>
                <a:gd name="T18" fmla="*/ 2540 w 8"/>
                <a:gd name="T19" fmla="*/ 19685 h 43"/>
                <a:gd name="T20" fmla="*/ 635 w 8"/>
                <a:gd name="T21" fmla="*/ 24130 h 43"/>
                <a:gd name="T22" fmla="*/ 1905 w 8"/>
                <a:gd name="T23" fmla="*/ 24765 h 43"/>
                <a:gd name="T24" fmla="*/ 635 w 8"/>
                <a:gd name="T25" fmla="*/ 26035 h 43"/>
                <a:gd name="T26" fmla="*/ 0 w 8"/>
                <a:gd name="T27" fmla="*/ 26035 h 43"/>
                <a:gd name="T28" fmla="*/ 0 w 8"/>
                <a:gd name="T29" fmla="*/ 27305 h 43"/>
                <a:gd name="T30" fmla="*/ 5080 w 8"/>
                <a:gd name="T31" fmla="*/ 0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43"/>
                <a:gd name="T50" fmla="*/ 8 w 8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43">
                  <a:moveTo>
                    <a:pt x="8" y="0"/>
                  </a:moveTo>
                  <a:lnTo>
                    <a:pt x="8" y="6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4" y="31"/>
                  </a:lnTo>
                  <a:lnTo>
                    <a:pt x="1" y="38"/>
                  </a:lnTo>
                  <a:lnTo>
                    <a:pt x="3" y="39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3091"/>
            <p:cNvSpPr>
              <a:spLocks/>
            </p:cNvSpPr>
            <p:nvPr/>
          </p:nvSpPr>
          <p:spPr bwMode="auto">
            <a:xfrm>
              <a:off x="4187825" y="4596130"/>
              <a:ext cx="1176655" cy="909955"/>
            </a:xfrm>
            <a:custGeom>
              <a:avLst/>
              <a:gdLst>
                <a:gd name="T0" fmla="*/ 624840 w 1853"/>
                <a:gd name="T1" fmla="*/ 265430 h 1433"/>
                <a:gd name="T2" fmla="*/ 1021080 w 1853"/>
                <a:gd name="T3" fmla="*/ 406400 h 1433"/>
                <a:gd name="T4" fmla="*/ 1033780 w 1853"/>
                <a:gd name="T5" fmla="*/ 428625 h 1433"/>
                <a:gd name="T6" fmla="*/ 1043940 w 1853"/>
                <a:gd name="T7" fmla="*/ 462280 h 1433"/>
                <a:gd name="T8" fmla="*/ 1062355 w 1853"/>
                <a:gd name="T9" fmla="*/ 481965 h 1433"/>
                <a:gd name="T10" fmla="*/ 1176655 w 1853"/>
                <a:gd name="T11" fmla="*/ 537210 h 1433"/>
                <a:gd name="T12" fmla="*/ 1130935 w 1853"/>
                <a:gd name="T13" fmla="*/ 688975 h 1433"/>
                <a:gd name="T14" fmla="*/ 897255 w 1853"/>
                <a:gd name="T15" fmla="*/ 847090 h 1433"/>
                <a:gd name="T16" fmla="*/ 887730 w 1853"/>
                <a:gd name="T17" fmla="*/ 774700 h 1433"/>
                <a:gd name="T18" fmla="*/ 739775 w 1853"/>
                <a:gd name="T19" fmla="*/ 757555 h 1433"/>
                <a:gd name="T20" fmla="*/ 672465 w 1853"/>
                <a:gd name="T21" fmla="*/ 749935 h 1433"/>
                <a:gd name="T22" fmla="*/ 659130 w 1853"/>
                <a:gd name="T23" fmla="*/ 749300 h 1433"/>
                <a:gd name="T24" fmla="*/ 565785 w 1853"/>
                <a:gd name="T25" fmla="*/ 720725 h 1433"/>
                <a:gd name="T26" fmla="*/ 556260 w 1853"/>
                <a:gd name="T27" fmla="*/ 723265 h 1433"/>
                <a:gd name="T28" fmla="*/ 562610 w 1853"/>
                <a:gd name="T29" fmla="*/ 730885 h 1433"/>
                <a:gd name="T30" fmla="*/ 549910 w 1853"/>
                <a:gd name="T31" fmla="*/ 732790 h 1433"/>
                <a:gd name="T32" fmla="*/ 542290 w 1853"/>
                <a:gd name="T33" fmla="*/ 727710 h 1433"/>
                <a:gd name="T34" fmla="*/ 534670 w 1853"/>
                <a:gd name="T35" fmla="*/ 718185 h 1433"/>
                <a:gd name="T36" fmla="*/ 534035 w 1853"/>
                <a:gd name="T37" fmla="*/ 723265 h 1433"/>
                <a:gd name="T38" fmla="*/ 525145 w 1853"/>
                <a:gd name="T39" fmla="*/ 722630 h 1433"/>
                <a:gd name="T40" fmla="*/ 505460 w 1853"/>
                <a:gd name="T41" fmla="*/ 721995 h 1433"/>
                <a:gd name="T42" fmla="*/ 502920 w 1853"/>
                <a:gd name="T43" fmla="*/ 705485 h 1433"/>
                <a:gd name="T44" fmla="*/ 490855 w 1853"/>
                <a:gd name="T45" fmla="*/ 703580 h 1433"/>
                <a:gd name="T46" fmla="*/ 488315 w 1853"/>
                <a:gd name="T47" fmla="*/ 703580 h 1433"/>
                <a:gd name="T48" fmla="*/ 471170 w 1853"/>
                <a:gd name="T49" fmla="*/ 694055 h 1433"/>
                <a:gd name="T50" fmla="*/ 475615 w 1853"/>
                <a:gd name="T51" fmla="*/ 668020 h 1433"/>
                <a:gd name="T52" fmla="*/ 462280 w 1853"/>
                <a:gd name="T53" fmla="*/ 667385 h 1433"/>
                <a:gd name="T54" fmla="*/ 457835 w 1853"/>
                <a:gd name="T55" fmla="*/ 682625 h 1433"/>
                <a:gd name="T56" fmla="*/ 431800 w 1853"/>
                <a:gd name="T57" fmla="*/ 640080 h 1433"/>
                <a:gd name="T58" fmla="*/ 419735 w 1853"/>
                <a:gd name="T59" fmla="*/ 626110 h 1433"/>
                <a:gd name="T60" fmla="*/ 409575 w 1853"/>
                <a:gd name="T61" fmla="*/ 605155 h 1433"/>
                <a:gd name="T62" fmla="*/ 398145 w 1853"/>
                <a:gd name="T63" fmla="*/ 608330 h 1433"/>
                <a:gd name="T64" fmla="*/ 382905 w 1853"/>
                <a:gd name="T65" fmla="*/ 610870 h 1433"/>
                <a:gd name="T66" fmla="*/ 378460 w 1853"/>
                <a:gd name="T67" fmla="*/ 619760 h 1433"/>
                <a:gd name="T68" fmla="*/ 300990 w 1853"/>
                <a:gd name="T69" fmla="*/ 528320 h 1433"/>
                <a:gd name="T70" fmla="*/ 271780 w 1853"/>
                <a:gd name="T71" fmla="*/ 561340 h 1433"/>
                <a:gd name="T72" fmla="*/ 238125 w 1853"/>
                <a:gd name="T73" fmla="*/ 578485 h 1433"/>
                <a:gd name="T74" fmla="*/ 214630 w 1853"/>
                <a:gd name="T75" fmla="*/ 599440 h 1433"/>
                <a:gd name="T76" fmla="*/ 160655 w 1853"/>
                <a:gd name="T77" fmla="*/ 671830 h 1433"/>
                <a:gd name="T78" fmla="*/ 142240 w 1853"/>
                <a:gd name="T79" fmla="*/ 643890 h 1433"/>
                <a:gd name="T80" fmla="*/ 132080 w 1853"/>
                <a:gd name="T81" fmla="*/ 617220 h 1433"/>
                <a:gd name="T82" fmla="*/ 63500 w 1853"/>
                <a:gd name="T83" fmla="*/ 604520 h 1433"/>
                <a:gd name="T84" fmla="*/ 55245 w 1853"/>
                <a:gd name="T85" fmla="*/ 612775 h 1433"/>
                <a:gd name="T86" fmla="*/ 52705 w 1853"/>
                <a:gd name="T87" fmla="*/ 610235 h 1433"/>
                <a:gd name="T88" fmla="*/ 29845 w 1853"/>
                <a:gd name="T89" fmla="*/ 600710 h 1433"/>
                <a:gd name="T90" fmla="*/ 13335 w 1853"/>
                <a:gd name="T91" fmla="*/ 519430 h 1433"/>
                <a:gd name="T92" fmla="*/ 62865 w 1853"/>
                <a:gd name="T93" fmla="*/ 295910 h 1433"/>
                <a:gd name="T94" fmla="*/ 160020 w 1853"/>
                <a:gd name="T95" fmla="*/ 173355 h 1433"/>
                <a:gd name="T96" fmla="*/ 210820 w 1853"/>
                <a:gd name="T97" fmla="*/ 116205 h 1433"/>
                <a:gd name="T98" fmla="*/ 356870 w 1853"/>
                <a:gd name="T99" fmla="*/ 64770 h 1433"/>
                <a:gd name="T100" fmla="*/ 361950 w 1853"/>
                <a:gd name="T101" fmla="*/ 59690 h 1433"/>
                <a:gd name="T102" fmla="*/ 365760 w 1853"/>
                <a:gd name="T103" fmla="*/ 62865 h 1433"/>
                <a:gd name="T104" fmla="*/ 370840 w 1853"/>
                <a:gd name="T105" fmla="*/ 67945 h 1433"/>
                <a:gd name="T106" fmla="*/ 375920 w 1853"/>
                <a:gd name="T107" fmla="*/ 74295 h 1433"/>
                <a:gd name="T108" fmla="*/ 521335 w 1853"/>
                <a:gd name="T109" fmla="*/ 5715 h 1433"/>
                <a:gd name="T110" fmla="*/ 527050 w 1853"/>
                <a:gd name="T111" fmla="*/ 24130 h 1433"/>
                <a:gd name="T112" fmla="*/ 532765 w 1853"/>
                <a:gd name="T113" fmla="*/ 43815 h 1433"/>
                <a:gd name="T114" fmla="*/ 541020 w 1853"/>
                <a:gd name="T115" fmla="*/ 64770 h 1433"/>
                <a:gd name="T116" fmla="*/ 542290 w 1853"/>
                <a:gd name="T117" fmla="*/ 85725 h 1433"/>
                <a:gd name="T118" fmla="*/ 550545 w 1853"/>
                <a:gd name="T119" fmla="*/ 92710 h 1433"/>
                <a:gd name="T120" fmla="*/ 555625 w 1853"/>
                <a:gd name="T121" fmla="*/ 107315 h 143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53"/>
                <a:gd name="T184" fmla="*/ 0 h 1433"/>
                <a:gd name="T185" fmla="*/ 1853 w 1853"/>
                <a:gd name="T186" fmla="*/ 1433 h 143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53" h="1433">
                  <a:moveTo>
                    <a:pt x="897" y="214"/>
                  </a:moveTo>
                  <a:lnTo>
                    <a:pt x="887" y="227"/>
                  </a:lnTo>
                  <a:lnTo>
                    <a:pt x="884" y="235"/>
                  </a:lnTo>
                  <a:lnTo>
                    <a:pt x="880" y="252"/>
                  </a:lnTo>
                  <a:lnTo>
                    <a:pt x="876" y="261"/>
                  </a:lnTo>
                  <a:lnTo>
                    <a:pt x="876" y="267"/>
                  </a:lnTo>
                  <a:lnTo>
                    <a:pt x="906" y="278"/>
                  </a:lnTo>
                  <a:lnTo>
                    <a:pt x="946" y="289"/>
                  </a:lnTo>
                  <a:lnTo>
                    <a:pt x="984" y="418"/>
                  </a:lnTo>
                  <a:lnTo>
                    <a:pt x="1042" y="436"/>
                  </a:lnTo>
                  <a:lnTo>
                    <a:pt x="1216" y="489"/>
                  </a:lnTo>
                  <a:lnTo>
                    <a:pt x="1434" y="607"/>
                  </a:lnTo>
                  <a:lnTo>
                    <a:pt x="1469" y="670"/>
                  </a:lnTo>
                  <a:lnTo>
                    <a:pt x="1537" y="630"/>
                  </a:lnTo>
                  <a:lnTo>
                    <a:pt x="1600" y="587"/>
                  </a:lnTo>
                  <a:lnTo>
                    <a:pt x="1619" y="623"/>
                  </a:lnTo>
                  <a:lnTo>
                    <a:pt x="1604" y="634"/>
                  </a:lnTo>
                  <a:lnTo>
                    <a:pt x="1608" y="640"/>
                  </a:lnTo>
                  <a:lnTo>
                    <a:pt x="1609" y="644"/>
                  </a:lnTo>
                  <a:lnTo>
                    <a:pt x="1608" y="649"/>
                  </a:lnTo>
                  <a:lnTo>
                    <a:pt x="1611" y="652"/>
                  </a:lnTo>
                  <a:lnTo>
                    <a:pt x="1617" y="657"/>
                  </a:lnTo>
                  <a:lnTo>
                    <a:pt x="1623" y="659"/>
                  </a:lnTo>
                  <a:lnTo>
                    <a:pt x="1623" y="661"/>
                  </a:lnTo>
                  <a:lnTo>
                    <a:pt x="1623" y="665"/>
                  </a:lnTo>
                  <a:lnTo>
                    <a:pt x="1624" y="670"/>
                  </a:lnTo>
                  <a:lnTo>
                    <a:pt x="1628" y="675"/>
                  </a:lnTo>
                  <a:lnTo>
                    <a:pt x="1646" y="700"/>
                  </a:lnTo>
                  <a:lnTo>
                    <a:pt x="1638" y="707"/>
                  </a:lnTo>
                  <a:lnTo>
                    <a:pt x="1644" y="723"/>
                  </a:lnTo>
                  <a:lnTo>
                    <a:pt x="1635" y="726"/>
                  </a:lnTo>
                  <a:lnTo>
                    <a:pt x="1636" y="731"/>
                  </a:lnTo>
                  <a:lnTo>
                    <a:pt x="1638" y="731"/>
                  </a:lnTo>
                  <a:lnTo>
                    <a:pt x="1641" y="729"/>
                  </a:lnTo>
                  <a:lnTo>
                    <a:pt x="1642" y="728"/>
                  </a:lnTo>
                  <a:lnTo>
                    <a:pt x="1644" y="728"/>
                  </a:lnTo>
                  <a:lnTo>
                    <a:pt x="1647" y="729"/>
                  </a:lnTo>
                  <a:lnTo>
                    <a:pt x="1650" y="730"/>
                  </a:lnTo>
                  <a:lnTo>
                    <a:pt x="1654" y="735"/>
                  </a:lnTo>
                  <a:lnTo>
                    <a:pt x="1660" y="751"/>
                  </a:lnTo>
                  <a:lnTo>
                    <a:pt x="1664" y="755"/>
                  </a:lnTo>
                  <a:lnTo>
                    <a:pt x="1668" y="756"/>
                  </a:lnTo>
                  <a:lnTo>
                    <a:pt x="1670" y="758"/>
                  </a:lnTo>
                  <a:lnTo>
                    <a:pt x="1671" y="759"/>
                  </a:lnTo>
                  <a:lnTo>
                    <a:pt x="1673" y="759"/>
                  </a:lnTo>
                  <a:lnTo>
                    <a:pt x="1677" y="759"/>
                  </a:lnTo>
                  <a:lnTo>
                    <a:pt x="1681" y="758"/>
                  </a:lnTo>
                  <a:lnTo>
                    <a:pt x="1685" y="755"/>
                  </a:lnTo>
                  <a:lnTo>
                    <a:pt x="1691" y="753"/>
                  </a:lnTo>
                  <a:lnTo>
                    <a:pt x="1696" y="750"/>
                  </a:lnTo>
                  <a:lnTo>
                    <a:pt x="1704" y="747"/>
                  </a:lnTo>
                  <a:lnTo>
                    <a:pt x="1708" y="743"/>
                  </a:lnTo>
                  <a:lnTo>
                    <a:pt x="1705" y="820"/>
                  </a:lnTo>
                  <a:lnTo>
                    <a:pt x="1853" y="846"/>
                  </a:lnTo>
                  <a:lnTo>
                    <a:pt x="1846" y="895"/>
                  </a:lnTo>
                  <a:lnTo>
                    <a:pt x="1833" y="976"/>
                  </a:lnTo>
                  <a:lnTo>
                    <a:pt x="1814" y="1070"/>
                  </a:lnTo>
                  <a:lnTo>
                    <a:pt x="1820" y="1077"/>
                  </a:lnTo>
                  <a:lnTo>
                    <a:pt x="1823" y="1082"/>
                  </a:lnTo>
                  <a:lnTo>
                    <a:pt x="1825" y="1087"/>
                  </a:lnTo>
                  <a:lnTo>
                    <a:pt x="1826" y="1090"/>
                  </a:lnTo>
                  <a:lnTo>
                    <a:pt x="1826" y="1096"/>
                  </a:lnTo>
                  <a:lnTo>
                    <a:pt x="1781" y="1085"/>
                  </a:lnTo>
                  <a:lnTo>
                    <a:pt x="1600" y="1301"/>
                  </a:lnTo>
                  <a:lnTo>
                    <a:pt x="1498" y="1427"/>
                  </a:lnTo>
                  <a:lnTo>
                    <a:pt x="1475" y="1433"/>
                  </a:lnTo>
                  <a:lnTo>
                    <a:pt x="1468" y="1410"/>
                  </a:lnTo>
                  <a:lnTo>
                    <a:pt x="1439" y="1405"/>
                  </a:lnTo>
                  <a:lnTo>
                    <a:pt x="1419" y="1404"/>
                  </a:lnTo>
                  <a:lnTo>
                    <a:pt x="1416" y="1396"/>
                  </a:lnTo>
                  <a:lnTo>
                    <a:pt x="1410" y="1393"/>
                  </a:lnTo>
                  <a:lnTo>
                    <a:pt x="1413" y="1334"/>
                  </a:lnTo>
                  <a:lnTo>
                    <a:pt x="1407" y="1329"/>
                  </a:lnTo>
                  <a:lnTo>
                    <a:pt x="1408" y="1323"/>
                  </a:lnTo>
                  <a:lnTo>
                    <a:pt x="1415" y="1320"/>
                  </a:lnTo>
                  <a:lnTo>
                    <a:pt x="1404" y="1286"/>
                  </a:lnTo>
                  <a:lnTo>
                    <a:pt x="1405" y="1278"/>
                  </a:lnTo>
                  <a:lnTo>
                    <a:pt x="1395" y="1252"/>
                  </a:lnTo>
                  <a:lnTo>
                    <a:pt x="1379" y="1237"/>
                  </a:lnTo>
                  <a:lnTo>
                    <a:pt x="1378" y="1224"/>
                  </a:lnTo>
                  <a:lnTo>
                    <a:pt x="1398" y="1220"/>
                  </a:lnTo>
                  <a:lnTo>
                    <a:pt x="1391" y="1202"/>
                  </a:lnTo>
                  <a:lnTo>
                    <a:pt x="1275" y="1197"/>
                  </a:lnTo>
                  <a:lnTo>
                    <a:pt x="1196" y="1193"/>
                  </a:lnTo>
                  <a:lnTo>
                    <a:pt x="1193" y="1197"/>
                  </a:lnTo>
                  <a:lnTo>
                    <a:pt x="1189" y="1202"/>
                  </a:lnTo>
                  <a:lnTo>
                    <a:pt x="1182" y="1204"/>
                  </a:lnTo>
                  <a:lnTo>
                    <a:pt x="1175" y="1204"/>
                  </a:lnTo>
                  <a:lnTo>
                    <a:pt x="1169" y="1204"/>
                  </a:lnTo>
                  <a:lnTo>
                    <a:pt x="1165" y="1193"/>
                  </a:lnTo>
                  <a:lnTo>
                    <a:pt x="1165" y="1191"/>
                  </a:lnTo>
                  <a:lnTo>
                    <a:pt x="1131" y="1191"/>
                  </a:lnTo>
                  <a:lnTo>
                    <a:pt x="1122" y="1194"/>
                  </a:lnTo>
                  <a:lnTo>
                    <a:pt x="1118" y="1190"/>
                  </a:lnTo>
                  <a:lnTo>
                    <a:pt x="1094" y="1190"/>
                  </a:lnTo>
                  <a:lnTo>
                    <a:pt x="1068" y="1190"/>
                  </a:lnTo>
                  <a:lnTo>
                    <a:pt x="1064" y="1190"/>
                  </a:lnTo>
                  <a:lnTo>
                    <a:pt x="1060" y="1186"/>
                  </a:lnTo>
                  <a:lnTo>
                    <a:pt x="1059" y="1181"/>
                  </a:lnTo>
                  <a:lnTo>
                    <a:pt x="1060" y="1175"/>
                  </a:lnTo>
                  <a:lnTo>
                    <a:pt x="1065" y="1170"/>
                  </a:lnTo>
                  <a:lnTo>
                    <a:pt x="1072" y="1165"/>
                  </a:lnTo>
                  <a:lnTo>
                    <a:pt x="1072" y="1162"/>
                  </a:lnTo>
                  <a:lnTo>
                    <a:pt x="1065" y="1159"/>
                  </a:lnTo>
                  <a:lnTo>
                    <a:pt x="1058" y="1161"/>
                  </a:lnTo>
                  <a:lnTo>
                    <a:pt x="1054" y="1168"/>
                  </a:lnTo>
                  <a:lnTo>
                    <a:pt x="1040" y="1173"/>
                  </a:lnTo>
                  <a:lnTo>
                    <a:pt x="1038" y="1180"/>
                  </a:lnTo>
                  <a:lnTo>
                    <a:pt x="1035" y="1181"/>
                  </a:lnTo>
                  <a:lnTo>
                    <a:pt x="1035" y="1189"/>
                  </a:lnTo>
                  <a:lnTo>
                    <a:pt x="1017" y="1189"/>
                  </a:lnTo>
                  <a:lnTo>
                    <a:pt x="1006" y="1188"/>
                  </a:lnTo>
                  <a:lnTo>
                    <a:pt x="901" y="1184"/>
                  </a:lnTo>
                  <a:lnTo>
                    <a:pt x="900" y="1156"/>
                  </a:lnTo>
                  <a:lnTo>
                    <a:pt x="901" y="1140"/>
                  </a:lnTo>
                  <a:lnTo>
                    <a:pt x="899" y="1139"/>
                  </a:lnTo>
                  <a:lnTo>
                    <a:pt x="891" y="1135"/>
                  </a:lnTo>
                  <a:lnTo>
                    <a:pt x="889" y="1131"/>
                  </a:lnTo>
                  <a:lnTo>
                    <a:pt x="888" y="1130"/>
                  </a:lnTo>
                  <a:lnTo>
                    <a:pt x="885" y="1131"/>
                  </a:lnTo>
                  <a:lnTo>
                    <a:pt x="882" y="1132"/>
                  </a:lnTo>
                  <a:lnTo>
                    <a:pt x="880" y="1132"/>
                  </a:lnTo>
                  <a:lnTo>
                    <a:pt x="877" y="1134"/>
                  </a:lnTo>
                  <a:lnTo>
                    <a:pt x="872" y="1136"/>
                  </a:lnTo>
                  <a:lnTo>
                    <a:pt x="872" y="1137"/>
                  </a:lnTo>
                  <a:lnTo>
                    <a:pt x="876" y="1139"/>
                  </a:lnTo>
                  <a:lnTo>
                    <a:pt x="879" y="1140"/>
                  </a:lnTo>
                  <a:lnTo>
                    <a:pt x="881" y="1143"/>
                  </a:lnTo>
                  <a:lnTo>
                    <a:pt x="884" y="1146"/>
                  </a:lnTo>
                  <a:lnTo>
                    <a:pt x="887" y="1147"/>
                  </a:lnTo>
                  <a:lnTo>
                    <a:pt x="888" y="1148"/>
                  </a:lnTo>
                  <a:lnTo>
                    <a:pt x="888" y="1149"/>
                  </a:lnTo>
                  <a:lnTo>
                    <a:pt x="888" y="1150"/>
                  </a:lnTo>
                  <a:lnTo>
                    <a:pt x="887" y="1151"/>
                  </a:lnTo>
                  <a:lnTo>
                    <a:pt x="886" y="1151"/>
                  </a:lnTo>
                  <a:lnTo>
                    <a:pt x="882" y="1153"/>
                  </a:lnTo>
                  <a:lnTo>
                    <a:pt x="881" y="1154"/>
                  </a:lnTo>
                  <a:lnTo>
                    <a:pt x="879" y="1155"/>
                  </a:lnTo>
                  <a:lnTo>
                    <a:pt x="879" y="1156"/>
                  </a:lnTo>
                  <a:lnTo>
                    <a:pt x="877" y="1155"/>
                  </a:lnTo>
                  <a:lnTo>
                    <a:pt x="875" y="1154"/>
                  </a:lnTo>
                  <a:lnTo>
                    <a:pt x="873" y="1153"/>
                  </a:lnTo>
                  <a:lnTo>
                    <a:pt x="872" y="1153"/>
                  </a:lnTo>
                  <a:lnTo>
                    <a:pt x="866" y="1154"/>
                  </a:lnTo>
                  <a:lnTo>
                    <a:pt x="865" y="1154"/>
                  </a:lnTo>
                  <a:lnTo>
                    <a:pt x="864" y="1154"/>
                  </a:lnTo>
                  <a:lnTo>
                    <a:pt x="863" y="1154"/>
                  </a:lnTo>
                  <a:lnTo>
                    <a:pt x="861" y="1154"/>
                  </a:lnTo>
                  <a:lnTo>
                    <a:pt x="860" y="1153"/>
                  </a:lnTo>
                  <a:lnTo>
                    <a:pt x="858" y="1151"/>
                  </a:lnTo>
                  <a:lnTo>
                    <a:pt x="857" y="1151"/>
                  </a:lnTo>
                  <a:lnTo>
                    <a:pt x="857" y="1150"/>
                  </a:lnTo>
                  <a:lnTo>
                    <a:pt x="854" y="1146"/>
                  </a:lnTo>
                  <a:lnTo>
                    <a:pt x="853" y="1144"/>
                  </a:lnTo>
                  <a:lnTo>
                    <a:pt x="852" y="1143"/>
                  </a:lnTo>
                  <a:lnTo>
                    <a:pt x="849" y="1138"/>
                  </a:lnTo>
                  <a:lnTo>
                    <a:pt x="849" y="1137"/>
                  </a:lnTo>
                  <a:lnTo>
                    <a:pt x="848" y="1136"/>
                  </a:lnTo>
                  <a:lnTo>
                    <a:pt x="846" y="1135"/>
                  </a:lnTo>
                  <a:lnTo>
                    <a:pt x="845" y="1134"/>
                  </a:lnTo>
                  <a:lnTo>
                    <a:pt x="844" y="1133"/>
                  </a:lnTo>
                  <a:lnTo>
                    <a:pt x="842" y="1131"/>
                  </a:lnTo>
                  <a:lnTo>
                    <a:pt x="841" y="1131"/>
                  </a:lnTo>
                  <a:lnTo>
                    <a:pt x="840" y="1131"/>
                  </a:lnTo>
                  <a:lnTo>
                    <a:pt x="839" y="1132"/>
                  </a:lnTo>
                  <a:lnTo>
                    <a:pt x="838" y="1132"/>
                  </a:lnTo>
                  <a:lnTo>
                    <a:pt x="838" y="1133"/>
                  </a:lnTo>
                  <a:lnTo>
                    <a:pt x="839" y="1136"/>
                  </a:lnTo>
                  <a:lnTo>
                    <a:pt x="840" y="1137"/>
                  </a:lnTo>
                  <a:lnTo>
                    <a:pt x="840" y="1138"/>
                  </a:lnTo>
                  <a:lnTo>
                    <a:pt x="841" y="1139"/>
                  </a:lnTo>
                  <a:lnTo>
                    <a:pt x="842" y="1140"/>
                  </a:lnTo>
                  <a:lnTo>
                    <a:pt x="842" y="1142"/>
                  </a:lnTo>
                  <a:lnTo>
                    <a:pt x="841" y="1142"/>
                  </a:lnTo>
                  <a:lnTo>
                    <a:pt x="841" y="1143"/>
                  </a:lnTo>
                  <a:lnTo>
                    <a:pt x="840" y="1143"/>
                  </a:lnTo>
                  <a:lnTo>
                    <a:pt x="838" y="1143"/>
                  </a:lnTo>
                  <a:lnTo>
                    <a:pt x="828" y="1139"/>
                  </a:lnTo>
                  <a:lnTo>
                    <a:pt x="827" y="1139"/>
                  </a:lnTo>
                  <a:lnTo>
                    <a:pt x="827" y="1138"/>
                  </a:lnTo>
                  <a:lnTo>
                    <a:pt x="824" y="1135"/>
                  </a:lnTo>
                  <a:lnTo>
                    <a:pt x="820" y="1133"/>
                  </a:lnTo>
                  <a:lnTo>
                    <a:pt x="810" y="1130"/>
                  </a:lnTo>
                  <a:lnTo>
                    <a:pt x="808" y="1134"/>
                  </a:lnTo>
                  <a:lnTo>
                    <a:pt x="814" y="1142"/>
                  </a:lnTo>
                  <a:lnTo>
                    <a:pt x="805" y="1150"/>
                  </a:lnTo>
                  <a:lnTo>
                    <a:pt x="801" y="1148"/>
                  </a:lnTo>
                  <a:lnTo>
                    <a:pt x="796" y="1142"/>
                  </a:lnTo>
                  <a:lnTo>
                    <a:pt x="796" y="1137"/>
                  </a:lnTo>
                  <a:lnTo>
                    <a:pt x="794" y="1136"/>
                  </a:lnTo>
                  <a:lnTo>
                    <a:pt x="793" y="1130"/>
                  </a:lnTo>
                  <a:lnTo>
                    <a:pt x="791" y="1127"/>
                  </a:lnTo>
                  <a:lnTo>
                    <a:pt x="789" y="1126"/>
                  </a:lnTo>
                  <a:lnTo>
                    <a:pt x="783" y="1130"/>
                  </a:lnTo>
                  <a:lnTo>
                    <a:pt x="782" y="1127"/>
                  </a:lnTo>
                  <a:lnTo>
                    <a:pt x="789" y="1121"/>
                  </a:lnTo>
                  <a:lnTo>
                    <a:pt x="791" y="1119"/>
                  </a:lnTo>
                  <a:lnTo>
                    <a:pt x="792" y="1111"/>
                  </a:lnTo>
                  <a:lnTo>
                    <a:pt x="790" y="1109"/>
                  </a:lnTo>
                  <a:lnTo>
                    <a:pt x="790" y="1104"/>
                  </a:lnTo>
                  <a:lnTo>
                    <a:pt x="788" y="1102"/>
                  </a:lnTo>
                  <a:lnTo>
                    <a:pt x="784" y="1101"/>
                  </a:lnTo>
                  <a:lnTo>
                    <a:pt x="781" y="1101"/>
                  </a:lnTo>
                  <a:lnTo>
                    <a:pt x="778" y="1102"/>
                  </a:lnTo>
                  <a:lnTo>
                    <a:pt x="776" y="1104"/>
                  </a:lnTo>
                  <a:lnTo>
                    <a:pt x="774" y="1105"/>
                  </a:lnTo>
                  <a:lnTo>
                    <a:pt x="773" y="1108"/>
                  </a:lnTo>
                  <a:lnTo>
                    <a:pt x="773" y="1110"/>
                  </a:lnTo>
                  <a:lnTo>
                    <a:pt x="781" y="1119"/>
                  </a:lnTo>
                  <a:lnTo>
                    <a:pt x="780" y="1122"/>
                  </a:lnTo>
                  <a:lnTo>
                    <a:pt x="776" y="1122"/>
                  </a:lnTo>
                  <a:lnTo>
                    <a:pt x="774" y="1127"/>
                  </a:lnTo>
                  <a:lnTo>
                    <a:pt x="772" y="1127"/>
                  </a:lnTo>
                  <a:lnTo>
                    <a:pt x="772" y="1117"/>
                  </a:lnTo>
                  <a:lnTo>
                    <a:pt x="769" y="1112"/>
                  </a:lnTo>
                  <a:lnTo>
                    <a:pt x="769" y="1108"/>
                  </a:lnTo>
                  <a:lnTo>
                    <a:pt x="765" y="1108"/>
                  </a:lnTo>
                  <a:lnTo>
                    <a:pt x="765" y="1102"/>
                  </a:lnTo>
                  <a:lnTo>
                    <a:pt x="756" y="1102"/>
                  </a:lnTo>
                  <a:lnTo>
                    <a:pt x="756" y="1105"/>
                  </a:lnTo>
                  <a:lnTo>
                    <a:pt x="753" y="1107"/>
                  </a:lnTo>
                  <a:lnTo>
                    <a:pt x="750" y="1100"/>
                  </a:lnTo>
                  <a:lnTo>
                    <a:pt x="754" y="1097"/>
                  </a:lnTo>
                  <a:lnTo>
                    <a:pt x="749" y="1089"/>
                  </a:lnTo>
                  <a:lnTo>
                    <a:pt x="742" y="1093"/>
                  </a:lnTo>
                  <a:lnTo>
                    <a:pt x="737" y="1091"/>
                  </a:lnTo>
                  <a:lnTo>
                    <a:pt x="737" y="1087"/>
                  </a:lnTo>
                  <a:lnTo>
                    <a:pt x="736" y="1081"/>
                  </a:lnTo>
                  <a:lnTo>
                    <a:pt x="757" y="1081"/>
                  </a:lnTo>
                  <a:lnTo>
                    <a:pt x="754" y="1075"/>
                  </a:lnTo>
                  <a:lnTo>
                    <a:pt x="754" y="1067"/>
                  </a:lnTo>
                  <a:lnTo>
                    <a:pt x="757" y="1065"/>
                  </a:lnTo>
                  <a:lnTo>
                    <a:pt x="756" y="1060"/>
                  </a:lnTo>
                  <a:lnTo>
                    <a:pt x="749" y="1052"/>
                  </a:lnTo>
                  <a:lnTo>
                    <a:pt x="747" y="1054"/>
                  </a:lnTo>
                  <a:lnTo>
                    <a:pt x="744" y="1054"/>
                  </a:lnTo>
                  <a:lnTo>
                    <a:pt x="736" y="1050"/>
                  </a:lnTo>
                  <a:lnTo>
                    <a:pt x="733" y="1046"/>
                  </a:lnTo>
                  <a:lnTo>
                    <a:pt x="729" y="1043"/>
                  </a:lnTo>
                  <a:lnTo>
                    <a:pt x="726" y="1040"/>
                  </a:lnTo>
                  <a:lnTo>
                    <a:pt x="723" y="1043"/>
                  </a:lnTo>
                  <a:lnTo>
                    <a:pt x="725" y="1050"/>
                  </a:lnTo>
                  <a:lnTo>
                    <a:pt x="728" y="1051"/>
                  </a:lnTo>
                  <a:lnTo>
                    <a:pt x="730" y="1054"/>
                  </a:lnTo>
                  <a:lnTo>
                    <a:pt x="734" y="1054"/>
                  </a:lnTo>
                  <a:lnTo>
                    <a:pt x="734" y="1060"/>
                  </a:lnTo>
                  <a:lnTo>
                    <a:pt x="729" y="1065"/>
                  </a:lnTo>
                  <a:lnTo>
                    <a:pt x="729" y="1070"/>
                  </a:lnTo>
                  <a:lnTo>
                    <a:pt x="724" y="1076"/>
                  </a:lnTo>
                  <a:lnTo>
                    <a:pt x="723" y="1084"/>
                  </a:lnTo>
                  <a:lnTo>
                    <a:pt x="720" y="1084"/>
                  </a:lnTo>
                  <a:lnTo>
                    <a:pt x="721" y="1075"/>
                  </a:lnTo>
                  <a:lnTo>
                    <a:pt x="717" y="1072"/>
                  </a:lnTo>
                  <a:lnTo>
                    <a:pt x="713" y="1067"/>
                  </a:lnTo>
                  <a:lnTo>
                    <a:pt x="701" y="1050"/>
                  </a:lnTo>
                  <a:lnTo>
                    <a:pt x="698" y="1043"/>
                  </a:lnTo>
                  <a:lnTo>
                    <a:pt x="694" y="1033"/>
                  </a:lnTo>
                  <a:lnTo>
                    <a:pt x="687" y="1034"/>
                  </a:lnTo>
                  <a:lnTo>
                    <a:pt x="683" y="1031"/>
                  </a:lnTo>
                  <a:lnTo>
                    <a:pt x="682" y="1022"/>
                  </a:lnTo>
                  <a:lnTo>
                    <a:pt x="680" y="1008"/>
                  </a:lnTo>
                  <a:lnTo>
                    <a:pt x="686" y="1000"/>
                  </a:lnTo>
                  <a:lnTo>
                    <a:pt x="686" y="993"/>
                  </a:lnTo>
                  <a:lnTo>
                    <a:pt x="697" y="981"/>
                  </a:lnTo>
                  <a:lnTo>
                    <a:pt x="695" y="971"/>
                  </a:lnTo>
                  <a:lnTo>
                    <a:pt x="690" y="965"/>
                  </a:lnTo>
                  <a:lnTo>
                    <a:pt x="684" y="968"/>
                  </a:lnTo>
                  <a:lnTo>
                    <a:pt x="677" y="973"/>
                  </a:lnTo>
                  <a:lnTo>
                    <a:pt x="669" y="982"/>
                  </a:lnTo>
                  <a:lnTo>
                    <a:pt x="661" y="986"/>
                  </a:lnTo>
                  <a:lnTo>
                    <a:pt x="658" y="983"/>
                  </a:lnTo>
                  <a:lnTo>
                    <a:pt x="654" y="984"/>
                  </a:lnTo>
                  <a:lnTo>
                    <a:pt x="651" y="982"/>
                  </a:lnTo>
                  <a:lnTo>
                    <a:pt x="649" y="975"/>
                  </a:lnTo>
                  <a:lnTo>
                    <a:pt x="649" y="970"/>
                  </a:lnTo>
                  <a:lnTo>
                    <a:pt x="649" y="967"/>
                  </a:lnTo>
                  <a:lnTo>
                    <a:pt x="649" y="960"/>
                  </a:lnTo>
                  <a:lnTo>
                    <a:pt x="647" y="956"/>
                  </a:lnTo>
                  <a:lnTo>
                    <a:pt x="645" y="953"/>
                  </a:lnTo>
                  <a:lnTo>
                    <a:pt x="641" y="952"/>
                  </a:lnTo>
                  <a:lnTo>
                    <a:pt x="639" y="953"/>
                  </a:lnTo>
                  <a:lnTo>
                    <a:pt x="638" y="954"/>
                  </a:lnTo>
                  <a:lnTo>
                    <a:pt x="640" y="957"/>
                  </a:lnTo>
                  <a:lnTo>
                    <a:pt x="640" y="959"/>
                  </a:lnTo>
                  <a:lnTo>
                    <a:pt x="637" y="958"/>
                  </a:lnTo>
                  <a:lnTo>
                    <a:pt x="634" y="954"/>
                  </a:lnTo>
                  <a:lnTo>
                    <a:pt x="632" y="956"/>
                  </a:lnTo>
                  <a:lnTo>
                    <a:pt x="627" y="958"/>
                  </a:lnTo>
                  <a:lnTo>
                    <a:pt x="625" y="960"/>
                  </a:lnTo>
                  <a:lnTo>
                    <a:pt x="620" y="959"/>
                  </a:lnTo>
                  <a:lnTo>
                    <a:pt x="618" y="958"/>
                  </a:lnTo>
                  <a:lnTo>
                    <a:pt x="617" y="954"/>
                  </a:lnTo>
                  <a:lnTo>
                    <a:pt x="615" y="952"/>
                  </a:lnTo>
                  <a:lnTo>
                    <a:pt x="613" y="953"/>
                  </a:lnTo>
                  <a:lnTo>
                    <a:pt x="608" y="959"/>
                  </a:lnTo>
                  <a:lnTo>
                    <a:pt x="605" y="961"/>
                  </a:lnTo>
                  <a:lnTo>
                    <a:pt x="603" y="962"/>
                  </a:lnTo>
                  <a:lnTo>
                    <a:pt x="600" y="962"/>
                  </a:lnTo>
                  <a:lnTo>
                    <a:pt x="598" y="961"/>
                  </a:lnTo>
                  <a:lnTo>
                    <a:pt x="594" y="958"/>
                  </a:lnTo>
                  <a:lnTo>
                    <a:pt x="592" y="957"/>
                  </a:lnTo>
                  <a:lnTo>
                    <a:pt x="591" y="960"/>
                  </a:lnTo>
                  <a:lnTo>
                    <a:pt x="593" y="963"/>
                  </a:lnTo>
                  <a:lnTo>
                    <a:pt x="594" y="965"/>
                  </a:lnTo>
                  <a:lnTo>
                    <a:pt x="596" y="971"/>
                  </a:lnTo>
                  <a:lnTo>
                    <a:pt x="596" y="976"/>
                  </a:lnTo>
                  <a:lnTo>
                    <a:pt x="594" y="976"/>
                  </a:lnTo>
                  <a:lnTo>
                    <a:pt x="483" y="952"/>
                  </a:lnTo>
                  <a:lnTo>
                    <a:pt x="479" y="909"/>
                  </a:lnTo>
                  <a:lnTo>
                    <a:pt x="478" y="895"/>
                  </a:lnTo>
                  <a:lnTo>
                    <a:pt x="481" y="891"/>
                  </a:lnTo>
                  <a:lnTo>
                    <a:pt x="506" y="851"/>
                  </a:lnTo>
                  <a:lnTo>
                    <a:pt x="496" y="848"/>
                  </a:lnTo>
                  <a:lnTo>
                    <a:pt x="497" y="835"/>
                  </a:lnTo>
                  <a:lnTo>
                    <a:pt x="474" y="832"/>
                  </a:lnTo>
                  <a:lnTo>
                    <a:pt x="477" y="853"/>
                  </a:lnTo>
                  <a:lnTo>
                    <a:pt x="467" y="874"/>
                  </a:lnTo>
                  <a:lnTo>
                    <a:pt x="456" y="876"/>
                  </a:lnTo>
                  <a:lnTo>
                    <a:pt x="461" y="884"/>
                  </a:lnTo>
                  <a:lnTo>
                    <a:pt x="460" y="889"/>
                  </a:lnTo>
                  <a:lnTo>
                    <a:pt x="455" y="896"/>
                  </a:lnTo>
                  <a:lnTo>
                    <a:pt x="456" y="909"/>
                  </a:lnTo>
                  <a:lnTo>
                    <a:pt x="440" y="912"/>
                  </a:lnTo>
                  <a:lnTo>
                    <a:pt x="428" y="884"/>
                  </a:lnTo>
                  <a:lnTo>
                    <a:pt x="390" y="892"/>
                  </a:lnTo>
                  <a:lnTo>
                    <a:pt x="401" y="912"/>
                  </a:lnTo>
                  <a:lnTo>
                    <a:pt x="411" y="915"/>
                  </a:lnTo>
                  <a:lnTo>
                    <a:pt x="409" y="919"/>
                  </a:lnTo>
                  <a:lnTo>
                    <a:pt x="398" y="917"/>
                  </a:lnTo>
                  <a:lnTo>
                    <a:pt x="390" y="911"/>
                  </a:lnTo>
                  <a:lnTo>
                    <a:pt x="381" y="909"/>
                  </a:lnTo>
                  <a:lnTo>
                    <a:pt x="377" y="909"/>
                  </a:lnTo>
                  <a:lnTo>
                    <a:pt x="375" y="911"/>
                  </a:lnTo>
                  <a:lnTo>
                    <a:pt x="373" y="912"/>
                  </a:lnTo>
                  <a:lnTo>
                    <a:pt x="371" y="907"/>
                  </a:lnTo>
                  <a:lnTo>
                    <a:pt x="371" y="900"/>
                  </a:lnTo>
                  <a:lnTo>
                    <a:pt x="359" y="896"/>
                  </a:lnTo>
                  <a:lnTo>
                    <a:pt x="326" y="925"/>
                  </a:lnTo>
                  <a:lnTo>
                    <a:pt x="310" y="933"/>
                  </a:lnTo>
                  <a:lnTo>
                    <a:pt x="312" y="937"/>
                  </a:lnTo>
                  <a:lnTo>
                    <a:pt x="328" y="931"/>
                  </a:lnTo>
                  <a:lnTo>
                    <a:pt x="338" y="944"/>
                  </a:lnTo>
                  <a:lnTo>
                    <a:pt x="322" y="964"/>
                  </a:lnTo>
                  <a:lnTo>
                    <a:pt x="321" y="972"/>
                  </a:lnTo>
                  <a:lnTo>
                    <a:pt x="323" y="991"/>
                  </a:lnTo>
                  <a:lnTo>
                    <a:pt x="324" y="999"/>
                  </a:lnTo>
                  <a:lnTo>
                    <a:pt x="320" y="1004"/>
                  </a:lnTo>
                  <a:lnTo>
                    <a:pt x="325" y="1015"/>
                  </a:lnTo>
                  <a:lnTo>
                    <a:pt x="273" y="1051"/>
                  </a:lnTo>
                  <a:lnTo>
                    <a:pt x="256" y="1050"/>
                  </a:lnTo>
                  <a:lnTo>
                    <a:pt x="253" y="1058"/>
                  </a:lnTo>
                  <a:lnTo>
                    <a:pt x="249" y="1062"/>
                  </a:lnTo>
                  <a:lnTo>
                    <a:pt x="230" y="1055"/>
                  </a:lnTo>
                  <a:lnTo>
                    <a:pt x="229" y="1043"/>
                  </a:lnTo>
                  <a:lnTo>
                    <a:pt x="233" y="1041"/>
                  </a:lnTo>
                  <a:lnTo>
                    <a:pt x="237" y="1033"/>
                  </a:lnTo>
                  <a:lnTo>
                    <a:pt x="242" y="1024"/>
                  </a:lnTo>
                  <a:lnTo>
                    <a:pt x="234" y="1012"/>
                  </a:lnTo>
                  <a:lnTo>
                    <a:pt x="227" y="1016"/>
                  </a:lnTo>
                  <a:lnTo>
                    <a:pt x="224" y="1014"/>
                  </a:lnTo>
                  <a:lnTo>
                    <a:pt x="214" y="1017"/>
                  </a:lnTo>
                  <a:lnTo>
                    <a:pt x="210" y="1012"/>
                  </a:lnTo>
                  <a:lnTo>
                    <a:pt x="213" y="1006"/>
                  </a:lnTo>
                  <a:lnTo>
                    <a:pt x="213" y="996"/>
                  </a:lnTo>
                  <a:lnTo>
                    <a:pt x="218" y="988"/>
                  </a:lnTo>
                  <a:lnTo>
                    <a:pt x="215" y="985"/>
                  </a:lnTo>
                  <a:lnTo>
                    <a:pt x="209" y="985"/>
                  </a:lnTo>
                  <a:lnTo>
                    <a:pt x="206" y="975"/>
                  </a:lnTo>
                  <a:lnTo>
                    <a:pt x="208" y="972"/>
                  </a:lnTo>
                  <a:lnTo>
                    <a:pt x="208" y="969"/>
                  </a:lnTo>
                  <a:lnTo>
                    <a:pt x="206" y="964"/>
                  </a:lnTo>
                  <a:lnTo>
                    <a:pt x="184" y="953"/>
                  </a:lnTo>
                  <a:lnTo>
                    <a:pt x="180" y="948"/>
                  </a:lnTo>
                  <a:lnTo>
                    <a:pt x="165" y="939"/>
                  </a:lnTo>
                  <a:lnTo>
                    <a:pt x="154" y="948"/>
                  </a:lnTo>
                  <a:lnTo>
                    <a:pt x="147" y="961"/>
                  </a:lnTo>
                  <a:lnTo>
                    <a:pt x="140" y="969"/>
                  </a:lnTo>
                  <a:lnTo>
                    <a:pt x="100" y="952"/>
                  </a:lnTo>
                  <a:lnTo>
                    <a:pt x="98" y="954"/>
                  </a:lnTo>
                  <a:lnTo>
                    <a:pt x="97" y="957"/>
                  </a:lnTo>
                  <a:lnTo>
                    <a:pt x="97" y="961"/>
                  </a:lnTo>
                  <a:lnTo>
                    <a:pt x="96" y="964"/>
                  </a:lnTo>
                  <a:lnTo>
                    <a:pt x="95" y="964"/>
                  </a:lnTo>
                  <a:lnTo>
                    <a:pt x="94" y="964"/>
                  </a:lnTo>
                  <a:lnTo>
                    <a:pt x="89" y="967"/>
                  </a:lnTo>
                  <a:lnTo>
                    <a:pt x="88" y="967"/>
                  </a:lnTo>
                  <a:lnTo>
                    <a:pt x="87" y="965"/>
                  </a:lnTo>
                  <a:lnTo>
                    <a:pt x="88" y="964"/>
                  </a:lnTo>
                  <a:lnTo>
                    <a:pt x="89" y="963"/>
                  </a:lnTo>
                  <a:lnTo>
                    <a:pt x="89" y="962"/>
                  </a:lnTo>
                  <a:lnTo>
                    <a:pt x="89" y="960"/>
                  </a:lnTo>
                  <a:lnTo>
                    <a:pt x="88" y="959"/>
                  </a:lnTo>
                  <a:lnTo>
                    <a:pt x="87" y="958"/>
                  </a:lnTo>
                  <a:lnTo>
                    <a:pt x="86" y="958"/>
                  </a:lnTo>
                  <a:lnTo>
                    <a:pt x="85" y="960"/>
                  </a:lnTo>
                  <a:lnTo>
                    <a:pt x="83" y="961"/>
                  </a:lnTo>
                  <a:lnTo>
                    <a:pt x="80" y="965"/>
                  </a:lnTo>
                  <a:lnTo>
                    <a:pt x="78" y="967"/>
                  </a:lnTo>
                  <a:lnTo>
                    <a:pt x="77" y="969"/>
                  </a:lnTo>
                  <a:lnTo>
                    <a:pt x="68" y="975"/>
                  </a:lnTo>
                  <a:lnTo>
                    <a:pt x="62" y="973"/>
                  </a:lnTo>
                  <a:lnTo>
                    <a:pt x="54" y="971"/>
                  </a:lnTo>
                  <a:lnTo>
                    <a:pt x="41" y="967"/>
                  </a:lnTo>
                  <a:lnTo>
                    <a:pt x="41" y="946"/>
                  </a:lnTo>
                  <a:lnTo>
                    <a:pt x="47" y="946"/>
                  </a:lnTo>
                  <a:lnTo>
                    <a:pt x="52" y="894"/>
                  </a:lnTo>
                  <a:lnTo>
                    <a:pt x="60" y="893"/>
                  </a:lnTo>
                  <a:lnTo>
                    <a:pt x="59" y="887"/>
                  </a:lnTo>
                  <a:lnTo>
                    <a:pt x="40" y="881"/>
                  </a:lnTo>
                  <a:lnTo>
                    <a:pt x="0" y="871"/>
                  </a:lnTo>
                  <a:lnTo>
                    <a:pt x="9" y="841"/>
                  </a:lnTo>
                  <a:lnTo>
                    <a:pt x="10" y="838"/>
                  </a:lnTo>
                  <a:lnTo>
                    <a:pt x="12" y="834"/>
                  </a:lnTo>
                  <a:lnTo>
                    <a:pt x="21" y="818"/>
                  </a:lnTo>
                  <a:lnTo>
                    <a:pt x="28" y="809"/>
                  </a:lnTo>
                  <a:lnTo>
                    <a:pt x="34" y="811"/>
                  </a:lnTo>
                  <a:lnTo>
                    <a:pt x="75" y="599"/>
                  </a:lnTo>
                  <a:lnTo>
                    <a:pt x="89" y="523"/>
                  </a:lnTo>
                  <a:lnTo>
                    <a:pt x="93" y="507"/>
                  </a:lnTo>
                  <a:lnTo>
                    <a:pt x="54" y="499"/>
                  </a:lnTo>
                  <a:lnTo>
                    <a:pt x="57" y="487"/>
                  </a:lnTo>
                  <a:lnTo>
                    <a:pt x="61" y="459"/>
                  </a:lnTo>
                  <a:lnTo>
                    <a:pt x="99" y="466"/>
                  </a:lnTo>
                  <a:lnTo>
                    <a:pt x="105" y="445"/>
                  </a:lnTo>
                  <a:lnTo>
                    <a:pt x="111" y="409"/>
                  </a:lnTo>
                  <a:lnTo>
                    <a:pt x="119" y="371"/>
                  </a:lnTo>
                  <a:lnTo>
                    <a:pt x="126" y="331"/>
                  </a:lnTo>
                  <a:lnTo>
                    <a:pt x="155" y="336"/>
                  </a:lnTo>
                  <a:lnTo>
                    <a:pt x="190" y="343"/>
                  </a:lnTo>
                  <a:lnTo>
                    <a:pt x="217" y="319"/>
                  </a:lnTo>
                  <a:lnTo>
                    <a:pt x="236" y="301"/>
                  </a:lnTo>
                  <a:lnTo>
                    <a:pt x="252" y="273"/>
                  </a:lnTo>
                  <a:lnTo>
                    <a:pt x="289" y="279"/>
                  </a:lnTo>
                  <a:lnTo>
                    <a:pt x="287" y="301"/>
                  </a:lnTo>
                  <a:lnTo>
                    <a:pt x="321" y="308"/>
                  </a:lnTo>
                  <a:lnTo>
                    <a:pt x="350" y="313"/>
                  </a:lnTo>
                  <a:lnTo>
                    <a:pt x="352" y="307"/>
                  </a:lnTo>
                  <a:lnTo>
                    <a:pt x="338" y="301"/>
                  </a:lnTo>
                  <a:lnTo>
                    <a:pt x="309" y="262"/>
                  </a:lnTo>
                  <a:lnTo>
                    <a:pt x="315" y="195"/>
                  </a:lnTo>
                  <a:lnTo>
                    <a:pt x="332" y="183"/>
                  </a:lnTo>
                  <a:lnTo>
                    <a:pt x="369" y="152"/>
                  </a:lnTo>
                  <a:lnTo>
                    <a:pt x="394" y="135"/>
                  </a:lnTo>
                  <a:lnTo>
                    <a:pt x="401" y="155"/>
                  </a:lnTo>
                  <a:lnTo>
                    <a:pt x="418" y="142"/>
                  </a:lnTo>
                  <a:lnTo>
                    <a:pt x="444" y="136"/>
                  </a:lnTo>
                  <a:lnTo>
                    <a:pt x="478" y="128"/>
                  </a:lnTo>
                  <a:lnTo>
                    <a:pt x="539" y="115"/>
                  </a:lnTo>
                  <a:lnTo>
                    <a:pt x="566" y="109"/>
                  </a:lnTo>
                  <a:lnTo>
                    <a:pt x="562" y="102"/>
                  </a:lnTo>
                  <a:lnTo>
                    <a:pt x="561" y="99"/>
                  </a:lnTo>
                  <a:lnTo>
                    <a:pt x="560" y="97"/>
                  </a:lnTo>
                  <a:lnTo>
                    <a:pt x="557" y="93"/>
                  </a:lnTo>
                  <a:lnTo>
                    <a:pt x="569" y="88"/>
                  </a:lnTo>
                  <a:lnTo>
                    <a:pt x="570" y="89"/>
                  </a:lnTo>
                  <a:lnTo>
                    <a:pt x="570" y="91"/>
                  </a:lnTo>
                  <a:lnTo>
                    <a:pt x="569" y="92"/>
                  </a:lnTo>
                  <a:lnTo>
                    <a:pt x="569" y="94"/>
                  </a:lnTo>
                  <a:lnTo>
                    <a:pt x="570" y="94"/>
                  </a:lnTo>
                  <a:lnTo>
                    <a:pt x="572" y="94"/>
                  </a:lnTo>
                  <a:lnTo>
                    <a:pt x="573" y="93"/>
                  </a:lnTo>
                  <a:lnTo>
                    <a:pt x="574" y="93"/>
                  </a:lnTo>
                  <a:lnTo>
                    <a:pt x="576" y="93"/>
                  </a:lnTo>
                  <a:lnTo>
                    <a:pt x="578" y="94"/>
                  </a:lnTo>
                  <a:lnTo>
                    <a:pt x="578" y="96"/>
                  </a:lnTo>
                  <a:lnTo>
                    <a:pt x="575" y="97"/>
                  </a:lnTo>
                  <a:lnTo>
                    <a:pt x="574" y="98"/>
                  </a:lnTo>
                  <a:lnTo>
                    <a:pt x="576" y="99"/>
                  </a:lnTo>
                  <a:lnTo>
                    <a:pt x="577" y="100"/>
                  </a:lnTo>
                  <a:lnTo>
                    <a:pt x="577" y="101"/>
                  </a:lnTo>
                  <a:lnTo>
                    <a:pt x="577" y="105"/>
                  </a:lnTo>
                  <a:lnTo>
                    <a:pt x="577" y="107"/>
                  </a:lnTo>
                  <a:lnTo>
                    <a:pt x="578" y="107"/>
                  </a:lnTo>
                  <a:lnTo>
                    <a:pt x="579" y="105"/>
                  </a:lnTo>
                  <a:lnTo>
                    <a:pt x="580" y="105"/>
                  </a:lnTo>
                  <a:lnTo>
                    <a:pt x="582" y="107"/>
                  </a:lnTo>
                  <a:lnTo>
                    <a:pt x="584" y="107"/>
                  </a:lnTo>
                  <a:lnTo>
                    <a:pt x="585" y="108"/>
                  </a:lnTo>
                  <a:lnTo>
                    <a:pt x="585" y="109"/>
                  </a:lnTo>
                  <a:lnTo>
                    <a:pt x="586" y="110"/>
                  </a:lnTo>
                  <a:lnTo>
                    <a:pt x="589" y="112"/>
                  </a:lnTo>
                  <a:lnTo>
                    <a:pt x="590" y="112"/>
                  </a:lnTo>
                  <a:lnTo>
                    <a:pt x="591" y="114"/>
                  </a:lnTo>
                  <a:lnTo>
                    <a:pt x="590" y="114"/>
                  </a:lnTo>
                  <a:lnTo>
                    <a:pt x="590" y="115"/>
                  </a:lnTo>
                  <a:lnTo>
                    <a:pt x="592" y="117"/>
                  </a:lnTo>
                  <a:lnTo>
                    <a:pt x="599" y="117"/>
                  </a:lnTo>
                  <a:lnTo>
                    <a:pt x="606" y="127"/>
                  </a:lnTo>
                  <a:lnTo>
                    <a:pt x="623" y="116"/>
                  </a:lnTo>
                  <a:lnTo>
                    <a:pt x="645" y="103"/>
                  </a:lnTo>
                  <a:lnTo>
                    <a:pt x="713" y="62"/>
                  </a:lnTo>
                  <a:lnTo>
                    <a:pt x="817" y="0"/>
                  </a:lnTo>
                  <a:lnTo>
                    <a:pt x="819" y="4"/>
                  </a:lnTo>
                  <a:lnTo>
                    <a:pt x="820" y="6"/>
                  </a:lnTo>
                  <a:lnTo>
                    <a:pt x="821" y="9"/>
                  </a:lnTo>
                  <a:lnTo>
                    <a:pt x="822" y="11"/>
                  </a:lnTo>
                  <a:lnTo>
                    <a:pt x="825" y="14"/>
                  </a:lnTo>
                  <a:lnTo>
                    <a:pt x="827" y="17"/>
                  </a:lnTo>
                  <a:lnTo>
                    <a:pt x="827" y="19"/>
                  </a:lnTo>
                  <a:lnTo>
                    <a:pt x="827" y="28"/>
                  </a:lnTo>
                  <a:lnTo>
                    <a:pt x="828" y="30"/>
                  </a:lnTo>
                  <a:lnTo>
                    <a:pt x="829" y="33"/>
                  </a:lnTo>
                  <a:lnTo>
                    <a:pt x="829" y="37"/>
                  </a:lnTo>
                  <a:lnTo>
                    <a:pt x="830" y="38"/>
                  </a:lnTo>
                  <a:lnTo>
                    <a:pt x="834" y="43"/>
                  </a:lnTo>
                  <a:lnTo>
                    <a:pt x="836" y="45"/>
                  </a:lnTo>
                  <a:lnTo>
                    <a:pt x="836" y="52"/>
                  </a:lnTo>
                  <a:lnTo>
                    <a:pt x="837" y="56"/>
                  </a:lnTo>
                  <a:lnTo>
                    <a:pt x="838" y="59"/>
                  </a:lnTo>
                  <a:lnTo>
                    <a:pt x="838" y="63"/>
                  </a:lnTo>
                  <a:lnTo>
                    <a:pt x="838" y="64"/>
                  </a:lnTo>
                  <a:lnTo>
                    <a:pt x="838" y="65"/>
                  </a:lnTo>
                  <a:lnTo>
                    <a:pt x="839" y="69"/>
                  </a:lnTo>
                  <a:lnTo>
                    <a:pt x="840" y="76"/>
                  </a:lnTo>
                  <a:lnTo>
                    <a:pt x="842" y="79"/>
                  </a:lnTo>
                  <a:lnTo>
                    <a:pt x="846" y="84"/>
                  </a:lnTo>
                  <a:lnTo>
                    <a:pt x="848" y="87"/>
                  </a:lnTo>
                  <a:lnTo>
                    <a:pt x="848" y="91"/>
                  </a:lnTo>
                  <a:lnTo>
                    <a:pt x="848" y="96"/>
                  </a:lnTo>
                  <a:lnTo>
                    <a:pt x="849" y="99"/>
                  </a:lnTo>
                  <a:lnTo>
                    <a:pt x="852" y="101"/>
                  </a:lnTo>
                  <a:lnTo>
                    <a:pt x="852" y="102"/>
                  </a:lnTo>
                  <a:lnTo>
                    <a:pt x="852" y="104"/>
                  </a:lnTo>
                  <a:lnTo>
                    <a:pt x="852" y="107"/>
                  </a:lnTo>
                  <a:lnTo>
                    <a:pt x="852" y="108"/>
                  </a:lnTo>
                  <a:lnTo>
                    <a:pt x="853" y="112"/>
                  </a:lnTo>
                  <a:lnTo>
                    <a:pt x="853" y="115"/>
                  </a:lnTo>
                  <a:lnTo>
                    <a:pt x="853" y="123"/>
                  </a:lnTo>
                  <a:lnTo>
                    <a:pt x="853" y="126"/>
                  </a:lnTo>
                  <a:lnTo>
                    <a:pt x="854" y="130"/>
                  </a:lnTo>
                  <a:lnTo>
                    <a:pt x="854" y="135"/>
                  </a:lnTo>
                  <a:lnTo>
                    <a:pt x="855" y="136"/>
                  </a:lnTo>
                  <a:lnTo>
                    <a:pt x="855" y="137"/>
                  </a:lnTo>
                  <a:lnTo>
                    <a:pt x="858" y="138"/>
                  </a:lnTo>
                  <a:lnTo>
                    <a:pt x="861" y="138"/>
                  </a:lnTo>
                  <a:lnTo>
                    <a:pt x="863" y="138"/>
                  </a:lnTo>
                  <a:lnTo>
                    <a:pt x="863" y="140"/>
                  </a:lnTo>
                  <a:lnTo>
                    <a:pt x="866" y="143"/>
                  </a:lnTo>
                  <a:lnTo>
                    <a:pt x="867" y="145"/>
                  </a:lnTo>
                  <a:lnTo>
                    <a:pt x="867" y="146"/>
                  </a:lnTo>
                  <a:lnTo>
                    <a:pt x="867" y="148"/>
                  </a:lnTo>
                  <a:lnTo>
                    <a:pt x="867" y="150"/>
                  </a:lnTo>
                  <a:lnTo>
                    <a:pt x="868" y="151"/>
                  </a:lnTo>
                  <a:lnTo>
                    <a:pt x="869" y="152"/>
                  </a:lnTo>
                  <a:lnTo>
                    <a:pt x="872" y="156"/>
                  </a:lnTo>
                  <a:lnTo>
                    <a:pt x="873" y="160"/>
                  </a:lnTo>
                  <a:lnTo>
                    <a:pt x="874" y="165"/>
                  </a:lnTo>
                  <a:lnTo>
                    <a:pt x="874" y="168"/>
                  </a:lnTo>
                  <a:lnTo>
                    <a:pt x="875" y="169"/>
                  </a:lnTo>
                  <a:lnTo>
                    <a:pt x="876" y="170"/>
                  </a:lnTo>
                  <a:lnTo>
                    <a:pt x="877" y="171"/>
                  </a:lnTo>
                  <a:lnTo>
                    <a:pt x="879" y="172"/>
                  </a:lnTo>
                  <a:lnTo>
                    <a:pt x="897" y="214"/>
                  </a:lnTo>
                  <a:close/>
                </a:path>
              </a:pathLst>
            </a:custGeom>
            <a:solidFill>
              <a:srgbClr val="D5602B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3092"/>
            <p:cNvSpPr>
              <a:spLocks/>
            </p:cNvSpPr>
            <p:nvPr/>
          </p:nvSpPr>
          <p:spPr bwMode="auto">
            <a:xfrm>
              <a:off x="4745990" y="4705350"/>
              <a:ext cx="11430" cy="26670"/>
            </a:xfrm>
            <a:custGeom>
              <a:avLst/>
              <a:gdLst>
                <a:gd name="T0" fmla="*/ 11430 w 18"/>
                <a:gd name="T1" fmla="*/ 26670 h 42"/>
                <a:gd name="T2" fmla="*/ 9525 w 18"/>
                <a:gd name="T3" fmla="*/ 25400 h 42"/>
                <a:gd name="T4" fmla="*/ 8255 w 18"/>
                <a:gd name="T5" fmla="*/ 24130 h 42"/>
                <a:gd name="T6" fmla="*/ 6350 w 18"/>
                <a:gd name="T7" fmla="*/ 24130 h 42"/>
                <a:gd name="T8" fmla="*/ 4445 w 18"/>
                <a:gd name="T9" fmla="*/ 22225 h 42"/>
                <a:gd name="T10" fmla="*/ 4445 w 18"/>
                <a:gd name="T11" fmla="*/ 21590 h 42"/>
                <a:gd name="T12" fmla="*/ 3810 w 18"/>
                <a:gd name="T13" fmla="*/ 19050 h 42"/>
                <a:gd name="T14" fmla="*/ 3810 w 18"/>
                <a:gd name="T15" fmla="*/ 15875 h 42"/>
                <a:gd name="T16" fmla="*/ 3175 w 18"/>
                <a:gd name="T17" fmla="*/ 13335 h 42"/>
                <a:gd name="T18" fmla="*/ 1905 w 18"/>
                <a:gd name="T19" fmla="*/ 8890 h 42"/>
                <a:gd name="T20" fmla="*/ 1270 w 18"/>
                <a:gd name="T21" fmla="*/ 3810 h 42"/>
                <a:gd name="T22" fmla="*/ 0 w 18"/>
                <a:gd name="T23" fmla="*/ 0 h 42"/>
                <a:gd name="T24" fmla="*/ 11430 w 18"/>
                <a:gd name="T25" fmla="*/ 2667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42"/>
                <a:gd name="T41" fmla="*/ 18 w 18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42">
                  <a:moveTo>
                    <a:pt x="18" y="42"/>
                  </a:moveTo>
                  <a:lnTo>
                    <a:pt x="15" y="40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6" y="30"/>
                  </a:lnTo>
                  <a:lnTo>
                    <a:pt x="6" y="25"/>
                  </a:lnTo>
                  <a:lnTo>
                    <a:pt x="5" y="21"/>
                  </a:lnTo>
                  <a:lnTo>
                    <a:pt x="3" y="14"/>
                  </a:lnTo>
                  <a:lnTo>
                    <a:pt x="2" y="6"/>
                  </a:lnTo>
                  <a:lnTo>
                    <a:pt x="0" y="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rgbClr val="8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3093"/>
            <p:cNvSpPr>
              <a:spLocks/>
            </p:cNvSpPr>
            <p:nvPr/>
          </p:nvSpPr>
          <p:spPr bwMode="auto">
            <a:xfrm>
              <a:off x="3806190" y="4008755"/>
              <a:ext cx="1085215" cy="972820"/>
            </a:xfrm>
            <a:custGeom>
              <a:avLst/>
              <a:gdLst>
                <a:gd name="T0" fmla="*/ 935355 w 1709"/>
                <a:gd name="T1" fmla="*/ 686435 h 1532"/>
                <a:gd name="T2" fmla="*/ 929640 w 1709"/>
                <a:gd name="T3" fmla="*/ 676275 h 1532"/>
                <a:gd name="T4" fmla="*/ 923290 w 1709"/>
                <a:gd name="T5" fmla="*/ 667385 h 1532"/>
                <a:gd name="T6" fmla="*/ 922655 w 1709"/>
                <a:gd name="T7" fmla="*/ 651510 h 1532"/>
                <a:gd name="T8" fmla="*/ 914400 w 1709"/>
                <a:gd name="T9" fmla="*/ 631190 h 1532"/>
                <a:gd name="T10" fmla="*/ 911225 w 1709"/>
                <a:gd name="T11" fmla="*/ 614680 h 1532"/>
                <a:gd name="T12" fmla="*/ 905510 w 1709"/>
                <a:gd name="T13" fmla="*/ 596265 h 1532"/>
                <a:gd name="T14" fmla="*/ 777240 w 1709"/>
                <a:gd name="T15" fmla="*/ 661035 h 1532"/>
                <a:gd name="T16" fmla="*/ 755650 w 1709"/>
                <a:gd name="T17" fmla="*/ 658495 h 1532"/>
                <a:gd name="T18" fmla="*/ 748665 w 1709"/>
                <a:gd name="T19" fmla="*/ 655320 h 1532"/>
                <a:gd name="T20" fmla="*/ 748665 w 1709"/>
                <a:gd name="T21" fmla="*/ 648335 h 1532"/>
                <a:gd name="T22" fmla="*/ 742950 w 1709"/>
                <a:gd name="T23" fmla="*/ 645795 h 1532"/>
                <a:gd name="T24" fmla="*/ 741045 w 1709"/>
                <a:gd name="T25" fmla="*/ 656590 h 1532"/>
                <a:gd name="T26" fmla="*/ 592455 w 1709"/>
                <a:gd name="T27" fmla="*/ 703580 h 1532"/>
                <a:gd name="T28" fmla="*/ 565150 w 1709"/>
                <a:gd name="T29" fmla="*/ 764540 h 1532"/>
                <a:gd name="T30" fmla="*/ 452120 w 1709"/>
                <a:gd name="T31" fmla="*/ 847090 h 1532"/>
                <a:gd name="T32" fmla="*/ 382270 w 1709"/>
                <a:gd name="T33" fmla="*/ 908050 h 1532"/>
                <a:gd name="T34" fmla="*/ 249555 w 1709"/>
                <a:gd name="T35" fmla="*/ 945515 h 1532"/>
                <a:gd name="T36" fmla="*/ 185420 w 1709"/>
                <a:gd name="T37" fmla="*/ 970280 h 1532"/>
                <a:gd name="T38" fmla="*/ 113665 w 1709"/>
                <a:gd name="T39" fmla="*/ 946150 h 1532"/>
                <a:gd name="T40" fmla="*/ 129540 w 1709"/>
                <a:gd name="T41" fmla="*/ 878205 h 1532"/>
                <a:gd name="T42" fmla="*/ 98425 w 1709"/>
                <a:gd name="T43" fmla="*/ 855980 h 1532"/>
                <a:gd name="T44" fmla="*/ 23495 w 1709"/>
                <a:gd name="T45" fmla="*/ 690880 h 1532"/>
                <a:gd name="T46" fmla="*/ 46990 w 1709"/>
                <a:gd name="T47" fmla="*/ 672465 h 1532"/>
                <a:gd name="T48" fmla="*/ 80010 w 1709"/>
                <a:gd name="T49" fmla="*/ 589280 h 1532"/>
                <a:gd name="T50" fmla="*/ 179070 w 1709"/>
                <a:gd name="T51" fmla="*/ 518160 h 1532"/>
                <a:gd name="T52" fmla="*/ 181610 w 1709"/>
                <a:gd name="T53" fmla="*/ 509270 h 1532"/>
                <a:gd name="T54" fmla="*/ 182880 w 1709"/>
                <a:gd name="T55" fmla="*/ 495300 h 1532"/>
                <a:gd name="T56" fmla="*/ 172085 w 1709"/>
                <a:gd name="T57" fmla="*/ 487680 h 1532"/>
                <a:gd name="T58" fmla="*/ 158750 w 1709"/>
                <a:gd name="T59" fmla="*/ 442595 h 1532"/>
                <a:gd name="T60" fmla="*/ 219075 w 1709"/>
                <a:gd name="T61" fmla="*/ 379730 h 1532"/>
                <a:gd name="T62" fmla="*/ 323215 w 1709"/>
                <a:gd name="T63" fmla="*/ 421640 h 1532"/>
                <a:gd name="T64" fmla="*/ 411480 w 1709"/>
                <a:gd name="T65" fmla="*/ 391160 h 1532"/>
                <a:gd name="T66" fmla="*/ 472440 w 1709"/>
                <a:gd name="T67" fmla="*/ 385445 h 1532"/>
                <a:gd name="T68" fmla="*/ 413385 w 1709"/>
                <a:gd name="T69" fmla="*/ 268605 h 1532"/>
                <a:gd name="T70" fmla="*/ 453390 w 1709"/>
                <a:gd name="T71" fmla="*/ 52070 h 1532"/>
                <a:gd name="T72" fmla="*/ 702310 w 1709"/>
                <a:gd name="T73" fmla="*/ 96520 h 1532"/>
                <a:gd name="T74" fmla="*/ 732790 w 1709"/>
                <a:gd name="T75" fmla="*/ 154305 h 1532"/>
                <a:gd name="T76" fmla="*/ 766445 w 1709"/>
                <a:gd name="T77" fmla="*/ 175260 h 1532"/>
                <a:gd name="T78" fmla="*/ 764540 w 1709"/>
                <a:gd name="T79" fmla="*/ 193675 h 1532"/>
                <a:gd name="T80" fmla="*/ 764540 w 1709"/>
                <a:gd name="T81" fmla="*/ 227965 h 1532"/>
                <a:gd name="T82" fmla="*/ 756920 w 1709"/>
                <a:gd name="T83" fmla="*/ 257810 h 1532"/>
                <a:gd name="T84" fmla="*/ 909320 w 1709"/>
                <a:gd name="T85" fmla="*/ 313690 h 1532"/>
                <a:gd name="T86" fmla="*/ 1001395 w 1709"/>
                <a:gd name="T87" fmla="*/ 348615 h 1532"/>
                <a:gd name="T88" fmla="*/ 1007745 w 1709"/>
                <a:gd name="T89" fmla="*/ 360045 h 1532"/>
                <a:gd name="T90" fmla="*/ 1026795 w 1709"/>
                <a:gd name="T91" fmla="*/ 347980 h 1532"/>
                <a:gd name="T92" fmla="*/ 1057275 w 1709"/>
                <a:gd name="T93" fmla="*/ 567055 h 1532"/>
                <a:gd name="T94" fmla="*/ 1072515 w 1709"/>
                <a:gd name="T95" fmla="*/ 571500 h 1532"/>
                <a:gd name="T96" fmla="*/ 1078865 w 1709"/>
                <a:gd name="T97" fmla="*/ 584200 h 1532"/>
                <a:gd name="T98" fmla="*/ 1082675 w 1709"/>
                <a:gd name="T99" fmla="*/ 601980 h 1532"/>
                <a:gd name="T100" fmla="*/ 1073785 w 1709"/>
                <a:gd name="T101" fmla="*/ 611505 h 1532"/>
                <a:gd name="T102" fmla="*/ 1060450 w 1709"/>
                <a:gd name="T103" fmla="*/ 634365 h 1532"/>
                <a:gd name="T104" fmla="*/ 1040765 w 1709"/>
                <a:gd name="T105" fmla="*/ 654050 h 1532"/>
                <a:gd name="T106" fmla="*/ 1024890 w 1709"/>
                <a:gd name="T107" fmla="*/ 656590 h 1532"/>
                <a:gd name="T108" fmla="*/ 977265 w 1709"/>
                <a:gd name="T109" fmla="*/ 693420 h 1532"/>
                <a:gd name="T110" fmla="*/ 960120 w 1709"/>
                <a:gd name="T111" fmla="*/ 711200 h 15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09"/>
                <a:gd name="T169" fmla="*/ 0 h 1532"/>
                <a:gd name="T170" fmla="*/ 1709 w 1709"/>
                <a:gd name="T171" fmla="*/ 1532 h 15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09" h="1532">
                  <a:moveTo>
                    <a:pt x="1480" y="1097"/>
                  </a:moveTo>
                  <a:lnTo>
                    <a:pt x="1478" y="1096"/>
                  </a:lnTo>
                  <a:lnTo>
                    <a:pt x="1477" y="1095"/>
                  </a:lnTo>
                  <a:lnTo>
                    <a:pt x="1476" y="1094"/>
                  </a:lnTo>
                  <a:lnTo>
                    <a:pt x="1475" y="1093"/>
                  </a:lnTo>
                  <a:lnTo>
                    <a:pt x="1475" y="1090"/>
                  </a:lnTo>
                  <a:lnTo>
                    <a:pt x="1474" y="1085"/>
                  </a:lnTo>
                  <a:lnTo>
                    <a:pt x="1473" y="1081"/>
                  </a:lnTo>
                  <a:lnTo>
                    <a:pt x="1470" y="1077"/>
                  </a:lnTo>
                  <a:lnTo>
                    <a:pt x="1469" y="1076"/>
                  </a:lnTo>
                  <a:lnTo>
                    <a:pt x="1468" y="1075"/>
                  </a:lnTo>
                  <a:lnTo>
                    <a:pt x="1468" y="1073"/>
                  </a:lnTo>
                  <a:lnTo>
                    <a:pt x="1468" y="1071"/>
                  </a:lnTo>
                  <a:lnTo>
                    <a:pt x="1468" y="1070"/>
                  </a:lnTo>
                  <a:lnTo>
                    <a:pt x="1467" y="1068"/>
                  </a:lnTo>
                  <a:lnTo>
                    <a:pt x="1464" y="1065"/>
                  </a:lnTo>
                  <a:lnTo>
                    <a:pt x="1464" y="1063"/>
                  </a:lnTo>
                  <a:lnTo>
                    <a:pt x="1462" y="1063"/>
                  </a:lnTo>
                  <a:lnTo>
                    <a:pt x="1459" y="1063"/>
                  </a:lnTo>
                  <a:lnTo>
                    <a:pt x="1456" y="1062"/>
                  </a:lnTo>
                  <a:lnTo>
                    <a:pt x="1456" y="1061"/>
                  </a:lnTo>
                  <a:lnTo>
                    <a:pt x="1455" y="1060"/>
                  </a:lnTo>
                  <a:lnTo>
                    <a:pt x="1455" y="1055"/>
                  </a:lnTo>
                  <a:lnTo>
                    <a:pt x="1454" y="1051"/>
                  </a:lnTo>
                  <a:lnTo>
                    <a:pt x="1454" y="1048"/>
                  </a:lnTo>
                  <a:lnTo>
                    <a:pt x="1454" y="1040"/>
                  </a:lnTo>
                  <a:lnTo>
                    <a:pt x="1454" y="1037"/>
                  </a:lnTo>
                  <a:lnTo>
                    <a:pt x="1453" y="1033"/>
                  </a:lnTo>
                  <a:lnTo>
                    <a:pt x="1453" y="1032"/>
                  </a:lnTo>
                  <a:lnTo>
                    <a:pt x="1453" y="1029"/>
                  </a:lnTo>
                  <a:lnTo>
                    <a:pt x="1453" y="1027"/>
                  </a:lnTo>
                  <a:lnTo>
                    <a:pt x="1453" y="1026"/>
                  </a:lnTo>
                  <a:lnTo>
                    <a:pt x="1450" y="1024"/>
                  </a:lnTo>
                  <a:lnTo>
                    <a:pt x="1449" y="1021"/>
                  </a:lnTo>
                  <a:lnTo>
                    <a:pt x="1449" y="1016"/>
                  </a:lnTo>
                  <a:lnTo>
                    <a:pt x="1449" y="1012"/>
                  </a:lnTo>
                  <a:lnTo>
                    <a:pt x="1447" y="1009"/>
                  </a:lnTo>
                  <a:lnTo>
                    <a:pt x="1443" y="1004"/>
                  </a:lnTo>
                  <a:lnTo>
                    <a:pt x="1441" y="1001"/>
                  </a:lnTo>
                  <a:lnTo>
                    <a:pt x="1440" y="994"/>
                  </a:lnTo>
                  <a:lnTo>
                    <a:pt x="1439" y="990"/>
                  </a:lnTo>
                  <a:lnTo>
                    <a:pt x="1439" y="989"/>
                  </a:lnTo>
                  <a:lnTo>
                    <a:pt x="1439" y="988"/>
                  </a:lnTo>
                  <a:lnTo>
                    <a:pt x="1439" y="984"/>
                  </a:lnTo>
                  <a:lnTo>
                    <a:pt x="1438" y="981"/>
                  </a:lnTo>
                  <a:lnTo>
                    <a:pt x="1437" y="977"/>
                  </a:lnTo>
                  <a:lnTo>
                    <a:pt x="1437" y="970"/>
                  </a:lnTo>
                  <a:lnTo>
                    <a:pt x="1435" y="968"/>
                  </a:lnTo>
                  <a:lnTo>
                    <a:pt x="1431" y="963"/>
                  </a:lnTo>
                  <a:lnTo>
                    <a:pt x="1430" y="962"/>
                  </a:lnTo>
                  <a:lnTo>
                    <a:pt x="1430" y="958"/>
                  </a:lnTo>
                  <a:lnTo>
                    <a:pt x="1429" y="955"/>
                  </a:lnTo>
                  <a:lnTo>
                    <a:pt x="1428" y="953"/>
                  </a:lnTo>
                  <a:lnTo>
                    <a:pt x="1428" y="944"/>
                  </a:lnTo>
                  <a:lnTo>
                    <a:pt x="1428" y="942"/>
                  </a:lnTo>
                  <a:lnTo>
                    <a:pt x="1426" y="939"/>
                  </a:lnTo>
                  <a:lnTo>
                    <a:pt x="1423" y="936"/>
                  </a:lnTo>
                  <a:lnTo>
                    <a:pt x="1422" y="934"/>
                  </a:lnTo>
                  <a:lnTo>
                    <a:pt x="1421" y="931"/>
                  </a:lnTo>
                  <a:lnTo>
                    <a:pt x="1420" y="929"/>
                  </a:lnTo>
                  <a:lnTo>
                    <a:pt x="1418" y="925"/>
                  </a:lnTo>
                  <a:lnTo>
                    <a:pt x="1314" y="987"/>
                  </a:lnTo>
                  <a:lnTo>
                    <a:pt x="1246" y="1028"/>
                  </a:lnTo>
                  <a:lnTo>
                    <a:pt x="1224" y="1041"/>
                  </a:lnTo>
                  <a:lnTo>
                    <a:pt x="1207" y="1052"/>
                  </a:lnTo>
                  <a:lnTo>
                    <a:pt x="1200" y="1042"/>
                  </a:lnTo>
                  <a:lnTo>
                    <a:pt x="1193" y="1042"/>
                  </a:lnTo>
                  <a:lnTo>
                    <a:pt x="1191" y="1040"/>
                  </a:lnTo>
                  <a:lnTo>
                    <a:pt x="1191" y="1039"/>
                  </a:lnTo>
                  <a:lnTo>
                    <a:pt x="1192" y="1039"/>
                  </a:lnTo>
                  <a:lnTo>
                    <a:pt x="1191" y="1037"/>
                  </a:lnTo>
                  <a:lnTo>
                    <a:pt x="1190" y="1037"/>
                  </a:lnTo>
                  <a:lnTo>
                    <a:pt x="1187" y="1035"/>
                  </a:lnTo>
                  <a:lnTo>
                    <a:pt x="1186" y="1034"/>
                  </a:lnTo>
                  <a:lnTo>
                    <a:pt x="1186" y="1033"/>
                  </a:lnTo>
                  <a:lnTo>
                    <a:pt x="1185" y="1032"/>
                  </a:lnTo>
                  <a:lnTo>
                    <a:pt x="1183" y="1032"/>
                  </a:lnTo>
                  <a:lnTo>
                    <a:pt x="1181" y="1030"/>
                  </a:lnTo>
                  <a:lnTo>
                    <a:pt x="1180" y="1030"/>
                  </a:lnTo>
                  <a:lnTo>
                    <a:pt x="1179" y="1032"/>
                  </a:lnTo>
                  <a:lnTo>
                    <a:pt x="1178" y="1032"/>
                  </a:lnTo>
                  <a:lnTo>
                    <a:pt x="1178" y="1030"/>
                  </a:lnTo>
                  <a:lnTo>
                    <a:pt x="1178" y="1026"/>
                  </a:lnTo>
                  <a:lnTo>
                    <a:pt x="1178" y="1025"/>
                  </a:lnTo>
                  <a:lnTo>
                    <a:pt x="1177" y="1024"/>
                  </a:lnTo>
                  <a:lnTo>
                    <a:pt x="1175" y="1023"/>
                  </a:lnTo>
                  <a:lnTo>
                    <a:pt x="1176" y="1022"/>
                  </a:lnTo>
                  <a:lnTo>
                    <a:pt x="1179" y="1021"/>
                  </a:lnTo>
                  <a:lnTo>
                    <a:pt x="1179" y="1019"/>
                  </a:lnTo>
                  <a:lnTo>
                    <a:pt x="1177" y="1018"/>
                  </a:lnTo>
                  <a:lnTo>
                    <a:pt x="1175" y="1018"/>
                  </a:lnTo>
                  <a:lnTo>
                    <a:pt x="1174" y="1018"/>
                  </a:lnTo>
                  <a:lnTo>
                    <a:pt x="1173" y="1019"/>
                  </a:lnTo>
                  <a:lnTo>
                    <a:pt x="1171" y="1019"/>
                  </a:lnTo>
                  <a:lnTo>
                    <a:pt x="1170" y="1019"/>
                  </a:lnTo>
                  <a:lnTo>
                    <a:pt x="1170" y="1017"/>
                  </a:lnTo>
                  <a:lnTo>
                    <a:pt x="1171" y="1016"/>
                  </a:lnTo>
                  <a:lnTo>
                    <a:pt x="1171" y="1014"/>
                  </a:lnTo>
                  <a:lnTo>
                    <a:pt x="1170" y="1013"/>
                  </a:lnTo>
                  <a:lnTo>
                    <a:pt x="1158" y="1018"/>
                  </a:lnTo>
                  <a:lnTo>
                    <a:pt x="1161" y="1022"/>
                  </a:lnTo>
                  <a:lnTo>
                    <a:pt x="1162" y="1024"/>
                  </a:lnTo>
                  <a:lnTo>
                    <a:pt x="1163" y="1027"/>
                  </a:lnTo>
                  <a:lnTo>
                    <a:pt x="1167" y="1034"/>
                  </a:lnTo>
                  <a:lnTo>
                    <a:pt x="1140" y="1040"/>
                  </a:lnTo>
                  <a:lnTo>
                    <a:pt x="1079" y="1053"/>
                  </a:lnTo>
                  <a:lnTo>
                    <a:pt x="1045" y="1061"/>
                  </a:lnTo>
                  <a:lnTo>
                    <a:pt x="1019" y="1067"/>
                  </a:lnTo>
                  <a:lnTo>
                    <a:pt x="1002" y="1080"/>
                  </a:lnTo>
                  <a:lnTo>
                    <a:pt x="995" y="1060"/>
                  </a:lnTo>
                  <a:lnTo>
                    <a:pt x="970" y="1077"/>
                  </a:lnTo>
                  <a:lnTo>
                    <a:pt x="933" y="1108"/>
                  </a:lnTo>
                  <a:lnTo>
                    <a:pt x="916" y="1120"/>
                  </a:lnTo>
                  <a:lnTo>
                    <a:pt x="910" y="1187"/>
                  </a:lnTo>
                  <a:lnTo>
                    <a:pt x="939" y="1226"/>
                  </a:lnTo>
                  <a:lnTo>
                    <a:pt x="953" y="1232"/>
                  </a:lnTo>
                  <a:lnTo>
                    <a:pt x="951" y="1238"/>
                  </a:lnTo>
                  <a:lnTo>
                    <a:pt x="922" y="1233"/>
                  </a:lnTo>
                  <a:lnTo>
                    <a:pt x="888" y="1226"/>
                  </a:lnTo>
                  <a:lnTo>
                    <a:pt x="890" y="1204"/>
                  </a:lnTo>
                  <a:lnTo>
                    <a:pt x="853" y="1198"/>
                  </a:lnTo>
                  <a:lnTo>
                    <a:pt x="837" y="1226"/>
                  </a:lnTo>
                  <a:lnTo>
                    <a:pt x="818" y="1244"/>
                  </a:lnTo>
                  <a:lnTo>
                    <a:pt x="791" y="1268"/>
                  </a:lnTo>
                  <a:lnTo>
                    <a:pt x="756" y="1261"/>
                  </a:lnTo>
                  <a:lnTo>
                    <a:pt x="727" y="1256"/>
                  </a:lnTo>
                  <a:lnTo>
                    <a:pt x="720" y="1296"/>
                  </a:lnTo>
                  <a:lnTo>
                    <a:pt x="712" y="1334"/>
                  </a:lnTo>
                  <a:lnTo>
                    <a:pt x="706" y="1370"/>
                  </a:lnTo>
                  <a:lnTo>
                    <a:pt x="700" y="1391"/>
                  </a:lnTo>
                  <a:lnTo>
                    <a:pt x="662" y="1384"/>
                  </a:lnTo>
                  <a:lnTo>
                    <a:pt x="658" y="1412"/>
                  </a:lnTo>
                  <a:lnTo>
                    <a:pt x="655" y="1424"/>
                  </a:lnTo>
                  <a:lnTo>
                    <a:pt x="694" y="1432"/>
                  </a:lnTo>
                  <a:lnTo>
                    <a:pt x="690" y="1448"/>
                  </a:lnTo>
                  <a:lnTo>
                    <a:pt x="602" y="1430"/>
                  </a:lnTo>
                  <a:lnTo>
                    <a:pt x="592" y="1432"/>
                  </a:lnTo>
                  <a:lnTo>
                    <a:pt x="585" y="1425"/>
                  </a:lnTo>
                  <a:lnTo>
                    <a:pt x="460" y="1401"/>
                  </a:lnTo>
                  <a:lnTo>
                    <a:pt x="453" y="1435"/>
                  </a:lnTo>
                  <a:lnTo>
                    <a:pt x="439" y="1436"/>
                  </a:lnTo>
                  <a:lnTo>
                    <a:pt x="433" y="1453"/>
                  </a:lnTo>
                  <a:lnTo>
                    <a:pt x="418" y="1468"/>
                  </a:lnTo>
                  <a:lnTo>
                    <a:pt x="393" y="1489"/>
                  </a:lnTo>
                  <a:lnTo>
                    <a:pt x="372" y="1481"/>
                  </a:lnTo>
                  <a:lnTo>
                    <a:pt x="361" y="1479"/>
                  </a:lnTo>
                  <a:lnTo>
                    <a:pt x="341" y="1479"/>
                  </a:lnTo>
                  <a:lnTo>
                    <a:pt x="326" y="1501"/>
                  </a:lnTo>
                  <a:lnTo>
                    <a:pt x="323" y="1505"/>
                  </a:lnTo>
                  <a:lnTo>
                    <a:pt x="319" y="1515"/>
                  </a:lnTo>
                  <a:lnTo>
                    <a:pt x="307" y="1522"/>
                  </a:lnTo>
                  <a:lnTo>
                    <a:pt x="292" y="1528"/>
                  </a:lnTo>
                  <a:lnTo>
                    <a:pt x="281" y="1532"/>
                  </a:lnTo>
                  <a:lnTo>
                    <a:pt x="266" y="1525"/>
                  </a:lnTo>
                  <a:lnTo>
                    <a:pt x="253" y="1524"/>
                  </a:lnTo>
                  <a:lnTo>
                    <a:pt x="235" y="1528"/>
                  </a:lnTo>
                  <a:lnTo>
                    <a:pt x="214" y="1527"/>
                  </a:lnTo>
                  <a:lnTo>
                    <a:pt x="201" y="1526"/>
                  </a:lnTo>
                  <a:lnTo>
                    <a:pt x="182" y="1513"/>
                  </a:lnTo>
                  <a:lnTo>
                    <a:pt x="179" y="1490"/>
                  </a:lnTo>
                  <a:lnTo>
                    <a:pt x="178" y="1466"/>
                  </a:lnTo>
                  <a:lnTo>
                    <a:pt x="174" y="1439"/>
                  </a:lnTo>
                  <a:lnTo>
                    <a:pt x="181" y="1417"/>
                  </a:lnTo>
                  <a:lnTo>
                    <a:pt x="180" y="1401"/>
                  </a:lnTo>
                  <a:lnTo>
                    <a:pt x="173" y="1387"/>
                  </a:lnTo>
                  <a:lnTo>
                    <a:pt x="187" y="1386"/>
                  </a:lnTo>
                  <a:lnTo>
                    <a:pt x="199" y="1384"/>
                  </a:lnTo>
                  <a:lnTo>
                    <a:pt x="204" y="1383"/>
                  </a:lnTo>
                  <a:lnTo>
                    <a:pt x="210" y="1379"/>
                  </a:lnTo>
                  <a:lnTo>
                    <a:pt x="214" y="1377"/>
                  </a:lnTo>
                  <a:lnTo>
                    <a:pt x="181" y="1355"/>
                  </a:lnTo>
                  <a:lnTo>
                    <a:pt x="174" y="1352"/>
                  </a:lnTo>
                  <a:lnTo>
                    <a:pt x="163" y="1356"/>
                  </a:lnTo>
                  <a:lnTo>
                    <a:pt x="161" y="1358"/>
                  </a:lnTo>
                  <a:lnTo>
                    <a:pt x="154" y="1356"/>
                  </a:lnTo>
                  <a:lnTo>
                    <a:pt x="155" y="1348"/>
                  </a:lnTo>
                  <a:lnTo>
                    <a:pt x="168" y="1290"/>
                  </a:lnTo>
                  <a:lnTo>
                    <a:pt x="172" y="1261"/>
                  </a:lnTo>
                  <a:lnTo>
                    <a:pt x="180" y="1222"/>
                  </a:lnTo>
                  <a:lnTo>
                    <a:pt x="193" y="1146"/>
                  </a:lnTo>
                  <a:lnTo>
                    <a:pt x="119" y="1130"/>
                  </a:lnTo>
                  <a:lnTo>
                    <a:pt x="78" y="1122"/>
                  </a:lnTo>
                  <a:lnTo>
                    <a:pt x="52" y="1117"/>
                  </a:lnTo>
                  <a:lnTo>
                    <a:pt x="37" y="1088"/>
                  </a:lnTo>
                  <a:lnTo>
                    <a:pt x="16" y="1059"/>
                  </a:lnTo>
                  <a:lnTo>
                    <a:pt x="6" y="1040"/>
                  </a:lnTo>
                  <a:lnTo>
                    <a:pt x="0" y="1023"/>
                  </a:lnTo>
                  <a:lnTo>
                    <a:pt x="4" y="1011"/>
                  </a:lnTo>
                  <a:lnTo>
                    <a:pt x="16" y="1011"/>
                  </a:lnTo>
                  <a:lnTo>
                    <a:pt x="40" y="1027"/>
                  </a:lnTo>
                  <a:lnTo>
                    <a:pt x="61" y="1050"/>
                  </a:lnTo>
                  <a:lnTo>
                    <a:pt x="74" y="1059"/>
                  </a:lnTo>
                  <a:lnTo>
                    <a:pt x="100" y="1063"/>
                  </a:lnTo>
                  <a:lnTo>
                    <a:pt x="119" y="1057"/>
                  </a:lnTo>
                  <a:lnTo>
                    <a:pt x="139" y="1038"/>
                  </a:lnTo>
                  <a:lnTo>
                    <a:pt x="122" y="1011"/>
                  </a:lnTo>
                  <a:lnTo>
                    <a:pt x="99" y="976"/>
                  </a:lnTo>
                  <a:lnTo>
                    <a:pt x="96" y="962"/>
                  </a:lnTo>
                  <a:lnTo>
                    <a:pt x="102" y="946"/>
                  </a:lnTo>
                  <a:lnTo>
                    <a:pt x="126" y="928"/>
                  </a:lnTo>
                  <a:lnTo>
                    <a:pt x="166" y="897"/>
                  </a:lnTo>
                  <a:lnTo>
                    <a:pt x="213" y="877"/>
                  </a:lnTo>
                  <a:lnTo>
                    <a:pt x="251" y="866"/>
                  </a:lnTo>
                  <a:lnTo>
                    <a:pt x="268" y="853"/>
                  </a:lnTo>
                  <a:lnTo>
                    <a:pt x="273" y="844"/>
                  </a:lnTo>
                  <a:lnTo>
                    <a:pt x="275" y="834"/>
                  </a:lnTo>
                  <a:lnTo>
                    <a:pt x="275" y="828"/>
                  </a:lnTo>
                  <a:lnTo>
                    <a:pt x="282" y="816"/>
                  </a:lnTo>
                  <a:lnTo>
                    <a:pt x="282" y="814"/>
                  </a:lnTo>
                  <a:lnTo>
                    <a:pt x="283" y="812"/>
                  </a:lnTo>
                  <a:lnTo>
                    <a:pt x="283" y="811"/>
                  </a:lnTo>
                  <a:lnTo>
                    <a:pt x="283" y="808"/>
                  </a:lnTo>
                  <a:lnTo>
                    <a:pt x="285" y="807"/>
                  </a:lnTo>
                  <a:lnTo>
                    <a:pt x="285" y="806"/>
                  </a:lnTo>
                  <a:lnTo>
                    <a:pt x="286" y="804"/>
                  </a:lnTo>
                  <a:lnTo>
                    <a:pt x="286" y="802"/>
                  </a:lnTo>
                  <a:lnTo>
                    <a:pt x="287" y="801"/>
                  </a:lnTo>
                  <a:lnTo>
                    <a:pt x="287" y="796"/>
                  </a:lnTo>
                  <a:lnTo>
                    <a:pt x="287" y="794"/>
                  </a:lnTo>
                  <a:lnTo>
                    <a:pt x="287" y="793"/>
                  </a:lnTo>
                  <a:lnTo>
                    <a:pt x="287" y="789"/>
                  </a:lnTo>
                  <a:lnTo>
                    <a:pt x="287" y="786"/>
                  </a:lnTo>
                  <a:lnTo>
                    <a:pt x="288" y="783"/>
                  </a:lnTo>
                  <a:lnTo>
                    <a:pt x="288" y="780"/>
                  </a:lnTo>
                  <a:lnTo>
                    <a:pt x="288" y="778"/>
                  </a:lnTo>
                  <a:lnTo>
                    <a:pt x="288" y="776"/>
                  </a:lnTo>
                  <a:lnTo>
                    <a:pt x="289" y="774"/>
                  </a:lnTo>
                  <a:lnTo>
                    <a:pt x="290" y="773"/>
                  </a:lnTo>
                  <a:lnTo>
                    <a:pt x="285" y="771"/>
                  </a:lnTo>
                  <a:lnTo>
                    <a:pt x="282" y="768"/>
                  </a:lnTo>
                  <a:lnTo>
                    <a:pt x="276" y="767"/>
                  </a:lnTo>
                  <a:lnTo>
                    <a:pt x="271" y="768"/>
                  </a:lnTo>
                  <a:lnTo>
                    <a:pt x="262" y="756"/>
                  </a:lnTo>
                  <a:lnTo>
                    <a:pt x="263" y="751"/>
                  </a:lnTo>
                  <a:lnTo>
                    <a:pt x="254" y="750"/>
                  </a:lnTo>
                  <a:lnTo>
                    <a:pt x="246" y="741"/>
                  </a:lnTo>
                  <a:lnTo>
                    <a:pt x="250" y="735"/>
                  </a:lnTo>
                  <a:lnTo>
                    <a:pt x="247" y="723"/>
                  </a:lnTo>
                  <a:lnTo>
                    <a:pt x="246" y="699"/>
                  </a:lnTo>
                  <a:lnTo>
                    <a:pt x="250" y="697"/>
                  </a:lnTo>
                  <a:lnTo>
                    <a:pt x="251" y="690"/>
                  </a:lnTo>
                  <a:lnTo>
                    <a:pt x="254" y="687"/>
                  </a:lnTo>
                  <a:lnTo>
                    <a:pt x="263" y="689"/>
                  </a:lnTo>
                  <a:lnTo>
                    <a:pt x="269" y="683"/>
                  </a:lnTo>
                  <a:lnTo>
                    <a:pt x="278" y="679"/>
                  </a:lnTo>
                  <a:lnTo>
                    <a:pt x="287" y="656"/>
                  </a:lnTo>
                  <a:lnTo>
                    <a:pt x="302" y="580"/>
                  </a:lnTo>
                  <a:lnTo>
                    <a:pt x="345" y="598"/>
                  </a:lnTo>
                  <a:lnTo>
                    <a:pt x="355" y="612"/>
                  </a:lnTo>
                  <a:lnTo>
                    <a:pt x="372" y="620"/>
                  </a:lnTo>
                  <a:lnTo>
                    <a:pt x="387" y="628"/>
                  </a:lnTo>
                  <a:lnTo>
                    <a:pt x="403" y="635"/>
                  </a:lnTo>
                  <a:lnTo>
                    <a:pt x="421" y="628"/>
                  </a:lnTo>
                  <a:lnTo>
                    <a:pt x="461" y="634"/>
                  </a:lnTo>
                  <a:lnTo>
                    <a:pt x="501" y="650"/>
                  </a:lnTo>
                  <a:lnTo>
                    <a:pt x="509" y="664"/>
                  </a:lnTo>
                  <a:lnTo>
                    <a:pt x="525" y="675"/>
                  </a:lnTo>
                  <a:lnTo>
                    <a:pt x="528" y="676"/>
                  </a:lnTo>
                  <a:lnTo>
                    <a:pt x="551" y="657"/>
                  </a:lnTo>
                  <a:lnTo>
                    <a:pt x="556" y="640"/>
                  </a:lnTo>
                  <a:lnTo>
                    <a:pt x="604" y="622"/>
                  </a:lnTo>
                  <a:lnTo>
                    <a:pt x="626" y="633"/>
                  </a:lnTo>
                  <a:lnTo>
                    <a:pt x="641" y="629"/>
                  </a:lnTo>
                  <a:lnTo>
                    <a:pt x="648" y="616"/>
                  </a:lnTo>
                  <a:lnTo>
                    <a:pt x="672" y="603"/>
                  </a:lnTo>
                  <a:lnTo>
                    <a:pt x="691" y="604"/>
                  </a:lnTo>
                  <a:lnTo>
                    <a:pt x="703" y="609"/>
                  </a:lnTo>
                  <a:lnTo>
                    <a:pt x="723" y="609"/>
                  </a:lnTo>
                  <a:lnTo>
                    <a:pt x="730" y="615"/>
                  </a:lnTo>
                  <a:lnTo>
                    <a:pt x="732" y="618"/>
                  </a:lnTo>
                  <a:lnTo>
                    <a:pt x="743" y="619"/>
                  </a:lnTo>
                  <a:lnTo>
                    <a:pt x="744" y="607"/>
                  </a:lnTo>
                  <a:lnTo>
                    <a:pt x="753" y="551"/>
                  </a:lnTo>
                  <a:lnTo>
                    <a:pt x="737" y="538"/>
                  </a:lnTo>
                  <a:lnTo>
                    <a:pt x="717" y="536"/>
                  </a:lnTo>
                  <a:lnTo>
                    <a:pt x="650" y="536"/>
                  </a:lnTo>
                  <a:lnTo>
                    <a:pt x="645" y="490"/>
                  </a:lnTo>
                  <a:lnTo>
                    <a:pt x="640" y="453"/>
                  </a:lnTo>
                  <a:lnTo>
                    <a:pt x="642" y="446"/>
                  </a:lnTo>
                  <a:lnTo>
                    <a:pt x="651" y="423"/>
                  </a:lnTo>
                  <a:lnTo>
                    <a:pt x="674" y="337"/>
                  </a:lnTo>
                  <a:lnTo>
                    <a:pt x="688" y="328"/>
                  </a:lnTo>
                  <a:lnTo>
                    <a:pt x="715" y="259"/>
                  </a:lnTo>
                  <a:lnTo>
                    <a:pt x="712" y="218"/>
                  </a:lnTo>
                  <a:lnTo>
                    <a:pt x="676" y="201"/>
                  </a:lnTo>
                  <a:lnTo>
                    <a:pt x="682" y="179"/>
                  </a:lnTo>
                  <a:lnTo>
                    <a:pt x="699" y="100"/>
                  </a:lnTo>
                  <a:lnTo>
                    <a:pt x="714" y="82"/>
                  </a:lnTo>
                  <a:lnTo>
                    <a:pt x="729" y="68"/>
                  </a:lnTo>
                  <a:lnTo>
                    <a:pt x="731" y="59"/>
                  </a:lnTo>
                  <a:lnTo>
                    <a:pt x="735" y="23"/>
                  </a:lnTo>
                  <a:lnTo>
                    <a:pt x="761" y="0"/>
                  </a:lnTo>
                  <a:lnTo>
                    <a:pt x="933" y="67"/>
                  </a:lnTo>
                  <a:lnTo>
                    <a:pt x="1074" y="115"/>
                  </a:lnTo>
                  <a:lnTo>
                    <a:pt x="1092" y="140"/>
                  </a:lnTo>
                  <a:lnTo>
                    <a:pt x="1106" y="152"/>
                  </a:lnTo>
                  <a:lnTo>
                    <a:pt x="1108" y="162"/>
                  </a:lnTo>
                  <a:lnTo>
                    <a:pt x="1106" y="169"/>
                  </a:lnTo>
                  <a:lnTo>
                    <a:pt x="1104" y="176"/>
                  </a:lnTo>
                  <a:lnTo>
                    <a:pt x="1107" y="180"/>
                  </a:lnTo>
                  <a:lnTo>
                    <a:pt x="1128" y="188"/>
                  </a:lnTo>
                  <a:lnTo>
                    <a:pt x="1137" y="199"/>
                  </a:lnTo>
                  <a:lnTo>
                    <a:pt x="1144" y="220"/>
                  </a:lnTo>
                  <a:lnTo>
                    <a:pt x="1154" y="243"/>
                  </a:lnTo>
                  <a:lnTo>
                    <a:pt x="1159" y="248"/>
                  </a:lnTo>
                  <a:lnTo>
                    <a:pt x="1169" y="244"/>
                  </a:lnTo>
                  <a:lnTo>
                    <a:pt x="1174" y="235"/>
                  </a:lnTo>
                  <a:lnTo>
                    <a:pt x="1178" y="228"/>
                  </a:lnTo>
                  <a:lnTo>
                    <a:pt x="1187" y="234"/>
                  </a:lnTo>
                  <a:lnTo>
                    <a:pt x="1198" y="240"/>
                  </a:lnTo>
                  <a:lnTo>
                    <a:pt x="1203" y="258"/>
                  </a:lnTo>
                  <a:lnTo>
                    <a:pt x="1207" y="276"/>
                  </a:lnTo>
                  <a:lnTo>
                    <a:pt x="1206" y="281"/>
                  </a:lnTo>
                  <a:lnTo>
                    <a:pt x="1201" y="284"/>
                  </a:lnTo>
                  <a:lnTo>
                    <a:pt x="1194" y="285"/>
                  </a:lnTo>
                  <a:lnTo>
                    <a:pt x="1188" y="289"/>
                  </a:lnTo>
                  <a:lnTo>
                    <a:pt x="1188" y="294"/>
                  </a:lnTo>
                  <a:lnTo>
                    <a:pt x="1191" y="298"/>
                  </a:lnTo>
                  <a:lnTo>
                    <a:pt x="1198" y="303"/>
                  </a:lnTo>
                  <a:lnTo>
                    <a:pt x="1204" y="305"/>
                  </a:lnTo>
                  <a:lnTo>
                    <a:pt x="1206" y="311"/>
                  </a:lnTo>
                  <a:lnTo>
                    <a:pt x="1206" y="318"/>
                  </a:lnTo>
                  <a:lnTo>
                    <a:pt x="1210" y="321"/>
                  </a:lnTo>
                  <a:lnTo>
                    <a:pt x="1210" y="326"/>
                  </a:lnTo>
                  <a:lnTo>
                    <a:pt x="1206" y="333"/>
                  </a:lnTo>
                  <a:lnTo>
                    <a:pt x="1205" y="340"/>
                  </a:lnTo>
                  <a:lnTo>
                    <a:pt x="1203" y="350"/>
                  </a:lnTo>
                  <a:lnTo>
                    <a:pt x="1204" y="359"/>
                  </a:lnTo>
                  <a:lnTo>
                    <a:pt x="1205" y="372"/>
                  </a:lnTo>
                  <a:lnTo>
                    <a:pt x="1204" y="375"/>
                  </a:lnTo>
                  <a:lnTo>
                    <a:pt x="1200" y="375"/>
                  </a:lnTo>
                  <a:lnTo>
                    <a:pt x="1192" y="375"/>
                  </a:lnTo>
                  <a:lnTo>
                    <a:pt x="1187" y="376"/>
                  </a:lnTo>
                  <a:lnTo>
                    <a:pt x="1185" y="381"/>
                  </a:lnTo>
                  <a:lnTo>
                    <a:pt x="1185" y="386"/>
                  </a:lnTo>
                  <a:lnTo>
                    <a:pt x="1192" y="406"/>
                  </a:lnTo>
                  <a:lnTo>
                    <a:pt x="1195" y="424"/>
                  </a:lnTo>
                  <a:lnTo>
                    <a:pt x="1199" y="434"/>
                  </a:lnTo>
                  <a:lnTo>
                    <a:pt x="1203" y="441"/>
                  </a:lnTo>
                  <a:lnTo>
                    <a:pt x="1206" y="449"/>
                  </a:lnTo>
                  <a:lnTo>
                    <a:pt x="1240" y="456"/>
                  </a:lnTo>
                  <a:lnTo>
                    <a:pt x="1320" y="471"/>
                  </a:lnTo>
                  <a:lnTo>
                    <a:pt x="1346" y="477"/>
                  </a:lnTo>
                  <a:lnTo>
                    <a:pt x="1432" y="494"/>
                  </a:lnTo>
                  <a:lnTo>
                    <a:pt x="1442" y="455"/>
                  </a:lnTo>
                  <a:lnTo>
                    <a:pt x="1539" y="479"/>
                  </a:lnTo>
                  <a:lnTo>
                    <a:pt x="1552" y="525"/>
                  </a:lnTo>
                  <a:lnTo>
                    <a:pt x="1576" y="536"/>
                  </a:lnTo>
                  <a:lnTo>
                    <a:pt x="1578" y="538"/>
                  </a:lnTo>
                  <a:lnTo>
                    <a:pt x="1579" y="540"/>
                  </a:lnTo>
                  <a:lnTo>
                    <a:pt x="1581" y="545"/>
                  </a:lnTo>
                  <a:lnTo>
                    <a:pt x="1577" y="549"/>
                  </a:lnTo>
                  <a:lnTo>
                    <a:pt x="1573" y="555"/>
                  </a:lnTo>
                  <a:lnTo>
                    <a:pt x="1570" y="559"/>
                  </a:lnTo>
                  <a:lnTo>
                    <a:pt x="1567" y="563"/>
                  </a:lnTo>
                  <a:lnTo>
                    <a:pt x="1569" y="568"/>
                  </a:lnTo>
                  <a:lnTo>
                    <a:pt x="1572" y="572"/>
                  </a:lnTo>
                  <a:lnTo>
                    <a:pt x="1578" y="574"/>
                  </a:lnTo>
                  <a:lnTo>
                    <a:pt x="1583" y="572"/>
                  </a:lnTo>
                  <a:lnTo>
                    <a:pt x="1587" y="567"/>
                  </a:lnTo>
                  <a:lnTo>
                    <a:pt x="1590" y="565"/>
                  </a:lnTo>
                  <a:lnTo>
                    <a:pt x="1595" y="564"/>
                  </a:lnTo>
                  <a:lnTo>
                    <a:pt x="1599" y="562"/>
                  </a:lnTo>
                  <a:lnTo>
                    <a:pt x="1600" y="558"/>
                  </a:lnTo>
                  <a:lnTo>
                    <a:pt x="1602" y="553"/>
                  </a:lnTo>
                  <a:lnTo>
                    <a:pt x="1608" y="549"/>
                  </a:lnTo>
                  <a:lnTo>
                    <a:pt x="1612" y="547"/>
                  </a:lnTo>
                  <a:lnTo>
                    <a:pt x="1617" y="548"/>
                  </a:lnTo>
                  <a:lnTo>
                    <a:pt x="1595" y="621"/>
                  </a:lnTo>
                  <a:lnTo>
                    <a:pt x="1709" y="652"/>
                  </a:lnTo>
                  <a:lnTo>
                    <a:pt x="1679" y="768"/>
                  </a:lnTo>
                  <a:lnTo>
                    <a:pt x="1689" y="766"/>
                  </a:lnTo>
                  <a:lnTo>
                    <a:pt x="1703" y="840"/>
                  </a:lnTo>
                  <a:lnTo>
                    <a:pt x="1632" y="858"/>
                  </a:lnTo>
                  <a:lnTo>
                    <a:pt x="1638" y="894"/>
                  </a:lnTo>
                  <a:lnTo>
                    <a:pt x="1665" y="893"/>
                  </a:lnTo>
                  <a:lnTo>
                    <a:pt x="1677" y="895"/>
                  </a:lnTo>
                  <a:lnTo>
                    <a:pt x="1672" y="897"/>
                  </a:lnTo>
                  <a:lnTo>
                    <a:pt x="1672" y="899"/>
                  </a:lnTo>
                  <a:lnTo>
                    <a:pt x="1674" y="902"/>
                  </a:lnTo>
                  <a:lnTo>
                    <a:pt x="1678" y="905"/>
                  </a:lnTo>
                  <a:lnTo>
                    <a:pt x="1681" y="905"/>
                  </a:lnTo>
                  <a:lnTo>
                    <a:pt x="1684" y="902"/>
                  </a:lnTo>
                  <a:lnTo>
                    <a:pt x="1689" y="900"/>
                  </a:lnTo>
                  <a:lnTo>
                    <a:pt x="1692" y="901"/>
                  </a:lnTo>
                  <a:lnTo>
                    <a:pt x="1693" y="902"/>
                  </a:lnTo>
                  <a:lnTo>
                    <a:pt x="1696" y="905"/>
                  </a:lnTo>
                  <a:lnTo>
                    <a:pt x="1698" y="909"/>
                  </a:lnTo>
                  <a:lnTo>
                    <a:pt x="1699" y="911"/>
                  </a:lnTo>
                  <a:lnTo>
                    <a:pt x="1701" y="914"/>
                  </a:lnTo>
                  <a:lnTo>
                    <a:pt x="1701" y="917"/>
                  </a:lnTo>
                  <a:lnTo>
                    <a:pt x="1699" y="920"/>
                  </a:lnTo>
                  <a:lnTo>
                    <a:pt x="1698" y="924"/>
                  </a:lnTo>
                  <a:lnTo>
                    <a:pt x="1696" y="926"/>
                  </a:lnTo>
                  <a:lnTo>
                    <a:pt x="1694" y="930"/>
                  </a:lnTo>
                  <a:lnTo>
                    <a:pt x="1693" y="933"/>
                  </a:lnTo>
                  <a:lnTo>
                    <a:pt x="1693" y="937"/>
                  </a:lnTo>
                  <a:lnTo>
                    <a:pt x="1695" y="941"/>
                  </a:lnTo>
                  <a:lnTo>
                    <a:pt x="1699" y="944"/>
                  </a:lnTo>
                  <a:lnTo>
                    <a:pt x="1705" y="948"/>
                  </a:lnTo>
                  <a:lnTo>
                    <a:pt x="1708" y="954"/>
                  </a:lnTo>
                  <a:lnTo>
                    <a:pt x="1707" y="964"/>
                  </a:lnTo>
                  <a:lnTo>
                    <a:pt x="1704" y="974"/>
                  </a:lnTo>
                  <a:lnTo>
                    <a:pt x="1701" y="976"/>
                  </a:lnTo>
                  <a:lnTo>
                    <a:pt x="1698" y="971"/>
                  </a:lnTo>
                  <a:lnTo>
                    <a:pt x="1696" y="966"/>
                  </a:lnTo>
                  <a:lnTo>
                    <a:pt x="1695" y="964"/>
                  </a:lnTo>
                  <a:lnTo>
                    <a:pt x="1691" y="963"/>
                  </a:lnTo>
                  <a:lnTo>
                    <a:pt x="1689" y="964"/>
                  </a:lnTo>
                  <a:lnTo>
                    <a:pt x="1686" y="966"/>
                  </a:lnTo>
                  <a:lnTo>
                    <a:pt x="1686" y="969"/>
                  </a:lnTo>
                  <a:lnTo>
                    <a:pt x="1686" y="974"/>
                  </a:lnTo>
                  <a:lnTo>
                    <a:pt x="1686" y="983"/>
                  </a:lnTo>
                  <a:lnTo>
                    <a:pt x="1684" y="989"/>
                  </a:lnTo>
                  <a:lnTo>
                    <a:pt x="1679" y="993"/>
                  </a:lnTo>
                  <a:lnTo>
                    <a:pt x="1670" y="999"/>
                  </a:lnTo>
                  <a:lnTo>
                    <a:pt x="1663" y="1001"/>
                  </a:lnTo>
                  <a:lnTo>
                    <a:pt x="1671" y="1011"/>
                  </a:lnTo>
                  <a:lnTo>
                    <a:pt x="1661" y="1013"/>
                  </a:lnTo>
                  <a:lnTo>
                    <a:pt x="1656" y="1017"/>
                  </a:lnTo>
                  <a:lnTo>
                    <a:pt x="1654" y="1022"/>
                  </a:lnTo>
                  <a:lnTo>
                    <a:pt x="1653" y="1027"/>
                  </a:lnTo>
                  <a:lnTo>
                    <a:pt x="1648" y="1029"/>
                  </a:lnTo>
                  <a:lnTo>
                    <a:pt x="1639" y="1030"/>
                  </a:lnTo>
                  <a:lnTo>
                    <a:pt x="1637" y="1032"/>
                  </a:lnTo>
                  <a:lnTo>
                    <a:pt x="1637" y="1035"/>
                  </a:lnTo>
                  <a:lnTo>
                    <a:pt x="1634" y="1034"/>
                  </a:lnTo>
                  <a:lnTo>
                    <a:pt x="1630" y="1032"/>
                  </a:lnTo>
                  <a:lnTo>
                    <a:pt x="1624" y="1027"/>
                  </a:lnTo>
                  <a:lnTo>
                    <a:pt x="1620" y="1026"/>
                  </a:lnTo>
                  <a:lnTo>
                    <a:pt x="1617" y="1028"/>
                  </a:lnTo>
                  <a:lnTo>
                    <a:pt x="1614" y="1034"/>
                  </a:lnTo>
                  <a:lnTo>
                    <a:pt x="1611" y="1042"/>
                  </a:lnTo>
                  <a:lnTo>
                    <a:pt x="1608" y="1047"/>
                  </a:lnTo>
                  <a:lnTo>
                    <a:pt x="1593" y="1047"/>
                  </a:lnTo>
                  <a:lnTo>
                    <a:pt x="1589" y="1050"/>
                  </a:lnTo>
                  <a:lnTo>
                    <a:pt x="1576" y="1062"/>
                  </a:lnTo>
                  <a:lnTo>
                    <a:pt x="1555" y="1080"/>
                  </a:lnTo>
                  <a:lnTo>
                    <a:pt x="1547" y="1088"/>
                  </a:lnTo>
                  <a:lnTo>
                    <a:pt x="1539" y="1092"/>
                  </a:lnTo>
                  <a:lnTo>
                    <a:pt x="1539" y="1094"/>
                  </a:lnTo>
                  <a:lnTo>
                    <a:pt x="1539" y="1098"/>
                  </a:lnTo>
                  <a:lnTo>
                    <a:pt x="1538" y="1100"/>
                  </a:lnTo>
                  <a:lnTo>
                    <a:pt x="1534" y="1107"/>
                  </a:lnTo>
                  <a:lnTo>
                    <a:pt x="1523" y="1111"/>
                  </a:lnTo>
                  <a:lnTo>
                    <a:pt x="1518" y="1112"/>
                  </a:lnTo>
                  <a:lnTo>
                    <a:pt x="1516" y="1115"/>
                  </a:lnTo>
                  <a:lnTo>
                    <a:pt x="1512" y="1120"/>
                  </a:lnTo>
                  <a:lnTo>
                    <a:pt x="1507" y="1127"/>
                  </a:lnTo>
                  <a:lnTo>
                    <a:pt x="1499" y="1133"/>
                  </a:lnTo>
                  <a:lnTo>
                    <a:pt x="1498" y="1139"/>
                  </a:lnTo>
                  <a:lnTo>
                    <a:pt x="1480" y="1097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3094"/>
            <p:cNvSpPr>
              <a:spLocks/>
            </p:cNvSpPr>
            <p:nvPr/>
          </p:nvSpPr>
          <p:spPr bwMode="auto">
            <a:xfrm>
              <a:off x="4745990" y="4705350"/>
              <a:ext cx="11430" cy="26670"/>
            </a:xfrm>
            <a:custGeom>
              <a:avLst/>
              <a:gdLst>
                <a:gd name="T0" fmla="*/ 11430 w 18"/>
                <a:gd name="T1" fmla="*/ 26670 h 42"/>
                <a:gd name="T2" fmla="*/ 9525 w 18"/>
                <a:gd name="T3" fmla="*/ 25400 h 42"/>
                <a:gd name="T4" fmla="*/ 8255 w 18"/>
                <a:gd name="T5" fmla="*/ 24130 h 42"/>
                <a:gd name="T6" fmla="*/ 6350 w 18"/>
                <a:gd name="T7" fmla="*/ 24130 h 42"/>
                <a:gd name="T8" fmla="*/ 4445 w 18"/>
                <a:gd name="T9" fmla="*/ 22225 h 42"/>
                <a:gd name="T10" fmla="*/ 4445 w 18"/>
                <a:gd name="T11" fmla="*/ 21590 h 42"/>
                <a:gd name="T12" fmla="*/ 3810 w 18"/>
                <a:gd name="T13" fmla="*/ 19050 h 42"/>
                <a:gd name="T14" fmla="*/ 3810 w 18"/>
                <a:gd name="T15" fmla="*/ 15875 h 42"/>
                <a:gd name="T16" fmla="*/ 3175 w 18"/>
                <a:gd name="T17" fmla="*/ 13335 h 42"/>
                <a:gd name="T18" fmla="*/ 1905 w 18"/>
                <a:gd name="T19" fmla="*/ 8890 h 42"/>
                <a:gd name="T20" fmla="*/ 1270 w 18"/>
                <a:gd name="T21" fmla="*/ 3810 h 42"/>
                <a:gd name="T22" fmla="*/ 0 w 18"/>
                <a:gd name="T23" fmla="*/ 0 h 42"/>
                <a:gd name="T24" fmla="*/ 11430 w 18"/>
                <a:gd name="T25" fmla="*/ 2667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42"/>
                <a:gd name="T41" fmla="*/ 18 w 18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42">
                  <a:moveTo>
                    <a:pt x="18" y="42"/>
                  </a:moveTo>
                  <a:lnTo>
                    <a:pt x="15" y="40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6" y="30"/>
                  </a:lnTo>
                  <a:lnTo>
                    <a:pt x="6" y="25"/>
                  </a:lnTo>
                  <a:lnTo>
                    <a:pt x="5" y="21"/>
                  </a:lnTo>
                  <a:lnTo>
                    <a:pt x="3" y="14"/>
                  </a:lnTo>
                  <a:lnTo>
                    <a:pt x="2" y="6"/>
                  </a:lnTo>
                  <a:lnTo>
                    <a:pt x="0" y="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rgbClr val="8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3095"/>
            <p:cNvSpPr>
              <a:spLocks/>
            </p:cNvSpPr>
            <p:nvPr/>
          </p:nvSpPr>
          <p:spPr bwMode="auto">
            <a:xfrm>
              <a:off x="4022725" y="5100320"/>
              <a:ext cx="824230" cy="612140"/>
            </a:xfrm>
            <a:custGeom>
              <a:avLst/>
              <a:gdLst>
                <a:gd name="T0" fmla="*/ 648335 w 1298"/>
                <a:gd name="T1" fmla="*/ 525145 h 964"/>
                <a:gd name="T2" fmla="*/ 574675 w 1298"/>
                <a:gd name="T3" fmla="*/ 593090 h 964"/>
                <a:gd name="T4" fmla="*/ 529590 w 1298"/>
                <a:gd name="T5" fmla="*/ 579755 h 964"/>
                <a:gd name="T6" fmla="*/ 499110 w 1298"/>
                <a:gd name="T7" fmla="*/ 561340 h 964"/>
                <a:gd name="T8" fmla="*/ 490855 w 1298"/>
                <a:gd name="T9" fmla="*/ 586105 h 964"/>
                <a:gd name="T10" fmla="*/ 487045 w 1298"/>
                <a:gd name="T11" fmla="*/ 612140 h 964"/>
                <a:gd name="T12" fmla="*/ 429260 w 1298"/>
                <a:gd name="T13" fmla="*/ 601980 h 964"/>
                <a:gd name="T14" fmla="*/ 387350 w 1298"/>
                <a:gd name="T15" fmla="*/ 566420 h 964"/>
                <a:gd name="T16" fmla="*/ 379730 w 1298"/>
                <a:gd name="T17" fmla="*/ 547370 h 964"/>
                <a:gd name="T18" fmla="*/ 355600 w 1298"/>
                <a:gd name="T19" fmla="*/ 499110 h 964"/>
                <a:gd name="T20" fmla="*/ 296545 w 1298"/>
                <a:gd name="T21" fmla="*/ 498475 h 964"/>
                <a:gd name="T22" fmla="*/ 258445 w 1298"/>
                <a:gd name="T23" fmla="*/ 542290 h 964"/>
                <a:gd name="T24" fmla="*/ 212725 w 1298"/>
                <a:gd name="T25" fmla="*/ 532130 h 964"/>
                <a:gd name="T26" fmla="*/ 153035 w 1298"/>
                <a:gd name="T27" fmla="*/ 481965 h 964"/>
                <a:gd name="T28" fmla="*/ 132080 w 1298"/>
                <a:gd name="T29" fmla="*/ 466725 h 964"/>
                <a:gd name="T30" fmla="*/ 145415 w 1298"/>
                <a:gd name="T31" fmla="*/ 429895 h 964"/>
                <a:gd name="T32" fmla="*/ 109220 w 1298"/>
                <a:gd name="T33" fmla="*/ 396240 h 964"/>
                <a:gd name="T34" fmla="*/ 33020 w 1298"/>
                <a:gd name="T35" fmla="*/ 293370 h 964"/>
                <a:gd name="T36" fmla="*/ 26035 w 1298"/>
                <a:gd name="T37" fmla="*/ 275590 h 964"/>
                <a:gd name="T38" fmla="*/ 112395 w 1298"/>
                <a:gd name="T39" fmla="*/ 254635 h 964"/>
                <a:gd name="T40" fmla="*/ 125095 w 1298"/>
                <a:gd name="T41" fmla="*/ 158115 h 964"/>
                <a:gd name="T42" fmla="*/ 100330 w 1298"/>
                <a:gd name="T43" fmla="*/ 86995 h 964"/>
                <a:gd name="T44" fmla="*/ 170815 w 1298"/>
                <a:gd name="T45" fmla="*/ 29845 h 964"/>
                <a:gd name="T46" fmla="*/ 204470 w 1298"/>
                <a:gd name="T47" fmla="*/ 113665 h 964"/>
                <a:gd name="T48" fmla="*/ 221615 w 1298"/>
                <a:gd name="T49" fmla="*/ 105410 h 964"/>
                <a:gd name="T50" fmla="*/ 226695 w 1298"/>
                <a:gd name="T51" fmla="*/ 106045 h 964"/>
                <a:gd name="T52" fmla="*/ 295910 w 1298"/>
                <a:gd name="T53" fmla="*/ 107950 h 964"/>
                <a:gd name="T54" fmla="*/ 300990 w 1298"/>
                <a:gd name="T55" fmla="*/ 141605 h 964"/>
                <a:gd name="T56" fmla="*/ 325755 w 1298"/>
                <a:gd name="T57" fmla="*/ 167640 h 964"/>
                <a:gd name="T58" fmla="*/ 373380 w 1298"/>
                <a:gd name="T59" fmla="*/ 86995 h 964"/>
                <a:gd name="T60" fmla="*/ 407035 w 1298"/>
                <a:gd name="T61" fmla="*/ 73025 h 964"/>
                <a:gd name="T62" fmla="*/ 454025 w 1298"/>
                <a:gd name="T63" fmla="*/ 64770 h 964"/>
                <a:gd name="T64" fmla="*/ 470535 w 1298"/>
                <a:gd name="T65" fmla="*/ 61595 h 964"/>
                <a:gd name="T66" fmla="*/ 541020 w 1298"/>
                <a:gd name="T67" fmla="*/ 103505 h 964"/>
                <a:gd name="T68" fmla="*/ 557530 w 1298"/>
                <a:gd name="T69" fmla="*/ 104140 h 964"/>
                <a:gd name="T70" fmla="*/ 570865 w 1298"/>
                <a:gd name="T71" fmla="*/ 100965 h 964"/>
                <a:gd name="T72" fmla="*/ 582930 w 1298"/>
                <a:gd name="T73" fmla="*/ 120015 h 964"/>
                <a:gd name="T74" fmla="*/ 596900 w 1298"/>
                <a:gd name="T75" fmla="*/ 135890 h 964"/>
                <a:gd name="T76" fmla="*/ 622300 w 1298"/>
                <a:gd name="T77" fmla="*/ 184150 h 964"/>
                <a:gd name="T78" fmla="*/ 624205 w 1298"/>
                <a:gd name="T79" fmla="*/ 158115 h 964"/>
                <a:gd name="T80" fmla="*/ 643890 w 1298"/>
                <a:gd name="T81" fmla="*/ 173355 h 964"/>
                <a:gd name="T82" fmla="*/ 643255 w 1298"/>
                <a:gd name="T83" fmla="*/ 198755 h 964"/>
                <a:gd name="T84" fmla="*/ 657860 w 1298"/>
                <a:gd name="T85" fmla="*/ 208280 h 964"/>
                <a:gd name="T86" fmla="*/ 665480 w 1298"/>
                <a:gd name="T87" fmla="*/ 195580 h 964"/>
                <a:gd name="T88" fmla="*/ 668655 w 1298"/>
                <a:gd name="T89" fmla="*/ 213360 h 964"/>
                <a:gd name="T90" fmla="*/ 688340 w 1298"/>
                <a:gd name="T91" fmla="*/ 216535 h 964"/>
                <a:gd name="T92" fmla="*/ 699135 w 1298"/>
                <a:gd name="T93" fmla="*/ 219075 h 964"/>
                <a:gd name="T94" fmla="*/ 701040 w 1298"/>
                <a:gd name="T95" fmla="*/ 215265 h 964"/>
                <a:gd name="T96" fmla="*/ 709295 w 1298"/>
                <a:gd name="T97" fmla="*/ 226695 h 964"/>
                <a:gd name="T98" fmla="*/ 720725 w 1298"/>
                <a:gd name="T99" fmla="*/ 228600 h 964"/>
                <a:gd name="T100" fmla="*/ 728980 w 1298"/>
                <a:gd name="T101" fmla="*/ 224790 h 964"/>
                <a:gd name="T102" fmla="*/ 725170 w 1298"/>
                <a:gd name="T103" fmla="*/ 214630 h 964"/>
                <a:gd name="T104" fmla="*/ 810895 w 1298"/>
                <a:gd name="T105" fmla="*/ 250825 h 964"/>
                <a:gd name="T106" fmla="*/ 813435 w 1298"/>
                <a:gd name="T107" fmla="*/ 296545 h 964"/>
                <a:gd name="T108" fmla="*/ 820420 w 1298"/>
                <a:gd name="T109" fmla="*/ 352425 h 964"/>
                <a:gd name="T110" fmla="*/ 781685 w 1298"/>
                <a:gd name="T111" fmla="*/ 374015 h 964"/>
                <a:gd name="T112" fmla="*/ 735330 w 1298"/>
                <a:gd name="T113" fmla="*/ 415925 h 9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8"/>
                <a:gd name="T172" fmla="*/ 0 h 964"/>
                <a:gd name="T173" fmla="*/ 1298 w 1298"/>
                <a:gd name="T174" fmla="*/ 964 h 9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8" h="964">
                  <a:moveTo>
                    <a:pt x="1140" y="722"/>
                  </a:moveTo>
                  <a:lnTo>
                    <a:pt x="1113" y="731"/>
                  </a:lnTo>
                  <a:lnTo>
                    <a:pt x="1109" y="734"/>
                  </a:lnTo>
                  <a:lnTo>
                    <a:pt x="1100" y="729"/>
                  </a:lnTo>
                  <a:lnTo>
                    <a:pt x="1096" y="728"/>
                  </a:lnTo>
                  <a:lnTo>
                    <a:pt x="1085" y="728"/>
                  </a:lnTo>
                  <a:lnTo>
                    <a:pt x="1051" y="778"/>
                  </a:lnTo>
                  <a:lnTo>
                    <a:pt x="1033" y="805"/>
                  </a:lnTo>
                  <a:lnTo>
                    <a:pt x="1030" y="814"/>
                  </a:lnTo>
                  <a:lnTo>
                    <a:pt x="1021" y="827"/>
                  </a:lnTo>
                  <a:lnTo>
                    <a:pt x="1017" y="828"/>
                  </a:lnTo>
                  <a:lnTo>
                    <a:pt x="1009" y="836"/>
                  </a:lnTo>
                  <a:lnTo>
                    <a:pt x="1000" y="842"/>
                  </a:lnTo>
                  <a:lnTo>
                    <a:pt x="955" y="828"/>
                  </a:lnTo>
                  <a:lnTo>
                    <a:pt x="950" y="832"/>
                  </a:lnTo>
                  <a:lnTo>
                    <a:pt x="924" y="862"/>
                  </a:lnTo>
                  <a:lnTo>
                    <a:pt x="912" y="910"/>
                  </a:lnTo>
                  <a:lnTo>
                    <a:pt x="910" y="920"/>
                  </a:lnTo>
                  <a:lnTo>
                    <a:pt x="907" y="930"/>
                  </a:lnTo>
                  <a:lnTo>
                    <a:pt x="905" y="934"/>
                  </a:lnTo>
                  <a:lnTo>
                    <a:pt x="893" y="936"/>
                  </a:lnTo>
                  <a:lnTo>
                    <a:pt x="892" y="942"/>
                  </a:lnTo>
                  <a:lnTo>
                    <a:pt x="881" y="945"/>
                  </a:lnTo>
                  <a:lnTo>
                    <a:pt x="872" y="944"/>
                  </a:lnTo>
                  <a:lnTo>
                    <a:pt x="864" y="934"/>
                  </a:lnTo>
                  <a:lnTo>
                    <a:pt x="856" y="930"/>
                  </a:lnTo>
                  <a:lnTo>
                    <a:pt x="851" y="922"/>
                  </a:lnTo>
                  <a:lnTo>
                    <a:pt x="841" y="913"/>
                  </a:lnTo>
                  <a:lnTo>
                    <a:pt x="840" y="909"/>
                  </a:lnTo>
                  <a:lnTo>
                    <a:pt x="834" y="913"/>
                  </a:lnTo>
                  <a:lnTo>
                    <a:pt x="826" y="915"/>
                  </a:lnTo>
                  <a:lnTo>
                    <a:pt x="820" y="918"/>
                  </a:lnTo>
                  <a:lnTo>
                    <a:pt x="814" y="918"/>
                  </a:lnTo>
                  <a:lnTo>
                    <a:pt x="809" y="917"/>
                  </a:lnTo>
                  <a:lnTo>
                    <a:pt x="803" y="913"/>
                  </a:lnTo>
                  <a:lnTo>
                    <a:pt x="797" y="900"/>
                  </a:lnTo>
                  <a:lnTo>
                    <a:pt x="792" y="895"/>
                  </a:lnTo>
                  <a:lnTo>
                    <a:pt x="790" y="889"/>
                  </a:lnTo>
                  <a:lnTo>
                    <a:pt x="788" y="886"/>
                  </a:lnTo>
                  <a:lnTo>
                    <a:pt x="786" y="884"/>
                  </a:lnTo>
                  <a:lnTo>
                    <a:pt x="785" y="879"/>
                  </a:lnTo>
                  <a:lnTo>
                    <a:pt x="784" y="877"/>
                  </a:lnTo>
                  <a:lnTo>
                    <a:pt x="782" y="878"/>
                  </a:lnTo>
                  <a:lnTo>
                    <a:pt x="781" y="883"/>
                  </a:lnTo>
                  <a:lnTo>
                    <a:pt x="779" y="885"/>
                  </a:lnTo>
                  <a:lnTo>
                    <a:pt x="773" y="888"/>
                  </a:lnTo>
                  <a:lnTo>
                    <a:pt x="765" y="889"/>
                  </a:lnTo>
                  <a:lnTo>
                    <a:pt x="764" y="895"/>
                  </a:lnTo>
                  <a:lnTo>
                    <a:pt x="773" y="918"/>
                  </a:lnTo>
                  <a:lnTo>
                    <a:pt x="773" y="923"/>
                  </a:lnTo>
                  <a:lnTo>
                    <a:pt x="763" y="935"/>
                  </a:lnTo>
                  <a:lnTo>
                    <a:pt x="765" y="939"/>
                  </a:lnTo>
                  <a:lnTo>
                    <a:pt x="773" y="942"/>
                  </a:lnTo>
                  <a:lnTo>
                    <a:pt x="777" y="944"/>
                  </a:lnTo>
                  <a:lnTo>
                    <a:pt x="778" y="945"/>
                  </a:lnTo>
                  <a:lnTo>
                    <a:pt x="777" y="947"/>
                  </a:lnTo>
                  <a:lnTo>
                    <a:pt x="770" y="950"/>
                  </a:lnTo>
                  <a:lnTo>
                    <a:pt x="772" y="960"/>
                  </a:lnTo>
                  <a:lnTo>
                    <a:pt x="770" y="964"/>
                  </a:lnTo>
                  <a:lnTo>
                    <a:pt x="767" y="964"/>
                  </a:lnTo>
                  <a:lnTo>
                    <a:pt x="765" y="959"/>
                  </a:lnTo>
                  <a:lnTo>
                    <a:pt x="763" y="953"/>
                  </a:lnTo>
                  <a:lnTo>
                    <a:pt x="762" y="943"/>
                  </a:lnTo>
                  <a:lnTo>
                    <a:pt x="760" y="938"/>
                  </a:lnTo>
                  <a:lnTo>
                    <a:pt x="751" y="944"/>
                  </a:lnTo>
                  <a:lnTo>
                    <a:pt x="734" y="954"/>
                  </a:lnTo>
                  <a:lnTo>
                    <a:pt x="710" y="954"/>
                  </a:lnTo>
                  <a:lnTo>
                    <a:pt x="697" y="947"/>
                  </a:lnTo>
                  <a:lnTo>
                    <a:pt x="684" y="948"/>
                  </a:lnTo>
                  <a:lnTo>
                    <a:pt x="676" y="948"/>
                  </a:lnTo>
                  <a:lnTo>
                    <a:pt x="669" y="948"/>
                  </a:lnTo>
                  <a:lnTo>
                    <a:pt x="661" y="948"/>
                  </a:lnTo>
                  <a:lnTo>
                    <a:pt x="654" y="947"/>
                  </a:lnTo>
                  <a:lnTo>
                    <a:pt x="647" y="944"/>
                  </a:lnTo>
                  <a:lnTo>
                    <a:pt x="640" y="943"/>
                  </a:lnTo>
                  <a:lnTo>
                    <a:pt x="636" y="939"/>
                  </a:lnTo>
                  <a:lnTo>
                    <a:pt x="617" y="936"/>
                  </a:lnTo>
                  <a:lnTo>
                    <a:pt x="613" y="933"/>
                  </a:lnTo>
                  <a:lnTo>
                    <a:pt x="614" y="897"/>
                  </a:lnTo>
                  <a:lnTo>
                    <a:pt x="610" y="892"/>
                  </a:lnTo>
                  <a:lnTo>
                    <a:pt x="607" y="885"/>
                  </a:lnTo>
                  <a:lnTo>
                    <a:pt x="613" y="881"/>
                  </a:lnTo>
                  <a:lnTo>
                    <a:pt x="613" y="873"/>
                  </a:lnTo>
                  <a:lnTo>
                    <a:pt x="605" y="874"/>
                  </a:lnTo>
                  <a:lnTo>
                    <a:pt x="599" y="872"/>
                  </a:lnTo>
                  <a:lnTo>
                    <a:pt x="599" y="868"/>
                  </a:lnTo>
                  <a:lnTo>
                    <a:pt x="604" y="866"/>
                  </a:lnTo>
                  <a:lnTo>
                    <a:pt x="602" y="864"/>
                  </a:lnTo>
                  <a:lnTo>
                    <a:pt x="599" y="865"/>
                  </a:lnTo>
                  <a:lnTo>
                    <a:pt x="598" y="862"/>
                  </a:lnTo>
                  <a:lnTo>
                    <a:pt x="595" y="861"/>
                  </a:lnTo>
                  <a:lnTo>
                    <a:pt x="592" y="856"/>
                  </a:lnTo>
                  <a:lnTo>
                    <a:pt x="583" y="844"/>
                  </a:lnTo>
                  <a:lnTo>
                    <a:pt x="576" y="834"/>
                  </a:lnTo>
                  <a:lnTo>
                    <a:pt x="572" y="819"/>
                  </a:lnTo>
                  <a:lnTo>
                    <a:pt x="569" y="806"/>
                  </a:lnTo>
                  <a:lnTo>
                    <a:pt x="586" y="790"/>
                  </a:lnTo>
                  <a:lnTo>
                    <a:pt x="577" y="786"/>
                  </a:lnTo>
                  <a:lnTo>
                    <a:pt x="570" y="792"/>
                  </a:lnTo>
                  <a:lnTo>
                    <a:pt x="560" y="786"/>
                  </a:lnTo>
                  <a:lnTo>
                    <a:pt x="554" y="794"/>
                  </a:lnTo>
                  <a:lnTo>
                    <a:pt x="520" y="787"/>
                  </a:lnTo>
                  <a:lnTo>
                    <a:pt x="509" y="790"/>
                  </a:lnTo>
                  <a:lnTo>
                    <a:pt x="505" y="787"/>
                  </a:lnTo>
                  <a:lnTo>
                    <a:pt x="498" y="787"/>
                  </a:lnTo>
                  <a:lnTo>
                    <a:pt x="493" y="799"/>
                  </a:lnTo>
                  <a:lnTo>
                    <a:pt x="481" y="795"/>
                  </a:lnTo>
                  <a:lnTo>
                    <a:pt x="487" y="784"/>
                  </a:lnTo>
                  <a:lnTo>
                    <a:pt x="479" y="785"/>
                  </a:lnTo>
                  <a:lnTo>
                    <a:pt x="467" y="785"/>
                  </a:lnTo>
                  <a:lnTo>
                    <a:pt x="450" y="779"/>
                  </a:lnTo>
                  <a:lnTo>
                    <a:pt x="431" y="786"/>
                  </a:lnTo>
                  <a:lnTo>
                    <a:pt x="430" y="793"/>
                  </a:lnTo>
                  <a:lnTo>
                    <a:pt x="424" y="813"/>
                  </a:lnTo>
                  <a:lnTo>
                    <a:pt x="413" y="813"/>
                  </a:lnTo>
                  <a:lnTo>
                    <a:pt x="409" y="819"/>
                  </a:lnTo>
                  <a:lnTo>
                    <a:pt x="410" y="832"/>
                  </a:lnTo>
                  <a:lnTo>
                    <a:pt x="408" y="838"/>
                  </a:lnTo>
                  <a:lnTo>
                    <a:pt x="408" y="844"/>
                  </a:lnTo>
                  <a:lnTo>
                    <a:pt x="407" y="854"/>
                  </a:lnTo>
                  <a:lnTo>
                    <a:pt x="417" y="855"/>
                  </a:lnTo>
                  <a:lnTo>
                    <a:pt x="410" y="890"/>
                  </a:lnTo>
                  <a:lnTo>
                    <a:pt x="383" y="895"/>
                  </a:lnTo>
                  <a:lnTo>
                    <a:pt x="377" y="886"/>
                  </a:lnTo>
                  <a:lnTo>
                    <a:pt x="371" y="875"/>
                  </a:lnTo>
                  <a:lnTo>
                    <a:pt x="364" y="861"/>
                  </a:lnTo>
                  <a:lnTo>
                    <a:pt x="353" y="853"/>
                  </a:lnTo>
                  <a:lnTo>
                    <a:pt x="338" y="855"/>
                  </a:lnTo>
                  <a:lnTo>
                    <a:pt x="335" y="848"/>
                  </a:lnTo>
                  <a:lnTo>
                    <a:pt x="335" y="838"/>
                  </a:lnTo>
                  <a:lnTo>
                    <a:pt x="331" y="831"/>
                  </a:lnTo>
                  <a:lnTo>
                    <a:pt x="323" y="831"/>
                  </a:lnTo>
                  <a:lnTo>
                    <a:pt x="283" y="815"/>
                  </a:lnTo>
                  <a:lnTo>
                    <a:pt x="270" y="814"/>
                  </a:lnTo>
                  <a:lnTo>
                    <a:pt x="251" y="821"/>
                  </a:lnTo>
                  <a:lnTo>
                    <a:pt x="254" y="816"/>
                  </a:lnTo>
                  <a:lnTo>
                    <a:pt x="265" y="804"/>
                  </a:lnTo>
                  <a:lnTo>
                    <a:pt x="274" y="780"/>
                  </a:lnTo>
                  <a:lnTo>
                    <a:pt x="262" y="776"/>
                  </a:lnTo>
                  <a:lnTo>
                    <a:pt x="241" y="759"/>
                  </a:lnTo>
                  <a:lnTo>
                    <a:pt x="227" y="744"/>
                  </a:lnTo>
                  <a:lnTo>
                    <a:pt x="222" y="744"/>
                  </a:lnTo>
                  <a:lnTo>
                    <a:pt x="218" y="746"/>
                  </a:lnTo>
                  <a:lnTo>
                    <a:pt x="216" y="749"/>
                  </a:lnTo>
                  <a:lnTo>
                    <a:pt x="213" y="751"/>
                  </a:lnTo>
                  <a:lnTo>
                    <a:pt x="212" y="751"/>
                  </a:lnTo>
                  <a:lnTo>
                    <a:pt x="210" y="748"/>
                  </a:lnTo>
                  <a:lnTo>
                    <a:pt x="210" y="738"/>
                  </a:lnTo>
                  <a:lnTo>
                    <a:pt x="209" y="736"/>
                  </a:lnTo>
                  <a:lnTo>
                    <a:pt x="208" y="735"/>
                  </a:lnTo>
                  <a:lnTo>
                    <a:pt x="205" y="735"/>
                  </a:lnTo>
                  <a:lnTo>
                    <a:pt x="201" y="736"/>
                  </a:lnTo>
                  <a:lnTo>
                    <a:pt x="194" y="737"/>
                  </a:lnTo>
                  <a:lnTo>
                    <a:pt x="191" y="739"/>
                  </a:lnTo>
                  <a:lnTo>
                    <a:pt x="180" y="721"/>
                  </a:lnTo>
                  <a:lnTo>
                    <a:pt x="178" y="689"/>
                  </a:lnTo>
                  <a:lnTo>
                    <a:pt x="177" y="683"/>
                  </a:lnTo>
                  <a:lnTo>
                    <a:pt x="187" y="665"/>
                  </a:lnTo>
                  <a:lnTo>
                    <a:pt x="210" y="678"/>
                  </a:lnTo>
                  <a:lnTo>
                    <a:pt x="229" y="677"/>
                  </a:lnTo>
                  <a:lnTo>
                    <a:pt x="230" y="668"/>
                  </a:lnTo>
                  <a:lnTo>
                    <a:pt x="223" y="665"/>
                  </a:lnTo>
                  <a:lnTo>
                    <a:pt x="221" y="636"/>
                  </a:lnTo>
                  <a:lnTo>
                    <a:pt x="208" y="641"/>
                  </a:lnTo>
                  <a:lnTo>
                    <a:pt x="205" y="639"/>
                  </a:lnTo>
                  <a:lnTo>
                    <a:pt x="202" y="623"/>
                  </a:lnTo>
                  <a:lnTo>
                    <a:pt x="196" y="627"/>
                  </a:lnTo>
                  <a:lnTo>
                    <a:pt x="196" y="632"/>
                  </a:lnTo>
                  <a:lnTo>
                    <a:pt x="190" y="638"/>
                  </a:lnTo>
                  <a:lnTo>
                    <a:pt x="172" y="624"/>
                  </a:lnTo>
                  <a:lnTo>
                    <a:pt x="158" y="621"/>
                  </a:lnTo>
                  <a:lnTo>
                    <a:pt x="143" y="617"/>
                  </a:lnTo>
                  <a:lnTo>
                    <a:pt x="127" y="553"/>
                  </a:lnTo>
                  <a:lnTo>
                    <a:pt x="130" y="517"/>
                  </a:lnTo>
                  <a:lnTo>
                    <a:pt x="106" y="506"/>
                  </a:lnTo>
                  <a:lnTo>
                    <a:pt x="103" y="469"/>
                  </a:lnTo>
                  <a:lnTo>
                    <a:pt x="76" y="469"/>
                  </a:lnTo>
                  <a:lnTo>
                    <a:pt x="68" y="470"/>
                  </a:lnTo>
                  <a:lnTo>
                    <a:pt x="64" y="471"/>
                  </a:lnTo>
                  <a:lnTo>
                    <a:pt x="52" y="462"/>
                  </a:lnTo>
                  <a:lnTo>
                    <a:pt x="29" y="457"/>
                  </a:lnTo>
                  <a:lnTo>
                    <a:pt x="24" y="445"/>
                  </a:lnTo>
                  <a:lnTo>
                    <a:pt x="12" y="434"/>
                  </a:lnTo>
                  <a:lnTo>
                    <a:pt x="0" y="430"/>
                  </a:lnTo>
                  <a:lnTo>
                    <a:pt x="4" y="423"/>
                  </a:lnTo>
                  <a:lnTo>
                    <a:pt x="9" y="426"/>
                  </a:lnTo>
                  <a:lnTo>
                    <a:pt x="12" y="427"/>
                  </a:lnTo>
                  <a:lnTo>
                    <a:pt x="19" y="425"/>
                  </a:lnTo>
                  <a:lnTo>
                    <a:pt x="26" y="432"/>
                  </a:lnTo>
                  <a:lnTo>
                    <a:pt x="41" y="434"/>
                  </a:lnTo>
                  <a:lnTo>
                    <a:pt x="64" y="435"/>
                  </a:lnTo>
                  <a:lnTo>
                    <a:pt x="73" y="422"/>
                  </a:lnTo>
                  <a:lnTo>
                    <a:pt x="83" y="423"/>
                  </a:lnTo>
                  <a:lnTo>
                    <a:pt x="90" y="420"/>
                  </a:lnTo>
                  <a:lnTo>
                    <a:pt x="97" y="410"/>
                  </a:lnTo>
                  <a:lnTo>
                    <a:pt x="114" y="411"/>
                  </a:lnTo>
                  <a:lnTo>
                    <a:pt x="126" y="410"/>
                  </a:lnTo>
                  <a:lnTo>
                    <a:pt x="163" y="411"/>
                  </a:lnTo>
                  <a:lnTo>
                    <a:pt x="172" y="406"/>
                  </a:lnTo>
                  <a:lnTo>
                    <a:pt x="177" y="401"/>
                  </a:lnTo>
                  <a:lnTo>
                    <a:pt x="181" y="390"/>
                  </a:lnTo>
                  <a:lnTo>
                    <a:pt x="189" y="369"/>
                  </a:lnTo>
                  <a:lnTo>
                    <a:pt x="202" y="349"/>
                  </a:lnTo>
                  <a:lnTo>
                    <a:pt x="204" y="331"/>
                  </a:lnTo>
                  <a:lnTo>
                    <a:pt x="212" y="328"/>
                  </a:lnTo>
                  <a:lnTo>
                    <a:pt x="204" y="308"/>
                  </a:lnTo>
                  <a:lnTo>
                    <a:pt x="210" y="293"/>
                  </a:lnTo>
                  <a:lnTo>
                    <a:pt x="205" y="270"/>
                  </a:lnTo>
                  <a:lnTo>
                    <a:pt x="208" y="249"/>
                  </a:lnTo>
                  <a:lnTo>
                    <a:pt x="197" y="249"/>
                  </a:lnTo>
                  <a:lnTo>
                    <a:pt x="198" y="238"/>
                  </a:lnTo>
                  <a:lnTo>
                    <a:pt x="201" y="228"/>
                  </a:lnTo>
                  <a:lnTo>
                    <a:pt x="191" y="224"/>
                  </a:lnTo>
                  <a:lnTo>
                    <a:pt x="192" y="217"/>
                  </a:lnTo>
                  <a:lnTo>
                    <a:pt x="189" y="203"/>
                  </a:lnTo>
                  <a:lnTo>
                    <a:pt x="192" y="181"/>
                  </a:lnTo>
                  <a:lnTo>
                    <a:pt x="184" y="166"/>
                  </a:lnTo>
                  <a:lnTo>
                    <a:pt x="179" y="143"/>
                  </a:lnTo>
                  <a:lnTo>
                    <a:pt x="177" y="141"/>
                  </a:lnTo>
                  <a:lnTo>
                    <a:pt x="158" y="137"/>
                  </a:lnTo>
                  <a:lnTo>
                    <a:pt x="161" y="112"/>
                  </a:lnTo>
                  <a:lnTo>
                    <a:pt x="156" y="111"/>
                  </a:lnTo>
                  <a:lnTo>
                    <a:pt x="164" y="64"/>
                  </a:lnTo>
                  <a:lnTo>
                    <a:pt x="173" y="25"/>
                  </a:lnTo>
                  <a:lnTo>
                    <a:pt x="177" y="0"/>
                  </a:lnTo>
                  <a:lnTo>
                    <a:pt x="205" y="5"/>
                  </a:lnTo>
                  <a:lnTo>
                    <a:pt x="281" y="24"/>
                  </a:lnTo>
                  <a:lnTo>
                    <a:pt x="272" y="40"/>
                  </a:lnTo>
                  <a:lnTo>
                    <a:pt x="270" y="44"/>
                  </a:lnTo>
                  <a:lnTo>
                    <a:pt x="269" y="47"/>
                  </a:lnTo>
                  <a:lnTo>
                    <a:pt x="260" y="77"/>
                  </a:lnTo>
                  <a:lnTo>
                    <a:pt x="300" y="87"/>
                  </a:lnTo>
                  <a:lnTo>
                    <a:pt x="319" y="93"/>
                  </a:lnTo>
                  <a:lnTo>
                    <a:pt x="320" y="99"/>
                  </a:lnTo>
                  <a:lnTo>
                    <a:pt x="312" y="100"/>
                  </a:lnTo>
                  <a:lnTo>
                    <a:pt x="307" y="152"/>
                  </a:lnTo>
                  <a:lnTo>
                    <a:pt x="301" y="152"/>
                  </a:lnTo>
                  <a:lnTo>
                    <a:pt x="301" y="173"/>
                  </a:lnTo>
                  <a:lnTo>
                    <a:pt x="314" y="177"/>
                  </a:lnTo>
                  <a:lnTo>
                    <a:pt x="322" y="179"/>
                  </a:lnTo>
                  <a:lnTo>
                    <a:pt x="328" y="181"/>
                  </a:lnTo>
                  <a:lnTo>
                    <a:pt x="337" y="175"/>
                  </a:lnTo>
                  <a:lnTo>
                    <a:pt x="338" y="173"/>
                  </a:lnTo>
                  <a:lnTo>
                    <a:pt x="340" y="171"/>
                  </a:lnTo>
                  <a:lnTo>
                    <a:pt x="343" y="167"/>
                  </a:lnTo>
                  <a:lnTo>
                    <a:pt x="345" y="166"/>
                  </a:lnTo>
                  <a:lnTo>
                    <a:pt x="346" y="164"/>
                  </a:lnTo>
                  <a:lnTo>
                    <a:pt x="347" y="164"/>
                  </a:lnTo>
                  <a:lnTo>
                    <a:pt x="348" y="165"/>
                  </a:lnTo>
                  <a:lnTo>
                    <a:pt x="349" y="166"/>
                  </a:lnTo>
                  <a:lnTo>
                    <a:pt x="349" y="168"/>
                  </a:lnTo>
                  <a:lnTo>
                    <a:pt x="349" y="169"/>
                  </a:lnTo>
                  <a:lnTo>
                    <a:pt x="348" y="170"/>
                  </a:lnTo>
                  <a:lnTo>
                    <a:pt x="347" y="171"/>
                  </a:lnTo>
                  <a:lnTo>
                    <a:pt x="348" y="173"/>
                  </a:lnTo>
                  <a:lnTo>
                    <a:pt x="349" y="173"/>
                  </a:lnTo>
                  <a:lnTo>
                    <a:pt x="354" y="170"/>
                  </a:lnTo>
                  <a:lnTo>
                    <a:pt x="355" y="170"/>
                  </a:lnTo>
                  <a:lnTo>
                    <a:pt x="356" y="170"/>
                  </a:lnTo>
                  <a:lnTo>
                    <a:pt x="357" y="167"/>
                  </a:lnTo>
                  <a:lnTo>
                    <a:pt x="357" y="163"/>
                  </a:lnTo>
                  <a:lnTo>
                    <a:pt x="358" y="160"/>
                  </a:lnTo>
                  <a:lnTo>
                    <a:pt x="360" y="158"/>
                  </a:lnTo>
                  <a:lnTo>
                    <a:pt x="400" y="175"/>
                  </a:lnTo>
                  <a:lnTo>
                    <a:pt x="407" y="167"/>
                  </a:lnTo>
                  <a:lnTo>
                    <a:pt x="414" y="154"/>
                  </a:lnTo>
                  <a:lnTo>
                    <a:pt x="425" y="145"/>
                  </a:lnTo>
                  <a:lnTo>
                    <a:pt x="440" y="154"/>
                  </a:lnTo>
                  <a:lnTo>
                    <a:pt x="444" y="159"/>
                  </a:lnTo>
                  <a:lnTo>
                    <a:pt x="466" y="170"/>
                  </a:lnTo>
                  <a:lnTo>
                    <a:pt x="468" y="175"/>
                  </a:lnTo>
                  <a:lnTo>
                    <a:pt x="468" y="178"/>
                  </a:lnTo>
                  <a:lnTo>
                    <a:pt x="466" y="181"/>
                  </a:lnTo>
                  <a:lnTo>
                    <a:pt x="469" y="191"/>
                  </a:lnTo>
                  <a:lnTo>
                    <a:pt x="475" y="191"/>
                  </a:lnTo>
                  <a:lnTo>
                    <a:pt x="478" y="194"/>
                  </a:lnTo>
                  <a:lnTo>
                    <a:pt x="473" y="202"/>
                  </a:lnTo>
                  <a:lnTo>
                    <a:pt x="473" y="212"/>
                  </a:lnTo>
                  <a:lnTo>
                    <a:pt x="470" y="218"/>
                  </a:lnTo>
                  <a:lnTo>
                    <a:pt x="474" y="223"/>
                  </a:lnTo>
                  <a:lnTo>
                    <a:pt x="484" y="220"/>
                  </a:lnTo>
                  <a:lnTo>
                    <a:pt x="487" y="222"/>
                  </a:lnTo>
                  <a:lnTo>
                    <a:pt x="494" y="218"/>
                  </a:lnTo>
                  <a:lnTo>
                    <a:pt x="502" y="230"/>
                  </a:lnTo>
                  <a:lnTo>
                    <a:pt x="497" y="239"/>
                  </a:lnTo>
                  <a:lnTo>
                    <a:pt x="493" y="247"/>
                  </a:lnTo>
                  <a:lnTo>
                    <a:pt x="489" y="249"/>
                  </a:lnTo>
                  <a:lnTo>
                    <a:pt x="490" y="261"/>
                  </a:lnTo>
                  <a:lnTo>
                    <a:pt x="509" y="268"/>
                  </a:lnTo>
                  <a:lnTo>
                    <a:pt x="513" y="264"/>
                  </a:lnTo>
                  <a:lnTo>
                    <a:pt x="516" y="256"/>
                  </a:lnTo>
                  <a:lnTo>
                    <a:pt x="533" y="257"/>
                  </a:lnTo>
                  <a:lnTo>
                    <a:pt x="585" y="221"/>
                  </a:lnTo>
                  <a:lnTo>
                    <a:pt x="580" y="210"/>
                  </a:lnTo>
                  <a:lnTo>
                    <a:pt x="584" y="205"/>
                  </a:lnTo>
                  <a:lnTo>
                    <a:pt x="583" y="197"/>
                  </a:lnTo>
                  <a:lnTo>
                    <a:pt x="581" y="178"/>
                  </a:lnTo>
                  <a:lnTo>
                    <a:pt x="582" y="170"/>
                  </a:lnTo>
                  <a:lnTo>
                    <a:pt x="598" y="150"/>
                  </a:lnTo>
                  <a:lnTo>
                    <a:pt x="588" y="137"/>
                  </a:lnTo>
                  <a:lnTo>
                    <a:pt x="572" y="143"/>
                  </a:lnTo>
                  <a:lnTo>
                    <a:pt x="570" y="139"/>
                  </a:lnTo>
                  <a:lnTo>
                    <a:pt x="586" y="131"/>
                  </a:lnTo>
                  <a:lnTo>
                    <a:pt x="619" y="102"/>
                  </a:lnTo>
                  <a:lnTo>
                    <a:pt x="631" y="106"/>
                  </a:lnTo>
                  <a:lnTo>
                    <a:pt x="631" y="113"/>
                  </a:lnTo>
                  <a:lnTo>
                    <a:pt x="633" y="118"/>
                  </a:lnTo>
                  <a:lnTo>
                    <a:pt x="635" y="117"/>
                  </a:lnTo>
                  <a:lnTo>
                    <a:pt x="637" y="115"/>
                  </a:lnTo>
                  <a:lnTo>
                    <a:pt x="641" y="115"/>
                  </a:lnTo>
                  <a:lnTo>
                    <a:pt x="650" y="117"/>
                  </a:lnTo>
                  <a:lnTo>
                    <a:pt x="658" y="123"/>
                  </a:lnTo>
                  <a:lnTo>
                    <a:pt x="669" y="125"/>
                  </a:lnTo>
                  <a:lnTo>
                    <a:pt x="671" y="121"/>
                  </a:lnTo>
                  <a:lnTo>
                    <a:pt x="661" y="118"/>
                  </a:lnTo>
                  <a:lnTo>
                    <a:pt x="650" y="98"/>
                  </a:lnTo>
                  <a:lnTo>
                    <a:pt x="688" y="90"/>
                  </a:lnTo>
                  <a:lnTo>
                    <a:pt x="700" y="118"/>
                  </a:lnTo>
                  <a:lnTo>
                    <a:pt x="716" y="115"/>
                  </a:lnTo>
                  <a:lnTo>
                    <a:pt x="715" y="102"/>
                  </a:lnTo>
                  <a:lnTo>
                    <a:pt x="720" y="95"/>
                  </a:lnTo>
                  <a:lnTo>
                    <a:pt x="721" y="90"/>
                  </a:lnTo>
                  <a:lnTo>
                    <a:pt x="716" y="82"/>
                  </a:lnTo>
                  <a:lnTo>
                    <a:pt x="727" y="80"/>
                  </a:lnTo>
                  <a:lnTo>
                    <a:pt x="737" y="59"/>
                  </a:lnTo>
                  <a:lnTo>
                    <a:pt x="734" y="38"/>
                  </a:lnTo>
                  <a:lnTo>
                    <a:pt x="757" y="41"/>
                  </a:lnTo>
                  <a:lnTo>
                    <a:pt x="756" y="54"/>
                  </a:lnTo>
                  <a:lnTo>
                    <a:pt x="766" y="57"/>
                  </a:lnTo>
                  <a:lnTo>
                    <a:pt x="741" y="97"/>
                  </a:lnTo>
                  <a:lnTo>
                    <a:pt x="738" y="101"/>
                  </a:lnTo>
                  <a:lnTo>
                    <a:pt x="739" y="115"/>
                  </a:lnTo>
                  <a:lnTo>
                    <a:pt x="743" y="158"/>
                  </a:lnTo>
                  <a:lnTo>
                    <a:pt x="854" y="182"/>
                  </a:lnTo>
                  <a:lnTo>
                    <a:pt x="856" y="182"/>
                  </a:lnTo>
                  <a:lnTo>
                    <a:pt x="856" y="177"/>
                  </a:lnTo>
                  <a:lnTo>
                    <a:pt x="854" y="171"/>
                  </a:lnTo>
                  <a:lnTo>
                    <a:pt x="853" y="169"/>
                  </a:lnTo>
                  <a:lnTo>
                    <a:pt x="851" y="166"/>
                  </a:lnTo>
                  <a:lnTo>
                    <a:pt x="852" y="163"/>
                  </a:lnTo>
                  <a:lnTo>
                    <a:pt x="854" y="164"/>
                  </a:lnTo>
                  <a:lnTo>
                    <a:pt x="858" y="167"/>
                  </a:lnTo>
                  <a:lnTo>
                    <a:pt x="860" y="168"/>
                  </a:lnTo>
                  <a:lnTo>
                    <a:pt x="863" y="168"/>
                  </a:lnTo>
                  <a:lnTo>
                    <a:pt x="865" y="167"/>
                  </a:lnTo>
                  <a:lnTo>
                    <a:pt x="868" y="165"/>
                  </a:lnTo>
                  <a:lnTo>
                    <a:pt x="873" y="159"/>
                  </a:lnTo>
                  <a:lnTo>
                    <a:pt x="875" y="158"/>
                  </a:lnTo>
                  <a:lnTo>
                    <a:pt x="877" y="160"/>
                  </a:lnTo>
                  <a:lnTo>
                    <a:pt x="878" y="164"/>
                  </a:lnTo>
                  <a:lnTo>
                    <a:pt x="880" y="165"/>
                  </a:lnTo>
                  <a:lnTo>
                    <a:pt x="885" y="166"/>
                  </a:lnTo>
                  <a:lnTo>
                    <a:pt x="887" y="164"/>
                  </a:lnTo>
                  <a:lnTo>
                    <a:pt x="892" y="162"/>
                  </a:lnTo>
                  <a:lnTo>
                    <a:pt x="894" y="160"/>
                  </a:lnTo>
                  <a:lnTo>
                    <a:pt x="897" y="164"/>
                  </a:lnTo>
                  <a:lnTo>
                    <a:pt x="900" y="165"/>
                  </a:lnTo>
                  <a:lnTo>
                    <a:pt x="900" y="163"/>
                  </a:lnTo>
                  <a:lnTo>
                    <a:pt x="898" y="160"/>
                  </a:lnTo>
                  <a:lnTo>
                    <a:pt x="899" y="159"/>
                  </a:lnTo>
                  <a:lnTo>
                    <a:pt x="901" y="158"/>
                  </a:lnTo>
                  <a:lnTo>
                    <a:pt x="905" y="159"/>
                  </a:lnTo>
                  <a:lnTo>
                    <a:pt x="907" y="162"/>
                  </a:lnTo>
                  <a:lnTo>
                    <a:pt x="909" y="166"/>
                  </a:lnTo>
                  <a:lnTo>
                    <a:pt x="909" y="173"/>
                  </a:lnTo>
                  <a:lnTo>
                    <a:pt x="909" y="176"/>
                  </a:lnTo>
                  <a:lnTo>
                    <a:pt x="909" y="181"/>
                  </a:lnTo>
                  <a:lnTo>
                    <a:pt x="911" y="188"/>
                  </a:lnTo>
                  <a:lnTo>
                    <a:pt x="914" y="190"/>
                  </a:lnTo>
                  <a:lnTo>
                    <a:pt x="918" y="189"/>
                  </a:lnTo>
                  <a:lnTo>
                    <a:pt x="921" y="192"/>
                  </a:lnTo>
                  <a:lnTo>
                    <a:pt x="929" y="188"/>
                  </a:lnTo>
                  <a:lnTo>
                    <a:pt x="937" y="179"/>
                  </a:lnTo>
                  <a:lnTo>
                    <a:pt x="944" y="174"/>
                  </a:lnTo>
                  <a:lnTo>
                    <a:pt x="950" y="171"/>
                  </a:lnTo>
                  <a:lnTo>
                    <a:pt x="955" y="177"/>
                  </a:lnTo>
                  <a:lnTo>
                    <a:pt x="957" y="187"/>
                  </a:lnTo>
                  <a:lnTo>
                    <a:pt x="946" y="199"/>
                  </a:lnTo>
                  <a:lnTo>
                    <a:pt x="946" y="206"/>
                  </a:lnTo>
                  <a:lnTo>
                    <a:pt x="940" y="214"/>
                  </a:lnTo>
                  <a:lnTo>
                    <a:pt x="942" y="228"/>
                  </a:lnTo>
                  <a:lnTo>
                    <a:pt x="943" y="237"/>
                  </a:lnTo>
                  <a:lnTo>
                    <a:pt x="947" y="240"/>
                  </a:lnTo>
                  <a:lnTo>
                    <a:pt x="954" y="239"/>
                  </a:lnTo>
                  <a:lnTo>
                    <a:pt x="958" y="249"/>
                  </a:lnTo>
                  <a:lnTo>
                    <a:pt x="961" y="256"/>
                  </a:lnTo>
                  <a:lnTo>
                    <a:pt x="973" y="273"/>
                  </a:lnTo>
                  <a:lnTo>
                    <a:pt x="977" y="278"/>
                  </a:lnTo>
                  <a:lnTo>
                    <a:pt x="981" y="281"/>
                  </a:lnTo>
                  <a:lnTo>
                    <a:pt x="980" y="290"/>
                  </a:lnTo>
                  <a:lnTo>
                    <a:pt x="983" y="290"/>
                  </a:lnTo>
                  <a:lnTo>
                    <a:pt x="984" y="282"/>
                  </a:lnTo>
                  <a:lnTo>
                    <a:pt x="989" y="276"/>
                  </a:lnTo>
                  <a:lnTo>
                    <a:pt x="989" y="271"/>
                  </a:lnTo>
                  <a:lnTo>
                    <a:pt x="994" y="266"/>
                  </a:lnTo>
                  <a:lnTo>
                    <a:pt x="994" y="260"/>
                  </a:lnTo>
                  <a:lnTo>
                    <a:pt x="990" y="260"/>
                  </a:lnTo>
                  <a:lnTo>
                    <a:pt x="988" y="257"/>
                  </a:lnTo>
                  <a:lnTo>
                    <a:pt x="985" y="256"/>
                  </a:lnTo>
                  <a:lnTo>
                    <a:pt x="983" y="249"/>
                  </a:lnTo>
                  <a:lnTo>
                    <a:pt x="986" y="246"/>
                  </a:lnTo>
                  <a:lnTo>
                    <a:pt x="989" y="249"/>
                  </a:lnTo>
                  <a:lnTo>
                    <a:pt x="993" y="252"/>
                  </a:lnTo>
                  <a:lnTo>
                    <a:pt x="996" y="256"/>
                  </a:lnTo>
                  <a:lnTo>
                    <a:pt x="1004" y="260"/>
                  </a:lnTo>
                  <a:lnTo>
                    <a:pt x="1007" y="260"/>
                  </a:lnTo>
                  <a:lnTo>
                    <a:pt x="1009" y="258"/>
                  </a:lnTo>
                  <a:lnTo>
                    <a:pt x="1016" y="266"/>
                  </a:lnTo>
                  <a:lnTo>
                    <a:pt x="1017" y="271"/>
                  </a:lnTo>
                  <a:lnTo>
                    <a:pt x="1014" y="273"/>
                  </a:lnTo>
                  <a:lnTo>
                    <a:pt x="1014" y="281"/>
                  </a:lnTo>
                  <a:lnTo>
                    <a:pt x="1017" y="287"/>
                  </a:lnTo>
                  <a:lnTo>
                    <a:pt x="996" y="287"/>
                  </a:lnTo>
                  <a:lnTo>
                    <a:pt x="997" y="293"/>
                  </a:lnTo>
                  <a:lnTo>
                    <a:pt x="997" y="297"/>
                  </a:lnTo>
                  <a:lnTo>
                    <a:pt x="1002" y="299"/>
                  </a:lnTo>
                  <a:lnTo>
                    <a:pt x="1009" y="295"/>
                  </a:lnTo>
                  <a:lnTo>
                    <a:pt x="1014" y="303"/>
                  </a:lnTo>
                  <a:lnTo>
                    <a:pt x="1010" y="306"/>
                  </a:lnTo>
                  <a:lnTo>
                    <a:pt x="1013" y="313"/>
                  </a:lnTo>
                  <a:lnTo>
                    <a:pt x="1016" y="311"/>
                  </a:lnTo>
                  <a:lnTo>
                    <a:pt x="1016" y="308"/>
                  </a:lnTo>
                  <a:lnTo>
                    <a:pt x="1025" y="308"/>
                  </a:lnTo>
                  <a:lnTo>
                    <a:pt x="1025" y="314"/>
                  </a:lnTo>
                  <a:lnTo>
                    <a:pt x="1029" y="314"/>
                  </a:lnTo>
                  <a:lnTo>
                    <a:pt x="1029" y="318"/>
                  </a:lnTo>
                  <a:lnTo>
                    <a:pt x="1032" y="323"/>
                  </a:lnTo>
                  <a:lnTo>
                    <a:pt x="1032" y="333"/>
                  </a:lnTo>
                  <a:lnTo>
                    <a:pt x="1034" y="333"/>
                  </a:lnTo>
                  <a:lnTo>
                    <a:pt x="1036" y="328"/>
                  </a:lnTo>
                  <a:lnTo>
                    <a:pt x="1040" y="328"/>
                  </a:lnTo>
                  <a:lnTo>
                    <a:pt x="1041" y="325"/>
                  </a:lnTo>
                  <a:lnTo>
                    <a:pt x="1033" y="316"/>
                  </a:lnTo>
                  <a:lnTo>
                    <a:pt x="1033" y="314"/>
                  </a:lnTo>
                  <a:lnTo>
                    <a:pt x="1034" y="311"/>
                  </a:lnTo>
                  <a:lnTo>
                    <a:pt x="1036" y="310"/>
                  </a:lnTo>
                  <a:lnTo>
                    <a:pt x="1038" y="308"/>
                  </a:lnTo>
                  <a:lnTo>
                    <a:pt x="1041" y="307"/>
                  </a:lnTo>
                  <a:lnTo>
                    <a:pt x="1044" y="307"/>
                  </a:lnTo>
                  <a:lnTo>
                    <a:pt x="1048" y="308"/>
                  </a:lnTo>
                  <a:lnTo>
                    <a:pt x="1050" y="310"/>
                  </a:lnTo>
                  <a:lnTo>
                    <a:pt x="1050" y="315"/>
                  </a:lnTo>
                  <a:lnTo>
                    <a:pt x="1052" y="317"/>
                  </a:lnTo>
                  <a:lnTo>
                    <a:pt x="1051" y="325"/>
                  </a:lnTo>
                  <a:lnTo>
                    <a:pt x="1049" y="327"/>
                  </a:lnTo>
                  <a:lnTo>
                    <a:pt x="1042" y="333"/>
                  </a:lnTo>
                  <a:lnTo>
                    <a:pt x="1043" y="336"/>
                  </a:lnTo>
                  <a:lnTo>
                    <a:pt x="1049" y="332"/>
                  </a:lnTo>
                  <a:lnTo>
                    <a:pt x="1051" y="333"/>
                  </a:lnTo>
                  <a:lnTo>
                    <a:pt x="1053" y="336"/>
                  </a:lnTo>
                  <a:lnTo>
                    <a:pt x="1054" y="342"/>
                  </a:lnTo>
                  <a:lnTo>
                    <a:pt x="1056" y="343"/>
                  </a:lnTo>
                  <a:lnTo>
                    <a:pt x="1056" y="348"/>
                  </a:lnTo>
                  <a:lnTo>
                    <a:pt x="1061" y="354"/>
                  </a:lnTo>
                  <a:lnTo>
                    <a:pt x="1065" y="356"/>
                  </a:lnTo>
                  <a:lnTo>
                    <a:pt x="1074" y="348"/>
                  </a:lnTo>
                  <a:lnTo>
                    <a:pt x="1068" y="340"/>
                  </a:lnTo>
                  <a:lnTo>
                    <a:pt x="1070" y="336"/>
                  </a:lnTo>
                  <a:lnTo>
                    <a:pt x="1080" y="339"/>
                  </a:lnTo>
                  <a:lnTo>
                    <a:pt x="1084" y="341"/>
                  </a:lnTo>
                  <a:lnTo>
                    <a:pt x="1087" y="344"/>
                  </a:lnTo>
                  <a:lnTo>
                    <a:pt x="1087" y="345"/>
                  </a:lnTo>
                  <a:lnTo>
                    <a:pt x="1088" y="345"/>
                  </a:lnTo>
                  <a:lnTo>
                    <a:pt x="1098" y="349"/>
                  </a:lnTo>
                  <a:lnTo>
                    <a:pt x="1100" y="349"/>
                  </a:lnTo>
                  <a:lnTo>
                    <a:pt x="1101" y="349"/>
                  </a:lnTo>
                  <a:lnTo>
                    <a:pt x="1101" y="348"/>
                  </a:lnTo>
                  <a:lnTo>
                    <a:pt x="1102" y="348"/>
                  </a:lnTo>
                  <a:lnTo>
                    <a:pt x="1102" y="346"/>
                  </a:lnTo>
                  <a:lnTo>
                    <a:pt x="1101" y="345"/>
                  </a:lnTo>
                  <a:lnTo>
                    <a:pt x="1100" y="344"/>
                  </a:lnTo>
                  <a:lnTo>
                    <a:pt x="1100" y="343"/>
                  </a:lnTo>
                  <a:lnTo>
                    <a:pt x="1099" y="342"/>
                  </a:lnTo>
                  <a:lnTo>
                    <a:pt x="1098" y="339"/>
                  </a:lnTo>
                  <a:lnTo>
                    <a:pt x="1098" y="338"/>
                  </a:lnTo>
                  <a:lnTo>
                    <a:pt x="1099" y="338"/>
                  </a:lnTo>
                  <a:lnTo>
                    <a:pt x="1100" y="337"/>
                  </a:lnTo>
                  <a:lnTo>
                    <a:pt x="1101" y="337"/>
                  </a:lnTo>
                  <a:lnTo>
                    <a:pt x="1102" y="337"/>
                  </a:lnTo>
                  <a:lnTo>
                    <a:pt x="1104" y="339"/>
                  </a:lnTo>
                  <a:lnTo>
                    <a:pt x="1105" y="340"/>
                  </a:lnTo>
                  <a:lnTo>
                    <a:pt x="1106" y="341"/>
                  </a:lnTo>
                  <a:lnTo>
                    <a:pt x="1108" y="342"/>
                  </a:lnTo>
                  <a:lnTo>
                    <a:pt x="1109" y="343"/>
                  </a:lnTo>
                  <a:lnTo>
                    <a:pt x="1109" y="344"/>
                  </a:lnTo>
                  <a:lnTo>
                    <a:pt x="1112" y="349"/>
                  </a:lnTo>
                  <a:lnTo>
                    <a:pt x="1113" y="350"/>
                  </a:lnTo>
                  <a:lnTo>
                    <a:pt x="1114" y="352"/>
                  </a:lnTo>
                  <a:lnTo>
                    <a:pt x="1117" y="356"/>
                  </a:lnTo>
                  <a:lnTo>
                    <a:pt x="1117" y="357"/>
                  </a:lnTo>
                  <a:lnTo>
                    <a:pt x="1118" y="357"/>
                  </a:lnTo>
                  <a:lnTo>
                    <a:pt x="1120" y="359"/>
                  </a:lnTo>
                  <a:lnTo>
                    <a:pt x="1121" y="360"/>
                  </a:lnTo>
                  <a:lnTo>
                    <a:pt x="1123" y="360"/>
                  </a:lnTo>
                  <a:lnTo>
                    <a:pt x="1124" y="360"/>
                  </a:lnTo>
                  <a:lnTo>
                    <a:pt x="1125" y="360"/>
                  </a:lnTo>
                  <a:lnTo>
                    <a:pt x="1126" y="360"/>
                  </a:lnTo>
                  <a:lnTo>
                    <a:pt x="1132" y="359"/>
                  </a:lnTo>
                  <a:lnTo>
                    <a:pt x="1133" y="359"/>
                  </a:lnTo>
                  <a:lnTo>
                    <a:pt x="1135" y="360"/>
                  </a:lnTo>
                  <a:lnTo>
                    <a:pt x="1137" y="361"/>
                  </a:lnTo>
                  <a:lnTo>
                    <a:pt x="1139" y="362"/>
                  </a:lnTo>
                  <a:lnTo>
                    <a:pt x="1139" y="361"/>
                  </a:lnTo>
                  <a:lnTo>
                    <a:pt x="1141" y="360"/>
                  </a:lnTo>
                  <a:lnTo>
                    <a:pt x="1142" y="359"/>
                  </a:lnTo>
                  <a:lnTo>
                    <a:pt x="1146" y="357"/>
                  </a:lnTo>
                  <a:lnTo>
                    <a:pt x="1147" y="357"/>
                  </a:lnTo>
                  <a:lnTo>
                    <a:pt x="1148" y="356"/>
                  </a:lnTo>
                  <a:lnTo>
                    <a:pt x="1148" y="355"/>
                  </a:lnTo>
                  <a:lnTo>
                    <a:pt x="1148" y="354"/>
                  </a:lnTo>
                  <a:lnTo>
                    <a:pt x="1147" y="353"/>
                  </a:lnTo>
                  <a:lnTo>
                    <a:pt x="1144" y="352"/>
                  </a:lnTo>
                  <a:lnTo>
                    <a:pt x="1141" y="349"/>
                  </a:lnTo>
                  <a:lnTo>
                    <a:pt x="1139" y="346"/>
                  </a:lnTo>
                  <a:lnTo>
                    <a:pt x="1136" y="345"/>
                  </a:lnTo>
                  <a:lnTo>
                    <a:pt x="1132" y="343"/>
                  </a:lnTo>
                  <a:lnTo>
                    <a:pt x="1132" y="342"/>
                  </a:lnTo>
                  <a:lnTo>
                    <a:pt x="1137" y="340"/>
                  </a:lnTo>
                  <a:lnTo>
                    <a:pt x="1140" y="338"/>
                  </a:lnTo>
                  <a:lnTo>
                    <a:pt x="1142" y="338"/>
                  </a:lnTo>
                  <a:lnTo>
                    <a:pt x="1145" y="337"/>
                  </a:lnTo>
                  <a:lnTo>
                    <a:pt x="1148" y="336"/>
                  </a:lnTo>
                  <a:lnTo>
                    <a:pt x="1149" y="337"/>
                  </a:lnTo>
                  <a:lnTo>
                    <a:pt x="1151" y="341"/>
                  </a:lnTo>
                  <a:lnTo>
                    <a:pt x="1159" y="345"/>
                  </a:lnTo>
                  <a:lnTo>
                    <a:pt x="1161" y="346"/>
                  </a:lnTo>
                  <a:lnTo>
                    <a:pt x="1160" y="362"/>
                  </a:lnTo>
                  <a:lnTo>
                    <a:pt x="1161" y="390"/>
                  </a:lnTo>
                  <a:lnTo>
                    <a:pt x="1266" y="394"/>
                  </a:lnTo>
                  <a:lnTo>
                    <a:pt x="1277" y="395"/>
                  </a:lnTo>
                  <a:lnTo>
                    <a:pt x="1295" y="395"/>
                  </a:lnTo>
                  <a:lnTo>
                    <a:pt x="1294" y="415"/>
                  </a:lnTo>
                  <a:lnTo>
                    <a:pt x="1298" y="419"/>
                  </a:lnTo>
                  <a:lnTo>
                    <a:pt x="1298" y="424"/>
                  </a:lnTo>
                  <a:lnTo>
                    <a:pt x="1289" y="427"/>
                  </a:lnTo>
                  <a:lnTo>
                    <a:pt x="1280" y="434"/>
                  </a:lnTo>
                  <a:lnTo>
                    <a:pt x="1281" y="446"/>
                  </a:lnTo>
                  <a:lnTo>
                    <a:pt x="1266" y="446"/>
                  </a:lnTo>
                  <a:lnTo>
                    <a:pt x="1276" y="465"/>
                  </a:lnTo>
                  <a:lnTo>
                    <a:pt x="1281" y="467"/>
                  </a:lnTo>
                  <a:lnTo>
                    <a:pt x="1289" y="468"/>
                  </a:lnTo>
                  <a:lnTo>
                    <a:pt x="1288" y="473"/>
                  </a:lnTo>
                  <a:lnTo>
                    <a:pt x="1292" y="480"/>
                  </a:lnTo>
                  <a:lnTo>
                    <a:pt x="1284" y="480"/>
                  </a:lnTo>
                  <a:lnTo>
                    <a:pt x="1284" y="517"/>
                  </a:lnTo>
                  <a:lnTo>
                    <a:pt x="1278" y="528"/>
                  </a:lnTo>
                  <a:lnTo>
                    <a:pt x="1270" y="539"/>
                  </a:lnTo>
                  <a:lnTo>
                    <a:pt x="1273" y="550"/>
                  </a:lnTo>
                  <a:lnTo>
                    <a:pt x="1285" y="555"/>
                  </a:lnTo>
                  <a:lnTo>
                    <a:pt x="1292" y="555"/>
                  </a:lnTo>
                  <a:lnTo>
                    <a:pt x="1292" y="566"/>
                  </a:lnTo>
                  <a:lnTo>
                    <a:pt x="1293" y="578"/>
                  </a:lnTo>
                  <a:lnTo>
                    <a:pt x="1288" y="581"/>
                  </a:lnTo>
                  <a:lnTo>
                    <a:pt x="1284" y="580"/>
                  </a:lnTo>
                  <a:lnTo>
                    <a:pt x="1277" y="593"/>
                  </a:lnTo>
                  <a:lnTo>
                    <a:pt x="1259" y="602"/>
                  </a:lnTo>
                  <a:lnTo>
                    <a:pt x="1256" y="605"/>
                  </a:lnTo>
                  <a:lnTo>
                    <a:pt x="1244" y="596"/>
                  </a:lnTo>
                  <a:lnTo>
                    <a:pt x="1241" y="593"/>
                  </a:lnTo>
                  <a:lnTo>
                    <a:pt x="1231" y="589"/>
                  </a:lnTo>
                  <a:lnTo>
                    <a:pt x="1231" y="550"/>
                  </a:lnTo>
                  <a:lnTo>
                    <a:pt x="1193" y="550"/>
                  </a:lnTo>
                  <a:lnTo>
                    <a:pt x="1193" y="583"/>
                  </a:lnTo>
                  <a:lnTo>
                    <a:pt x="1192" y="638"/>
                  </a:lnTo>
                  <a:lnTo>
                    <a:pt x="1183" y="638"/>
                  </a:lnTo>
                  <a:lnTo>
                    <a:pt x="1177" y="638"/>
                  </a:lnTo>
                  <a:lnTo>
                    <a:pt x="1174" y="644"/>
                  </a:lnTo>
                  <a:lnTo>
                    <a:pt x="1170" y="647"/>
                  </a:lnTo>
                  <a:lnTo>
                    <a:pt x="1165" y="652"/>
                  </a:lnTo>
                  <a:lnTo>
                    <a:pt x="1158" y="655"/>
                  </a:lnTo>
                  <a:lnTo>
                    <a:pt x="1153" y="654"/>
                  </a:lnTo>
                  <a:lnTo>
                    <a:pt x="1142" y="663"/>
                  </a:lnTo>
                  <a:lnTo>
                    <a:pt x="1146" y="671"/>
                  </a:lnTo>
                  <a:lnTo>
                    <a:pt x="1136" y="680"/>
                  </a:lnTo>
                  <a:lnTo>
                    <a:pt x="1142" y="703"/>
                  </a:lnTo>
                  <a:lnTo>
                    <a:pt x="1140" y="722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096"/>
            <p:cNvSpPr>
              <a:spLocks/>
            </p:cNvSpPr>
            <p:nvPr/>
          </p:nvSpPr>
          <p:spPr bwMode="auto">
            <a:xfrm>
              <a:off x="3234067" y="4899041"/>
              <a:ext cx="1010510" cy="1300865"/>
            </a:xfrm>
            <a:custGeom>
              <a:avLst/>
              <a:gdLst>
                <a:gd name="T0" fmla="*/ 330 w 1590"/>
                <a:gd name="T1" fmla="*/ 2032 h 2049"/>
                <a:gd name="T2" fmla="*/ 276 w 1590"/>
                <a:gd name="T3" fmla="*/ 2001 h 2049"/>
                <a:gd name="T4" fmla="*/ 181 w 1590"/>
                <a:gd name="T5" fmla="*/ 1997 h 2049"/>
                <a:gd name="T6" fmla="*/ 117 w 1590"/>
                <a:gd name="T7" fmla="*/ 1963 h 2049"/>
                <a:gd name="T8" fmla="*/ 106 w 1590"/>
                <a:gd name="T9" fmla="*/ 1767 h 2049"/>
                <a:gd name="T10" fmla="*/ 33 w 1590"/>
                <a:gd name="T11" fmla="*/ 1614 h 2049"/>
                <a:gd name="T12" fmla="*/ 13 w 1590"/>
                <a:gd name="T13" fmla="*/ 1075 h 2049"/>
                <a:gd name="T14" fmla="*/ 305 w 1590"/>
                <a:gd name="T15" fmla="*/ 1185 h 2049"/>
                <a:gd name="T16" fmla="*/ 400 w 1590"/>
                <a:gd name="T17" fmla="*/ 1091 h 2049"/>
                <a:gd name="T18" fmla="*/ 364 w 1590"/>
                <a:gd name="T19" fmla="*/ 940 h 2049"/>
                <a:gd name="T20" fmla="*/ 432 w 1590"/>
                <a:gd name="T21" fmla="*/ 930 h 2049"/>
                <a:gd name="T22" fmla="*/ 515 w 1590"/>
                <a:gd name="T23" fmla="*/ 888 h 2049"/>
                <a:gd name="T24" fmla="*/ 553 w 1590"/>
                <a:gd name="T25" fmla="*/ 965 h 2049"/>
                <a:gd name="T26" fmla="*/ 574 w 1590"/>
                <a:gd name="T27" fmla="*/ 992 h 2049"/>
                <a:gd name="T28" fmla="*/ 595 w 1590"/>
                <a:gd name="T29" fmla="*/ 962 h 2049"/>
                <a:gd name="T30" fmla="*/ 625 w 1590"/>
                <a:gd name="T31" fmla="*/ 931 h 2049"/>
                <a:gd name="T32" fmla="*/ 659 w 1590"/>
                <a:gd name="T33" fmla="*/ 934 h 2049"/>
                <a:gd name="T34" fmla="*/ 739 w 1590"/>
                <a:gd name="T35" fmla="*/ 954 h 2049"/>
                <a:gd name="T36" fmla="*/ 781 w 1590"/>
                <a:gd name="T37" fmla="*/ 918 h 2049"/>
                <a:gd name="T38" fmla="*/ 816 w 1590"/>
                <a:gd name="T39" fmla="*/ 885 h 2049"/>
                <a:gd name="T40" fmla="*/ 938 w 1590"/>
                <a:gd name="T41" fmla="*/ 843 h 2049"/>
                <a:gd name="T42" fmla="*/ 943 w 1590"/>
                <a:gd name="T43" fmla="*/ 771 h 2049"/>
                <a:gd name="T44" fmla="*/ 857 w 1590"/>
                <a:gd name="T45" fmla="*/ 636 h 2049"/>
                <a:gd name="T46" fmla="*/ 931 w 1590"/>
                <a:gd name="T47" fmla="*/ 567 h 2049"/>
                <a:gd name="T48" fmla="*/ 1026 w 1590"/>
                <a:gd name="T49" fmla="*/ 441 h 2049"/>
                <a:gd name="T50" fmla="*/ 1012 w 1590"/>
                <a:gd name="T51" fmla="*/ 323 h 2049"/>
                <a:gd name="T52" fmla="*/ 1018 w 1590"/>
                <a:gd name="T53" fmla="*/ 224 h 2049"/>
                <a:gd name="T54" fmla="*/ 986 w 1590"/>
                <a:gd name="T55" fmla="*/ 139 h 2049"/>
                <a:gd name="T56" fmla="*/ 1166 w 1590"/>
                <a:gd name="T57" fmla="*/ 124 h 2049"/>
                <a:gd name="T58" fmla="*/ 1353 w 1590"/>
                <a:gd name="T59" fmla="*/ 34 h 2049"/>
                <a:gd name="T60" fmla="*/ 1397 w 1590"/>
                <a:gd name="T61" fmla="*/ 429 h 2049"/>
                <a:gd name="T62" fmla="*/ 1446 w 1590"/>
                <a:gd name="T63" fmla="*/ 588 h 2049"/>
                <a:gd name="T64" fmla="*/ 1331 w 1590"/>
                <a:gd name="T65" fmla="*/ 738 h 2049"/>
                <a:gd name="T66" fmla="*/ 1293 w 1590"/>
                <a:gd name="T67" fmla="*/ 780 h 2049"/>
                <a:gd name="T68" fmla="*/ 1443 w 1590"/>
                <a:gd name="T69" fmla="*/ 941 h 2049"/>
                <a:gd name="T70" fmla="*/ 1442 w 1590"/>
                <a:gd name="T71" fmla="*/ 1054 h 2049"/>
                <a:gd name="T72" fmla="*/ 1515 w 1590"/>
                <a:gd name="T73" fmla="*/ 1098 h 2049"/>
                <a:gd name="T74" fmla="*/ 1443 w 1590"/>
                <a:gd name="T75" fmla="*/ 1330 h 2049"/>
                <a:gd name="T76" fmla="*/ 1438 w 1590"/>
                <a:gd name="T77" fmla="*/ 1410 h 2049"/>
                <a:gd name="T78" fmla="*/ 1455 w 1590"/>
                <a:gd name="T79" fmla="*/ 1457 h 2049"/>
                <a:gd name="T80" fmla="*/ 1490 w 1590"/>
                <a:gd name="T81" fmla="*/ 1549 h 2049"/>
                <a:gd name="T82" fmla="*/ 1493 w 1590"/>
                <a:gd name="T83" fmla="*/ 1600 h 2049"/>
                <a:gd name="T84" fmla="*/ 1385 w 1590"/>
                <a:gd name="T85" fmla="*/ 1703 h 2049"/>
                <a:gd name="T86" fmla="*/ 1289 w 1590"/>
                <a:gd name="T87" fmla="*/ 1674 h 2049"/>
                <a:gd name="T88" fmla="*/ 1150 w 1590"/>
                <a:gd name="T89" fmla="*/ 1554 h 2049"/>
                <a:gd name="T90" fmla="*/ 974 w 1590"/>
                <a:gd name="T91" fmla="*/ 1620 h 2049"/>
                <a:gd name="T92" fmla="*/ 825 w 1590"/>
                <a:gd name="T93" fmla="*/ 1728 h 2049"/>
                <a:gd name="T94" fmla="*/ 779 w 1590"/>
                <a:gd name="T95" fmla="*/ 1718 h 2049"/>
                <a:gd name="T96" fmla="*/ 630 w 1590"/>
                <a:gd name="T97" fmla="*/ 1775 h 2049"/>
                <a:gd name="T98" fmla="*/ 547 w 1590"/>
                <a:gd name="T99" fmla="*/ 1838 h 2049"/>
                <a:gd name="T100" fmla="*/ 495 w 1590"/>
                <a:gd name="T101" fmla="*/ 1916 h 2049"/>
                <a:gd name="T102" fmla="*/ 1230 w 1590"/>
                <a:gd name="T103" fmla="*/ 1190 h 2049"/>
                <a:gd name="T104" fmla="*/ 1201 w 1590"/>
                <a:gd name="T105" fmla="*/ 1214 h 2049"/>
                <a:gd name="T106" fmla="*/ 1174 w 1590"/>
                <a:gd name="T107" fmla="*/ 1280 h 2049"/>
                <a:gd name="T108" fmla="*/ 1230 w 1590"/>
                <a:gd name="T109" fmla="*/ 1266 h 2049"/>
                <a:gd name="T110" fmla="*/ 1214 w 1590"/>
                <a:gd name="T111" fmla="*/ 1290 h 2049"/>
                <a:gd name="T112" fmla="*/ 1262 w 1590"/>
                <a:gd name="T113" fmla="*/ 1359 h 2049"/>
                <a:gd name="T114" fmla="*/ 1295 w 1590"/>
                <a:gd name="T115" fmla="*/ 1477 h 2049"/>
                <a:gd name="T116" fmla="*/ 1313 w 1590"/>
                <a:gd name="T117" fmla="*/ 1373 h 2049"/>
                <a:gd name="T118" fmla="*/ 1297 w 1590"/>
                <a:gd name="T119" fmla="*/ 1259 h 2049"/>
                <a:gd name="T120" fmla="*/ 1245 w 1590"/>
                <a:gd name="T121" fmla="*/ 121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90" h="2049">
                  <a:moveTo>
                    <a:pt x="456" y="2044"/>
                  </a:moveTo>
                  <a:lnTo>
                    <a:pt x="450" y="2049"/>
                  </a:lnTo>
                  <a:lnTo>
                    <a:pt x="443" y="2045"/>
                  </a:lnTo>
                  <a:lnTo>
                    <a:pt x="442" y="2041"/>
                  </a:lnTo>
                  <a:lnTo>
                    <a:pt x="422" y="2026"/>
                  </a:lnTo>
                  <a:lnTo>
                    <a:pt x="405" y="2026"/>
                  </a:lnTo>
                  <a:lnTo>
                    <a:pt x="377" y="2031"/>
                  </a:lnTo>
                  <a:lnTo>
                    <a:pt x="373" y="2034"/>
                  </a:lnTo>
                  <a:lnTo>
                    <a:pt x="369" y="2040"/>
                  </a:lnTo>
                  <a:lnTo>
                    <a:pt x="361" y="2044"/>
                  </a:lnTo>
                  <a:lnTo>
                    <a:pt x="353" y="2042"/>
                  </a:lnTo>
                  <a:lnTo>
                    <a:pt x="348" y="2040"/>
                  </a:lnTo>
                  <a:lnTo>
                    <a:pt x="336" y="2035"/>
                  </a:lnTo>
                  <a:lnTo>
                    <a:pt x="330" y="2032"/>
                  </a:lnTo>
                  <a:lnTo>
                    <a:pt x="328" y="2030"/>
                  </a:lnTo>
                  <a:lnTo>
                    <a:pt x="328" y="2027"/>
                  </a:lnTo>
                  <a:lnTo>
                    <a:pt x="326" y="2027"/>
                  </a:lnTo>
                  <a:lnTo>
                    <a:pt x="322" y="2027"/>
                  </a:lnTo>
                  <a:lnTo>
                    <a:pt x="321" y="2023"/>
                  </a:lnTo>
                  <a:lnTo>
                    <a:pt x="313" y="2024"/>
                  </a:lnTo>
                  <a:lnTo>
                    <a:pt x="312" y="2023"/>
                  </a:lnTo>
                  <a:lnTo>
                    <a:pt x="309" y="2017"/>
                  </a:lnTo>
                  <a:lnTo>
                    <a:pt x="298" y="2012"/>
                  </a:lnTo>
                  <a:lnTo>
                    <a:pt x="287" y="2004"/>
                  </a:lnTo>
                  <a:lnTo>
                    <a:pt x="287" y="2000"/>
                  </a:lnTo>
                  <a:lnTo>
                    <a:pt x="282" y="1999"/>
                  </a:lnTo>
                  <a:lnTo>
                    <a:pt x="279" y="1999"/>
                  </a:lnTo>
                  <a:lnTo>
                    <a:pt x="276" y="2001"/>
                  </a:lnTo>
                  <a:lnTo>
                    <a:pt x="269" y="2003"/>
                  </a:lnTo>
                  <a:lnTo>
                    <a:pt x="265" y="2000"/>
                  </a:lnTo>
                  <a:lnTo>
                    <a:pt x="262" y="2001"/>
                  </a:lnTo>
                  <a:lnTo>
                    <a:pt x="257" y="2000"/>
                  </a:lnTo>
                  <a:lnTo>
                    <a:pt x="256" y="1998"/>
                  </a:lnTo>
                  <a:lnTo>
                    <a:pt x="254" y="1996"/>
                  </a:lnTo>
                  <a:lnTo>
                    <a:pt x="243" y="1993"/>
                  </a:lnTo>
                  <a:lnTo>
                    <a:pt x="235" y="2024"/>
                  </a:lnTo>
                  <a:lnTo>
                    <a:pt x="202" y="2017"/>
                  </a:lnTo>
                  <a:lnTo>
                    <a:pt x="196" y="2012"/>
                  </a:lnTo>
                  <a:lnTo>
                    <a:pt x="191" y="2012"/>
                  </a:lnTo>
                  <a:lnTo>
                    <a:pt x="187" y="2009"/>
                  </a:lnTo>
                  <a:lnTo>
                    <a:pt x="179" y="2005"/>
                  </a:lnTo>
                  <a:lnTo>
                    <a:pt x="181" y="1997"/>
                  </a:lnTo>
                  <a:lnTo>
                    <a:pt x="180" y="1993"/>
                  </a:lnTo>
                  <a:lnTo>
                    <a:pt x="173" y="1988"/>
                  </a:lnTo>
                  <a:lnTo>
                    <a:pt x="161" y="1986"/>
                  </a:lnTo>
                  <a:lnTo>
                    <a:pt x="159" y="1985"/>
                  </a:lnTo>
                  <a:lnTo>
                    <a:pt x="151" y="1985"/>
                  </a:lnTo>
                  <a:lnTo>
                    <a:pt x="149" y="1985"/>
                  </a:lnTo>
                  <a:lnTo>
                    <a:pt x="145" y="1982"/>
                  </a:lnTo>
                  <a:lnTo>
                    <a:pt x="136" y="1983"/>
                  </a:lnTo>
                  <a:lnTo>
                    <a:pt x="133" y="1984"/>
                  </a:lnTo>
                  <a:lnTo>
                    <a:pt x="131" y="1982"/>
                  </a:lnTo>
                  <a:lnTo>
                    <a:pt x="124" y="1977"/>
                  </a:lnTo>
                  <a:lnTo>
                    <a:pt x="125" y="1970"/>
                  </a:lnTo>
                  <a:lnTo>
                    <a:pt x="120" y="1968"/>
                  </a:lnTo>
                  <a:lnTo>
                    <a:pt x="117" y="1963"/>
                  </a:lnTo>
                  <a:lnTo>
                    <a:pt x="112" y="1961"/>
                  </a:lnTo>
                  <a:lnTo>
                    <a:pt x="118" y="1953"/>
                  </a:lnTo>
                  <a:lnTo>
                    <a:pt x="122" y="1937"/>
                  </a:lnTo>
                  <a:lnTo>
                    <a:pt x="126" y="1936"/>
                  </a:lnTo>
                  <a:lnTo>
                    <a:pt x="133" y="1936"/>
                  </a:lnTo>
                  <a:lnTo>
                    <a:pt x="136" y="1926"/>
                  </a:lnTo>
                  <a:lnTo>
                    <a:pt x="138" y="1916"/>
                  </a:lnTo>
                  <a:lnTo>
                    <a:pt x="132" y="1905"/>
                  </a:lnTo>
                  <a:lnTo>
                    <a:pt x="142" y="1887"/>
                  </a:lnTo>
                  <a:lnTo>
                    <a:pt x="117" y="1849"/>
                  </a:lnTo>
                  <a:lnTo>
                    <a:pt x="120" y="1829"/>
                  </a:lnTo>
                  <a:lnTo>
                    <a:pt x="121" y="1809"/>
                  </a:lnTo>
                  <a:lnTo>
                    <a:pt x="114" y="1779"/>
                  </a:lnTo>
                  <a:lnTo>
                    <a:pt x="106" y="1767"/>
                  </a:lnTo>
                  <a:lnTo>
                    <a:pt x="107" y="1762"/>
                  </a:lnTo>
                  <a:lnTo>
                    <a:pt x="98" y="1747"/>
                  </a:lnTo>
                  <a:lnTo>
                    <a:pt x="97" y="1731"/>
                  </a:lnTo>
                  <a:lnTo>
                    <a:pt x="91" y="1710"/>
                  </a:lnTo>
                  <a:lnTo>
                    <a:pt x="85" y="1707"/>
                  </a:lnTo>
                  <a:lnTo>
                    <a:pt x="50" y="1680"/>
                  </a:lnTo>
                  <a:lnTo>
                    <a:pt x="42" y="1690"/>
                  </a:lnTo>
                  <a:lnTo>
                    <a:pt x="33" y="1686"/>
                  </a:lnTo>
                  <a:lnTo>
                    <a:pt x="40" y="1668"/>
                  </a:lnTo>
                  <a:lnTo>
                    <a:pt x="46" y="1648"/>
                  </a:lnTo>
                  <a:lnTo>
                    <a:pt x="54" y="1634"/>
                  </a:lnTo>
                  <a:lnTo>
                    <a:pt x="52" y="1627"/>
                  </a:lnTo>
                  <a:lnTo>
                    <a:pt x="36" y="1621"/>
                  </a:lnTo>
                  <a:lnTo>
                    <a:pt x="33" y="1614"/>
                  </a:lnTo>
                  <a:lnTo>
                    <a:pt x="53" y="1495"/>
                  </a:lnTo>
                  <a:lnTo>
                    <a:pt x="55" y="1480"/>
                  </a:lnTo>
                  <a:lnTo>
                    <a:pt x="50" y="1451"/>
                  </a:lnTo>
                  <a:lnTo>
                    <a:pt x="42" y="1416"/>
                  </a:lnTo>
                  <a:lnTo>
                    <a:pt x="0" y="1308"/>
                  </a:lnTo>
                  <a:lnTo>
                    <a:pt x="17" y="1301"/>
                  </a:lnTo>
                  <a:lnTo>
                    <a:pt x="39" y="1285"/>
                  </a:lnTo>
                  <a:lnTo>
                    <a:pt x="43" y="1277"/>
                  </a:lnTo>
                  <a:lnTo>
                    <a:pt x="46" y="1262"/>
                  </a:lnTo>
                  <a:lnTo>
                    <a:pt x="54" y="1220"/>
                  </a:lnTo>
                  <a:lnTo>
                    <a:pt x="39" y="1142"/>
                  </a:lnTo>
                  <a:lnTo>
                    <a:pt x="37" y="1129"/>
                  </a:lnTo>
                  <a:lnTo>
                    <a:pt x="24" y="1099"/>
                  </a:lnTo>
                  <a:lnTo>
                    <a:pt x="13" y="1075"/>
                  </a:lnTo>
                  <a:lnTo>
                    <a:pt x="229" y="1123"/>
                  </a:lnTo>
                  <a:lnTo>
                    <a:pt x="244" y="1125"/>
                  </a:lnTo>
                  <a:lnTo>
                    <a:pt x="267" y="1128"/>
                  </a:lnTo>
                  <a:lnTo>
                    <a:pt x="278" y="1124"/>
                  </a:lnTo>
                  <a:lnTo>
                    <a:pt x="285" y="1114"/>
                  </a:lnTo>
                  <a:lnTo>
                    <a:pt x="314" y="1106"/>
                  </a:lnTo>
                  <a:lnTo>
                    <a:pt x="303" y="1138"/>
                  </a:lnTo>
                  <a:lnTo>
                    <a:pt x="301" y="1152"/>
                  </a:lnTo>
                  <a:lnTo>
                    <a:pt x="295" y="1158"/>
                  </a:lnTo>
                  <a:lnTo>
                    <a:pt x="305" y="1167"/>
                  </a:lnTo>
                  <a:lnTo>
                    <a:pt x="303" y="1178"/>
                  </a:lnTo>
                  <a:lnTo>
                    <a:pt x="301" y="1180"/>
                  </a:lnTo>
                  <a:lnTo>
                    <a:pt x="303" y="1189"/>
                  </a:lnTo>
                  <a:lnTo>
                    <a:pt x="305" y="1185"/>
                  </a:lnTo>
                  <a:lnTo>
                    <a:pt x="314" y="1196"/>
                  </a:lnTo>
                  <a:lnTo>
                    <a:pt x="319" y="1197"/>
                  </a:lnTo>
                  <a:lnTo>
                    <a:pt x="327" y="1194"/>
                  </a:lnTo>
                  <a:lnTo>
                    <a:pt x="334" y="1198"/>
                  </a:lnTo>
                  <a:lnTo>
                    <a:pt x="338" y="1178"/>
                  </a:lnTo>
                  <a:lnTo>
                    <a:pt x="366" y="1184"/>
                  </a:lnTo>
                  <a:lnTo>
                    <a:pt x="369" y="1171"/>
                  </a:lnTo>
                  <a:lnTo>
                    <a:pt x="351" y="1150"/>
                  </a:lnTo>
                  <a:lnTo>
                    <a:pt x="365" y="1144"/>
                  </a:lnTo>
                  <a:lnTo>
                    <a:pt x="391" y="1147"/>
                  </a:lnTo>
                  <a:lnTo>
                    <a:pt x="393" y="1135"/>
                  </a:lnTo>
                  <a:lnTo>
                    <a:pt x="402" y="1117"/>
                  </a:lnTo>
                  <a:lnTo>
                    <a:pt x="405" y="1104"/>
                  </a:lnTo>
                  <a:lnTo>
                    <a:pt x="400" y="1091"/>
                  </a:lnTo>
                  <a:lnTo>
                    <a:pt x="397" y="1087"/>
                  </a:lnTo>
                  <a:lnTo>
                    <a:pt x="395" y="1070"/>
                  </a:lnTo>
                  <a:lnTo>
                    <a:pt x="389" y="1046"/>
                  </a:lnTo>
                  <a:lnTo>
                    <a:pt x="394" y="1035"/>
                  </a:lnTo>
                  <a:lnTo>
                    <a:pt x="382" y="1018"/>
                  </a:lnTo>
                  <a:lnTo>
                    <a:pt x="374" y="1018"/>
                  </a:lnTo>
                  <a:lnTo>
                    <a:pt x="378" y="1004"/>
                  </a:lnTo>
                  <a:lnTo>
                    <a:pt x="371" y="994"/>
                  </a:lnTo>
                  <a:lnTo>
                    <a:pt x="378" y="978"/>
                  </a:lnTo>
                  <a:lnTo>
                    <a:pt x="371" y="949"/>
                  </a:lnTo>
                  <a:lnTo>
                    <a:pt x="379" y="941"/>
                  </a:lnTo>
                  <a:lnTo>
                    <a:pt x="374" y="937"/>
                  </a:lnTo>
                  <a:lnTo>
                    <a:pt x="372" y="941"/>
                  </a:lnTo>
                  <a:lnTo>
                    <a:pt x="364" y="940"/>
                  </a:lnTo>
                  <a:lnTo>
                    <a:pt x="363" y="935"/>
                  </a:lnTo>
                  <a:lnTo>
                    <a:pt x="369" y="935"/>
                  </a:lnTo>
                  <a:lnTo>
                    <a:pt x="372" y="920"/>
                  </a:lnTo>
                  <a:lnTo>
                    <a:pt x="388" y="912"/>
                  </a:lnTo>
                  <a:lnTo>
                    <a:pt x="387" y="905"/>
                  </a:lnTo>
                  <a:lnTo>
                    <a:pt x="395" y="905"/>
                  </a:lnTo>
                  <a:lnTo>
                    <a:pt x="396" y="902"/>
                  </a:lnTo>
                  <a:lnTo>
                    <a:pt x="400" y="902"/>
                  </a:lnTo>
                  <a:lnTo>
                    <a:pt x="398" y="911"/>
                  </a:lnTo>
                  <a:lnTo>
                    <a:pt x="405" y="912"/>
                  </a:lnTo>
                  <a:lnTo>
                    <a:pt x="407" y="914"/>
                  </a:lnTo>
                  <a:lnTo>
                    <a:pt x="418" y="913"/>
                  </a:lnTo>
                  <a:lnTo>
                    <a:pt x="429" y="933"/>
                  </a:lnTo>
                  <a:lnTo>
                    <a:pt x="432" y="930"/>
                  </a:lnTo>
                  <a:lnTo>
                    <a:pt x="437" y="916"/>
                  </a:lnTo>
                  <a:lnTo>
                    <a:pt x="438" y="911"/>
                  </a:lnTo>
                  <a:lnTo>
                    <a:pt x="455" y="911"/>
                  </a:lnTo>
                  <a:lnTo>
                    <a:pt x="462" y="911"/>
                  </a:lnTo>
                  <a:lnTo>
                    <a:pt x="467" y="903"/>
                  </a:lnTo>
                  <a:lnTo>
                    <a:pt x="468" y="892"/>
                  </a:lnTo>
                  <a:lnTo>
                    <a:pt x="473" y="892"/>
                  </a:lnTo>
                  <a:lnTo>
                    <a:pt x="484" y="871"/>
                  </a:lnTo>
                  <a:lnTo>
                    <a:pt x="492" y="870"/>
                  </a:lnTo>
                  <a:lnTo>
                    <a:pt x="502" y="873"/>
                  </a:lnTo>
                  <a:lnTo>
                    <a:pt x="504" y="880"/>
                  </a:lnTo>
                  <a:lnTo>
                    <a:pt x="511" y="879"/>
                  </a:lnTo>
                  <a:lnTo>
                    <a:pt x="511" y="885"/>
                  </a:lnTo>
                  <a:lnTo>
                    <a:pt x="515" y="888"/>
                  </a:lnTo>
                  <a:lnTo>
                    <a:pt x="516" y="889"/>
                  </a:lnTo>
                  <a:lnTo>
                    <a:pt x="517" y="894"/>
                  </a:lnTo>
                  <a:lnTo>
                    <a:pt x="514" y="901"/>
                  </a:lnTo>
                  <a:lnTo>
                    <a:pt x="511" y="905"/>
                  </a:lnTo>
                  <a:lnTo>
                    <a:pt x="509" y="910"/>
                  </a:lnTo>
                  <a:lnTo>
                    <a:pt x="514" y="919"/>
                  </a:lnTo>
                  <a:lnTo>
                    <a:pt x="553" y="912"/>
                  </a:lnTo>
                  <a:lnTo>
                    <a:pt x="556" y="902"/>
                  </a:lnTo>
                  <a:lnTo>
                    <a:pt x="562" y="904"/>
                  </a:lnTo>
                  <a:lnTo>
                    <a:pt x="567" y="915"/>
                  </a:lnTo>
                  <a:lnTo>
                    <a:pt x="559" y="920"/>
                  </a:lnTo>
                  <a:lnTo>
                    <a:pt x="558" y="928"/>
                  </a:lnTo>
                  <a:lnTo>
                    <a:pt x="566" y="940"/>
                  </a:lnTo>
                  <a:lnTo>
                    <a:pt x="553" y="965"/>
                  </a:lnTo>
                  <a:lnTo>
                    <a:pt x="549" y="964"/>
                  </a:lnTo>
                  <a:lnTo>
                    <a:pt x="547" y="966"/>
                  </a:lnTo>
                  <a:lnTo>
                    <a:pt x="543" y="966"/>
                  </a:lnTo>
                  <a:lnTo>
                    <a:pt x="544" y="973"/>
                  </a:lnTo>
                  <a:lnTo>
                    <a:pt x="535" y="991"/>
                  </a:lnTo>
                  <a:lnTo>
                    <a:pt x="549" y="994"/>
                  </a:lnTo>
                  <a:lnTo>
                    <a:pt x="552" y="992"/>
                  </a:lnTo>
                  <a:lnTo>
                    <a:pt x="557" y="994"/>
                  </a:lnTo>
                  <a:lnTo>
                    <a:pt x="563" y="995"/>
                  </a:lnTo>
                  <a:lnTo>
                    <a:pt x="566" y="995"/>
                  </a:lnTo>
                  <a:lnTo>
                    <a:pt x="567" y="995"/>
                  </a:lnTo>
                  <a:lnTo>
                    <a:pt x="569" y="993"/>
                  </a:lnTo>
                  <a:lnTo>
                    <a:pt x="573" y="993"/>
                  </a:lnTo>
                  <a:lnTo>
                    <a:pt x="574" y="992"/>
                  </a:lnTo>
                  <a:lnTo>
                    <a:pt x="575" y="989"/>
                  </a:lnTo>
                  <a:lnTo>
                    <a:pt x="575" y="988"/>
                  </a:lnTo>
                  <a:lnTo>
                    <a:pt x="576" y="987"/>
                  </a:lnTo>
                  <a:lnTo>
                    <a:pt x="576" y="985"/>
                  </a:lnTo>
                  <a:lnTo>
                    <a:pt x="578" y="983"/>
                  </a:lnTo>
                  <a:lnTo>
                    <a:pt x="579" y="981"/>
                  </a:lnTo>
                  <a:lnTo>
                    <a:pt x="579" y="980"/>
                  </a:lnTo>
                  <a:lnTo>
                    <a:pt x="580" y="976"/>
                  </a:lnTo>
                  <a:lnTo>
                    <a:pt x="581" y="974"/>
                  </a:lnTo>
                  <a:lnTo>
                    <a:pt x="583" y="971"/>
                  </a:lnTo>
                  <a:lnTo>
                    <a:pt x="587" y="970"/>
                  </a:lnTo>
                  <a:lnTo>
                    <a:pt x="590" y="966"/>
                  </a:lnTo>
                  <a:lnTo>
                    <a:pt x="592" y="965"/>
                  </a:lnTo>
                  <a:lnTo>
                    <a:pt x="595" y="962"/>
                  </a:lnTo>
                  <a:lnTo>
                    <a:pt x="598" y="958"/>
                  </a:lnTo>
                  <a:lnTo>
                    <a:pt x="599" y="956"/>
                  </a:lnTo>
                  <a:lnTo>
                    <a:pt x="601" y="952"/>
                  </a:lnTo>
                  <a:lnTo>
                    <a:pt x="603" y="947"/>
                  </a:lnTo>
                  <a:lnTo>
                    <a:pt x="603" y="946"/>
                  </a:lnTo>
                  <a:lnTo>
                    <a:pt x="606" y="945"/>
                  </a:lnTo>
                  <a:lnTo>
                    <a:pt x="609" y="942"/>
                  </a:lnTo>
                  <a:lnTo>
                    <a:pt x="611" y="939"/>
                  </a:lnTo>
                  <a:lnTo>
                    <a:pt x="612" y="938"/>
                  </a:lnTo>
                  <a:lnTo>
                    <a:pt x="615" y="937"/>
                  </a:lnTo>
                  <a:lnTo>
                    <a:pt x="622" y="933"/>
                  </a:lnTo>
                  <a:lnTo>
                    <a:pt x="623" y="933"/>
                  </a:lnTo>
                  <a:lnTo>
                    <a:pt x="624" y="931"/>
                  </a:lnTo>
                  <a:lnTo>
                    <a:pt x="625" y="931"/>
                  </a:lnTo>
                  <a:lnTo>
                    <a:pt x="627" y="933"/>
                  </a:lnTo>
                  <a:lnTo>
                    <a:pt x="629" y="934"/>
                  </a:lnTo>
                  <a:lnTo>
                    <a:pt x="630" y="935"/>
                  </a:lnTo>
                  <a:lnTo>
                    <a:pt x="633" y="934"/>
                  </a:lnTo>
                  <a:lnTo>
                    <a:pt x="634" y="933"/>
                  </a:lnTo>
                  <a:lnTo>
                    <a:pt x="637" y="933"/>
                  </a:lnTo>
                  <a:lnTo>
                    <a:pt x="640" y="931"/>
                  </a:lnTo>
                  <a:lnTo>
                    <a:pt x="648" y="931"/>
                  </a:lnTo>
                  <a:lnTo>
                    <a:pt x="650" y="933"/>
                  </a:lnTo>
                  <a:lnTo>
                    <a:pt x="651" y="934"/>
                  </a:lnTo>
                  <a:lnTo>
                    <a:pt x="652" y="934"/>
                  </a:lnTo>
                  <a:lnTo>
                    <a:pt x="654" y="934"/>
                  </a:lnTo>
                  <a:lnTo>
                    <a:pt x="658" y="934"/>
                  </a:lnTo>
                  <a:lnTo>
                    <a:pt x="659" y="934"/>
                  </a:lnTo>
                  <a:lnTo>
                    <a:pt x="660" y="934"/>
                  </a:lnTo>
                  <a:lnTo>
                    <a:pt x="663" y="935"/>
                  </a:lnTo>
                  <a:lnTo>
                    <a:pt x="670" y="938"/>
                  </a:lnTo>
                  <a:lnTo>
                    <a:pt x="672" y="939"/>
                  </a:lnTo>
                  <a:lnTo>
                    <a:pt x="675" y="939"/>
                  </a:lnTo>
                  <a:lnTo>
                    <a:pt x="677" y="939"/>
                  </a:lnTo>
                  <a:lnTo>
                    <a:pt x="679" y="940"/>
                  </a:lnTo>
                  <a:lnTo>
                    <a:pt x="684" y="931"/>
                  </a:lnTo>
                  <a:lnTo>
                    <a:pt x="687" y="936"/>
                  </a:lnTo>
                  <a:lnTo>
                    <a:pt x="696" y="935"/>
                  </a:lnTo>
                  <a:lnTo>
                    <a:pt x="718" y="936"/>
                  </a:lnTo>
                  <a:lnTo>
                    <a:pt x="729" y="929"/>
                  </a:lnTo>
                  <a:lnTo>
                    <a:pt x="736" y="942"/>
                  </a:lnTo>
                  <a:lnTo>
                    <a:pt x="739" y="954"/>
                  </a:lnTo>
                  <a:lnTo>
                    <a:pt x="742" y="953"/>
                  </a:lnTo>
                  <a:lnTo>
                    <a:pt x="743" y="952"/>
                  </a:lnTo>
                  <a:lnTo>
                    <a:pt x="751" y="946"/>
                  </a:lnTo>
                  <a:lnTo>
                    <a:pt x="758" y="940"/>
                  </a:lnTo>
                  <a:lnTo>
                    <a:pt x="759" y="938"/>
                  </a:lnTo>
                  <a:lnTo>
                    <a:pt x="760" y="938"/>
                  </a:lnTo>
                  <a:lnTo>
                    <a:pt x="761" y="937"/>
                  </a:lnTo>
                  <a:lnTo>
                    <a:pt x="761" y="935"/>
                  </a:lnTo>
                  <a:lnTo>
                    <a:pt x="765" y="936"/>
                  </a:lnTo>
                  <a:lnTo>
                    <a:pt x="768" y="934"/>
                  </a:lnTo>
                  <a:lnTo>
                    <a:pt x="774" y="928"/>
                  </a:lnTo>
                  <a:lnTo>
                    <a:pt x="774" y="925"/>
                  </a:lnTo>
                  <a:lnTo>
                    <a:pt x="778" y="919"/>
                  </a:lnTo>
                  <a:lnTo>
                    <a:pt x="781" y="918"/>
                  </a:lnTo>
                  <a:lnTo>
                    <a:pt x="784" y="915"/>
                  </a:lnTo>
                  <a:lnTo>
                    <a:pt x="785" y="914"/>
                  </a:lnTo>
                  <a:lnTo>
                    <a:pt x="787" y="912"/>
                  </a:lnTo>
                  <a:lnTo>
                    <a:pt x="789" y="912"/>
                  </a:lnTo>
                  <a:lnTo>
                    <a:pt x="791" y="911"/>
                  </a:lnTo>
                  <a:lnTo>
                    <a:pt x="792" y="908"/>
                  </a:lnTo>
                  <a:lnTo>
                    <a:pt x="794" y="908"/>
                  </a:lnTo>
                  <a:lnTo>
                    <a:pt x="796" y="910"/>
                  </a:lnTo>
                  <a:lnTo>
                    <a:pt x="798" y="910"/>
                  </a:lnTo>
                  <a:lnTo>
                    <a:pt x="799" y="908"/>
                  </a:lnTo>
                  <a:lnTo>
                    <a:pt x="801" y="908"/>
                  </a:lnTo>
                  <a:lnTo>
                    <a:pt x="808" y="887"/>
                  </a:lnTo>
                  <a:lnTo>
                    <a:pt x="814" y="885"/>
                  </a:lnTo>
                  <a:lnTo>
                    <a:pt x="816" y="885"/>
                  </a:lnTo>
                  <a:lnTo>
                    <a:pt x="818" y="883"/>
                  </a:lnTo>
                  <a:lnTo>
                    <a:pt x="822" y="883"/>
                  </a:lnTo>
                  <a:lnTo>
                    <a:pt x="825" y="883"/>
                  </a:lnTo>
                  <a:lnTo>
                    <a:pt x="866" y="863"/>
                  </a:lnTo>
                  <a:lnTo>
                    <a:pt x="867" y="865"/>
                  </a:lnTo>
                  <a:lnTo>
                    <a:pt x="868" y="868"/>
                  </a:lnTo>
                  <a:lnTo>
                    <a:pt x="868" y="871"/>
                  </a:lnTo>
                  <a:lnTo>
                    <a:pt x="880" y="884"/>
                  </a:lnTo>
                  <a:lnTo>
                    <a:pt x="911" y="880"/>
                  </a:lnTo>
                  <a:lnTo>
                    <a:pt x="919" y="869"/>
                  </a:lnTo>
                  <a:lnTo>
                    <a:pt x="946" y="857"/>
                  </a:lnTo>
                  <a:lnTo>
                    <a:pt x="945" y="849"/>
                  </a:lnTo>
                  <a:lnTo>
                    <a:pt x="941" y="846"/>
                  </a:lnTo>
                  <a:lnTo>
                    <a:pt x="938" y="843"/>
                  </a:lnTo>
                  <a:lnTo>
                    <a:pt x="936" y="836"/>
                  </a:lnTo>
                  <a:lnTo>
                    <a:pt x="938" y="829"/>
                  </a:lnTo>
                  <a:lnTo>
                    <a:pt x="937" y="823"/>
                  </a:lnTo>
                  <a:lnTo>
                    <a:pt x="938" y="814"/>
                  </a:lnTo>
                  <a:lnTo>
                    <a:pt x="940" y="812"/>
                  </a:lnTo>
                  <a:lnTo>
                    <a:pt x="945" y="809"/>
                  </a:lnTo>
                  <a:lnTo>
                    <a:pt x="946" y="806"/>
                  </a:lnTo>
                  <a:lnTo>
                    <a:pt x="946" y="801"/>
                  </a:lnTo>
                  <a:lnTo>
                    <a:pt x="948" y="796"/>
                  </a:lnTo>
                  <a:lnTo>
                    <a:pt x="948" y="792"/>
                  </a:lnTo>
                  <a:lnTo>
                    <a:pt x="946" y="786"/>
                  </a:lnTo>
                  <a:lnTo>
                    <a:pt x="942" y="782"/>
                  </a:lnTo>
                  <a:lnTo>
                    <a:pt x="941" y="776"/>
                  </a:lnTo>
                  <a:lnTo>
                    <a:pt x="943" y="771"/>
                  </a:lnTo>
                  <a:lnTo>
                    <a:pt x="948" y="753"/>
                  </a:lnTo>
                  <a:lnTo>
                    <a:pt x="950" y="743"/>
                  </a:lnTo>
                  <a:lnTo>
                    <a:pt x="930" y="742"/>
                  </a:lnTo>
                  <a:lnTo>
                    <a:pt x="933" y="724"/>
                  </a:lnTo>
                  <a:lnTo>
                    <a:pt x="939" y="702"/>
                  </a:lnTo>
                  <a:lnTo>
                    <a:pt x="941" y="697"/>
                  </a:lnTo>
                  <a:lnTo>
                    <a:pt x="955" y="687"/>
                  </a:lnTo>
                  <a:lnTo>
                    <a:pt x="917" y="674"/>
                  </a:lnTo>
                  <a:lnTo>
                    <a:pt x="898" y="652"/>
                  </a:lnTo>
                  <a:lnTo>
                    <a:pt x="886" y="651"/>
                  </a:lnTo>
                  <a:lnTo>
                    <a:pt x="877" y="648"/>
                  </a:lnTo>
                  <a:lnTo>
                    <a:pt x="868" y="646"/>
                  </a:lnTo>
                  <a:lnTo>
                    <a:pt x="865" y="640"/>
                  </a:lnTo>
                  <a:lnTo>
                    <a:pt x="857" y="636"/>
                  </a:lnTo>
                  <a:lnTo>
                    <a:pt x="847" y="627"/>
                  </a:lnTo>
                  <a:lnTo>
                    <a:pt x="866" y="613"/>
                  </a:lnTo>
                  <a:lnTo>
                    <a:pt x="882" y="602"/>
                  </a:lnTo>
                  <a:lnTo>
                    <a:pt x="895" y="589"/>
                  </a:lnTo>
                  <a:lnTo>
                    <a:pt x="888" y="571"/>
                  </a:lnTo>
                  <a:lnTo>
                    <a:pt x="882" y="568"/>
                  </a:lnTo>
                  <a:lnTo>
                    <a:pt x="862" y="531"/>
                  </a:lnTo>
                  <a:lnTo>
                    <a:pt x="899" y="526"/>
                  </a:lnTo>
                  <a:lnTo>
                    <a:pt x="901" y="538"/>
                  </a:lnTo>
                  <a:lnTo>
                    <a:pt x="912" y="535"/>
                  </a:lnTo>
                  <a:lnTo>
                    <a:pt x="915" y="564"/>
                  </a:lnTo>
                  <a:lnTo>
                    <a:pt x="919" y="581"/>
                  </a:lnTo>
                  <a:lnTo>
                    <a:pt x="936" y="579"/>
                  </a:lnTo>
                  <a:lnTo>
                    <a:pt x="931" y="567"/>
                  </a:lnTo>
                  <a:lnTo>
                    <a:pt x="938" y="565"/>
                  </a:lnTo>
                  <a:lnTo>
                    <a:pt x="936" y="558"/>
                  </a:lnTo>
                  <a:lnTo>
                    <a:pt x="928" y="548"/>
                  </a:lnTo>
                  <a:lnTo>
                    <a:pt x="936" y="548"/>
                  </a:lnTo>
                  <a:lnTo>
                    <a:pt x="926" y="533"/>
                  </a:lnTo>
                  <a:lnTo>
                    <a:pt x="931" y="522"/>
                  </a:lnTo>
                  <a:lnTo>
                    <a:pt x="949" y="508"/>
                  </a:lnTo>
                  <a:lnTo>
                    <a:pt x="937" y="500"/>
                  </a:lnTo>
                  <a:lnTo>
                    <a:pt x="942" y="495"/>
                  </a:lnTo>
                  <a:lnTo>
                    <a:pt x="967" y="508"/>
                  </a:lnTo>
                  <a:lnTo>
                    <a:pt x="1011" y="477"/>
                  </a:lnTo>
                  <a:lnTo>
                    <a:pt x="1023" y="471"/>
                  </a:lnTo>
                  <a:lnTo>
                    <a:pt x="1018" y="453"/>
                  </a:lnTo>
                  <a:lnTo>
                    <a:pt x="1026" y="441"/>
                  </a:lnTo>
                  <a:lnTo>
                    <a:pt x="1042" y="437"/>
                  </a:lnTo>
                  <a:lnTo>
                    <a:pt x="1060" y="434"/>
                  </a:lnTo>
                  <a:lnTo>
                    <a:pt x="1078" y="428"/>
                  </a:lnTo>
                  <a:lnTo>
                    <a:pt x="1091" y="416"/>
                  </a:lnTo>
                  <a:lnTo>
                    <a:pt x="1094" y="400"/>
                  </a:lnTo>
                  <a:lnTo>
                    <a:pt x="1091" y="387"/>
                  </a:lnTo>
                  <a:lnTo>
                    <a:pt x="1083" y="378"/>
                  </a:lnTo>
                  <a:lnTo>
                    <a:pt x="1070" y="369"/>
                  </a:lnTo>
                  <a:lnTo>
                    <a:pt x="1061" y="367"/>
                  </a:lnTo>
                  <a:lnTo>
                    <a:pt x="1038" y="361"/>
                  </a:lnTo>
                  <a:lnTo>
                    <a:pt x="1019" y="352"/>
                  </a:lnTo>
                  <a:lnTo>
                    <a:pt x="1014" y="337"/>
                  </a:lnTo>
                  <a:lnTo>
                    <a:pt x="1012" y="331"/>
                  </a:lnTo>
                  <a:lnTo>
                    <a:pt x="1012" y="323"/>
                  </a:lnTo>
                  <a:lnTo>
                    <a:pt x="1027" y="311"/>
                  </a:lnTo>
                  <a:lnTo>
                    <a:pt x="1054" y="314"/>
                  </a:lnTo>
                  <a:lnTo>
                    <a:pt x="1071" y="310"/>
                  </a:lnTo>
                  <a:lnTo>
                    <a:pt x="1075" y="294"/>
                  </a:lnTo>
                  <a:lnTo>
                    <a:pt x="1072" y="277"/>
                  </a:lnTo>
                  <a:lnTo>
                    <a:pt x="1063" y="269"/>
                  </a:lnTo>
                  <a:lnTo>
                    <a:pt x="1053" y="265"/>
                  </a:lnTo>
                  <a:lnTo>
                    <a:pt x="1045" y="248"/>
                  </a:lnTo>
                  <a:lnTo>
                    <a:pt x="1039" y="234"/>
                  </a:lnTo>
                  <a:lnTo>
                    <a:pt x="1017" y="241"/>
                  </a:lnTo>
                  <a:lnTo>
                    <a:pt x="1014" y="234"/>
                  </a:lnTo>
                  <a:lnTo>
                    <a:pt x="1024" y="230"/>
                  </a:lnTo>
                  <a:lnTo>
                    <a:pt x="1022" y="220"/>
                  </a:lnTo>
                  <a:lnTo>
                    <a:pt x="1018" y="224"/>
                  </a:lnTo>
                  <a:lnTo>
                    <a:pt x="1007" y="173"/>
                  </a:lnTo>
                  <a:lnTo>
                    <a:pt x="1001" y="170"/>
                  </a:lnTo>
                  <a:lnTo>
                    <a:pt x="1000" y="160"/>
                  </a:lnTo>
                  <a:lnTo>
                    <a:pt x="1014" y="150"/>
                  </a:lnTo>
                  <a:lnTo>
                    <a:pt x="1015" y="145"/>
                  </a:lnTo>
                  <a:lnTo>
                    <a:pt x="1011" y="145"/>
                  </a:lnTo>
                  <a:lnTo>
                    <a:pt x="1010" y="143"/>
                  </a:lnTo>
                  <a:lnTo>
                    <a:pt x="1010" y="137"/>
                  </a:lnTo>
                  <a:lnTo>
                    <a:pt x="1007" y="136"/>
                  </a:lnTo>
                  <a:lnTo>
                    <a:pt x="1005" y="139"/>
                  </a:lnTo>
                  <a:lnTo>
                    <a:pt x="1001" y="143"/>
                  </a:lnTo>
                  <a:lnTo>
                    <a:pt x="995" y="149"/>
                  </a:lnTo>
                  <a:lnTo>
                    <a:pt x="991" y="149"/>
                  </a:lnTo>
                  <a:lnTo>
                    <a:pt x="986" y="139"/>
                  </a:lnTo>
                  <a:lnTo>
                    <a:pt x="983" y="124"/>
                  </a:lnTo>
                  <a:lnTo>
                    <a:pt x="1002" y="109"/>
                  </a:lnTo>
                  <a:lnTo>
                    <a:pt x="1013" y="103"/>
                  </a:lnTo>
                  <a:lnTo>
                    <a:pt x="1024" y="101"/>
                  </a:lnTo>
                  <a:lnTo>
                    <a:pt x="1042" y="105"/>
                  </a:lnTo>
                  <a:lnTo>
                    <a:pt x="1055" y="109"/>
                  </a:lnTo>
                  <a:lnTo>
                    <a:pt x="1072" y="101"/>
                  </a:lnTo>
                  <a:lnTo>
                    <a:pt x="1079" y="89"/>
                  </a:lnTo>
                  <a:lnTo>
                    <a:pt x="1082" y="112"/>
                  </a:lnTo>
                  <a:lnTo>
                    <a:pt x="1101" y="125"/>
                  </a:lnTo>
                  <a:lnTo>
                    <a:pt x="1114" y="126"/>
                  </a:lnTo>
                  <a:lnTo>
                    <a:pt x="1135" y="127"/>
                  </a:lnTo>
                  <a:lnTo>
                    <a:pt x="1153" y="123"/>
                  </a:lnTo>
                  <a:lnTo>
                    <a:pt x="1166" y="124"/>
                  </a:lnTo>
                  <a:lnTo>
                    <a:pt x="1181" y="131"/>
                  </a:lnTo>
                  <a:lnTo>
                    <a:pt x="1192" y="127"/>
                  </a:lnTo>
                  <a:lnTo>
                    <a:pt x="1207" y="121"/>
                  </a:lnTo>
                  <a:lnTo>
                    <a:pt x="1219" y="114"/>
                  </a:lnTo>
                  <a:lnTo>
                    <a:pt x="1223" y="104"/>
                  </a:lnTo>
                  <a:lnTo>
                    <a:pt x="1226" y="100"/>
                  </a:lnTo>
                  <a:lnTo>
                    <a:pt x="1241" y="78"/>
                  </a:lnTo>
                  <a:lnTo>
                    <a:pt x="1261" y="78"/>
                  </a:lnTo>
                  <a:lnTo>
                    <a:pt x="1272" y="80"/>
                  </a:lnTo>
                  <a:lnTo>
                    <a:pt x="1293" y="88"/>
                  </a:lnTo>
                  <a:lnTo>
                    <a:pt x="1318" y="67"/>
                  </a:lnTo>
                  <a:lnTo>
                    <a:pt x="1333" y="52"/>
                  </a:lnTo>
                  <a:lnTo>
                    <a:pt x="1339" y="35"/>
                  </a:lnTo>
                  <a:lnTo>
                    <a:pt x="1353" y="34"/>
                  </a:lnTo>
                  <a:lnTo>
                    <a:pt x="1360" y="0"/>
                  </a:lnTo>
                  <a:lnTo>
                    <a:pt x="1485" y="24"/>
                  </a:lnTo>
                  <a:lnTo>
                    <a:pt x="1492" y="31"/>
                  </a:lnTo>
                  <a:lnTo>
                    <a:pt x="1502" y="29"/>
                  </a:lnTo>
                  <a:lnTo>
                    <a:pt x="1590" y="47"/>
                  </a:lnTo>
                  <a:lnTo>
                    <a:pt x="1576" y="123"/>
                  </a:lnTo>
                  <a:lnTo>
                    <a:pt x="1535" y="335"/>
                  </a:lnTo>
                  <a:lnTo>
                    <a:pt x="1529" y="333"/>
                  </a:lnTo>
                  <a:lnTo>
                    <a:pt x="1522" y="342"/>
                  </a:lnTo>
                  <a:lnTo>
                    <a:pt x="1446" y="323"/>
                  </a:lnTo>
                  <a:lnTo>
                    <a:pt x="1418" y="318"/>
                  </a:lnTo>
                  <a:lnTo>
                    <a:pt x="1414" y="343"/>
                  </a:lnTo>
                  <a:lnTo>
                    <a:pt x="1405" y="382"/>
                  </a:lnTo>
                  <a:lnTo>
                    <a:pt x="1397" y="429"/>
                  </a:lnTo>
                  <a:lnTo>
                    <a:pt x="1402" y="430"/>
                  </a:lnTo>
                  <a:lnTo>
                    <a:pt x="1399" y="455"/>
                  </a:lnTo>
                  <a:lnTo>
                    <a:pt x="1418" y="459"/>
                  </a:lnTo>
                  <a:lnTo>
                    <a:pt x="1420" y="461"/>
                  </a:lnTo>
                  <a:lnTo>
                    <a:pt x="1425" y="484"/>
                  </a:lnTo>
                  <a:lnTo>
                    <a:pt x="1433" y="499"/>
                  </a:lnTo>
                  <a:lnTo>
                    <a:pt x="1430" y="521"/>
                  </a:lnTo>
                  <a:lnTo>
                    <a:pt x="1433" y="535"/>
                  </a:lnTo>
                  <a:lnTo>
                    <a:pt x="1432" y="542"/>
                  </a:lnTo>
                  <a:lnTo>
                    <a:pt x="1442" y="546"/>
                  </a:lnTo>
                  <a:lnTo>
                    <a:pt x="1439" y="556"/>
                  </a:lnTo>
                  <a:lnTo>
                    <a:pt x="1438" y="567"/>
                  </a:lnTo>
                  <a:lnTo>
                    <a:pt x="1449" y="567"/>
                  </a:lnTo>
                  <a:lnTo>
                    <a:pt x="1446" y="588"/>
                  </a:lnTo>
                  <a:lnTo>
                    <a:pt x="1451" y="611"/>
                  </a:lnTo>
                  <a:lnTo>
                    <a:pt x="1445" y="626"/>
                  </a:lnTo>
                  <a:lnTo>
                    <a:pt x="1453" y="646"/>
                  </a:lnTo>
                  <a:lnTo>
                    <a:pt x="1445" y="649"/>
                  </a:lnTo>
                  <a:lnTo>
                    <a:pt x="1443" y="667"/>
                  </a:lnTo>
                  <a:lnTo>
                    <a:pt x="1430" y="687"/>
                  </a:lnTo>
                  <a:lnTo>
                    <a:pt x="1422" y="708"/>
                  </a:lnTo>
                  <a:lnTo>
                    <a:pt x="1418" y="719"/>
                  </a:lnTo>
                  <a:lnTo>
                    <a:pt x="1413" y="724"/>
                  </a:lnTo>
                  <a:lnTo>
                    <a:pt x="1404" y="729"/>
                  </a:lnTo>
                  <a:lnTo>
                    <a:pt x="1367" y="728"/>
                  </a:lnTo>
                  <a:lnTo>
                    <a:pt x="1355" y="729"/>
                  </a:lnTo>
                  <a:lnTo>
                    <a:pt x="1338" y="728"/>
                  </a:lnTo>
                  <a:lnTo>
                    <a:pt x="1331" y="738"/>
                  </a:lnTo>
                  <a:lnTo>
                    <a:pt x="1324" y="741"/>
                  </a:lnTo>
                  <a:lnTo>
                    <a:pt x="1314" y="740"/>
                  </a:lnTo>
                  <a:lnTo>
                    <a:pt x="1305" y="753"/>
                  </a:lnTo>
                  <a:lnTo>
                    <a:pt x="1282" y="752"/>
                  </a:lnTo>
                  <a:lnTo>
                    <a:pt x="1267" y="750"/>
                  </a:lnTo>
                  <a:lnTo>
                    <a:pt x="1260" y="743"/>
                  </a:lnTo>
                  <a:lnTo>
                    <a:pt x="1253" y="745"/>
                  </a:lnTo>
                  <a:lnTo>
                    <a:pt x="1250" y="744"/>
                  </a:lnTo>
                  <a:lnTo>
                    <a:pt x="1245" y="741"/>
                  </a:lnTo>
                  <a:lnTo>
                    <a:pt x="1241" y="748"/>
                  </a:lnTo>
                  <a:lnTo>
                    <a:pt x="1253" y="752"/>
                  </a:lnTo>
                  <a:lnTo>
                    <a:pt x="1265" y="763"/>
                  </a:lnTo>
                  <a:lnTo>
                    <a:pt x="1270" y="775"/>
                  </a:lnTo>
                  <a:lnTo>
                    <a:pt x="1293" y="780"/>
                  </a:lnTo>
                  <a:lnTo>
                    <a:pt x="1305" y="789"/>
                  </a:lnTo>
                  <a:lnTo>
                    <a:pt x="1309" y="788"/>
                  </a:lnTo>
                  <a:lnTo>
                    <a:pt x="1317" y="787"/>
                  </a:lnTo>
                  <a:lnTo>
                    <a:pt x="1344" y="787"/>
                  </a:lnTo>
                  <a:lnTo>
                    <a:pt x="1347" y="824"/>
                  </a:lnTo>
                  <a:lnTo>
                    <a:pt x="1371" y="835"/>
                  </a:lnTo>
                  <a:lnTo>
                    <a:pt x="1368" y="871"/>
                  </a:lnTo>
                  <a:lnTo>
                    <a:pt x="1384" y="935"/>
                  </a:lnTo>
                  <a:lnTo>
                    <a:pt x="1399" y="939"/>
                  </a:lnTo>
                  <a:lnTo>
                    <a:pt x="1413" y="942"/>
                  </a:lnTo>
                  <a:lnTo>
                    <a:pt x="1431" y="956"/>
                  </a:lnTo>
                  <a:lnTo>
                    <a:pt x="1437" y="950"/>
                  </a:lnTo>
                  <a:lnTo>
                    <a:pt x="1437" y="945"/>
                  </a:lnTo>
                  <a:lnTo>
                    <a:pt x="1443" y="941"/>
                  </a:lnTo>
                  <a:lnTo>
                    <a:pt x="1446" y="957"/>
                  </a:lnTo>
                  <a:lnTo>
                    <a:pt x="1449" y="959"/>
                  </a:lnTo>
                  <a:lnTo>
                    <a:pt x="1462" y="954"/>
                  </a:lnTo>
                  <a:lnTo>
                    <a:pt x="1464" y="983"/>
                  </a:lnTo>
                  <a:lnTo>
                    <a:pt x="1471" y="986"/>
                  </a:lnTo>
                  <a:lnTo>
                    <a:pt x="1470" y="995"/>
                  </a:lnTo>
                  <a:lnTo>
                    <a:pt x="1451" y="996"/>
                  </a:lnTo>
                  <a:lnTo>
                    <a:pt x="1428" y="983"/>
                  </a:lnTo>
                  <a:lnTo>
                    <a:pt x="1418" y="1001"/>
                  </a:lnTo>
                  <a:lnTo>
                    <a:pt x="1419" y="1007"/>
                  </a:lnTo>
                  <a:lnTo>
                    <a:pt x="1421" y="1039"/>
                  </a:lnTo>
                  <a:lnTo>
                    <a:pt x="1432" y="1057"/>
                  </a:lnTo>
                  <a:lnTo>
                    <a:pt x="1435" y="1055"/>
                  </a:lnTo>
                  <a:lnTo>
                    <a:pt x="1442" y="1054"/>
                  </a:lnTo>
                  <a:lnTo>
                    <a:pt x="1446" y="1053"/>
                  </a:lnTo>
                  <a:lnTo>
                    <a:pt x="1449" y="1053"/>
                  </a:lnTo>
                  <a:lnTo>
                    <a:pt x="1450" y="1054"/>
                  </a:lnTo>
                  <a:lnTo>
                    <a:pt x="1451" y="1056"/>
                  </a:lnTo>
                  <a:lnTo>
                    <a:pt x="1451" y="1066"/>
                  </a:lnTo>
                  <a:lnTo>
                    <a:pt x="1453" y="1069"/>
                  </a:lnTo>
                  <a:lnTo>
                    <a:pt x="1454" y="1069"/>
                  </a:lnTo>
                  <a:lnTo>
                    <a:pt x="1457" y="1067"/>
                  </a:lnTo>
                  <a:lnTo>
                    <a:pt x="1459" y="1064"/>
                  </a:lnTo>
                  <a:lnTo>
                    <a:pt x="1463" y="1062"/>
                  </a:lnTo>
                  <a:lnTo>
                    <a:pt x="1468" y="1062"/>
                  </a:lnTo>
                  <a:lnTo>
                    <a:pt x="1482" y="1077"/>
                  </a:lnTo>
                  <a:lnTo>
                    <a:pt x="1503" y="1094"/>
                  </a:lnTo>
                  <a:lnTo>
                    <a:pt x="1515" y="1098"/>
                  </a:lnTo>
                  <a:lnTo>
                    <a:pt x="1506" y="1122"/>
                  </a:lnTo>
                  <a:lnTo>
                    <a:pt x="1495" y="1134"/>
                  </a:lnTo>
                  <a:lnTo>
                    <a:pt x="1492" y="1139"/>
                  </a:lnTo>
                  <a:lnTo>
                    <a:pt x="1492" y="1156"/>
                  </a:lnTo>
                  <a:lnTo>
                    <a:pt x="1485" y="1170"/>
                  </a:lnTo>
                  <a:lnTo>
                    <a:pt x="1476" y="1184"/>
                  </a:lnTo>
                  <a:lnTo>
                    <a:pt x="1477" y="1212"/>
                  </a:lnTo>
                  <a:lnTo>
                    <a:pt x="1458" y="1220"/>
                  </a:lnTo>
                  <a:lnTo>
                    <a:pt x="1461" y="1250"/>
                  </a:lnTo>
                  <a:lnTo>
                    <a:pt x="1457" y="1259"/>
                  </a:lnTo>
                  <a:lnTo>
                    <a:pt x="1455" y="1283"/>
                  </a:lnTo>
                  <a:lnTo>
                    <a:pt x="1450" y="1317"/>
                  </a:lnTo>
                  <a:lnTo>
                    <a:pt x="1444" y="1324"/>
                  </a:lnTo>
                  <a:lnTo>
                    <a:pt x="1443" y="1330"/>
                  </a:lnTo>
                  <a:lnTo>
                    <a:pt x="1443" y="1334"/>
                  </a:lnTo>
                  <a:lnTo>
                    <a:pt x="1440" y="1337"/>
                  </a:lnTo>
                  <a:lnTo>
                    <a:pt x="1435" y="1336"/>
                  </a:lnTo>
                  <a:lnTo>
                    <a:pt x="1423" y="1352"/>
                  </a:lnTo>
                  <a:lnTo>
                    <a:pt x="1428" y="1363"/>
                  </a:lnTo>
                  <a:lnTo>
                    <a:pt x="1431" y="1372"/>
                  </a:lnTo>
                  <a:lnTo>
                    <a:pt x="1414" y="1403"/>
                  </a:lnTo>
                  <a:lnTo>
                    <a:pt x="1416" y="1405"/>
                  </a:lnTo>
                  <a:lnTo>
                    <a:pt x="1416" y="1410"/>
                  </a:lnTo>
                  <a:lnTo>
                    <a:pt x="1418" y="1413"/>
                  </a:lnTo>
                  <a:lnTo>
                    <a:pt x="1427" y="1398"/>
                  </a:lnTo>
                  <a:lnTo>
                    <a:pt x="1431" y="1401"/>
                  </a:lnTo>
                  <a:lnTo>
                    <a:pt x="1439" y="1404"/>
                  </a:lnTo>
                  <a:lnTo>
                    <a:pt x="1438" y="1410"/>
                  </a:lnTo>
                  <a:lnTo>
                    <a:pt x="1434" y="1413"/>
                  </a:lnTo>
                  <a:lnTo>
                    <a:pt x="1437" y="1416"/>
                  </a:lnTo>
                  <a:lnTo>
                    <a:pt x="1440" y="1419"/>
                  </a:lnTo>
                  <a:lnTo>
                    <a:pt x="1444" y="1422"/>
                  </a:lnTo>
                  <a:lnTo>
                    <a:pt x="1446" y="1434"/>
                  </a:lnTo>
                  <a:lnTo>
                    <a:pt x="1444" y="1438"/>
                  </a:lnTo>
                  <a:lnTo>
                    <a:pt x="1442" y="1441"/>
                  </a:lnTo>
                  <a:lnTo>
                    <a:pt x="1443" y="1443"/>
                  </a:lnTo>
                  <a:lnTo>
                    <a:pt x="1449" y="1443"/>
                  </a:lnTo>
                  <a:lnTo>
                    <a:pt x="1451" y="1448"/>
                  </a:lnTo>
                  <a:lnTo>
                    <a:pt x="1450" y="1452"/>
                  </a:lnTo>
                  <a:lnTo>
                    <a:pt x="1450" y="1458"/>
                  </a:lnTo>
                  <a:lnTo>
                    <a:pt x="1452" y="1459"/>
                  </a:lnTo>
                  <a:lnTo>
                    <a:pt x="1455" y="1457"/>
                  </a:lnTo>
                  <a:lnTo>
                    <a:pt x="1457" y="1458"/>
                  </a:lnTo>
                  <a:lnTo>
                    <a:pt x="1464" y="1460"/>
                  </a:lnTo>
                  <a:lnTo>
                    <a:pt x="1470" y="1475"/>
                  </a:lnTo>
                  <a:lnTo>
                    <a:pt x="1476" y="1476"/>
                  </a:lnTo>
                  <a:lnTo>
                    <a:pt x="1479" y="1476"/>
                  </a:lnTo>
                  <a:lnTo>
                    <a:pt x="1479" y="1497"/>
                  </a:lnTo>
                  <a:lnTo>
                    <a:pt x="1477" y="1504"/>
                  </a:lnTo>
                  <a:lnTo>
                    <a:pt x="1477" y="1511"/>
                  </a:lnTo>
                  <a:lnTo>
                    <a:pt x="1474" y="1516"/>
                  </a:lnTo>
                  <a:lnTo>
                    <a:pt x="1469" y="1518"/>
                  </a:lnTo>
                  <a:lnTo>
                    <a:pt x="1465" y="1522"/>
                  </a:lnTo>
                  <a:lnTo>
                    <a:pt x="1482" y="1542"/>
                  </a:lnTo>
                  <a:lnTo>
                    <a:pt x="1486" y="1542"/>
                  </a:lnTo>
                  <a:lnTo>
                    <a:pt x="1490" y="1549"/>
                  </a:lnTo>
                  <a:lnTo>
                    <a:pt x="1488" y="1552"/>
                  </a:lnTo>
                  <a:lnTo>
                    <a:pt x="1489" y="1555"/>
                  </a:lnTo>
                  <a:lnTo>
                    <a:pt x="1488" y="1565"/>
                  </a:lnTo>
                  <a:lnTo>
                    <a:pt x="1500" y="1564"/>
                  </a:lnTo>
                  <a:lnTo>
                    <a:pt x="1495" y="1575"/>
                  </a:lnTo>
                  <a:lnTo>
                    <a:pt x="1495" y="1580"/>
                  </a:lnTo>
                  <a:lnTo>
                    <a:pt x="1497" y="1582"/>
                  </a:lnTo>
                  <a:lnTo>
                    <a:pt x="1502" y="1585"/>
                  </a:lnTo>
                  <a:lnTo>
                    <a:pt x="1504" y="1588"/>
                  </a:lnTo>
                  <a:lnTo>
                    <a:pt x="1506" y="1590"/>
                  </a:lnTo>
                  <a:lnTo>
                    <a:pt x="1506" y="1591"/>
                  </a:lnTo>
                  <a:lnTo>
                    <a:pt x="1504" y="1593"/>
                  </a:lnTo>
                  <a:lnTo>
                    <a:pt x="1495" y="1594"/>
                  </a:lnTo>
                  <a:lnTo>
                    <a:pt x="1493" y="1600"/>
                  </a:lnTo>
                  <a:lnTo>
                    <a:pt x="1498" y="1609"/>
                  </a:lnTo>
                  <a:lnTo>
                    <a:pt x="1502" y="1611"/>
                  </a:lnTo>
                  <a:lnTo>
                    <a:pt x="1504" y="1610"/>
                  </a:lnTo>
                  <a:lnTo>
                    <a:pt x="1497" y="1621"/>
                  </a:lnTo>
                  <a:lnTo>
                    <a:pt x="1474" y="1624"/>
                  </a:lnTo>
                  <a:lnTo>
                    <a:pt x="1445" y="1601"/>
                  </a:lnTo>
                  <a:lnTo>
                    <a:pt x="1425" y="1610"/>
                  </a:lnTo>
                  <a:lnTo>
                    <a:pt x="1417" y="1620"/>
                  </a:lnTo>
                  <a:lnTo>
                    <a:pt x="1418" y="1628"/>
                  </a:lnTo>
                  <a:lnTo>
                    <a:pt x="1393" y="1657"/>
                  </a:lnTo>
                  <a:lnTo>
                    <a:pt x="1409" y="1667"/>
                  </a:lnTo>
                  <a:lnTo>
                    <a:pt x="1392" y="1684"/>
                  </a:lnTo>
                  <a:lnTo>
                    <a:pt x="1394" y="1700"/>
                  </a:lnTo>
                  <a:lnTo>
                    <a:pt x="1385" y="1703"/>
                  </a:lnTo>
                  <a:lnTo>
                    <a:pt x="1380" y="1702"/>
                  </a:lnTo>
                  <a:lnTo>
                    <a:pt x="1371" y="1704"/>
                  </a:lnTo>
                  <a:lnTo>
                    <a:pt x="1365" y="1703"/>
                  </a:lnTo>
                  <a:lnTo>
                    <a:pt x="1361" y="1705"/>
                  </a:lnTo>
                  <a:lnTo>
                    <a:pt x="1356" y="1704"/>
                  </a:lnTo>
                  <a:lnTo>
                    <a:pt x="1351" y="1706"/>
                  </a:lnTo>
                  <a:lnTo>
                    <a:pt x="1342" y="1715"/>
                  </a:lnTo>
                  <a:lnTo>
                    <a:pt x="1330" y="1709"/>
                  </a:lnTo>
                  <a:lnTo>
                    <a:pt x="1324" y="1707"/>
                  </a:lnTo>
                  <a:lnTo>
                    <a:pt x="1320" y="1707"/>
                  </a:lnTo>
                  <a:lnTo>
                    <a:pt x="1307" y="1703"/>
                  </a:lnTo>
                  <a:lnTo>
                    <a:pt x="1299" y="1696"/>
                  </a:lnTo>
                  <a:lnTo>
                    <a:pt x="1286" y="1708"/>
                  </a:lnTo>
                  <a:lnTo>
                    <a:pt x="1289" y="1674"/>
                  </a:lnTo>
                  <a:lnTo>
                    <a:pt x="1291" y="1615"/>
                  </a:lnTo>
                  <a:lnTo>
                    <a:pt x="1291" y="1607"/>
                  </a:lnTo>
                  <a:lnTo>
                    <a:pt x="1287" y="1603"/>
                  </a:lnTo>
                  <a:lnTo>
                    <a:pt x="1287" y="1579"/>
                  </a:lnTo>
                  <a:lnTo>
                    <a:pt x="1259" y="1579"/>
                  </a:lnTo>
                  <a:lnTo>
                    <a:pt x="1253" y="1576"/>
                  </a:lnTo>
                  <a:lnTo>
                    <a:pt x="1254" y="1566"/>
                  </a:lnTo>
                  <a:lnTo>
                    <a:pt x="1247" y="1554"/>
                  </a:lnTo>
                  <a:lnTo>
                    <a:pt x="1222" y="1550"/>
                  </a:lnTo>
                  <a:lnTo>
                    <a:pt x="1209" y="1547"/>
                  </a:lnTo>
                  <a:lnTo>
                    <a:pt x="1181" y="1551"/>
                  </a:lnTo>
                  <a:lnTo>
                    <a:pt x="1162" y="1553"/>
                  </a:lnTo>
                  <a:lnTo>
                    <a:pt x="1154" y="1552"/>
                  </a:lnTo>
                  <a:lnTo>
                    <a:pt x="1150" y="1554"/>
                  </a:lnTo>
                  <a:lnTo>
                    <a:pt x="1138" y="1564"/>
                  </a:lnTo>
                  <a:lnTo>
                    <a:pt x="1123" y="1565"/>
                  </a:lnTo>
                  <a:lnTo>
                    <a:pt x="1113" y="1571"/>
                  </a:lnTo>
                  <a:lnTo>
                    <a:pt x="1102" y="1576"/>
                  </a:lnTo>
                  <a:lnTo>
                    <a:pt x="1089" y="1569"/>
                  </a:lnTo>
                  <a:lnTo>
                    <a:pt x="1081" y="1573"/>
                  </a:lnTo>
                  <a:lnTo>
                    <a:pt x="1072" y="1573"/>
                  </a:lnTo>
                  <a:lnTo>
                    <a:pt x="1055" y="1590"/>
                  </a:lnTo>
                  <a:lnTo>
                    <a:pt x="1037" y="1608"/>
                  </a:lnTo>
                  <a:lnTo>
                    <a:pt x="1026" y="1616"/>
                  </a:lnTo>
                  <a:lnTo>
                    <a:pt x="1019" y="1619"/>
                  </a:lnTo>
                  <a:lnTo>
                    <a:pt x="1006" y="1623"/>
                  </a:lnTo>
                  <a:lnTo>
                    <a:pt x="998" y="1611"/>
                  </a:lnTo>
                  <a:lnTo>
                    <a:pt x="974" y="1620"/>
                  </a:lnTo>
                  <a:lnTo>
                    <a:pt x="964" y="1642"/>
                  </a:lnTo>
                  <a:lnTo>
                    <a:pt x="978" y="1662"/>
                  </a:lnTo>
                  <a:lnTo>
                    <a:pt x="964" y="1679"/>
                  </a:lnTo>
                  <a:lnTo>
                    <a:pt x="958" y="1674"/>
                  </a:lnTo>
                  <a:lnTo>
                    <a:pt x="923" y="1722"/>
                  </a:lnTo>
                  <a:lnTo>
                    <a:pt x="921" y="1725"/>
                  </a:lnTo>
                  <a:lnTo>
                    <a:pt x="902" y="1716"/>
                  </a:lnTo>
                  <a:lnTo>
                    <a:pt x="897" y="1722"/>
                  </a:lnTo>
                  <a:lnTo>
                    <a:pt x="867" y="1735"/>
                  </a:lnTo>
                  <a:lnTo>
                    <a:pt x="850" y="1753"/>
                  </a:lnTo>
                  <a:lnTo>
                    <a:pt x="828" y="1745"/>
                  </a:lnTo>
                  <a:lnTo>
                    <a:pt x="827" y="1743"/>
                  </a:lnTo>
                  <a:lnTo>
                    <a:pt x="827" y="1741"/>
                  </a:lnTo>
                  <a:lnTo>
                    <a:pt x="825" y="1728"/>
                  </a:lnTo>
                  <a:lnTo>
                    <a:pt x="823" y="1727"/>
                  </a:lnTo>
                  <a:lnTo>
                    <a:pt x="821" y="1720"/>
                  </a:lnTo>
                  <a:lnTo>
                    <a:pt x="823" y="1714"/>
                  </a:lnTo>
                  <a:lnTo>
                    <a:pt x="822" y="1702"/>
                  </a:lnTo>
                  <a:lnTo>
                    <a:pt x="813" y="1702"/>
                  </a:lnTo>
                  <a:lnTo>
                    <a:pt x="807" y="1703"/>
                  </a:lnTo>
                  <a:lnTo>
                    <a:pt x="806" y="1704"/>
                  </a:lnTo>
                  <a:lnTo>
                    <a:pt x="805" y="1708"/>
                  </a:lnTo>
                  <a:lnTo>
                    <a:pt x="804" y="1712"/>
                  </a:lnTo>
                  <a:lnTo>
                    <a:pt x="798" y="1714"/>
                  </a:lnTo>
                  <a:lnTo>
                    <a:pt x="797" y="1715"/>
                  </a:lnTo>
                  <a:lnTo>
                    <a:pt x="795" y="1717"/>
                  </a:lnTo>
                  <a:lnTo>
                    <a:pt x="783" y="1718"/>
                  </a:lnTo>
                  <a:lnTo>
                    <a:pt x="779" y="1718"/>
                  </a:lnTo>
                  <a:lnTo>
                    <a:pt x="771" y="1719"/>
                  </a:lnTo>
                  <a:lnTo>
                    <a:pt x="771" y="1720"/>
                  </a:lnTo>
                  <a:lnTo>
                    <a:pt x="768" y="1722"/>
                  </a:lnTo>
                  <a:lnTo>
                    <a:pt x="766" y="1722"/>
                  </a:lnTo>
                  <a:lnTo>
                    <a:pt x="768" y="1749"/>
                  </a:lnTo>
                  <a:lnTo>
                    <a:pt x="762" y="1753"/>
                  </a:lnTo>
                  <a:lnTo>
                    <a:pt x="755" y="1766"/>
                  </a:lnTo>
                  <a:lnTo>
                    <a:pt x="745" y="1757"/>
                  </a:lnTo>
                  <a:lnTo>
                    <a:pt x="733" y="1761"/>
                  </a:lnTo>
                  <a:lnTo>
                    <a:pt x="710" y="1786"/>
                  </a:lnTo>
                  <a:lnTo>
                    <a:pt x="706" y="1782"/>
                  </a:lnTo>
                  <a:lnTo>
                    <a:pt x="707" y="1774"/>
                  </a:lnTo>
                  <a:lnTo>
                    <a:pt x="686" y="1776"/>
                  </a:lnTo>
                  <a:lnTo>
                    <a:pt x="630" y="1775"/>
                  </a:lnTo>
                  <a:lnTo>
                    <a:pt x="630" y="1782"/>
                  </a:lnTo>
                  <a:lnTo>
                    <a:pt x="616" y="1786"/>
                  </a:lnTo>
                  <a:lnTo>
                    <a:pt x="614" y="1779"/>
                  </a:lnTo>
                  <a:lnTo>
                    <a:pt x="599" y="1784"/>
                  </a:lnTo>
                  <a:lnTo>
                    <a:pt x="590" y="1784"/>
                  </a:lnTo>
                  <a:lnTo>
                    <a:pt x="585" y="1789"/>
                  </a:lnTo>
                  <a:lnTo>
                    <a:pt x="578" y="1789"/>
                  </a:lnTo>
                  <a:lnTo>
                    <a:pt x="578" y="1805"/>
                  </a:lnTo>
                  <a:lnTo>
                    <a:pt x="576" y="1810"/>
                  </a:lnTo>
                  <a:lnTo>
                    <a:pt x="576" y="1813"/>
                  </a:lnTo>
                  <a:lnTo>
                    <a:pt x="564" y="1824"/>
                  </a:lnTo>
                  <a:lnTo>
                    <a:pt x="563" y="1830"/>
                  </a:lnTo>
                  <a:lnTo>
                    <a:pt x="556" y="1836"/>
                  </a:lnTo>
                  <a:lnTo>
                    <a:pt x="547" y="1838"/>
                  </a:lnTo>
                  <a:lnTo>
                    <a:pt x="543" y="1845"/>
                  </a:lnTo>
                  <a:lnTo>
                    <a:pt x="494" y="1836"/>
                  </a:lnTo>
                  <a:lnTo>
                    <a:pt x="489" y="1866"/>
                  </a:lnTo>
                  <a:lnTo>
                    <a:pt x="482" y="1865"/>
                  </a:lnTo>
                  <a:lnTo>
                    <a:pt x="478" y="1867"/>
                  </a:lnTo>
                  <a:lnTo>
                    <a:pt x="474" y="1873"/>
                  </a:lnTo>
                  <a:lnTo>
                    <a:pt x="471" y="1884"/>
                  </a:lnTo>
                  <a:lnTo>
                    <a:pt x="474" y="1891"/>
                  </a:lnTo>
                  <a:lnTo>
                    <a:pt x="470" y="1896"/>
                  </a:lnTo>
                  <a:lnTo>
                    <a:pt x="479" y="1904"/>
                  </a:lnTo>
                  <a:lnTo>
                    <a:pt x="481" y="1917"/>
                  </a:lnTo>
                  <a:lnTo>
                    <a:pt x="477" y="1934"/>
                  </a:lnTo>
                  <a:lnTo>
                    <a:pt x="485" y="1933"/>
                  </a:lnTo>
                  <a:lnTo>
                    <a:pt x="495" y="1916"/>
                  </a:lnTo>
                  <a:lnTo>
                    <a:pt x="507" y="1917"/>
                  </a:lnTo>
                  <a:lnTo>
                    <a:pt x="557" y="1927"/>
                  </a:lnTo>
                  <a:lnTo>
                    <a:pt x="550" y="1965"/>
                  </a:lnTo>
                  <a:lnTo>
                    <a:pt x="541" y="2005"/>
                  </a:lnTo>
                  <a:lnTo>
                    <a:pt x="502" y="1997"/>
                  </a:lnTo>
                  <a:lnTo>
                    <a:pt x="493" y="2036"/>
                  </a:lnTo>
                  <a:lnTo>
                    <a:pt x="459" y="2030"/>
                  </a:lnTo>
                  <a:lnTo>
                    <a:pt x="456" y="2044"/>
                  </a:lnTo>
                  <a:lnTo>
                    <a:pt x="1230" y="1181"/>
                  </a:lnTo>
                  <a:lnTo>
                    <a:pt x="1230" y="1183"/>
                  </a:lnTo>
                  <a:lnTo>
                    <a:pt x="1231" y="1186"/>
                  </a:lnTo>
                  <a:lnTo>
                    <a:pt x="1233" y="1189"/>
                  </a:lnTo>
                  <a:lnTo>
                    <a:pt x="1233" y="1190"/>
                  </a:lnTo>
                  <a:lnTo>
                    <a:pt x="1230" y="1190"/>
                  </a:lnTo>
                  <a:lnTo>
                    <a:pt x="1227" y="1190"/>
                  </a:lnTo>
                  <a:lnTo>
                    <a:pt x="1226" y="1189"/>
                  </a:lnTo>
                  <a:lnTo>
                    <a:pt x="1227" y="1186"/>
                  </a:lnTo>
                  <a:lnTo>
                    <a:pt x="1226" y="1186"/>
                  </a:lnTo>
                  <a:lnTo>
                    <a:pt x="1225" y="1187"/>
                  </a:lnTo>
                  <a:lnTo>
                    <a:pt x="1224" y="1189"/>
                  </a:lnTo>
                  <a:lnTo>
                    <a:pt x="1224" y="1192"/>
                  </a:lnTo>
                  <a:lnTo>
                    <a:pt x="1222" y="1195"/>
                  </a:lnTo>
                  <a:lnTo>
                    <a:pt x="1219" y="1196"/>
                  </a:lnTo>
                  <a:lnTo>
                    <a:pt x="1211" y="1202"/>
                  </a:lnTo>
                  <a:lnTo>
                    <a:pt x="1210" y="1205"/>
                  </a:lnTo>
                  <a:lnTo>
                    <a:pt x="1206" y="1207"/>
                  </a:lnTo>
                  <a:lnTo>
                    <a:pt x="1203" y="1209"/>
                  </a:lnTo>
                  <a:lnTo>
                    <a:pt x="1201" y="1214"/>
                  </a:lnTo>
                  <a:lnTo>
                    <a:pt x="1199" y="1215"/>
                  </a:lnTo>
                  <a:lnTo>
                    <a:pt x="1195" y="1215"/>
                  </a:lnTo>
                  <a:lnTo>
                    <a:pt x="1194" y="1215"/>
                  </a:lnTo>
                  <a:lnTo>
                    <a:pt x="1191" y="1214"/>
                  </a:lnTo>
                  <a:lnTo>
                    <a:pt x="1186" y="1212"/>
                  </a:lnTo>
                  <a:lnTo>
                    <a:pt x="1174" y="1209"/>
                  </a:lnTo>
                  <a:lnTo>
                    <a:pt x="1170" y="1219"/>
                  </a:lnTo>
                  <a:lnTo>
                    <a:pt x="1179" y="1226"/>
                  </a:lnTo>
                  <a:lnTo>
                    <a:pt x="1178" y="1230"/>
                  </a:lnTo>
                  <a:lnTo>
                    <a:pt x="1176" y="1231"/>
                  </a:lnTo>
                  <a:lnTo>
                    <a:pt x="1175" y="1245"/>
                  </a:lnTo>
                  <a:lnTo>
                    <a:pt x="1170" y="1247"/>
                  </a:lnTo>
                  <a:lnTo>
                    <a:pt x="1166" y="1279"/>
                  </a:lnTo>
                  <a:lnTo>
                    <a:pt x="1174" y="1280"/>
                  </a:lnTo>
                  <a:lnTo>
                    <a:pt x="1187" y="1271"/>
                  </a:lnTo>
                  <a:lnTo>
                    <a:pt x="1197" y="1266"/>
                  </a:lnTo>
                  <a:lnTo>
                    <a:pt x="1200" y="1262"/>
                  </a:lnTo>
                  <a:lnTo>
                    <a:pt x="1201" y="1259"/>
                  </a:lnTo>
                  <a:lnTo>
                    <a:pt x="1203" y="1256"/>
                  </a:lnTo>
                  <a:lnTo>
                    <a:pt x="1205" y="1255"/>
                  </a:lnTo>
                  <a:lnTo>
                    <a:pt x="1210" y="1256"/>
                  </a:lnTo>
                  <a:lnTo>
                    <a:pt x="1213" y="1257"/>
                  </a:lnTo>
                  <a:lnTo>
                    <a:pt x="1219" y="1256"/>
                  </a:lnTo>
                  <a:lnTo>
                    <a:pt x="1221" y="1257"/>
                  </a:lnTo>
                  <a:lnTo>
                    <a:pt x="1224" y="1260"/>
                  </a:lnTo>
                  <a:lnTo>
                    <a:pt x="1228" y="1263"/>
                  </a:lnTo>
                  <a:lnTo>
                    <a:pt x="1230" y="1264"/>
                  </a:lnTo>
                  <a:lnTo>
                    <a:pt x="1230" y="1266"/>
                  </a:lnTo>
                  <a:lnTo>
                    <a:pt x="1230" y="1267"/>
                  </a:lnTo>
                  <a:lnTo>
                    <a:pt x="1228" y="1268"/>
                  </a:lnTo>
                  <a:lnTo>
                    <a:pt x="1227" y="1272"/>
                  </a:lnTo>
                  <a:lnTo>
                    <a:pt x="1227" y="1274"/>
                  </a:lnTo>
                  <a:lnTo>
                    <a:pt x="1229" y="1276"/>
                  </a:lnTo>
                  <a:lnTo>
                    <a:pt x="1230" y="1276"/>
                  </a:lnTo>
                  <a:lnTo>
                    <a:pt x="1233" y="1277"/>
                  </a:lnTo>
                  <a:lnTo>
                    <a:pt x="1234" y="1278"/>
                  </a:lnTo>
                  <a:lnTo>
                    <a:pt x="1236" y="1282"/>
                  </a:lnTo>
                  <a:lnTo>
                    <a:pt x="1236" y="1285"/>
                  </a:lnTo>
                  <a:lnTo>
                    <a:pt x="1233" y="1287"/>
                  </a:lnTo>
                  <a:lnTo>
                    <a:pt x="1224" y="1288"/>
                  </a:lnTo>
                  <a:lnTo>
                    <a:pt x="1217" y="1289"/>
                  </a:lnTo>
                  <a:lnTo>
                    <a:pt x="1214" y="1290"/>
                  </a:lnTo>
                  <a:lnTo>
                    <a:pt x="1212" y="1292"/>
                  </a:lnTo>
                  <a:lnTo>
                    <a:pt x="1211" y="1295"/>
                  </a:lnTo>
                  <a:lnTo>
                    <a:pt x="1212" y="1297"/>
                  </a:lnTo>
                  <a:lnTo>
                    <a:pt x="1213" y="1297"/>
                  </a:lnTo>
                  <a:lnTo>
                    <a:pt x="1214" y="1298"/>
                  </a:lnTo>
                  <a:lnTo>
                    <a:pt x="1214" y="1300"/>
                  </a:lnTo>
                  <a:lnTo>
                    <a:pt x="1218" y="1308"/>
                  </a:lnTo>
                  <a:lnTo>
                    <a:pt x="1235" y="1317"/>
                  </a:lnTo>
                  <a:lnTo>
                    <a:pt x="1242" y="1322"/>
                  </a:lnTo>
                  <a:lnTo>
                    <a:pt x="1247" y="1331"/>
                  </a:lnTo>
                  <a:lnTo>
                    <a:pt x="1263" y="1331"/>
                  </a:lnTo>
                  <a:lnTo>
                    <a:pt x="1263" y="1344"/>
                  </a:lnTo>
                  <a:lnTo>
                    <a:pt x="1262" y="1353"/>
                  </a:lnTo>
                  <a:lnTo>
                    <a:pt x="1262" y="1359"/>
                  </a:lnTo>
                  <a:lnTo>
                    <a:pt x="1262" y="1373"/>
                  </a:lnTo>
                  <a:lnTo>
                    <a:pt x="1271" y="1378"/>
                  </a:lnTo>
                  <a:lnTo>
                    <a:pt x="1270" y="1388"/>
                  </a:lnTo>
                  <a:lnTo>
                    <a:pt x="1264" y="1410"/>
                  </a:lnTo>
                  <a:lnTo>
                    <a:pt x="1251" y="1408"/>
                  </a:lnTo>
                  <a:lnTo>
                    <a:pt x="1253" y="1417"/>
                  </a:lnTo>
                  <a:lnTo>
                    <a:pt x="1253" y="1429"/>
                  </a:lnTo>
                  <a:lnTo>
                    <a:pt x="1252" y="1434"/>
                  </a:lnTo>
                  <a:lnTo>
                    <a:pt x="1252" y="1437"/>
                  </a:lnTo>
                  <a:lnTo>
                    <a:pt x="1251" y="1448"/>
                  </a:lnTo>
                  <a:lnTo>
                    <a:pt x="1252" y="1457"/>
                  </a:lnTo>
                  <a:lnTo>
                    <a:pt x="1257" y="1463"/>
                  </a:lnTo>
                  <a:lnTo>
                    <a:pt x="1260" y="1477"/>
                  </a:lnTo>
                  <a:lnTo>
                    <a:pt x="1295" y="1477"/>
                  </a:lnTo>
                  <a:lnTo>
                    <a:pt x="1296" y="1440"/>
                  </a:lnTo>
                  <a:lnTo>
                    <a:pt x="1300" y="1437"/>
                  </a:lnTo>
                  <a:lnTo>
                    <a:pt x="1303" y="1439"/>
                  </a:lnTo>
                  <a:lnTo>
                    <a:pt x="1320" y="1434"/>
                  </a:lnTo>
                  <a:lnTo>
                    <a:pt x="1332" y="1442"/>
                  </a:lnTo>
                  <a:lnTo>
                    <a:pt x="1339" y="1449"/>
                  </a:lnTo>
                  <a:lnTo>
                    <a:pt x="1346" y="1434"/>
                  </a:lnTo>
                  <a:lnTo>
                    <a:pt x="1383" y="1389"/>
                  </a:lnTo>
                  <a:lnTo>
                    <a:pt x="1335" y="1383"/>
                  </a:lnTo>
                  <a:lnTo>
                    <a:pt x="1338" y="1373"/>
                  </a:lnTo>
                  <a:lnTo>
                    <a:pt x="1325" y="1369"/>
                  </a:lnTo>
                  <a:lnTo>
                    <a:pt x="1321" y="1365"/>
                  </a:lnTo>
                  <a:lnTo>
                    <a:pt x="1312" y="1367"/>
                  </a:lnTo>
                  <a:lnTo>
                    <a:pt x="1313" y="1373"/>
                  </a:lnTo>
                  <a:lnTo>
                    <a:pt x="1302" y="1370"/>
                  </a:lnTo>
                  <a:lnTo>
                    <a:pt x="1306" y="1357"/>
                  </a:lnTo>
                  <a:lnTo>
                    <a:pt x="1310" y="1342"/>
                  </a:lnTo>
                  <a:lnTo>
                    <a:pt x="1305" y="1340"/>
                  </a:lnTo>
                  <a:lnTo>
                    <a:pt x="1303" y="1334"/>
                  </a:lnTo>
                  <a:lnTo>
                    <a:pt x="1296" y="1334"/>
                  </a:lnTo>
                  <a:lnTo>
                    <a:pt x="1293" y="1321"/>
                  </a:lnTo>
                  <a:lnTo>
                    <a:pt x="1318" y="1310"/>
                  </a:lnTo>
                  <a:lnTo>
                    <a:pt x="1321" y="1301"/>
                  </a:lnTo>
                  <a:lnTo>
                    <a:pt x="1312" y="1266"/>
                  </a:lnTo>
                  <a:lnTo>
                    <a:pt x="1310" y="1261"/>
                  </a:lnTo>
                  <a:lnTo>
                    <a:pt x="1306" y="1257"/>
                  </a:lnTo>
                  <a:lnTo>
                    <a:pt x="1299" y="1260"/>
                  </a:lnTo>
                  <a:lnTo>
                    <a:pt x="1297" y="1259"/>
                  </a:lnTo>
                  <a:lnTo>
                    <a:pt x="1302" y="1254"/>
                  </a:lnTo>
                  <a:lnTo>
                    <a:pt x="1295" y="1243"/>
                  </a:lnTo>
                  <a:lnTo>
                    <a:pt x="1293" y="1244"/>
                  </a:lnTo>
                  <a:lnTo>
                    <a:pt x="1290" y="1240"/>
                  </a:lnTo>
                  <a:lnTo>
                    <a:pt x="1297" y="1228"/>
                  </a:lnTo>
                  <a:lnTo>
                    <a:pt x="1305" y="1220"/>
                  </a:lnTo>
                  <a:lnTo>
                    <a:pt x="1298" y="1207"/>
                  </a:lnTo>
                  <a:lnTo>
                    <a:pt x="1294" y="1197"/>
                  </a:lnTo>
                  <a:lnTo>
                    <a:pt x="1269" y="1203"/>
                  </a:lnTo>
                  <a:lnTo>
                    <a:pt x="1271" y="1208"/>
                  </a:lnTo>
                  <a:lnTo>
                    <a:pt x="1264" y="1210"/>
                  </a:lnTo>
                  <a:lnTo>
                    <a:pt x="1262" y="1207"/>
                  </a:lnTo>
                  <a:lnTo>
                    <a:pt x="1258" y="1206"/>
                  </a:lnTo>
                  <a:lnTo>
                    <a:pt x="1245" y="1210"/>
                  </a:lnTo>
                  <a:lnTo>
                    <a:pt x="1242" y="1205"/>
                  </a:lnTo>
                  <a:lnTo>
                    <a:pt x="1240" y="1203"/>
                  </a:lnTo>
                  <a:lnTo>
                    <a:pt x="1239" y="1201"/>
                  </a:lnTo>
                  <a:lnTo>
                    <a:pt x="1238" y="1196"/>
                  </a:lnTo>
                  <a:lnTo>
                    <a:pt x="1243" y="1191"/>
                  </a:lnTo>
                  <a:lnTo>
                    <a:pt x="1247" y="1182"/>
                  </a:lnTo>
                  <a:lnTo>
                    <a:pt x="1254" y="1171"/>
                  </a:lnTo>
                  <a:lnTo>
                    <a:pt x="1262" y="1159"/>
                  </a:lnTo>
                  <a:lnTo>
                    <a:pt x="1250" y="1155"/>
                  </a:lnTo>
                  <a:lnTo>
                    <a:pt x="1245" y="1168"/>
                  </a:lnTo>
                  <a:lnTo>
                    <a:pt x="1237" y="1181"/>
                  </a:lnTo>
                  <a:lnTo>
                    <a:pt x="1230" y="1181"/>
                  </a:lnTo>
                  <a:lnTo>
                    <a:pt x="456" y="2044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57" name="Freeform 3097"/>
            <p:cNvSpPr>
              <a:spLocks/>
            </p:cNvSpPr>
            <p:nvPr/>
          </p:nvSpPr>
          <p:spPr bwMode="auto">
            <a:xfrm>
              <a:off x="3465195" y="4898390"/>
              <a:ext cx="779145" cy="1297940"/>
            </a:xfrm>
            <a:custGeom>
              <a:avLst/>
              <a:gdLst>
                <a:gd name="T0" fmla="*/ 9525 w 1227"/>
                <a:gd name="T1" fmla="*/ 637540 h 2044"/>
                <a:gd name="T2" fmla="*/ 5715 w 1227"/>
                <a:gd name="T3" fmla="*/ 584200 h 2044"/>
                <a:gd name="T4" fmla="*/ 41910 w 1227"/>
                <a:gd name="T5" fmla="*/ 592455 h 2044"/>
                <a:gd name="T6" fmla="*/ 81915 w 1227"/>
                <a:gd name="T7" fmla="*/ 552450 h 2044"/>
                <a:gd name="T8" fmla="*/ 92710 w 1227"/>
                <a:gd name="T9" fmla="*/ 577850 h 2044"/>
                <a:gd name="T10" fmla="*/ 118110 w 1227"/>
                <a:gd name="T11" fmla="*/ 612140 h 2044"/>
                <a:gd name="T12" fmla="*/ 129540 w 1227"/>
                <a:gd name="T13" fmla="*/ 631825 h 2044"/>
                <a:gd name="T14" fmla="*/ 137160 w 1227"/>
                <a:gd name="T15" fmla="*/ 622300 h 2044"/>
                <a:gd name="T16" fmla="*/ 151130 w 1227"/>
                <a:gd name="T17" fmla="*/ 604520 h 2044"/>
                <a:gd name="T18" fmla="*/ 165735 w 1227"/>
                <a:gd name="T19" fmla="*/ 591185 h 2044"/>
                <a:gd name="T20" fmla="*/ 182245 w 1227"/>
                <a:gd name="T21" fmla="*/ 592455 h 2044"/>
                <a:gd name="T22" fmla="*/ 198120 w 1227"/>
                <a:gd name="T23" fmla="*/ 596265 h 2044"/>
                <a:gd name="T24" fmla="*/ 240665 w 1227"/>
                <a:gd name="T25" fmla="*/ 605155 h 2044"/>
                <a:gd name="T26" fmla="*/ 260985 w 1227"/>
                <a:gd name="T27" fmla="*/ 589280 h 2044"/>
                <a:gd name="T28" fmla="*/ 273685 w 1227"/>
                <a:gd name="T29" fmla="*/ 576580 h 2044"/>
                <a:gd name="T30" fmla="*/ 293370 w 1227"/>
                <a:gd name="T31" fmla="*/ 560705 h 2044"/>
                <a:gd name="T32" fmla="*/ 367030 w 1227"/>
                <a:gd name="T33" fmla="*/ 537210 h 2044"/>
                <a:gd name="T34" fmla="*/ 371475 w 1227"/>
                <a:gd name="T35" fmla="*/ 505460 h 2044"/>
                <a:gd name="T36" fmla="*/ 365760 w 1227"/>
                <a:gd name="T37" fmla="*/ 445770 h 2044"/>
                <a:gd name="T38" fmla="*/ 307340 w 1227"/>
                <a:gd name="T39" fmla="*/ 398145 h 2044"/>
                <a:gd name="T40" fmla="*/ 350520 w 1227"/>
                <a:gd name="T41" fmla="*/ 358140 h 2044"/>
                <a:gd name="T42" fmla="*/ 372110 w 1227"/>
                <a:gd name="T43" fmla="*/ 322580 h 2044"/>
                <a:gd name="T44" fmla="*/ 454025 w 1227"/>
                <a:gd name="T45" fmla="*/ 271780 h 2044"/>
                <a:gd name="T46" fmla="*/ 412115 w 1227"/>
                <a:gd name="T47" fmla="*/ 210185 h 2044"/>
                <a:gd name="T48" fmla="*/ 429260 w 1227"/>
                <a:gd name="T49" fmla="*/ 148590 h 2044"/>
                <a:gd name="T50" fmla="*/ 414020 w 1227"/>
                <a:gd name="T51" fmla="*/ 92075 h 2044"/>
                <a:gd name="T52" fmla="*/ 393700 w 1227"/>
                <a:gd name="T53" fmla="*/ 78740 h 2044"/>
                <a:gd name="T54" fmla="*/ 476885 w 1227"/>
                <a:gd name="T55" fmla="*/ 80010 h 2044"/>
                <a:gd name="T56" fmla="*/ 557530 w 1227"/>
                <a:gd name="T57" fmla="*/ 49530 h 2044"/>
                <a:gd name="T58" fmla="*/ 716915 w 1227"/>
                <a:gd name="T59" fmla="*/ 19685 h 2044"/>
                <a:gd name="T60" fmla="*/ 661670 w 1227"/>
                <a:gd name="T61" fmla="*/ 242570 h 2044"/>
                <a:gd name="T62" fmla="*/ 678815 w 1227"/>
                <a:gd name="T63" fmla="*/ 344170 h 2044"/>
                <a:gd name="T64" fmla="*/ 685800 w 1227"/>
                <a:gd name="T65" fmla="*/ 423545 h 2044"/>
                <a:gd name="T66" fmla="*/ 610235 w 1227"/>
                <a:gd name="T67" fmla="*/ 470535 h 2044"/>
                <a:gd name="T68" fmla="*/ 565150 w 1227"/>
                <a:gd name="T69" fmla="*/ 477520 h 2044"/>
                <a:gd name="T70" fmla="*/ 638175 w 1227"/>
                <a:gd name="T71" fmla="*/ 553085 h 2044"/>
                <a:gd name="T72" fmla="*/ 697865 w 1227"/>
                <a:gd name="T73" fmla="*/ 605790 h 2044"/>
                <a:gd name="T74" fmla="*/ 680720 w 1227"/>
                <a:gd name="T75" fmla="*/ 669925 h 2044"/>
                <a:gd name="T76" fmla="*/ 695960 w 1227"/>
                <a:gd name="T77" fmla="*/ 675640 h 2044"/>
                <a:gd name="T78" fmla="*/ 712470 w 1227"/>
                <a:gd name="T79" fmla="*/ 742950 h 2044"/>
                <a:gd name="T80" fmla="*/ 685800 w 1227"/>
                <a:gd name="T81" fmla="*/ 847090 h 2044"/>
                <a:gd name="T82" fmla="*/ 675640 w 1227"/>
                <a:gd name="T83" fmla="*/ 887730 h 2044"/>
                <a:gd name="T84" fmla="*/ 685165 w 1227"/>
                <a:gd name="T85" fmla="*/ 915035 h 2044"/>
                <a:gd name="T86" fmla="*/ 702945 w 1227"/>
                <a:gd name="T87" fmla="*/ 936625 h 2044"/>
                <a:gd name="T88" fmla="*/ 713105 w 1227"/>
                <a:gd name="T89" fmla="*/ 979170 h 2044"/>
                <a:gd name="T90" fmla="*/ 724535 w 1227"/>
                <a:gd name="T91" fmla="*/ 1008380 h 2044"/>
                <a:gd name="T92" fmla="*/ 705485 w 1227"/>
                <a:gd name="T93" fmla="*/ 1031240 h 2044"/>
                <a:gd name="T94" fmla="*/ 645795 w 1227"/>
                <a:gd name="T95" fmla="*/ 1080770 h 2044"/>
                <a:gd name="T96" fmla="*/ 599440 w 1227"/>
                <a:gd name="T97" fmla="*/ 1081405 h 2044"/>
                <a:gd name="T98" fmla="*/ 565785 w 1227"/>
                <a:gd name="T99" fmla="*/ 994410 h 2044"/>
                <a:gd name="T100" fmla="*/ 476250 w 1227"/>
                <a:gd name="T101" fmla="*/ 997585 h 2044"/>
                <a:gd name="T102" fmla="*/ 403225 w 1227"/>
                <a:gd name="T103" fmla="*/ 1022985 h 2044"/>
                <a:gd name="T104" fmla="*/ 320040 w 1227"/>
                <a:gd name="T105" fmla="*/ 1101725 h 2044"/>
                <a:gd name="T106" fmla="*/ 285750 w 1227"/>
                <a:gd name="T107" fmla="*/ 1080770 h 2044"/>
                <a:gd name="T108" fmla="*/ 259080 w 1227"/>
                <a:gd name="T109" fmla="*/ 1091565 h 2044"/>
                <a:gd name="T110" fmla="*/ 217805 w 1227"/>
                <a:gd name="T111" fmla="*/ 1131570 h 2044"/>
                <a:gd name="T112" fmla="*/ 136525 w 1227"/>
                <a:gd name="T113" fmla="*/ 1136015 h 2044"/>
                <a:gd name="T114" fmla="*/ 80010 w 1227"/>
                <a:gd name="T115" fmla="*/ 1184910 h 2044"/>
                <a:gd name="T116" fmla="*/ 77470 w 1227"/>
                <a:gd name="T117" fmla="*/ 1227455 h 20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27"/>
                <a:gd name="T178" fmla="*/ 0 h 2044"/>
                <a:gd name="T179" fmla="*/ 1227 w 1227"/>
                <a:gd name="T180" fmla="*/ 2044 h 20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27" h="2044">
                  <a:moveTo>
                    <a:pt x="39" y="1117"/>
                  </a:moveTo>
                  <a:lnTo>
                    <a:pt x="42" y="1104"/>
                  </a:lnTo>
                  <a:lnTo>
                    <a:pt x="37" y="1091"/>
                  </a:lnTo>
                  <a:lnTo>
                    <a:pt x="34" y="1087"/>
                  </a:lnTo>
                  <a:lnTo>
                    <a:pt x="32" y="1070"/>
                  </a:lnTo>
                  <a:lnTo>
                    <a:pt x="26" y="1046"/>
                  </a:lnTo>
                  <a:lnTo>
                    <a:pt x="31" y="1035"/>
                  </a:lnTo>
                  <a:lnTo>
                    <a:pt x="19" y="1018"/>
                  </a:lnTo>
                  <a:lnTo>
                    <a:pt x="11" y="1018"/>
                  </a:lnTo>
                  <a:lnTo>
                    <a:pt x="15" y="1004"/>
                  </a:lnTo>
                  <a:lnTo>
                    <a:pt x="8" y="994"/>
                  </a:lnTo>
                  <a:lnTo>
                    <a:pt x="15" y="978"/>
                  </a:lnTo>
                  <a:lnTo>
                    <a:pt x="8" y="949"/>
                  </a:lnTo>
                  <a:lnTo>
                    <a:pt x="16" y="941"/>
                  </a:lnTo>
                  <a:lnTo>
                    <a:pt x="11" y="937"/>
                  </a:lnTo>
                  <a:lnTo>
                    <a:pt x="9" y="941"/>
                  </a:lnTo>
                  <a:lnTo>
                    <a:pt x="1" y="940"/>
                  </a:lnTo>
                  <a:lnTo>
                    <a:pt x="0" y="935"/>
                  </a:lnTo>
                  <a:lnTo>
                    <a:pt x="6" y="935"/>
                  </a:lnTo>
                  <a:lnTo>
                    <a:pt x="9" y="920"/>
                  </a:lnTo>
                  <a:lnTo>
                    <a:pt x="25" y="912"/>
                  </a:lnTo>
                  <a:lnTo>
                    <a:pt x="24" y="905"/>
                  </a:lnTo>
                  <a:lnTo>
                    <a:pt x="32" y="905"/>
                  </a:lnTo>
                  <a:lnTo>
                    <a:pt x="33" y="902"/>
                  </a:lnTo>
                  <a:lnTo>
                    <a:pt x="37" y="902"/>
                  </a:lnTo>
                  <a:lnTo>
                    <a:pt x="35" y="911"/>
                  </a:lnTo>
                  <a:lnTo>
                    <a:pt x="42" y="912"/>
                  </a:lnTo>
                  <a:lnTo>
                    <a:pt x="44" y="914"/>
                  </a:lnTo>
                  <a:lnTo>
                    <a:pt x="55" y="913"/>
                  </a:lnTo>
                  <a:lnTo>
                    <a:pt x="66" y="933"/>
                  </a:lnTo>
                  <a:lnTo>
                    <a:pt x="69" y="930"/>
                  </a:lnTo>
                  <a:lnTo>
                    <a:pt x="74" y="916"/>
                  </a:lnTo>
                  <a:lnTo>
                    <a:pt x="75" y="911"/>
                  </a:lnTo>
                  <a:lnTo>
                    <a:pt x="92" y="911"/>
                  </a:lnTo>
                  <a:lnTo>
                    <a:pt x="99" y="911"/>
                  </a:lnTo>
                  <a:lnTo>
                    <a:pt x="104" y="903"/>
                  </a:lnTo>
                  <a:lnTo>
                    <a:pt x="105" y="892"/>
                  </a:lnTo>
                  <a:lnTo>
                    <a:pt x="110" y="892"/>
                  </a:lnTo>
                  <a:lnTo>
                    <a:pt x="121" y="871"/>
                  </a:lnTo>
                  <a:lnTo>
                    <a:pt x="129" y="870"/>
                  </a:lnTo>
                  <a:lnTo>
                    <a:pt x="139" y="873"/>
                  </a:lnTo>
                  <a:lnTo>
                    <a:pt x="141" y="880"/>
                  </a:lnTo>
                  <a:lnTo>
                    <a:pt x="148" y="879"/>
                  </a:lnTo>
                  <a:lnTo>
                    <a:pt x="148" y="885"/>
                  </a:lnTo>
                  <a:lnTo>
                    <a:pt x="152" y="888"/>
                  </a:lnTo>
                  <a:lnTo>
                    <a:pt x="153" y="889"/>
                  </a:lnTo>
                  <a:lnTo>
                    <a:pt x="154" y="894"/>
                  </a:lnTo>
                  <a:lnTo>
                    <a:pt x="151" y="901"/>
                  </a:lnTo>
                  <a:lnTo>
                    <a:pt x="148" y="905"/>
                  </a:lnTo>
                  <a:lnTo>
                    <a:pt x="146" y="910"/>
                  </a:lnTo>
                  <a:lnTo>
                    <a:pt x="151" y="919"/>
                  </a:lnTo>
                  <a:lnTo>
                    <a:pt x="190" y="912"/>
                  </a:lnTo>
                  <a:lnTo>
                    <a:pt x="193" y="902"/>
                  </a:lnTo>
                  <a:lnTo>
                    <a:pt x="199" y="904"/>
                  </a:lnTo>
                  <a:lnTo>
                    <a:pt x="204" y="915"/>
                  </a:lnTo>
                  <a:lnTo>
                    <a:pt x="196" y="920"/>
                  </a:lnTo>
                  <a:lnTo>
                    <a:pt x="195" y="928"/>
                  </a:lnTo>
                  <a:lnTo>
                    <a:pt x="203" y="940"/>
                  </a:lnTo>
                  <a:lnTo>
                    <a:pt x="190" y="965"/>
                  </a:lnTo>
                  <a:lnTo>
                    <a:pt x="186" y="964"/>
                  </a:lnTo>
                  <a:lnTo>
                    <a:pt x="184" y="966"/>
                  </a:lnTo>
                  <a:lnTo>
                    <a:pt x="180" y="966"/>
                  </a:lnTo>
                  <a:lnTo>
                    <a:pt x="181" y="973"/>
                  </a:lnTo>
                  <a:lnTo>
                    <a:pt x="172" y="991"/>
                  </a:lnTo>
                  <a:lnTo>
                    <a:pt x="186" y="994"/>
                  </a:lnTo>
                  <a:lnTo>
                    <a:pt x="189" y="992"/>
                  </a:lnTo>
                  <a:lnTo>
                    <a:pt x="194" y="994"/>
                  </a:lnTo>
                  <a:lnTo>
                    <a:pt x="200" y="995"/>
                  </a:lnTo>
                  <a:lnTo>
                    <a:pt x="203" y="995"/>
                  </a:lnTo>
                  <a:lnTo>
                    <a:pt x="204" y="995"/>
                  </a:lnTo>
                  <a:lnTo>
                    <a:pt x="206" y="993"/>
                  </a:lnTo>
                  <a:lnTo>
                    <a:pt x="210" y="993"/>
                  </a:lnTo>
                  <a:lnTo>
                    <a:pt x="211" y="992"/>
                  </a:lnTo>
                  <a:lnTo>
                    <a:pt x="212" y="989"/>
                  </a:lnTo>
                  <a:lnTo>
                    <a:pt x="212" y="988"/>
                  </a:lnTo>
                  <a:lnTo>
                    <a:pt x="213" y="987"/>
                  </a:lnTo>
                  <a:lnTo>
                    <a:pt x="213" y="985"/>
                  </a:lnTo>
                  <a:lnTo>
                    <a:pt x="215" y="983"/>
                  </a:lnTo>
                  <a:lnTo>
                    <a:pt x="216" y="981"/>
                  </a:lnTo>
                  <a:lnTo>
                    <a:pt x="216" y="980"/>
                  </a:lnTo>
                  <a:lnTo>
                    <a:pt x="217" y="976"/>
                  </a:lnTo>
                  <a:lnTo>
                    <a:pt x="218" y="974"/>
                  </a:lnTo>
                  <a:lnTo>
                    <a:pt x="220" y="971"/>
                  </a:lnTo>
                  <a:lnTo>
                    <a:pt x="224" y="970"/>
                  </a:lnTo>
                  <a:lnTo>
                    <a:pt x="227" y="966"/>
                  </a:lnTo>
                  <a:lnTo>
                    <a:pt x="229" y="965"/>
                  </a:lnTo>
                  <a:lnTo>
                    <a:pt x="232" y="962"/>
                  </a:lnTo>
                  <a:lnTo>
                    <a:pt x="235" y="958"/>
                  </a:lnTo>
                  <a:lnTo>
                    <a:pt x="236" y="956"/>
                  </a:lnTo>
                  <a:lnTo>
                    <a:pt x="238" y="952"/>
                  </a:lnTo>
                  <a:lnTo>
                    <a:pt x="240" y="947"/>
                  </a:lnTo>
                  <a:lnTo>
                    <a:pt x="240" y="946"/>
                  </a:lnTo>
                  <a:lnTo>
                    <a:pt x="243" y="945"/>
                  </a:lnTo>
                  <a:lnTo>
                    <a:pt x="246" y="942"/>
                  </a:lnTo>
                  <a:lnTo>
                    <a:pt x="248" y="939"/>
                  </a:lnTo>
                  <a:lnTo>
                    <a:pt x="249" y="938"/>
                  </a:lnTo>
                  <a:lnTo>
                    <a:pt x="252" y="937"/>
                  </a:lnTo>
                  <a:lnTo>
                    <a:pt x="259" y="933"/>
                  </a:lnTo>
                  <a:lnTo>
                    <a:pt x="260" y="933"/>
                  </a:lnTo>
                  <a:lnTo>
                    <a:pt x="261" y="931"/>
                  </a:lnTo>
                  <a:lnTo>
                    <a:pt x="262" y="931"/>
                  </a:lnTo>
                  <a:lnTo>
                    <a:pt x="264" y="933"/>
                  </a:lnTo>
                  <a:lnTo>
                    <a:pt x="266" y="934"/>
                  </a:lnTo>
                  <a:lnTo>
                    <a:pt x="267" y="935"/>
                  </a:lnTo>
                  <a:lnTo>
                    <a:pt x="270" y="934"/>
                  </a:lnTo>
                  <a:lnTo>
                    <a:pt x="271" y="933"/>
                  </a:lnTo>
                  <a:lnTo>
                    <a:pt x="274" y="933"/>
                  </a:lnTo>
                  <a:lnTo>
                    <a:pt x="277" y="931"/>
                  </a:lnTo>
                  <a:lnTo>
                    <a:pt x="285" y="931"/>
                  </a:lnTo>
                  <a:lnTo>
                    <a:pt x="287" y="933"/>
                  </a:lnTo>
                  <a:lnTo>
                    <a:pt x="288" y="934"/>
                  </a:lnTo>
                  <a:lnTo>
                    <a:pt x="289" y="934"/>
                  </a:lnTo>
                  <a:lnTo>
                    <a:pt x="291" y="934"/>
                  </a:lnTo>
                  <a:lnTo>
                    <a:pt x="295" y="934"/>
                  </a:lnTo>
                  <a:lnTo>
                    <a:pt x="296" y="934"/>
                  </a:lnTo>
                  <a:lnTo>
                    <a:pt x="297" y="934"/>
                  </a:lnTo>
                  <a:lnTo>
                    <a:pt x="300" y="935"/>
                  </a:lnTo>
                  <a:lnTo>
                    <a:pt x="307" y="938"/>
                  </a:lnTo>
                  <a:lnTo>
                    <a:pt x="309" y="939"/>
                  </a:lnTo>
                  <a:lnTo>
                    <a:pt x="312" y="939"/>
                  </a:lnTo>
                  <a:lnTo>
                    <a:pt x="314" y="939"/>
                  </a:lnTo>
                  <a:lnTo>
                    <a:pt x="316" y="940"/>
                  </a:lnTo>
                  <a:lnTo>
                    <a:pt x="321" y="931"/>
                  </a:lnTo>
                  <a:lnTo>
                    <a:pt x="324" y="936"/>
                  </a:lnTo>
                  <a:lnTo>
                    <a:pt x="333" y="935"/>
                  </a:lnTo>
                  <a:lnTo>
                    <a:pt x="355" y="936"/>
                  </a:lnTo>
                  <a:lnTo>
                    <a:pt x="366" y="929"/>
                  </a:lnTo>
                  <a:lnTo>
                    <a:pt x="373" y="942"/>
                  </a:lnTo>
                  <a:lnTo>
                    <a:pt x="376" y="954"/>
                  </a:lnTo>
                  <a:lnTo>
                    <a:pt x="379" y="953"/>
                  </a:lnTo>
                  <a:lnTo>
                    <a:pt x="380" y="952"/>
                  </a:lnTo>
                  <a:lnTo>
                    <a:pt x="388" y="946"/>
                  </a:lnTo>
                  <a:lnTo>
                    <a:pt x="395" y="940"/>
                  </a:lnTo>
                  <a:lnTo>
                    <a:pt x="396" y="938"/>
                  </a:lnTo>
                  <a:lnTo>
                    <a:pt x="397" y="938"/>
                  </a:lnTo>
                  <a:lnTo>
                    <a:pt x="398" y="937"/>
                  </a:lnTo>
                  <a:lnTo>
                    <a:pt x="398" y="935"/>
                  </a:lnTo>
                  <a:lnTo>
                    <a:pt x="402" y="936"/>
                  </a:lnTo>
                  <a:lnTo>
                    <a:pt x="405" y="934"/>
                  </a:lnTo>
                  <a:lnTo>
                    <a:pt x="411" y="928"/>
                  </a:lnTo>
                  <a:lnTo>
                    <a:pt x="411" y="925"/>
                  </a:lnTo>
                  <a:lnTo>
                    <a:pt x="415" y="919"/>
                  </a:lnTo>
                  <a:lnTo>
                    <a:pt x="418" y="918"/>
                  </a:lnTo>
                  <a:lnTo>
                    <a:pt x="421" y="915"/>
                  </a:lnTo>
                  <a:lnTo>
                    <a:pt x="422" y="914"/>
                  </a:lnTo>
                  <a:lnTo>
                    <a:pt x="424" y="912"/>
                  </a:lnTo>
                  <a:lnTo>
                    <a:pt x="426" y="912"/>
                  </a:lnTo>
                  <a:lnTo>
                    <a:pt x="428" y="911"/>
                  </a:lnTo>
                  <a:lnTo>
                    <a:pt x="429" y="908"/>
                  </a:lnTo>
                  <a:lnTo>
                    <a:pt x="431" y="908"/>
                  </a:lnTo>
                  <a:lnTo>
                    <a:pt x="433" y="910"/>
                  </a:lnTo>
                  <a:lnTo>
                    <a:pt x="435" y="910"/>
                  </a:lnTo>
                  <a:lnTo>
                    <a:pt x="436" y="908"/>
                  </a:lnTo>
                  <a:lnTo>
                    <a:pt x="438" y="908"/>
                  </a:lnTo>
                  <a:lnTo>
                    <a:pt x="445" y="887"/>
                  </a:lnTo>
                  <a:lnTo>
                    <a:pt x="451" y="885"/>
                  </a:lnTo>
                  <a:lnTo>
                    <a:pt x="453" y="885"/>
                  </a:lnTo>
                  <a:lnTo>
                    <a:pt x="455" y="883"/>
                  </a:lnTo>
                  <a:lnTo>
                    <a:pt x="459" y="883"/>
                  </a:lnTo>
                  <a:lnTo>
                    <a:pt x="462" y="883"/>
                  </a:lnTo>
                  <a:lnTo>
                    <a:pt x="503" y="863"/>
                  </a:lnTo>
                  <a:lnTo>
                    <a:pt x="504" y="865"/>
                  </a:lnTo>
                  <a:lnTo>
                    <a:pt x="505" y="868"/>
                  </a:lnTo>
                  <a:lnTo>
                    <a:pt x="505" y="871"/>
                  </a:lnTo>
                  <a:lnTo>
                    <a:pt x="517" y="884"/>
                  </a:lnTo>
                  <a:lnTo>
                    <a:pt x="548" y="880"/>
                  </a:lnTo>
                  <a:lnTo>
                    <a:pt x="556" y="869"/>
                  </a:lnTo>
                  <a:lnTo>
                    <a:pt x="583" y="857"/>
                  </a:lnTo>
                  <a:lnTo>
                    <a:pt x="582" y="849"/>
                  </a:lnTo>
                  <a:lnTo>
                    <a:pt x="578" y="846"/>
                  </a:lnTo>
                  <a:lnTo>
                    <a:pt x="575" y="843"/>
                  </a:lnTo>
                  <a:lnTo>
                    <a:pt x="573" y="836"/>
                  </a:lnTo>
                  <a:lnTo>
                    <a:pt x="575" y="829"/>
                  </a:lnTo>
                  <a:lnTo>
                    <a:pt x="574" y="823"/>
                  </a:lnTo>
                  <a:lnTo>
                    <a:pt x="575" y="814"/>
                  </a:lnTo>
                  <a:lnTo>
                    <a:pt x="577" y="812"/>
                  </a:lnTo>
                  <a:lnTo>
                    <a:pt x="582" y="809"/>
                  </a:lnTo>
                  <a:lnTo>
                    <a:pt x="583" y="806"/>
                  </a:lnTo>
                  <a:lnTo>
                    <a:pt x="583" y="801"/>
                  </a:lnTo>
                  <a:lnTo>
                    <a:pt x="585" y="796"/>
                  </a:lnTo>
                  <a:lnTo>
                    <a:pt x="585" y="792"/>
                  </a:lnTo>
                  <a:lnTo>
                    <a:pt x="583" y="786"/>
                  </a:lnTo>
                  <a:lnTo>
                    <a:pt x="579" y="782"/>
                  </a:lnTo>
                  <a:lnTo>
                    <a:pt x="578" y="776"/>
                  </a:lnTo>
                  <a:lnTo>
                    <a:pt x="580" y="771"/>
                  </a:lnTo>
                  <a:lnTo>
                    <a:pt x="585" y="753"/>
                  </a:lnTo>
                  <a:lnTo>
                    <a:pt x="587" y="743"/>
                  </a:lnTo>
                  <a:lnTo>
                    <a:pt x="567" y="742"/>
                  </a:lnTo>
                  <a:lnTo>
                    <a:pt x="570" y="724"/>
                  </a:lnTo>
                  <a:lnTo>
                    <a:pt x="576" y="702"/>
                  </a:lnTo>
                  <a:lnTo>
                    <a:pt x="578" y="697"/>
                  </a:lnTo>
                  <a:lnTo>
                    <a:pt x="592" y="687"/>
                  </a:lnTo>
                  <a:lnTo>
                    <a:pt x="554" y="674"/>
                  </a:lnTo>
                  <a:lnTo>
                    <a:pt x="535" y="652"/>
                  </a:lnTo>
                  <a:lnTo>
                    <a:pt x="523" y="651"/>
                  </a:lnTo>
                  <a:lnTo>
                    <a:pt x="514" y="648"/>
                  </a:lnTo>
                  <a:lnTo>
                    <a:pt x="505" y="646"/>
                  </a:lnTo>
                  <a:lnTo>
                    <a:pt x="502" y="640"/>
                  </a:lnTo>
                  <a:lnTo>
                    <a:pt x="494" y="636"/>
                  </a:lnTo>
                  <a:lnTo>
                    <a:pt x="484" y="627"/>
                  </a:lnTo>
                  <a:lnTo>
                    <a:pt x="503" y="613"/>
                  </a:lnTo>
                  <a:lnTo>
                    <a:pt x="519" y="602"/>
                  </a:lnTo>
                  <a:lnTo>
                    <a:pt x="532" y="589"/>
                  </a:lnTo>
                  <a:lnTo>
                    <a:pt x="525" y="571"/>
                  </a:lnTo>
                  <a:lnTo>
                    <a:pt x="519" y="568"/>
                  </a:lnTo>
                  <a:lnTo>
                    <a:pt x="499" y="531"/>
                  </a:lnTo>
                  <a:lnTo>
                    <a:pt x="536" y="526"/>
                  </a:lnTo>
                  <a:lnTo>
                    <a:pt x="538" y="538"/>
                  </a:lnTo>
                  <a:lnTo>
                    <a:pt x="549" y="535"/>
                  </a:lnTo>
                  <a:lnTo>
                    <a:pt x="552" y="564"/>
                  </a:lnTo>
                  <a:lnTo>
                    <a:pt x="556" y="581"/>
                  </a:lnTo>
                  <a:lnTo>
                    <a:pt x="573" y="579"/>
                  </a:lnTo>
                  <a:lnTo>
                    <a:pt x="568" y="567"/>
                  </a:lnTo>
                  <a:lnTo>
                    <a:pt x="575" y="565"/>
                  </a:lnTo>
                  <a:lnTo>
                    <a:pt x="573" y="558"/>
                  </a:lnTo>
                  <a:lnTo>
                    <a:pt x="565" y="548"/>
                  </a:lnTo>
                  <a:lnTo>
                    <a:pt x="573" y="548"/>
                  </a:lnTo>
                  <a:lnTo>
                    <a:pt x="563" y="533"/>
                  </a:lnTo>
                  <a:lnTo>
                    <a:pt x="568" y="522"/>
                  </a:lnTo>
                  <a:lnTo>
                    <a:pt x="586" y="508"/>
                  </a:lnTo>
                  <a:lnTo>
                    <a:pt x="574" y="500"/>
                  </a:lnTo>
                  <a:lnTo>
                    <a:pt x="579" y="495"/>
                  </a:lnTo>
                  <a:lnTo>
                    <a:pt x="604" y="508"/>
                  </a:lnTo>
                  <a:lnTo>
                    <a:pt x="648" y="477"/>
                  </a:lnTo>
                  <a:lnTo>
                    <a:pt x="660" y="471"/>
                  </a:lnTo>
                  <a:lnTo>
                    <a:pt x="655" y="453"/>
                  </a:lnTo>
                  <a:lnTo>
                    <a:pt x="663" y="441"/>
                  </a:lnTo>
                  <a:lnTo>
                    <a:pt x="679" y="437"/>
                  </a:lnTo>
                  <a:lnTo>
                    <a:pt x="697" y="434"/>
                  </a:lnTo>
                  <a:lnTo>
                    <a:pt x="715" y="428"/>
                  </a:lnTo>
                  <a:lnTo>
                    <a:pt x="728" y="416"/>
                  </a:lnTo>
                  <a:lnTo>
                    <a:pt x="731" y="400"/>
                  </a:lnTo>
                  <a:lnTo>
                    <a:pt x="728" y="387"/>
                  </a:lnTo>
                  <a:lnTo>
                    <a:pt x="720" y="378"/>
                  </a:lnTo>
                  <a:lnTo>
                    <a:pt x="707" y="369"/>
                  </a:lnTo>
                  <a:lnTo>
                    <a:pt x="698" y="367"/>
                  </a:lnTo>
                  <a:lnTo>
                    <a:pt x="675" y="361"/>
                  </a:lnTo>
                  <a:lnTo>
                    <a:pt x="656" y="352"/>
                  </a:lnTo>
                  <a:lnTo>
                    <a:pt x="651" y="337"/>
                  </a:lnTo>
                  <a:lnTo>
                    <a:pt x="649" y="331"/>
                  </a:lnTo>
                  <a:lnTo>
                    <a:pt x="649" y="323"/>
                  </a:lnTo>
                  <a:lnTo>
                    <a:pt x="664" y="311"/>
                  </a:lnTo>
                  <a:lnTo>
                    <a:pt x="691" y="314"/>
                  </a:lnTo>
                  <a:lnTo>
                    <a:pt x="708" y="310"/>
                  </a:lnTo>
                  <a:lnTo>
                    <a:pt x="712" y="294"/>
                  </a:lnTo>
                  <a:lnTo>
                    <a:pt x="709" y="277"/>
                  </a:lnTo>
                  <a:lnTo>
                    <a:pt x="700" y="269"/>
                  </a:lnTo>
                  <a:lnTo>
                    <a:pt x="690" y="265"/>
                  </a:lnTo>
                  <a:lnTo>
                    <a:pt x="682" y="248"/>
                  </a:lnTo>
                  <a:lnTo>
                    <a:pt x="676" y="234"/>
                  </a:lnTo>
                  <a:lnTo>
                    <a:pt x="654" y="241"/>
                  </a:lnTo>
                  <a:lnTo>
                    <a:pt x="651" y="234"/>
                  </a:lnTo>
                  <a:lnTo>
                    <a:pt x="661" y="230"/>
                  </a:lnTo>
                  <a:lnTo>
                    <a:pt x="659" y="220"/>
                  </a:lnTo>
                  <a:lnTo>
                    <a:pt x="655" y="224"/>
                  </a:lnTo>
                  <a:lnTo>
                    <a:pt x="644" y="173"/>
                  </a:lnTo>
                  <a:lnTo>
                    <a:pt x="638" y="170"/>
                  </a:lnTo>
                  <a:lnTo>
                    <a:pt x="637" y="160"/>
                  </a:lnTo>
                  <a:lnTo>
                    <a:pt x="651" y="150"/>
                  </a:lnTo>
                  <a:lnTo>
                    <a:pt x="652" y="145"/>
                  </a:lnTo>
                  <a:lnTo>
                    <a:pt x="648" y="145"/>
                  </a:lnTo>
                  <a:lnTo>
                    <a:pt x="647" y="143"/>
                  </a:lnTo>
                  <a:lnTo>
                    <a:pt x="647" y="137"/>
                  </a:lnTo>
                  <a:lnTo>
                    <a:pt x="644" y="136"/>
                  </a:lnTo>
                  <a:lnTo>
                    <a:pt x="642" y="139"/>
                  </a:lnTo>
                  <a:lnTo>
                    <a:pt x="638" y="143"/>
                  </a:lnTo>
                  <a:lnTo>
                    <a:pt x="632" y="149"/>
                  </a:lnTo>
                  <a:lnTo>
                    <a:pt x="628" y="149"/>
                  </a:lnTo>
                  <a:lnTo>
                    <a:pt x="623" y="139"/>
                  </a:lnTo>
                  <a:lnTo>
                    <a:pt x="620" y="124"/>
                  </a:lnTo>
                  <a:lnTo>
                    <a:pt x="639" y="109"/>
                  </a:lnTo>
                  <a:lnTo>
                    <a:pt x="650" y="103"/>
                  </a:lnTo>
                  <a:lnTo>
                    <a:pt x="661" y="101"/>
                  </a:lnTo>
                  <a:lnTo>
                    <a:pt x="679" y="105"/>
                  </a:lnTo>
                  <a:lnTo>
                    <a:pt x="692" y="109"/>
                  </a:lnTo>
                  <a:lnTo>
                    <a:pt x="709" y="101"/>
                  </a:lnTo>
                  <a:lnTo>
                    <a:pt x="716" y="89"/>
                  </a:lnTo>
                  <a:lnTo>
                    <a:pt x="719" y="112"/>
                  </a:lnTo>
                  <a:lnTo>
                    <a:pt x="738" y="125"/>
                  </a:lnTo>
                  <a:lnTo>
                    <a:pt x="751" y="126"/>
                  </a:lnTo>
                  <a:lnTo>
                    <a:pt x="772" y="127"/>
                  </a:lnTo>
                  <a:lnTo>
                    <a:pt x="790" y="123"/>
                  </a:lnTo>
                  <a:lnTo>
                    <a:pt x="803" y="124"/>
                  </a:lnTo>
                  <a:lnTo>
                    <a:pt x="818" y="131"/>
                  </a:lnTo>
                  <a:lnTo>
                    <a:pt x="829" y="127"/>
                  </a:lnTo>
                  <a:lnTo>
                    <a:pt x="844" y="121"/>
                  </a:lnTo>
                  <a:lnTo>
                    <a:pt x="856" y="114"/>
                  </a:lnTo>
                  <a:lnTo>
                    <a:pt x="860" y="104"/>
                  </a:lnTo>
                  <a:lnTo>
                    <a:pt x="863" y="100"/>
                  </a:lnTo>
                  <a:lnTo>
                    <a:pt x="878" y="78"/>
                  </a:lnTo>
                  <a:lnTo>
                    <a:pt x="898" y="78"/>
                  </a:lnTo>
                  <a:lnTo>
                    <a:pt x="909" y="80"/>
                  </a:lnTo>
                  <a:lnTo>
                    <a:pt x="930" y="88"/>
                  </a:lnTo>
                  <a:lnTo>
                    <a:pt x="955" y="67"/>
                  </a:lnTo>
                  <a:lnTo>
                    <a:pt x="970" y="52"/>
                  </a:lnTo>
                  <a:lnTo>
                    <a:pt x="976" y="35"/>
                  </a:lnTo>
                  <a:lnTo>
                    <a:pt x="990" y="34"/>
                  </a:lnTo>
                  <a:lnTo>
                    <a:pt x="997" y="0"/>
                  </a:lnTo>
                  <a:lnTo>
                    <a:pt x="1122" y="24"/>
                  </a:lnTo>
                  <a:lnTo>
                    <a:pt x="1129" y="31"/>
                  </a:lnTo>
                  <a:lnTo>
                    <a:pt x="1139" y="29"/>
                  </a:lnTo>
                  <a:lnTo>
                    <a:pt x="1227" y="47"/>
                  </a:lnTo>
                  <a:lnTo>
                    <a:pt x="1213" y="123"/>
                  </a:lnTo>
                  <a:lnTo>
                    <a:pt x="1172" y="335"/>
                  </a:lnTo>
                  <a:lnTo>
                    <a:pt x="1166" y="333"/>
                  </a:lnTo>
                  <a:lnTo>
                    <a:pt x="1159" y="342"/>
                  </a:lnTo>
                  <a:lnTo>
                    <a:pt x="1083" y="323"/>
                  </a:lnTo>
                  <a:lnTo>
                    <a:pt x="1055" y="318"/>
                  </a:lnTo>
                  <a:lnTo>
                    <a:pt x="1051" y="343"/>
                  </a:lnTo>
                  <a:lnTo>
                    <a:pt x="1042" y="382"/>
                  </a:lnTo>
                  <a:lnTo>
                    <a:pt x="1034" y="429"/>
                  </a:lnTo>
                  <a:lnTo>
                    <a:pt x="1039" y="430"/>
                  </a:lnTo>
                  <a:lnTo>
                    <a:pt x="1036" y="455"/>
                  </a:lnTo>
                  <a:lnTo>
                    <a:pt x="1055" y="459"/>
                  </a:lnTo>
                  <a:lnTo>
                    <a:pt x="1057" y="461"/>
                  </a:lnTo>
                  <a:lnTo>
                    <a:pt x="1062" y="484"/>
                  </a:lnTo>
                  <a:lnTo>
                    <a:pt x="1070" y="499"/>
                  </a:lnTo>
                  <a:lnTo>
                    <a:pt x="1067" y="521"/>
                  </a:lnTo>
                  <a:lnTo>
                    <a:pt x="1070" y="535"/>
                  </a:lnTo>
                  <a:lnTo>
                    <a:pt x="1069" y="542"/>
                  </a:lnTo>
                  <a:lnTo>
                    <a:pt x="1079" y="546"/>
                  </a:lnTo>
                  <a:lnTo>
                    <a:pt x="1076" y="556"/>
                  </a:lnTo>
                  <a:lnTo>
                    <a:pt x="1075" y="567"/>
                  </a:lnTo>
                  <a:lnTo>
                    <a:pt x="1086" y="567"/>
                  </a:lnTo>
                  <a:lnTo>
                    <a:pt x="1083" y="588"/>
                  </a:lnTo>
                  <a:lnTo>
                    <a:pt x="1088" y="611"/>
                  </a:lnTo>
                  <a:lnTo>
                    <a:pt x="1082" y="626"/>
                  </a:lnTo>
                  <a:lnTo>
                    <a:pt x="1090" y="646"/>
                  </a:lnTo>
                  <a:lnTo>
                    <a:pt x="1082" y="649"/>
                  </a:lnTo>
                  <a:lnTo>
                    <a:pt x="1080" y="667"/>
                  </a:lnTo>
                  <a:lnTo>
                    <a:pt x="1067" y="687"/>
                  </a:lnTo>
                  <a:lnTo>
                    <a:pt x="1059" y="708"/>
                  </a:lnTo>
                  <a:lnTo>
                    <a:pt x="1055" y="719"/>
                  </a:lnTo>
                  <a:lnTo>
                    <a:pt x="1050" y="724"/>
                  </a:lnTo>
                  <a:lnTo>
                    <a:pt x="1041" y="729"/>
                  </a:lnTo>
                  <a:lnTo>
                    <a:pt x="1004" y="728"/>
                  </a:lnTo>
                  <a:lnTo>
                    <a:pt x="992" y="729"/>
                  </a:lnTo>
                  <a:lnTo>
                    <a:pt x="975" y="728"/>
                  </a:lnTo>
                  <a:lnTo>
                    <a:pt x="968" y="738"/>
                  </a:lnTo>
                  <a:lnTo>
                    <a:pt x="961" y="741"/>
                  </a:lnTo>
                  <a:lnTo>
                    <a:pt x="951" y="740"/>
                  </a:lnTo>
                  <a:lnTo>
                    <a:pt x="942" y="753"/>
                  </a:lnTo>
                  <a:lnTo>
                    <a:pt x="919" y="752"/>
                  </a:lnTo>
                  <a:lnTo>
                    <a:pt x="904" y="750"/>
                  </a:lnTo>
                  <a:lnTo>
                    <a:pt x="897" y="743"/>
                  </a:lnTo>
                  <a:lnTo>
                    <a:pt x="890" y="745"/>
                  </a:lnTo>
                  <a:lnTo>
                    <a:pt x="887" y="744"/>
                  </a:lnTo>
                  <a:lnTo>
                    <a:pt x="882" y="741"/>
                  </a:lnTo>
                  <a:lnTo>
                    <a:pt x="878" y="748"/>
                  </a:lnTo>
                  <a:lnTo>
                    <a:pt x="890" y="752"/>
                  </a:lnTo>
                  <a:lnTo>
                    <a:pt x="902" y="763"/>
                  </a:lnTo>
                  <a:lnTo>
                    <a:pt x="907" y="775"/>
                  </a:lnTo>
                  <a:lnTo>
                    <a:pt x="930" y="780"/>
                  </a:lnTo>
                  <a:lnTo>
                    <a:pt x="942" y="789"/>
                  </a:lnTo>
                  <a:lnTo>
                    <a:pt x="946" y="788"/>
                  </a:lnTo>
                  <a:lnTo>
                    <a:pt x="954" y="787"/>
                  </a:lnTo>
                  <a:lnTo>
                    <a:pt x="981" y="787"/>
                  </a:lnTo>
                  <a:lnTo>
                    <a:pt x="984" y="824"/>
                  </a:lnTo>
                  <a:lnTo>
                    <a:pt x="1008" y="835"/>
                  </a:lnTo>
                  <a:lnTo>
                    <a:pt x="1005" y="871"/>
                  </a:lnTo>
                  <a:lnTo>
                    <a:pt x="1021" y="935"/>
                  </a:lnTo>
                  <a:lnTo>
                    <a:pt x="1036" y="939"/>
                  </a:lnTo>
                  <a:lnTo>
                    <a:pt x="1050" y="942"/>
                  </a:lnTo>
                  <a:lnTo>
                    <a:pt x="1068" y="956"/>
                  </a:lnTo>
                  <a:lnTo>
                    <a:pt x="1074" y="950"/>
                  </a:lnTo>
                  <a:lnTo>
                    <a:pt x="1074" y="945"/>
                  </a:lnTo>
                  <a:lnTo>
                    <a:pt x="1080" y="941"/>
                  </a:lnTo>
                  <a:lnTo>
                    <a:pt x="1083" y="957"/>
                  </a:lnTo>
                  <a:lnTo>
                    <a:pt x="1086" y="959"/>
                  </a:lnTo>
                  <a:lnTo>
                    <a:pt x="1099" y="954"/>
                  </a:lnTo>
                  <a:lnTo>
                    <a:pt x="1101" y="983"/>
                  </a:lnTo>
                  <a:lnTo>
                    <a:pt x="1108" y="986"/>
                  </a:lnTo>
                  <a:lnTo>
                    <a:pt x="1107" y="995"/>
                  </a:lnTo>
                  <a:lnTo>
                    <a:pt x="1088" y="996"/>
                  </a:lnTo>
                  <a:lnTo>
                    <a:pt x="1065" y="983"/>
                  </a:lnTo>
                  <a:lnTo>
                    <a:pt x="1055" y="1001"/>
                  </a:lnTo>
                  <a:lnTo>
                    <a:pt x="1056" y="1007"/>
                  </a:lnTo>
                  <a:lnTo>
                    <a:pt x="1058" y="1039"/>
                  </a:lnTo>
                  <a:lnTo>
                    <a:pt x="1069" y="1057"/>
                  </a:lnTo>
                  <a:lnTo>
                    <a:pt x="1072" y="1055"/>
                  </a:lnTo>
                  <a:lnTo>
                    <a:pt x="1079" y="1054"/>
                  </a:lnTo>
                  <a:lnTo>
                    <a:pt x="1083" y="1053"/>
                  </a:lnTo>
                  <a:lnTo>
                    <a:pt x="1086" y="1053"/>
                  </a:lnTo>
                  <a:lnTo>
                    <a:pt x="1087" y="1054"/>
                  </a:lnTo>
                  <a:lnTo>
                    <a:pt x="1088" y="1056"/>
                  </a:lnTo>
                  <a:lnTo>
                    <a:pt x="1088" y="1066"/>
                  </a:lnTo>
                  <a:lnTo>
                    <a:pt x="1090" y="1069"/>
                  </a:lnTo>
                  <a:lnTo>
                    <a:pt x="1091" y="1069"/>
                  </a:lnTo>
                  <a:lnTo>
                    <a:pt x="1094" y="1067"/>
                  </a:lnTo>
                  <a:lnTo>
                    <a:pt x="1096" y="1064"/>
                  </a:lnTo>
                  <a:lnTo>
                    <a:pt x="1100" y="1062"/>
                  </a:lnTo>
                  <a:lnTo>
                    <a:pt x="1105" y="1062"/>
                  </a:lnTo>
                  <a:lnTo>
                    <a:pt x="1119" y="1077"/>
                  </a:lnTo>
                  <a:lnTo>
                    <a:pt x="1140" y="1094"/>
                  </a:lnTo>
                  <a:lnTo>
                    <a:pt x="1152" y="1098"/>
                  </a:lnTo>
                  <a:lnTo>
                    <a:pt x="1143" y="1122"/>
                  </a:lnTo>
                  <a:lnTo>
                    <a:pt x="1132" y="1134"/>
                  </a:lnTo>
                  <a:lnTo>
                    <a:pt x="1129" y="1139"/>
                  </a:lnTo>
                  <a:lnTo>
                    <a:pt x="1129" y="1156"/>
                  </a:lnTo>
                  <a:lnTo>
                    <a:pt x="1122" y="1170"/>
                  </a:lnTo>
                  <a:lnTo>
                    <a:pt x="1113" y="1184"/>
                  </a:lnTo>
                  <a:lnTo>
                    <a:pt x="1114" y="1212"/>
                  </a:lnTo>
                  <a:lnTo>
                    <a:pt x="1095" y="1220"/>
                  </a:lnTo>
                  <a:lnTo>
                    <a:pt x="1098" y="1250"/>
                  </a:lnTo>
                  <a:lnTo>
                    <a:pt x="1094" y="1259"/>
                  </a:lnTo>
                  <a:lnTo>
                    <a:pt x="1092" y="1283"/>
                  </a:lnTo>
                  <a:lnTo>
                    <a:pt x="1087" y="1317"/>
                  </a:lnTo>
                  <a:lnTo>
                    <a:pt x="1081" y="1324"/>
                  </a:lnTo>
                  <a:lnTo>
                    <a:pt x="1080" y="1330"/>
                  </a:lnTo>
                  <a:lnTo>
                    <a:pt x="1080" y="1334"/>
                  </a:lnTo>
                  <a:lnTo>
                    <a:pt x="1077" y="1337"/>
                  </a:lnTo>
                  <a:lnTo>
                    <a:pt x="1072" y="1336"/>
                  </a:lnTo>
                  <a:lnTo>
                    <a:pt x="1060" y="1352"/>
                  </a:lnTo>
                  <a:lnTo>
                    <a:pt x="1065" y="1363"/>
                  </a:lnTo>
                  <a:lnTo>
                    <a:pt x="1068" y="1372"/>
                  </a:lnTo>
                  <a:lnTo>
                    <a:pt x="1051" y="1403"/>
                  </a:lnTo>
                  <a:lnTo>
                    <a:pt x="1053" y="1405"/>
                  </a:lnTo>
                  <a:lnTo>
                    <a:pt x="1053" y="1410"/>
                  </a:lnTo>
                  <a:lnTo>
                    <a:pt x="1055" y="1413"/>
                  </a:lnTo>
                  <a:lnTo>
                    <a:pt x="1064" y="1398"/>
                  </a:lnTo>
                  <a:lnTo>
                    <a:pt x="1068" y="1401"/>
                  </a:lnTo>
                  <a:lnTo>
                    <a:pt x="1076" y="1404"/>
                  </a:lnTo>
                  <a:lnTo>
                    <a:pt x="1075" y="1410"/>
                  </a:lnTo>
                  <a:lnTo>
                    <a:pt x="1071" y="1413"/>
                  </a:lnTo>
                  <a:lnTo>
                    <a:pt x="1074" y="1416"/>
                  </a:lnTo>
                  <a:lnTo>
                    <a:pt x="1077" y="1419"/>
                  </a:lnTo>
                  <a:lnTo>
                    <a:pt x="1081" y="1422"/>
                  </a:lnTo>
                  <a:lnTo>
                    <a:pt x="1083" y="1434"/>
                  </a:lnTo>
                  <a:lnTo>
                    <a:pt x="1081" y="1438"/>
                  </a:lnTo>
                  <a:lnTo>
                    <a:pt x="1079" y="1441"/>
                  </a:lnTo>
                  <a:lnTo>
                    <a:pt x="1080" y="1443"/>
                  </a:lnTo>
                  <a:lnTo>
                    <a:pt x="1086" y="1443"/>
                  </a:lnTo>
                  <a:lnTo>
                    <a:pt x="1088" y="1448"/>
                  </a:lnTo>
                  <a:lnTo>
                    <a:pt x="1087" y="1452"/>
                  </a:lnTo>
                  <a:lnTo>
                    <a:pt x="1087" y="1458"/>
                  </a:lnTo>
                  <a:lnTo>
                    <a:pt x="1089" y="1459"/>
                  </a:lnTo>
                  <a:lnTo>
                    <a:pt x="1092" y="1457"/>
                  </a:lnTo>
                  <a:lnTo>
                    <a:pt x="1094" y="1458"/>
                  </a:lnTo>
                  <a:lnTo>
                    <a:pt x="1101" y="1460"/>
                  </a:lnTo>
                  <a:lnTo>
                    <a:pt x="1107" y="1475"/>
                  </a:lnTo>
                  <a:lnTo>
                    <a:pt x="1113" y="1476"/>
                  </a:lnTo>
                  <a:lnTo>
                    <a:pt x="1116" y="1476"/>
                  </a:lnTo>
                  <a:lnTo>
                    <a:pt x="1116" y="1497"/>
                  </a:lnTo>
                  <a:lnTo>
                    <a:pt x="1114" y="1504"/>
                  </a:lnTo>
                  <a:lnTo>
                    <a:pt x="1114" y="1511"/>
                  </a:lnTo>
                  <a:lnTo>
                    <a:pt x="1111" y="1516"/>
                  </a:lnTo>
                  <a:lnTo>
                    <a:pt x="1106" y="1518"/>
                  </a:lnTo>
                  <a:lnTo>
                    <a:pt x="1102" y="1522"/>
                  </a:lnTo>
                  <a:lnTo>
                    <a:pt x="1119" y="1542"/>
                  </a:lnTo>
                  <a:lnTo>
                    <a:pt x="1123" y="1542"/>
                  </a:lnTo>
                  <a:lnTo>
                    <a:pt x="1127" y="1549"/>
                  </a:lnTo>
                  <a:lnTo>
                    <a:pt x="1125" y="1552"/>
                  </a:lnTo>
                  <a:lnTo>
                    <a:pt x="1126" y="1555"/>
                  </a:lnTo>
                  <a:lnTo>
                    <a:pt x="1125" y="1565"/>
                  </a:lnTo>
                  <a:lnTo>
                    <a:pt x="1137" y="1564"/>
                  </a:lnTo>
                  <a:lnTo>
                    <a:pt x="1132" y="1575"/>
                  </a:lnTo>
                  <a:lnTo>
                    <a:pt x="1132" y="1580"/>
                  </a:lnTo>
                  <a:lnTo>
                    <a:pt x="1134" y="1582"/>
                  </a:lnTo>
                  <a:lnTo>
                    <a:pt x="1139" y="1585"/>
                  </a:lnTo>
                  <a:lnTo>
                    <a:pt x="1141" y="1588"/>
                  </a:lnTo>
                  <a:lnTo>
                    <a:pt x="1143" y="1590"/>
                  </a:lnTo>
                  <a:lnTo>
                    <a:pt x="1143" y="1591"/>
                  </a:lnTo>
                  <a:lnTo>
                    <a:pt x="1141" y="1593"/>
                  </a:lnTo>
                  <a:lnTo>
                    <a:pt x="1132" y="1594"/>
                  </a:lnTo>
                  <a:lnTo>
                    <a:pt x="1130" y="1600"/>
                  </a:lnTo>
                  <a:lnTo>
                    <a:pt x="1135" y="1609"/>
                  </a:lnTo>
                  <a:lnTo>
                    <a:pt x="1139" y="1611"/>
                  </a:lnTo>
                  <a:lnTo>
                    <a:pt x="1141" y="1610"/>
                  </a:lnTo>
                  <a:lnTo>
                    <a:pt x="1134" y="1621"/>
                  </a:lnTo>
                  <a:lnTo>
                    <a:pt x="1111" y="1624"/>
                  </a:lnTo>
                  <a:lnTo>
                    <a:pt x="1082" y="1601"/>
                  </a:lnTo>
                  <a:lnTo>
                    <a:pt x="1062" y="1610"/>
                  </a:lnTo>
                  <a:lnTo>
                    <a:pt x="1054" y="1620"/>
                  </a:lnTo>
                  <a:lnTo>
                    <a:pt x="1055" y="1628"/>
                  </a:lnTo>
                  <a:lnTo>
                    <a:pt x="1030" y="1657"/>
                  </a:lnTo>
                  <a:lnTo>
                    <a:pt x="1046" y="1667"/>
                  </a:lnTo>
                  <a:lnTo>
                    <a:pt x="1029" y="1684"/>
                  </a:lnTo>
                  <a:lnTo>
                    <a:pt x="1031" y="1700"/>
                  </a:lnTo>
                  <a:lnTo>
                    <a:pt x="1022" y="1703"/>
                  </a:lnTo>
                  <a:lnTo>
                    <a:pt x="1017" y="1702"/>
                  </a:lnTo>
                  <a:lnTo>
                    <a:pt x="1008" y="1704"/>
                  </a:lnTo>
                  <a:lnTo>
                    <a:pt x="1002" y="1703"/>
                  </a:lnTo>
                  <a:lnTo>
                    <a:pt x="998" y="1705"/>
                  </a:lnTo>
                  <a:lnTo>
                    <a:pt x="993" y="1704"/>
                  </a:lnTo>
                  <a:lnTo>
                    <a:pt x="988" y="1706"/>
                  </a:lnTo>
                  <a:lnTo>
                    <a:pt x="979" y="1715"/>
                  </a:lnTo>
                  <a:lnTo>
                    <a:pt x="967" y="1709"/>
                  </a:lnTo>
                  <a:lnTo>
                    <a:pt x="961" y="1707"/>
                  </a:lnTo>
                  <a:lnTo>
                    <a:pt x="957" y="1707"/>
                  </a:lnTo>
                  <a:lnTo>
                    <a:pt x="944" y="1703"/>
                  </a:lnTo>
                  <a:lnTo>
                    <a:pt x="936" y="1696"/>
                  </a:lnTo>
                  <a:lnTo>
                    <a:pt x="923" y="1708"/>
                  </a:lnTo>
                  <a:lnTo>
                    <a:pt x="926" y="1674"/>
                  </a:lnTo>
                  <a:lnTo>
                    <a:pt x="928" y="1615"/>
                  </a:lnTo>
                  <a:lnTo>
                    <a:pt x="928" y="1607"/>
                  </a:lnTo>
                  <a:lnTo>
                    <a:pt x="924" y="1603"/>
                  </a:lnTo>
                  <a:lnTo>
                    <a:pt x="924" y="1579"/>
                  </a:lnTo>
                  <a:lnTo>
                    <a:pt x="896" y="1579"/>
                  </a:lnTo>
                  <a:lnTo>
                    <a:pt x="890" y="1576"/>
                  </a:lnTo>
                  <a:lnTo>
                    <a:pt x="891" y="1566"/>
                  </a:lnTo>
                  <a:lnTo>
                    <a:pt x="884" y="1554"/>
                  </a:lnTo>
                  <a:lnTo>
                    <a:pt x="859" y="1550"/>
                  </a:lnTo>
                  <a:lnTo>
                    <a:pt x="846" y="1547"/>
                  </a:lnTo>
                  <a:lnTo>
                    <a:pt x="818" y="1551"/>
                  </a:lnTo>
                  <a:lnTo>
                    <a:pt x="799" y="1553"/>
                  </a:lnTo>
                  <a:lnTo>
                    <a:pt x="791" y="1552"/>
                  </a:lnTo>
                  <a:lnTo>
                    <a:pt x="787" y="1554"/>
                  </a:lnTo>
                  <a:lnTo>
                    <a:pt x="775" y="1564"/>
                  </a:lnTo>
                  <a:lnTo>
                    <a:pt x="760" y="1565"/>
                  </a:lnTo>
                  <a:lnTo>
                    <a:pt x="750" y="1571"/>
                  </a:lnTo>
                  <a:lnTo>
                    <a:pt x="739" y="1576"/>
                  </a:lnTo>
                  <a:lnTo>
                    <a:pt x="726" y="1569"/>
                  </a:lnTo>
                  <a:lnTo>
                    <a:pt x="718" y="1573"/>
                  </a:lnTo>
                  <a:lnTo>
                    <a:pt x="709" y="1573"/>
                  </a:lnTo>
                  <a:lnTo>
                    <a:pt x="692" y="1590"/>
                  </a:lnTo>
                  <a:lnTo>
                    <a:pt x="674" y="1608"/>
                  </a:lnTo>
                  <a:lnTo>
                    <a:pt x="663" y="1616"/>
                  </a:lnTo>
                  <a:lnTo>
                    <a:pt x="656" y="1619"/>
                  </a:lnTo>
                  <a:lnTo>
                    <a:pt x="643" y="1623"/>
                  </a:lnTo>
                  <a:lnTo>
                    <a:pt x="635" y="1611"/>
                  </a:lnTo>
                  <a:lnTo>
                    <a:pt x="611" y="1620"/>
                  </a:lnTo>
                  <a:lnTo>
                    <a:pt x="601" y="1642"/>
                  </a:lnTo>
                  <a:lnTo>
                    <a:pt x="615" y="1662"/>
                  </a:lnTo>
                  <a:lnTo>
                    <a:pt x="601" y="1679"/>
                  </a:lnTo>
                  <a:lnTo>
                    <a:pt x="595" y="1674"/>
                  </a:lnTo>
                  <a:lnTo>
                    <a:pt x="560" y="1722"/>
                  </a:lnTo>
                  <a:lnTo>
                    <a:pt x="558" y="1725"/>
                  </a:lnTo>
                  <a:lnTo>
                    <a:pt x="539" y="1716"/>
                  </a:lnTo>
                  <a:lnTo>
                    <a:pt x="534" y="1722"/>
                  </a:lnTo>
                  <a:lnTo>
                    <a:pt x="504" y="1735"/>
                  </a:lnTo>
                  <a:lnTo>
                    <a:pt x="487" y="1753"/>
                  </a:lnTo>
                  <a:lnTo>
                    <a:pt x="465" y="1745"/>
                  </a:lnTo>
                  <a:lnTo>
                    <a:pt x="464" y="1743"/>
                  </a:lnTo>
                  <a:lnTo>
                    <a:pt x="464" y="1741"/>
                  </a:lnTo>
                  <a:lnTo>
                    <a:pt x="462" y="1728"/>
                  </a:lnTo>
                  <a:lnTo>
                    <a:pt x="460" y="1727"/>
                  </a:lnTo>
                  <a:lnTo>
                    <a:pt x="458" y="1720"/>
                  </a:lnTo>
                  <a:lnTo>
                    <a:pt x="460" y="1714"/>
                  </a:lnTo>
                  <a:lnTo>
                    <a:pt x="459" y="1702"/>
                  </a:lnTo>
                  <a:lnTo>
                    <a:pt x="450" y="1702"/>
                  </a:lnTo>
                  <a:lnTo>
                    <a:pt x="444" y="1703"/>
                  </a:lnTo>
                  <a:lnTo>
                    <a:pt x="443" y="1704"/>
                  </a:lnTo>
                  <a:lnTo>
                    <a:pt x="442" y="1708"/>
                  </a:lnTo>
                  <a:lnTo>
                    <a:pt x="441" y="1712"/>
                  </a:lnTo>
                  <a:lnTo>
                    <a:pt x="435" y="1714"/>
                  </a:lnTo>
                  <a:lnTo>
                    <a:pt x="434" y="1715"/>
                  </a:lnTo>
                  <a:lnTo>
                    <a:pt x="432" y="1717"/>
                  </a:lnTo>
                  <a:lnTo>
                    <a:pt x="420" y="1718"/>
                  </a:lnTo>
                  <a:lnTo>
                    <a:pt x="416" y="1718"/>
                  </a:lnTo>
                  <a:lnTo>
                    <a:pt x="408" y="1719"/>
                  </a:lnTo>
                  <a:lnTo>
                    <a:pt x="408" y="1720"/>
                  </a:lnTo>
                  <a:lnTo>
                    <a:pt x="405" y="1722"/>
                  </a:lnTo>
                  <a:lnTo>
                    <a:pt x="403" y="1722"/>
                  </a:lnTo>
                  <a:lnTo>
                    <a:pt x="405" y="1749"/>
                  </a:lnTo>
                  <a:lnTo>
                    <a:pt x="399" y="1753"/>
                  </a:lnTo>
                  <a:lnTo>
                    <a:pt x="392" y="1766"/>
                  </a:lnTo>
                  <a:lnTo>
                    <a:pt x="382" y="1757"/>
                  </a:lnTo>
                  <a:lnTo>
                    <a:pt x="370" y="1761"/>
                  </a:lnTo>
                  <a:lnTo>
                    <a:pt x="347" y="1786"/>
                  </a:lnTo>
                  <a:lnTo>
                    <a:pt x="343" y="1782"/>
                  </a:lnTo>
                  <a:lnTo>
                    <a:pt x="344" y="1774"/>
                  </a:lnTo>
                  <a:lnTo>
                    <a:pt x="323" y="1776"/>
                  </a:lnTo>
                  <a:lnTo>
                    <a:pt x="267" y="1775"/>
                  </a:lnTo>
                  <a:lnTo>
                    <a:pt x="267" y="1782"/>
                  </a:lnTo>
                  <a:lnTo>
                    <a:pt x="253" y="1786"/>
                  </a:lnTo>
                  <a:lnTo>
                    <a:pt x="251" y="1779"/>
                  </a:lnTo>
                  <a:lnTo>
                    <a:pt x="236" y="1784"/>
                  </a:lnTo>
                  <a:lnTo>
                    <a:pt x="227" y="1784"/>
                  </a:lnTo>
                  <a:lnTo>
                    <a:pt x="222" y="1789"/>
                  </a:lnTo>
                  <a:lnTo>
                    <a:pt x="215" y="1789"/>
                  </a:lnTo>
                  <a:lnTo>
                    <a:pt x="215" y="1805"/>
                  </a:lnTo>
                  <a:lnTo>
                    <a:pt x="213" y="1810"/>
                  </a:lnTo>
                  <a:lnTo>
                    <a:pt x="213" y="1813"/>
                  </a:lnTo>
                  <a:lnTo>
                    <a:pt x="201" y="1824"/>
                  </a:lnTo>
                  <a:lnTo>
                    <a:pt x="200" y="1830"/>
                  </a:lnTo>
                  <a:lnTo>
                    <a:pt x="193" y="1836"/>
                  </a:lnTo>
                  <a:lnTo>
                    <a:pt x="184" y="1838"/>
                  </a:lnTo>
                  <a:lnTo>
                    <a:pt x="180" y="1845"/>
                  </a:lnTo>
                  <a:lnTo>
                    <a:pt x="131" y="1836"/>
                  </a:lnTo>
                  <a:lnTo>
                    <a:pt x="126" y="1866"/>
                  </a:lnTo>
                  <a:lnTo>
                    <a:pt x="119" y="1865"/>
                  </a:lnTo>
                  <a:lnTo>
                    <a:pt x="115" y="1867"/>
                  </a:lnTo>
                  <a:lnTo>
                    <a:pt x="111" y="1873"/>
                  </a:lnTo>
                  <a:lnTo>
                    <a:pt x="108" y="1884"/>
                  </a:lnTo>
                  <a:lnTo>
                    <a:pt x="111" y="1891"/>
                  </a:lnTo>
                  <a:lnTo>
                    <a:pt x="107" y="1896"/>
                  </a:lnTo>
                  <a:lnTo>
                    <a:pt x="116" y="1904"/>
                  </a:lnTo>
                  <a:lnTo>
                    <a:pt x="118" y="1917"/>
                  </a:lnTo>
                  <a:lnTo>
                    <a:pt x="114" y="1934"/>
                  </a:lnTo>
                  <a:lnTo>
                    <a:pt x="122" y="1933"/>
                  </a:lnTo>
                  <a:lnTo>
                    <a:pt x="132" y="1916"/>
                  </a:lnTo>
                  <a:lnTo>
                    <a:pt x="144" y="1917"/>
                  </a:lnTo>
                  <a:lnTo>
                    <a:pt x="194" y="1927"/>
                  </a:lnTo>
                  <a:lnTo>
                    <a:pt x="187" y="1965"/>
                  </a:lnTo>
                  <a:lnTo>
                    <a:pt x="178" y="2005"/>
                  </a:lnTo>
                  <a:lnTo>
                    <a:pt x="139" y="1997"/>
                  </a:lnTo>
                  <a:lnTo>
                    <a:pt x="130" y="2036"/>
                  </a:lnTo>
                  <a:lnTo>
                    <a:pt x="96" y="2030"/>
                  </a:lnTo>
                  <a:lnTo>
                    <a:pt x="93" y="204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3098"/>
            <p:cNvSpPr>
              <a:spLocks/>
            </p:cNvSpPr>
            <p:nvPr/>
          </p:nvSpPr>
          <p:spPr bwMode="auto">
            <a:xfrm>
              <a:off x="3234690" y="5581015"/>
              <a:ext cx="289560" cy="618490"/>
            </a:xfrm>
            <a:custGeom>
              <a:avLst/>
              <a:gdLst>
                <a:gd name="T0" fmla="*/ 285750 w 456"/>
                <a:gd name="T1" fmla="*/ 618490 h 974"/>
                <a:gd name="T2" fmla="*/ 280670 w 456"/>
                <a:gd name="T3" fmla="*/ 613410 h 974"/>
                <a:gd name="T4" fmla="*/ 257175 w 456"/>
                <a:gd name="T5" fmla="*/ 603885 h 974"/>
                <a:gd name="T6" fmla="*/ 236855 w 456"/>
                <a:gd name="T7" fmla="*/ 608965 h 974"/>
                <a:gd name="T8" fmla="*/ 229235 w 456"/>
                <a:gd name="T9" fmla="*/ 615315 h 974"/>
                <a:gd name="T10" fmla="*/ 220980 w 456"/>
                <a:gd name="T11" fmla="*/ 612775 h 974"/>
                <a:gd name="T12" fmla="*/ 209550 w 456"/>
                <a:gd name="T13" fmla="*/ 607695 h 974"/>
                <a:gd name="T14" fmla="*/ 208280 w 456"/>
                <a:gd name="T15" fmla="*/ 604520 h 974"/>
                <a:gd name="T16" fmla="*/ 204470 w 456"/>
                <a:gd name="T17" fmla="*/ 604520 h 974"/>
                <a:gd name="T18" fmla="*/ 198755 w 456"/>
                <a:gd name="T19" fmla="*/ 602615 h 974"/>
                <a:gd name="T20" fmla="*/ 196215 w 456"/>
                <a:gd name="T21" fmla="*/ 598170 h 974"/>
                <a:gd name="T22" fmla="*/ 182245 w 456"/>
                <a:gd name="T23" fmla="*/ 589915 h 974"/>
                <a:gd name="T24" fmla="*/ 179070 w 456"/>
                <a:gd name="T25" fmla="*/ 586740 h 974"/>
                <a:gd name="T26" fmla="*/ 175260 w 456"/>
                <a:gd name="T27" fmla="*/ 588010 h 974"/>
                <a:gd name="T28" fmla="*/ 168275 w 456"/>
                <a:gd name="T29" fmla="*/ 587375 h 974"/>
                <a:gd name="T30" fmla="*/ 163195 w 456"/>
                <a:gd name="T31" fmla="*/ 587375 h 974"/>
                <a:gd name="T32" fmla="*/ 161290 w 456"/>
                <a:gd name="T33" fmla="*/ 584835 h 974"/>
                <a:gd name="T34" fmla="*/ 149225 w 456"/>
                <a:gd name="T35" fmla="*/ 602615 h 974"/>
                <a:gd name="T36" fmla="*/ 124460 w 456"/>
                <a:gd name="T37" fmla="*/ 594995 h 974"/>
                <a:gd name="T38" fmla="*/ 118745 w 456"/>
                <a:gd name="T39" fmla="*/ 593090 h 974"/>
                <a:gd name="T40" fmla="*/ 114935 w 456"/>
                <a:gd name="T41" fmla="*/ 585470 h 974"/>
                <a:gd name="T42" fmla="*/ 109855 w 456"/>
                <a:gd name="T43" fmla="*/ 579755 h 974"/>
                <a:gd name="T44" fmla="*/ 100965 w 456"/>
                <a:gd name="T45" fmla="*/ 577850 h 974"/>
                <a:gd name="T46" fmla="*/ 94615 w 456"/>
                <a:gd name="T47" fmla="*/ 577850 h 974"/>
                <a:gd name="T48" fmla="*/ 86360 w 456"/>
                <a:gd name="T49" fmla="*/ 576580 h 974"/>
                <a:gd name="T50" fmla="*/ 83185 w 456"/>
                <a:gd name="T51" fmla="*/ 575945 h 974"/>
                <a:gd name="T52" fmla="*/ 79375 w 456"/>
                <a:gd name="T53" fmla="*/ 568325 h 974"/>
                <a:gd name="T54" fmla="*/ 74295 w 456"/>
                <a:gd name="T55" fmla="*/ 563880 h 974"/>
                <a:gd name="T56" fmla="*/ 74930 w 456"/>
                <a:gd name="T57" fmla="*/ 557530 h 974"/>
                <a:gd name="T58" fmla="*/ 80010 w 456"/>
                <a:gd name="T59" fmla="*/ 546735 h 974"/>
                <a:gd name="T60" fmla="*/ 86360 w 456"/>
                <a:gd name="T61" fmla="*/ 540385 h 974"/>
                <a:gd name="T62" fmla="*/ 83820 w 456"/>
                <a:gd name="T63" fmla="*/ 527050 h 974"/>
                <a:gd name="T64" fmla="*/ 74295 w 456"/>
                <a:gd name="T65" fmla="*/ 491490 h 974"/>
                <a:gd name="T66" fmla="*/ 76835 w 456"/>
                <a:gd name="T67" fmla="*/ 466090 h 974"/>
                <a:gd name="T68" fmla="*/ 67310 w 456"/>
                <a:gd name="T69" fmla="*/ 439420 h 974"/>
                <a:gd name="T70" fmla="*/ 62230 w 456"/>
                <a:gd name="T71" fmla="*/ 426720 h 974"/>
                <a:gd name="T72" fmla="*/ 57785 w 456"/>
                <a:gd name="T73" fmla="*/ 403225 h 974"/>
                <a:gd name="T74" fmla="*/ 31750 w 456"/>
                <a:gd name="T75" fmla="*/ 384175 h 974"/>
                <a:gd name="T76" fmla="*/ 20955 w 456"/>
                <a:gd name="T77" fmla="*/ 387985 h 974"/>
                <a:gd name="T78" fmla="*/ 29210 w 456"/>
                <a:gd name="T79" fmla="*/ 363855 h 974"/>
                <a:gd name="T80" fmla="*/ 33020 w 456"/>
                <a:gd name="T81" fmla="*/ 350520 h 974"/>
                <a:gd name="T82" fmla="*/ 20955 w 456"/>
                <a:gd name="T83" fmla="*/ 342265 h 974"/>
                <a:gd name="T84" fmla="*/ 34925 w 456"/>
                <a:gd name="T85" fmla="*/ 257175 h 974"/>
                <a:gd name="T86" fmla="*/ 26670 w 456"/>
                <a:gd name="T87" fmla="*/ 216535 h 974"/>
                <a:gd name="T88" fmla="*/ 10795 w 456"/>
                <a:gd name="T89" fmla="*/ 143510 h 974"/>
                <a:gd name="T90" fmla="*/ 27305 w 456"/>
                <a:gd name="T91" fmla="*/ 128270 h 974"/>
                <a:gd name="T92" fmla="*/ 34290 w 456"/>
                <a:gd name="T93" fmla="*/ 92075 h 974"/>
                <a:gd name="T94" fmla="*/ 23495 w 456"/>
                <a:gd name="T95" fmla="*/ 34290 h 974"/>
                <a:gd name="T96" fmla="*/ 8255 w 456"/>
                <a:gd name="T97" fmla="*/ 0 h 974"/>
                <a:gd name="T98" fmla="*/ 154940 w 456"/>
                <a:gd name="T99" fmla="*/ 31750 h 974"/>
                <a:gd name="T100" fmla="*/ 176530 w 456"/>
                <a:gd name="T101" fmla="*/ 31115 h 974"/>
                <a:gd name="T102" fmla="*/ 199390 w 456"/>
                <a:gd name="T103" fmla="*/ 19685 h 974"/>
                <a:gd name="T104" fmla="*/ 191135 w 456"/>
                <a:gd name="T105" fmla="*/ 48895 h 974"/>
                <a:gd name="T106" fmla="*/ 193675 w 456"/>
                <a:gd name="T107" fmla="*/ 58420 h 974"/>
                <a:gd name="T108" fmla="*/ 191135 w 456"/>
                <a:gd name="T109" fmla="*/ 66675 h 974"/>
                <a:gd name="T110" fmla="*/ 193675 w 456"/>
                <a:gd name="T111" fmla="*/ 69850 h 974"/>
                <a:gd name="T112" fmla="*/ 202565 w 456"/>
                <a:gd name="T113" fmla="*/ 77470 h 974"/>
                <a:gd name="T114" fmla="*/ 212090 w 456"/>
                <a:gd name="T115" fmla="*/ 78105 h 974"/>
                <a:gd name="T116" fmla="*/ 232410 w 456"/>
                <a:gd name="T117" fmla="*/ 69215 h 974"/>
                <a:gd name="T118" fmla="*/ 222885 w 456"/>
                <a:gd name="T119" fmla="*/ 47625 h 974"/>
                <a:gd name="T120" fmla="*/ 248285 w 456"/>
                <a:gd name="T121" fmla="*/ 45720 h 974"/>
                <a:gd name="T122" fmla="*/ 255270 w 456"/>
                <a:gd name="T123" fmla="*/ 26670 h 9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6"/>
                <a:gd name="T187" fmla="*/ 0 h 974"/>
                <a:gd name="T188" fmla="*/ 456 w 456"/>
                <a:gd name="T189" fmla="*/ 974 h 9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6" h="974">
                  <a:moveTo>
                    <a:pt x="456" y="969"/>
                  </a:moveTo>
                  <a:lnTo>
                    <a:pt x="450" y="974"/>
                  </a:lnTo>
                  <a:lnTo>
                    <a:pt x="443" y="970"/>
                  </a:lnTo>
                  <a:lnTo>
                    <a:pt x="442" y="966"/>
                  </a:lnTo>
                  <a:lnTo>
                    <a:pt x="422" y="951"/>
                  </a:lnTo>
                  <a:lnTo>
                    <a:pt x="405" y="951"/>
                  </a:lnTo>
                  <a:lnTo>
                    <a:pt x="377" y="956"/>
                  </a:lnTo>
                  <a:lnTo>
                    <a:pt x="373" y="959"/>
                  </a:lnTo>
                  <a:lnTo>
                    <a:pt x="369" y="965"/>
                  </a:lnTo>
                  <a:lnTo>
                    <a:pt x="361" y="969"/>
                  </a:lnTo>
                  <a:lnTo>
                    <a:pt x="353" y="967"/>
                  </a:lnTo>
                  <a:lnTo>
                    <a:pt x="348" y="965"/>
                  </a:lnTo>
                  <a:lnTo>
                    <a:pt x="336" y="960"/>
                  </a:lnTo>
                  <a:lnTo>
                    <a:pt x="330" y="957"/>
                  </a:lnTo>
                  <a:lnTo>
                    <a:pt x="328" y="955"/>
                  </a:lnTo>
                  <a:lnTo>
                    <a:pt x="328" y="952"/>
                  </a:lnTo>
                  <a:lnTo>
                    <a:pt x="326" y="952"/>
                  </a:lnTo>
                  <a:lnTo>
                    <a:pt x="322" y="952"/>
                  </a:lnTo>
                  <a:lnTo>
                    <a:pt x="321" y="948"/>
                  </a:lnTo>
                  <a:lnTo>
                    <a:pt x="313" y="949"/>
                  </a:lnTo>
                  <a:lnTo>
                    <a:pt x="312" y="948"/>
                  </a:lnTo>
                  <a:lnTo>
                    <a:pt x="309" y="942"/>
                  </a:lnTo>
                  <a:lnTo>
                    <a:pt x="298" y="937"/>
                  </a:lnTo>
                  <a:lnTo>
                    <a:pt x="287" y="929"/>
                  </a:lnTo>
                  <a:lnTo>
                    <a:pt x="287" y="925"/>
                  </a:lnTo>
                  <a:lnTo>
                    <a:pt x="282" y="924"/>
                  </a:lnTo>
                  <a:lnTo>
                    <a:pt x="279" y="924"/>
                  </a:lnTo>
                  <a:lnTo>
                    <a:pt x="276" y="926"/>
                  </a:lnTo>
                  <a:lnTo>
                    <a:pt x="269" y="928"/>
                  </a:lnTo>
                  <a:lnTo>
                    <a:pt x="265" y="925"/>
                  </a:lnTo>
                  <a:lnTo>
                    <a:pt x="262" y="926"/>
                  </a:lnTo>
                  <a:lnTo>
                    <a:pt x="257" y="925"/>
                  </a:lnTo>
                  <a:lnTo>
                    <a:pt x="256" y="923"/>
                  </a:lnTo>
                  <a:lnTo>
                    <a:pt x="254" y="921"/>
                  </a:lnTo>
                  <a:lnTo>
                    <a:pt x="243" y="918"/>
                  </a:lnTo>
                  <a:lnTo>
                    <a:pt x="235" y="949"/>
                  </a:lnTo>
                  <a:lnTo>
                    <a:pt x="202" y="942"/>
                  </a:lnTo>
                  <a:lnTo>
                    <a:pt x="196" y="937"/>
                  </a:lnTo>
                  <a:lnTo>
                    <a:pt x="191" y="937"/>
                  </a:lnTo>
                  <a:lnTo>
                    <a:pt x="187" y="934"/>
                  </a:lnTo>
                  <a:lnTo>
                    <a:pt x="179" y="930"/>
                  </a:lnTo>
                  <a:lnTo>
                    <a:pt x="181" y="922"/>
                  </a:lnTo>
                  <a:lnTo>
                    <a:pt x="180" y="918"/>
                  </a:lnTo>
                  <a:lnTo>
                    <a:pt x="173" y="913"/>
                  </a:lnTo>
                  <a:lnTo>
                    <a:pt x="161" y="911"/>
                  </a:lnTo>
                  <a:lnTo>
                    <a:pt x="159" y="910"/>
                  </a:lnTo>
                  <a:lnTo>
                    <a:pt x="151" y="910"/>
                  </a:lnTo>
                  <a:lnTo>
                    <a:pt x="149" y="910"/>
                  </a:lnTo>
                  <a:lnTo>
                    <a:pt x="145" y="907"/>
                  </a:lnTo>
                  <a:lnTo>
                    <a:pt x="136" y="908"/>
                  </a:lnTo>
                  <a:lnTo>
                    <a:pt x="133" y="909"/>
                  </a:lnTo>
                  <a:lnTo>
                    <a:pt x="131" y="907"/>
                  </a:lnTo>
                  <a:lnTo>
                    <a:pt x="124" y="902"/>
                  </a:lnTo>
                  <a:lnTo>
                    <a:pt x="125" y="895"/>
                  </a:lnTo>
                  <a:lnTo>
                    <a:pt x="120" y="893"/>
                  </a:lnTo>
                  <a:lnTo>
                    <a:pt x="117" y="888"/>
                  </a:lnTo>
                  <a:lnTo>
                    <a:pt x="112" y="886"/>
                  </a:lnTo>
                  <a:lnTo>
                    <a:pt x="118" y="878"/>
                  </a:lnTo>
                  <a:lnTo>
                    <a:pt x="122" y="862"/>
                  </a:lnTo>
                  <a:lnTo>
                    <a:pt x="126" y="861"/>
                  </a:lnTo>
                  <a:lnTo>
                    <a:pt x="133" y="861"/>
                  </a:lnTo>
                  <a:lnTo>
                    <a:pt x="136" y="851"/>
                  </a:lnTo>
                  <a:lnTo>
                    <a:pt x="138" y="841"/>
                  </a:lnTo>
                  <a:lnTo>
                    <a:pt x="132" y="830"/>
                  </a:lnTo>
                  <a:lnTo>
                    <a:pt x="142" y="812"/>
                  </a:lnTo>
                  <a:lnTo>
                    <a:pt x="117" y="774"/>
                  </a:lnTo>
                  <a:lnTo>
                    <a:pt x="120" y="754"/>
                  </a:lnTo>
                  <a:lnTo>
                    <a:pt x="121" y="734"/>
                  </a:lnTo>
                  <a:lnTo>
                    <a:pt x="114" y="704"/>
                  </a:lnTo>
                  <a:lnTo>
                    <a:pt x="106" y="692"/>
                  </a:lnTo>
                  <a:lnTo>
                    <a:pt x="107" y="687"/>
                  </a:lnTo>
                  <a:lnTo>
                    <a:pt x="98" y="672"/>
                  </a:lnTo>
                  <a:lnTo>
                    <a:pt x="97" y="656"/>
                  </a:lnTo>
                  <a:lnTo>
                    <a:pt x="91" y="635"/>
                  </a:lnTo>
                  <a:lnTo>
                    <a:pt x="85" y="632"/>
                  </a:lnTo>
                  <a:lnTo>
                    <a:pt x="50" y="605"/>
                  </a:lnTo>
                  <a:lnTo>
                    <a:pt x="42" y="615"/>
                  </a:lnTo>
                  <a:lnTo>
                    <a:pt x="33" y="611"/>
                  </a:lnTo>
                  <a:lnTo>
                    <a:pt x="40" y="593"/>
                  </a:lnTo>
                  <a:lnTo>
                    <a:pt x="46" y="573"/>
                  </a:lnTo>
                  <a:lnTo>
                    <a:pt x="54" y="559"/>
                  </a:lnTo>
                  <a:lnTo>
                    <a:pt x="52" y="552"/>
                  </a:lnTo>
                  <a:lnTo>
                    <a:pt x="36" y="546"/>
                  </a:lnTo>
                  <a:lnTo>
                    <a:pt x="33" y="539"/>
                  </a:lnTo>
                  <a:lnTo>
                    <a:pt x="53" y="420"/>
                  </a:lnTo>
                  <a:lnTo>
                    <a:pt x="55" y="405"/>
                  </a:lnTo>
                  <a:lnTo>
                    <a:pt x="50" y="376"/>
                  </a:lnTo>
                  <a:lnTo>
                    <a:pt x="42" y="341"/>
                  </a:lnTo>
                  <a:lnTo>
                    <a:pt x="0" y="233"/>
                  </a:lnTo>
                  <a:lnTo>
                    <a:pt x="17" y="226"/>
                  </a:lnTo>
                  <a:lnTo>
                    <a:pt x="39" y="210"/>
                  </a:lnTo>
                  <a:lnTo>
                    <a:pt x="43" y="202"/>
                  </a:lnTo>
                  <a:lnTo>
                    <a:pt x="46" y="187"/>
                  </a:lnTo>
                  <a:lnTo>
                    <a:pt x="54" y="145"/>
                  </a:lnTo>
                  <a:lnTo>
                    <a:pt x="39" y="67"/>
                  </a:lnTo>
                  <a:lnTo>
                    <a:pt x="37" y="54"/>
                  </a:lnTo>
                  <a:lnTo>
                    <a:pt x="24" y="24"/>
                  </a:lnTo>
                  <a:lnTo>
                    <a:pt x="13" y="0"/>
                  </a:lnTo>
                  <a:lnTo>
                    <a:pt x="229" y="48"/>
                  </a:lnTo>
                  <a:lnTo>
                    <a:pt x="244" y="50"/>
                  </a:lnTo>
                  <a:lnTo>
                    <a:pt x="267" y="53"/>
                  </a:lnTo>
                  <a:lnTo>
                    <a:pt x="278" y="49"/>
                  </a:lnTo>
                  <a:lnTo>
                    <a:pt x="285" y="39"/>
                  </a:lnTo>
                  <a:lnTo>
                    <a:pt x="314" y="31"/>
                  </a:lnTo>
                  <a:lnTo>
                    <a:pt x="303" y="63"/>
                  </a:lnTo>
                  <a:lnTo>
                    <a:pt x="301" y="77"/>
                  </a:lnTo>
                  <a:lnTo>
                    <a:pt x="295" y="83"/>
                  </a:lnTo>
                  <a:lnTo>
                    <a:pt x="305" y="92"/>
                  </a:lnTo>
                  <a:lnTo>
                    <a:pt x="303" y="103"/>
                  </a:lnTo>
                  <a:lnTo>
                    <a:pt x="301" y="105"/>
                  </a:lnTo>
                  <a:lnTo>
                    <a:pt x="303" y="114"/>
                  </a:lnTo>
                  <a:lnTo>
                    <a:pt x="305" y="110"/>
                  </a:lnTo>
                  <a:lnTo>
                    <a:pt x="314" y="121"/>
                  </a:lnTo>
                  <a:lnTo>
                    <a:pt x="319" y="122"/>
                  </a:lnTo>
                  <a:lnTo>
                    <a:pt x="327" y="119"/>
                  </a:lnTo>
                  <a:lnTo>
                    <a:pt x="334" y="123"/>
                  </a:lnTo>
                  <a:lnTo>
                    <a:pt x="338" y="103"/>
                  </a:lnTo>
                  <a:lnTo>
                    <a:pt x="366" y="109"/>
                  </a:lnTo>
                  <a:lnTo>
                    <a:pt x="369" y="96"/>
                  </a:lnTo>
                  <a:lnTo>
                    <a:pt x="351" y="75"/>
                  </a:lnTo>
                  <a:lnTo>
                    <a:pt x="365" y="69"/>
                  </a:lnTo>
                  <a:lnTo>
                    <a:pt x="391" y="72"/>
                  </a:lnTo>
                  <a:lnTo>
                    <a:pt x="393" y="60"/>
                  </a:lnTo>
                  <a:lnTo>
                    <a:pt x="402" y="4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Freeform 3099"/>
            <p:cNvSpPr>
              <a:spLocks/>
            </p:cNvSpPr>
            <p:nvPr/>
          </p:nvSpPr>
          <p:spPr bwMode="auto">
            <a:xfrm>
              <a:off x="3975100" y="5631815"/>
              <a:ext cx="137795" cy="204470"/>
            </a:xfrm>
            <a:custGeom>
              <a:avLst/>
              <a:gdLst>
                <a:gd name="T0" fmla="*/ 41275 w 217"/>
                <a:gd name="T1" fmla="*/ 19685 h 322"/>
                <a:gd name="T2" fmla="*/ 40640 w 217"/>
                <a:gd name="T3" fmla="*/ 22225 h 322"/>
                <a:gd name="T4" fmla="*/ 38735 w 217"/>
                <a:gd name="T5" fmla="*/ 19685 h 322"/>
                <a:gd name="T6" fmla="*/ 36830 w 217"/>
                <a:gd name="T7" fmla="*/ 21590 h 322"/>
                <a:gd name="T8" fmla="*/ 33655 w 217"/>
                <a:gd name="T9" fmla="*/ 26035 h 322"/>
                <a:gd name="T10" fmla="*/ 25400 w 217"/>
                <a:gd name="T11" fmla="*/ 33020 h 322"/>
                <a:gd name="T12" fmla="*/ 20955 w 217"/>
                <a:gd name="T13" fmla="*/ 38100 h 322"/>
                <a:gd name="T14" fmla="*/ 15875 w 217"/>
                <a:gd name="T15" fmla="*/ 37465 h 322"/>
                <a:gd name="T16" fmla="*/ 2540 w 217"/>
                <a:gd name="T17" fmla="*/ 40640 h 322"/>
                <a:gd name="T18" fmla="*/ 6350 w 217"/>
                <a:gd name="T19" fmla="*/ 48260 h 322"/>
                <a:gd name="T20" fmla="*/ 0 w 217"/>
                <a:gd name="T21" fmla="*/ 78740 h 322"/>
                <a:gd name="T22" fmla="*/ 19685 w 217"/>
                <a:gd name="T23" fmla="*/ 70485 h 322"/>
                <a:gd name="T24" fmla="*/ 23495 w 217"/>
                <a:gd name="T25" fmla="*/ 64135 h 322"/>
                <a:gd name="T26" fmla="*/ 29845 w 217"/>
                <a:gd name="T27" fmla="*/ 64770 h 322"/>
                <a:gd name="T28" fmla="*/ 36830 w 217"/>
                <a:gd name="T29" fmla="*/ 66675 h 322"/>
                <a:gd name="T30" fmla="*/ 40640 w 217"/>
                <a:gd name="T31" fmla="*/ 70485 h 322"/>
                <a:gd name="T32" fmla="*/ 38735 w 217"/>
                <a:gd name="T33" fmla="*/ 74295 h 322"/>
                <a:gd name="T34" fmla="*/ 40640 w 217"/>
                <a:gd name="T35" fmla="*/ 76835 h 322"/>
                <a:gd name="T36" fmla="*/ 44450 w 217"/>
                <a:gd name="T37" fmla="*/ 80645 h 322"/>
                <a:gd name="T38" fmla="*/ 36830 w 217"/>
                <a:gd name="T39" fmla="*/ 84455 h 322"/>
                <a:gd name="T40" fmla="*/ 29210 w 217"/>
                <a:gd name="T41" fmla="*/ 86995 h 322"/>
                <a:gd name="T42" fmla="*/ 29845 w 217"/>
                <a:gd name="T43" fmla="*/ 90170 h 322"/>
                <a:gd name="T44" fmla="*/ 33020 w 217"/>
                <a:gd name="T45" fmla="*/ 97155 h 322"/>
                <a:gd name="T46" fmla="*/ 51435 w 217"/>
                <a:gd name="T47" fmla="*/ 111760 h 322"/>
                <a:gd name="T48" fmla="*/ 60960 w 217"/>
                <a:gd name="T49" fmla="*/ 125730 h 322"/>
                <a:gd name="T50" fmla="*/ 66675 w 217"/>
                <a:gd name="T51" fmla="*/ 141605 h 322"/>
                <a:gd name="T52" fmla="*/ 53975 w 217"/>
                <a:gd name="T53" fmla="*/ 160655 h 322"/>
                <a:gd name="T54" fmla="*/ 54610 w 217"/>
                <a:gd name="T55" fmla="*/ 177165 h 322"/>
                <a:gd name="T56" fmla="*/ 54610 w 217"/>
                <a:gd name="T57" fmla="*/ 191770 h 322"/>
                <a:gd name="T58" fmla="*/ 81915 w 217"/>
                <a:gd name="T59" fmla="*/ 204470 h 322"/>
                <a:gd name="T60" fmla="*/ 86995 w 217"/>
                <a:gd name="T61" fmla="*/ 180340 h 322"/>
                <a:gd name="T62" fmla="*/ 109855 w 217"/>
                <a:gd name="T63" fmla="*/ 186690 h 322"/>
                <a:gd name="T64" fmla="*/ 107315 w 217"/>
                <a:gd name="T65" fmla="*/ 144780 h 322"/>
                <a:gd name="T66" fmla="*/ 98425 w 217"/>
                <a:gd name="T67" fmla="*/ 133350 h 322"/>
                <a:gd name="T68" fmla="*/ 86360 w 217"/>
                <a:gd name="T69" fmla="*/ 136525 h 322"/>
                <a:gd name="T70" fmla="*/ 88265 w 217"/>
                <a:gd name="T71" fmla="*/ 117475 h 322"/>
                <a:gd name="T72" fmla="*/ 80645 w 217"/>
                <a:gd name="T73" fmla="*/ 105410 h 322"/>
                <a:gd name="T74" fmla="*/ 92710 w 217"/>
                <a:gd name="T75" fmla="*/ 70485 h 322"/>
                <a:gd name="T76" fmla="*/ 84455 w 217"/>
                <a:gd name="T77" fmla="*/ 66675 h 322"/>
                <a:gd name="T78" fmla="*/ 81915 w 217"/>
                <a:gd name="T79" fmla="*/ 55880 h 322"/>
                <a:gd name="T80" fmla="*/ 83185 w 217"/>
                <a:gd name="T81" fmla="*/ 46355 h 322"/>
                <a:gd name="T82" fmla="*/ 81280 w 217"/>
                <a:gd name="T83" fmla="*/ 26670 h 322"/>
                <a:gd name="T84" fmla="*/ 62230 w 217"/>
                <a:gd name="T85" fmla="*/ 34925 h 322"/>
                <a:gd name="T86" fmla="*/ 50165 w 217"/>
                <a:gd name="T87" fmla="*/ 34925 h 322"/>
                <a:gd name="T88" fmla="*/ 46355 w 217"/>
                <a:gd name="T89" fmla="*/ 29210 h 322"/>
                <a:gd name="T90" fmla="*/ 51435 w 217"/>
                <a:gd name="T91" fmla="*/ 17145 h 322"/>
                <a:gd name="T92" fmla="*/ 53340 w 217"/>
                <a:gd name="T93" fmla="*/ 0 h 322"/>
                <a:gd name="T94" fmla="*/ 40640 w 217"/>
                <a:gd name="T95" fmla="*/ 16510 h 3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7"/>
                <a:gd name="T145" fmla="*/ 0 h 322"/>
                <a:gd name="T146" fmla="*/ 217 w 217"/>
                <a:gd name="T147" fmla="*/ 322 h 3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7" h="322">
                  <a:moveTo>
                    <a:pt x="64" y="26"/>
                  </a:moveTo>
                  <a:lnTo>
                    <a:pt x="64" y="28"/>
                  </a:lnTo>
                  <a:lnTo>
                    <a:pt x="65" y="31"/>
                  </a:lnTo>
                  <a:lnTo>
                    <a:pt x="67" y="34"/>
                  </a:lnTo>
                  <a:lnTo>
                    <a:pt x="67" y="35"/>
                  </a:lnTo>
                  <a:lnTo>
                    <a:pt x="64" y="35"/>
                  </a:lnTo>
                  <a:lnTo>
                    <a:pt x="61" y="35"/>
                  </a:lnTo>
                  <a:lnTo>
                    <a:pt x="60" y="34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8" y="34"/>
                  </a:lnTo>
                  <a:lnTo>
                    <a:pt x="58" y="37"/>
                  </a:lnTo>
                  <a:lnTo>
                    <a:pt x="56" y="40"/>
                  </a:lnTo>
                  <a:lnTo>
                    <a:pt x="53" y="41"/>
                  </a:lnTo>
                  <a:lnTo>
                    <a:pt x="45" y="47"/>
                  </a:lnTo>
                  <a:lnTo>
                    <a:pt x="44" y="50"/>
                  </a:lnTo>
                  <a:lnTo>
                    <a:pt x="40" y="52"/>
                  </a:lnTo>
                  <a:lnTo>
                    <a:pt x="37" y="54"/>
                  </a:lnTo>
                  <a:lnTo>
                    <a:pt x="35" y="59"/>
                  </a:lnTo>
                  <a:lnTo>
                    <a:pt x="33" y="60"/>
                  </a:lnTo>
                  <a:lnTo>
                    <a:pt x="29" y="60"/>
                  </a:lnTo>
                  <a:lnTo>
                    <a:pt x="28" y="60"/>
                  </a:lnTo>
                  <a:lnTo>
                    <a:pt x="25" y="59"/>
                  </a:lnTo>
                  <a:lnTo>
                    <a:pt x="20" y="57"/>
                  </a:lnTo>
                  <a:lnTo>
                    <a:pt x="8" y="54"/>
                  </a:lnTo>
                  <a:lnTo>
                    <a:pt x="4" y="64"/>
                  </a:lnTo>
                  <a:lnTo>
                    <a:pt x="13" y="71"/>
                  </a:lnTo>
                  <a:lnTo>
                    <a:pt x="12" y="75"/>
                  </a:lnTo>
                  <a:lnTo>
                    <a:pt x="10" y="76"/>
                  </a:lnTo>
                  <a:lnTo>
                    <a:pt x="9" y="90"/>
                  </a:lnTo>
                  <a:lnTo>
                    <a:pt x="4" y="92"/>
                  </a:lnTo>
                  <a:lnTo>
                    <a:pt x="0" y="124"/>
                  </a:lnTo>
                  <a:lnTo>
                    <a:pt x="8" y="125"/>
                  </a:lnTo>
                  <a:lnTo>
                    <a:pt x="21" y="116"/>
                  </a:lnTo>
                  <a:lnTo>
                    <a:pt x="31" y="111"/>
                  </a:lnTo>
                  <a:lnTo>
                    <a:pt x="34" y="107"/>
                  </a:lnTo>
                  <a:lnTo>
                    <a:pt x="35" y="104"/>
                  </a:lnTo>
                  <a:lnTo>
                    <a:pt x="37" y="101"/>
                  </a:lnTo>
                  <a:lnTo>
                    <a:pt x="39" y="100"/>
                  </a:lnTo>
                  <a:lnTo>
                    <a:pt x="44" y="101"/>
                  </a:lnTo>
                  <a:lnTo>
                    <a:pt x="47" y="102"/>
                  </a:lnTo>
                  <a:lnTo>
                    <a:pt x="53" y="101"/>
                  </a:lnTo>
                  <a:lnTo>
                    <a:pt x="55" y="102"/>
                  </a:lnTo>
                  <a:lnTo>
                    <a:pt x="58" y="105"/>
                  </a:lnTo>
                  <a:lnTo>
                    <a:pt x="62" y="108"/>
                  </a:lnTo>
                  <a:lnTo>
                    <a:pt x="64" y="109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2" y="113"/>
                  </a:lnTo>
                  <a:lnTo>
                    <a:pt x="61" y="117"/>
                  </a:lnTo>
                  <a:lnTo>
                    <a:pt x="61" y="119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7" y="122"/>
                  </a:lnTo>
                  <a:lnTo>
                    <a:pt x="68" y="123"/>
                  </a:lnTo>
                  <a:lnTo>
                    <a:pt x="70" y="127"/>
                  </a:lnTo>
                  <a:lnTo>
                    <a:pt x="70" y="130"/>
                  </a:lnTo>
                  <a:lnTo>
                    <a:pt x="67" y="132"/>
                  </a:lnTo>
                  <a:lnTo>
                    <a:pt x="58" y="133"/>
                  </a:lnTo>
                  <a:lnTo>
                    <a:pt x="51" y="134"/>
                  </a:lnTo>
                  <a:lnTo>
                    <a:pt x="48" y="135"/>
                  </a:lnTo>
                  <a:lnTo>
                    <a:pt x="46" y="137"/>
                  </a:lnTo>
                  <a:lnTo>
                    <a:pt x="45" y="140"/>
                  </a:lnTo>
                  <a:lnTo>
                    <a:pt x="46" y="142"/>
                  </a:lnTo>
                  <a:lnTo>
                    <a:pt x="47" y="142"/>
                  </a:lnTo>
                  <a:lnTo>
                    <a:pt x="48" y="143"/>
                  </a:lnTo>
                  <a:lnTo>
                    <a:pt x="48" y="145"/>
                  </a:lnTo>
                  <a:lnTo>
                    <a:pt x="52" y="153"/>
                  </a:lnTo>
                  <a:lnTo>
                    <a:pt x="69" y="162"/>
                  </a:lnTo>
                  <a:lnTo>
                    <a:pt x="76" y="167"/>
                  </a:lnTo>
                  <a:lnTo>
                    <a:pt x="81" y="176"/>
                  </a:lnTo>
                  <a:lnTo>
                    <a:pt x="97" y="176"/>
                  </a:lnTo>
                  <a:lnTo>
                    <a:pt x="97" y="189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96" y="218"/>
                  </a:lnTo>
                  <a:lnTo>
                    <a:pt x="105" y="223"/>
                  </a:lnTo>
                  <a:lnTo>
                    <a:pt x="104" y="233"/>
                  </a:lnTo>
                  <a:lnTo>
                    <a:pt x="98" y="255"/>
                  </a:lnTo>
                  <a:lnTo>
                    <a:pt x="85" y="253"/>
                  </a:lnTo>
                  <a:lnTo>
                    <a:pt x="87" y="262"/>
                  </a:lnTo>
                  <a:lnTo>
                    <a:pt x="87" y="274"/>
                  </a:lnTo>
                  <a:lnTo>
                    <a:pt x="86" y="279"/>
                  </a:lnTo>
                  <a:lnTo>
                    <a:pt x="86" y="282"/>
                  </a:lnTo>
                  <a:lnTo>
                    <a:pt x="85" y="293"/>
                  </a:lnTo>
                  <a:lnTo>
                    <a:pt x="86" y="302"/>
                  </a:lnTo>
                  <a:lnTo>
                    <a:pt x="91" y="308"/>
                  </a:lnTo>
                  <a:lnTo>
                    <a:pt x="94" y="322"/>
                  </a:lnTo>
                  <a:lnTo>
                    <a:pt x="129" y="322"/>
                  </a:lnTo>
                  <a:lnTo>
                    <a:pt x="130" y="285"/>
                  </a:lnTo>
                  <a:lnTo>
                    <a:pt x="134" y="282"/>
                  </a:lnTo>
                  <a:lnTo>
                    <a:pt x="137" y="284"/>
                  </a:lnTo>
                  <a:lnTo>
                    <a:pt x="154" y="279"/>
                  </a:lnTo>
                  <a:lnTo>
                    <a:pt x="166" y="287"/>
                  </a:lnTo>
                  <a:lnTo>
                    <a:pt x="173" y="294"/>
                  </a:lnTo>
                  <a:lnTo>
                    <a:pt x="180" y="279"/>
                  </a:lnTo>
                  <a:lnTo>
                    <a:pt x="217" y="234"/>
                  </a:lnTo>
                  <a:lnTo>
                    <a:pt x="169" y="228"/>
                  </a:lnTo>
                  <a:lnTo>
                    <a:pt x="172" y="218"/>
                  </a:lnTo>
                  <a:lnTo>
                    <a:pt x="159" y="214"/>
                  </a:lnTo>
                  <a:lnTo>
                    <a:pt x="155" y="210"/>
                  </a:lnTo>
                  <a:lnTo>
                    <a:pt x="146" y="212"/>
                  </a:lnTo>
                  <a:lnTo>
                    <a:pt x="147" y="218"/>
                  </a:lnTo>
                  <a:lnTo>
                    <a:pt x="136" y="215"/>
                  </a:lnTo>
                  <a:lnTo>
                    <a:pt x="140" y="202"/>
                  </a:lnTo>
                  <a:lnTo>
                    <a:pt x="144" y="187"/>
                  </a:lnTo>
                  <a:lnTo>
                    <a:pt x="139" y="185"/>
                  </a:lnTo>
                  <a:lnTo>
                    <a:pt x="137" y="179"/>
                  </a:lnTo>
                  <a:lnTo>
                    <a:pt x="130" y="179"/>
                  </a:lnTo>
                  <a:lnTo>
                    <a:pt x="127" y="166"/>
                  </a:lnTo>
                  <a:lnTo>
                    <a:pt x="152" y="155"/>
                  </a:lnTo>
                  <a:lnTo>
                    <a:pt x="155" y="146"/>
                  </a:lnTo>
                  <a:lnTo>
                    <a:pt x="146" y="111"/>
                  </a:lnTo>
                  <a:lnTo>
                    <a:pt x="144" y="106"/>
                  </a:lnTo>
                  <a:lnTo>
                    <a:pt x="140" y="102"/>
                  </a:lnTo>
                  <a:lnTo>
                    <a:pt x="133" y="105"/>
                  </a:lnTo>
                  <a:lnTo>
                    <a:pt x="131" y="104"/>
                  </a:lnTo>
                  <a:lnTo>
                    <a:pt x="136" y="99"/>
                  </a:lnTo>
                  <a:lnTo>
                    <a:pt x="129" y="88"/>
                  </a:lnTo>
                  <a:lnTo>
                    <a:pt x="127" y="89"/>
                  </a:lnTo>
                  <a:lnTo>
                    <a:pt x="124" y="85"/>
                  </a:lnTo>
                  <a:lnTo>
                    <a:pt x="131" y="73"/>
                  </a:lnTo>
                  <a:lnTo>
                    <a:pt x="139" y="65"/>
                  </a:lnTo>
                  <a:lnTo>
                    <a:pt x="132" y="52"/>
                  </a:lnTo>
                  <a:lnTo>
                    <a:pt x="128" y="42"/>
                  </a:lnTo>
                  <a:lnTo>
                    <a:pt x="103" y="48"/>
                  </a:lnTo>
                  <a:lnTo>
                    <a:pt x="105" y="53"/>
                  </a:lnTo>
                  <a:lnTo>
                    <a:pt x="98" y="55"/>
                  </a:lnTo>
                  <a:lnTo>
                    <a:pt x="96" y="52"/>
                  </a:lnTo>
                  <a:lnTo>
                    <a:pt x="92" y="51"/>
                  </a:lnTo>
                  <a:lnTo>
                    <a:pt x="79" y="55"/>
                  </a:lnTo>
                  <a:lnTo>
                    <a:pt x="76" y="50"/>
                  </a:lnTo>
                  <a:lnTo>
                    <a:pt x="74" y="48"/>
                  </a:lnTo>
                  <a:lnTo>
                    <a:pt x="73" y="46"/>
                  </a:lnTo>
                  <a:lnTo>
                    <a:pt x="72" y="41"/>
                  </a:lnTo>
                  <a:lnTo>
                    <a:pt x="77" y="36"/>
                  </a:lnTo>
                  <a:lnTo>
                    <a:pt x="81" y="27"/>
                  </a:lnTo>
                  <a:lnTo>
                    <a:pt x="88" y="16"/>
                  </a:lnTo>
                  <a:lnTo>
                    <a:pt x="96" y="4"/>
                  </a:lnTo>
                  <a:lnTo>
                    <a:pt x="84" y="0"/>
                  </a:lnTo>
                  <a:lnTo>
                    <a:pt x="79" y="13"/>
                  </a:lnTo>
                  <a:lnTo>
                    <a:pt x="71" y="26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5EA22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Freeform 3100"/>
            <p:cNvSpPr>
              <a:spLocks/>
            </p:cNvSpPr>
            <p:nvPr/>
          </p:nvSpPr>
          <p:spPr bwMode="auto">
            <a:xfrm>
              <a:off x="3819525" y="5985510"/>
              <a:ext cx="31750" cy="39370"/>
            </a:xfrm>
            <a:custGeom>
              <a:avLst/>
              <a:gdLst>
                <a:gd name="T0" fmla="*/ 0 w 50"/>
                <a:gd name="T1" fmla="*/ 29845 h 62"/>
                <a:gd name="T2" fmla="*/ 9525 w 50"/>
                <a:gd name="T3" fmla="*/ 19685 h 62"/>
                <a:gd name="T4" fmla="*/ 25400 w 50"/>
                <a:gd name="T5" fmla="*/ 0 h 62"/>
                <a:gd name="T6" fmla="*/ 26670 w 50"/>
                <a:gd name="T7" fmla="*/ 1270 h 62"/>
                <a:gd name="T8" fmla="*/ 28575 w 50"/>
                <a:gd name="T9" fmla="*/ 7620 h 62"/>
                <a:gd name="T10" fmla="*/ 21590 w 50"/>
                <a:gd name="T11" fmla="*/ 16510 h 62"/>
                <a:gd name="T12" fmla="*/ 31750 w 50"/>
                <a:gd name="T13" fmla="*/ 26035 h 62"/>
                <a:gd name="T14" fmla="*/ 27940 w 50"/>
                <a:gd name="T15" fmla="*/ 39370 h 62"/>
                <a:gd name="T16" fmla="*/ 22860 w 50"/>
                <a:gd name="T17" fmla="*/ 35560 h 62"/>
                <a:gd name="T18" fmla="*/ 17780 w 50"/>
                <a:gd name="T19" fmla="*/ 39370 h 62"/>
                <a:gd name="T20" fmla="*/ 0 w 50"/>
                <a:gd name="T21" fmla="*/ 29845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62"/>
                <a:gd name="T35" fmla="*/ 50 w 50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62">
                  <a:moveTo>
                    <a:pt x="0" y="47"/>
                  </a:moveTo>
                  <a:lnTo>
                    <a:pt x="15" y="31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5" y="12"/>
                  </a:lnTo>
                  <a:lnTo>
                    <a:pt x="34" y="26"/>
                  </a:lnTo>
                  <a:lnTo>
                    <a:pt x="50" y="41"/>
                  </a:lnTo>
                  <a:lnTo>
                    <a:pt x="44" y="62"/>
                  </a:lnTo>
                  <a:lnTo>
                    <a:pt x="36" y="56"/>
                  </a:lnTo>
                  <a:lnTo>
                    <a:pt x="28" y="62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8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Freeform 3101"/>
            <p:cNvSpPr>
              <a:spLocks/>
            </p:cNvSpPr>
            <p:nvPr/>
          </p:nvSpPr>
          <p:spPr bwMode="auto">
            <a:xfrm>
              <a:off x="4050665" y="5915025"/>
              <a:ext cx="802005" cy="535940"/>
            </a:xfrm>
            <a:custGeom>
              <a:avLst/>
              <a:gdLst>
                <a:gd name="T0" fmla="*/ 26035 w 1263"/>
                <a:gd name="T1" fmla="*/ 101600 h 844"/>
                <a:gd name="T2" fmla="*/ 44450 w 1263"/>
                <a:gd name="T3" fmla="*/ 144145 h 844"/>
                <a:gd name="T4" fmla="*/ 40005 w 1263"/>
                <a:gd name="T5" fmla="*/ 189230 h 844"/>
                <a:gd name="T6" fmla="*/ 94615 w 1263"/>
                <a:gd name="T7" fmla="*/ 207010 h 844"/>
                <a:gd name="T8" fmla="*/ 80010 w 1263"/>
                <a:gd name="T9" fmla="*/ 175260 h 844"/>
                <a:gd name="T10" fmla="*/ 97155 w 1263"/>
                <a:gd name="T11" fmla="*/ 164465 h 844"/>
                <a:gd name="T12" fmla="*/ 125095 w 1263"/>
                <a:gd name="T13" fmla="*/ 207010 h 844"/>
                <a:gd name="T14" fmla="*/ 123825 w 1263"/>
                <a:gd name="T15" fmla="*/ 257175 h 844"/>
                <a:gd name="T16" fmla="*/ 139065 w 1263"/>
                <a:gd name="T17" fmla="*/ 295910 h 844"/>
                <a:gd name="T18" fmla="*/ 102870 w 1263"/>
                <a:gd name="T19" fmla="*/ 317500 h 844"/>
                <a:gd name="T20" fmla="*/ 107950 w 1263"/>
                <a:gd name="T21" fmla="*/ 379095 h 844"/>
                <a:gd name="T22" fmla="*/ 86360 w 1263"/>
                <a:gd name="T23" fmla="*/ 412115 h 844"/>
                <a:gd name="T24" fmla="*/ 68580 w 1263"/>
                <a:gd name="T25" fmla="*/ 421640 h 844"/>
                <a:gd name="T26" fmla="*/ 76835 w 1263"/>
                <a:gd name="T27" fmla="*/ 442595 h 844"/>
                <a:gd name="T28" fmla="*/ 87630 w 1263"/>
                <a:gd name="T29" fmla="*/ 494665 h 844"/>
                <a:gd name="T30" fmla="*/ 146685 w 1263"/>
                <a:gd name="T31" fmla="*/ 519430 h 844"/>
                <a:gd name="T32" fmla="*/ 190500 w 1263"/>
                <a:gd name="T33" fmla="*/ 481965 h 844"/>
                <a:gd name="T34" fmla="*/ 227965 w 1263"/>
                <a:gd name="T35" fmla="*/ 447040 h 844"/>
                <a:gd name="T36" fmla="*/ 246380 w 1263"/>
                <a:gd name="T37" fmla="*/ 433705 h 844"/>
                <a:gd name="T38" fmla="*/ 264795 w 1263"/>
                <a:gd name="T39" fmla="*/ 411480 h 844"/>
                <a:gd name="T40" fmla="*/ 275590 w 1263"/>
                <a:gd name="T41" fmla="*/ 420370 h 844"/>
                <a:gd name="T42" fmla="*/ 311785 w 1263"/>
                <a:gd name="T43" fmla="*/ 400050 h 844"/>
                <a:gd name="T44" fmla="*/ 337820 w 1263"/>
                <a:gd name="T45" fmla="*/ 456565 h 844"/>
                <a:gd name="T46" fmla="*/ 459740 w 1263"/>
                <a:gd name="T47" fmla="*/ 449580 h 844"/>
                <a:gd name="T48" fmla="*/ 485775 w 1263"/>
                <a:gd name="T49" fmla="*/ 433705 h 844"/>
                <a:gd name="T50" fmla="*/ 499110 w 1263"/>
                <a:gd name="T51" fmla="*/ 395605 h 844"/>
                <a:gd name="T52" fmla="*/ 553720 w 1263"/>
                <a:gd name="T53" fmla="*/ 377825 h 844"/>
                <a:gd name="T54" fmla="*/ 561340 w 1263"/>
                <a:gd name="T55" fmla="*/ 351790 h 844"/>
                <a:gd name="T56" fmla="*/ 584200 w 1263"/>
                <a:gd name="T57" fmla="*/ 382270 h 844"/>
                <a:gd name="T58" fmla="*/ 604520 w 1263"/>
                <a:gd name="T59" fmla="*/ 325755 h 844"/>
                <a:gd name="T60" fmla="*/ 607695 w 1263"/>
                <a:gd name="T61" fmla="*/ 309245 h 844"/>
                <a:gd name="T62" fmla="*/ 624205 w 1263"/>
                <a:gd name="T63" fmla="*/ 274320 h 844"/>
                <a:gd name="T64" fmla="*/ 661035 w 1263"/>
                <a:gd name="T65" fmla="*/ 257810 h 844"/>
                <a:gd name="T66" fmla="*/ 681355 w 1263"/>
                <a:gd name="T67" fmla="*/ 238125 h 844"/>
                <a:gd name="T68" fmla="*/ 716280 w 1263"/>
                <a:gd name="T69" fmla="*/ 237490 h 844"/>
                <a:gd name="T70" fmla="*/ 730885 w 1263"/>
                <a:gd name="T71" fmla="*/ 239395 h 844"/>
                <a:gd name="T72" fmla="*/ 709295 w 1263"/>
                <a:gd name="T73" fmla="*/ 264795 h 844"/>
                <a:gd name="T74" fmla="*/ 704215 w 1263"/>
                <a:gd name="T75" fmla="*/ 274320 h 844"/>
                <a:gd name="T76" fmla="*/ 724535 w 1263"/>
                <a:gd name="T77" fmla="*/ 278765 h 844"/>
                <a:gd name="T78" fmla="*/ 742315 w 1263"/>
                <a:gd name="T79" fmla="*/ 279400 h 844"/>
                <a:gd name="T80" fmla="*/ 760095 w 1263"/>
                <a:gd name="T81" fmla="*/ 260985 h 844"/>
                <a:gd name="T82" fmla="*/ 772160 w 1263"/>
                <a:gd name="T83" fmla="*/ 203835 h 844"/>
                <a:gd name="T84" fmla="*/ 741045 w 1263"/>
                <a:gd name="T85" fmla="*/ 183515 h 844"/>
                <a:gd name="T86" fmla="*/ 788670 w 1263"/>
                <a:gd name="T87" fmla="*/ 147955 h 844"/>
                <a:gd name="T88" fmla="*/ 649605 w 1263"/>
                <a:gd name="T89" fmla="*/ 116840 h 844"/>
                <a:gd name="T90" fmla="*/ 650240 w 1263"/>
                <a:gd name="T91" fmla="*/ 112395 h 844"/>
                <a:gd name="T92" fmla="*/ 628650 w 1263"/>
                <a:gd name="T93" fmla="*/ 116205 h 844"/>
                <a:gd name="T94" fmla="*/ 615315 w 1263"/>
                <a:gd name="T95" fmla="*/ 103505 h 844"/>
                <a:gd name="T96" fmla="*/ 571500 w 1263"/>
                <a:gd name="T97" fmla="*/ 72390 h 844"/>
                <a:gd name="T98" fmla="*/ 532765 w 1263"/>
                <a:gd name="T99" fmla="*/ 53340 h 844"/>
                <a:gd name="T100" fmla="*/ 458470 w 1263"/>
                <a:gd name="T101" fmla="*/ 53340 h 844"/>
                <a:gd name="T102" fmla="*/ 404495 w 1263"/>
                <a:gd name="T103" fmla="*/ 37465 h 844"/>
                <a:gd name="T104" fmla="*/ 359410 w 1263"/>
                <a:gd name="T105" fmla="*/ 41275 h 844"/>
                <a:gd name="T106" fmla="*/ 352425 w 1263"/>
                <a:gd name="T107" fmla="*/ 52070 h 844"/>
                <a:gd name="T108" fmla="*/ 344170 w 1263"/>
                <a:gd name="T109" fmla="*/ 56515 h 844"/>
                <a:gd name="T110" fmla="*/ 311150 w 1263"/>
                <a:gd name="T111" fmla="*/ 65405 h 844"/>
                <a:gd name="T112" fmla="*/ 237490 w 1263"/>
                <a:gd name="T113" fmla="*/ 48260 h 844"/>
                <a:gd name="T114" fmla="*/ 173355 w 1263"/>
                <a:gd name="T115" fmla="*/ 29845 h 844"/>
                <a:gd name="T116" fmla="*/ 83820 w 1263"/>
                <a:gd name="T117" fmla="*/ 12065 h 844"/>
                <a:gd name="T118" fmla="*/ 60325 w 1263"/>
                <a:gd name="T119" fmla="*/ 64135 h 844"/>
                <a:gd name="T120" fmla="*/ 28575 w 1263"/>
                <a:gd name="T121" fmla="*/ 68580 h 8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63"/>
                <a:gd name="T184" fmla="*/ 0 h 844"/>
                <a:gd name="T185" fmla="*/ 1263 w 1263"/>
                <a:gd name="T186" fmla="*/ 844 h 8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63" h="844">
                  <a:moveTo>
                    <a:pt x="0" y="106"/>
                  </a:moveTo>
                  <a:lnTo>
                    <a:pt x="6" y="121"/>
                  </a:lnTo>
                  <a:lnTo>
                    <a:pt x="21" y="120"/>
                  </a:lnTo>
                  <a:lnTo>
                    <a:pt x="26" y="129"/>
                  </a:lnTo>
                  <a:lnTo>
                    <a:pt x="26" y="140"/>
                  </a:lnTo>
                  <a:lnTo>
                    <a:pt x="28" y="148"/>
                  </a:lnTo>
                  <a:lnTo>
                    <a:pt x="41" y="160"/>
                  </a:lnTo>
                  <a:lnTo>
                    <a:pt x="44" y="169"/>
                  </a:lnTo>
                  <a:lnTo>
                    <a:pt x="46" y="175"/>
                  </a:lnTo>
                  <a:lnTo>
                    <a:pt x="48" y="196"/>
                  </a:lnTo>
                  <a:lnTo>
                    <a:pt x="53" y="209"/>
                  </a:lnTo>
                  <a:lnTo>
                    <a:pt x="54" y="217"/>
                  </a:lnTo>
                  <a:lnTo>
                    <a:pt x="63" y="221"/>
                  </a:lnTo>
                  <a:lnTo>
                    <a:pt x="70" y="227"/>
                  </a:lnTo>
                  <a:lnTo>
                    <a:pt x="66" y="237"/>
                  </a:lnTo>
                  <a:lnTo>
                    <a:pt x="57" y="247"/>
                  </a:lnTo>
                  <a:lnTo>
                    <a:pt x="59" y="256"/>
                  </a:lnTo>
                  <a:lnTo>
                    <a:pt x="64" y="260"/>
                  </a:lnTo>
                  <a:lnTo>
                    <a:pt x="66" y="271"/>
                  </a:lnTo>
                  <a:lnTo>
                    <a:pt x="66" y="285"/>
                  </a:lnTo>
                  <a:lnTo>
                    <a:pt x="63" y="298"/>
                  </a:lnTo>
                  <a:lnTo>
                    <a:pt x="72" y="310"/>
                  </a:lnTo>
                  <a:lnTo>
                    <a:pt x="81" y="324"/>
                  </a:lnTo>
                  <a:lnTo>
                    <a:pt x="112" y="349"/>
                  </a:lnTo>
                  <a:lnTo>
                    <a:pt x="128" y="360"/>
                  </a:lnTo>
                  <a:lnTo>
                    <a:pt x="129" y="352"/>
                  </a:lnTo>
                  <a:lnTo>
                    <a:pt x="131" y="341"/>
                  </a:lnTo>
                  <a:lnTo>
                    <a:pt x="149" y="326"/>
                  </a:lnTo>
                  <a:lnTo>
                    <a:pt x="153" y="318"/>
                  </a:lnTo>
                  <a:lnTo>
                    <a:pt x="156" y="309"/>
                  </a:lnTo>
                  <a:lnTo>
                    <a:pt x="155" y="300"/>
                  </a:lnTo>
                  <a:lnTo>
                    <a:pt x="152" y="294"/>
                  </a:lnTo>
                  <a:lnTo>
                    <a:pt x="148" y="290"/>
                  </a:lnTo>
                  <a:lnTo>
                    <a:pt x="133" y="280"/>
                  </a:lnTo>
                  <a:lnTo>
                    <a:pt x="126" y="276"/>
                  </a:lnTo>
                  <a:lnTo>
                    <a:pt x="121" y="271"/>
                  </a:lnTo>
                  <a:lnTo>
                    <a:pt x="121" y="265"/>
                  </a:lnTo>
                  <a:lnTo>
                    <a:pt x="124" y="259"/>
                  </a:lnTo>
                  <a:lnTo>
                    <a:pt x="131" y="255"/>
                  </a:lnTo>
                  <a:lnTo>
                    <a:pt x="141" y="252"/>
                  </a:lnTo>
                  <a:lnTo>
                    <a:pt x="147" y="255"/>
                  </a:lnTo>
                  <a:lnTo>
                    <a:pt x="153" y="259"/>
                  </a:lnTo>
                  <a:lnTo>
                    <a:pt x="167" y="260"/>
                  </a:lnTo>
                  <a:lnTo>
                    <a:pt x="173" y="272"/>
                  </a:lnTo>
                  <a:lnTo>
                    <a:pt x="171" y="282"/>
                  </a:lnTo>
                  <a:lnTo>
                    <a:pt x="180" y="293"/>
                  </a:lnTo>
                  <a:lnTo>
                    <a:pt x="190" y="300"/>
                  </a:lnTo>
                  <a:lnTo>
                    <a:pt x="193" y="313"/>
                  </a:lnTo>
                  <a:lnTo>
                    <a:pt x="197" y="326"/>
                  </a:lnTo>
                  <a:lnTo>
                    <a:pt x="192" y="334"/>
                  </a:lnTo>
                  <a:lnTo>
                    <a:pt x="184" y="340"/>
                  </a:lnTo>
                  <a:lnTo>
                    <a:pt x="181" y="351"/>
                  </a:lnTo>
                  <a:lnTo>
                    <a:pt x="183" y="358"/>
                  </a:lnTo>
                  <a:lnTo>
                    <a:pt x="185" y="362"/>
                  </a:lnTo>
                  <a:lnTo>
                    <a:pt x="182" y="379"/>
                  </a:lnTo>
                  <a:lnTo>
                    <a:pt x="195" y="405"/>
                  </a:lnTo>
                  <a:lnTo>
                    <a:pt x="202" y="411"/>
                  </a:lnTo>
                  <a:lnTo>
                    <a:pt x="220" y="423"/>
                  </a:lnTo>
                  <a:lnTo>
                    <a:pt x="236" y="452"/>
                  </a:lnTo>
                  <a:lnTo>
                    <a:pt x="239" y="462"/>
                  </a:lnTo>
                  <a:lnTo>
                    <a:pt x="240" y="467"/>
                  </a:lnTo>
                  <a:lnTo>
                    <a:pt x="227" y="464"/>
                  </a:lnTo>
                  <a:lnTo>
                    <a:pt x="219" y="466"/>
                  </a:lnTo>
                  <a:lnTo>
                    <a:pt x="217" y="472"/>
                  </a:lnTo>
                  <a:lnTo>
                    <a:pt x="216" y="478"/>
                  </a:lnTo>
                  <a:lnTo>
                    <a:pt x="214" y="483"/>
                  </a:lnTo>
                  <a:lnTo>
                    <a:pt x="203" y="490"/>
                  </a:lnTo>
                  <a:lnTo>
                    <a:pt x="188" y="499"/>
                  </a:lnTo>
                  <a:lnTo>
                    <a:pt x="179" y="490"/>
                  </a:lnTo>
                  <a:lnTo>
                    <a:pt x="162" y="500"/>
                  </a:lnTo>
                  <a:lnTo>
                    <a:pt x="155" y="550"/>
                  </a:lnTo>
                  <a:lnTo>
                    <a:pt x="148" y="560"/>
                  </a:lnTo>
                  <a:lnTo>
                    <a:pt x="142" y="576"/>
                  </a:lnTo>
                  <a:lnTo>
                    <a:pt x="143" y="584"/>
                  </a:lnTo>
                  <a:lnTo>
                    <a:pt x="158" y="593"/>
                  </a:lnTo>
                  <a:lnTo>
                    <a:pt x="168" y="593"/>
                  </a:lnTo>
                  <a:lnTo>
                    <a:pt x="170" y="597"/>
                  </a:lnTo>
                  <a:lnTo>
                    <a:pt x="165" y="606"/>
                  </a:lnTo>
                  <a:lnTo>
                    <a:pt x="158" y="615"/>
                  </a:lnTo>
                  <a:lnTo>
                    <a:pt x="155" y="617"/>
                  </a:lnTo>
                  <a:lnTo>
                    <a:pt x="149" y="619"/>
                  </a:lnTo>
                  <a:lnTo>
                    <a:pt x="145" y="624"/>
                  </a:lnTo>
                  <a:lnTo>
                    <a:pt x="134" y="639"/>
                  </a:lnTo>
                  <a:lnTo>
                    <a:pt x="136" y="649"/>
                  </a:lnTo>
                  <a:lnTo>
                    <a:pt x="147" y="655"/>
                  </a:lnTo>
                  <a:lnTo>
                    <a:pt x="146" y="672"/>
                  </a:lnTo>
                  <a:lnTo>
                    <a:pt x="142" y="674"/>
                  </a:lnTo>
                  <a:lnTo>
                    <a:pt x="132" y="672"/>
                  </a:lnTo>
                  <a:lnTo>
                    <a:pt x="125" y="669"/>
                  </a:lnTo>
                  <a:lnTo>
                    <a:pt x="119" y="669"/>
                  </a:lnTo>
                  <a:lnTo>
                    <a:pt x="108" y="664"/>
                  </a:lnTo>
                  <a:lnTo>
                    <a:pt x="99" y="669"/>
                  </a:lnTo>
                  <a:lnTo>
                    <a:pt x="97" y="674"/>
                  </a:lnTo>
                  <a:lnTo>
                    <a:pt x="99" y="677"/>
                  </a:lnTo>
                  <a:lnTo>
                    <a:pt x="78" y="697"/>
                  </a:lnTo>
                  <a:lnTo>
                    <a:pt x="76" y="711"/>
                  </a:lnTo>
                  <a:lnTo>
                    <a:pt x="81" y="712"/>
                  </a:lnTo>
                  <a:lnTo>
                    <a:pt x="121" y="697"/>
                  </a:lnTo>
                  <a:lnTo>
                    <a:pt x="122" y="701"/>
                  </a:lnTo>
                  <a:lnTo>
                    <a:pt x="123" y="716"/>
                  </a:lnTo>
                  <a:lnTo>
                    <a:pt x="126" y="739"/>
                  </a:lnTo>
                  <a:lnTo>
                    <a:pt x="131" y="747"/>
                  </a:lnTo>
                  <a:lnTo>
                    <a:pt x="131" y="763"/>
                  </a:lnTo>
                  <a:lnTo>
                    <a:pt x="128" y="768"/>
                  </a:lnTo>
                  <a:lnTo>
                    <a:pt x="138" y="779"/>
                  </a:lnTo>
                  <a:lnTo>
                    <a:pt x="152" y="793"/>
                  </a:lnTo>
                  <a:lnTo>
                    <a:pt x="159" y="804"/>
                  </a:lnTo>
                  <a:lnTo>
                    <a:pt x="174" y="810"/>
                  </a:lnTo>
                  <a:lnTo>
                    <a:pt x="178" y="816"/>
                  </a:lnTo>
                  <a:lnTo>
                    <a:pt x="186" y="820"/>
                  </a:lnTo>
                  <a:lnTo>
                    <a:pt x="214" y="805"/>
                  </a:lnTo>
                  <a:lnTo>
                    <a:pt x="231" y="818"/>
                  </a:lnTo>
                  <a:lnTo>
                    <a:pt x="258" y="844"/>
                  </a:lnTo>
                  <a:lnTo>
                    <a:pt x="262" y="842"/>
                  </a:lnTo>
                  <a:lnTo>
                    <a:pt x="277" y="794"/>
                  </a:lnTo>
                  <a:lnTo>
                    <a:pt x="285" y="779"/>
                  </a:lnTo>
                  <a:lnTo>
                    <a:pt x="304" y="767"/>
                  </a:lnTo>
                  <a:lnTo>
                    <a:pt x="301" y="765"/>
                  </a:lnTo>
                  <a:lnTo>
                    <a:pt x="300" y="759"/>
                  </a:lnTo>
                  <a:lnTo>
                    <a:pt x="306" y="744"/>
                  </a:lnTo>
                  <a:lnTo>
                    <a:pt x="323" y="733"/>
                  </a:lnTo>
                  <a:lnTo>
                    <a:pt x="340" y="725"/>
                  </a:lnTo>
                  <a:lnTo>
                    <a:pt x="345" y="712"/>
                  </a:lnTo>
                  <a:lnTo>
                    <a:pt x="348" y="707"/>
                  </a:lnTo>
                  <a:lnTo>
                    <a:pt x="352" y="705"/>
                  </a:lnTo>
                  <a:lnTo>
                    <a:pt x="359" y="704"/>
                  </a:lnTo>
                  <a:lnTo>
                    <a:pt x="358" y="698"/>
                  </a:lnTo>
                  <a:lnTo>
                    <a:pt x="358" y="692"/>
                  </a:lnTo>
                  <a:lnTo>
                    <a:pt x="363" y="688"/>
                  </a:lnTo>
                  <a:lnTo>
                    <a:pt x="364" y="685"/>
                  </a:lnTo>
                  <a:lnTo>
                    <a:pt x="375" y="681"/>
                  </a:lnTo>
                  <a:lnTo>
                    <a:pt x="383" y="678"/>
                  </a:lnTo>
                  <a:lnTo>
                    <a:pt x="388" y="683"/>
                  </a:lnTo>
                  <a:lnTo>
                    <a:pt x="393" y="683"/>
                  </a:lnTo>
                  <a:lnTo>
                    <a:pt x="395" y="674"/>
                  </a:lnTo>
                  <a:lnTo>
                    <a:pt x="401" y="669"/>
                  </a:lnTo>
                  <a:lnTo>
                    <a:pt x="406" y="671"/>
                  </a:lnTo>
                  <a:lnTo>
                    <a:pt x="411" y="670"/>
                  </a:lnTo>
                  <a:lnTo>
                    <a:pt x="412" y="656"/>
                  </a:lnTo>
                  <a:lnTo>
                    <a:pt x="417" y="648"/>
                  </a:lnTo>
                  <a:lnTo>
                    <a:pt x="413" y="644"/>
                  </a:lnTo>
                  <a:lnTo>
                    <a:pt x="419" y="630"/>
                  </a:lnTo>
                  <a:lnTo>
                    <a:pt x="424" y="631"/>
                  </a:lnTo>
                  <a:lnTo>
                    <a:pt x="423" y="637"/>
                  </a:lnTo>
                  <a:lnTo>
                    <a:pt x="428" y="638"/>
                  </a:lnTo>
                  <a:lnTo>
                    <a:pt x="431" y="644"/>
                  </a:lnTo>
                  <a:lnTo>
                    <a:pt x="434" y="662"/>
                  </a:lnTo>
                  <a:lnTo>
                    <a:pt x="443" y="667"/>
                  </a:lnTo>
                  <a:lnTo>
                    <a:pt x="458" y="660"/>
                  </a:lnTo>
                  <a:lnTo>
                    <a:pt x="470" y="650"/>
                  </a:lnTo>
                  <a:lnTo>
                    <a:pt x="472" y="652"/>
                  </a:lnTo>
                  <a:lnTo>
                    <a:pt x="479" y="648"/>
                  </a:lnTo>
                  <a:lnTo>
                    <a:pt x="477" y="642"/>
                  </a:lnTo>
                  <a:lnTo>
                    <a:pt x="491" y="630"/>
                  </a:lnTo>
                  <a:lnTo>
                    <a:pt x="501" y="636"/>
                  </a:lnTo>
                  <a:lnTo>
                    <a:pt x="502" y="649"/>
                  </a:lnTo>
                  <a:lnTo>
                    <a:pt x="505" y="658"/>
                  </a:lnTo>
                  <a:lnTo>
                    <a:pt x="512" y="674"/>
                  </a:lnTo>
                  <a:lnTo>
                    <a:pt x="517" y="686"/>
                  </a:lnTo>
                  <a:lnTo>
                    <a:pt x="520" y="694"/>
                  </a:lnTo>
                  <a:lnTo>
                    <a:pt x="532" y="719"/>
                  </a:lnTo>
                  <a:lnTo>
                    <a:pt x="553" y="724"/>
                  </a:lnTo>
                  <a:lnTo>
                    <a:pt x="577" y="733"/>
                  </a:lnTo>
                  <a:lnTo>
                    <a:pt x="654" y="757"/>
                  </a:lnTo>
                  <a:lnTo>
                    <a:pt x="660" y="723"/>
                  </a:lnTo>
                  <a:lnTo>
                    <a:pt x="683" y="710"/>
                  </a:lnTo>
                  <a:lnTo>
                    <a:pt x="716" y="706"/>
                  </a:lnTo>
                  <a:lnTo>
                    <a:pt x="724" y="708"/>
                  </a:lnTo>
                  <a:lnTo>
                    <a:pt x="729" y="725"/>
                  </a:lnTo>
                  <a:lnTo>
                    <a:pt x="749" y="725"/>
                  </a:lnTo>
                  <a:lnTo>
                    <a:pt x="757" y="721"/>
                  </a:lnTo>
                  <a:lnTo>
                    <a:pt x="760" y="717"/>
                  </a:lnTo>
                  <a:lnTo>
                    <a:pt x="767" y="704"/>
                  </a:lnTo>
                  <a:lnTo>
                    <a:pt x="770" y="701"/>
                  </a:lnTo>
                  <a:lnTo>
                    <a:pt x="765" y="683"/>
                  </a:lnTo>
                  <a:lnTo>
                    <a:pt x="757" y="677"/>
                  </a:lnTo>
                  <a:lnTo>
                    <a:pt x="756" y="663"/>
                  </a:lnTo>
                  <a:lnTo>
                    <a:pt x="752" y="651"/>
                  </a:lnTo>
                  <a:lnTo>
                    <a:pt x="762" y="642"/>
                  </a:lnTo>
                  <a:lnTo>
                    <a:pt x="771" y="640"/>
                  </a:lnTo>
                  <a:lnTo>
                    <a:pt x="780" y="636"/>
                  </a:lnTo>
                  <a:lnTo>
                    <a:pt x="786" y="623"/>
                  </a:lnTo>
                  <a:lnTo>
                    <a:pt x="798" y="625"/>
                  </a:lnTo>
                  <a:lnTo>
                    <a:pt x="802" y="624"/>
                  </a:lnTo>
                  <a:lnTo>
                    <a:pt x="848" y="647"/>
                  </a:lnTo>
                  <a:lnTo>
                    <a:pt x="848" y="649"/>
                  </a:lnTo>
                  <a:lnTo>
                    <a:pt x="851" y="653"/>
                  </a:lnTo>
                  <a:lnTo>
                    <a:pt x="879" y="613"/>
                  </a:lnTo>
                  <a:lnTo>
                    <a:pt x="872" y="595"/>
                  </a:lnTo>
                  <a:lnTo>
                    <a:pt x="881" y="578"/>
                  </a:lnTo>
                  <a:lnTo>
                    <a:pt x="888" y="579"/>
                  </a:lnTo>
                  <a:lnTo>
                    <a:pt x="893" y="579"/>
                  </a:lnTo>
                  <a:lnTo>
                    <a:pt x="893" y="578"/>
                  </a:lnTo>
                  <a:lnTo>
                    <a:pt x="892" y="572"/>
                  </a:lnTo>
                  <a:lnTo>
                    <a:pt x="890" y="565"/>
                  </a:lnTo>
                  <a:lnTo>
                    <a:pt x="884" y="554"/>
                  </a:lnTo>
                  <a:lnTo>
                    <a:pt x="887" y="554"/>
                  </a:lnTo>
                  <a:lnTo>
                    <a:pt x="894" y="555"/>
                  </a:lnTo>
                  <a:lnTo>
                    <a:pt x="913" y="562"/>
                  </a:lnTo>
                  <a:lnTo>
                    <a:pt x="926" y="582"/>
                  </a:lnTo>
                  <a:lnTo>
                    <a:pt x="918" y="591"/>
                  </a:lnTo>
                  <a:lnTo>
                    <a:pt x="921" y="594"/>
                  </a:lnTo>
                  <a:lnTo>
                    <a:pt x="920" y="602"/>
                  </a:lnTo>
                  <a:lnTo>
                    <a:pt x="937" y="612"/>
                  </a:lnTo>
                  <a:lnTo>
                    <a:pt x="952" y="566"/>
                  </a:lnTo>
                  <a:lnTo>
                    <a:pt x="944" y="562"/>
                  </a:lnTo>
                  <a:lnTo>
                    <a:pt x="935" y="519"/>
                  </a:lnTo>
                  <a:lnTo>
                    <a:pt x="949" y="521"/>
                  </a:lnTo>
                  <a:lnTo>
                    <a:pt x="956" y="518"/>
                  </a:lnTo>
                  <a:lnTo>
                    <a:pt x="952" y="513"/>
                  </a:lnTo>
                  <a:lnTo>
                    <a:pt x="953" y="511"/>
                  </a:lnTo>
                  <a:lnTo>
                    <a:pt x="958" y="510"/>
                  </a:lnTo>
                  <a:lnTo>
                    <a:pt x="961" y="504"/>
                  </a:lnTo>
                  <a:lnTo>
                    <a:pt x="960" y="499"/>
                  </a:lnTo>
                  <a:lnTo>
                    <a:pt x="961" y="497"/>
                  </a:lnTo>
                  <a:lnTo>
                    <a:pt x="956" y="489"/>
                  </a:lnTo>
                  <a:lnTo>
                    <a:pt x="957" y="487"/>
                  </a:lnTo>
                  <a:lnTo>
                    <a:pt x="953" y="479"/>
                  </a:lnTo>
                  <a:lnTo>
                    <a:pt x="962" y="474"/>
                  </a:lnTo>
                  <a:lnTo>
                    <a:pt x="954" y="470"/>
                  </a:lnTo>
                  <a:lnTo>
                    <a:pt x="958" y="452"/>
                  </a:lnTo>
                  <a:lnTo>
                    <a:pt x="970" y="455"/>
                  </a:lnTo>
                  <a:lnTo>
                    <a:pt x="981" y="432"/>
                  </a:lnTo>
                  <a:lnTo>
                    <a:pt x="983" y="432"/>
                  </a:lnTo>
                  <a:lnTo>
                    <a:pt x="987" y="416"/>
                  </a:lnTo>
                  <a:lnTo>
                    <a:pt x="1000" y="420"/>
                  </a:lnTo>
                  <a:lnTo>
                    <a:pt x="1000" y="425"/>
                  </a:lnTo>
                  <a:lnTo>
                    <a:pt x="1006" y="422"/>
                  </a:lnTo>
                  <a:lnTo>
                    <a:pt x="1009" y="426"/>
                  </a:lnTo>
                  <a:lnTo>
                    <a:pt x="1029" y="405"/>
                  </a:lnTo>
                  <a:lnTo>
                    <a:pt x="1041" y="406"/>
                  </a:lnTo>
                  <a:lnTo>
                    <a:pt x="1041" y="411"/>
                  </a:lnTo>
                  <a:lnTo>
                    <a:pt x="1069" y="417"/>
                  </a:lnTo>
                  <a:lnTo>
                    <a:pt x="1076" y="402"/>
                  </a:lnTo>
                  <a:lnTo>
                    <a:pt x="1071" y="397"/>
                  </a:lnTo>
                  <a:lnTo>
                    <a:pt x="1071" y="395"/>
                  </a:lnTo>
                  <a:lnTo>
                    <a:pt x="1065" y="381"/>
                  </a:lnTo>
                  <a:lnTo>
                    <a:pt x="1073" y="375"/>
                  </a:lnTo>
                  <a:lnTo>
                    <a:pt x="1078" y="367"/>
                  </a:lnTo>
                  <a:lnTo>
                    <a:pt x="1083" y="381"/>
                  </a:lnTo>
                  <a:lnTo>
                    <a:pt x="1090" y="385"/>
                  </a:lnTo>
                  <a:lnTo>
                    <a:pt x="1100" y="372"/>
                  </a:lnTo>
                  <a:lnTo>
                    <a:pt x="1106" y="373"/>
                  </a:lnTo>
                  <a:lnTo>
                    <a:pt x="1107" y="370"/>
                  </a:lnTo>
                  <a:lnTo>
                    <a:pt x="1128" y="374"/>
                  </a:lnTo>
                  <a:lnTo>
                    <a:pt x="1137" y="375"/>
                  </a:lnTo>
                  <a:lnTo>
                    <a:pt x="1141" y="367"/>
                  </a:lnTo>
                  <a:lnTo>
                    <a:pt x="1155" y="368"/>
                  </a:lnTo>
                  <a:lnTo>
                    <a:pt x="1155" y="371"/>
                  </a:lnTo>
                  <a:lnTo>
                    <a:pt x="1158" y="372"/>
                  </a:lnTo>
                  <a:lnTo>
                    <a:pt x="1158" y="375"/>
                  </a:lnTo>
                  <a:lnTo>
                    <a:pt x="1151" y="377"/>
                  </a:lnTo>
                  <a:lnTo>
                    <a:pt x="1152" y="382"/>
                  </a:lnTo>
                  <a:lnTo>
                    <a:pt x="1143" y="388"/>
                  </a:lnTo>
                  <a:lnTo>
                    <a:pt x="1146" y="403"/>
                  </a:lnTo>
                  <a:lnTo>
                    <a:pt x="1148" y="414"/>
                  </a:lnTo>
                  <a:lnTo>
                    <a:pt x="1128" y="416"/>
                  </a:lnTo>
                  <a:lnTo>
                    <a:pt x="1118" y="418"/>
                  </a:lnTo>
                  <a:lnTo>
                    <a:pt x="1117" y="417"/>
                  </a:lnTo>
                  <a:lnTo>
                    <a:pt x="1109" y="420"/>
                  </a:lnTo>
                  <a:lnTo>
                    <a:pt x="1094" y="426"/>
                  </a:lnTo>
                  <a:lnTo>
                    <a:pt x="1095" y="428"/>
                  </a:lnTo>
                  <a:lnTo>
                    <a:pt x="1090" y="434"/>
                  </a:lnTo>
                  <a:lnTo>
                    <a:pt x="1091" y="448"/>
                  </a:lnTo>
                  <a:lnTo>
                    <a:pt x="1114" y="450"/>
                  </a:lnTo>
                  <a:lnTo>
                    <a:pt x="1109" y="432"/>
                  </a:lnTo>
                  <a:lnTo>
                    <a:pt x="1119" y="429"/>
                  </a:lnTo>
                  <a:lnTo>
                    <a:pt x="1124" y="438"/>
                  </a:lnTo>
                  <a:lnTo>
                    <a:pt x="1128" y="435"/>
                  </a:lnTo>
                  <a:lnTo>
                    <a:pt x="1129" y="432"/>
                  </a:lnTo>
                  <a:lnTo>
                    <a:pt x="1138" y="427"/>
                  </a:lnTo>
                  <a:lnTo>
                    <a:pt x="1139" y="435"/>
                  </a:lnTo>
                  <a:lnTo>
                    <a:pt x="1141" y="439"/>
                  </a:lnTo>
                  <a:lnTo>
                    <a:pt x="1139" y="441"/>
                  </a:lnTo>
                  <a:lnTo>
                    <a:pt x="1137" y="442"/>
                  </a:lnTo>
                  <a:lnTo>
                    <a:pt x="1161" y="457"/>
                  </a:lnTo>
                  <a:lnTo>
                    <a:pt x="1164" y="449"/>
                  </a:lnTo>
                  <a:lnTo>
                    <a:pt x="1167" y="448"/>
                  </a:lnTo>
                  <a:lnTo>
                    <a:pt x="1170" y="449"/>
                  </a:lnTo>
                  <a:lnTo>
                    <a:pt x="1169" y="440"/>
                  </a:lnTo>
                  <a:lnTo>
                    <a:pt x="1172" y="432"/>
                  </a:lnTo>
                  <a:lnTo>
                    <a:pt x="1170" y="426"/>
                  </a:lnTo>
                  <a:lnTo>
                    <a:pt x="1170" y="420"/>
                  </a:lnTo>
                  <a:lnTo>
                    <a:pt x="1173" y="419"/>
                  </a:lnTo>
                  <a:lnTo>
                    <a:pt x="1178" y="420"/>
                  </a:lnTo>
                  <a:lnTo>
                    <a:pt x="1188" y="408"/>
                  </a:lnTo>
                  <a:lnTo>
                    <a:pt x="1197" y="411"/>
                  </a:lnTo>
                  <a:lnTo>
                    <a:pt x="1194" y="438"/>
                  </a:lnTo>
                  <a:lnTo>
                    <a:pt x="1201" y="435"/>
                  </a:lnTo>
                  <a:lnTo>
                    <a:pt x="1208" y="428"/>
                  </a:lnTo>
                  <a:lnTo>
                    <a:pt x="1215" y="388"/>
                  </a:lnTo>
                  <a:lnTo>
                    <a:pt x="1222" y="356"/>
                  </a:lnTo>
                  <a:lnTo>
                    <a:pt x="1227" y="325"/>
                  </a:lnTo>
                  <a:lnTo>
                    <a:pt x="1216" y="321"/>
                  </a:lnTo>
                  <a:lnTo>
                    <a:pt x="1206" y="324"/>
                  </a:lnTo>
                  <a:lnTo>
                    <a:pt x="1203" y="321"/>
                  </a:lnTo>
                  <a:lnTo>
                    <a:pt x="1199" y="317"/>
                  </a:lnTo>
                  <a:lnTo>
                    <a:pt x="1189" y="314"/>
                  </a:lnTo>
                  <a:lnTo>
                    <a:pt x="1189" y="311"/>
                  </a:lnTo>
                  <a:lnTo>
                    <a:pt x="1166" y="298"/>
                  </a:lnTo>
                  <a:lnTo>
                    <a:pt x="1167" y="289"/>
                  </a:lnTo>
                  <a:lnTo>
                    <a:pt x="1185" y="285"/>
                  </a:lnTo>
                  <a:lnTo>
                    <a:pt x="1188" y="270"/>
                  </a:lnTo>
                  <a:lnTo>
                    <a:pt x="1237" y="265"/>
                  </a:lnTo>
                  <a:lnTo>
                    <a:pt x="1236" y="274"/>
                  </a:lnTo>
                  <a:lnTo>
                    <a:pt x="1257" y="277"/>
                  </a:lnTo>
                  <a:lnTo>
                    <a:pt x="1263" y="236"/>
                  </a:lnTo>
                  <a:lnTo>
                    <a:pt x="1242" y="233"/>
                  </a:lnTo>
                  <a:lnTo>
                    <a:pt x="1205" y="225"/>
                  </a:lnTo>
                  <a:lnTo>
                    <a:pt x="1165" y="220"/>
                  </a:lnTo>
                  <a:lnTo>
                    <a:pt x="1022" y="195"/>
                  </a:lnTo>
                  <a:lnTo>
                    <a:pt x="1022" y="192"/>
                  </a:lnTo>
                  <a:lnTo>
                    <a:pt x="1021" y="189"/>
                  </a:lnTo>
                  <a:lnTo>
                    <a:pt x="1022" y="186"/>
                  </a:lnTo>
                  <a:lnTo>
                    <a:pt x="1023" y="184"/>
                  </a:lnTo>
                  <a:lnTo>
                    <a:pt x="1025" y="182"/>
                  </a:lnTo>
                  <a:lnTo>
                    <a:pt x="1029" y="181"/>
                  </a:lnTo>
                  <a:lnTo>
                    <a:pt x="1030" y="182"/>
                  </a:lnTo>
                  <a:lnTo>
                    <a:pt x="1032" y="179"/>
                  </a:lnTo>
                  <a:lnTo>
                    <a:pt x="1031" y="177"/>
                  </a:lnTo>
                  <a:lnTo>
                    <a:pt x="1030" y="177"/>
                  </a:lnTo>
                  <a:lnTo>
                    <a:pt x="1024" y="177"/>
                  </a:lnTo>
                  <a:lnTo>
                    <a:pt x="1019" y="179"/>
                  </a:lnTo>
                  <a:lnTo>
                    <a:pt x="1014" y="181"/>
                  </a:lnTo>
                  <a:lnTo>
                    <a:pt x="1011" y="183"/>
                  </a:lnTo>
                  <a:lnTo>
                    <a:pt x="1007" y="185"/>
                  </a:lnTo>
                  <a:lnTo>
                    <a:pt x="1004" y="184"/>
                  </a:lnTo>
                  <a:lnTo>
                    <a:pt x="999" y="182"/>
                  </a:lnTo>
                  <a:lnTo>
                    <a:pt x="990" y="183"/>
                  </a:lnTo>
                  <a:lnTo>
                    <a:pt x="984" y="182"/>
                  </a:lnTo>
                  <a:lnTo>
                    <a:pt x="976" y="181"/>
                  </a:lnTo>
                  <a:lnTo>
                    <a:pt x="973" y="178"/>
                  </a:lnTo>
                  <a:lnTo>
                    <a:pt x="970" y="175"/>
                  </a:lnTo>
                  <a:lnTo>
                    <a:pt x="969" y="171"/>
                  </a:lnTo>
                  <a:lnTo>
                    <a:pt x="969" y="166"/>
                  </a:lnTo>
                  <a:lnTo>
                    <a:pt x="969" y="163"/>
                  </a:lnTo>
                  <a:lnTo>
                    <a:pt x="965" y="153"/>
                  </a:lnTo>
                  <a:lnTo>
                    <a:pt x="935" y="141"/>
                  </a:lnTo>
                  <a:lnTo>
                    <a:pt x="921" y="121"/>
                  </a:lnTo>
                  <a:lnTo>
                    <a:pt x="923" y="112"/>
                  </a:lnTo>
                  <a:lnTo>
                    <a:pt x="922" y="104"/>
                  </a:lnTo>
                  <a:lnTo>
                    <a:pt x="917" y="107"/>
                  </a:lnTo>
                  <a:lnTo>
                    <a:pt x="900" y="114"/>
                  </a:lnTo>
                  <a:lnTo>
                    <a:pt x="873" y="121"/>
                  </a:lnTo>
                  <a:lnTo>
                    <a:pt x="864" y="127"/>
                  </a:lnTo>
                  <a:lnTo>
                    <a:pt x="854" y="126"/>
                  </a:lnTo>
                  <a:lnTo>
                    <a:pt x="841" y="123"/>
                  </a:lnTo>
                  <a:lnTo>
                    <a:pt x="850" y="108"/>
                  </a:lnTo>
                  <a:lnTo>
                    <a:pt x="848" y="95"/>
                  </a:lnTo>
                  <a:lnTo>
                    <a:pt x="839" y="84"/>
                  </a:lnTo>
                  <a:lnTo>
                    <a:pt x="827" y="83"/>
                  </a:lnTo>
                  <a:lnTo>
                    <a:pt x="807" y="77"/>
                  </a:lnTo>
                  <a:lnTo>
                    <a:pt x="785" y="65"/>
                  </a:lnTo>
                  <a:lnTo>
                    <a:pt x="736" y="86"/>
                  </a:lnTo>
                  <a:lnTo>
                    <a:pt x="731" y="94"/>
                  </a:lnTo>
                  <a:lnTo>
                    <a:pt x="725" y="95"/>
                  </a:lnTo>
                  <a:lnTo>
                    <a:pt x="722" y="84"/>
                  </a:lnTo>
                  <a:lnTo>
                    <a:pt x="692" y="68"/>
                  </a:lnTo>
                  <a:lnTo>
                    <a:pt x="704" y="47"/>
                  </a:lnTo>
                  <a:lnTo>
                    <a:pt x="692" y="38"/>
                  </a:lnTo>
                  <a:lnTo>
                    <a:pt x="669" y="38"/>
                  </a:lnTo>
                  <a:lnTo>
                    <a:pt x="656" y="42"/>
                  </a:lnTo>
                  <a:lnTo>
                    <a:pt x="648" y="51"/>
                  </a:lnTo>
                  <a:lnTo>
                    <a:pt x="637" y="59"/>
                  </a:lnTo>
                  <a:lnTo>
                    <a:pt x="585" y="41"/>
                  </a:lnTo>
                  <a:lnTo>
                    <a:pt x="570" y="46"/>
                  </a:lnTo>
                  <a:lnTo>
                    <a:pt x="569" y="53"/>
                  </a:lnTo>
                  <a:lnTo>
                    <a:pt x="569" y="57"/>
                  </a:lnTo>
                  <a:lnTo>
                    <a:pt x="568" y="60"/>
                  </a:lnTo>
                  <a:lnTo>
                    <a:pt x="569" y="66"/>
                  </a:lnTo>
                  <a:lnTo>
                    <a:pt x="566" y="65"/>
                  </a:lnTo>
                  <a:lnTo>
                    <a:pt x="563" y="62"/>
                  </a:lnTo>
                  <a:lnTo>
                    <a:pt x="560" y="61"/>
                  </a:lnTo>
                  <a:lnTo>
                    <a:pt x="556" y="63"/>
                  </a:lnTo>
                  <a:lnTo>
                    <a:pt x="556" y="67"/>
                  </a:lnTo>
                  <a:lnTo>
                    <a:pt x="556" y="74"/>
                  </a:lnTo>
                  <a:lnTo>
                    <a:pt x="555" y="79"/>
                  </a:lnTo>
                  <a:lnTo>
                    <a:pt x="555" y="82"/>
                  </a:lnTo>
                  <a:lnTo>
                    <a:pt x="554" y="85"/>
                  </a:lnTo>
                  <a:lnTo>
                    <a:pt x="554" y="92"/>
                  </a:lnTo>
                  <a:lnTo>
                    <a:pt x="552" y="94"/>
                  </a:lnTo>
                  <a:lnTo>
                    <a:pt x="551" y="95"/>
                  </a:lnTo>
                  <a:lnTo>
                    <a:pt x="549" y="94"/>
                  </a:lnTo>
                  <a:lnTo>
                    <a:pt x="545" y="91"/>
                  </a:lnTo>
                  <a:lnTo>
                    <a:pt x="542" y="89"/>
                  </a:lnTo>
                  <a:lnTo>
                    <a:pt x="540" y="89"/>
                  </a:lnTo>
                  <a:lnTo>
                    <a:pt x="536" y="91"/>
                  </a:lnTo>
                  <a:lnTo>
                    <a:pt x="531" y="94"/>
                  </a:lnTo>
                  <a:lnTo>
                    <a:pt x="519" y="85"/>
                  </a:lnTo>
                  <a:lnTo>
                    <a:pt x="510" y="91"/>
                  </a:lnTo>
                  <a:lnTo>
                    <a:pt x="503" y="103"/>
                  </a:lnTo>
                  <a:lnTo>
                    <a:pt x="490" y="103"/>
                  </a:lnTo>
                  <a:lnTo>
                    <a:pt x="478" y="99"/>
                  </a:lnTo>
                  <a:lnTo>
                    <a:pt x="471" y="91"/>
                  </a:lnTo>
                  <a:lnTo>
                    <a:pt x="480" y="78"/>
                  </a:lnTo>
                  <a:lnTo>
                    <a:pt x="446" y="58"/>
                  </a:lnTo>
                  <a:lnTo>
                    <a:pt x="402" y="63"/>
                  </a:lnTo>
                  <a:lnTo>
                    <a:pt x="387" y="79"/>
                  </a:lnTo>
                  <a:lnTo>
                    <a:pt x="374" y="76"/>
                  </a:lnTo>
                  <a:lnTo>
                    <a:pt x="366" y="57"/>
                  </a:lnTo>
                  <a:lnTo>
                    <a:pt x="344" y="55"/>
                  </a:lnTo>
                  <a:lnTo>
                    <a:pt x="321" y="44"/>
                  </a:lnTo>
                  <a:lnTo>
                    <a:pt x="303" y="47"/>
                  </a:lnTo>
                  <a:lnTo>
                    <a:pt x="290" y="38"/>
                  </a:lnTo>
                  <a:lnTo>
                    <a:pt x="279" y="47"/>
                  </a:lnTo>
                  <a:lnTo>
                    <a:pt x="273" y="47"/>
                  </a:lnTo>
                  <a:lnTo>
                    <a:pt x="265" y="47"/>
                  </a:lnTo>
                  <a:lnTo>
                    <a:pt x="253" y="37"/>
                  </a:lnTo>
                  <a:lnTo>
                    <a:pt x="216" y="46"/>
                  </a:lnTo>
                  <a:lnTo>
                    <a:pt x="189" y="23"/>
                  </a:lnTo>
                  <a:lnTo>
                    <a:pt x="160" y="0"/>
                  </a:lnTo>
                  <a:lnTo>
                    <a:pt x="140" y="9"/>
                  </a:lnTo>
                  <a:lnTo>
                    <a:pt x="132" y="19"/>
                  </a:lnTo>
                  <a:lnTo>
                    <a:pt x="133" y="27"/>
                  </a:lnTo>
                  <a:lnTo>
                    <a:pt x="108" y="56"/>
                  </a:lnTo>
                  <a:lnTo>
                    <a:pt x="124" y="66"/>
                  </a:lnTo>
                  <a:lnTo>
                    <a:pt x="107" y="83"/>
                  </a:lnTo>
                  <a:lnTo>
                    <a:pt x="109" y="99"/>
                  </a:lnTo>
                  <a:lnTo>
                    <a:pt x="100" y="102"/>
                  </a:lnTo>
                  <a:lnTo>
                    <a:pt x="95" y="101"/>
                  </a:lnTo>
                  <a:lnTo>
                    <a:pt x="86" y="103"/>
                  </a:lnTo>
                  <a:lnTo>
                    <a:pt x="80" y="102"/>
                  </a:lnTo>
                  <a:lnTo>
                    <a:pt x="76" y="104"/>
                  </a:lnTo>
                  <a:lnTo>
                    <a:pt x="71" y="103"/>
                  </a:lnTo>
                  <a:lnTo>
                    <a:pt x="66" y="105"/>
                  </a:lnTo>
                  <a:lnTo>
                    <a:pt x="57" y="114"/>
                  </a:lnTo>
                  <a:lnTo>
                    <a:pt x="45" y="108"/>
                  </a:lnTo>
                  <a:lnTo>
                    <a:pt x="39" y="106"/>
                  </a:lnTo>
                  <a:lnTo>
                    <a:pt x="35" y="106"/>
                  </a:lnTo>
                  <a:lnTo>
                    <a:pt x="22" y="102"/>
                  </a:lnTo>
                  <a:lnTo>
                    <a:pt x="14" y="95"/>
                  </a:lnTo>
                  <a:lnTo>
                    <a:pt x="1" y="107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Freeform 3102"/>
            <p:cNvSpPr>
              <a:spLocks/>
            </p:cNvSpPr>
            <p:nvPr/>
          </p:nvSpPr>
          <p:spPr bwMode="auto">
            <a:xfrm>
              <a:off x="3095625" y="6553835"/>
              <a:ext cx="685800" cy="635635"/>
            </a:xfrm>
            <a:custGeom>
              <a:avLst/>
              <a:gdLst>
                <a:gd name="T0" fmla="*/ 13970 w 1080"/>
                <a:gd name="T1" fmla="*/ 236220 h 1001"/>
                <a:gd name="T2" fmla="*/ 55245 w 1080"/>
                <a:gd name="T3" fmla="*/ 237490 h 1001"/>
                <a:gd name="T4" fmla="*/ 69850 w 1080"/>
                <a:gd name="T5" fmla="*/ 215265 h 1001"/>
                <a:gd name="T6" fmla="*/ 87630 w 1080"/>
                <a:gd name="T7" fmla="*/ 192405 h 1001"/>
                <a:gd name="T8" fmla="*/ 125095 w 1080"/>
                <a:gd name="T9" fmla="*/ 133985 h 1001"/>
                <a:gd name="T10" fmla="*/ 160655 w 1080"/>
                <a:gd name="T11" fmla="*/ 69850 h 1001"/>
                <a:gd name="T12" fmla="*/ 210185 w 1080"/>
                <a:gd name="T13" fmla="*/ 32385 h 1001"/>
                <a:gd name="T14" fmla="*/ 279400 w 1080"/>
                <a:gd name="T15" fmla="*/ 83820 h 1001"/>
                <a:gd name="T16" fmla="*/ 290830 w 1080"/>
                <a:gd name="T17" fmla="*/ 54610 h 1001"/>
                <a:gd name="T18" fmla="*/ 315595 w 1080"/>
                <a:gd name="T19" fmla="*/ 0 h 1001"/>
                <a:gd name="T20" fmla="*/ 388620 w 1080"/>
                <a:gd name="T21" fmla="*/ 3810 h 1001"/>
                <a:gd name="T22" fmla="*/ 461645 w 1080"/>
                <a:gd name="T23" fmla="*/ 71755 h 1001"/>
                <a:gd name="T24" fmla="*/ 497840 w 1080"/>
                <a:gd name="T25" fmla="*/ 121285 h 1001"/>
                <a:gd name="T26" fmla="*/ 551180 w 1080"/>
                <a:gd name="T27" fmla="*/ 130175 h 1001"/>
                <a:gd name="T28" fmla="*/ 523875 w 1080"/>
                <a:gd name="T29" fmla="*/ 148590 h 1001"/>
                <a:gd name="T30" fmla="*/ 512445 w 1080"/>
                <a:gd name="T31" fmla="*/ 203835 h 1001"/>
                <a:gd name="T32" fmla="*/ 551180 w 1080"/>
                <a:gd name="T33" fmla="*/ 226060 h 1001"/>
                <a:gd name="T34" fmla="*/ 554355 w 1080"/>
                <a:gd name="T35" fmla="*/ 214630 h 1001"/>
                <a:gd name="T36" fmla="*/ 612775 w 1080"/>
                <a:gd name="T37" fmla="*/ 212725 h 1001"/>
                <a:gd name="T38" fmla="*/ 593090 w 1080"/>
                <a:gd name="T39" fmla="*/ 273050 h 1001"/>
                <a:gd name="T40" fmla="*/ 519430 w 1080"/>
                <a:gd name="T41" fmla="*/ 315595 h 1001"/>
                <a:gd name="T42" fmla="*/ 588010 w 1080"/>
                <a:gd name="T43" fmla="*/ 303530 h 1001"/>
                <a:gd name="T44" fmla="*/ 685800 w 1080"/>
                <a:gd name="T45" fmla="*/ 296545 h 1001"/>
                <a:gd name="T46" fmla="*/ 621665 w 1080"/>
                <a:gd name="T47" fmla="*/ 349250 h 1001"/>
                <a:gd name="T48" fmla="*/ 565785 w 1080"/>
                <a:gd name="T49" fmla="*/ 367030 h 1001"/>
                <a:gd name="T50" fmla="*/ 558165 w 1080"/>
                <a:gd name="T51" fmla="*/ 379095 h 1001"/>
                <a:gd name="T52" fmla="*/ 548640 w 1080"/>
                <a:gd name="T53" fmla="*/ 393700 h 1001"/>
                <a:gd name="T54" fmla="*/ 547370 w 1080"/>
                <a:gd name="T55" fmla="*/ 396240 h 1001"/>
                <a:gd name="T56" fmla="*/ 638810 w 1080"/>
                <a:gd name="T57" fmla="*/ 389890 h 1001"/>
                <a:gd name="T58" fmla="*/ 567690 w 1080"/>
                <a:gd name="T59" fmla="*/ 451485 h 1001"/>
                <a:gd name="T60" fmla="*/ 597535 w 1080"/>
                <a:gd name="T61" fmla="*/ 520065 h 1001"/>
                <a:gd name="T62" fmla="*/ 542290 w 1080"/>
                <a:gd name="T63" fmla="*/ 529590 h 1001"/>
                <a:gd name="T64" fmla="*/ 502920 w 1080"/>
                <a:gd name="T65" fmla="*/ 542290 h 1001"/>
                <a:gd name="T66" fmla="*/ 455295 w 1080"/>
                <a:gd name="T67" fmla="*/ 574675 h 1001"/>
                <a:gd name="T68" fmla="*/ 435610 w 1080"/>
                <a:gd name="T69" fmla="*/ 603250 h 1001"/>
                <a:gd name="T70" fmla="*/ 394335 w 1080"/>
                <a:gd name="T71" fmla="*/ 603250 h 1001"/>
                <a:gd name="T72" fmla="*/ 385445 w 1080"/>
                <a:gd name="T73" fmla="*/ 601345 h 1001"/>
                <a:gd name="T74" fmla="*/ 318135 w 1080"/>
                <a:gd name="T75" fmla="*/ 618490 h 1001"/>
                <a:gd name="T76" fmla="*/ 309245 w 1080"/>
                <a:gd name="T77" fmla="*/ 621665 h 1001"/>
                <a:gd name="T78" fmla="*/ 285115 w 1080"/>
                <a:gd name="T79" fmla="*/ 629285 h 1001"/>
                <a:gd name="T80" fmla="*/ 241300 w 1080"/>
                <a:gd name="T81" fmla="*/ 568960 h 1001"/>
                <a:gd name="T82" fmla="*/ 222250 w 1080"/>
                <a:gd name="T83" fmla="*/ 550545 h 1001"/>
                <a:gd name="T84" fmla="*/ 217805 w 1080"/>
                <a:gd name="T85" fmla="*/ 543560 h 1001"/>
                <a:gd name="T86" fmla="*/ 210820 w 1080"/>
                <a:gd name="T87" fmla="*/ 534035 h 1001"/>
                <a:gd name="T88" fmla="*/ 201295 w 1080"/>
                <a:gd name="T89" fmla="*/ 529590 h 1001"/>
                <a:gd name="T90" fmla="*/ 194310 w 1080"/>
                <a:gd name="T91" fmla="*/ 523240 h 1001"/>
                <a:gd name="T92" fmla="*/ 193040 w 1080"/>
                <a:gd name="T93" fmla="*/ 514985 h 1001"/>
                <a:gd name="T94" fmla="*/ 187960 w 1080"/>
                <a:gd name="T95" fmla="*/ 506730 h 1001"/>
                <a:gd name="T96" fmla="*/ 187960 w 1080"/>
                <a:gd name="T97" fmla="*/ 497205 h 1001"/>
                <a:gd name="T98" fmla="*/ 186690 w 1080"/>
                <a:gd name="T99" fmla="*/ 476250 h 1001"/>
                <a:gd name="T100" fmla="*/ 178435 w 1080"/>
                <a:gd name="T101" fmla="*/ 459740 h 1001"/>
                <a:gd name="T102" fmla="*/ 173355 w 1080"/>
                <a:gd name="T103" fmla="*/ 439420 h 1001"/>
                <a:gd name="T104" fmla="*/ 147320 w 1080"/>
                <a:gd name="T105" fmla="*/ 357505 h 1001"/>
                <a:gd name="T106" fmla="*/ 96520 w 1080"/>
                <a:gd name="T107" fmla="*/ 280670 h 1001"/>
                <a:gd name="T108" fmla="*/ 71120 w 1080"/>
                <a:gd name="T109" fmla="*/ 308610 h 1001"/>
                <a:gd name="T110" fmla="*/ 65405 w 1080"/>
                <a:gd name="T111" fmla="*/ 299085 h 1001"/>
                <a:gd name="T112" fmla="*/ 64770 w 1080"/>
                <a:gd name="T113" fmla="*/ 290830 h 1001"/>
                <a:gd name="T114" fmla="*/ 46990 w 1080"/>
                <a:gd name="T115" fmla="*/ 281305 h 1001"/>
                <a:gd name="T116" fmla="*/ 9525 w 1080"/>
                <a:gd name="T117" fmla="*/ 261620 h 10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0"/>
                <a:gd name="T178" fmla="*/ 0 h 1001"/>
                <a:gd name="T179" fmla="*/ 1080 w 1080"/>
                <a:gd name="T180" fmla="*/ 1001 h 10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0" h="1001">
                  <a:moveTo>
                    <a:pt x="0" y="376"/>
                  </a:moveTo>
                  <a:lnTo>
                    <a:pt x="7" y="366"/>
                  </a:lnTo>
                  <a:lnTo>
                    <a:pt x="5" y="363"/>
                  </a:lnTo>
                  <a:lnTo>
                    <a:pt x="10" y="357"/>
                  </a:lnTo>
                  <a:lnTo>
                    <a:pt x="15" y="353"/>
                  </a:lnTo>
                  <a:lnTo>
                    <a:pt x="24" y="354"/>
                  </a:lnTo>
                  <a:lnTo>
                    <a:pt x="21" y="369"/>
                  </a:lnTo>
                  <a:lnTo>
                    <a:pt x="22" y="372"/>
                  </a:lnTo>
                  <a:lnTo>
                    <a:pt x="26" y="373"/>
                  </a:lnTo>
                  <a:lnTo>
                    <a:pt x="39" y="387"/>
                  </a:lnTo>
                  <a:lnTo>
                    <a:pt x="54" y="402"/>
                  </a:lnTo>
                  <a:lnTo>
                    <a:pt x="82" y="397"/>
                  </a:lnTo>
                  <a:lnTo>
                    <a:pt x="79" y="390"/>
                  </a:lnTo>
                  <a:lnTo>
                    <a:pt x="80" y="375"/>
                  </a:lnTo>
                  <a:lnTo>
                    <a:pt x="82" y="375"/>
                  </a:lnTo>
                  <a:lnTo>
                    <a:pt x="87" y="374"/>
                  </a:lnTo>
                  <a:lnTo>
                    <a:pt x="91" y="372"/>
                  </a:lnTo>
                  <a:lnTo>
                    <a:pt x="97" y="367"/>
                  </a:lnTo>
                  <a:lnTo>
                    <a:pt x="100" y="363"/>
                  </a:lnTo>
                  <a:lnTo>
                    <a:pt x="103" y="359"/>
                  </a:lnTo>
                  <a:lnTo>
                    <a:pt x="104" y="354"/>
                  </a:lnTo>
                  <a:lnTo>
                    <a:pt x="108" y="351"/>
                  </a:lnTo>
                  <a:lnTo>
                    <a:pt x="108" y="344"/>
                  </a:lnTo>
                  <a:lnTo>
                    <a:pt x="110" y="339"/>
                  </a:lnTo>
                  <a:lnTo>
                    <a:pt x="114" y="332"/>
                  </a:lnTo>
                  <a:lnTo>
                    <a:pt x="114" y="324"/>
                  </a:lnTo>
                  <a:lnTo>
                    <a:pt x="118" y="323"/>
                  </a:lnTo>
                  <a:lnTo>
                    <a:pt x="122" y="323"/>
                  </a:lnTo>
                  <a:lnTo>
                    <a:pt x="126" y="321"/>
                  </a:lnTo>
                  <a:lnTo>
                    <a:pt x="133" y="319"/>
                  </a:lnTo>
                  <a:lnTo>
                    <a:pt x="134" y="315"/>
                  </a:lnTo>
                  <a:lnTo>
                    <a:pt x="138" y="303"/>
                  </a:lnTo>
                  <a:lnTo>
                    <a:pt x="163" y="270"/>
                  </a:lnTo>
                  <a:lnTo>
                    <a:pt x="178" y="268"/>
                  </a:lnTo>
                  <a:lnTo>
                    <a:pt x="204" y="281"/>
                  </a:lnTo>
                  <a:lnTo>
                    <a:pt x="214" y="270"/>
                  </a:lnTo>
                  <a:lnTo>
                    <a:pt x="212" y="264"/>
                  </a:lnTo>
                  <a:lnTo>
                    <a:pt x="201" y="236"/>
                  </a:lnTo>
                  <a:lnTo>
                    <a:pt x="204" y="223"/>
                  </a:lnTo>
                  <a:lnTo>
                    <a:pt x="197" y="211"/>
                  </a:lnTo>
                  <a:lnTo>
                    <a:pt x="195" y="201"/>
                  </a:lnTo>
                  <a:lnTo>
                    <a:pt x="194" y="189"/>
                  </a:lnTo>
                  <a:lnTo>
                    <a:pt x="221" y="165"/>
                  </a:lnTo>
                  <a:lnTo>
                    <a:pt x="219" y="148"/>
                  </a:lnTo>
                  <a:lnTo>
                    <a:pt x="228" y="137"/>
                  </a:lnTo>
                  <a:lnTo>
                    <a:pt x="234" y="126"/>
                  </a:lnTo>
                  <a:lnTo>
                    <a:pt x="238" y="125"/>
                  </a:lnTo>
                  <a:lnTo>
                    <a:pt x="253" y="110"/>
                  </a:lnTo>
                  <a:lnTo>
                    <a:pt x="304" y="105"/>
                  </a:lnTo>
                  <a:lnTo>
                    <a:pt x="320" y="97"/>
                  </a:lnTo>
                  <a:lnTo>
                    <a:pt x="326" y="102"/>
                  </a:lnTo>
                  <a:lnTo>
                    <a:pt x="328" y="99"/>
                  </a:lnTo>
                  <a:lnTo>
                    <a:pt x="305" y="78"/>
                  </a:lnTo>
                  <a:lnTo>
                    <a:pt x="308" y="70"/>
                  </a:lnTo>
                  <a:lnTo>
                    <a:pt x="307" y="62"/>
                  </a:lnTo>
                  <a:lnTo>
                    <a:pt x="331" y="51"/>
                  </a:lnTo>
                  <a:lnTo>
                    <a:pt x="356" y="56"/>
                  </a:lnTo>
                  <a:lnTo>
                    <a:pt x="356" y="67"/>
                  </a:lnTo>
                  <a:lnTo>
                    <a:pt x="342" y="90"/>
                  </a:lnTo>
                  <a:lnTo>
                    <a:pt x="367" y="114"/>
                  </a:lnTo>
                  <a:lnTo>
                    <a:pt x="382" y="120"/>
                  </a:lnTo>
                  <a:lnTo>
                    <a:pt x="400" y="118"/>
                  </a:lnTo>
                  <a:lnTo>
                    <a:pt x="438" y="136"/>
                  </a:lnTo>
                  <a:lnTo>
                    <a:pt x="440" y="132"/>
                  </a:lnTo>
                  <a:lnTo>
                    <a:pt x="480" y="115"/>
                  </a:lnTo>
                  <a:lnTo>
                    <a:pt x="477" y="111"/>
                  </a:lnTo>
                  <a:lnTo>
                    <a:pt x="470" y="113"/>
                  </a:lnTo>
                  <a:lnTo>
                    <a:pt x="468" y="106"/>
                  </a:lnTo>
                  <a:lnTo>
                    <a:pt x="466" y="99"/>
                  </a:lnTo>
                  <a:lnTo>
                    <a:pt x="461" y="97"/>
                  </a:lnTo>
                  <a:lnTo>
                    <a:pt x="461" y="91"/>
                  </a:lnTo>
                  <a:lnTo>
                    <a:pt x="458" y="86"/>
                  </a:lnTo>
                  <a:lnTo>
                    <a:pt x="451" y="86"/>
                  </a:lnTo>
                  <a:lnTo>
                    <a:pt x="450" y="80"/>
                  </a:lnTo>
                  <a:lnTo>
                    <a:pt x="459" y="76"/>
                  </a:lnTo>
                  <a:lnTo>
                    <a:pt x="476" y="45"/>
                  </a:lnTo>
                  <a:lnTo>
                    <a:pt x="501" y="22"/>
                  </a:lnTo>
                  <a:lnTo>
                    <a:pt x="502" y="20"/>
                  </a:lnTo>
                  <a:lnTo>
                    <a:pt x="493" y="6"/>
                  </a:lnTo>
                  <a:lnTo>
                    <a:pt x="497" y="0"/>
                  </a:lnTo>
                  <a:lnTo>
                    <a:pt x="516" y="3"/>
                  </a:lnTo>
                  <a:lnTo>
                    <a:pt x="522" y="0"/>
                  </a:lnTo>
                  <a:lnTo>
                    <a:pt x="533" y="2"/>
                  </a:lnTo>
                  <a:lnTo>
                    <a:pt x="537" y="7"/>
                  </a:lnTo>
                  <a:lnTo>
                    <a:pt x="555" y="8"/>
                  </a:lnTo>
                  <a:lnTo>
                    <a:pt x="568" y="2"/>
                  </a:lnTo>
                  <a:lnTo>
                    <a:pt x="595" y="7"/>
                  </a:lnTo>
                  <a:lnTo>
                    <a:pt x="612" y="6"/>
                  </a:lnTo>
                  <a:lnTo>
                    <a:pt x="627" y="13"/>
                  </a:lnTo>
                  <a:lnTo>
                    <a:pt x="663" y="20"/>
                  </a:lnTo>
                  <a:lnTo>
                    <a:pt x="657" y="50"/>
                  </a:lnTo>
                  <a:lnTo>
                    <a:pt x="706" y="76"/>
                  </a:lnTo>
                  <a:lnTo>
                    <a:pt x="708" y="83"/>
                  </a:lnTo>
                  <a:lnTo>
                    <a:pt x="722" y="88"/>
                  </a:lnTo>
                  <a:lnTo>
                    <a:pt x="715" y="95"/>
                  </a:lnTo>
                  <a:lnTo>
                    <a:pt x="727" y="113"/>
                  </a:lnTo>
                  <a:lnTo>
                    <a:pt x="735" y="115"/>
                  </a:lnTo>
                  <a:lnTo>
                    <a:pt x="757" y="136"/>
                  </a:lnTo>
                  <a:lnTo>
                    <a:pt x="770" y="141"/>
                  </a:lnTo>
                  <a:lnTo>
                    <a:pt x="770" y="144"/>
                  </a:lnTo>
                  <a:lnTo>
                    <a:pt x="780" y="155"/>
                  </a:lnTo>
                  <a:lnTo>
                    <a:pt x="776" y="160"/>
                  </a:lnTo>
                  <a:lnTo>
                    <a:pt x="772" y="166"/>
                  </a:lnTo>
                  <a:lnTo>
                    <a:pt x="784" y="191"/>
                  </a:lnTo>
                  <a:lnTo>
                    <a:pt x="776" y="207"/>
                  </a:lnTo>
                  <a:lnTo>
                    <a:pt x="794" y="216"/>
                  </a:lnTo>
                  <a:lnTo>
                    <a:pt x="798" y="204"/>
                  </a:lnTo>
                  <a:lnTo>
                    <a:pt x="811" y="199"/>
                  </a:lnTo>
                  <a:lnTo>
                    <a:pt x="823" y="194"/>
                  </a:lnTo>
                  <a:lnTo>
                    <a:pt x="833" y="193"/>
                  </a:lnTo>
                  <a:lnTo>
                    <a:pt x="855" y="193"/>
                  </a:lnTo>
                  <a:lnTo>
                    <a:pt x="868" y="205"/>
                  </a:lnTo>
                  <a:lnTo>
                    <a:pt x="884" y="219"/>
                  </a:lnTo>
                  <a:lnTo>
                    <a:pt x="868" y="223"/>
                  </a:lnTo>
                  <a:lnTo>
                    <a:pt x="862" y="222"/>
                  </a:lnTo>
                  <a:lnTo>
                    <a:pt x="856" y="230"/>
                  </a:lnTo>
                  <a:lnTo>
                    <a:pt x="864" y="242"/>
                  </a:lnTo>
                  <a:lnTo>
                    <a:pt x="857" y="246"/>
                  </a:lnTo>
                  <a:lnTo>
                    <a:pt x="836" y="229"/>
                  </a:lnTo>
                  <a:lnTo>
                    <a:pt x="825" y="234"/>
                  </a:lnTo>
                  <a:lnTo>
                    <a:pt x="807" y="234"/>
                  </a:lnTo>
                  <a:lnTo>
                    <a:pt x="809" y="251"/>
                  </a:lnTo>
                  <a:lnTo>
                    <a:pt x="795" y="249"/>
                  </a:lnTo>
                  <a:lnTo>
                    <a:pt x="793" y="262"/>
                  </a:lnTo>
                  <a:lnTo>
                    <a:pt x="805" y="285"/>
                  </a:lnTo>
                  <a:lnTo>
                    <a:pt x="810" y="300"/>
                  </a:lnTo>
                  <a:lnTo>
                    <a:pt x="814" y="322"/>
                  </a:lnTo>
                  <a:lnTo>
                    <a:pt x="807" y="321"/>
                  </a:lnTo>
                  <a:lnTo>
                    <a:pt x="801" y="332"/>
                  </a:lnTo>
                  <a:lnTo>
                    <a:pt x="824" y="338"/>
                  </a:lnTo>
                  <a:lnTo>
                    <a:pt x="813" y="363"/>
                  </a:lnTo>
                  <a:lnTo>
                    <a:pt x="829" y="382"/>
                  </a:lnTo>
                  <a:lnTo>
                    <a:pt x="835" y="381"/>
                  </a:lnTo>
                  <a:lnTo>
                    <a:pt x="838" y="362"/>
                  </a:lnTo>
                  <a:lnTo>
                    <a:pt x="857" y="355"/>
                  </a:lnTo>
                  <a:lnTo>
                    <a:pt x="868" y="356"/>
                  </a:lnTo>
                  <a:lnTo>
                    <a:pt x="867" y="346"/>
                  </a:lnTo>
                  <a:lnTo>
                    <a:pt x="835" y="346"/>
                  </a:lnTo>
                  <a:lnTo>
                    <a:pt x="831" y="344"/>
                  </a:lnTo>
                  <a:lnTo>
                    <a:pt x="835" y="340"/>
                  </a:lnTo>
                  <a:lnTo>
                    <a:pt x="836" y="334"/>
                  </a:lnTo>
                  <a:lnTo>
                    <a:pt x="848" y="331"/>
                  </a:lnTo>
                  <a:lnTo>
                    <a:pt x="860" y="339"/>
                  </a:lnTo>
                  <a:lnTo>
                    <a:pt x="873" y="338"/>
                  </a:lnTo>
                  <a:lnTo>
                    <a:pt x="880" y="345"/>
                  </a:lnTo>
                  <a:lnTo>
                    <a:pt x="906" y="339"/>
                  </a:lnTo>
                  <a:lnTo>
                    <a:pt x="914" y="346"/>
                  </a:lnTo>
                  <a:lnTo>
                    <a:pt x="928" y="342"/>
                  </a:lnTo>
                  <a:lnTo>
                    <a:pt x="938" y="344"/>
                  </a:lnTo>
                  <a:lnTo>
                    <a:pt x="945" y="329"/>
                  </a:lnTo>
                  <a:lnTo>
                    <a:pt x="958" y="334"/>
                  </a:lnTo>
                  <a:lnTo>
                    <a:pt x="965" y="335"/>
                  </a:lnTo>
                  <a:lnTo>
                    <a:pt x="968" y="346"/>
                  </a:lnTo>
                  <a:lnTo>
                    <a:pt x="986" y="347"/>
                  </a:lnTo>
                  <a:lnTo>
                    <a:pt x="997" y="380"/>
                  </a:lnTo>
                  <a:lnTo>
                    <a:pt x="994" y="398"/>
                  </a:lnTo>
                  <a:lnTo>
                    <a:pt x="985" y="400"/>
                  </a:lnTo>
                  <a:lnTo>
                    <a:pt x="962" y="427"/>
                  </a:lnTo>
                  <a:lnTo>
                    <a:pt x="953" y="427"/>
                  </a:lnTo>
                  <a:lnTo>
                    <a:pt x="934" y="430"/>
                  </a:lnTo>
                  <a:lnTo>
                    <a:pt x="913" y="432"/>
                  </a:lnTo>
                  <a:lnTo>
                    <a:pt x="895" y="446"/>
                  </a:lnTo>
                  <a:lnTo>
                    <a:pt x="907" y="473"/>
                  </a:lnTo>
                  <a:lnTo>
                    <a:pt x="850" y="462"/>
                  </a:lnTo>
                  <a:lnTo>
                    <a:pt x="855" y="487"/>
                  </a:lnTo>
                  <a:lnTo>
                    <a:pt x="869" y="506"/>
                  </a:lnTo>
                  <a:lnTo>
                    <a:pt x="864" y="505"/>
                  </a:lnTo>
                  <a:lnTo>
                    <a:pt x="818" y="497"/>
                  </a:lnTo>
                  <a:lnTo>
                    <a:pt x="812" y="515"/>
                  </a:lnTo>
                  <a:lnTo>
                    <a:pt x="873" y="552"/>
                  </a:lnTo>
                  <a:lnTo>
                    <a:pt x="905" y="527"/>
                  </a:lnTo>
                  <a:lnTo>
                    <a:pt x="903" y="513"/>
                  </a:lnTo>
                  <a:lnTo>
                    <a:pt x="901" y="503"/>
                  </a:lnTo>
                  <a:lnTo>
                    <a:pt x="909" y="489"/>
                  </a:lnTo>
                  <a:lnTo>
                    <a:pt x="912" y="489"/>
                  </a:lnTo>
                  <a:lnTo>
                    <a:pt x="926" y="478"/>
                  </a:lnTo>
                  <a:lnTo>
                    <a:pt x="938" y="473"/>
                  </a:lnTo>
                  <a:lnTo>
                    <a:pt x="981" y="458"/>
                  </a:lnTo>
                  <a:lnTo>
                    <a:pt x="1020" y="445"/>
                  </a:lnTo>
                  <a:lnTo>
                    <a:pt x="1028" y="439"/>
                  </a:lnTo>
                  <a:lnTo>
                    <a:pt x="1042" y="427"/>
                  </a:lnTo>
                  <a:lnTo>
                    <a:pt x="1054" y="443"/>
                  </a:lnTo>
                  <a:lnTo>
                    <a:pt x="1051" y="461"/>
                  </a:lnTo>
                  <a:lnTo>
                    <a:pt x="1080" y="467"/>
                  </a:lnTo>
                  <a:lnTo>
                    <a:pt x="1075" y="489"/>
                  </a:lnTo>
                  <a:lnTo>
                    <a:pt x="1059" y="491"/>
                  </a:lnTo>
                  <a:lnTo>
                    <a:pt x="1048" y="485"/>
                  </a:lnTo>
                  <a:lnTo>
                    <a:pt x="1033" y="483"/>
                  </a:lnTo>
                  <a:lnTo>
                    <a:pt x="1014" y="513"/>
                  </a:lnTo>
                  <a:lnTo>
                    <a:pt x="1018" y="532"/>
                  </a:lnTo>
                  <a:lnTo>
                    <a:pt x="1013" y="552"/>
                  </a:lnTo>
                  <a:lnTo>
                    <a:pt x="979" y="550"/>
                  </a:lnTo>
                  <a:lnTo>
                    <a:pt x="980" y="567"/>
                  </a:lnTo>
                  <a:lnTo>
                    <a:pt x="966" y="565"/>
                  </a:lnTo>
                  <a:lnTo>
                    <a:pt x="951" y="563"/>
                  </a:lnTo>
                  <a:lnTo>
                    <a:pt x="934" y="570"/>
                  </a:lnTo>
                  <a:lnTo>
                    <a:pt x="922" y="575"/>
                  </a:lnTo>
                  <a:lnTo>
                    <a:pt x="920" y="577"/>
                  </a:lnTo>
                  <a:lnTo>
                    <a:pt x="901" y="579"/>
                  </a:lnTo>
                  <a:lnTo>
                    <a:pt x="891" y="578"/>
                  </a:lnTo>
                  <a:lnTo>
                    <a:pt x="884" y="578"/>
                  </a:lnTo>
                  <a:lnTo>
                    <a:pt x="881" y="583"/>
                  </a:lnTo>
                  <a:lnTo>
                    <a:pt x="876" y="582"/>
                  </a:lnTo>
                  <a:lnTo>
                    <a:pt x="876" y="585"/>
                  </a:lnTo>
                  <a:lnTo>
                    <a:pt x="872" y="588"/>
                  </a:lnTo>
                  <a:lnTo>
                    <a:pt x="874" y="590"/>
                  </a:lnTo>
                  <a:lnTo>
                    <a:pt x="874" y="596"/>
                  </a:lnTo>
                  <a:lnTo>
                    <a:pt x="879" y="597"/>
                  </a:lnTo>
                  <a:lnTo>
                    <a:pt x="871" y="605"/>
                  </a:lnTo>
                  <a:lnTo>
                    <a:pt x="870" y="608"/>
                  </a:lnTo>
                  <a:lnTo>
                    <a:pt x="870" y="611"/>
                  </a:lnTo>
                  <a:lnTo>
                    <a:pt x="868" y="614"/>
                  </a:lnTo>
                  <a:lnTo>
                    <a:pt x="866" y="618"/>
                  </a:lnTo>
                  <a:lnTo>
                    <a:pt x="865" y="614"/>
                  </a:lnTo>
                  <a:lnTo>
                    <a:pt x="864" y="618"/>
                  </a:lnTo>
                  <a:lnTo>
                    <a:pt x="864" y="620"/>
                  </a:lnTo>
                  <a:lnTo>
                    <a:pt x="861" y="619"/>
                  </a:lnTo>
                  <a:lnTo>
                    <a:pt x="861" y="617"/>
                  </a:lnTo>
                  <a:lnTo>
                    <a:pt x="860" y="617"/>
                  </a:lnTo>
                  <a:lnTo>
                    <a:pt x="859" y="618"/>
                  </a:lnTo>
                  <a:lnTo>
                    <a:pt x="860" y="620"/>
                  </a:lnTo>
                  <a:lnTo>
                    <a:pt x="860" y="621"/>
                  </a:lnTo>
                  <a:lnTo>
                    <a:pt x="861" y="622"/>
                  </a:lnTo>
                  <a:lnTo>
                    <a:pt x="862" y="624"/>
                  </a:lnTo>
                  <a:lnTo>
                    <a:pt x="859" y="626"/>
                  </a:lnTo>
                  <a:lnTo>
                    <a:pt x="856" y="630"/>
                  </a:lnTo>
                  <a:lnTo>
                    <a:pt x="876" y="648"/>
                  </a:lnTo>
                  <a:lnTo>
                    <a:pt x="913" y="636"/>
                  </a:lnTo>
                  <a:lnTo>
                    <a:pt x="924" y="597"/>
                  </a:lnTo>
                  <a:lnTo>
                    <a:pt x="951" y="576"/>
                  </a:lnTo>
                  <a:lnTo>
                    <a:pt x="986" y="586"/>
                  </a:lnTo>
                  <a:lnTo>
                    <a:pt x="1006" y="614"/>
                  </a:lnTo>
                  <a:lnTo>
                    <a:pt x="987" y="667"/>
                  </a:lnTo>
                  <a:lnTo>
                    <a:pt x="952" y="673"/>
                  </a:lnTo>
                  <a:lnTo>
                    <a:pt x="945" y="687"/>
                  </a:lnTo>
                  <a:lnTo>
                    <a:pt x="936" y="686"/>
                  </a:lnTo>
                  <a:lnTo>
                    <a:pt x="933" y="695"/>
                  </a:lnTo>
                  <a:lnTo>
                    <a:pt x="924" y="694"/>
                  </a:lnTo>
                  <a:lnTo>
                    <a:pt x="893" y="700"/>
                  </a:lnTo>
                  <a:lnTo>
                    <a:pt x="894" y="711"/>
                  </a:lnTo>
                  <a:lnTo>
                    <a:pt x="897" y="722"/>
                  </a:lnTo>
                  <a:lnTo>
                    <a:pt x="889" y="748"/>
                  </a:lnTo>
                  <a:lnTo>
                    <a:pt x="952" y="765"/>
                  </a:lnTo>
                  <a:lnTo>
                    <a:pt x="956" y="724"/>
                  </a:lnTo>
                  <a:lnTo>
                    <a:pt x="993" y="746"/>
                  </a:lnTo>
                  <a:lnTo>
                    <a:pt x="972" y="783"/>
                  </a:lnTo>
                  <a:lnTo>
                    <a:pt x="945" y="820"/>
                  </a:lnTo>
                  <a:lnTo>
                    <a:pt x="941" y="819"/>
                  </a:lnTo>
                  <a:lnTo>
                    <a:pt x="932" y="817"/>
                  </a:lnTo>
                  <a:lnTo>
                    <a:pt x="924" y="818"/>
                  </a:lnTo>
                  <a:lnTo>
                    <a:pt x="903" y="852"/>
                  </a:lnTo>
                  <a:lnTo>
                    <a:pt x="880" y="846"/>
                  </a:lnTo>
                  <a:lnTo>
                    <a:pt x="870" y="841"/>
                  </a:lnTo>
                  <a:lnTo>
                    <a:pt x="878" y="829"/>
                  </a:lnTo>
                  <a:lnTo>
                    <a:pt x="862" y="820"/>
                  </a:lnTo>
                  <a:lnTo>
                    <a:pt x="854" y="834"/>
                  </a:lnTo>
                  <a:lnTo>
                    <a:pt x="840" y="827"/>
                  </a:lnTo>
                  <a:lnTo>
                    <a:pt x="847" y="812"/>
                  </a:lnTo>
                  <a:lnTo>
                    <a:pt x="825" y="766"/>
                  </a:lnTo>
                  <a:lnTo>
                    <a:pt x="819" y="775"/>
                  </a:lnTo>
                  <a:lnTo>
                    <a:pt x="811" y="779"/>
                  </a:lnTo>
                  <a:lnTo>
                    <a:pt x="776" y="802"/>
                  </a:lnTo>
                  <a:lnTo>
                    <a:pt x="793" y="850"/>
                  </a:lnTo>
                  <a:lnTo>
                    <a:pt x="792" y="854"/>
                  </a:lnTo>
                  <a:lnTo>
                    <a:pt x="785" y="851"/>
                  </a:lnTo>
                  <a:lnTo>
                    <a:pt x="773" y="846"/>
                  </a:lnTo>
                  <a:lnTo>
                    <a:pt x="760" y="853"/>
                  </a:lnTo>
                  <a:lnTo>
                    <a:pt x="732" y="849"/>
                  </a:lnTo>
                  <a:lnTo>
                    <a:pt x="725" y="881"/>
                  </a:lnTo>
                  <a:lnTo>
                    <a:pt x="729" y="896"/>
                  </a:lnTo>
                  <a:lnTo>
                    <a:pt x="723" y="902"/>
                  </a:lnTo>
                  <a:lnTo>
                    <a:pt x="717" y="905"/>
                  </a:lnTo>
                  <a:lnTo>
                    <a:pt x="706" y="913"/>
                  </a:lnTo>
                  <a:lnTo>
                    <a:pt x="700" y="924"/>
                  </a:lnTo>
                  <a:lnTo>
                    <a:pt x="694" y="934"/>
                  </a:lnTo>
                  <a:lnTo>
                    <a:pt x="694" y="939"/>
                  </a:lnTo>
                  <a:lnTo>
                    <a:pt x="693" y="943"/>
                  </a:lnTo>
                  <a:lnTo>
                    <a:pt x="696" y="947"/>
                  </a:lnTo>
                  <a:lnTo>
                    <a:pt x="691" y="950"/>
                  </a:lnTo>
                  <a:lnTo>
                    <a:pt x="686" y="950"/>
                  </a:lnTo>
                  <a:lnTo>
                    <a:pt x="684" y="954"/>
                  </a:lnTo>
                  <a:lnTo>
                    <a:pt x="678" y="961"/>
                  </a:lnTo>
                  <a:lnTo>
                    <a:pt x="679" y="965"/>
                  </a:lnTo>
                  <a:lnTo>
                    <a:pt x="684" y="972"/>
                  </a:lnTo>
                  <a:lnTo>
                    <a:pt x="664" y="969"/>
                  </a:lnTo>
                  <a:lnTo>
                    <a:pt x="637" y="949"/>
                  </a:lnTo>
                  <a:lnTo>
                    <a:pt x="631" y="955"/>
                  </a:lnTo>
                  <a:lnTo>
                    <a:pt x="621" y="950"/>
                  </a:lnTo>
                  <a:lnTo>
                    <a:pt x="619" y="947"/>
                  </a:lnTo>
                  <a:lnTo>
                    <a:pt x="618" y="943"/>
                  </a:lnTo>
                  <a:lnTo>
                    <a:pt x="622" y="944"/>
                  </a:lnTo>
                  <a:lnTo>
                    <a:pt x="622" y="937"/>
                  </a:lnTo>
                  <a:lnTo>
                    <a:pt x="619" y="936"/>
                  </a:lnTo>
                  <a:lnTo>
                    <a:pt x="620" y="931"/>
                  </a:lnTo>
                  <a:lnTo>
                    <a:pt x="608" y="931"/>
                  </a:lnTo>
                  <a:lnTo>
                    <a:pt x="607" y="947"/>
                  </a:lnTo>
                  <a:lnTo>
                    <a:pt x="545" y="946"/>
                  </a:lnTo>
                  <a:lnTo>
                    <a:pt x="545" y="952"/>
                  </a:lnTo>
                  <a:lnTo>
                    <a:pt x="513" y="957"/>
                  </a:lnTo>
                  <a:lnTo>
                    <a:pt x="498" y="959"/>
                  </a:lnTo>
                  <a:lnTo>
                    <a:pt x="498" y="965"/>
                  </a:lnTo>
                  <a:lnTo>
                    <a:pt x="506" y="971"/>
                  </a:lnTo>
                  <a:lnTo>
                    <a:pt x="505" y="973"/>
                  </a:lnTo>
                  <a:lnTo>
                    <a:pt x="501" y="974"/>
                  </a:lnTo>
                  <a:lnTo>
                    <a:pt x="499" y="975"/>
                  </a:lnTo>
                  <a:lnTo>
                    <a:pt x="501" y="979"/>
                  </a:lnTo>
                  <a:lnTo>
                    <a:pt x="501" y="980"/>
                  </a:lnTo>
                  <a:lnTo>
                    <a:pt x="496" y="981"/>
                  </a:lnTo>
                  <a:lnTo>
                    <a:pt x="493" y="980"/>
                  </a:lnTo>
                  <a:lnTo>
                    <a:pt x="492" y="979"/>
                  </a:lnTo>
                  <a:lnTo>
                    <a:pt x="488" y="979"/>
                  </a:lnTo>
                  <a:lnTo>
                    <a:pt x="487" y="979"/>
                  </a:lnTo>
                  <a:lnTo>
                    <a:pt x="481" y="991"/>
                  </a:lnTo>
                  <a:lnTo>
                    <a:pt x="481" y="992"/>
                  </a:lnTo>
                  <a:lnTo>
                    <a:pt x="466" y="993"/>
                  </a:lnTo>
                  <a:lnTo>
                    <a:pt x="459" y="995"/>
                  </a:lnTo>
                  <a:lnTo>
                    <a:pt x="454" y="1000"/>
                  </a:lnTo>
                  <a:lnTo>
                    <a:pt x="452" y="1001"/>
                  </a:lnTo>
                  <a:lnTo>
                    <a:pt x="444" y="1000"/>
                  </a:lnTo>
                  <a:lnTo>
                    <a:pt x="449" y="991"/>
                  </a:lnTo>
                  <a:lnTo>
                    <a:pt x="430" y="968"/>
                  </a:lnTo>
                  <a:lnTo>
                    <a:pt x="423" y="961"/>
                  </a:lnTo>
                  <a:lnTo>
                    <a:pt x="416" y="948"/>
                  </a:lnTo>
                  <a:lnTo>
                    <a:pt x="420" y="938"/>
                  </a:lnTo>
                  <a:lnTo>
                    <a:pt x="414" y="919"/>
                  </a:lnTo>
                  <a:lnTo>
                    <a:pt x="402" y="909"/>
                  </a:lnTo>
                  <a:lnTo>
                    <a:pt x="405" y="896"/>
                  </a:lnTo>
                  <a:lnTo>
                    <a:pt x="380" y="896"/>
                  </a:lnTo>
                  <a:lnTo>
                    <a:pt x="374" y="886"/>
                  </a:lnTo>
                  <a:lnTo>
                    <a:pt x="368" y="885"/>
                  </a:lnTo>
                  <a:lnTo>
                    <a:pt x="365" y="881"/>
                  </a:lnTo>
                  <a:lnTo>
                    <a:pt x="362" y="874"/>
                  </a:lnTo>
                  <a:lnTo>
                    <a:pt x="356" y="873"/>
                  </a:lnTo>
                  <a:lnTo>
                    <a:pt x="353" y="867"/>
                  </a:lnTo>
                  <a:lnTo>
                    <a:pt x="352" y="868"/>
                  </a:lnTo>
                  <a:lnTo>
                    <a:pt x="350" y="867"/>
                  </a:lnTo>
                  <a:lnTo>
                    <a:pt x="348" y="866"/>
                  </a:lnTo>
                  <a:lnTo>
                    <a:pt x="345" y="865"/>
                  </a:lnTo>
                  <a:lnTo>
                    <a:pt x="344" y="864"/>
                  </a:lnTo>
                  <a:lnTo>
                    <a:pt x="344" y="862"/>
                  </a:lnTo>
                  <a:lnTo>
                    <a:pt x="342" y="861"/>
                  </a:lnTo>
                  <a:lnTo>
                    <a:pt x="344" y="861"/>
                  </a:lnTo>
                  <a:lnTo>
                    <a:pt x="343" y="859"/>
                  </a:lnTo>
                  <a:lnTo>
                    <a:pt x="343" y="856"/>
                  </a:lnTo>
                  <a:lnTo>
                    <a:pt x="338" y="855"/>
                  </a:lnTo>
                  <a:lnTo>
                    <a:pt x="338" y="853"/>
                  </a:lnTo>
                  <a:lnTo>
                    <a:pt x="336" y="853"/>
                  </a:lnTo>
                  <a:lnTo>
                    <a:pt x="334" y="851"/>
                  </a:lnTo>
                  <a:lnTo>
                    <a:pt x="333" y="849"/>
                  </a:lnTo>
                  <a:lnTo>
                    <a:pt x="333" y="846"/>
                  </a:lnTo>
                  <a:lnTo>
                    <a:pt x="332" y="844"/>
                  </a:lnTo>
                  <a:lnTo>
                    <a:pt x="332" y="841"/>
                  </a:lnTo>
                  <a:lnTo>
                    <a:pt x="330" y="841"/>
                  </a:lnTo>
                  <a:lnTo>
                    <a:pt x="328" y="839"/>
                  </a:lnTo>
                  <a:lnTo>
                    <a:pt x="326" y="839"/>
                  </a:lnTo>
                  <a:lnTo>
                    <a:pt x="322" y="837"/>
                  </a:lnTo>
                  <a:lnTo>
                    <a:pt x="321" y="837"/>
                  </a:lnTo>
                  <a:lnTo>
                    <a:pt x="320" y="835"/>
                  </a:lnTo>
                  <a:lnTo>
                    <a:pt x="319" y="837"/>
                  </a:lnTo>
                  <a:lnTo>
                    <a:pt x="317" y="834"/>
                  </a:lnTo>
                  <a:lnTo>
                    <a:pt x="316" y="833"/>
                  </a:lnTo>
                  <a:lnTo>
                    <a:pt x="310" y="833"/>
                  </a:lnTo>
                  <a:lnTo>
                    <a:pt x="309" y="832"/>
                  </a:lnTo>
                  <a:lnTo>
                    <a:pt x="310" y="831"/>
                  </a:lnTo>
                  <a:lnTo>
                    <a:pt x="309" y="829"/>
                  </a:lnTo>
                  <a:lnTo>
                    <a:pt x="309" y="827"/>
                  </a:lnTo>
                  <a:lnTo>
                    <a:pt x="307" y="827"/>
                  </a:lnTo>
                  <a:lnTo>
                    <a:pt x="306" y="824"/>
                  </a:lnTo>
                  <a:lnTo>
                    <a:pt x="304" y="824"/>
                  </a:lnTo>
                  <a:lnTo>
                    <a:pt x="304" y="820"/>
                  </a:lnTo>
                  <a:lnTo>
                    <a:pt x="304" y="819"/>
                  </a:lnTo>
                  <a:lnTo>
                    <a:pt x="303" y="817"/>
                  </a:lnTo>
                  <a:lnTo>
                    <a:pt x="304" y="815"/>
                  </a:lnTo>
                  <a:lnTo>
                    <a:pt x="303" y="814"/>
                  </a:lnTo>
                  <a:lnTo>
                    <a:pt x="303" y="812"/>
                  </a:lnTo>
                  <a:lnTo>
                    <a:pt x="304" y="811"/>
                  </a:lnTo>
                  <a:lnTo>
                    <a:pt x="304" y="810"/>
                  </a:lnTo>
                  <a:lnTo>
                    <a:pt x="302" y="809"/>
                  </a:lnTo>
                  <a:lnTo>
                    <a:pt x="301" y="807"/>
                  </a:lnTo>
                  <a:lnTo>
                    <a:pt x="302" y="805"/>
                  </a:lnTo>
                  <a:lnTo>
                    <a:pt x="300" y="802"/>
                  </a:lnTo>
                  <a:lnTo>
                    <a:pt x="297" y="800"/>
                  </a:lnTo>
                  <a:lnTo>
                    <a:pt x="296" y="799"/>
                  </a:lnTo>
                  <a:lnTo>
                    <a:pt x="296" y="798"/>
                  </a:lnTo>
                  <a:lnTo>
                    <a:pt x="294" y="797"/>
                  </a:lnTo>
                  <a:lnTo>
                    <a:pt x="294" y="795"/>
                  </a:lnTo>
                  <a:lnTo>
                    <a:pt x="293" y="793"/>
                  </a:lnTo>
                  <a:lnTo>
                    <a:pt x="293" y="789"/>
                  </a:lnTo>
                  <a:lnTo>
                    <a:pt x="294" y="787"/>
                  </a:lnTo>
                  <a:lnTo>
                    <a:pt x="293" y="787"/>
                  </a:lnTo>
                  <a:lnTo>
                    <a:pt x="294" y="784"/>
                  </a:lnTo>
                  <a:lnTo>
                    <a:pt x="296" y="783"/>
                  </a:lnTo>
                  <a:lnTo>
                    <a:pt x="296" y="782"/>
                  </a:lnTo>
                  <a:lnTo>
                    <a:pt x="298" y="781"/>
                  </a:lnTo>
                  <a:lnTo>
                    <a:pt x="300" y="766"/>
                  </a:lnTo>
                  <a:lnTo>
                    <a:pt x="298" y="763"/>
                  </a:lnTo>
                  <a:lnTo>
                    <a:pt x="296" y="759"/>
                  </a:lnTo>
                  <a:lnTo>
                    <a:pt x="298" y="753"/>
                  </a:lnTo>
                  <a:lnTo>
                    <a:pt x="297" y="752"/>
                  </a:lnTo>
                  <a:lnTo>
                    <a:pt x="294" y="750"/>
                  </a:lnTo>
                  <a:lnTo>
                    <a:pt x="291" y="745"/>
                  </a:lnTo>
                  <a:lnTo>
                    <a:pt x="289" y="746"/>
                  </a:lnTo>
                  <a:lnTo>
                    <a:pt x="288" y="745"/>
                  </a:lnTo>
                  <a:lnTo>
                    <a:pt x="288" y="740"/>
                  </a:lnTo>
                  <a:lnTo>
                    <a:pt x="286" y="739"/>
                  </a:lnTo>
                  <a:lnTo>
                    <a:pt x="286" y="734"/>
                  </a:lnTo>
                  <a:lnTo>
                    <a:pt x="281" y="727"/>
                  </a:lnTo>
                  <a:lnTo>
                    <a:pt x="281" y="724"/>
                  </a:lnTo>
                  <a:lnTo>
                    <a:pt x="282" y="721"/>
                  </a:lnTo>
                  <a:lnTo>
                    <a:pt x="280" y="717"/>
                  </a:lnTo>
                  <a:lnTo>
                    <a:pt x="281" y="714"/>
                  </a:lnTo>
                  <a:lnTo>
                    <a:pt x="280" y="709"/>
                  </a:lnTo>
                  <a:lnTo>
                    <a:pt x="278" y="704"/>
                  </a:lnTo>
                  <a:lnTo>
                    <a:pt x="276" y="701"/>
                  </a:lnTo>
                  <a:lnTo>
                    <a:pt x="273" y="696"/>
                  </a:lnTo>
                  <a:lnTo>
                    <a:pt x="273" y="692"/>
                  </a:lnTo>
                  <a:lnTo>
                    <a:pt x="273" y="681"/>
                  </a:lnTo>
                  <a:lnTo>
                    <a:pt x="270" y="672"/>
                  </a:lnTo>
                  <a:lnTo>
                    <a:pt x="269" y="666"/>
                  </a:lnTo>
                  <a:lnTo>
                    <a:pt x="256" y="653"/>
                  </a:lnTo>
                  <a:lnTo>
                    <a:pt x="222" y="651"/>
                  </a:lnTo>
                  <a:lnTo>
                    <a:pt x="222" y="641"/>
                  </a:lnTo>
                  <a:lnTo>
                    <a:pt x="240" y="629"/>
                  </a:lnTo>
                  <a:lnTo>
                    <a:pt x="232" y="563"/>
                  </a:lnTo>
                  <a:lnTo>
                    <a:pt x="237" y="551"/>
                  </a:lnTo>
                  <a:lnTo>
                    <a:pt x="237" y="539"/>
                  </a:lnTo>
                  <a:lnTo>
                    <a:pt x="236" y="514"/>
                  </a:lnTo>
                  <a:lnTo>
                    <a:pt x="211" y="498"/>
                  </a:lnTo>
                  <a:lnTo>
                    <a:pt x="208" y="503"/>
                  </a:lnTo>
                  <a:lnTo>
                    <a:pt x="161" y="470"/>
                  </a:lnTo>
                  <a:lnTo>
                    <a:pt x="175" y="451"/>
                  </a:lnTo>
                  <a:lnTo>
                    <a:pt x="152" y="442"/>
                  </a:lnTo>
                  <a:lnTo>
                    <a:pt x="149" y="446"/>
                  </a:lnTo>
                  <a:lnTo>
                    <a:pt x="152" y="449"/>
                  </a:lnTo>
                  <a:lnTo>
                    <a:pt x="151" y="450"/>
                  </a:lnTo>
                  <a:lnTo>
                    <a:pt x="150" y="455"/>
                  </a:lnTo>
                  <a:lnTo>
                    <a:pt x="150" y="462"/>
                  </a:lnTo>
                  <a:lnTo>
                    <a:pt x="148" y="466"/>
                  </a:lnTo>
                  <a:lnTo>
                    <a:pt x="147" y="472"/>
                  </a:lnTo>
                  <a:lnTo>
                    <a:pt x="112" y="486"/>
                  </a:lnTo>
                  <a:lnTo>
                    <a:pt x="109" y="489"/>
                  </a:lnTo>
                  <a:lnTo>
                    <a:pt x="106" y="484"/>
                  </a:lnTo>
                  <a:lnTo>
                    <a:pt x="109" y="483"/>
                  </a:lnTo>
                  <a:lnTo>
                    <a:pt x="108" y="481"/>
                  </a:lnTo>
                  <a:lnTo>
                    <a:pt x="104" y="480"/>
                  </a:lnTo>
                  <a:lnTo>
                    <a:pt x="103" y="477"/>
                  </a:lnTo>
                  <a:lnTo>
                    <a:pt x="102" y="473"/>
                  </a:lnTo>
                  <a:lnTo>
                    <a:pt x="103" y="471"/>
                  </a:lnTo>
                  <a:lnTo>
                    <a:pt x="104" y="469"/>
                  </a:lnTo>
                  <a:lnTo>
                    <a:pt x="104" y="467"/>
                  </a:lnTo>
                  <a:lnTo>
                    <a:pt x="105" y="465"/>
                  </a:lnTo>
                  <a:lnTo>
                    <a:pt x="106" y="463"/>
                  </a:lnTo>
                  <a:lnTo>
                    <a:pt x="106" y="461"/>
                  </a:lnTo>
                  <a:lnTo>
                    <a:pt x="104" y="460"/>
                  </a:lnTo>
                  <a:lnTo>
                    <a:pt x="103" y="458"/>
                  </a:lnTo>
                  <a:lnTo>
                    <a:pt x="102" y="458"/>
                  </a:lnTo>
                  <a:lnTo>
                    <a:pt x="99" y="458"/>
                  </a:lnTo>
                  <a:lnTo>
                    <a:pt x="97" y="456"/>
                  </a:lnTo>
                  <a:lnTo>
                    <a:pt x="93" y="455"/>
                  </a:lnTo>
                  <a:lnTo>
                    <a:pt x="92" y="451"/>
                  </a:lnTo>
                  <a:lnTo>
                    <a:pt x="91" y="449"/>
                  </a:lnTo>
                  <a:lnTo>
                    <a:pt x="89" y="443"/>
                  </a:lnTo>
                  <a:lnTo>
                    <a:pt x="85" y="436"/>
                  </a:lnTo>
                  <a:lnTo>
                    <a:pt x="74" y="443"/>
                  </a:lnTo>
                  <a:lnTo>
                    <a:pt x="66" y="439"/>
                  </a:lnTo>
                  <a:lnTo>
                    <a:pt x="66" y="437"/>
                  </a:lnTo>
                  <a:lnTo>
                    <a:pt x="55" y="437"/>
                  </a:lnTo>
                  <a:lnTo>
                    <a:pt x="31" y="439"/>
                  </a:lnTo>
                  <a:lnTo>
                    <a:pt x="28" y="440"/>
                  </a:lnTo>
                  <a:lnTo>
                    <a:pt x="22" y="438"/>
                  </a:lnTo>
                  <a:lnTo>
                    <a:pt x="14" y="427"/>
                  </a:lnTo>
                  <a:lnTo>
                    <a:pt x="15" y="412"/>
                  </a:lnTo>
                  <a:lnTo>
                    <a:pt x="15" y="409"/>
                  </a:lnTo>
                  <a:lnTo>
                    <a:pt x="10" y="403"/>
                  </a:lnTo>
                  <a:lnTo>
                    <a:pt x="12" y="387"/>
                  </a:lnTo>
                  <a:lnTo>
                    <a:pt x="12" y="375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Freeform 3103"/>
            <p:cNvSpPr>
              <a:spLocks/>
            </p:cNvSpPr>
            <p:nvPr/>
          </p:nvSpPr>
          <p:spPr bwMode="auto">
            <a:xfrm>
              <a:off x="3646170" y="6695440"/>
              <a:ext cx="3810" cy="635"/>
            </a:xfrm>
            <a:custGeom>
              <a:avLst/>
              <a:gdLst>
                <a:gd name="T0" fmla="*/ 635 w 6"/>
                <a:gd name="T1" fmla="*/ 0 h 1"/>
                <a:gd name="T2" fmla="*/ 3810 w 6"/>
                <a:gd name="T3" fmla="*/ 635 h 1"/>
                <a:gd name="T4" fmla="*/ 0 w 6"/>
                <a:gd name="T5" fmla="*/ 0 h 1"/>
                <a:gd name="T6" fmla="*/ 635 w 6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"/>
                <a:gd name="T14" fmla="*/ 6 w 6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">
                  <a:moveTo>
                    <a:pt x="1" y="0"/>
                  </a:moveTo>
                  <a:lnTo>
                    <a:pt x="6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0E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4" name="Freeform 3104"/>
            <p:cNvSpPr>
              <a:spLocks/>
            </p:cNvSpPr>
            <p:nvPr/>
          </p:nvSpPr>
          <p:spPr bwMode="auto">
            <a:xfrm>
              <a:off x="3608705" y="6582410"/>
              <a:ext cx="107950" cy="136525"/>
            </a:xfrm>
            <a:custGeom>
              <a:avLst/>
              <a:gdLst>
                <a:gd name="T0" fmla="*/ 1905 w 170"/>
                <a:gd name="T1" fmla="*/ 23495 h 215"/>
                <a:gd name="T2" fmla="*/ 0 w 170"/>
                <a:gd name="T3" fmla="*/ 20955 h 215"/>
                <a:gd name="T4" fmla="*/ 1905 w 170"/>
                <a:gd name="T5" fmla="*/ 15875 h 215"/>
                <a:gd name="T6" fmla="*/ 5080 w 170"/>
                <a:gd name="T7" fmla="*/ 15875 h 215"/>
                <a:gd name="T8" fmla="*/ 6350 w 170"/>
                <a:gd name="T9" fmla="*/ 18415 h 215"/>
                <a:gd name="T10" fmla="*/ 10795 w 170"/>
                <a:gd name="T11" fmla="*/ 24765 h 215"/>
                <a:gd name="T12" fmla="*/ 22225 w 170"/>
                <a:gd name="T13" fmla="*/ 26035 h 215"/>
                <a:gd name="T14" fmla="*/ 22225 w 170"/>
                <a:gd name="T15" fmla="*/ 4445 h 215"/>
                <a:gd name="T16" fmla="*/ 24765 w 170"/>
                <a:gd name="T17" fmla="*/ 1270 h 215"/>
                <a:gd name="T18" fmla="*/ 38100 w 170"/>
                <a:gd name="T19" fmla="*/ 3810 h 215"/>
                <a:gd name="T20" fmla="*/ 44450 w 170"/>
                <a:gd name="T21" fmla="*/ 0 h 215"/>
                <a:gd name="T22" fmla="*/ 52705 w 170"/>
                <a:gd name="T23" fmla="*/ 1905 h 215"/>
                <a:gd name="T24" fmla="*/ 49530 w 170"/>
                <a:gd name="T25" fmla="*/ 9525 h 215"/>
                <a:gd name="T26" fmla="*/ 59690 w 170"/>
                <a:gd name="T27" fmla="*/ 33020 h 215"/>
                <a:gd name="T28" fmla="*/ 64135 w 170"/>
                <a:gd name="T29" fmla="*/ 44450 h 215"/>
                <a:gd name="T30" fmla="*/ 59690 w 170"/>
                <a:gd name="T31" fmla="*/ 48260 h 215"/>
                <a:gd name="T32" fmla="*/ 69850 w 170"/>
                <a:gd name="T33" fmla="*/ 67310 h 215"/>
                <a:gd name="T34" fmla="*/ 71755 w 170"/>
                <a:gd name="T35" fmla="*/ 65405 h 215"/>
                <a:gd name="T36" fmla="*/ 75565 w 170"/>
                <a:gd name="T37" fmla="*/ 72390 h 215"/>
                <a:gd name="T38" fmla="*/ 77470 w 170"/>
                <a:gd name="T39" fmla="*/ 74930 h 215"/>
                <a:gd name="T40" fmla="*/ 107950 w 170"/>
                <a:gd name="T41" fmla="*/ 106680 h 215"/>
                <a:gd name="T42" fmla="*/ 100330 w 170"/>
                <a:gd name="T43" fmla="*/ 133985 h 215"/>
                <a:gd name="T44" fmla="*/ 81280 w 170"/>
                <a:gd name="T45" fmla="*/ 136525 h 215"/>
                <a:gd name="T46" fmla="*/ 77470 w 170"/>
                <a:gd name="T47" fmla="*/ 132080 h 215"/>
                <a:gd name="T48" fmla="*/ 73660 w 170"/>
                <a:gd name="T49" fmla="*/ 120650 h 215"/>
                <a:gd name="T50" fmla="*/ 66675 w 170"/>
                <a:gd name="T51" fmla="*/ 113030 h 215"/>
                <a:gd name="T52" fmla="*/ 48260 w 170"/>
                <a:gd name="T53" fmla="*/ 98425 h 215"/>
                <a:gd name="T54" fmla="*/ 41910 w 170"/>
                <a:gd name="T55" fmla="*/ 90170 h 215"/>
                <a:gd name="T56" fmla="*/ 41275 w 170"/>
                <a:gd name="T57" fmla="*/ 83820 h 215"/>
                <a:gd name="T58" fmla="*/ 41910 w 170"/>
                <a:gd name="T59" fmla="*/ 78740 h 215"/>
                <a:gd name="T60" fmla="*/ 64135 w 170"/>
                <a:gd name="T61" fmla="*/ 95250 h 215"/>
                <a:gd name="T62" fmla="*/ 71755 w 170"/>
                <a:gd name="T63" fmla="*/ 90805 h 215"/>
                <a:gd name="T64" fmla="*/ 68580 w 170"/>
                <a:gd name="T65" fmla="*/ 78740 h 215"/>
                <a:gd name="T66" fmla="*/ 54610 w 170"/>
                <a:gd name="T67" fmla="*/ 67310 h 215"/>
                <a:gd name="T68" fmla="*/ 48895 w 170"/>
                <a:gd name="T69" fmla="*/ 70485 h 215"/>
                <a:gd name="T70" fmla="*/ 46355 w 170"/>
                <a:gd name="T71" fmla="*/ 60960 h 215"/>
                <a:gd name="T72" fmla="*/ 41275 w 170"/>
                <a:gd name="T73" fmla="*/ 55245 h 215"/>
                <a:gd name="T74" fmla="*/ 36195 w 170"/>
                <a:gd name="T75" fmla="*/ 57150 h 215"/>
                <a:gd name="T76" fmla="*/ 40640 w 170"/>
                <a:gd name="T77" fmla="*/ 64135 h 215"/>
                <a:gd name="T78" fmla="*/ 44450 w 170"/>
                <a:gd name="T79" fmla="*/ 74930 h 215"/>
                <a:gd name="T80" fmla="*/ 40005 w 170"/>
                <a:gd name="T81" fmla="*/ 75565 h 215"/>
                <a:gd name="T82" fmla="*/ 38735 w 170"/>
                <a:gd name="T83" fmla="*/ 74930 h 215"/>
                <a:gd name="T84" fmla="*/ 28575 w 170"/>
                <a:gd name="T85" fmla="*/ 60960 h 215"/>
                <a:gd name="T86" fmla="*/ 7620 w 170"/>
                <a:gd name="T87" fmla="*/ 38735 h 215"/>
                <a:gd name="T88" fmla="*/ 7620 w 170"/>
                <a:gd name="T89" fmla="*/ 32385 h 215"/>
                <a:gd name="T90" fmla="*/ 1905 w 170"/>
                <a:gd name="T91" fmla="*/ 29210 h 215"/>
                <a:gd name="T92" fmla="*/ 1905 w 170"/>
                <a:gd name="T93" fmla="*/ 23495 h 2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0"/>
                <a:gd name="T142" fmla="*/ 0 h 215"/>
                <a:gd name="T143" fmla="*/ 170 w 170"/>
                <a:gd name="T144" fmla="*/ 215 h 2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0" h="215">
                  <a:moveTo>
                    <a:pt x="3" y="37"/>
                  </a:moveTo>
                  <a:lnTo>
                    <a:pt x="0" y="33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10" y="29"/>
                  </a:lnTo>
                  <a:lnTo>
                    <a:pt x="17" y="39"/>
                  </a:lnTo>
                  <a:lnTo>
                    <a:pt x="35" y="41"/>
                  </a:lnTo>
                  <a:lnTo>
                    <a:pt x="35" y="7"/>
                  </a:lnTo>
                  <a:lnTo>
                    <a:pt x="39" y="2"/>
                  </a:lnTo>
                  <a:lnTo>
                    <a:pt x="60" y="6"/>
                  </a:lnTo>
                  <a:lnTo>
                    <a:pt x="70" y="0"/>
                  </a:lnTo>
                  <a:lnTo>
                    <a:pt x="83" y="3"/>
                  </a:lnTo>
                  <a:lnTo>
                    <a:pt x="78" y="15"/>
                  </a:lnTo>
                  <a:lnTo>
                    <a:pt x="94" y="52"/>
                  </a:lnTo>
                  <a:lnTo>
                    <a:pt x="101" y="70"/>
                  </a:lnTo>
                  <a:lnTo>
                    <a:pt x="94" y="76"/>
                  </a:lnTo>
                  <a:lnTo>
                    <a:pt x="110" y="106"/>
                  </a:lnTo>
                  <a:lnTo>
                    <a:pt x="113" y="103"/>
                  </a:lnTo>
                  <a:lnTo>
                    <a:pt x="119" y="114"/>
                  </a:lnTo>
                  <a:lnTo>
                    <a:pt x="122" y="118"/>
                  </a:lnTo>
                  <a:lnTo>
                    <a:pt x="170" y="168"/>
                  </a:lnTo>
                  <a:lnTo>
                    <a:pt x="158" y="211"/>
                  </a:lnTo>
                  <a:lnTo>
                    <a:pt x="128" y="215"/>
                  </a:lnTo>
                  <a:lnTo>
                    <a:pt x="122" y="208"/>
                  </a:lnTo>
                  <a:lnTo>
                    <a:pt x="116" y="190"/>
                  </a:lnTo>
                  <a:lnTo>
                    <a:pt x="105" y="178"/>
                  </a:lnTo>
                  <a:lnTo>
                    <a:pt x="76" y="155"/>
                  </a:lnTo>
                  <a:lnTo>
                    <a:pt x="66" y="142"/>
                  </a:lnTo>
                  <a:lnTo>
                    <a:pt x="65" y="132"/>
                  </a:lnTo>
                  <a:lnTo>
                    <a:pt x="66" y="124"/>
                  </a:lnTo>
                  <a:lnTo>
                    <a:pt x="101" y="150"/>
                  </a:lnTo>
                  <a:lnTo>
                    <a:pt x="113" y="143"/>
                  </a:lnTo>
                  <a:lnTo>
                    <a:pt x="108" y="124"/>
                  </a:lnTo>
                  <a:lnTo>
                    <a:pt x="86" y="106"/>
                  </a:lnTo>
                  <a:lnTo>
                    <a:pt x="77" y="111"/>
                  </a:lnTo>
                  <a:lnTo>
                    <a:pt x="73" y="96"/>
                  </a:lnTo>
                  <a:lnTo>
                    <a:pt x="65" y="87"/>
                  </a:lnTo>
                  <a:lnTo>
                    <a:pt x="57" y="90"/>
                  </a:lnTo>
                  <a:lnTo>
                    <a:pt x="64" y="101"/>
                  </a:lnTo>
                  <a:lnTo>
                    <a:pt x="70" y="118"/>
                  </a:lnTo>
                  <a:lnTo>
                    <a:pt x="63" y="119"/>
                  </a:lnTo>
                  <a:lnTo>
                    <a:pt x="61" y="118"/>
                  </a:lnTo>
                  <a:lnTo>
                    <a:pt x="45" y="96"/>
                  </a:lnTo>
                  <a:lnTo>
                    <a:pt x="12" y="61"/>
                  </a:lnTo>
                  <a:lnTo>
                    <a:pt x="12" y="51"/>
                  </a:lnTo>
                  <a:lnTo>
                    <a:pt x="3" y="46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rgbClr val="B1E389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5" name="Freeform 3105"/>
            <p:cNvSpPr>
              <a:spLocks/>
            </p:cNvSpPr>
            <p:nvPr/>
          </p:nvSpPr>
          <p:spPr bwMode="auto">
            <a:xfrm>
              <a:off x="3599180" y="6402705"/>
              <a:ext cx="770890" cy="1033780"/>
            </a:xfrm>
            <a:custGeom>
              <a:avLst/>
              <a:gdLst>
                <a:gd name="T0" fmla="*/ 88900 w 1214"/>
                <a:gd name="T1" fmla="*/ 592455 h 1628"/>
                <a:gd name="T2" fmla="*/ 52705 w 1214"/>
                <a:gd name="T3" fmla="*/ 562610 h 1628"/>
                <a:gd name="T4" fmla="*/ 43180 w 1214"/>
                <a:gd name="T5" fmla="*/ 544195 h 1628"/>
                <a:gd name="T6" fmla="*/ 51435 w 1214"/>
                <a:gd name="T7" fmla="*/ 529590 h 1628"/>
                <a:gd name="T8" fmla="*/ 81915 w 1214"/>
                <a:gd name="T9" fmla="*/ 516255 h 1628"/>
                <a:gd name="T10" fmla="*/ 161925 w 1214"/>
                <a:gd name="T11" fmla="*/ 459105 h 1628"/>
                <a:gd name="T12" fmla="*/ 92075 w 1214"/>
                <a:gd name="T13" fmla="*/ 451485 h 1628"/>
                <a:gd name="T14" fmla="*/ 45085 w 1214"/>
                <a:gd name="T15" fmla="*/ 471805 h 1628"/>
                <a:gd name="T16" fmla="*/ 121920 w 1214"/>
                <a:gd name="T17" fmla="*/ 405130 h 1628"/>
                <a:gd name="T18" fmla="*/ 76835 w 1214"/>
                <a:gd name="T19" fmla="*/ 370840 h 1628"/>
                <a:gd name="T20" fmla="*/ 46990 w 1214"/>
                <a:gd name="T21" fmla="*/ 370840 h 1628"/>
                <a:gd name="T22" fmla="*/ 13335 w 1214"/>
                <a:gd name="T23" fmla="*/ 355600 h 1628"/>
                <a:gd name="T24" fmla="*/ 45085 w 1214"/>
                <a:gd name="T25" fmla="*/ 304800 h 1628"/>
                <a:gd name="T26" fmla="*/ 86995 w 1214"/>
                <a:gd name="T27" fmla="*/ 311785 h 1628"/>
                <a:gd name="T28" fmla="*/ 149225 w 1214"/>
                <a:gd name="T29" fmla="*/ 255905 h 1628"/>
                <a:gd name="T30" fmla="*/ 177800 w 1214"/>
                <a:gd name="T31" fmla="*/ 287655 h 1628"/>
                <a:gd name="T32" fmla="*/ 241935 w 1214"/>
                <a:gd name="T33" fmla="*/ 273050 h 1628"/>
                <a:gd name="T34" fmla="*/ 215900 w 1214"/>
                <a:gd name="T35" fmla="*/ 243840 h 1628"/>
                <a:gd name="T36" fmla="*/ 208280 w 1214"/>
                <a:gd name="T37" fmla="*/ 207645 h 1628"/>
                <a:gd name="T38" fmla="*/ 186055 w 1214"/>
                <a:gd name="T39" fmla="*/ 193675 h 1628"/>
                <a:gd name="T40" fmla="*/ 167640 w 1214"/>
                <a:gd name="T41" fmla="*/ 180975 h 1628"/>
                <a:gd name="T42" fmla="*/ 246380 w 1214"/>
                <a:gd name="T43" fmla="*/ 146050 h 1628"/>
                <a:gd name="T44" fmla="*/ 270510 w 1214"/>
                <a:gd name="T45" fmla="*/ 114300 h 1628"/>
                <a:gd name="T46" fmla="*/ 270510 w 1214"/>
                <a:gd name="T47" fmla="*/ 131445 h 1628"/>
                <a:gd name="T48" fmla="*/ 329565 w 1214"/>
                <a:gd name="T49" fmla="*/ 142240 h 1628"/>
                <a:gd name="T50" fmla="*/ 428625 w 1214"/>
                <a:gd name="T51" fmla="*/ 116840 h 1628"/>
                <a:gd name="T52" fmla="*/ 523875 w 1214"/>
                <a:gd name="T53" fmla="*/ 11430 h 1628"/>
                <a:gd name="T54" fmla="*/ 615315 w 1214"/>
                <a:gd name="T55" fmla="*/ 48260 h 1628"/>
                <a:gd name="T56" fmla="*/ 658495 w 1214"/>
                <a:gd name="T57" fmla="*/ 130810 h 1628"/>
                <a:gd name="T58" fmla="*/ 702310 w 1214"/>
                <a:gd name="T59" fmla="*/ 189865 h 1628"/>
                <a:gd name="T60" fmla="*/ 702310 w 1214"/>
                <a:gd name="T61" fmla="*/ 210185 h 1628"/>
                <a:gd name="T62" fmla="*/ 705485 w 1214"/>
                <a:gd name="T63" fmla="*/ 223520 h 1628"/>
                <a:gd name="T64" fmla="*/ 703580 w 1214"/>
                <a:gd name="T65" fmla="*/ 247650 h 1628"/>
                <a:gd name="T66" fmla="*/ 690880 w 1214"/>
                <a:gd name="T67" fmla="*/ 257175 h 1628"/>
                <a:gd name="T68" fmla="*/ 715645 w 1214"/>
                <a:gd name="T69" fmla="*/ 274320 h 1628"/>
                <a:gd name="T70" fmla="*/ 751205 w 1214"/>
                <a:gd name="T71" fmla="*/ 314325 h 1628"/>
                <a:gd name="T72" fmla="*/ 731520 w 1214"/>
                <a:gd name="T73" fmla="*/ 377825 h 1628"/>
                <a:gd name="T74" fmla="*/ 712470 w 1214"/>
                <a:gd name="T75" fmla="*/ 543560 h 1628"/>
                <a:gd name="T76" fmla="*/ 725805 w 1214"/>
                <a:gd name="T77" fmla="*/ 671830 h 1628"/>
                <a:gd name="T78" fmla="*/ 720725 w 1214"/>
                <a:gd name="T79" fmla="*/ 733425 h 1628"/>
                <a:gd name="T80" fmla="*/ 671830 w 1214"/>
                <a:gd name="T81" fmla="*/ 750570 h 1628"/>
                <a:gd name="T82" fmla="*/ 635000 w 1214"/>
                <a:gd name="T83" fmla="*/ 815975 h 1628"/>
                <a:gd name="T84" fmla="*/ 607060 w 1214"/>
                <a:gd name="T85" fmla="*/ 875030 h 1628"/>
                <a:gd name="T86" fmla="*/ 602615 w 1214"/>
                <a:gd name="T87" fmla="*/ 916940 h 1628"/>
                <a:gd name="T88" fmla="*/ 602615 w 1214"/>
                <a:gd name="T89" fmla="*/ 923290 h 1628"/>
                <a:gd name="T90" fmla="*/ 577215 w 1214"/>
                <a:gd name="T91" fmla="*/ 956945 h 1628"/>
                <a:gd name="T92" fmla="*/ 521335 w 1214"/>
                <a:gd name="T93" fmla="*/ 960120 h 1628"/>
                <a:gd name="T94" fmla="*/ 483235 w 1214"/>
                <a:gd name="T95" fmla="*/ 989330 h 1628"/>
                <a:gd name="T96" fmla="*/ 445770 w 1214"/>
                <a:gd name="T97" fmla="*/ 1001395 h 1628"/>
                <a:gd name="T98" fmla="*/ 380365 w 1214"/>
                <a:gd name="T99" fmla="*/ 1025525 h 1628"/>
                <a:gd name="T100" fmla="*/ 347345 w 1214"/>
                <a:gd name="T101" fmla="*/ 1006475 h 1628"/>
                <a:gd name="T102" fmla="*/ 309245 w 1214"/>
                <a:gd name="T103" fmla="*/ 955675 h 1628"/>
                <a:gd name="T104" fmla="*/ 280035 w 1214"/>
                <a:gd name="T105" fmla="*/ 912495 h 1628"/>
                <a:gd name="T106" fmla="*/ 268605 w 1214"/>
                <a:gd name="T107" fmla="*/ 882015 h 1628"/>
                <a:gd name="T108" fmla="*/ 212725 w 1214"/>
                <a:gd name="T109" fmla="*/ 864870 h 1628"/>
                <a:gd name="T110" fmla="*/ 195580 w 1214"/>
                <a:gd name="T111" fmla="*/ 850265 h 1628"/>
                <a:gd name="T112" fmla="*/ 194310 w 1214"/>
                <a:gd name="T113" fmla="*/ 838835 h 1628"/>
                <a:gd name="T114" fmla="*/ 194310 w 1214"/>
                <a:gd name="T115" fmla="*/ 817245 h 1628"/>
                <a:gd name="T116" fmla="*/ 145415 w 1214"/>
                <a:gd name="T117" fmla="*/ 790575 h 1628"/>
                <a:gd name="T118" fmla="*/ 113665 w 1214"/>
                <a:gd name="T119" fmla="*/ 699135 h 162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14"/>
                <a:gd name="T181" fmla="*/ 0 h 1628"/>
                <a:gd name="T182" fmla="*/ 1214 w 1214"/>
                <a:gd name="T183" fmla="*/ 1628 h 162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14" h="1628">
                  <a:moveTo>
                    <a:pt x="179" y="1021"/>
                  </a:moveTo>
                  <a:lnTo>
                    <a:pt x="200" y="984"/>
                  </a:lnTo>
                  <a:lnTo>
                    <a:pt x="163" y="962"/>
                  </a:lnTo>
                  <a:lnTo>
                    <a:pt x="159" y="1003"/>
                  </a:lnTo>
                  <a:lnTo>
                    <a:pt x="96" y="986"/>
                  </a:lnTo>
                  <a:lnTo>
                    <a:pt x="104" y="960"/>
                  </a:lnTo>
                  <a:lnTo>
                    <a:pt x="101" y="949"/>
                  </a:lnTo>
                  <a:lnTo>
                    <a:pt x="100" y="938"/>
                  </a:lnTo>
                  <a:lnTo>
                    <a:pt x="131" y="932"/>
                  </a:lnTo>
                  <a:lnTo>
                    <a:pt x="140" y="933"/>
                  </a:lnTo>
                  <a:lnTo>
                    <a:pt x="143" y="924"/>
                  </a:lnTo>
                  <a:lnTo>
                    <a:pt x="152" y="925"/>
                  </a:lnTo>
                  <a:lnTo>
                    <a:pt x="159" y="911"/>
                  </a:lnTo>
                  <a:lnTo>
                    <a:pt x="194" y="905"/>
                  </a:lnTo>
                  <a:lnTo>
                    <a:pt x="213" y="852"/>
                  </a:lnTo>
                  <a:lnTo>
                    <a:pt x="193" y="824"/>
                  </a:lnTo>
                  <a:lnTo>
                    <a:pt x="158" y="814"/>
                  </a:lnTo>
                  <a:lnTo>
                    <a:pt x="131" y="835"/>
                  </a:lnTo>
                  <a:lnTo>
                    <a:pt x="120" y="874"/>
                  </a:lnTo>
                  <a:lnTo>
                    <a:pt x="83" y="886"/>
                  </a:lnTo>
                  <a:lnTo>
                    <a:pt x="63" y="868"/>
                  </a:lnTo>
                  <a:lnTo>
                    <a:pt x="66" y="864"/>
                  </a:lnTo>
                  <a:lnTo>
                    <a:pt x="69" y="862"/>
                  </a:lnTo>
                  <a:lnTo>
                    <a:pt x="68" y="860"/>
                  </a:lnTo>
                  <a:lnTo>
                    <a:pt x="67" y="859"/>
                  </a:lnTo>
                  <a:lnTo>
                    <a:pt x="67" y="858"/>
                  </a:lnTo>
                  <a:lnTo>
                    <a:pt x="66" y="856"/>
                  </a:lnTo>
                  <a:lnTo>
                    <a:pt x="67" y="855"/>
                  </a:lnTo>
                  <a:lnTo>
                    <a:pt x="68" y="855"/>
                  </a:lnTo>
                  <a:lnTo>
                    <a:pt x="68" y="857"/>
                  </a:lnTo>
                  <a:lnTo>
                    <a:pt x="71" y="858"/>
                  </a:lnTo>
                  <a:lnTo>
                    <a:pt x="71" y="856"/>
                  </a:lnTo>
                  <a:lnTo>
                    <a:pt x="72" y="852"/>
                  </a:lnTo>
                  <a:lnTo>
                    <a:pt x="73" y="856"/>
                  </a:lnTo>
                  <a:lnTo>
                    <a:pt x="75" y="852"/>
                  </a:lnTo>
                  <a:lnTo>
                    <a:pt x="77" y="849"/>
                  </a:lnTo>
                  <a:lnTo>
                    <a:pt x="77" y="846"/>
                  </a:lnTo>
                  <a:lnTo>
                    <a:pt x="78" y="843"/>
                  </a:lnTo>
                  <a:lnTo>
                    <a:pt x="86" y="835"/>
                  </a:lnTo>
                  <a:lnTo>
                    <a:pt x="81" y="834"/>
                  </a:lnTo>
                  <a:lnTo>
                    <a:pt x="81" y="828"/>
                  </a:lnTo>
                  <a:lnTo>
                    <a:pt x="79" y="826"/>
                  </a:lnTo>
                  <a:lnTo>
                    <a:pt x="83" y="823"/>
                  </a:lnTo>
                  <a:lnTo>
                    <a:pt x="83" y="820"/>
                  </a:lnTo>
                  <a:lnTo>
                    <a:pt x="88" y="821"/>
                  </a:lnTo>
                  <a:lnTo>
                    <a:pt x="91" y="816"/>
                  </a:lnTo>
                  <a:lnTo>
                    <a:pt x="98" y="816"/>
                  </a:lnTo>
                  <a:lnTo>
                    <a:pt x="108" y="817"/>
                  </a:lnTo>
                  <a:lnTo>
                    <a:pt x="127" y="815"/>
                  </a:lnTo>
                  <a:lnTo>
                    <a:pt x="129" y="813"/>
                  </a:lnTo>
                  <a:lnTo>
                    <a:pt x="141" y="808"/>
                  </a:lnTo>
                  <a:lnTo>
                    <a:pt x="158" y="801"/>
                  </a:lnTo>
                  <a:lnTo>
                    <a:pt x="173" y="803"/>
                  </a:lnTo>
                  <a:lnTo>
                    <a:pt x="187" y="805"/>
                  </a:lnTo>
                  <a:lnTo>
                    <a:pt x="186" y="788"/>
                  </a:lnTo>
                  <a:lnTo>
                    <a:pt x="220" y="790"/>
                  </a:lnTo>
                  <a:lnTo>
                    <a:pt x="225" y="770"/>
                  </a:lnTo>
                  <a:lnTo>
                    <a:pt x="221" y="751"/>
                  </a:lnTo>
                  <a:lnTo>
                    <a:pt x="240" y="721"/>
                  </a:lnTo>
                  <a:lnTo>
                    <a:pt x="255" y="723"/>
                  </a:lnTo>
                  <a:lnTo>
                    <a:pt x="266" y="729"/>
                  </a:lnTo>
                  <a:lnTo>
                    <a:pt x="282" y="727"/>
                  </a:lnTo>
                  <a:lnTo>
                    <a:pt x="287" y="705"/>
                  </a:lnTo>
                  <a:lnTo>
                    <a:pt x="258" y="699"/>
                  </a:lnTo>
                  <a:lnTo>
                    <a:pt x="261" y="681"/>
                  </a:lnTo>
                  <a:lnTo>
                    <a:pt x="249" y="665"/>
                  </a:lnTo>
                  <a:lnTo>
                    <a:pt x="235" y="677"/>
                  </a:lnTo>
                  <a:lnTo>
                    <a:pt x="227" y="683"/>
                  </a:lnTo>
                  <a:lnTo>
                    <a:pt x="188" y="696"/>
                  </a:lnTo>
                  <a:lnTo>
                    <a:pt x="145" y="711"/>
                  </a:lnTo>
                  <a:lnTo>
                    <a:pt x="133" y="716"/>
                  </a:lnTo>
                  <a:lnTo>
                    <a:pt x="119" y="727"/>
                  </a:lnTo>
                  <a:lnTo>
                    <a:pt x="116" y="727"/>
                  </a:lnTo>
                  <a:lnTo>
                    <a:pt x="108" y="741"/>
                  </a:lnTo>
                  <a:lnTo>
                    <a:pt x="110" y="751"/>
                  </a:lnTo>
                  <a:lnTo>
                    <a:pt x="112" y="765"/>
                  </a:lnTo>
                  <a:lnTo>
                    <a:pt x="80" y="790"/>
                  </a:lnTo>
                  <a:lnTo>
                    <a:pt x="19" y="753"/>
                  </a:lnTo>
                  <a:lnTo>
                    <a:pt x="25" y="735"/>
                  </a:lnTo>
                  <a:lnTo>
                    <a:pt x="71" y="743"/>
                  </a:lnTo>
                  <a:lnTo>
                    <a:pt x="76" y="744"/>
                  </a:lnTo>
                  <a:lnTo>
                    <a:pt x="62" y="725"/>
                  </a:lnTo>
                  <a:lnTo>
                    <a:pt x="57" y="700"/>
                  </a:lnTo>
                  <a:lnTo>
                    <a:pt x="114" y="711"/>
                  </a:lnTo>
                  <a:lnTo>
                    <a:pt x="102" y="684"/>
                  </a:lnTo>
                  <a:lnTo>
                    <a:pt x="120" y="670"/>
                  </a:lnTo>
                  <a:lnTo>
                    <a:pt x="141" y="668"/>
                  </a:lnTo>
                  <a:lnTo>
                    <a:pt x="160" y="665"/>
                  </a:lnTo>
                  <a:lnTo>
                    <a:pt x="169" y="665"/>
                  </a:lnTo>
                  <a:lnTo>
                    <a:pt x="192" y="638"/>
                  </a:lnTo>
                  <a:lnTo>
                    <a:pt x="201" y="636"/>
                  </a:lnTo>
                  <a:lnTo>
                    <a:pt x="204" y="618"/>
                  </a:lnTo>
                  <a:lnTo>
                    <a:pt x="193" y="585"/>
                  </a:lnTo>
                  <a:lnTo>
                    <a:pt x="175" y="584"/>
                  </a:lnTo>
                  <a:lnTo>
                    <a:pt x="172" y="573"/>
                  </a:lnTo>
                  <a:lnTo>
                    <a:pt x="165" y="572"/>
                  </a:lnTo>
                  <a:lnTo>
                    <a:pt x="152" y="567"/>
                  </a:lnTo>
                  <a:lnTo>
                    <a:pt x="145" y="582"/>
                  </a:lnTo>
                  <a:lnTo>
                    <a:pt x="135" y="580"/>
                  </a:lnTo>
                  <a:lnTo>
                    <a:pt x="121" y="584"/>
                  </a:lnTo>
                  <a:lnTo>
                    <a:pt x="113" y="577"/>
                  </a:lnTo>
                  <a:lnTo>
                    <a:pt x="87" y="583"/>
                  </a:lnTo>
                  <a:lnTo>
                    <a:pt x="80" y="576"/>
                  </a:lnTo>
                  <a:lnTo>
                    <a:pt x="67" y="577"/>
                  </a:lnTo>
                  <a:lnTo>
                    <a:pt x="55" y="569"/>
                  </a:lnTo>
                  <a:lnTo>
                    <a:pt x="43" y="572"/>
                  </a:lnTo>
                  <a:lnTo>
                    <a:pt x="42" y="578"/>
                  </a:lnTo>
                  <a:lnTo>
                    <a:pt x="38" y="582"/>
                  </a:lnTo>
                  <a:lnTo>
                    <a:pt x="42" y="584"/>
                  </a:lnTo>
                  <a:lnTo>
                    <a:pt x="74" y="584"/>
                  </a:lnTo>
                  <a:lnTo>
                    <a:pt x="75" y="594"/>
                  </a:lnTo>
                  <a:lnTo>
                    <a:pt x="64" y="593"/>
                  </a:lnTo>
                  <a:lnTo>
                    <a:pt x="45" y="600"/>
                  </a:lnTo>
                  <a:lnTo>
                    <a:pt x="42" y="619"/>
                  </a:lnTo>
                  <a:lnTo>
                    <a:pt x="36" y="620"/>
                  </a:lnTo>
                  <a:lnTo>
                    <a:pt x="20" y="601"/>
                  </a:lnTo>
                  <a:lnTo>
                    <a:pt x="31" y="576"/>
                  </a:lnTo>
                  <a:lnTo>
                    <a:pt x="8" y="570"/>
                  </a:lnTo>
                  <a:lnTo>
                    <a:pt x="14" y="559"/>
                  </a:lnTo>
                  <a:lnTo>
                    <a:pt x="21" y="560"/>
                  </a:lnTo>
                  <a:lnTo>
                    <a:pt x="17" y="538"/>
                  </a:lnTo>
                  <a:lnTo>
                    <a:pt x="12" y="523"/>
                  </a:lnTo>
                  <a:lnTo>
                    <a:pt x="0" y="500"/>
                  </a:lnTo>
                  <a:lnTo>
                    <a:pt x="2" y="487"/>
                  </a:lnTo>
                  <a:lnTo>
                    <a:pt x="16" y="489"/>
                  </a:lnTo>
                  <a:lnTo>
                    <a:pt x="14" y="472"/>
                  </a:lnTo>
                  <a:lnTo>
                    <a:pt x="32" y="472"/>
                  </a:lnTo>
                  <a:lnTo>
                    <a:pt x="43" y="467"/>
                  </a:lnTo>
                  <a:lnTo>
                    <a:pt x="64" y="484"/>
                  </a:lnTo>
                  <a:lnTo>
                    <a:pt x="71" y="480"/>
                  </a:lnTo>
                  <a:lnTo>
                    <a:pt x="63" y="468"/>
                  </a:lnTo>
                  <a:lnTo>
                    <a:pt x="69" y="460"/>
                  </a:lnTo>
                  <a:lnTo>
                    <a:pt x="75" y="461"/>
                  </a:lnTo>
                  <a:lnTo>
                    <a:pt x="80" y="462"/>
                  </a:lnTo>
                  <a:lnTo>
                    <a:pt x="74" y="461"/>
                  </a:lnTo>
                  <a:lnTo>
                    <a:pt x="75" y="461"/>
                  </a:lnTo>
                  <a:lnTo>
                    <a:pt x="91" y="457"/>
                  </a:lnTo>
                  <a:lnTo>
                    <a:pt x="113" y="469"/>
                  </a:lnTo>
                  <a:lnTo>
                    <a:pt x="131" y="473"/>
                  </a:lnTo>
                  <a:lnTo>
                    <a:pt x="137" y="491"/>
                  </a:lnTo>
                  <a:lnTo>
                    <a:pt x="143" y="498"/>
                  </a:lnTo>
                  <a:lnTo>
                    <a:pt x="173" y="494"/>
                  </a:lnTo>
                  <a:lnTo>
                    <a:pt x="185" y="451"/>
                  </a:lnTo>
                  <a:lnTo>
                    <a:pt x="194" y="455"/>
                  </a:lnTo>
                  <a:lnTo>
                    <a:pt x="201" y="449"/>
                  </a:lnTo>
                  <a:lnTo>
                    <a:pt x="204" y="442"/>
                  </a:lnTo>
                  <a:lnTo>
                    <a:pt x="208" y="441"/>
                  </a:lnTo>
                  <a:lnTo>
                    <a:pt x="210" y="436"/>
                  </a:lnTo>
                  <a:lnTo>
                    <a:pt x="222" y="401"/>
                  </a:lnTo>
                  <a:lnTo>
                    <a:pt x="235" y="403"/>
                  </a:lnTo>
                  <a:lnTo>
                    <a:pt x="233" y="419"/>
                  </a:lnTo>
                  <a:lnTo>
                    <a:pt x="244" y="419"/>
                  </a:lnTo>
                  <a:lnTo>
                    <a:pt x="253" y="420"/>
                  </a:lnTo>
                  <a:lnTo>
                    <a:pt x="258" y="416"/>
                  </a:lnTo>
                  <a:lnTo>
                    <a:pt x="271" y="415"/>
                  </a:lnTo>
                  <a:lnTo>
                    <a:pt x="271" y="408"/>
                  </a:lnTo>
                  <a:lnTo>
                    <a:pt x="295" y="411"/>
                  </a:lnTo>
                  <a:lnTo>
                    <a:pt x="292" y="431"/>
                  </a:lnTo>
                  <a:lnTo>
                    <a:pt x="282" y="432"/>
                  </a:lnTo>
                  <a:lnTo>
                    <a:pt x="280" y="453"/>
                  </a:lnTo>
                  <a:lnTo>
                    <a:pt x="301" y="449"/>
                  </a:lnTo>
                  <a:lnTo>
                    <a:pt x="307" y="452"/>
                  </a:lnTo>
                  <a:lnTo>
                    <a:pt x="312" y="454"/>
                  </a:lnTo>
                  <a:lnTo>
                    <a:pt x="318" y="452"/>
                  </a:lnTo>
                  <a:lnTo>
                    <a:pt x="324" y="452"/>
                  </a:lnTo>
                  <a:lnTo>
                    <a:pt x="336" y="445"/>
                  </a:lnTo>
                  <a:lnTo>
                    <a:pt x="343" y="449"/>
                  </a:lnTo>
                  <a:lnTo>
                    <a:pt x="354" y="439"/>
                  </a:lnTo>
                  <a:lnTo>
                    <a:pt x="371" y="431"/>
                  </a:lnTo>
                  <a:lnTo>
                    <a:pt x="381" y="430"/>
                  </a:lnTo>
                  <a:lnTo>
                    <a:pt x="389" y="409"/>
                  </a:lnTo>
                  <a:lnTo>
                    <a:pt x="384" y="408"/>
                  </a:lnTo>
                  <a:lnTo>
                    <a:pt x="383" y="408"/>
                  </a:lnTo>
                  <a:lnTo>
                    <a:pt x="379" y="415"/>
                  </a:lnTo>
                  <a:lnTo>
                    <a:pt x="345" y="414"/>
                  </a:lnTo>
                  <a:lnTo>
                    <a:pt x="343" y="401"/>
                  </a:lnTo>
                  <a:lnTo>
                    <a:pt x="333" y="404"/>
                  </a:lnTo>
                  <a:lnTo>
                    <a:pt x="329" y="401"/>
                  </a:lnTo>
                  <a:lnTo>
                    <a:pt x="331" y="393"/>
                  </a:lnTo>
                  <a:lnTo>
                    <a:pt x="340" y="384"/>
                  </a:lnTo>
                  <a:lnTo>
                    <a:pt x="340" y="374"/>
                  </a:lnTo>
                  <a:lnTo>
                    <a:pt x="339" y="373"/>
                  </a:lnTo>
                  <a:lnTo>
                    <a:pt x="321" y="376"/>
                  </a:lnTo>
                  <a:lnTo>
                    <a:pt x="317" y="374"/>
                  </a:lnTo>
                  <a:lnTo>
                    <a:pt x="318" y="371"/>
                  </a:lnTo>
                  <a:lnTo>
                    <a:pt x="325" y="360"/>
                  </a:lnTo>
                  <a:lnTo>
                    <a:pt x="313" y="362"/>
                  </a:lnTo>
                  <a:lnTo>
                    <a:pt x="313" y="356"/>
                  </a:lnTo>
                  <a:lnTo>
                    <a:pt x="321" y="351"/>
                  </a:lnTo>
                  <a:lnTo>
                    <a:pt x="328" y="327"/>
                  </a:lnTo>
                  <a:lnTo>
                    <a:pt x="323" y="317"/>
                  </a:lnTo>
                  <a:lnTo>
                    <a:pt x="337" y="316"/>
                  </a:lnTo>
                  <a:lnTo>
                    <a:pt x="342" y="312"/>
                  </a:lnTo>
                  <a:lnTo>
                    <a:pt x="345" y="293"/>
                  </a:lnTo>
                  <a:lnTo>
                    <a:pt x="363" y="294"/>
                  </a:lnTo>
                  <a:lnTo>
                    <a:pt x="362" y="282"/>
                  </a:lnTo>
                  <a:lnTo>
                    <a:pt x="344" y="287"/>
                  </a:lnTo>
                  <a:lnTo>
                    <a:pt x="320" y="297"/>
                  </a:lnTo>
                  <a:lnTo>
                    <a:pt x="319" y="291"/>
                  </a:lnTo>
                  <a:lnTo>
                    <a:pt x="293" y="305"/>
                  </a:lnTo>
                  <a:lnTo>
                    <a:pt x="280" y="310"/>
                  </a:lnTo>
                  <a:lnTo>
                    <a:pt x="269" y="311"/>
                  </a:lnTo>
                  <a:lnTo>
                    <a:pt x="253" y="312"/>
                  </a:lnTo>
                  <a:lnTo>
                    <a:pt x="246" y="296"/>
                  </a:lnTo>
                  <a:lnTo>
                    <a:pt x="255" y="278"/>
                  </a:lnTo>
                  <a:lnTo>
                    <a:pt x="244" y="274"/>
                  </a:lnTo>
                  <a:lnTo>
                    <a:pt x="254" y="257"/>
                  </a:lnTo>
                  <a:lnTo>
                    <a:pt x="265" y="274"/>
                  </a:lnTo>
                  <a:lnTo>
                    <a:pt x="261" y="283"/>
                  </a:lnTo>
                  <a:lnTo>
                    <a:pt x="264" y="285"/>
                  </a:lnTo>
                  <a:lnTo>
                    <a:pt x="267" y="290"/>
                  </a:lnTo>
                  <a:lnTo>
                    <a:pt x="301" y="276"/>
                  </a:lnTo>
                  <a:lnTo>
                    <a:pt x="297" y="267"/>
                  </a:lnTo>
                  <a:lnTo>
                    <a:pt x="314" y="270"/>
                  </a:lnTo>
                  <a:lnTo>
                    <a:pt x="316" y="262"/>
                  </a:lnTo>
                  <a:lnTo>
                    <a:pt x="335" y="264"/>
                  </a:lnTo>
                  <a:lnTo>
                    <a:pt x="353" y="248"/>
                  </a:lnTo>
                  <a:lnTo>
                    <a:pt x="353" y="235"/>
                  </a:lnTo>
                  <a:lnTo>
                    <a:pt x="356" y="236"/>
                  </a:lnTo>
                  <a:lnTo>
                    <a:pt x="388" y="230"/>
                  </a:lnTo>
                  <a:lnTo>
                    <a:pt x="383" y="199"/>
                  </a:lnTo>
                  <a:lnTo>
                    <a:pt x="391" y="196"/>
                  </a:lnTo>
                  <a:lnTo>
                    <a:pt x="387" y="186"/>
                  </a:lnTo>
                  <a:lnTo>
                    <a:pt x="391" y="183"/>
                  </a:lnTo>
                  <a:lnTo>
                    <a:pt x="400" y="190"/>
                  </a:lnTo>
                  <a:lnTo>
                    <a:pt x="411" y="182"/>
                  </a:lnTo>
                  <a:lnTo>
                    <a:pt x="410" y="177"/>
                  </a:lnTo>
                  <a:lnTo>
                    <a:pt x="417" y="173"/>
                  </a:lnTo>
                  <a:lnTo>
                    <a:pt x="427" y="176"/>
                  </a:lnTo>
                  <a:lnTo>
                    <a:pt x="426" y="180"/>
                  </a:lnTo>
                  <a:lnTo>
                    <a:pt x="428" y="182"/>
                  </a:lnTo>
                  <a:lnTo>
                    <a:pt x="426" y="187"/>
                  </a:lnTo>
                  <a:lnTo>
                    <a:pt x="426" y="188"/>
                  </a:lnTo>
                  <a:lnTo>
                    <a:pt x="427" y="189"/>
                  </a:lnTo>
                  <a:lnTo>
                    <a:pt x="431" y="189"/>
                  </a:lnTo>
                  <a:lnTo>
                    <a:pt x="429" y="193"/>
                  </a:lnTo>
                  <a:lnTo>
                    <a:pt x="432" y="195"/>
                  </a:lnTo>
                  <a:lnTo>
                    <a:pt x="432" y="198"/>
                  </a:lnTo>
                  <a:lnTo>
                    <a:pt x="431" y="201"/>
                  </a:lnTo>
                  <a:lnTo>
                    <a:pt x="426" y="207"/>
                  </a:lnTo>
                  <a:lnTo>
                    <a:pt x="425" y="211"/>
                  </a:lnTo>
                  <a:lnTo>
                    <a:pt x="424" y="216"/>
                  </a:lnTo>
                  <a:lnTo>
                    <a:pt x="421" y="220"/>
                  </a:lnTo>
                  <a:lnTo>
                    <a:pt x="425" y="221"/>
                  </a:lnTo>
                  <a:lnTo>
                    <a:pt x="426" y="219"/>
                  </a:lnTo>
                  <a:lnTo>
                    <a:pt x="445" y="216"/>
                  </a:lnTo>
                  <a:lnTo>
                    <a:pt x="460" y="229"/>
                  </a:lnTo>
                  <a:lnTo>
                    <a:pt x="508" y="229"/>
                  </a:lnTo>
                  <a:lnTo>
                    <a:pt x="516" y="227"/>
                  </a:lnTo>
                  <a:lnTo>
                    <a:pt x="519" y="224"/>
                  </a:lnTo>
                  <a:lnTo>
                    <a:pt x="531" y="216"/>
                  </a:lnTo>
                  <a:lnTo>
                    <a:pt x="540" y="220"/>
                  </a:lnTo>
                  <a:lnTo>
                    <a:pt x="553" y="231"/>
                  </a:lnTo>
                  <a:lnTo>
                    <a:pt x="576" y="242"/>
                  </a:lnTo>
                  <a:lnTo>
                    <a:pt x="596" y="209"/>
                  </a:lnTo>
                  <a:lnTo>
                    <a:pt x="636" y="210"/>
                  </a:lnTo>
                  <a:lnTo>
                    <a:pt x="643" y="207"/>
                  </a:lnTo>
                  <a:lnTo>
                    <a:pt x="648" y="196"/>
                  </a:lnTo>
                  <a:lnTo>
                    <a:pt x="671" y="183"/>
                  </a:lnTo>
                  <a:lnTo>
                    <a:pt x="675" y="184"/>
                  </a:lnTo>
                  <a:lnTo>
                    <a:pt x="703" y="176"/>
                  </a:lnTo>
                  <a:lnTo>
                    <a:pt x="721" y="173"/>
                  </a:lnTo>
                  <a:lnTo>
                    <a:pt x="721" y="155"/>
                  </a:lnTo>
                  <a:lnTo>
                    <a:pt x="733" y="137"/>
                  </a:lnTo>
                  <a:lnTo>
                    <a:pt x="734" y="120"/>
                  </a:lnTo>
                  <a:lnTo>
                    <a:pt x="758" y="96"/>
                  </a:lnTo>
                  <a:lnTo>
                    <a:pt x="774" y="81"/>
                  </a:lnTo>
                  <a:lnTo>
                    <a:pt x="787" y="67"/>
                  </a:lnTo>
                  <a:lnTo>
                    <a:pt x="794" y="56"/>
                  </a:lnTo>
                  <a:lnTo>
                    <a:pt x="825" y="18"/>
                  </a:lnTo>
                  <a:lnTo>
                    <a:pt x="839" y="0"/>
                  </a:lnTo>
                  <a:lnTo>
                    <a:pt x="849" y="11"/>
                  </a:lnTo>
                  <a:lnTo>
                    <a:pt x="863" y="25"/>
                  </a:lnTo>
                  <a:lnTo>
                    <a:pt x="870" y="36"/>
                  </a:lnTo>
                  <a:lnTo>
                    <a:pt x="885" y="42"/>
                  </a:lnTo>
                  <a:lnTo>
                    <a:pt x="889" y="48"/>
                  </a:lnTo>
                  <a:lnTo>
                    <a:pt x="897" y="52"/>
                  </a:lnTo>
                  <a:lnTo>
                    <a:pt x="925" y="37"/>
                  </a:lnTo>
                  <a:lnTo>
                    <a:pt x="942" y="50"/>
                  </a:lnTo>
                  <a:lnTo>
                    <a:pt x="969" y="76"/>
                  </a:lnTo>
                  <a:lnTo>
                    <a:pt x="973" y="74"/>
                  </a:lnTo>
                  <a:lnTo>
                    <a:pt x="983" y="80"/>
                  </a:lnTo>
                  <a:lnTo>
                    <a:pt x="1003" y="102"/>
                  </a:lnTo>
                  <a:lnTo>
                    <a:pt x="1010" y="97"/>
                  </a:lnTo>
                  <a:lnTo>
                    <a:pt x="1023" y="107"/>
                  </a:lnTo>
                  <a:lnTo>
                    <a:pt x="1019" y="117"/>
                  </a:lnTo>
                  <a:lnTo>
                    <a:pt x="1015" y="130"/>
                  </a:lnTo>
                  <a:lnTo>
                    <a:pt x="1028" y="150"/>
                  </a:lnTo>
                  <a:lnTo>
                    <a:pt x="1022" y="181"/>
                  </a:lnTo>
                  <a:lnTo>
                    <a:pt x="1037" y="206"/>
                  </a:lnTo>
                  <a:lnTo>
                    <a:pt x="1049" y="223"/>
                  </a:lnTo>
                  <a:lnTo>
                    <a:pt x="1062" y="238"/>
                  </a:lnTo>
                  <a:lnTo>
                    <a:pt x="1065" y="236"/>
                  </a:lnTo>
                  <a:lnTo>
                    <a:pt x="1073" y="246"/>
                  </a:lnTo>
                  <a:lnTo>
                    <a:pt x="1082" y="243"/>
                  </a:lnTo>
                  <a:lnTo>
                    <a:pt x="1101" y="285"/>
                  </a:lnTo>
                  <a:lnTo>
                    <a:pt x="1107" y="289"/>
                  </a:lnTo>
                  <a:lnTo>
                    <a:pt x="1107" y="293"/>
                  </a:lnTo>
                  <a:lnTo>
                    <a:pt x="1106" y="297"/>
                  </a:lnTo>
                  <a:lnTo>
                    <a:pt x="1106" y="299"/>
                  </a:lnTo>
                  <a:lnTo>
                    <a:pt x="1104" y="304"/>
                  </a:lnTo>
                  <a:lnTo>
                    <a:pt x="1103" y="309"/>
                  </a:lnTo>
                  <a:lnTo>
                    <a:pt x="1103" y="311"/>
                  </a:lnTo>
                  <a:lnTo>
                    <a:pt x="1108" y="313"/>
                  </a:lnTo>
                  <a:lnTo>
                    <a:pt x="1111" y="316"/>
                  </a:lnTo>
                  <a:lnTo>
                    <a:pt x="1112" y="318"/>
                  </a:lnTo>
                  <a:lnTo>
                    <a:pt x="1110" y="320"/>
                  </a:lnTo>
                  <a:lnTo>
                    <a:pt x="1107" y="323"/>
                  </a:lnTo>
                  <a:lnTo>
                    <a:pt x="1105" y="326"/>
                  </a:lnTo>
                  <a:lnTo>
                    <a:pt x="1106" y="331"/>
                  </a:lnTo>
                  <a:lnTo>
                    <a:pt x="1108" y="335"/>
                  </a:lnTo>
                  <a:lnTo>
                    <a:pt x="1108" y="339"/>
                  </a:lnTo>
                  <a:lnTo>
                    <a:pt x="1107" y="341"/>
                  </a:lnTo>
                  <a:lnTo>
                    <a:pt x="1104" y="341"/>
                  </a:lnTo>
                  <a:lnTo>
                    <a:pt x="1101" y="345"/>
                  </a:lnTo>
                  <a:lnTo>
                    <a:pt x="1100" y="347"/>
                  </a:lnTo>
                  <a:lnTo>
                    <a:pt x="1101" y="349"/>
                  </a:lnTo>
                  <a:lnTo>
                    <a:pt x="1105" y="350"/>
                  </a:lnTo>
                  <a:lnTo>
                    <a:pt x="1109" y="350"/>
                  </a:lnTo>
                  <a:lnTo>
                    <a:pt x="1111" y="352"/>
                  </a:lnTo>
                  <a:lnTo>
                    <a:pt x="1116" y="360"/>
                  </a:lnTo>
                  <a:lnTo>
                    <a:pt x="1115" y="364"/>
                  </a:lnTo>
                  <a:lnTo>
                    <a:pt x="1111" y="369"/>
                  </a:lnTo>
                  <a:lnTo>
                    <a:pt x="1107" y="370"/>
                  </a:lnTo>
                  <a:lnTo>
                    <a:pt x="1105" y="372"/>
                  </a:lnTo>
                  <a:lnTo>
                    <a:pt x="1105" y="375"/>
                  </a:lnTo>
                  <a:lnTo>
                    <a:pt x="1109" y="384"/>
                  </a:lnTo>
                  <a:lnTo>
                    <a:pt x="1111" y="387"/>
                  </a:lnTo>
                  <a:lnTo>
                    <a:pt x="1110" y="390"/>
                  </a:lnTo>
                  <a:lnTo>
                    <a:pt x="1108" y="390"/>
                  </a:lnTo>
                  <a:lnTo>
                    <a:pt x="1105" y="389"/>
                  </a:lnTo>
                  <a:lnTo>
                    <a:pt x="1099" y="389"/>
                  </a:lnTo>
                  <a:lnTo>
                    <a:pt x="1096" y="391"/>
                  </a:lnTo>
                  <a:lnTo>
                    <a:pt x="1095" y="394"/>
                  </a:lnTo>
                  <a:lnTo>
                    <a:pt x="1094" y="397"/>
                  </a:lnTo>
                  <a:lnTo>
                    <a:pt x="1093" y="399"/>
                  </a:lnTo>
                  <a:lnTo>
                    <a:pt x="1091" y="401"/>
                  </a:lnTo>
                  <a:lnTo>
                    <a:pt x="1091" y="402"/>
                  </a:lnTo>
                  <a:lnTo>
                    <a:pt x="1089" y="403"/>
                  </a:lnTo>
                  <a:lnTo>
                    <a:pt x="1088" y="405"/>
                  </a:lnTo>
                  <a:lnTo>
                    <a:pt x="1088" y="410"/>
                  </a:lnTo>
                  <a:lnTo>
                    <a:pt x="1091" y="413"/>
                  </a:lnTo>
                  <a:lnTo>
                    <a:pt x="1091" y="415"/>
                  </a:lnTo>
                  <a:lnTo>
                    <a:pt x="1094" y="415"/>
                  </a:lnTo>
                  <a:lnTo>
                    <a:pt x="1095" y="417"/>
                  </a:lnTo>
                  <a:lnTo>
                    <a:pt x="1096" y="420"/>
                  </a:lnTo>
                  <a:lnTo>
                    <a:pt x="1099" y="420"/>
                  </a:lnTo>
                  <a:lnTo>
                    <a:pt x="1124" y="426"/>
                  </a:lnTo>
                  <a:lnTo>
                    <a:pt x="1125" y="429"/>
                  </a:lnTo>
                  <a:lnTo>
                    <a:pt x="1127" y="432"/>
                  </a:lnTo>
                  <a:lnTo>
                    <a:pt x="1140" y="430"/>
                  </a:lnTo>
                  <a:lnTo>
                    <a:pt x="1140" y="428"/>
                  </a:lnTo>
                  <a:lnTo>
                    <a:pt x="1154" y="421"/>
                  </a:lnTo>
                  <a:lnTo>
                    <a:pt x="1157" y="428"/>
                  </a:lnTo>
                  <a:lnTo>
                    <a:pt x="1164" y="427"/>
                  </a:lnTo>
                  <a:lnTo>
                    <a:pt x="1184" y="430"/>
                  </a:lnTo>
                  <a:lnTo>
                    <a:pt x="1212" y="436"/>
                  </a:lnTo>
                  <a:lnTo>
                    <a:pt x="1214" y="441"/>
                  </a:lnTo>
                  <a:lnTo>
                    <a:pt x="1202" y="462"/>
                  </a:lnTo>
                  <a:lnTo>
                    <a:pt x="1183" y="495"/>
                  </a:lnTo>
                  <a:lnTo>
                    <a:pt x="1172" y="517"/>
                  </a:lnTo>
                  <a:lnTo>
                    <a:pt x="1152" y="523"/>
                  </a:lnTo>
                  <a:lnTo>
                    <a:pt x="1144" y="536"/>
                  </a:lnTo>
                  <a:lnTo>
                    <a:pt x="1111" y="556"/>
                  </a:lnTo>
                  <a:lnTo>
                    <a:pt x="1106" y="569"/>
                  </a:lnTo>
                  <a:lnTo>
                    <a:pt x="1103" y="580"/>
                  </a:lnTo>
                  <a:lnTo>
                    <a:pt x="1109" y="585"/>
                  </a:lnTo>
                  <a:lnTo>
                    <a:pt x="1137" y="588"/>
                  </a:lnTo>
                  <a:lnTo>
                    <a:pt x="1143" y="590"/>
                  </a:lnTo>
                  <a:lnTo>
                    <a:pt x="1152" y="595"/>
                  </a:lnTo>
                  <a:lnTo>
                    <a:pt x="1158" y="606"/>
                  </a:lnTo>
                  <a:lnTo>
                    <a:pt x="1167" y="595"/>
                  </a:lnTo>
                  <a:lnTo>
                    <a:pt x="1194" y="581"/>
                  </a:lnTo>
                  <a:lnTo>
                    <a:pt x="1195" y="640"/>
                  </a:lnTo>
                  <a:lnTo>
                    <a:pt x="1184" y="639"/>
                  </a:lnTo>
                  <a:lnTo>
                    <a:pt x="1160" y="743"/>
                  </a:lnTo>
                  <a:lnTo>
                    <a:pt x="1159" y="745"/>
                  </a:lnTo>
                  <a:lnTo>
                    <a:pt x="1154" y="750"/>
                  </a:lnTo>
                  <a:lnTo>
                    <a:pt x="1140" y="754"/>
                  </a:lnTo>
                  <a:lnTo>
                    <a:pt x="1122" y="856"/>
                  </a:lnTo>
                  <a:lnTo>
                    <a:pt x="1119" y="875"/>
                  </a:lnTo>
                  <a:lnTo>
                    <a:pt x="1124" y="879"/>
                  </a:lnTo>
                  <a:lnTo>
                    <a:pt x="1128" y="929"/>
                  </a:lnTo>
                  <a:lnTo>
                    <a:pt x="1116" y="957"/>
                  </a:lnTo>
                  <a:lnTo>
                    <a:pt x="1100" y="995"/>
                  </a:lnTo>
                  <a:lnTo>
                    <a:pt x="1087" y="1027"/>
                  </a:lnTo>
                  <a:lnTo>
                    <a:pt x="1075" y="1035"/>
                  </a:lnTo>
                  <a:lnTo>
                    <a:pt x="1093" y="1070"/>
                  </a:lnTo>
                  <a:lnTo>
                    <a:pt x="1121" y="1060"/>
                  </a:lnTo>
                  <a:lnTo>
                    <a:pt x="1143" y="1058"/>
                  </a:lnTo>
                  <a:lnTo>
                    <a:pt x="1164" y="1072"/>
                  </a:lnTo>
                  <a:lnTo>
                    <a:pt x="1190" y="1127"/>
                  </a:lnTo>
                  <a:lnTo>
                    <a:pt x="1180" y="1134"/>
                  </a:lnTo>
                  <a:lnTo>
                    <a:pt x="1181" y="1138"/>
                  </a:lnTo>
                  <a:lnTo>
                    <a:pt x="1170" y="1145"/>
                  </a:lnTo>
                  <a:lnTo>
                    <a:pt x="1163" y="1157"/>
                  </a:lnTo>
                  <a:lnTo>
                    <a:pt x="1156" y="1152"/>
                  </a:lnTo>
                  <a:lnTo>
                    <a:pt x="1149" y="1151"/>
                  </a:lnTo>
                  <a:lnTo>
                    <a:pt x="1143" y="1153"/>
                  </a:lnTo>
                  <a:lnTo>
                    <a:pt x="1135" y="1155"/>
                  </a:lnTo>
                  <a:lnTo>
                    <a:pt x="1129" y="1159"/>
                  </a:lnTo>
                  <a:lnTo>
                    <a:pt x="1120" y="1159"/>
                  </a:lnTo>
                  <a:lnTo>
                    <a:pt x="1115" y="1160"/>
                  </a:lnTo>
                  <a:lnTo>
                    <a:pt x="1119" y="1174"/>
                  </a:lnTo>
                  <a:lnTo>
                    <a:pt x="1120" y="1181"/>
                  </a:lnTo>
                  <a:lnTo>
                    <a:pt x="1107" y="1196"/>
                  </a:lnTo>
                  <a:lnTo>
                    <a:pt x="1085" y="1195"/>
                  </a:lnTo>
                  <a:lnTo>
                    <a:pt x="1070" y="1183"/>
                  </a:lnTo>
                  <a:lnTo>
                    <a:pt x="1065" y="1185"/>
                  </a:lnTo>
                  <a:lnTo>
                    <a:pt x="1058" y="1182"/>
                  </a:lnTo>
                  <a:lnTo>
                    <a:pt x="1067" y="1203"/>
                  </a:lnTo>
                  <a:lnTo>
                    <a:pt x="1041" y="1213"/>
                  </a:lnTo>
                  <a:lnTo>
                    <a:pt x="1051" y="1236"/>
                  </a:lnTo>
                  <a:lnTo>
                    <a:pt x="1045" y="1250"/>
                  </a:lnTo>
                  <a:lnTo>
                    <a:pt x="1057" y="1261"/>
                  </a:lnTo>
                  <a:lnTo>
                    <a:pt x="1048" y="1266"/>
                  </a:lnTo>
                  <a:lnTo>
                    <a:pt x="1059" y="1282"/>
                  </a:lnTo>
                  <a:lnTo>
                    <a:pt x="1046" y="1278"/>
                  </a:lnTo>
                  <a:lnTo>
                    <a:pt x="1025" y="1281"/>
                  </a:lnTo>
                  <a:lnTo>
                    <a:pt x="1000" y="1285"/>
                  </a:lnTo>
                  <a:lnTo>
                    <a:pt x="998" y="1285"/>
                  </a:lnTo>
                  <a:lnTo>
                    <a:pt x="986" y="1305"/>
                  </a:lnTo>
                  <a:lnTo>
                    <a:pt x="967" y="1325"/>
                  </a:lnTo>
                  <a:lnTo>
                    <a:pt x="966" y="1331"/>
                  </a:lnTo>
                  <a:lnTo>
                    <a:pt x="939" y="1327"/>
                  </a:lnTo>
                  <a:lnTo>
                    <a:pt x="941" y="1347"/>
                  </a:lnTo>
                  <a:lnTo>
                    <a:pt x="950" y="1354"/>
                  </a:lnTo>
                  <a:lnTo>
                    <a:pt x="951" y="1371"/>
                  </a:lnTo>
                  <a:lnTo>
                    <a:pt x="953" y="1376"/>
                  </a:lnTo>
                  <a:lnTo>
                    <a:pt x="956" y="1378"/>
                  </a:lnTo>
                  <a:lnTo>
                    <a:pt x="957" y="1380"/>
                  </a:lnTo>
                  <a:lnTo>
                    <a:pt x="964" y="1376"/>
                  </a:lnTo>
                  <a:lnTo>
                    <a:pt x="973" y="1366"/>
                  </a:lnTo>
                  <a:lnTo>
                    <a:pt x="977" y="1371"/>
                  </a:lnTo>
                  <a:lnTo>
                    <a:pt x="963" y="1384"/>
                  </a:lnTo>
                  <a:lnTo>
                    <a:pt x="952" y="1391"/>
                  </a:lnTo>
                  <a:lnTo>
                    <a:pt x="952" y="1402"/>
                  </a:lnTo>
                  <a:lnTo>
                    <a:pt x="964" y="1414"/>
                  </a:lnTo>
                  <a:lnTo>
                    <a:pt x="945" y="1439"/>
                  </a:lnTo>
                  <a:lnTo>
                    <a:pt x="949" y="1444"/>
                  </a:lnTo>
                  <a:lnTo>
                    <a:pt x="956" y="1445"/>
                  </a:lnTo>
                  <a:lnTo>
                    <a:pt x="975" y="1433"/>
                  </a:lnTo>
                  <a:lnTo>
                    <a:pt x="980" y="1444"/>
                  </a:lnTo>
                  <a:lnTo>
                    <a:pt x="984" y="1444"/>
                  </a:lnTo>
                  <a:lnTo>
                    <a:pt x="984" y="1447"/>
                  </a:lnTo>
                  <a:lnTo>
                    <a:pt x="981" y="1448"/>
                  </a:lnTo>
                  <a:lnTo>
                    <a:pt x="978" y="1449"/>
                  </a:lnTo>
                  <a:lnTo>
                    <a:pt x="972" y="1447"/>
                  </a:lnTo>
                  <a:lnTo>
                    <a:pt x="961" y="1454"/>
                  </a:lnTo>
                  <a:lnTo>
                    <a:pt x="949" y="1454"/>
                  </a:lnTo>
                  <a:lnTo>
                    <a:pt x="945" y="1471"/>
                  </a:lnTo>
                  <a:lnTo>
                    <a:pt x="949" y="1474"/>
                  </a:lnTo>
                  <a:lnTo>
                    <a:pt x="953" y="1476"/>
                  </a:lnTo>
                  <a:lnTo>
                    <a:pt x="956" y="1477"/>
                  </a:lnTo>
                  <a:lnTo>
                    <a:pt x="955" y="1488"/>
                  </a:lnTo>
                  <a:lnTo>
                    <a:pt x="951" y="1495"/>
                  </a:lnTo>
                  <a:lnTo>
                    <a:pt x="944" y="1494"/>
                  </a:lnTo>
                  <a:lnTo>
                    <a:pt x="932" y="1488"/>
                  </a:lnTo>
                  <a:lnTo>
                    <a:pt x="914" y="1507"/>
                  </a:lnTo>
                  <a:lnTo>
                    <a:pt x="909" y="1507"/>
                  </a:lnTo>
                  <a:lnTo>
                    <a:pt x="906" y="1510"/>
                  </a:lnTo>
                  <a:lnTo>
                    <a:pt x="901" y="1512"/>
                  </a:lnTo>
                  <a:lnTo>
                    <a:pt x="896" y="1513"/>
                  </a:lnTo>
                  <a:lnTo>
                    <a:pt x="881" y="1503"/>
                  </a:lnTo>
                  <a:lnTo>
                    <a:pt x="875" y="1509"/>
                  </a:lnTo>
                  <a:lnTo>
                    <a:pt x="865" y="1508"/>
                  </a:lnTo>
                  <a:lnTo>
                    <a:pt x="864" y="1512"/>
                  </a:lnTo>
                  <a:lnTo>
                    <a:pt x="846" y="1518"/>
                  </a:lnTo>
                  <a:lnTo>
                    <a:pt x="833" y="1514"/>
                  </a:lnTo>
                  <a:lnTo>
                    <a:pt x="821" y="1512"/>
                  </a:lnTo>
                  <a:lnTo>
                    <a:pt x="806" y="1513"/>
                  </a:lnTo>
                  <a:lnTo>
                    <a:pt x="789" y="1519"/>
                  </a:lnTo>
                  <a:lnTo>
                    <a:pt x="787" y="1522"/>
                  </a:lnTo>
                  <a:lnTo>
                    <a:pt x="781" y="1525"/>
                  </a:lnTo>
                  <a:lnTo>
                    <a:pt x="775" y="1529"/>
                  </a:lnTo>
                  <a:lnTo>
                    <a:pt x="772" y="1531"/>
                  </a:lnTo>
                  <a:lnTo>
                    <a:pt x="768" y="1534"/>
                  </a:lnTo>
                  <a:lnTo>
                    <a:pt x="768" y="1545"/>
                  </a:lnTo>
                  <a:lnTo>
                    <a:pt x="762" y="1555"/>
                  </a:lnTo>
                  <a:lnTo>
                    <a:pt x="761" y="1558"/>
                  </a:lnTo>
                  <a:lnTo>
                    <a:pt x="763" y="1565"/>
                  </a:lnTo>
                  <a:lnTo>
                    <a:pt x="769" y="1579"/>
                  </a:lnTo>
                  <a:lnTo>
                    <a:pt x="768" y="1584"/>
                  </a:lnTo>
                  <a:lnTo>
                    <a:pt x="761" y="1583"/>
                  </a:lnTo>
                  <a:lnTo>
                    <a:pt x="750" y="1579"/>
                  </a:lnTo>
                  <a:lnTo>
                    <a:pt x="733" y="1571"/>
                  </a:lnTo>
                  <a:lnTo>
                    <a:pt x="725" y="1565"/>
                  </a:lnTo>
                  <a:lnTo>
                    <a:pt x="713" y="1573"/>
                  </a:lnTo>
                  <a:lnTo>
                    <a:pt x="710" y="1573"/>
                  </a:lnTo>
                  <a:lnTo>
                    <a:pt x="702" y="1577"/>
                  </a:lnTo>
                  <a:lnTo>
                    <a:pt x="698" y="1585"/>
                  </a:lnTo>
                  <a:lnTo>
                    <a:pt x="692" y="1584"/>
                  </a:lnTo>
                  <a:lnTo>
                    <a:pt x="687" y="1591"/>
                  </a:lnTo>
                  <a:lnTo>
                    <a:pt x="683" y="1588"/>
                  </a:lnTo>
                  <a:lnTo>
                    <a:pt x="678" y="1588"/>
                  </a:lnTo>
                  <a:lnTo>
                    <a:pt x="626" y="1628"/>
                  </a:lnTo>
                  <a:lnTo>
                    <a:pt x="614" y="1620"/>
                  </a:lnTo>
                  <a:lnTo>
                    <a:pt x="612" y="1617"/>
                  </a:lnTo>
                  <a:lnTo>
                    <a:pt x="605" y="1617"/>
                  </a:lnTo>
                  <a:lnTo>
                    <a:pt x="599" y="1615"/>
                  </a:lnTo>
                  <a:lnTo>
                    <a:pt x="579" y="1616"/>
                  </a:lnTo>
                  <a:lnTo>
                    <a:pt x="577" y="1614"/>
                  </a:lnTo>
                  <a:lnTo>
                    <a:pt x="577" y="1608"/>
                  </a:lnTo>
                  <a:lnTo>
                    <a:pt x="576" y="1606"/>
                  </a:lnTo>
                  <a:lnTo>
                    <a:pt x="572" y="1605"/>
                  </a:lnTo>
                  <a:lnTo>
                    <a:pt x="570" y="1601"/>
                  </a:lnTo>
                  <a:lnTo>
                    <a:pt x="570" y="1598"/>
                  </a:lnTo>
                  <a:lnTo>
                    <a:pt x="567" y="1591"/>
                  </a:lnTo>
                  <a:lnTo>
                    <a:pt x="566" y="1581"/>
                  </a:lnTo>
                  <a:lnTo>
                    <a:pt x="547" y="1585"/>
                  </a:lnTo>
                  <a:lnTo>
                    <a:pt x="546" y="1579"/>
                  </a:lnTo>
                  <a:lnTo>
                    <a:pt x="543" y="1573"/>
                  </a:lnTo>
                  <a:lnTo>
                    <a:pt x="542" y="1566"/>
                  </a:lnTo>
                  <a:lnTo>
                    <a:pt x="537" y="1557"/>
                  </a:lnTo>
                  <a:lnTo>
                    <a:pt x="531" y="1526"/>
                  </a:lnTo>
                  <a:lnTo>
                    <a:pt x="521" y="1515"/>
                  </a:lnTo>
                  <a:lnTo>
                    <a:pt x="517" y="1512"/>
                  </a:lnTo>
                  <a:lnTo>
                    <a:pt x="511" y="1506"/>
                  </a:lnTo>
                  <a:lnTo>
                    <a:pt x="492" y="1505"/>
                  </a:lnTo>
                  <a:lnTo>
                    <a:pt x="487" y="1505"/>
                  </a:lnTo>
                  <a:lnTo>
                    <a:pt x="484" y="1503"/>
                  </a:lnTo>
                  <a:lnTo>
                    <a:pt x="477" y="1495"/>
                  </a:lnTo>
                  <a:lnTo>
                    <a:pt x="462" y="1503"/>
                  </a:lnTo>
                  <a:lnTo>
                    <a:pt x="452" y="1480"/>
                  </a:lnTo>
                  <a:lnTo>
                    <a:pt x="445" y="1478"/>
                  </a:lnTo>
                  <a:lnTo>
                    <a:pt x="441" y="1471"/>
                  </a:lnTo>
                  <a:lnTo>
                    <a:pt x="441" y="1463"/>
                  </a:lnTo>
                  <a:lnTo>
                    <a:pt x="444" y="1455"/>
                  </a:lnTo>
                  <a:lnTo>
                    <a:pt x="445" y="1441"/>
                  </a:lnTo>
                  <a:lnTo>
                    <a:pt x="441" y="1437"/>
                  </a:lnTo>
                  <a:lnTo>
                    <a:pt x="440" y="1437"/>
                  </a:lnTo>
                  <a:lnTo>
                    <a:pt x="437" y="1431"/>
                  </a:lnTo>
                  <a:lnTo>
                    <a:pt x="437" y="1428"/>
                  </a:lnTo>
                  <a:lnTo>
                    <a:pt x="434" y="1422"/>
                  </a:lnTo>
                  <a:lnTo>
                    <a:pt x="422" y="1412"/>
                  </a:lnTo>
                  <a:lnTo>
                    <a:pt x="422" y="1408"/>
                  </a:lnTo>
                  <a:lnTo>
                    <a:pt x="420" y="1404"/>
                  </a:lnTo>
                  <a:lnTo>
                    <a:pt x="416" y="1399"/>
                  </a:lnTo>
                  <a:lnTo>
                    <a:pt x="421" y="1392"/>
                  </a:lnTo>
                  <a:lnTo>
                    <a:pt x="423" y="1389"/>
                  </a:lnTo>
                  <a:lnTo>
                    <a:pt x="424" y="1386"/>
                  </a:lnTo>
                  <a:lnTo>
                    <a:pt x="423" y="1382"/>
                  </a:lnTo>
                  <a:lnTo>
                    <a:pt x="422" y="1381"/>
                  </a:lnTo>
                  <a:lnTo>
                    <a:pt x="416" y="1384"/>
                  </a:lnTo>
                  <a:lnTo>
                    <a:pt x="411" y="1383"/>
                  </a:lnTo>
                  <a:lnTo>
                    <a:pt x="411" y="1386"/>
                  </a:lnTo>
                  <a:lnTo>
                    <a:pt x="404" y="1385"/>
                  </a:lnTo>
                  <a:lnTo>
                    <a:pt x="402" y="1375"/>
                  </a:lnTo>
                  <a:lnTo>
                    <a:pt x="398" y="1368"/>
                  </a:lnTo>
                  <a:lnTo>
                    <a:pt x="335" y="1362"/>
                  </a:lnTo>
                  <a:lnTo>
                    <a:pt x="331" y="1360"/>
                  </a:lnTo>
                  <a:lnTo>
                    <a:pt x="327" y="1362"/>
                  </a:lnTo>
                  <a:lnTo>
                    <a:pt x="327" y="1363"/>
                  </a:lnTo>
                  <a:lnTo>
                    <a:pt x="317" y="1360"/>
                  </a:lnTo>
                  <a:lnTo>
                    <a:pt x="320" y="1357"/>
                  </a:lnTo>
                  <a:lnTo>
                    <a:pt x="317" y="1355"/>
                  </a:lnTo>
                  <a:lnTo>
                    <a:pt x="315" y="1356"/>
                  </a:lnTo>
                  <a:lnTo>
                    <a:pt x="311" y="1354"/>
                  </a:lnTo>
                  <a:lnTo>
                    <a:pt x="307" y="1345"/>
                  </a:lnTo>
                  <a:lnTo>
                    <a:pt x="308" y="1339"/>
                  </a:lnTo>
                  <a:lnTo>
                    <a:pt x="312" y="1334"/>
                  </a:lnTo>
                  <a:lnTo>
                    <a:pt x="308" y="1334"/>
                  </a:lnTo>
                  <a:lnTo>
                    <a:pt x="303" y="1333"/>
                  </a:lnTo>
                  <a:lnTo>
                    <a:pt x="302" y="1334"/>
                  </a:lnTo>
                  <a:lnTo>
                    <a:pt x="299" y="1333"/>
                  </a:lnTo>
                  <a:lnTo>
                    <a:pt x="295" y="1325"/>
                  </a:lnTo>
                  <a:lnTo>
                    <a:pt x="299" y="1323"/>
                  </a:lnTo>
                  <a:lnTo>
                    <a:pt x="302" y="1325"/>
                  </a:lnTo>
                  <a:lnTo>
                    <a:pt x="304" y="1320"/>
                  </a:lnTo>
                  <a:lnTo>
                    <a:pt x="306" y="1321"/>
                  </a:lnTo>
                  <a:lnTo>
                    <a:pt x="308" y="1316"/>
                  </a:lnTo>
                  <a:lnTo>
                    <a:pt x="311" y="1315"/>
                  </a:lnTo>
                  <a:lnTo>
                    <a:pt x="316" y="1311"/>
                  </a:lnTo>
                  <a:lnTo>
                    <a:pt x="313" y="1309"/>
                  </a:lnTo>
                  <a:lnTo>
                    <a:pt x="314" y="1305"/>
                  </a:lnTo>
                  <a:lnTo>
                    <a:pt x="313" y="1302"/>
                  </a:lnTo>
                  <a:lnTo>
                    <a:pt x="312" y="1300"/>
                  </a:lnTo>
                  <a:lnTo>
                    <a:pt x="314" y="1294"/>
                  </a:lnTo>
                  <a:lnTo>
                    <a:pt x="308" y="1289"/>
                  </a:lnTo>
                  <a:lnTo>
                    <a:pt x="306" y="1287"/>
                  </a:lnTo>
                  <a:lnTo>
                    <a:pt x="302" y="1288"/>
                  </a:lnTo>
                  <a:lnTo>
                    <a:pt x="300" y="1290"/>
                  </a:lnTo>
                  <a:lnTo>
                    <a:pt x="287" y="1291"/>
                  </a:lnTo>
                  <a:lnTo>
                    <a:pt x="278" y="1285"/>
                  </a:lnTo>
                  <a:lnTo>
                    <a:pt x="272" y="1286"/>
                  </a:lnTo>
                  <a:lnTo>
                    <a:pt x="248" y="1288"/>
                  </a:lnTo>
                  <a:lnTo>
                    <a:pt x="248" y="1282"/>
                  </a:lnTo>
                  <a:lnTo>
                    <a:pt x="249" y="1278"/>
                  </a:lnTo>
                  <a:lnTo>
                    <a:pt x="235" y="1255"/>
                  </a:lnTo>
                  <a:lnTo>
                    <a:pt x="229" y="1245"/>
                  </a:lnTo>
                  <a:lnTo>
                    <a:pt x="183" y="1196"/>
                  </a:lnTo>
                  <a:lnTo>
                    <a:pt x="171" y="1180"/>
                  </a:lnTo>
                  <a:lnTo>
                    <a:pt x="157" y="1153"/>
                  </a:lnTo>
                  <a:lnTo>
                    <a:pt x="148" y="1137"/>
                  </a:lnTo>
                  <a:lnTo>
                    <a:pt x="147" y="1130"/>
                  </a:lnTo>
                  <a:lnTo>
                    <a:pt x="176" y="1119"/>
                  </a:lnTo>
                  <a:lnTo>
                    <a:pt x="181" y="1117"/>
                  </a:lnTo>
                  <a:lnTo>
                    <a:pt x="182" y="1110"/>
                  </a:lnTo>
                  <a:lnTo>
                    <a:pt x="181" y="1103"/>
                  </a:lnTo>
                  <a:lnTo>
                    <a:pt x="179" y="1101"/>
                  </a:lnTo>
                  <a:lnTo>
                    <a:pt x="179" y="1093"/>
                  </a:lnTo>
                  <a:lnTo>
                    <a:pt x="223" y="1037"/>
                  </a:lnTo>
                  <a:lnTo>
                    <a:pt x="199" y="1029"/>
                  </a:lnTo>
                  <a:lnTo>
                    <a:pt x="179" y="1021"/>
                  </a:lnTo>
                  <a:close/>
                </a:path>
              </a:pathLst>
            </a:custGeom>
            <a:solidFill>
              <a:srgbClr val="B1E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6" name="Freeform 3106"/>
            <p:cNvSpPr>
              <a:spLocks/>
            </p:cNvSpPr>
            <p:nvPr/>
          </p:nvSpPr>
          <p:spPr bwMode="auto">
            <a:xfrm>
              <a:off x="3599180" y="6402705"/>
              <a:ext cx="770890" cy="1033780"/>
            </a:xfrm>
            <a:custGeom>
              <a:avLst/>
              <a:gdLst>
                <a:gd name="T0" fmla="*/ 135255 w 1214"/>
                <a:gd name="T1" fmla="*/ 541020 h 1628"/>
                <a:gd name="T2" fmla="*/ 42545 w 1214"/>
                <a:gd name="T3" fmla="*/ 545465 h 1628"/>
                <a:gd name="T4" fmla="*/ 47625 w 1214"/>
                <a:gd name="T5" fmla="*/ 541020 h 1628"/>
                <a:gd name="T6" fmla="*/ 55880 w 1214"/>
                <a:gd name="T7" fmla="*/ 521335 h 1628"/>
                <a:gd name="T8" fmla="*/ 118110 w 1214"/>
                <a:gd name="T9" fmla="*/ 500380 h 1628"/>
                <a:gd name="T10" fmla="*/ 165735 w 1214"/>
                <a:gd name="T11" fmla="*/ 432435 h 1628"/>
                <a:gd name="T12" fmla="*/ 69850 w 1214"/>
                <a:gd name="T13" fmla="*/ 476885 h 1628"/>
                <a:gd name="T14" fmla="*/ 64770 w 1214"/>
                <a:gd name="T15" fmla="*/ 434340 h 1628"/>
                <a:gd name="T16" fmla="*/ 109220 w 1214"/>
                <a:gd name="T17" fmla="*/ 363855 h 1628"/>
                <a:gd name="T18" fmla="*/ 34925 w 1214"/>
                <a:gd name="T19" fmla="*/ 361315 h 1628"/>
                <a:gd name="T20" fmla="*/ 22860 w 1214"/>
                <a:gd name="T21" fmla="*/ 393700 h 1628"/>
                <a:gd name="T22" fmla="*/ 10160 w 1214"/>
                <a:gd name="T23" fmla="*/ 310515 h 1628"/>
                <a:gd name="T24" fmla="*/ 46990 w 1214"/>
                <a:gd name="T25" fmla="*/ 292735 h 1628"/>
                <a:gd name="T26" fmla="*/ 127635 w 1214"/>
                <a:gd name="T27" fmla="*/ 285115 h 1628"/>
                <a:gd name="T28" fmla="*/ 172085 w 1214"/>
                <a:gd name="T29" fmla="*/ 263525 h 1628"/>
                <a:gd name="T30" fmla="*/ 205740 w 1214"/>
                <a:gd name="T31" fmla="*/ 287020 h 1628"/>
                <a:gd name="T32" fmla="*/ 219075 w 1214"/>
                <a:gd name="T33" fmla="*/ 262890 h 1628"/>
                <a:gd name="T34" fmla="*/ 201930 w 1214"/>
                <a:gd name="T35" fmla="*/ 235585 h 1628"/>
                <a:gd name="T36" fmla="*/ 230505 w 1214"/>
                <a:gd name="T37" fmla="*/ 186690 h 1628"/>
                <a:gd name="T38" fmla="*/ 161925 w 1214"/>
                <a:gd name="T39" fmla="*/ 176530 h 1628"/>
                <a:gd name="T40" fmla="*/ 200660 w 1214"/>
                <a:gd name="T41" fmla="*/ 166370 h 1628"/>
                <a:gd name="T42" fmla="*/ 254000 w 1214"/>
                <a:gd name="T43" fmla="*/ 120650 h 1628"/>
                <a:gd name="T44" fmla="*/ 273685 w 1214"/>
                <a:gd name="T45" fmla="*/ 120015 h 1628"/>
                <a:gd name="T46" fmla="*/ 270510 w 1214"/>
                <a:gd name="T47" fmla="*/ 139065 h 1628"/>
                <a:gd name="T48" fmla="*/ 378460 w 1214"/>
                <a:gd name="T49" fmla="*/ 132715 h 1628"/>
                <a:gd name="T50" fmla="*/ 466090 w 1214"/>
                <a:gd name="T51" fmla="*/ 76200 h 1628"/>
                <a:gd name="T52" fmla="*/ 561975 w 1214"/>
                <a:gd name="T53" fmla="*/ 26670 h 1628"/>
                <a:gd name="T54" fmla="*/ 649605 w 1214"/>
                <a:gd name="T55" fmla="*/ 67945 h 1628"/>
                <a:gd name="T56" fmla="*/ 687070 w 1214"/>
                <a:gd name="T57" fmla="*/ 154305 h 1628"/>
                <a:gd name="T58" fmla="*/ 705485 w 1214"/>
                <a:gd name="T59" fmla="*/ 200660 h 1628"/>
                <a:gd name="T60" fmla="*/ 699135 w 1214"/>
                <a:gd name="T61" fmla="*/ 219075 h 1628"/>
                <a:gd name="T62" fmla="*/ 701675 w 1214"/>
                <a:gd name="T63" fmla="*/ 236220 h 1628"/>
                <a:gd name="T64" fmla="*/ 694690 w 1214"/>
                <a:gd name="T65" fmla="*/ 252095 h 1628"/>
                <a:gd name="T66" fmla="*/ 695325 w 1214"/>
                <a:gd name="T67" fmla="*/ 264795 h 1628"/>
                <a:gd name="T68" fmla="*/ 739140 w 1214"/>
                <a:gd name="T69" fmla="*/ 271145 h 1628"/>
                <a:gd name="T70" fmla="*/ 702310 w 1214"/>
                <a:gd name="T71" fmla="*/ 361315 h 1628"/>
                <a:gd name="T72" fmla="*/ 751840 w 1214"/>
                <a:gd name="T73" fmla="*/ 405765 h 1628"/>
                <a:gd name="T74" fmla="*/ 698500 w 1214"/>
                <a:gd name="T75" fmla="*/ 631825 h 1628"/>
                <a:gd name="T76" fmla="*/ 742950 w 1214"/>
                <a:gd name="T77" fmla="*/ 727075 h 1628"/>
                <a:gd name="T78" fmla="*/ 711200 w 1214"/>
                <a:gd name="T79" fmla="*/ 749935 h 1628"/>
                <a:gd name="T80" fmla="*/ 671195 w 1214"/>
                <a:gd name="T81" fmla="*/ 800735 h 1628"/>
                <a:gd name="T82" fmla="*/ 596265 w 1214"/>
                <a:gd name="T83" fmla="*/ 842645 h 1628"/>
                <a:gd name="T84" fmla="*/ 611505 w 1214"/>
                <a:gd name="T85" fmla="*/ 878840 h 1628"/>
                <a:gd name="T86" fmla="*/ 624840 w 1214"/>
                <a:gd name="T87" fmla="*/ 918845 h 1628"/>
                <a:gd name="T88" fmla="*/ 606425 w 1214"/>
                <a:gd name="T89" fmla="*/ 944880 h 1628"/>
                <a:gd name="T90" fmla="*/ 555625 w 1214"/>
                <a:gd name="T91" fmla="*/ 958215 h 1628"/>
                <a:gd name="T92" fmla="*/ 492125 w 1214"/>
                <a:gd name="T93" fmla="*/ 970915 h 1628"/>
                <a:gd name="T94" fmla="*/ 476250 w 1214"/>
                <a:gd name="T95" fmla="*/ 1002665 h 1628"/>
                <a:gd name="T96" fmla="*/ 430530 w 1214"/>
                <a:gd name="T97" fmla="*/ 1008380 h 1628"/>
                <a:gd name="T98" fmla="*/ 363220 w 1214"/>
                <a:gd name="T99" fmla="*/ 1019175 h 1628"/>
                <a:gd name="T100" fmla="*/ 337185 w 1214"/>
                <a:gd name="T101" fmla="*/ 969010 h 1628"/>
                <a:gd name="T102" fmla="*/ 282575 w 1214"/>
                <a:gd name="T103" fmla="*/ 938530 h 1628"/>
                <a:gd name="T104" fmla="*/ 267970 w 1214"/>
                <a:gd name="T105" fmla="*/ 896620 h 1628"/>
                <a:gd name="T106" fmla="*/ 260985 w 1214"/>
                <a:gd name="T107" fmla="*/ 878205 h 1628"/>
                <a:gd name="T108" fmla="*/ 203200 w 1214"/>
                <a:gd name="T109" fmla="*/ 861695 h 1628"/>
                <a:gd name="T110" fmla="*/ 189865 w 1214"/>
                <a:gd name="T111" fmla="*/ 846455 h 1628"/>
                <a:gd name="T112" fmla="*/ 199390 w 1214"/>
                <a:gd name="T113" fmla="*/ 828675 h 1628"/>
                <a:gd name="T114" fmla="*/ 172720 w 1214"/>
                <a:gd name="T115" fmla="*/ 816610 h 1628"/>
                <a:gd name="T116" fmla="*/ 93345 w 1214"/>
                <a:gd name="T117" fmla="*/ 717550 h 16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14"/>
                <a:gd name="T178" fmla="*/ 0 h 1628"/>
                <a:gd name="T179" fmla="*/ 1214 w 1214"/>
                <a:gd name="T180" fmla="*/ 1628 h 16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14" h="1628">
                  <a:moveTo>
                    <a:pt x="104" y="960"/>
                  </a:moveTo>
                  <a:lnTo>
                    <a:pt x="101" y="949"/>
                  </a:lnTo>
                  <a:lnTo>
                    <a:pt x="100" y="938"/>
                  </a:lnTo>
                  <a:lnTo>
                    <a:pt x="131" y="932"/>
                  </a:lnTo>
                  <a:lnTo>
                    <a:pt x="140" y="933"/>
                  </a:lnTo>
                  <a:lnTo>
                    <a:pt x="143" y="924"/>
                  </a:lnTo>
                  <a:lnTo>
                    <a:pt x="152" y="925"/>
                  </a:lnTo>
                  <a:lnTo>
                    <a:pt x="159" y="911"/>
                  </a:lnTo>
                  <a:lnTo>
                    <a:pt x="194" y="905"/>
                  </a:lnTo>
                  <a:lnTo>
                    <a:pt x="213" y="852"/>
                  </a:lnTo>
                  <a:lnTo>
                    <a:pt x="193" y="824"/>
                  </a:lnTo>
                  <a:lnTo>
                    <a:pt x="158" y="814"/>
                  </a:lnTo>
                  <a:lnTo>
                    <a:pt x="131" y="835"/>
                  </a:lnTo>
                  <a:lnTo>
                    <a:pt x="120" y="874"/>
                  </a:lnTo>
                  <a:lnTo>
                    <a:pt x="83" y="886"/>
                  </a:lnTo>
                  <a:lnTo>
                    <a:pt x="63" y="868"/>
                  </a:lnTo>
                  <a:lnTo>
                    <a:pt x="66" y="864"/>
                  </a:lnTo>
                  <a:lnTo>
                    <a:pt x="69" y="862"/>
                  </a:lnTo>
                  <a:lnTo>
                    <a:pt x="68" y="860"/>
                  </a:lnTo>
                  <a:lnTo>
                    <a:pt x="67" y="859"/>
                  </a:lnTo>
                  <a:lnTo>
                    <a:pt x="67" y="858"/>
                  </a:lnTo>
                  <a:lnTo>
                    <a:pt x="66" y="856"/>
                  </a:lnTo>
                  <a:lnTo>
                    <a:pt x="67" y="855"/>
                  </a:lnTo>
                  <a:lnTo>
                    <a:pt x="68" y="855"/>
                  </a:lnTo>
                  <a:lnTo>
                    <a:pt x="68" y="857"/>
                  </a:lnTo>
                  <a:lnTo>
                    <a:pt x="71" y="858"/>
                  </a:lnTo>
                  <a:lnTo>
                    <a:pt x="71" y="856"/>
                  </a:lnTo>
                  <a:lnTo>
                    <a:pt x="72" y="852"/>
                  </a:lnTo>
                  <a:lnTo>
                    <a:pt x="73" y="856"/>
                  </a:lnTo>
                  <a:lnTo>
                    <a:pt x="75" y="852"/>
                  </a:lnTo>
                  <a:lnTo>
                    <a:pt x="77" y="849"/>
                  </a:lnTo>
                  <a:lnTo>
                    <a:pt x="77" y="846"/>
                  </a:lnTo>
                  <a:lnTo>
                    <a:pt x="78" y="843"/>
                  </a:lnTo>
                  <a:lnTo>
                    <a:pt x="86" y="835"/>
                  </a:lnTo>
                  <a:lnTo>
                    <a:pt x="81" y="834"/>
                  </a:lnTo>
                  <a:lnTo>
                    <a:pt x="81" y="828"/>
                  </a:lnTo>
                  <a:lnTo>
                    <a:pt x="79" y="826"/>
                  </a:lnTo>
                  <a:lnTo>
                    <a:pt x="83" y="823"/>
                  </a:lnTo>
                  <a:lnTo>
                    <a:pt x="83" y="820"/>
                  </a:lnTo>
                  <a:lnTo>
                    <a:pt x="88" y="821"/>
                  </a:lnTo>
                  <a:lnTo>
                    <a:pt x="91" y="816"/>
                  </a:lnTo>
                  <a:lnTo>
                    <a:pt x="98" y="816"/>
                  </a:lnTo>
                  <a:lnTo>
                    <a:pt x="108" y="817"/>
                  </a:lnTo>
                  <a:lnTo>
                    <a:pt x="127" y="815"/>
                  </a:lnTo>
                  <a:lnTo>
                    <a:pt x="129" y="813"/>
                  </a:lnTo>
                  <a:lnTo>
                    <a:pt x="141" y="808"/>
                  </a:lnTo>
                  <a:lnTo>
                    <a:pt x="158" y="801"/>
                  </a:lnTo>
                  <a:lnTo>
                    <a:pt x="173" y="803"/>
                  </a:lnTo>
                  <a:lnTo>
                    <a:pt x="187" y="805"/>
                  </a:lnTo>
                  <a:lnTo>
                    <a:pt x="186" y="788"/>
                  </a:lnTo>
                  <a:lnTo>
                    <a:pt x="220" y="790"/>
                  </a:lnTo>
                  <a:lnTo>
                    <a:pt x="225" y="770"/>
                  </a:lnTo>
                  <a:lnTo>
                    <a:pt x="221" y="751"/>
                  </a:lnTo>
                  <a:lnTo>
                    <a:pt x="240" y="721"/>
                  </a:lnTo>
                  <a:lnTo>
                    <a:pt x="255" y="723"/>
                  </a:lnTo>
                  <a:lnTo>
                    <a:pt x="266" y="729"/>
                  </a:lnTo>
                  <a:lnTo>
                    <a:pt x="282" y="727"/>
                  </a:lnTo>
                  <a:lnTo>
                    <a:pt x="287" y="705"/>
                  </a:lnTo>
                  <a:lnTo>
                    <a:pt x="258" y="699"/>
                  </a:lnTo>
                  <a:lnTo>
                    <a:pt x="261" y="681"/>
                  </a:lnTo>
                  <a:lnTo>
                    <a:pt x="249" y="665"/>
                  </a:lnTo>
                  <a:lnTo>
                    <a:pt x="235" y="677"/>
                  </a:lnTo>
                  <a:lnTo>
                    <a:pt x="227" y="683"/>
                  </a:lnTo>
                  <a:lnTo>
                    <a:pt x="188" y="696"/>
                  </a:lnTo>
                  <a:lnTo>
                    <a:pt x="145" y="711"/>
                  </a:lnTo>
                  <a:lnTo>
                    <a:pt x="133" y="716"/>
                  </a:lnTo>
                  <a:lnTo>
                    <a:pt x="119" y="727"/>
                  </a:lnTo>
                  <a:lnTo>
                    <a:pt x="116" y="727"/>
                  </a:lnTo>
                  <a:lnTo>
                    <a:pt x="108" y="741"/>
                  </a:lnTo>
                  <a:lnTo>
                    <a:pt x="110" y="751"/>
                  </a:lnTo>
                  <a:lnTo>
                    <a:pt x="112" y="765"/>
                  </a:lnTo>
                  <a:lnTo>
                    <a:pt x="80" y="790"/>
                  </a:lnTo>
                  <a:lnTo>
                    <a:pt x="19" y="753"/>
                  </a:lnTo>
                  <a:lnTo>
                    <a:pt x="25" y="735"/>
                  </a:lnTo>
                  <a:lnTo>
                    <a:pt x="71" y="743"/>
                  </a:lnTo>
                  <a:lnTo>
                    <a:pt x="76" y="744"/>
                  </a:lnTo>
                  <a:lnTo>
                    <a:pt x="62" y="725"/>
                  </a:lnTo>
                  <a:lnTo>
                    <a:pt x="57" y="700"/>
                  </a:lnTo>
                  <a:lnTo>
                    <a:pt x="114" y="711"/>
                  </a:lnTo>
                  <a:lnTo>
                    <a:pt x="102" y="684"/>
                  </a:lnTo>
                  <a:lnTo>
                    <a:pt x="120" y="670"/>
                  </a:lnTo>
                  <a:lnTo>
                    <a:pt x="141" y="668"/>
                  </a:lnTo>
                  <a:lnTo>
                    <a:pt x="160" y="665"/>
                  </a:lnTo>
                  <a:lnTo>
                    <a:pt x="169" y="665"/>
                  </a:lnTo>
                  <a:lnTo>
                    <a:pt x="192" y="638"/>
                  </a:lnTo>
                  <a:lnTo>
                    <a:pt x="201" y="636"/>
                  </a:lnTo>
                  <a:lnTo>
                    <a:pt x="204" y="618"/>
                  </a:lnTo>
                  <a:lnTo>
                    <a:pt x="193" y="585"/>
                  </a:lnTo>
                  <a:lnTo>
                    <a:pt x="175" y="584"/>
                  </a:lnTo>
                  <a:lnTo>
                    <a:pt x="172" y="573"/>
                  </a:lnTo>
                  <a:lnTo>
                    <a:pt x="165" y="572"/>
                  </a:lnTo>
                  <a:lnTo>
                    <a:pt x="152" y="567"/>
                  </a:lnTo>
                  <a:lnTo>
                    <a:pt x="145" y="582"/>
                  </a:lnTo>
                  <a:lnTo>
                    <a:pt x="135" y="580"/>
                  </a:lnTo>
                  <a:lnTo>
                    <a:pt x="121" y="584"/>
                  </a:lnTo>
                  <a:lnTo>
                    <a:pt x="113" y="577"/>
                  </a:lnTo>
                  <a:lnTo>
                    <a:pt x="87" y="583"/>
                  </a:lnTo>
                  <a:lnTo>
                    <a:pt x="80" y="576"/>
                  </a:lnTo>
                  <a:lnTo>
                    <a:pt x="67" y="577"/>
                  </a:lnTo>
                  <a:lnTo>
                    <a:pt x="55" y="569"/>
                  </a:lnTo>
                  <a:lnTo>
                    <a:pt x="43" y="572"/>
                  </a:lnTo>
                  <a:lnTo>
                    <a:pt x="42" y="578"/>
                  </a:lnTo>
                  <a:lnTo>
                    <a:pt x="38" y="582"/>
                  </a:lnTo>
                  <a:lnTo>
                    <a:pt x="42" y="584"/>
                  </a:lnTo>
                  <a:lnTo>
                    <a:pt x="74" y="584"/>
                  </a:lnTo>
                  <a:lnTo>
                    <a:pt x="75" y="594"/>
                  </a:lnTo>
                  <a:lnTo>
                    <a:pt x="64" y="593"/>
                  </a:lnTo>
                  <a:lnTo>
                    <a:pt x="45" y="600"/>
                  </a:lnTo>
                  <a:lnTo>
                    <a:pt x="42" y="619"/>
                  </a:lnTo>
                  <a:lnTo>
                    <a:pt x="36" y="620"/>
                  </a:lnTo>
                  <a:lnTo>
                    <a:pt x="20" y="601"/>
                  </a:lnTo>
                  <a:lnTo>
                    <a:pt x="31" y="576"/>
                  </a:lnTo>
                  <a:lnTo>
                    <a:pt x="8" y="570"/>
                  </a:lnTo>
                  <a:lnTo>
                    <a:pt x="14" y="559"/>
                  </a:lnTo>
                  <a:lnTo>
                    <a:pt x="21" y="560"/>
                  </a:lnTo>
                  <a:lnTo>
                    <a:pt x="17" y="538"/>
                  </a:lnTo>
                  <a:lnTo>
                    <a:pt x="12" y="523"/>
                  </a:lnTo>
                  <a:lnTo>
                    <a:pt x="0" y="500"/>
                  </a:lnTo>
                  <a:lnTo>
                    <a:pt x="2" y="487"/>
                  </a:lnTo>
                  <a:lnTo>
                    <a:pt x="16" y="489"/>
                  </a:lnTo>
                  <a:lnTo>
                    <a:pt x="14" y="472"/>
                  </a:lnTo>
                  <a:lnTo>
                    <a:pt x="32" y="472"/>
                  </a:lnTo>
                  <a:lnTo>
                    <a:pt x="43" y="467"/>
                  </a:lnTo>
                  <a:lnTo>
                    <a:pt x="64" y="484"/>
                  </a:lnTo>
                  <a:lnTo>
                    <a:pt x="71" y="480"/>
                  </a:lnTo>
                  <a:lnTo>
                    <a:pt x="63" y="468"/>
                  </a:lnTo>
                  <a:lnTo>
                    <a:pt x="69" y="460"/>
                  </a:lnTo>
                  <a:lnTo>
                    <a:pt x="75" y="461"/>
                  </a:lnTo>
                  <a:lnTo>
                    <a:pt x="80" y="462"/>
                  </a:lnTo>
                  <a:lnTo>
                    <a:pt x="74" y="461"/>
                  </a:lnTo>
                  <a:lnTo>
                    <a:pt x="75" y="461"/>
                  </a:lnTo>
                  <a:lnTo>
                    <a:pt x="91" y="457"/>
                  </a:lnTo>
                  <a:lnTo>
                    <a:pt x="113" y="469"/>
                  </a:lnTo>
                  <a:lnTo>
                    <a:pt x="131" y="473"/>
                  </a:lnTo>
                  <a:lnTo>
                    <a:pt x="137" y="491"/>
                  </a:lnTo>
                  <a:lnTo>
                    <a:pt x="143" y="498"/>
                  </a:lnTo>
                  <a:lnTo>
                    <a:pt x="173" y="494"/>
                  </a:lnTo>
                  <a:lnTo>
                    <a:pt x="185" y="451"/>
                  </a:lnTo>
                  <a:lnTo>
                    <a:pt x="194" y="455"/>
                  </a:lnTo>
                  <a:lnTo>
                    <a:pt x="201" y="449"/>
                  </a:lnTo>
                  <a:lnTo>
                    <a:pt x="204" y="442"/>
                  </a:lnTo>
                  <a:lnTo>
                    <a:pt x="208" y="441"/>
                  </a:lnTo>
                  <a:lnTo>
                    <a:pt x="210" y="436"/>
                  </a:lnTo>
                  <a:lnTo>
                    <a:pt x="222" y="401"/>
                  </a:lnTo>
                  <a:lnTo>
                    <a:pt x="235" y="403"/>
                  </a:lnTo>
                  <a:lnTo>
                    <a:pt x="233" y="419"/>
                  </a:lnTo>
                  <a:lnTo>
                    <a:pt x="244" y="419"/>
                  </a:lnTo>
                  <a:lnTo>
                    <a:pt x="253" y="420"/>
                  </a:lnTo>
                  <a:lnTo>
                    <a:pt x="258" y="416"/>
                  </a:lnTo>
                  <a:lnTo>
                    <a:pt x="271" y="415"/>
                  </a:lnTo>
                  <a:lnTo>
                    <a:pt x="271" y="408"/>
                  </a:lnTo>
                  <a:lnTo>
                    <a:pt x="295" y="411"/>
                  </a:lnTo>
                  <a:lnTo>
                    <a:pt x="292" y="431"/>
                  </a:lnTo>
                  <a:lnTo>
                    <a:pt x="282" y="432"/>
                  </a:lnTo>
                  <a:lnTo>
                    <a:pt x="280" y="453"/>
                  </a:lnTo>
                  <a:lnTo>
                    <a:pt x="301" y="449"/>
                  </a:lnTo>
                  <a:lnTo>
                    <a:pt x="307" y="452"/>
                  </a:lnTo>
                  <a:lnTo>
                    <a:pt x="312" y="454"/>
                  </a:lnTo>
                  <a:lnTo>
                    <a:pt x="318" y="452"/>
                  </a:lnTo>
                  <a:lnTo>
                    <a:pt x="324" y="452"/>
                  </a:lnTo>
                  <a:lnTo>
                    <a:pt x="336" y="445"/>
                  </a:lnTo>
                  <a:lnTo>
                    <a:pt x="343" y="449"/>
                  </a:lnTo>
                  <a:lnTo>
                    <a:pt x="354" y="439"/>
                  </a:lnTo>
                  <a:lnTo>
                    <a:pt x="371" y="431"/>
                  </a:lnTo>
                  <a:lnTo>
                    <a:pt x="381" y="430"/>
                  </a:lnTo>
                  <a:lnTo>
                    <a:pt x="389" y="409"/>
                  </a:lnTo>
                  <a:lnTo>
                    <a:pt x="384" y="408"/>
                  </a:lnTo>
                  <a:lnTo>
                    <a:pt x="383" y="408"/>
                  </a:lnTo>
                  <a:lnTo>
                    <a:pt x="379" y="415"/>
                  </a:lnTo>
                  <a:lnTo>
                    <a:pt x="345" y="414"/>
                  </a:lnTo>
                  <a:lnTo>
                    <a:pt x="343" y="401"/>
                  </a:lnTo>
                  <a:lnTo>
                    <a:pt x="333" y="404"/>
                  </a:lnTo>
                  <a:lnTo>
                    <a:pt x="329" y="401"/>
                  </a:lnTo>
                  <a:lnTo>
                    <a:pt x="331" y="393"/>
                  </a:lnTo>
                  <a:lnTo>
                    <a:pt x="340" y="384"/>
                  </a:lnTo>
                  <a:lnTo>
                    <a:pt x="340" y="374"/>
                  </a:lnTo>
                  <a:lnTo>
                    <a:pt x="339" y="373"/>
                  </a:lnTo>
                  <a:lnTo>
                    <a:pt x="321" y="376"/>
                  </a:lnTo>
                  <a:lnTo>
                    <a:pt x="317" y="374"/>
                  </a:lnTo>
                  <a:lnTo>
                    <a:pt x="318" y="371"/>
                  </a:lnTo>
                  <a:lnTo>
                    <a:pt x="325" y="360"/>
                  </a:lnTo>
                  <a:lnTo>
                    <a:pt x="313" y="362"/>
                  </a:lnTo>
                  <a:lnTo>
                    <a:pt x="313" y="356"/>
                  </a:lnTo>
                  <a:lnTo>
                    <a:pt x="321" y="351"/>
                  </a:lnTo>
                  <a:lnTo>
                    <a:pt x="328" y="327"/>
                  </a:lnTo>
                  <a:lnTo>
                    <a:pt x="323" y="317"/>
                  </a:lnTo>
                  <a:lnTo>
                    <a:pt x="337" y="316"/>
                  </a:lnTo>
                  <a:lnTo>
                    <a:pt x="342" y="312"/>
                  </a:lnTo>
                  <a:lnTo>
                    <a:pt x="345" y="293"/>
                  </a:lnTo>
                  <a:lnTo>
                    <a:pt x="363" y="294"/>
                  </a:lnTo>
                  <a:lnTo>
                    <a:pt x="362" y="282"/>
                  </a:lnTo>
                  <a:lnTo>
                    <a:pt x="344" y="287"/>
                  </a:lnTo>
                  <a:lnTo>
                    <a:pt x="320" y="297"/>
                  </a:lnTo>
                  <a:lnTo>
                    <a:pt x="319" y="291"/>
                  </a:lnTo>
                  <a:lnTo>
                    <a:pt x="293" y="305"/>
                  </a:lnTo>
                  <a:lnTo>
                    <a:pt x="280" y="310"/>
                  </a:lnTo>
                  <a:lnTo>
                    <a:pt x="269" y="311"/>
                  </a:lnTo>
                  <a:lnTo>
                    <a:pt x="253" y="312"/>
                  </a:lnTo>
                  <a:lnTo>
                    <a:pt x="246" y="296"/>
                  </a:lnTo>
                  <a:lnTo>
                    <a:pt x="255" y="278"/>
                  </a:lnTo>
                  <a:lnTo>
                    <a:pt x="244" y="274"/>
                  </a:lnTo>
                  <a:lnTo>
                    <a:pt x="254" y="257"/>
                  </a:lnTo>
                  <a:lnTo>
                    <a:pt x="265" y="274"/>
                  </a:lnTo>
                  <a:lnTo>
                    <a:pt x="261" y="283"/>
                  </a:lnTo>
                  <a:lnTo>
                    <a:pt x="264" y="285"/>
                  </a:lnTo>
                  <a:lnTo>
                    <a:pt x="267" y="290"/>
                  </a:lnTo>
                  <a:lnTo>
                    <a:pt x="301" y="276"/>
                  </a:lnTo>
                  <a:lnTo>
                    <a:pt x="297" y="267"/>
                  </a:lnTo>
                  <a:lnTo>
                    <a:pt x="314" y="270"/>
                  </a:lnTo>
                  <a:lnTo>
                    <a:pt x="316" y="262"/>
                  </a:lnTo>
                  <a:lnTo>
                    <a:pt x="335" y="264"/>
                  </a:lnTo>
                  <a:lnTo>
                    <a:pt x="353" y="248"/>
                  </a:lnTo>
                  <a:lnTo>
                    <a:pt x="353" y="235"/>
                  </a:lnTo>
                  <a:lnTo>
                    <a:pt x="356" y="236"/>
                  </a:lnTo>
                  <a:lnTo>
                    <a:pt x="388" y="230"/>
                  </a:lnTo>
                  <a:lnTo>
                    <a:pt x="383" y="199"/>
                  </a:lnTo>
                  <a:lnTo>
                    <a:pt x="391" y="196"/>
                  </a:lnTo>
                  <a:lnTo>
                    <a:pt x="387" y="186"/>
                  </a:lnTo>
                  <a:lnTo>
                    <a:pt x="391" y="183"/>
                  </a:lnTo>
                  <a:lnTo>
                    <a:pt x="400" y="190"/>
                  </a:lnTo>
                  <a:lnTo>
                    <a:pt x="411" y="182"/>
                  </a:lnTo>
                  <a:lnTo>
                    <a:pt x="410" y="177"/>
                  </a:lnTo>
                  <a:lnTo>
                    <a:pt x="417" y="173"/>
                  </a:lnTo>
                  <a:lnTo>
                    <a:pt x="427" y="176"/>
                  </a:lnTo>
                  <a:lnTo>
                    <a:pt x="426" y="180"/>
                  </a:lnTo>
                  <a:lnTo>
                    <a:pt x="428" y="182"/>
                  </a:lnTo>
                  <a:lnTo>
                    <a:pt x="426" y="187"/>
                  </a:lnTo>
                  <a:lnTo>
                    <a:pt x="426" y="188"/>
                  </a:lnTo>
                  <a:lnTo>
                    <a:pt x="427" y="189"/>
                  </a:lnTo>
                  <a:lnTo>
                    <a:pt x="431" y="189"/>
                  </a:lnTo>
                  <a:lnTo>
                    <a:pt x="429" y="193"/>
                  </a:lnTo>
                  <a:lnTo>
                    <a:pt x="432" y="195"/>
                  </a:lnTo>
                  <a:lnTo>
                    <a:pt x="432" y="198"/>
                  </a:lnTo>
                  <a:lnTo>
                    <a:pt x="431" y="201"/>
                  </a:lnTo>
                  <a:lnTo>
                    <a:pt x="426" y="207"/>
                  </a:lnTo>
                  <a:lnTo>
                    <a:pt x="425" y="211"/>
                  </a:lnTo>
                  <a:lnTo>
                    <a:pt x="424" y="216"/>
                  </a:lnTo>
                  <a:lnTo>
                    <a:pt x="421" y="220"/>
                  </a:lnTo>
                  <a:lnTo>
                    <a:pt x="425" y="221"/>
                  </a:lnTo>
                  <a:lnTo>
                    <a:pt x="426" y="219"/>
                  </a:lnTo>
                  <a:lnTo>
                    <a:pt x="445" y="216"/>
                  </a:lnTo>
                  <a:lnTo>
                    <a:pt x="460" y="229"/>
                  </a:lnTo>
                  <a:lnTo>
                    <a:pt x="508" y="229"/>
                  </a:lnTo>
                  <a:lnTo>
                    <a:pt x="516" y="227"/>
                  </a:lnTo>
                  <a:lnTo>
                    <a:pt x="519" y="224"/>
                  </a:lnTo>
                  <a:lnTo>
                    <a:pt x="531" y="216"/>
                  </a:lnTo>
                  <a:lnTo>
                    <a:pt x="540" y="220"/>
                  </a:lnTo>
                  <a:lnTo>
                    <a:pt x="553" y="231"/>
                  </a:lnTo>
                  <a:lnTo>
                    <a:pt x="576" y="242"/>
                  </a:lnTo>
                  <a:lnTo>
                    <a:pt x="596" y="209"/>
                  </a:lnTo>
                  <a:lnTo>
                    <a:pt x="636" y="210"/>
                  </a:lnTo>
                  <a:lnTo>
                    <a:pt x="643" y="207"/>
                  </a:lnTo>
                  <a:lnTo>
                    <a:pt x="648" y="196"/>
                  </a:lnTo>
                  <a:lnTo>
                    <a:pt x="671" y="183"/>
                  </a:lnTo>
                  <a:lnTo>
                    <a:pt x="675" y="184"/>
                  </a:lnTo>
                  <a:lnTo>
                    <a:pt x="703" y="176"/>
                  </a:lnTo>
                  <a:lnTo>
                    <a:pt x="721" y="173"/>
                  </a:lnTo>
                  <a:lnTo>
                    <a:pt x="721" y="155"/>
                  </a:lnTo>
                  <a:lnTo>
                    <a:pt x="733" y="137"/>
                  </a:lnTo>
                  <a:lnTo>
                    <a:pt x="734" y="120"/>
                  </a:lnTo>
                  <a:lnTo>
                    <a:pt x="758" y="96"/>
                  </a:lnTo>
                  <a:lnTo>
                    <a:pt x="774" y="81"/>
                  </a:lnTo>
                  <a:lnTo>
                    <a:pt x="787" y="67"/>
                  </a:lnTo>
                  <a:lnTo>
                    <a:pt x="794" y="56"/>
                  </a:lnTo>
                  <a:lnTo>
                    <a:pt x="825" y="18"/>
                  </a:lnTo>
                  <a:lnTo>
                    <a:pt x="839" y="0"/>
                  </a:lnTo>
                  <a:lnTo>
                    <a:pt x="849" y="11"/>
                  </a:lnTo>
                  <a:lnTo>
                    <a:pt x="863" y="25"/>
                  </a:lnTo>
                  <a:lnTo>
                    <a:pt x="870" y="36"/>
                  </a:lnTo>
                  <a:lnTo>
                    <a:pt x="885" y="42"/>
                  </a:lnTo>
                  <a:lnTo>
                    <a:pt x="889" y="48"/>
                  </a:lnTo>
                  <a:lnTo>
                    <a:pt x="897" y="52"/>
                  </a:lnTo>
                  <a:lnTo>
                    <a:pt x="925" y="37"/>
                  </a:lnTo>
                  <a:lnTo>
                    <a:pt x="942" y="50"/>
                  </a:lnTo>
                  <a:lnTo>
                    <a:pt x="969" y="76"/>
                  </a:lnTo>
                  <a:lnTo>
                    <a:pt x="973" y="74"/>
                  </a:lnTo>
                  <a:lnTo>
                    <a:pt x="983" y="80"/>
                  </a:lnTo>
                  <a:lnTo>
                    <a:pt x="1003" y="102"/>
                  </a:lnTo>
                  <a:lnTo>
                    <a:pt x="1010" y="97"/>
                  </a:lnTo>
                  <a:lnTo>
                    <a:pt x="1023" y="107"/>
                  </a:lnTo>
                  <a:lnTo>
                    <a:pt x="1019" y="117"/>
                  </a:lnTo>
                  <a:lnTo>
                    <a:pt x="1015" y="130"/>
                  </a:lnTo>
                  <a:lnTo>
                    <a:pt x="1028" y="150"/>
                  </a:lnTo>
                  <a:lnTo>
                    <a:pt x="1022" y="181"/>
                  </a:lnTo>
                  <a:lnTo>
                    <a:pt x="1037" y="206"/>
                  </a:lnTo>
                  <a:lnTo>
                    <a:pt x="1049" y="223"/>
                  </a:lnTo>
                  <a:lnTo>
                    <a:pt x="1062" y="238"/>
                  </a:lnTo>
                  <a:lnTo>
                    <a:pt x="1065" y="236"/>
                  </a:lnTo>
                  <a:lnTo>
                    <a:pt x="1073" y="246"/>
                  </a:lnTo>
                  <a:lnTo>
                    <a:pt x="1082" y="243"/>
                  </a:lnTo>
                  <a:lnTo>
                    <a:pt x="1101" y="285"/>
                  </a:lnTo>
                  <a:lnTo>
                    <a:pt x="1107" y="289"/>
                  </a:lnTo>
                  <a:lnTo>
                    <a:pt x="1107" y="293"/>
                  </a:lnTo>
                  <a:lnTo>
                    <a:pt x="1106" y="297"/>
                  </a:lnTo>
                  <a:lnTo>
                    <a:pt x="1106" y="299"/>
                  </a:lnTo>
                  <a:lnTo>
                    <a:pt x="1104" y="304"/>
                  </a:lnTo>
                  <a:lnTo>
                    <a:pt x="1103" y="309"/>
                  </a:lnTo>
                  <a:lnTo>
                    <a:pt x="1103" y="311"/>
                  </a:lnTo>
                  <a:lnTo>
                    <a:pt x="1108" y="313"/>
                  </a:lnTo>
                  <a:lnTo>
                    <a:pt x="1111" y="316"/>
                  </a:lnTo>
                  <a:lnTo>
                    <a:pt x="1112" y="318"/>
                  </a:lnTo>
                  <a:lnTo>
                    <a:pt x="1110" y="320"/>
                  </a:lnTo>
                  <a:lnTo>
                    <a:pt x="1107" y="323"/>
                  </a:lnTo>
                  <a:lnTo>
                    <a:pt x="1105" y="326"/>
                  </a:lnTo>
                  <a:lnTo>
                    <a:pt x="1106" y="331"/>
                  </a:lnTo>
                  <a:lnTo>
                    <a:pt x="1108" y="335"/>
                  </a:lnTo>
                  <a:lnTo>
                    <a:pt x="1108" y="339"/>
                  </a:lnTo>
                  <a:lnTo>
                    <a:pt x="1107" y="341"/>
                  </a:lnTo>
                  <a:lnTo>
                    <a:pt x="1104" y="341"/>
                  </a:lnTo>
                  <a:lnTo>
                    <a:pt x="1101" y="345"/>
                  </a:lnTo>
                  <a:lnTo>
                    <a:pt x="1100" y="347"/>
                  </a:lnTo>
                  <a:lnTo>
                    <a:pt x="1101" y="349"/>
                  </a:lnTo>
                  <a:lnTo>
                    <a:pt x="1105" y="350"/>
                  </a:lnTo>
                  <a:lnTo>
                    <a:pt x="1109" y="350"/>
                  </a:lnTo>
                  <a:lnTo>
                    <a:pt x="1111" y="352"/>
                  </a:lnTo>
                  <a:lnTo>
                    <a:pt x="1116" y="360"/>
                  </a:lnTo>
                  <a:lnTo>
                    <a:pt x="1115" y="364"/>
                  </a:lnTo>
                  <a:lnTo>
                    <a:pt x="1111" y="369"/>
                  </a:lnTo>
                  <a:lnTo>
                    <a:pt x="1107" y="370"/>
                  </a:lnTo>
                  <a:lnTo>
                    <a:pt x="1105" y="372"/>
                  </a:lnTo>
                  <a:lnTo>
                    <a:pt x="1105" y="375"/>
                  </a:lnTo>
                  <a:lnTo>
                    <a:pt x="1109" y="384"/>
                  </a:lnTo>
                  <a:lnTo>
                    <a:pt x="1111" y="387"/>
                  </a:lnTo>
                  <a:lnTo>
                    <a:pt x="1110" y="390"/>
                  </a:lnTo>
                  <a:lnTo>
                    <a:pt x="1108" y="390"/>
                  </a:lnTo>
                  <a:lnTo>
                    <a:pt x="1105" y="389"/>
                  </a:lnTo>
                  <a:lnTo>
                    <a:pt x="1099" y="389"/>
                  </a:lnTo>
                  <a:lnTo>
                    <a:pt x="1096" y="391"/>
                  </a:lnTo>
                  <a:lnTo>
                    <a:pt x="1095" y="394"/>
                  </a:lnTo>
                  <a:lnTo>
                    <a:pt x="1094" y="397"/>
                  </a:lnTo>
                  <a:lnTo>
                    <a:pt x="1093" y="399"/>
                  </a:lnTo>
                  <a:lnTo>
                    <a:pt x="1091" y="401"/>
                  </a:lnTo>
                  <a:lnTo>
                    <a:pt x="1091" y="402"/>
                  </a:lnTo>
                  <a:lnTo>
                    <a:pt x="1089" y="403"/>
                  </a:lnTo>
                  <a:lnTo>
                    <a:pt x="1088" y="405"/>
                  </a:lnTo>
                  <a:lnTo>
                    <a:pt x="1088" y="410"/>
                  </a:lnTo>
                  <a:lnTo>
                    <a:pt x="1091" y="413"/>
                  </a:lnTo>
                  <a:lnTo>
                    <a:pt x="1091" y="415"/>
                  </a:lnTo>
                  <a:lnTo>
                    <a:pt x="1094" y="415"/>
                  </a:lnTo>
                  <a:lnTo>
                    <a:pt x="1095" y="417"/>
                  </a:lnTo>
                  <a:lnTo>
                    <a:pt x="1096" y="420"/>
                  </a:lnTo>
                  <a:lnTo>
                    <a:pt x="1099" y="420"/>
                  </a:lnTo>
                  <a:lnTo>
                    <a:pt x="1124" y="426"/>
                  </a:lnTo>
                  <a:lnTo>
                    <a:pt x="1125" y="429"/>
                  </a:lnTo>
                  <a:lnTo>
                    <a:pt x="1127" y="432"/>
                  </a:lnTo>
                  <a:lnTo>
                    <a:pt x="1140" y="430"/>
                  </a:lnTo>
                  <a:lnTo>
                    <a:pt x="1140" y="428"/>
                  </a:lnTo>
                  <a:lnTo>
                    <a:pt x="1154" y="421"/>
                  </a:lnTo>
                  <a:lnTo>
                    <a:pt x="1157" y="428"/>
                  </a:lnTo>
                  <a:lnTo>
                    <a:pt x="1164" y="427"/>
                  </a:lnTo>
                  <a:lnTo>
                    <a:pt x="1184" y="430"/>
                  </a:lnTo>
                  <a:lnTo>
                    <a:pt x="1212" y="436"/>
                  </a:lnTo>
                  <a:lnTo>
                    <a:pt x="1214" y="441"/>
                  </a:lnTo>
                  <a:lnTo>
                    <a:pt x="1202" y="462"/>
                  </a:lnTo>
                  <a:lnTo>
                    <a:pt x="1183" y="495"/>
                  </a:lnTo>
                  <a:lnTo>
                    <a:pt x="1172" y="517"/>
                  </a:lnTo>
                  <a:lnTo>
                    <a:pt x="1152" y="523"/>
                  </a:lnTo>
                  <a:lnTo>
                    <a:pt x="1144" y="536"/>
                  </a:lnTo>
                  <a:lnTo>
                    <a:pt x="1111" y="556"/>
                  </a:lnTo>
                  <a:lnTo>
                    <a:pt x="1106" y="569"/>
                  </a:lnTo>
                  <a:lnTo>
                    <a:pt x="1103" y="580"/>
                  </a:lnTo>
                  <a:lnTo>
                    <a:pt x="1109" y="585"/>
                  </a:lnTo>
                  <a:lnTo>
                    <a:pt x="1137" y="588"/>
                  </a:lnTo>
                  <a:lnTo>
                    <a:pt x="1143" y="590"/>
                  </a:lnTo>
                  <a:lnTo>
                    <a:pt x="1152" y="595"/>
                  </a:lnTo>
                  <a:lnTo>
                    <a:pt x="1158" y="606"/>
                  </a:lnTo>
                  <a:lnTo>
                    <a:pt x="1167" y="595"/>
                  </a:lnTo>
                  <a:lnTo>
                    <a:pt x="1194" y="581"/>
                  </a:lnTo>
                  <a:lnTo>
                    <a:pt x="1195" y="640"/>
                  </a:lnTo>
                  <a:lnTo>
                    <a:pt x="1184" y="639"/>
                  </a:lnTo>
                  <a:lnTo>
                    <a:pt x="1160" y="743"/>
                  </a:lnTo>
                  <a:lnTo>
                    <a:pt x="1159" y="745"/>
                  </a:lnTo>
                  <a:lnTo>
                    <a:pt x="1154" y="750"/>
                  </a:lnTo>
                  <a:lnTo>
                    <a:pt x="1140" y="754"/>
                  </a:lnTo>
                  <a:lnTo>
                    <a:pt x="1122" y="856"/>
                  </a:lnTo>
                  <a:lnTo>
                    <a:pt x="1119" y="875"/>
                  </a:lnTo>
                  <a:lnTo>
                    <a:pt x="1124" y="879"/>
                  </a:lnTo>
                  <a:lnTo>
                    <a:pt x="1128" y="929"/>
                  </a:lnTo>
                  <a:lnTo>
                    <a:pt x="1116" y="957"/>
                  </a:lnTo>
                  <a:lnTo>
                    <a:pt x="1100" y="995"/>
                  </a:lnTo>
                  <a:lnTo>
                    <a:pt x="1087" y="1027"/>
                  </a:lnTo>
                  <a:lnTo>
                    <a:pt x="1075" y="1035"/>
                  </a:lnTo>
                  <a:lnTo>
                    <a:pt x="1093" y="1070"/>
                  </a:lnTo>
                  <a:lnTo>
                    <a:pt x="1121" y="1060"/>
                  </a:lnTo>
                  <a:lnTo>
                    <a:pt x="1143" y="1058"/>
                  </a:lnTo>
                  <a:lnTo>
                    <a:pt x="1164" y="1072"/>
                  </a:lnTo>
                  <a:lnTo>
                    <a:pt x="1190" y="1127"/>
                  </a:lnTo>
                  <a:lnTo>
                    <a:pt x="1180" y="1134"/>
                  </a:lnTo>
                  <a:lnTo>
                    <a:pt x="1181" y="1138"/>
                  </a:lnTo>
                  <a:lnTo>
                    <a:pt x="1170" y="1145"/>
                  </a:lnTo>
                  <a:lnTo>
                    <a:pt x="1163" y="1157"/>
                  </a:lnTo>
                  <a:lnTo>
                    <a:pt x="1156" y="1152"/>
                  </a:lnTo>
                  <a:lnTo>
                    <a:pt x="1149" y="1151"/>
                  </a:lnTo>
                  <a:lnTo>
                    <a:pt x="1143" y="1153"/>
                  </a:lnTo>
                  <a:lnTo>
                    <a:pt x="1135" y="1155"/>
                  </a:lnTo>
                  <a:lnTo>
                    <a:pt x="1129" y="1159"/>
                  </a:lnTo>
                  <a:lnTo>
                    <a:pt x="1120" y="1159"/>
                  </a:lnTo>
                  <a:lnTo>
                    <a:pt x="1115" y="1160"/>
                  </a:lnTo>
                  <a:lnTo>
                    <a:pt x="1119" y="1174"/>
                  </a:lnTo>
                  <a:lnTo>
                    <a:pt x="1120" y="1181"/>
                  </a:lnTo>
                  <a:lnTo>
                    <a:pt x="1107" y="1196"/>
                  </a:lnTo>
                  <a:lnTo>
                    <a:pt x="1085" y="1195"/>
                  </a:lnTo>
                  <a:lnTo>
                    <a:pt x="1070" y="1183"/>
                  </a:lnTo>
                  <a:lnTo>
                    <a:pt x="1065" y="1185"/>
                  </a:lnTo>
                  <a:lnTo>
                    <a:pt x="1058" y="1182"/>
                  </a:lnTo>
                  <a:lnTo>
                    <a:pt x="1067" y="1203"/>
                  </a:lnTo>
                  <a:lnTo>
                    <a:pt x="1041" y="1213"/>
                  </a:lnTo>
                  <a:lnTo>
                    <a:pt x="1051" y="1236"/>
                  </a:lnTo>
                  <a:lnTo>
                    <a:pt x="1045" y="1250"/>
                  </a:lnTo>
                  <a:lnTo>
                    <a:pt x="1057" y="1261"/>
                  </a:lnTo>
                  <a:lnTo>
                    <a:pt x="1048" y="1266"/>
                  </a:lnTo>
                  <a:lnTo>
                    <a:pt x="1059" y="1282"/>
                  </a:lnTo>
                  <a:lnTo>
                    <a:pt x="1046" y="1278"/>
                  </a:lnTo>
                  <a:lnTo>
                    <a:pt x="1025" y="1281"/>
                  </a:lnTo>
                  <a:lnTo>
                    <a:pt x="1000" y="1285"/>
                  </a:lnTo>
                  <a:lnTo>
                    <a:pt x="998" y="1285"/>
                  </a:lnTo>
                  <a:lnTo>
                    <a:pt x="986" y="1305"/>
                  </a:lnTo>
                  <a:lnTo>
                    <a:pt x="967" y="1325"/>
                  </a:lnTo>
                  <a:lnTo>
                    <a:pt x="966" y="1331"/>
                  </a:lnTo>
                  <a:lnTo>
                    <a:pt x="939" y="1327"/>
                  </a:lnTo>
                  <a:lnTo>
                    <a:pt x="941" y="1347"/>
                  </a:lnTo>
                  <a:lnTo>
                    <a:pt x="950" y="1354"/>
                  </a:lnTo>
                  <a:lnTo>
                    <a:pt x="951" y="1371"/>
                  </a:lnTo>
                  <a:lnTo>
                    <a:pt x="953" y="1376"/>
                  </a:lnTo>
                  <a:lnTo>
                    <a:pt x="956" y="1378"/>
                  </a:lnTo>
                  <a:lnTo>
                    <a:pt x="957" y="1380"/>
                  </a:lnTo>
                  <a:lnTo>
                    <a:pt x="964" y="1376"/>
                  </a:lnTo>
                  <a:lnTo>
                    <a:pt x="973" y="1366"/>
                  </a:lnTo>
                  <a:lnTo>
                    <a:pt x="977" y="1371"/>
                  </a:lnTo>
                  <a:lnTo>
                    <a:pt x="963" y="1384"/>
                  </a:lnTo>
                  <a:lnTo>
                    <a:pt x="952" y="1391"/>
                  </a:lnTo>
                  <a:lnTo>
                    <a:pt x="952" y="1402"/>
                  </a:lnTo>
                  <a:lnTo>
                    <a:pt x="964" y="1414"/>
                  </a:lnTo>
                  <a:lnTo>
                    <a:pt x="945" y="1439"/>
                  </a:lnTo>
                  <a:lnTo>
                    <a:pt x="949" y="1444"/>
                  </a:lnTo>
                  <a:lnTo>
                    <a:pt x="956" y="1445"/>
                  </a:lnTo>
                  <a:lnTo>
                    <a:pt x="975" y="1433"/>
                  </a:lnTo>
                  <a:lnTo>
                    <a:pt x="980" y="1444"/>
                  </a:lnTo>
                  <a:lnTo>
                    <a:pt x="984" y="1444"/>
                  </a:lnTo>
                  <a:lnTo>
                    <a:pt x="984" y="1447"/>
                  </a:lnTo>
                  <a:lnTo>
                    <a:pt x="981" y="1448"/>
                  </a:lnTo>
                  <a:lnTo>
                    <a:pt x="978" y="1449"/>
                  </a:lnTo>
                  <a:lnTo>
                    <a:pt x="972" y="1447"/>
                  </a:lnTo>
                  <a:lnTo>
                    <a:pt x="961" y="1454"/>
                  </a:lnTo>
                  <a:lnTo>
                    <a:pt x="949" y="1454"/>
                  </a:lnTo>
                  <a:lnTo>
                    <a:pt x="945" y="1471"/>
                  </a:lnTo>
                  <a:lnTo>
                    <a:pt x="949" y="1474"/>
                  </a:lnTo>
                  <a:lnTo>
                    <a:pt x="953" y="1476"/>
                  </a:lnTo>
                  <a:lnTo>
                    <a:pt x="956" y="1477"/>
                  </a:lnTo>
                  <a:lnTo>
                    <a:pt x="955" y="1488"/>
                  </a:lnTo>
                  <a:lnTo>
                    <a:pt x="951" y="1495"/>
                  </a:lnTo>
                  <a:lnTo>
                    <a:pt x="944" y="1494"/>
                  </a:lnTo>
                  <a:lnTo>
                    <a:pt x="932" y="1488"/>
                  </a:lnTo>
                  <a:lnTo>
                    <a:pt x="914" y="1507"/>
                  </a:lnTo>
                  <a:lnTo>
                    <a:pt x="909" y="1507"/>
                  </a:lnTo>
                  <a:lnTo>
                    <a:pt x="906" y="1510"/>
                  </a:lnTo>
                  <a:lnTo>
                    <a:pt x="901" y="1512"/>
                  </a:lnTo>
                  <a:lnTo>
                    <a:pt x="896" y="1513"/>
                  </a:lnTo>
                  <a:lnTo>
                    <a:pt x="881" y="1503"/>
                  </a:lnTo>
                  <a:lnTo>
                    <a:pt x="875" y="1509"/>
                  </a:lnTo>
                  <a:lnTo>
                    <a:pt x="865" y="1508"/>
                  </a:lnTo>
                  <a:lnTo>
                    <a:pt x="864" y="1512"/>
                  </a:lnTo>
                  <a:lnTo>
                    <a:pt x="846" y="1518"/>
                  </a:lnTo>
                  <a:lnTo>
                    <a:pt x="833" y="1514"/>
                  </a:lnTo>
                  <a:lnTo>
                    <a:pt x="821" y="1512"/>
                  </a:lnTo>
                  <a:lnTo>
                    <a:pt x="806" y="1513"/>
                  </a:lnTo>
                  <a:lnTo>
                    <a:pt x="789" y="1519"/>
                  </a:lnTo>
                  <a:lnTo>
                    <a:pt x="787" y="1522"/>
                  </a:lnTo>
                  <a:lnTo>
                    <a:pt x="781" y="1525"/>
                  </a:lnTo>
                  <a:lnTo>
                    <a:pt x="775" y="1529"/>
                  </a:lnTo>
                  <a:lnTo>
                    <a:pt x="772" y="1531"/>
                  </a:lnTo>
                  <a:lnTo>
                    <a:pt x="768" y="1534"/>
                  </a:lnTo>
                  <a:lnTo>
                    <a:pt x="768" y="1545"/>
                  </a:lnTo>
                  <a:lnTo>
                    <a:pt x="762" y="1555"/>
                  </a:lnTo>
                  <a:lnTo>
                    <a:pt x="761" y="1558"/>
                  </a:lnTo>
                  <a:lnTo>
                    <a:pt x="763" y="1565"/>
                  </a:lnTo>
                  <a:lnTo>
                    <a:pt x="769" y="1579"/>
                  </a:lnTo>
                  <a:lnTo>
                    <a:pt x="768" y="1584"/>
                  </a:lnTo>
                  <a:lnTo>
                    <a:pt x="761" y="1583"/>
                  </a:lnTo>
                  <a:lnTo>
                    <a:pt x="750" y="1579"/>
                  </a:lnTo>
                  <a:lnTo>
                    <a:pt x="733" y="1571"/>
                  </a:lnTo>
                  <a:lnTo>
                    <a:pt x="725" y="1565"/>
                  </a:lnTo>
                  <a:lnTo>
                    <a:pt x="713" y="1573"/>
                  </a:lnTo>
                  <a:lnTo>
                    <a:pt x="710" y="1573"/>
                  </a:lnTo>
                  <a:lnTo>
                    <a:pt x="702" y="1577"/>
                  </a:lnTo>
                  <a:lnTo>
                    <a:pt x="698" y="1585"/>
                  </a:lnTo>
                  <a:lnTo>
                    <a:pt x="692" y="1584"/>
                  </a:lnTo>
                  <a:lnTo>
                    <a:pt x="687" y="1591"/>
                  </a:lnTo>
                  <a:lnTo>
                    <a:pt x="683" y="1588"/>
                  </a:lnTo>
                  <a:lnTo>
                    <a:pt x="678" y="1588"/>
                  </a:lnTo>
                  <a:lnTo>
                    <a:pt x="626" y="1628"/>
                  </a:lnTo>
                  <a:lnTo>
                    <a:pt x="614" y="1620"/>
                  </a:lnTo>
                  <a:lnTo>
                    <a:pt x="612" y="1617"/>
                  </a:lnTo>
                  <a:lnTo>
                    <a:pt x="605" y="1617"/>
                  </a:lnTo>
                  <a:lnTo>
                    <a:pt x="599" y="1615"/>
                  </a:lnTo>
                  <a:lnTo>
                    <a:pt x="579" y="1616"/>
                  </a:lnTo>
                  <a:lnTo>
                    <a:pt x="577" y="1614"/>
                  </a:lnTo>
                  <a:lnTo>
                    <a:pt x="577" y="1608"/>
                  </a:lnTo>
                  <a:lnTo>
                    <a:pt x="576" y="1606"/>
                  </a:lnTo>
                  <a:lnTo>
                    <a:pt x="572" y="1605"/>
                  </a:lnTo>
                  <a:lnTo>
                    <a:pt x="570" y="1601"/>
                  </a:lnTo>
                  <a:lnTo>
                    <a:pt x="570" y="1598"/>
                  </a:lnTo>
                  <a:lnTo>
                    <a:pt x="567" y="1591"/>
                  </a:lnTo>
                  <a:lnTo>
                    <a:pt x="566" y="1581"/>
                  </a:lnTo>
                  <a:lnTo>
                    <a:pt x="547" y="1585"/>
                  </a:lnTo>
                  <a:lnTo>
                    <a:pt x="546" y="1579"/>
                  </a:lnTo>
                  <a:lnTo>
                    <a:pt x="543" y="1573"/>
                  </a:lnTo>
                  <a:lnTo>
                    <a:pt x="542" y="1566"/>
                  </a:lnTo>
                  <a:lnTo>
                    <a:pt x="537" y="1557"/>
                  </a:lnTo>
                  <a:lnTo>
                    <a:pt x="531" y="1526"/>
                  </a:lnTo>
                  <a:lnTo>
                    <a:pt x="521" y="1515"/>
                  </a:lnTo>
                  <a:lnTo>
                    <a:pt x="517" y="1512"/>
                  </a:lnTo>
                  <a:lnTo>
                    <a:pt x="511" y="1506"/>
                  </a:lnTo>
                  <a:lnTo>
                    <a:pt x="492" y="1505"/>
                  </a:lnTo>
                  <a:lnTo>
                    <a:pt x="487" y="1505"/>
                  </a:lnTo>
                  <a:lnTo>
                    <a:pt x="484" y="1503"/>
                  </a:lnTo>
                  <a:lnTo>
                    <a:pt x="477" y="1495"/>
                  </a:lnTo>
                  <a:lnTo>
                    <a:pt x="462" y="1503"/>
                  </a:lnTo>
                  <a:lnTo>
                    <a:pt x="452" y="1480"/>
                  </a:lnTo>
                  <a:lnTo>
                    <a:pt x="445" y="1478"/>
                  </a:lnTo>
                  <a:lnTo>
                    <a:pt x="441" y="1471"/>
                  </a:lnTo>
                  <a:lnTo>
                    <a:pt x="441" y="1463"/>
                  </a:lnTo>
                  <a:lnTo>
                    <a:pt x="444" y="1455"/>
                  </a:lnTo>
                  <a:lnTo>
                    <a:pt x="445" y="1441"/>
                  </a:lnTo>
                  <a:lnTo>
                    <a:pt x="441" y="1437"/>
                  </a:lnTo>
                  <a:lnTo>
                    <a:pt x="440" y="1437"/>
                  </a:lnTo>
                  <a:lnTo>
                    <a:pt x="437" y="1431"/>
                  </a:lnTo>
                  <a:lnTo>
                    <a:pt x="437" y="1428"/>
                  </a:lnTo>
                  <a:lnTo>
                    <a:pt x="434" y="1422"/>
                  </a:lnTo>
                  <a:lnTo>
                    <a:pt x="422" y="1412"/>
                  </a:lnTo>
                  <a:lnTo>
                    <a:pt x="422" y="1408"/>
                  </a:lnTo>
                  <a:lnTo>
                    <a:pt x="420" y="1404"/>
                  </a:lnTo>
                  <a:lnTo>
                    <a:pt x="416" y="1399"/>
                  </a:lnTo>
                  <a:lnTo>
                    <a:pt x="421" y="1392"/>
                  </a:lnTo>
                  <a:lnTo>
                    <a:pt x="423" y="1389"/>
                  </a:lnTo>
                  <a:lnTo>
                    <a:pt x="424" y="1386"/>
                  </a:lnTo>
                  <a:lnTo>
                    <a:pt x="423" y="1382"/>
                  </a:lnTo>
                  <a:lnTo>
                    <a:pt x="422" y="1381"/>
                  </a:lnTo>
                  <a:lnTo>
                    <a:pt x="416" y="1384"/>
                  </a:lnTo>
                  <a:lnTo>
                    <a:pt x="411" y="1383"/>
                  </a:lnTo>
                  <a:lnTo>
                    <a:pt x="411" y="1386"/>
                  </a:lnTo>
                  <a:lnTo>
                    <a:pt x="404" y="1385"/>
                  </a:lnTo>
                  <a:lnTo>
                    <a:pt x="402" y="1375"/>
                  </a:lnTo>
                  <a:lnTo>
                    <a:pt x="398" y="1368"/>
                  </a:lnTo>
                  <a:lnTo>
                    <a:pt x="335" y="1362"/>
                  </a:lnTo>
                  <a:lnTo>
                    <a:pt x="331" y="1360"/>
                  </a:lnTo>
                  <a:lnTo>
                    <a:pt x="327" y="1362"/>
                  </a:lnTo>
                  <a:lnTo>
                    <a:pt x="327" y="1363"/>
                  </a:lnTo>
                  <a:lnTo>
                    <a:pt x="317" y="1360"/>
                  </a:lnTo>
                  <a:lnTo>
                    <a:pt x="320" y="1357"/>
                  </a:lnTo>
                  <a:lnTo>
                    <a:pt x="317" y="1355"/>
                  </a:lnTo>
                  <a:lnTo>
                    <a:pt x="315" y="1356"/>
                  </a:lnTo>
                  <a:lnTo>
                    <a:pt x="311" y="1354"/>
                  </a:lnTo>
                  <a:lnTo>
                    <a:pt x="307" y="1345"/>
                  </a:lnTo>
                  <a:lnTo>
                    <a:pt x="308" y="1339"/>
                  </a:lnTo>
                  <a:lnTo>
                    <a:pt x="312" y="1334"/>
                  </a:lnTo>
                  <a:lnTo>
                    <a:pt x="308" y="1334"/>
                  </a:lnTo>
                  <a:lnTo>
                    <a:pt x="303" y="1333"/>
                  </a:lnTo>
                  <a:lnTo>
                    <a:pt x="302" y="1334"/>
                  </a:lnTo>
                  <a:lnTo>
                    <a:pt x="299" y="1333"/>
                  </a:lnTo>
                  <a:lnTo>
                    <a:pt x="295" y="1325"/>
                  </a:lnTo>
                  <a:lnTo>
                    <a:pt x="299" y="1323"/>
                  </a:lnTo>
                  <a:lnTo>
                    <a:pt x="302" y="1325"/>
                  </a:lnTo>
                  <a:lnTo>
                    <a:pt x="304" y="1320"/>
                  </a:lnTo>
                  <a:lnTo>
                    <a:pt x="306" y="1321"/>
                  </a:lnTo>
                  <a:lnTo>
                    <a:pt x="308" y="1316"/>
                  </a:lnTo>
                  <a:lnTo>
                    <a:pt x="311" y="1315"/>
                  </a:lnTo>
                  <a:lnTo>
                    <a:pt x="316" y="1311"/>
                  </a:lnTo>
                  <a:lnTo>
                    <a:pt x="313" y="1309"/>
                  </a:lnTo>
                  <a:lnTo>
                    <a:pt x="314" y="1305"/>
                  </a:lnTo>
                  <a:lnTo>
                    <a:pt x="313" y="1302"/>
                  </a:lnTo>
                  <a:lnTo>
                    <a:pt x="312" y="1300"/>
                  </a:lnTo>
                  <a:lnTo>
                    <a:pt x="314" y="1294"/>
                  </a:lnTo>
                  <a:lnTo>
                    <a:pt x="308" y="1289"/>
                  </a:lnTo>
                  <a:lnTo>
                    <a:pt x="306" y="1287"/>
                  </a:lnTo>
                  <a:lnTo>
                    <a:pt x="302" y="1288"/>
                  </a:lnTo>
                  <a:lnTo>
                    <a:pt x="300" y="1290"/>
                  </a:lnTo>
                  <a:lnTo>
                    <a:pt x="287" y="1291"/>
                  </a:lnTo>
                  <a:lnTo>
                    <a:pt x="278" y="1285"/>
                  </a:lnTo>
                  <a:lnTo>
                    <a:pt x="272" y="1286"/>
                  </a:lnTo>
                  <a:lnTo>
                    <a:pt x="248" y="1288"/>
                  </a:lnTo>
                  <a:lnTo>
                    <a:pt x="248" y="1282"/>
                  </a:lnTo>
                  <a:lnTo>
                    <a:pt x="249" y="1278"/>
                  </a:lnTo>
                  <a:lnTo>
                    <a:pt x="235" y="1255"/>
                  </a:lnTo>
                  <a:lnTo>
                    <a:pt x="229" y="1245"/>
                  </a:lnTo>
                  <a:lnTo>
                    <a:pt x="183" y="1196"/>
                  </a:lnTo>
                  <a:lnTo>
                    <a:pt x="171" y="1180"/>
                  </a:lnTo>
                  <a:lnTo>
                    <a:pt x="157" y="1153"/>
                  </a:lnTo>
                  <a:lnTo>
                    <a:pt x="148" y="1137"/>
                  </a:lnTo>
                  <a:lnTo>
                    <a:pt x="147" y="1130"/>
                  </a:lnTo>
                  <a:lnTo>
                    <a:pt x="176" y="1119"/>
                  </a:lnTo>
                  <a:lnTo>
                    <a:pt x="181" y="1117"/>
                  </a:lnTo>
                  <a:lnTo>
                    <a:pt x="182" y="1110"/>
                  </a:lnTo>
                  <a:lnTo>
                    <a:pt x="181" y="1103"/>
                  </a:lnTo>
                  <a:lnTo>
                    <a:pt x="179" y="1101"/>
                  </a:lnTo>
                  <a:lnTo>
                    <a:pt x="179" y="1093"/>
                  </a:lnTo>
                  <a:lnTo>
                    <a:pt x="223" y="1037"/>
                  </a:lnTo>
                  <a:lnTo>
                    <a:pt x="199" y="1029"/>
                  </a:lnTo>
                  <a:lnTo>
                    <a:pt x="179" y="1021"/>
                  </a:lnTo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7" name="Freeform 3107"/>
            <p:cNvSpPr>
              <a:spLocks/>
            </p:cNvSpPr>
            <p:nvPr/>
          </p:nvSpPr>
          <p:spPr bwMode="auto">
            <a:xfrm>
              <a:off x="3660140" y="7012305"/>
              <a:ext cx="66040" cy="38735"/>
            </a:xfrm>
            <a:custGeom>
              <a:avLst/>
              <a:gdLst>
                <a:gd name="T0" fmla="*/ 52705 w 104"/>
                <a:gd name="T1" fmla="*/ 38735 h 61"/>
                <a:gd name="T2" fmla="*/ 66040 w 104"/>
                <a:gd name="T3" fmla="*/ 15240 h 61"/>
                <a:gd name="T4" fmla="*/ 42545 w 104"/>
                <a:gd name="T5" fmla="*/ 1270 h 61"/>
                <a:gd name="T6" fmla="*/ 40005 w 104"/>
                <a:gd name="T7" fmla="*/ 27305 h 61"/>
                <a:gd name="T8" fmla="*/ 0 w 104"/>
                <a:gd name="T9" fmla="*/ 16510 h 61"/>
                <a:gd name="T10" fmla="*/ 5080 w 104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61"/>
                <a:gd name="T20" fmla="*/ 104 w 104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61">
                  <a:moveTo>
                    <a:pt x="83" y="61"/>
                  </a:moveTo>
                  <a:lnTo>
                    <a:pt x="104" y="24"/>
                  </a:lnTo>
                  <a:lnTo>
                    <a:pt x="67" y="2"/>
                  </a:lnTo>
                  <a:lnTo>
                    <a:pt x="63" y="43"/>
                  </a:lnTo>
                  <a:lnTo>
                    <a:pt x="0" y="26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8" name="Freeform 3108"/>
            <p:cNvSpPr>
              <a:spLocks/>
            </p:cNvSpPr>
            <p:nvPr/>
          </p:nvSpPr>
          <p:spPr bwMode="auto">
            <a:xfrm>
              <a:off x="2724785" y="5982335"/>
              <a:ext cx="702945" cy="826770"/>
            </a:xfrm>
            <a:custGeom>
              <a:avLst/>
              <a:gdLst>
                <a:gd name="T0" fmla="*/ 673735 w 1107"/>
                <a:gd name="T1" fmla="*/ 641985 h 1302"/>
                <a:gd name="T2" fmla="*/ 577850 w 1107"/>
                <a:gd name="T3" fmla="*/ 636270 h 1302"/>
                <a:gd name="T4" fmla="*/ 506730 w 1107"/>
                <a:gd name="T5" fmla="*/ 742950 h 1302"/>
                <a:gd name="T6" fmla="*/ 436880 w 1107"/>
                <a:gd name="T7" fmla="*/ 796290 h 1302"/>
                <a:gd name="T8" fmla="*/ 386080 w 1107"/>
                <a:gd name="T9" fmla="*/ 796290 h 1302"/>
                <a:gd name="T10" fmla="*/ 354330 w 1107"/>
                <a:gd name="T11" fmla="*/ 769620 h 1302"/>
                <a:gd name="T12" fmla="*/ 318770 w 1107"/>
                <a:gd name="T13" fmla="*/ 730250 h 1302"/>
                <a:gd name="T14" fmla="*/ 264160 w 1107"/>
                <a:gd name="T15" fmla="*/ 716280 h 1302"/>
                <a:gd name="T16" fmla="*/ 220980 w 1107"/>
                <a:gd name="T17" fmla="*/ 713740 h 1302"/>
                <a:gd name="T18" fmla="*/ 184150 w 1107"/>
                <a:gd name="T19" fmla="*/ 661670 h 1302"/>
                <a:gd name="T20" fmla="*/ 219075 w 1107"/>
                <a:gd name="T21" fmla="*/ 617220 h 1302"/>
                <a:gd name="T22" fmla="*/ 132080 w 1107"/>
                <a:gd name="T23" fmla="*/ 610235 h 1302"/>
                <a:gd name="T24" fmla="*/ 84455 w 1107"/>
                <a:gd name="T25" fmla="*/ 621030 h 1302"/>
                <a:gd name="T26" fmla="*/ 83820 w 1107"/>
                <a:gd name="T27" fmla="*/ 521335 h 1302"/>
                <a:gd name="T28" fmla="*/ 60325 w 1107"/>
                <a:gd name="T29" fmla="*/ 396875 h 1302"/>
                <a:gd name="T30" fmla="*/ 12065 w 1107"/>
                <a:gd name="T31" fmla="*/ 271145 h 1302"/>
                <a:gd name="T32" fmla="*/ 74295 w 1107"/>
                <a:gd name="T33" fmla="*/ 113665 h 1302"/>
                <a:gd name="T34" fmla="*/ 205740 w 1107"/>
                <a:gd name="T35" fmla="*/ 152400 h 1302"/>
                <a:gd name="T36" fmla="*/ 243205 w 1107"/>
                <a:gd name="T37" fmla="*/ 131445 h 1302"/>
                <a:gd name="T38" fmla="*/ 264160 w 1107"/>
                <a:gd name="T39" fmla="*/ 113665 h 1302"/>
                <a:gd name="T40" fmla="*/ 275590 w 1107"/>
                <a:gd name="T41" fmla="*/ 123190 h 1302"/>
                <a:gd name="T42" fmla="*/ 287655 w 1107"/>
                <a:gd name="T43" fmla="*/ 112395 h 1302"/>
                <a:gd name="T44" fmla="*/ 291465 w 1107"/>
                <a:gd name="T45" fmla="*/ 108585 h 1302"/>
                <a:gd name="T46" fmla="*/ 299085 w 1107"/>
                <a:gd name="T47" fmla="*/ 105410 h 1302"/>
                <a:gd name="T48" fmla="*/ 304165 w 1107"/>
                <a:gd name="T49" fmla="*/ 109855 h 1302"/>
                <a:gd name="T50" fmla="*/ 293370 w 1107"/>
                <a:gd name="T51" fmla="*/ 116205 h 1302"/>
                <a:gd name="T52" fmla="*/ 306070 w 1107"/>
                <a:gd name="T53" fmla="*/ 117475 h 1302"/>
                <a:gd name="T54" fmla="*/ 297180 w 1107"/>
                <a:gd name="T55" fmla="*/ 131445 h 1302"/>
                <a:gd name="T56" fmla="*/ 306705 w 1107"/>
                <a:gd name="T57" fmla="*/ 140970 h 1302"/>
                <a:gd name="T58" fmla="*/ 299720 w 1107"/>
                <a:gd name="T59" fmla="*/ 147955 h 1302"/>
                <a:gd name="T60" fmla="*/ 300355 w 1107"/>
                <a:gd name="T61" fmla="*/ 158115 h 1302"/>
                <a:gd name="T62" fmla="*/ 309880 w 1107"/>
                <a:gd name="T63" fmla="*/ 158750 h 1302"/>
                <a:gd name="T64" fmla="*/ 307340 w 1107"/>
                <a:gd name="T65" fmla="*/ 161925 h 1302"/>
                <a:gd name="T66" fmla="*/ 318135 w 1107"/>
                <a:gd name="T67" fmla="*/ 171450 h 1302"/>
                <a:gd name="T68" fmla="*/ 318770 w 1107"/>
                <a:gd name="T69" fmla="*/ 174625 h 1302"/>
                <a:gd name="T70" fmla="*/ 318770 w 1107"/>
                <a:gd name="T71" fmla="*/ 180340 h 1302"/>
                <a:gd name="T72" fmla="*/ 322580 w 1107"/>
                <a:gd name="T73" fmla="*/ 179070 h 1302"/>
                <a:gd name="T74" fmla="*/ 329565 w 1107"/>
                <a:gd name="T75" fmla="*/ 182880 h 1302"/>
                <a:gd name="T76" fmla="*/ 334010 w 1107"/>
                <a:gd name="T77" fmla="*/ 174625 h 1302"/>
                <a:gd name="T78" fmla="*/ 337820 w 1107"/>
                <a:gd name="T79" fmla="*/ 177800 h 1302"/>
                <a:gd name="T80" fmla="*/ 340995 w 1107"/>
                <a:gd name="T81" fmla="*/ 179070 h 1302"/>
                <a:gd name="T82" fmla="*/ 355600 w 1107"/>
                <a:gd name="T83" fmla="*/ 177800 h 1302"/>
                <a:gd name="T84" fmla="*/ 361950 w 1107"/>
                <a:gd name="T85" fmla="*/ 187960 h 1302"/>
                <a:gd name="T86" fmla="*/ 379730 w 1107"/>
                <a:gd name="T87" fmla="*/ 197485 h 1302"/>
                <a:gd name="T88" fmla="*/ 401320 w 1107"/>
                <a:gd name="T89" fmla="*/ 193040 h 1302"/>
                <a:gd name="T90" fmla="*/ 406400 w 1107"/>
                <a:gd name="T91" fmla="*/ 189865 h 1302"/>
                <a:gd name="T92" fmla="*/ 414655 w 1107"/>
                <a:gd name="T93" fmla="*/ 189230 h 1302"/>
                <a:gd name="T94" fmla="*/ 425450 w 1107"/>
                <a:gd name="T95" fmla="*/ 185420 h 1302"/>
                <a:gd name="T96" fmla="*/ 434975 w 1107"/>
                <a:gd name="T97" fmla="*/ 167005 h 1302"/>
                <a:gd name="T98" fmla="*/ 499110 w 1107"/>
                <a:gd name="T99" fmla="*/ 153670 h 1302"/>
                <a:gd name="T100" fmla="*/ 508635 w 1107"/>
                <a:gd name="T101" fmla="*/ 144780 h 1302"/>
                <a:gd name="T102" fmla="*/ 509270 w 1107"/>
                <a:gd name="T103" fmla="*/ 128905 h 1302"/>
                <a:gd name="T104" fmla="*/ 506730 w 1107"/>
                <a:gd name="T105" fmla="*/ 116205 h 1302"/>
                <a:gd name="T106" fmla="*/ 509270 w 1107"/>
                <a:gd name="T107" fmla="*/ 102870 h 1302"/>
                <a:gd name="T108" fmla="*/ 518795 w 1107"/>
                <a:gd name="T109" fmla="*/ 80645 h 1302"/>
                <a:gd name="T110" fmla="*/ 563880 w 1107"/>
                <a:gd name="T111" fmla="*/ 35560 h 1302"/>
                <a:gd name="T112" fmla="*/ 567690 w 1107"/>
                <a:gd name="T113" fmla="*/ 1905 h 1302"/>
                <a:gd name="T114" fmla="*/ 587375 w 1107"/>
                <a:gd name="T115" fmla="*/ 146050 h 1302"/>
                <a:gd name="T116" fmla="*/ 619760 w 1107"/>
                <a:gd name="T117" fmla="*/ 178435 h 1302"/>
                <a:gd name="T118" fmla="*/ 643255 w 1107"/>
                <a:gd name="T119" fmla="*/ 251460 h 1302"/>
                <a:gd name="T120" fmla="*/ 674370 w 1107"/>
                <a:gd name="T121" fmla="*/ 365760 h 1302"/>
                <a:gd name="T122" fmla="*/ 679450 w 1107"/>
                <a:gd name="T123" fmla="*/ 470535 h 1302"/>
                <a:gd name="T124" fmla="*/ 672465 w 1107"/>
                <a:gd name="T125" fmla="*/ 539115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07"/>
                <a:gd name="T190" fmla="*/ 0 h 1302"/>
                <a:gd name="T191" fmla="*/ 1107 w 1107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07" h="1302">
                  <a:moveTo>
                    <a:pt x="1081" y="900"/>
                  </a:moveTo>
                  <a:lnTo>
                    <a:pt x="1077" y="906"/>
                  </a:lnTo>
                  <a:lnTo>
                    <a:pt x="1086" y="920"/>
                  </a:lnTo>
                  <a:lnTo>
                    <a:pt x="1085" y="922"/>
                  </a:lnTo>
                  <a:lnTo>
                    <a:pt x="1060" y="945"/>
                  </a:lnTo>
                  <a:lnTo>
                    <a:pt x="1043" y="976"/>
                  </a:lnTo>
                  <a:lnTo>
                    <a:pt x="1034" y="980"/>
                  </a:lnTo>
                  <a:lnTo>
                    <a:pt x="1035" y="986"/>
                  </a:lnTo>
                  <a:lnTo>
                    <a:pt x="1042" y="986"/>
                  </a:lnTo>
                  <a:lnTo>
                    <a:pt x="1045" y="991"/>
                  </a:lnTo>
                  <a:lnTo>
                    <a:pt x="1045" y="997"/>
                  </a:lnTo>
                  <a:lnTo>
                    <a:pt x="1050" y="999"/>
                  </a:lnTo>
                  <a:lnTo>
                    <a:pt x="1052" y="1006"/>
                  </a:lnTo>
                  <a:lnTo>
                    <a:pt x="1054" y="1013"/>
                  </a:lnTo>
                  <a:lnTo>
                    <a:pt x="1061" y="1011"/>
                  </a:lnTo>
                  <a:lnTo>
                    <a:pt x="1064" y="1015"/>
                  </a:lnTo>
                  <a:lnTo>
                    <a:pt x="1024" y="1032"/>
                  </a:lnTo>
                  <a:lnTo>
                    <a:pt x="1022" y="1036"/>
                  </a:lnTo>
                  <a:lnTo>
                    <a:pt x="984" y="1018"/>
                  </a:lnTo>
                  <a:lnTo>
                    <a:pt x="966" y="1020"/>
                  </a:lnTo>
                  <a:lnTo>
                    <a:pt x="951" y="1014"/>
                  </a:lnTo>
                  <a:lnTo>
                    <a:pt x="926" y="990"/>
                  </a:lnTo>
                  <a:lnTo>
                    <a:pt x="940" y="967"/>
                  </a:lnTo>
                  <a:lnTo>
                    <a:pt x="940" y="956"/>
                  </a:lnTo>
                  <a:lnTo>
                    <a:pt x="915" y="951"/>
                  </a:lnTo>
                  <a:lnTo>
                    <a:pt x="891" y="962"/>
                  </a:lnTo>
                  <a:lnTo>
                    <a:pt x="892" y="970"/>
                  </a:lnTo>
                  <a:lnTo>
                    <a:pt x="889" y="978"/>
                  </a:lnTo>
                  <a:lnTo>
                    <a:pt x="912" y="999"/>
                  </a:lnTo>
                  <a:lnTo>
                    <a:pt x="910" y="1002"/>
                  </a:lnTo>
                  <a:lnTo>
                    <a:pt x="904" y="997"/>
                  </a:lnTo>
                  <a:lnTo>
                    <a:pt x="888" y="1005"/>
                  </a:lnTo>
                  <a:lnTo>
                    <a:pt x="837" y="1010"/>
                  </a:lnTo>
                  <a:lnTo>
                    <a:pt x="822" y="1025"/>
                  </a:lnTo>
                  <a:lnTo>
                    <a:pt x="818" y="1026"/>
                  </a:lnTo>
                  <a:lnTo>
                    <a:pt x="812" y="1037"/>
                  </a:lnTo>
                  <a:lnTo>
                    <a:pt x="803" y="1048"/>
                  </a:lnTo>
                  <a:lnTo>
                    <a:pt x="805" y="1065"/>
                  </a:lnTo>
                  <a:lnTo>
                    <a:pt x="778" y="1089"/>
                  </a:lnTo>
                  <a:lnTo>
                    <a:pt x="779" y="1101"/>
                  </a:lnTo>
                  <a:lnTo>
                    <a:pt x="781" y="1111"/>
                  </a:lnTo>
                  <a:lnTo>
                    <a:pt x="788" y="1123"/>
                  </a:lnTo>
                  <a:lnTo>
                    <a:pt x="785" y="1136"/>
                  </a:lnTo>
                  <a:lnTo>
                    <a:pt x="796" y="1164"/>
                  </a:lnTo>
                  <a:lnTo>
                    <a:pt x="798" y="1170"/>
                  </a:lnTo>
                  <a:lnTo>
                    <a:pt x="788" y="1181"/>
                  </a:lnTo>
                  <a:lnTo>
                    <a:pt x="762" y="1168"/>
                  </a:lnTo>
                  <a:lnTo>
                    <a:pt x="747" y="1170"/>
                  </a:lnTo>
                  <a:lnTo>
                    <a:pt x="722" y="1203"/>
                  </a:lnTo>
                  <a:lnTo>
                    <a:pt x="718" y="1215"/>
                  </a:lnTo>
                  <a:lnTo>
                    <a:pt x="717" y="1219"/>
                  </a:lnTo>
                  <a:lnTo>
                    <a:pt x="710" y="1221"/>
                  </a:lnTo>
                  <a:lnTo>
                    <a:pt x="706" y="1223"/>
                  </a:lnTo>
                  <a:lnTo>
                    <a:pt x="702" y="1223"/>
                  </a:lnTo>
                  <a:lnTo>
                    <a:pt x="698" y="1224"/>
                  </a:lnTo>
                  <a:lnTo>
                    <a:pt x="698" y="1232"/>
                  </a:lnTo>
                  <a:lnTo>
                    <a:pt x="694" y="1239"/>
                  </a:lnTo>
                  <a:lnTo>
                    <a:pt x="692" y="1244"/>
                  </a:lnTo>
                  <a:lnTo>
                    <a:pt x="692" y="1251"/>
                  </a:lnTo>
                  <a:lnTo>
                    <a:pt x="688" y="1254"/>
                  </a:lnTo>
                  <a:lnTo>
                    <a:pt x="687" y="1259"/>
                  </a:lnTo>
                  <a:lnTo>
                    <a:pt x="684" y="1263"/>
                  </a:lnTo>
                  <a:lnTo>
                    <a:pt x="681" y="1267"/>
                  </a:lnTo>
                  <a:lnTo>
                    <a:pt x="675" y="1272"/>
                  </a:lnTo>
                  <a:lnTo>
                    <a:pt x="671" y="1274"/>
                  </a:lnTo>
                  <a:lnTo>
                    <a:pt x="666" y="1275"/>
                  </a:lnTo>
                  <a:lnTo>
                    <a:pt x="664" y="1275"/>
                  </a:lnTo>
                  <a:lnTo>
                    <a:pt x="663" y="1290"/>
                  </a:lnTo>
                  <a:lnTo>
                    <a:pt x="666" y="1297"/>
                  </a:lnTo>
                  <a:lnTo>
                    <a:pt x="638" y="1302"/>
                  </a:lnTo>
                  <a:lnTo>
                    <a:pt x="623" y="1287"/>
                  </a:lnTo>
                  <a:lnTo>
                    <a:pt x="610" y="1273"/>
                  </a:lnTo>
                  <a:lnTo>
                    <a:pt x="606" y="1272"/>
                  </a:lnTo>
                  <a:lnTo>
                    <a:pt x="605" y="1269"/>
                  </a:lnTo>
                  <a:lnTo>
                    <a:pt x="608" y="1254"/>
                  </a:lnTo>
                  <a:lnTo>
                    <a:pt x="612" y="1255"/>
                  </a:lnTo>
                  <a:lnTo>
                    <a:pt x="617" y="1253"/>
                  </a:lnTo>
                  <a:lnTo>
                    <a:pt x="623" y="1246"/>
                  </a:lnTo>
                  <a:lnTo>
                    <a:pt x="623" y="1242"/>
                  </a:lnTo>
                  <a:lnTo>
                    <a:pt x="624" y="1235"/>
                  </a:lnTo>
                  <a:lnTo>
                    <a:pt x="622" y="1233"/>
                  </a:lnTo>
                  <a:lnTo>
                    <a:pt x="617" y="1233"/>
                  </a:lnTo>
                  <a:lnTo>
                    <a:pt x="613" y="1217"/>
                  </a:lnTo>
                  <a:lnTo>
                    <a:pt x="612" y="1206"/>
                  </a:lnTo>
                  <a:lnTo>
                    <a:pt x="612" y="1185"/>
                  </a:lnTo>
                  <a:lnTo>
                    <a:pt x="593" y="1198"/>
                  </a:lnTo>
                  <a:lnTo>
                    <a:pt x="588" y="1201"/>
                  </a:lnTo>
                  <a:lnTo>
                    <a:pt x="572" y="1201"/>
                  </a:lnTo>
                  <a:lnTo>
                    <a:pt x="565" y="1204"/>
                  </a:lnTo>
                  <a:lnTo>
                    <a:pt x="558" y="1212"/>
                  </a:lnTo>
                  <a:lnTo>
                    <a:pt x="560" y="1220"/>
                  </a:lnTo>
                  <a:lnTo>
                    <a:pt x="561" y="1230"/>
                  </a:lnTo>
                  <a:lnTo>
                    <a:pt x="562" y="1249"/>
                  </a:lnTo>
                  <a:lnTo>
                    <a:pt x="531" y="1255"/>
                  </a:lnTo>
                  <a:lnTo>
                    <a:pt x="522" y="1249"/>
                  </a:lnTo>
                  <a:lnTo>
                    <a:pt x="508" y="1234"/>
                  </a:lnTo>
                  <a:lnTo>
                    <a:pt x="492" y="1217"/>
                  </a:lnTo>
                  <a:lnTo>
                    <a:pt x="497" y="1206"/>
                  </a:lnTo>
                  <a:lnTo>
                    <a:pt x="505" y="1196"/>
                  </a:lnTo>
                  <a:lnTo>
                    <a:pt x="509" y="1187"/>
                  </a:lnTo>
                  <a:lnTo>
                    <a:pt x="510" y="1182"/>
                  </a:lnTo>
                  <a:lnTo>
                    <a:pt x="512" y="1177"/>
                  </a:lnTo>
                  <a:lnTo>
                    <a:pt x="513" y="1170"/>
                  </a:lnTo>
                  <a:lnTo>
                    <a:pt x="507" y="1159"/>
                  </a:lnTo>
                  <a:lnTo>
                    <a:pt x="502" y="1150"/>
                  </a:lnTo>
                  <a:lnTo>
                    <a:pt x="512" y="1141"/>
                  </a:lnTo>
                  <a:lnTo>
                    <a:pt x="510" y="1138"/>
                  </a:lnTo>
                  <a:lnTo>
                    <a:pt x="508" y="1137"/>
                  </a:lnTo>
                  <a:lnTo>
                    <a:pt x="495" y="1134"/>
                  </a:lnTo>
                  <a:lnTo>
                    <a:pt x="490" y="1126"/>
                  </a:lnTo>
                  <a:lnTo>
                    <a:pt x="494" y="1110"/>
                  </a:lnTo>
                  <a:lnTo>
                    <a:pt x="468" y="1106"/>
                  </a:lnTo>
                  <a:lnTo>
                    <a:pt x="456" y="1105"/>
                  </a:lnTo>
                  <a:lnTo>
                    <a:pt x="450" y="1114"/>
                  </a:lnTo>
                  <a:lnTo>
                    <a:pt x="448" y="1129"/>
                  </a:lnTo>
                  <a:lnTo>
                    <a:pt x="436" y="1129"/>
                  </a:lnTo>
                  <a:lnTo>
                    <a:pt x="429" y="1128"/>
                  </a:lnTo>
                  <a:lnTo>
                    <a:pt x="423" y="1128"/>
                  </a:lnTo>
                  <a:lnTo>
                    <a:pt x="419" y="1129"/>
                  </a:lnTo>
                  <a:lnTo>
                    <a:pt x="416" y="1128"/>
                  </a:lnTo>
                  <a:lnTo>
                    <a:pt x="411" y="1125"/>
                  </a:lnTo>
                  <a:lnTo>
                    <a:pt x="401" y="1125"/>
                  </a:lnTo>
                  <a:lnTo>
                    <a:pt x="399" y="1127"/>
                  </a:lnTo>
                  <a:lnTo>
                    <a:pt x="397" y="1128"/>
                  </a:lnTo>
                  <a:lnTo>
                    <a:pt x="393" y="1126"/>
                  </a:lnTo>
                  <a:lnTo>
                    <a:pt x="388" y="1128"/>
                  </a:lnTo>
                  <a:lnTo>
                    <a:pt x="387" y="1135"/>
                  </a:lnTo>
                  <a:lnTo>
                    <a:pt x="383" y="1136"/>
                  </a:lnTo>
                  <a:lnTo>
                    <a:pt x="381" y="1139"/>
                  </a:lnTo>
                  <a:lnTo>
                    <a:pt x="375" y="1141"/>
                  </a:lnTo>
                  <a:lnTo>
                    <a:pt x="365" y="1135"/>
                  </a:lnTo>
                  <a:lnTo>
                    <a:pt x="361" y="1126"/>
                  </a:lnTo>
                  <a:lnTo>
                    <a:pt x="354" y="1123"/>
                  </a:lnTo>
                  <a:lnTo>
                    <a:pt x="350" y="1124"/>
                  </a:lnTo>
                  <a:lnTo>
                    <a:pt x="348" y="1124"/>
                  </a:lnTo>
                  <a:lnTo>
                    <a:pt x="345" y="1116"/>
                  </a:lnTo>
                  <a:lnTo>
                    <a:pt x="333" y="1112"/>
                  </a:lnTo>
                  <a:lnTo>
                    <a:pt x="330" y="1114"/>
                  </a:lnTo>
                  <a:lnTo>
                    <a:pt x="325" y="1114"/>
                  </a:lnTo>
                  <a:lnTo>
                    <a:pt x="321" y="1106"/>
                  </a:lnTo>
                  <a:lnTo>
                    <a:pt x="317" y="1103"/>
                  </a:lnTo>
                  <a:lnTo>
                    <a:pt x="313" y="1082"/>
                  </a:lnTo>
                  <a:lnTo>
                    <a:pt x="303" y="1075"/>
                  </a:lnTo>
                  <a:lnTo>
                    <a:pt x="294" y="1067"/>
                  </a:lnTo>
                  <a:lnTo>
                    <a:pt x="288" y="1059"/>
                  </a:lnTo>
                  <a:lnTo>
                    <a:pt x="280" y="1055"/>
                  </a:lnTo>
                  <a:lnTo>
                    <a:pt x="276" y="1046"/>
                  </a:lnTo>
                  <a:lnTo>
                    <a:pt x="276" y="1043"/>
                  </a:lnTo>
                  <a:lnTo>
                    <a:pt x="278" y="1043"/>
                  </a:lnTo>
                  <a:lnTo>
                    <a:pt x="290" y="1042"/>
                  </a:lnTo>
                  <a:lnTo>
                    <a:pt x="305" y="1038"/>
                  </a:lnTo>
                  <a:lnTo>
                    <a:pt x="309" y="1038"/>
                  </a:lnTo>
                  <a:lnTo>
                    <a:pt x="314" y="1041"/>
                  </a:lnTo>
                  <a:lnTo>
                    <a:pt x="318" y="1040"/>
                  </a:lnTo>
                  <a:lnTo>
                    <a:pt x="327" y="1036"/>
                  </a:lnTo>
                  <a:lnTo>
                    <a:pt x="332" y="1035"/>
                  </a:lnTo>
                  <a:lnTo>
                    <a:pt x="342" y="1034"/>
                  </a:lnTo>
                  <a:lnTo>
                    <a:pt x="349" y="1032"/>
                  </a:lnTo>
                  <a:lnTo>
                    <a:pt x="361" y="1030"/>
                  </a:lnTo>
                  <a:lnTo>
                    <a:pt x="360" y="1028"/>
                  </a:lnTo>
                  <a:lnTo>
                    <a:pt x="360" y="1014"/>
                  </a:lnTo>
                  <a:lnTo>
                    <a:pt x="338" y="997"/>
                  </a:lnTo>
                  <a:lnTo>
                    <a:pt x="334" y="985"/>
                  </a:lnTo>
                  <a:lnTo>
                    <a:pt x="335" y="982"/>
                  </a:lnTo>
                  <a:lnTo>
                    <a:pt x="345" y="972"/>
                  </a:lnTo>
                  <a:lnTo>
                    <a:pt x="347" y="970"/>
                  </a:lnTo>
                  <a:lnTo>
                    <a:pt x="329" y="953"/>
                  </a:lnTo>
                  <a:lnTo>
                    <a:pt x="329" y="951"/>
                  </a:lnTo>
                  <a:lnTo>
                    <a:pt x="318" y="947"/>
                  </a:lnTo>
                  <a:lnTo>
                    <a:pt x="312" y="951"/>
                  </a:lnTo>
                  <a:lnTo>
                    <a:pt x="305" y="955"/>
                  </a:lnTo>
                  <a:lnTo>
                    <a:pt x="298" y="960"/>
                  </a:lnTo>
                  <a:lnTo>
                    <a:pt x="287" y="961"/>
                  </a:lnTo>
                  <a:lnTo>
                    <a:pt x="275" y="961"/>
                  </a:lnTo>
                  <a:lnTo>
                    <a:pt x="263" y="960"/>
                  </a:lnTo>
                  <a:lnTo>
                    <a:pt x="247" y="960"/>
                  </a:lnTo>
                  <a:lnTo>
                    <a:pt x="231" y="960"/>
                  </a:lnTo>
                  <a:lnTo>
                    <a:pt x="227" y="970"/>
                  </a:lnTo>
                  <a:lnTo>
                    <a:pt x="215" y="963"/>
                  </a:lnTo>
                  <a:lnTo>
                    <a:pt x="208" y="961"/>
                  </a:lnTo>
                  <a:lnTo>
                    <a:pt x="204" y="962"/>
                  </a:lnTo>
                  <a:lnTo>
                    <a:pt x="201" y="974"/>
                  </a:lnTo>
                  <a:lnTo>
                    <a:pt x="200" y="978"/>
                  </a:lnTo>
                  <a:lnTo>
                    <a:pt x="197" y="980"/>
                  </a:lnTo>
                  <a:lnTo>
                    <a:pt x="195" y="988"/>
                  </a:lnTo>
                  <a:lnTo>
                    <a:pt x="194" y="991"/>
                  </a:lnTo>
                  <a:lnTo>
                    <a:pt x="187" y="990"/>
                  </a:lnTo>
                  <a:lnTo>
                    <a:pt x="177" y="988"/>
                  </a:lnTo>
                  <a:lnTo>
                    <a:pt x="172" y="990"/>
                  </a:lnTo>
                  <a:lnTo>
                    <a:pt x="166" y="991"/>
                  </a:lnTo>
                  <a:lnTo>
                    <a:pt x="159" y="993"/>
                  </a:lnTo>
                  <a:lnTo>
                    <a:pt x="149" y="989"/>
                  </a:lnTo>
                  <a:lnTo>
                    <a:pt x="145" y="986"/>
                  </a:lnTo>
                  <a:lnTo>
                    <a:pt x="141" y="985"/>
                  </a:lnTo>
                  <a:lnTo>
                    <a:pt x="133" y="978"/>
                  </a:lnTo>
                  <a:lnTo>
                    <a:pt x="128" y="973"/>
                  </a:lnTo>
                  <a:lnTo>
                    <a:pt x="129" y="966"/>
                  </a:lnTo>
                  <a:lnTo>
                    <a:pt x="130" y="959"/>
                  </a:lnTo>
                  <a:lnTo>
                    <a:pt x="142" y="933"/>
                  </a:lnTo>
                  <a:lnTo>
                    <a:pt x="143" y="926"/>
                  </a:lnTo>
                  <a:lnTo>
                    <a:pt x="141" y="926"/>
                  </a:lnTo>
                  <a:lnTo>
                    <a:pt x="139" y="931"/>
                  </a:lnTo>
                  <a:lnTo>
                    <a:pt x="130" y="932"/>
                  </a:lnTo>
                  <a:lnTo>
                    <a:pt x="116" y="922"/>
                  </a:lnTo>
                  <a:lnTo>
                    <a:pt x="104" y="915"/>
                  </a:lnTo>
                  <a:lnTo>
                    <a:pt x="110" y="903"/>
                  </a:lnTo>
                  <a:lnTo>
                    <a:pt x="116" y="887"/>
                  </a:lnTo>
                  <a:lnTo>
                    <a:pt x="118" y="866"/>
                  </a:lnTo>
                  <a:lnTo>
                    <a:pt x="130" y="831"/>
                  </a:lnTo>
                  <a:lnTo>
                    <a:pt x="132" y="821"/>
                  </a:lnTo>
                  <a:lnTo>
                    <a:pt x="135" y="817"/>
                  </a:lnTo>
                  <a:lnTo>
                    <a:pt x="144" y="817"/>
                  </a:lnTo>
                  <a:lnTo>
                    <a:pt x="152" y="800"/>
                  </a:lnTo>
                  <a:lnTo>
                    <a:pt x="149" y="785"/>
                  </a:lnTo>
                  <a:lnTo>
                    <a:pt x="156" y="777"/>
                  </a:lnTo>
                  <a:lnTo>
                    <a:pt x="147" y="724"/>
                  </a:lnTo>
                  <a:lnTo>
                    <a:pt x="149" y="700"/>
                  </a:lnTo>
                  <a:lnTo>
                    <a:pt x="159" y="673"/>
                  </a:lnTo>
                  <a:lnTo>
                    <a:pt x="165" y="664"/>
                  </a:lnTo>
                  <a:lnTo>
                    <a:pt x="164" y="651"/>
                  </a:lnTo>
                  <a:lnTo>
                    <a:pt x="169" y="614"/>
                  </a:lnTo>
                  <a:lnTo>
                    <a:pt x="132" y="608"/>
                  </a:lnTo>
                  <a:lnTo>
                    <a:pt x="112" y="619"/>
                  </a:lnTo>
                  <a:lnTo>
                    <a:pt x="104" y="634"/>
                  </a:lnTo>
                  <a:lnTo>
                    <a:pt x="95" y="625"/>
                  </a:lnTo>
                  <a:lnTo>
                    <a:pt x="89" y="618"/>
                  </a:lnTo>
                  <a:lnTo>
                    <a:pt x="85" y="599"/>
                  </a:lnTo>
                  <a:lnTo>
                    <a:pt x="74" y="593"/>
                  </a:lnTo>
                  <a:lnTo>
                    <a:pt x="53" y="588"/>
                  </a:lnTo>
                  <a:lnTo>
                    <a:pt x="25" y="583"/>
                  </a:lnTo>
                  <a:lnTo>
                    <a:pt x="27" y="568"/>
                  </a:lnTo>
                  <a:lnTo>
                    <a:pt x="26" y="541"/>
                  </a:lnTo>
                  <a:lnTo>
                    <a:pt x="32" y="533"/>
                  </a:lnTo>
                  <a:lnTo>
                    <a:pt x="39" y="517"/>
                  </a:lnTo>
                  <a:lnTo>
                    <a:pt x="46" y="509"/>
                  </a:lnTo>
                  <a:lnTo>
                    <a:pt x="41" y="494"/>
                  </a:lnTo>
                  <a:lnTo>
                    <a:pt x="31" y="471"/>
                  </a:lnTo>
                  <a:lnTo>
                    <a:pt x="23" y="456"/>
                  </a:lnTo>
                  <a:lnTo>
                    <a:pt x="0" y="444"/>
                  </a:lnTo>
                  <a:lnTo>
                    <a:pt x="19" y="427"/>
                  </a:lnTo>
                  <a:lnTo>
                    <a:pt x="43" y="424"/>
                  </a:lnTo>
                  <a:lnTo>
                    <a:pt x="76" y="424"/>
                  </a:lnTo>
                  <a:lnTo>
                    <a:pt x="74" y="383"/>
                  </a:lnTo>
                  <a:lnTo>
                    <a:pt x="61" y="378"/>
                  </a:lnTo>
                  <a:lnTo>
                    <a:pt x="36" y="370"/>
                  </a:lnTo>
                  <a:lnTo>
                    <a:pt x="26" y="375"/>
                  </a:lnTo>
                  <a:lnTo>
                    <a:pt x="22" y="369"/>
                  </a:lnTo>
                  <a:lnTo>
                    <a:pt x="17" y="347"/>
                  </a:lnTo>
                  <a:lnTo>
                    <a:pt x="19" y="322"/>
                  </a:lnTo>
                  <a:lnTo>
                    <a:pt x="22" y="289"/>
                  </a:lnTo>
                  <a:lnTo>
                    <a:pt x="28" y="270"/>
                  </a:lnTo>
                  <a:lnTo>
                    <a:pt x="87" y="259"/>
                  </a:lnTo>
                  <a:lnTo>
                    <a:pt x="105" y="224"/>
                  </a:lnTo>
                  <a:lnTo>
                    <a:pt x="89" y="211"/>
                  </a:lnTo>
                  <a:lnTo>
                    <a:pt x="117" y="179"/>
                  </a:lnTo>
                  <a:lnTo>
                    <a:pt x="130" y="165"/>
                  </a:lnTo>
                  <a:lnTo>
                    <a:pt x="153" y="140"/>
                  </a:lnTo>
                  <a:lnTo>
                    <a:pt x="200" y="176"/>
                  </a:lnTo>
                  <a:lnTo>
                    <a:pt x="203" y="181"/>
                  </a:lnTo>
                  <a:lnTo>
                    <a:pt x="214" y="205"/>
                  </a:lnTo>
                  <a:lnTo>
                    <a:pt x="233" y="218"/>
                  </a:lnTo>
                  <a:lnTo>
                    <a:pt x="277" y="232"/>
                  </a:lnTo>
                  <a:lnTo>
                    <a:pt x="298" y="239"/>
                  </a:lnTo>
                  <a:lnTo>
                    <a:pt x="311" y="243"/>
                  </a:lnTo>
                  <a:lnTo>
                    <a:pt x="314" y="243"/>
                  </a:lnTo>
                  <a:lnTo>
                    <a:pt x="316" y="242"/>
                  </a:lnTo>
                  <a:lnTo>
                    <a:pt x="320" y="241"/>
                  </a:lnTo>
                  <a:lnTo>
                    <a:pt x="321" y="240"/>
                  </a:lnTo>
                  <a:lnTo>
                    <a:pt x="323" y="240"/>
                  </a:lnTo>
                  <a:lnTo>
                    <a:pt x="324" y="240"/>
                  </a:lnTo>
                  <a:lnTo>
                    <a:pt x="326" y="240"/>
                  </a:lnTo>
                  <a:lnTo>
                    <a:pt x="327" y="239"/>
                  </a:lnTo>
                  <a:lnTo>
                    <a:pt x="328" y="236"/>
                  </a:lnTo>
                  <a:lnTo>
                    <a:pt x="329" y="234"/>
                  </a:lnTo>
                  <a:lnTo>
                    <a:pt x="330" y="233"/>
                  </a:lnTo>
                  <a:lnTo>
                    <a:pt x="337" y="229"/>
                  </a:lnTo>
                  <a:lnTo>
                    <a:pt x="341" y="224"/>
                  </a:lnTo>
                  <a:lnTo>
                    <a:pt x="346" y="221"/>
                  </a:lnTo>
                  <a:lnTo>
                    <a:pt x="348" y="219"/>
                  </a:lnTo>
                  <a:lnTo>
                    <a:pt x="351" y="218"/>
                  </a:lnTo>
                  <a:lnTo>
                    <a:pt x="358" y="217"/>
                  </a:lnTo>
                  <a:lnTo>
                    <a:pt x="360" y="217"/>
                  </a:lnTo>
                  <a:lnTo>
                    <a:pt x="368" y="214"/>
                  </a:lnTo>
                  <a:lnTo>
                    <a:pt x="374" y="209"/>
                  </a:lnTo>
                  <a:lnTo>
                    <a:pt x="383" y="207"/>
                  </a:lnTo>
                  <a:lnTo>
                    <a:pt x="384" y="206"/>
                  </a:lnTo>
                  <a:lnTo>
                    <a:pt x="386" y="204"/>
                  </a:lnTo>
                  <a:lnTo>
                    <a:pt x="387" y="201"/>
                  </a:lnTo>
                  <a:lnTo>
                    <a:pt x="388" y="199"/>
                  </a:lnTo>
                  <a:lnTo>
                    <a:pt x="388" y="198"/>
                  </a:lnTo>
                  <a:lnTo>
                    <a:pt x="389" y="196"/>
                  </a:lnTo>
                  <a:lnTo>
                    <a:pt x="392" y="195"/>
                  </a:lnTo>
                  <a:lnTo>
                    <a:pt x="394" y="194"/>
                  </a:lnTo>
                  <a:lnTo>
                    <a:pt x="399" y="186"/>
                  </a:lnTo>
                  <a:lnTo>
                    <a:pt x="402" y="184"/>
                  </a:lnTo>
                  <a:lnTo>
                    <a:pt x="406" y="182"/>
                  </a:lnTo>
                  <a:lnTo>
                    <a:pt x="408" y="181"/>
                  </a:lnTo>
                  <a:lnTo>
                    <a:pt x="411" y="181"/>
                  </a:lnTo>
                  <a:lnTo>
                    <a:pt x="413" y="181"/>
                  </a:lnTo>
                  <a:lnTo>
                    <a:pt x="416" y="179"/>
                  </a:lnTo>
                  <a:lnTo>
                    <a:pt x="417" y="179"/>
                  </a:lnTo>
                  <a:lnTo>
                    <a:pt x="419" y="180"/>
                  </a:lnTo>
                  <a:lnTo>
                    <a:pt x="420" y="181"/>
                  </a:lnTo>
                  <a:lnTo>
                    <a:pt x="420" y="183"/>
                  </a:lnTo>
                  <a:lnTo>
                    <a:pt x="421" y="185"/>
                  </a:lnTo>
                  <a:lnTo>
                    <a:pt x="422" y="191"/>
                  </a:lnTo>
                  <a:lnTo>
                    <a:pt x="426" y="193"/>
                  </a:lnTo>
                  <a:lnTo>
                    <a:pt x="429" y="195"/>
                  </a:lnTo>
                  <a:lnTo>
                    <a:pt x="431" y="196"/>
                  </a:lnTo>
                  <a:lnTo>
                    <a:pt x="431" y="195"/>
                  </a:lnTo>
                  <a:lnTo>
                    <a:pt x="432" y="195"/>
                  </a:lnTo>
                  <a:lnTo>
                    <a:pt x="433" y="194"/>
                  </a:lnTo>
                  <a:lnTo>
                    <a:pt x="433" y="193"/>
                  </a:lnTo>
                  <a:lnTo>
                    <a:pt x="434" y="193"/>
                  </a:lnTo>
                  <a:lnTo>
                    <a:pt x="434" y="194"/>
                  </a:lnTo>
                  <a:lnTo>
                    <a:pt x="435" y="194"/>
                  </a:lnTo>
                  <a:lnTo>
                    <a:pt x="436" y="193"/>
                  </a:lnTo>
                  <a:lnTo>
                    <a:pt x="437" y="193"/>
                  </a:lnTo>
                  <a:lnTo>
                    <a:pt x="438" y="193"/>
                  </a:lnTo>
                  <a:lnTo>
                    <a:pt x="441" y="192"/>
                  </a:lnTo>
                  <a:lnTo>
                    <a:pt x="441" y="191"/>
                  </a:lnTo>
                  <a:lnTo>
                    <a:pt x="443" y="188"/>
                  </a:lnTo>
                  <a:lnTo>
                    <a:pt x="444" y="185"/>
                  </a:lnTo>
                  <a:lnTo>
                    <a:pt x="445" y="184"/>
                  </a:lnTo>
                  <a:lnTo>
                    <a:pt x="446" y="182"/>
                  </a:lnTo>
                  <a:lnTo>
                    <a:pt x="447" y="181"/>
                  </a:lnTo>
                  <a:lnTo>
                    <a:pt x="448" y="180"/>
                  </a:lnTo>
                  <a:lnTo>
                    <a:pt x="449" y="180"/>
                  </a:lnTo>
                  <a:lnTo>
                    <a:pt x="450" y="179"/>
                  </a:lnTo>
                  <a:lnTo>
                    <a:pt x="453" y="177"/>
                  </a:lnTo>
                  <a:lnTo>
                    <a:pt x="453" y="176"/>
                  </a:lnTo>
                  <a:lnTo>
                    <a:pt x="454" y="177"/>
                  </a:lnTo>
                  <a:lnTo>
                    <a:pt x="455" y="177"/>
                  </a:lnTo>
                  <a:lnTo>
                    <a:pt x="456" y="177"/>
                  </a:lnTo>
                  <a:lnTo>
                    <a:pt x="457" y="177"/>
                  </a:lnTo>
                  <a:lnTo>
                    <a:pt x="457" y="176"/>
                  </a:lnTo>
                  <a:lnTo>
                    <a:pt x="457" y="175"/>
                  </a:lnTo>
                  <a:lnTo>
                    <a:pt x="456" y="175"/>
                  </a:lnTo>
                  <a:lnTo>
                    <a:pt x="456" y="174"/>
                  </a:lnTo>
                  <a:lnTo>
                    <a:pt x="456" y="173"/>
                  </a:lnTo>
                  <a:lnTo>
                    <a:pt x="456" y="172"/>
                  </a:lnTo>
                  <a:lnTo>
                    <a:pt x="456" y="171"/>
                  </a:lnTo>
                  <a:lnTo>
                    <a:pt x="457" y="171"/>
                  </a:lnTo>
                  <a:lnTo>
                    <a:pt x="457" y="170"/>
                  </a:lnTo>
                  <a:lnTo>
                    <a:pt x="459" y="171"/>
                  </a:lnTo>
                  <a:lnTo>
                    <a:pt x="460" y="172"/>
                  </a:lnTo>
                  <a:lnTo>
                    <a:pt x="461" y="172"/>
                  </a:lnTo>
                  <a:lnTo>
                    <a:pt x="464" y="171"/>
                  </a:lnTo>
                  <a:lnTo>
                    <a:pt x="465" y="171"/>
                  </a:lnTo>
                  <a:lnTo>
                    <a:pt x="465" y="172"/>
                  </a:lnTo>
                  <a:lnTo>
                    <a:pt x="466" y="172"/>
                  </a:lnTo>
                  <a:lnTo>
                    <a:pt x="467" y="172"/>
                  </a:lnTo>
                  <a:lnTo>
                    <a:pt x="468" y="171"/>
                  </a:lnTo>
                  <a:lnTo>
                    <a:pt x="469" y="171"/>
                  </a:lnTo>
                  <a:lnTo>
                    <a:pt x="470" y="171"/>
                  </a:lnTo>
                  <a:lnTo>
                    <a:pt x="470" y="170"/>
                  </a:lnTo>
                  <a:lnTo>
                    <a:pt x="470" y="169"/>
                  </a:lnTo>
                  <a:lnTo>
                    <a:pt x="470" y="168"/>
                  </a:lnTo>
                  <a:lnTo>
                    <a:pt x="470" y="166"/>
                  </a:lnTo>
                  <a:lnTo>
                    <a:pt x="471" y="166"/>
                  </a:lnTo>
                  <a:lnTo>
                    <a:pt x="472" y="166"/>
                  </a:lnTo>
                  <a:lnTo>
                    <a:pt x="472" y="165"/>
                  </a:lnTo>
                  <a:lnTo>
                    <a:pt x="472" y="166"/>
                  </a:lnTo>
                  <a:lnTo>
                    <a:pt x="473" y="166"/>
                  </a:lnTo>
                  <a:lnTo>
                    <a:pt x="474" y="166"/>
                  </a:lnTo>
                  <a:lnTo>
                    <a:pt x="474" y="168"/>
                  </a:lnTo>
                  <a:lnTo>
                    <a:pt x="476" y="168"/>
                  </a:lnTo>
                  <a:lnTo>
                    <a:pt x="477" y="168"/>
                  </a:lnTo>
                  <a:lnTo>
                    <a:pt x="478" y="168"/>
                  </a:lnTo>
                  <a:lnTo>
                    <a:pt x="478" y="169"/>
                  </a:lnTo>
                  <a:lnTo>
                    <a:pt x="479" y="169"/>
                  </a:lnTo>
                  <a:lnTo>
                    <a:pt x="479" y="170"/>
                  </a:lnTo>
                  <a:lnTo>
                    <a:pt x="479" y="171"/>
                  </a:lnTo>
                  <a:lnTo>
                    <a:pt x="479" y="172"/>
                  </a:lnTo>
                  <a:lnTo>
                    <a:pt x="479" y="173"/>
                  </a:lnTo>
                  <a:lnTo>
                    <a:pt x="478" y="174"/>
                  </a:lnTo>
                  <a:lnTo>
                    <a:pt x="478" y="175"/>
                  </a:lnTo>
                  <a:lnTo>
                    <a:pt x="476" y="176"/>
                  </a:lnTo>
                  <a:lnTo>
                    <a:pt x="473" y="179"/>
                  </a:lnTo>
                  <a:lnTo>
                    <a:pt x="472" y="179"/>
                  </a:lnTo>
                  <a:lnTo>
                    <a:pt x="471" y="180"/>
                  </a:lnTo>
                  <a:lnTo>
                    <a:pt x="470" y="180"/>
                  </a:lnTo>
                  <a:lnTo>
                    <a:pt x="469" y="179"/>
                  </a:lnTo>
                  <a:lnTo>
                    <a:pt x="468" y="179"/>
                  </a:lnTo>
                  <a:lnTo>
                    <a:pt x="467" y="179"/>
                  </a:lnTo>
                  <a:lnTo>
                    <a:pt x="466" y="179"/>
                  </a:lnTo>
                  <a:lnTo>
                    <a:pt x="465" y="179"/>
                  </a:lnTo>
                  <a:lnTo>
                    <a:pt x="464" y="180"/>
                  </a:lnTo>
                  <a:lnTo>
                    <a:pt x="462" y="182"/>
                  </a:lnTo>
                  <a:lnTo>
                    <a:pt x="462" y="183"/>
                  </a:lnTo>
                  <a:lnTo>
                    <a:pt x="462" y="184"/>
                  </a:lnTo>
                  <a:lnTo>
                    <a:pt x="464" y="186"/>
                  </a:lnTo>
                  <a:lnTo>
                    <a:pt x="465" y="187"/>
                  </a:lnTo>
                  <a:lnTo>
                    <a:pt x="467" y="189"/>
                  </a:lnTo>
                  <a:lnTo>
                    <a:pt x="468" y="191"/>
                  </a:lnTo>
                  <a:lnTo>
                    <a:pt x="469" y="192"/>
                  </a:lnTo>
                  <a:lnTo>
                    <a:pt x="470" y="192"/>
                  </a:lnTo>
                  <a:lnTo>
                    <a:pt x="471" y="191"/>
                  </a:lnTo>
                  <a:lnTo>
                    <a:pt x="473" y="188"/>
                  </a:lnTo>
                  <a:lnTo>
                    <a:pt x="476" y="187"/>
                  </a:lnTo>
                  <a:lnTo>
                    <a:pt x="477" y="187"/>
                  </a:lnTo>
                  <a:lnTo>
                    <a:pt x="478" y="185"/>
                  </a:lnTo>
                  <a:lnTo>
                    <a:pt x="479" y="184"/>
                  </a:lnTo>
                  <a:lnTo>
                    <a:pt x="480" y="184"/>
                  </a:lnTo>
                  <a:lnTo>
                    <a:pt x="482" y="185"/>
                  </a:lnTo>
                  <a:lnTo>
                    <a:pt x="483" y="185"/>
                  </a:lnTo>
                  <a:lnTo>
                    <a:pt x="483" y="187"/>
                  </a:lnTo>
                  <a:lnTo>
                    <a:pt x="483" y="188"/>
                  </a:lnTo>
                  <a:lnTo>
                    <a:pt x="483" y="189"/>
                  </a:lnTo>
                  <a:lnTo>
                    <a:pt x="482" y="189"/>
                  </a:lnTo>
                  <a:lnTo>
                    <a:pt x="481" y="191"/>
                  </a:lnTo>
                  <a:lnTo>
                    <a:pt x="480" y="191"/>
                  </a:lnTo>
                  <a:lnTo>
                    <a:pt x="479" y="192"/>
                  </a:lnTo>
                  <a:lnTo>
                    <a:pt x="477" y="193"/>
                  </a:lnTo>
                  <a:lnTo>
                    <a:pt x="474" y="197"/>
                  </a:lnTo>
                  <a:lnTo>
                    <a:pt x="473" y="198"/>
                  </a:lnTo>
                  <a:lnTo>
                    <a:pt x="472" y="200"/>
                  </a:lnTo>
                  <a:lnTo>
                    <a:pt x="471" y="203"/>
                  </a:lnTo>
                  <a:lnTo>
                    <a:pt x="469" y="205"/>
                  </a:lnTo>
                  <a:lnTo>
                    <a:pt x="468" y="207"/>
                  </a:lnTo>
                  <a:lnTo>
                    <a:pt x="468" y="209"/>
                  </a:lnTo>
                  <a:lnTo>
                    <a:pt x="469" y="211"/>
                  </a:lnTo>
                  <a:lnTo>
                    <a:pt x="470" y="211"/>
                  </a:lnTo>
                  <a:lnTo>
                    <a:pt x="471" y="212"/>
                  </a:lnTo>
                  <a:lnTo>
                    <a:pt x="473" y="211"/>
                  </a:lnTo>
                  <a:lnTo>
                    <a:pt x="474" y="210"/>
                  </a:lnTo>
                  <a:lnTo>
                    <a:pt x="477" y="210"/>
                  </a:lnTo>
                  <a:lnTo>
                    <a:pt x="478" y="211"/>
                  </a:lnTo>
                  <a:lnTo>
                    <a:pt x="478" y="212"/>
                  </a:lnTo>
                  <a:lnTo>
                    <a:pt x="479" y="214"/>
                  </a:lnTo>
                  <a:lnTo>
                    <a:pt x="480" y="215"/>
                  </a:lnTo>
                  <a:lnTo>
                    <a:pt x="481" y="217"/>
                  </a:lnTo>
                  <a:lnTo>
                    <a:pt x="482" y="218"/>
                  </a:lnTo>
                  <a:lnTo>
                    <a:pt x="483" y="219"/>
                  </a:lnTo>
                  <a:lnTo>
                    <a:pt x="483" y="222"/>
                  </a:lnTo>
                  <a:lnTo>
                    <a:pt x="482" y="223"/>
                  </a:lnTo>
                  <a:lnTo>
                    <a:pt x="481" y="224"/>
                  </a:lnTo>
                  <a:lnTo>
                    <a:pt x="480" y="224"/>
                  </a:lnTo>
                  <a:lnTo>
                    <a:pt x="478" y="224"/>
                  </a:lnTo>
                  <a:lnTo>
                    <a:pt x="476" y="224"/>
                  </a:lnTo>
                  <a:lnTo>
                    <a:pt x="473" y="226"/>
                  </a:lnTo>
                  <a:lnTo>
                    <a:pt x="471" y="226"/>
                  </a:lnTo>
                  <a:lnTo>
                    <a:pt x="470" y="227"/>
                  </a:lnTo>
                  <a:lnTo>
                    <a:pt x="468" y="228"/>
                  </a:lnTo>
                  <a:lnTo>
                    <a:pt x="467" y="229"/>
                  </a:lnTo>
                  <a:lnTo>
                    <a:pt x="467" y="231"/>
                  </a:lnTo>
                  <a:lnTo>
                    <a:pt x="468" y="232"/>
                  </a:lnTo>
                  <a:lnTo>
                    <a:pt x="469" y="233"/>
                  </a:lnTo>
                  <a:lnTo>
                    <a:pt x="470" y="234"/>
                  </a:lnTo>
                  <a:lnTo>
                    <a:pt x="472" y="233"/>
                  </a:lnTo>
                  <a:lnTo>
                    <a:pt x="476" y="231"/>
                  </a:lnTo>
                  <a:lnTo>
                    <a:pt x="478" y="231"/>
                  </a:lnTo>
                  <a:lnTo>
                    <a:pt x="480" y="231"/>
                  </a:lnTo>
                  <a:lnTo>
                    <a:pt x="481" y="232"/>
                  </a:lnTo>
                  <a:lnTo>
                    <a:pt x="483" y="232"/>
                  </a:lnTo>
                  <a:lnTo>
                    <a:pt x="484" y="234"/>
                  </a:lnTo>
                  <a:lnTo>
                    <a:pt x="484" y="236"/>
                  </a:lnTo>
                  <a:lnTo>
                    <a:pt x="484" y="238"/>
                  </a:lnTo>
                  <a:lnTo>
                    <a:pt x="484" y="239"/>
                  </a:lnTo>
                  <a:lnTo>
                    <a:pt x="484" y="240"/>
                  </a:lnTo>
                  <a:lnTo>
                    <a:pt x="483" y="241"/>
                  </a:lnTo>
                  <a:lnTo>
                    <a:pt x="481" y="243"/>
                  </a:lnTo>
                  <a:lnTo>
                    <a:pt x="479" y="244"/>
                  </a:lnTo>
                  <a:lnTo>
                    <a:pt x="474" y="247"/>
                  </a:lnTo>
                  <a:lnTo>
                    <a:pt x="473" y="249"/>
                  </a:lnTo>
                  <a:lnTo>
                    <a:pt x="472" y="249"/>
                  </a:lnTo>
                  <a:lnTo>
                    <a:pt x="471" y="251"/>
                  </a:lnTo>
                  <a:lnTo>
                    <a:pt x="472" y="252"/>
                  </a:lnTo>
                  <a:lnTo>
                    <a:pt x="473" y="254"/>
                  </a:lnTo>
                  <a:lnTo>
                    <a:pt x="476" y="253"/>
                  </a:lnTo>
                  <a:lnTo>
                    <a:pt x="477" y="253"/>
                  </a:lnTo>
                  <a:lnTo>
                    <a:pt x="478" y="254"/>
                  </a:lnTo>
                  <a:lnTo>
                    <a:pt x="480" y="252"/>
                  </a:lnTo>
                  <a:lnTo>
                    <a:pt x="481" y="252"/>
                  </a:lnTo>
                  <a:lnTo>
                    <a:pt x="481" y="251"/>
                  </a:lnTo>
                  <a:lnTo>
                    <a:pt x="482" y="251"/>
                  </a:lnTo>
                  <a:lnTo>
                    <a:pt x="484" y="250"/>
                  </a:lnTo>
                  <a:lnTo>
                    <a:pt x="484" y="251"/>
                  </a:lnTo>
                  <a:lnTo>
                    <a:pt x="486" y="251"/>
                  </a:lnTo>
                  <a:lnTo>
                    <a:pt x="488" y="250"/>
                  </a:lnTo>
                  <a:lnTo>
                    <a:pt x="488" y="249"/>
                  </a:lnTo>
                  <a:lnTo>
                    <a:pt x="489" y="249"/>
                  </a:lnTo>
                  <a:lnTo>
                    <a:pt x="490" y="249"/>
                  </a:lnTo>
                  <a:lnTo>
                    <a:pt x="491" y="249"/>
                  </a:lnTo>
                  <a:lnTo>
                    <a:pt x="491" y="250"/>
                  </a:lnTo>
                  <a:lnTo>
                    <a:pt x="492" y="251"/>
                  </a:lnTo>
                  <a:lnTo>
                    <a:pt x="492" y="252"/>
                  </a:lnTo>
                  <a:lnTo>
                    <a:pt x="491" y="253"/>
                  </a:lnTo>
                  <a:lnTo>
                    <a:pt x="491" y="254"/>
                  </a:lnTo>
                  <a:lnTo>
                    <a:pt x="490" y="254"/>
                  </a:lnTo>
                  <a:lnTo>
                    <a:pt x="489" y="254"/>
                  </a:lnTo>
                  <a:lnTo>
                    <a:pt x="488" y="254"/>
                  </a:lnTo>
                  <a:lnTo>
                    <a:pt x="486" y="254"/>
                  </a:lnTo>
                  <a:lnTo>
                    <a:pt x="485" y="254"/>
                  </a:lnTo>
                  <a:lnTo>
                    <a:pt x="484" y="255"/>
                  </a:lnTo>
                  <a:lnTo>
                    <a:pt x="483" y="256"/>
                  </a:lnTo>
                  <a:lnTo>
                    <a:pt x="483" y="257"/>
                  </a:lnTo>
                  <a:lnTo>
                    <a:pt x="484" y="258"/>
                  </a:lnTo>
                  <a:lnTo>
                    <a:pt x="489" y="263"/>
                  </a:lnTo>
                  <a:lnTo>
                    <a:pt x="491" y="265"/>
                  </a:lnTo>
                  <a:lnTo>
                    <a:pt x="491" y="268"/>
                  </a:lnTo>
                  <a:lnTo>
                    <a:pt x="492" y="267"/>
                  </a:lnTo>
                  <a:lnTo>
                    <a:pt x="493" y="267"/>
                  </a:lnTo>
                  <a:lnTo>
                    <a:pt x="495" y="267"/>
                  </a:lnTo>
                  <a:lnTo>
                    <a:pt x="496" y="267"/>
                  </a:lnTo>
                  <a:lnTo>
                    <a:pt x="498" y="267"/>
                  </a:lnTo>
                  <a:lnTo>
                    <a:pt x="500" y="268"/>
                  </a:lnTo>
                  <a:lnTo>
                    <a:pt x="501" y="268"/>
                  </a:lnTo>
                  <a:lnTo>
                    <a:pt x="501" y="269"/>
                  </a:lnTo>
                  <a:lnTo>
                    <a:pt x="501" y="270"/>
                  </a:lnTo>
                  <a:lnTo>
                    <a:pt x="500" y="270"/>
                  </a:lnTo>
                  <a:lnTo>
                    <a:pt x="498" y="269"/>
                  </a:lnTo>
                  <a:lnTo>
                    <a:pt x="497" y="269"/>
                  </a:lnTo>
                  <a:lnTo>
                    <a:pt x="496" y="270"/>
                  </a:lnTo>
                  <a:lnTo>
                    <a:pt x="495" y="270"/>
                  </a:lnTo>
                  <a:lnTo>
                    <a:pt x="496" y="271"/>
                  </a:lnTo>
                  <a:lnTo>
                    <a:pt x="496" y="273"/>
                  </a:lnTo>
                  <a:lnTo>
                    <a:pt x="497" y="273"/>
                  </a:lnTo>
                  <a:lnTo>
                    <a:pt x="497" y="274"/>
                  </a:lnTo>
                  <a:lnTo>
                    <a:pt x="498" y="274"/>
                  </a:lnTo>
                  <a:lnTo>
                    <a:pt x="502" y="271"/>
                  </a:lnTo>
                  <a:lnTo>
                    <a:pt x="503" y="273"/>
                  </a:lnTo>
                  <a:lnTo>
                    <a:pt x="503" y="274"/>
                  </a:lnTo>
                  <a:lnTo>
                    <a:pt x="503" y="275"/>
                  </a:lnTo>
                  <a:lnTo>
                    <a:pt x="502" y="275"/>
                  </a:lnTo>
                  <a:lnTo>
                    <a:pt x="501" y="276"/>
                  </a:lnTo>
                  <a:lnTo>
                    <a:pt x="501" y="277"/>
                  </a:lnTo>
                  <a:lnTo>
                    <a:pt x="501" y="278"/>
                  </a:lnTo>
                  <a:lnTo>
                    <a:pt x="502" y="277"/>
                  </a:lnTo>
                  <a:lnTo>
                    <a:pt x="502" y="278"/>
                  </a:lnTo>
                  <a:lnTo>
                    <a:pt x="503" y="279"/>
                  </a:lnTo>
                  <a:lnTo>
                    <a:pt x="503" y="280"/>
                  </a:lnTo>
                  <a:lnTo>
                    <a:pt x="502" y="280"/>
                  </a:lnTo>
                  <a:lnTo>
                    <a:pt x="501" y="280"/>
                  </a:lnTo>
                  <a:lnTo>
                    <a:pt x="501" y="281"/>
                  </a:lnTo>
                  <a:lnTo>
                    <a:pt x="501" y="282"/>
                  </a:lnTo>
                  <a:lnTo>
                    <a:pt x="500" y="282"/>
                  </a:lnTo>
                  <a:lnTo>
                    <a:pt x="500" y="284"/>
                  </a:lnTo>
                  <a:lnTo>
                    <a:pt x="501" y="284"/>
                  </a:lnTo>
                  <a:lnTo>
                    <a:pt x="502" y="284"/>
                  </a:lnTo>
                  <a:lnTo>
                    <a:pt x="503" y="284"/>
                  </a:lnTo>
                  <a:lnTo>
                    <a:pt x="504" y="284"/>
                  </a:lnTo>
                  <a:lnTo>
                    <a:pt x="505" y="284"/>
                  </a:lnTo>
                  <a:lnTo>
                    <a:pt x="506" y="285"/>
                  </a:lnTo>
                  <a:lnTo>
                    <a:pt x="505" y="286"/>
                  </a:lnTo>
                  <a:lnTo>
                    <a:pt x="504" y="286"/>
                  </a:lnTo>
                  <a:lnTo>
                    <a:pt x="504" y="287"/>
                  </a:lnTo>
                  <a:lnTo>
                    <a:pt x="505" y="287"/>
                  </a:lnTo>
                  <a:lnTo>
                    <a:pt x="506" y="287"/>
                  </a:lnTo>
                  <a:lnTo>
                    <a:pt x="507" y="287"/>
                  </a:lnTo>
                  <a:lnTo>
                    <a:pt x="508" y="287"/>
                  </a:lnTo>
                  <a:lnTo>
                    <a:pt x="508" y="286"/>
                  </a:lnTo>
                  <a:lnTo>
                    <a:pt x="509" y="285"/>
                  </a:lnTo>
                  <a:lnTo>
                    <a:pt x="509" y="284"/>
                  </a:lnTo>
                  <a:lnTo>
                    <a:pt x="508" y="282"/>
                  </a:lnTo>
                  <a:lnTo>
                    <a:pt x="508" y="281"/>
                  </a:lnTo>
                  <a:lnTo>
                    <a:pt x="509" y="281"/>
                  </a:lnTo>
                  <a:lnTo>
                    <a:pt x="510" y="281"/>
                  </a:lnTo>
                  <a:lnTo>
                    <a:pt x="512" y="281"/>
                  </a:lnTo>
                  <a:lnTo>
                    <a:pt x="512" y="282"/>
                  </a:lnTo>
                  <a:lnTo>
                    <a:pt x="513" y="284"/>
                  </a:lnTo>
                  <a:lnTo>
                    <a:pt x="514" y="284"/>
                  </a:lnTo>
                  <a:lnTo>
                    <a:pt x="515" y="284"/>
                  </a:lnTo>
                  <a:lnTo>
                    <a:pt x="515" y="285"/>
                  </a:lnTo>
                  <a:lnTo>
                    <a:pt x="515" y="287"/>
                  </a:lnTo>
                  <a:lnTo>
                    <a:pt x="515" y="288"/>
                  </a:lnTo>
                  <a:lnTo>
                    <a:pt x="516" y="288"/>
                  </a:lnTo>
                  <a:lnTo>
                    <a:pt x="517" y="288"/>
                  </a:lnTo>
                  <a:lnTo>
                    <a:pt x="518" y="288"/>
                  </a:lnTo>
                  <a:lnTo>
                    <a:pt x="519" y="288"/>
                  </a:lnTo>
                  <a:lnTo>
                    <a:pt x="520" y="288"/>
                  </a:lnTo>
                  <a:lnTo>
                    <a:pt x="521" y="288"/>
                  </a:lnTo>
                  <a:lnTo>
                    <a:pt x="522" y="287"/>
                  </a:lnTo>
                  <a:lnTo>
                    <a:pt x="522" y="286"/>
                  </a:lnTo>
                  <a:lnTo>
                    <a:pt x="522" y="285"/>
                  </a:lnTo>
                  <a:lnTo>
                    <a:pt x="521" y="284"/>
                  </a:lnTo>
                  <a:lnTo>
                    <a:pt x="522" y="282"/>
                  </a:lnTo>
                  <a:lnTo>
                    <a:pt x="522" y="281"/>
                  </a:lnTo>
                  <a:lnTo>
                    <a:pt x="524" y="280"/>
                  </a:lnTo>
                  <a:lnTo>
                    <a:pt x="522" y="279"/>
                  </a:lnTo>
                  <a:lnTo>
                    <a:pt x="522" y="278"/>
                  </a:lnTo>
                  <a:lnTo>
                    <a:pt x="525" y="277"/>
                  </a:lnTo>
                  <a:lnTo>
                    <a:pt x="526" y="277"/>
                  </a:lnTo>
                  <a:lnTo>
                    <a:pt x="526" y="276"/>
                  </a:lnTo>
                  <a:lnTo>
                    <a:pt x="526" y="275"/>
                  </a:lnTo>
                  <a:lnTo>
                    <a:pt x="527" y="275"/>
                  </a:lnTo>
                  <a:lnTo>
                    <a:pt x="527" y="276"/>
                  </a:lnTo>
                  <a:lnTo>
                    <a:pt x="528" y="277"/>
                  </a:lnTo>
                  <a:lnTo>
                    <a:pt x="528" y="278"/>
                  </a:lnTo>
                  <a:lnTo>
                    <a:pt x="528" y="279"/>
                  </a:lnTo>
                  <a:lnTo>
                    <a:pt x="528" y="280"/>
                  </a:lnTo>
                  <a:lnTo>
                    <a:pt x="527" y="280"/>
                  </a:lnTo>
                  <a:lnTo>
                    <a:pt x="527" y="281"/>
                  </a:lnTo>
                  <a:lnTo>
                    <a:pt x="527" y="282"/>
                  </a:lnTo>
                  <a:lnTo>
                    <a:pt x="528" y="282"/>
                  </a:lnTo>
                  <a:lnTo>
                    <a:pt x="529" y="282"/>
                  </a:lnTo>
                  <a:lnTo>
                    <a:pt x="529" y="281"/>
                  </a:lnTo>
                  <a:lnTo>
                    <a:pt x="530" y="281"/>
                  </a:lnTo>
                  <a:lnTo>
                    <a:pt x="531" y="281"/>
                  </a:lnTo>
                  <a:lnTo>
                    <a:pt x="532" y="280"/>
                  </a:lnTo>
                  <a:lnTo>
                    <a:pt x="533" y="278"/>
                  </a:lnTo>
                  <a:lnTo>
                    <a:pt x="534" y="277"/>
                  </a:lnTo>
                  <a:lnTo>
                    <a:pt x="534" y="276"/>
                  </a:lnTo>
                  <a:lnTo>
                    <a:pt x="536" y="276"/>
                  </a:lnTo>
                  <a:lnTo>
                    <a:pt x="537" y="276"/>
                  </a:lnTo>
                  <a:lnTo>
                    <a:pt x="538" y="277"/>
                  </a:lnTo>
                  <a:lnTo>
                    <a:pt x="537" y="277"/>
                  </a:lnTo>
                  <a:lnTo>
                    <a:pt x="537" y="278"/>
                  </a:lnTo>
                  <a:lnTo>
                    <a:pt x="537" y="279"/>
                  </a:lnTo>
                  <a:lnTo>
                    <a:pt x="536" y="280"/>
                  </a:lnTo>
                  <a:lnTo>
                    <a:pt x="534" y="280"/>
                  </a:lnTo>
                  <a:lnTo>
                    <a:pt x="534" y="281"/>
                  </a:lnTo>
                  <a:lnTo>
                    <a:pt x="534" y="282"/>
                  </a:lnTo>
                  <a:lnTo>
                    <a:pt x="536" y="284"/>
                  </a:lnTo>
                  <a:lnTo>
                    <a:pt x="537" y="282"/>
                  </a:lnTo>
                  <a:lnTo>
                    <a:pt x="539" y="282"/>
                  </a:lnTo>
                  <a:lnTo>
                    <a:pt x="540" y="282"/>
                  </a:lnTo>
                  <a:lnTo>
                    <a:pt x="544" y="279"/>
                  </a:lnTo>
                  <a:lnTo>
                    <a:pt x="545" y="279"/>
                  </a:lnTo>
                  <a:lnTo>
                    <a:pt x="546" y="278"/>
                  </a:lnTo>
                  <a:lnTo>
                    <a:pt x="548" y="279"/>
                  </a:lnTo>
                  <a:lnTo>
                    <a:pt x="548" y="280"/>
                  </a:lnTo>
                  <a:lnTo>
                    <a:pt x="548" y="281"/>
                  </a:lnTo>
                  <a:lnTo>
                    <a:pt x="548" y="282"/>
                  </a:lnTo>
                  <a:lnTo>
                    <a:pt x="548" y="284"/>
                  </a:lnTo>
                  <a:lnTo>
                    <a:pt x="550" y="285"/>
                  </a:lnTo>
                  <a:lnTo>
                    <a:pt x="552" y="285"/>
                  </a:lnTo>
                  <a:lnTo>
                    <a:pt x="553" y="285"/>
                  </a:lnTo>
                  <a:lnTo>
                    <a:pt x="557" y="280"/>
                  </a:lnTo>
                  <a:lnTo>
                    <a:pt x="560" y="280"/>
                  </a:lnTo>
                  <a:lnTo>
                    <a:pt x="561" y="281"/>
                  </a:lnTo>
                  <a:lnTo>
                    <a:pt x="561" y="282"/>
                  </a:lnTo>
                  <a:lnTo>
                    <a:pt x="561" y="285"/>
                  </a:lnTo>
                  <a:lnTo>
                    <a:pt x="560" y="287"/>
                  </a:lnTo>
                  <a:lnTo>
                    <a:pt x="561" y="288"/>
                  </a:lnTo>
                  <a:lnTo>
                    <a:pt x="562" y="288"/>
                  </a:lnTo>
                  <a:lnTo>
                    <a:pt x="564" y="287"/>
                  </a:lnTo>
                  <a:lnTo>
                    <a:pt x="565" y="287"/>
                  </a:lnTo>
                  <a:lnTo>
                    <a:pt x="564" y="289"/>
                  </a:lnTo>
                  <a:lnTo>
                    <a:pt x="564" y="290"/>
                  </a:lnTo>
                  <a:lnTo>
                    <a:pt x="564" y="291"/>
                  </a:lnTo>
                  <a:lnTo>
                    <a:pt x="564" y="292"/>
                  </a:lnTo>
                  <a:lnTo>
                    <a:pt x="568" y="292"/>
                  </a:lnTo>
                  <a:lnTo>
                    <a:pt x="569" y="293"/>
                  </a:lnTo>
                  <a:lnTo>
                    <a:pt x="570" y="296"/>
                  </a:lnTo>
                  <a:lnTo>
                    <a:pt x="572" y="296"/>
                  </a:lnTo>
                  <a:lnTo>
                    <a:pt x="574" y="298"/>
                  </a:lnTo>
                  <a:lnTo>
                    <a:pt x="575" y="298"/>
                  </a:lnTo>
                  <a:lnTo>
                    <a:pt x="576" y="298"/>
                  </a:lnTo>
                  <a:lnTo>
                    <a:pt x="579" y="296"/>
                  </a:lnTo>
                  <a:lnTo>
                    <a:pt x="580" y="296"/>
                  </a:lnTo>
                  <a:lnTo>
                    <a:pt x="581" y="297"/>
                  </a:lnTo>
                  <a:lnTo>
                    <a:pt x="582" y="300"/>
                  </a:lnTo>
                  <a:lnTo>
                    <a:pt x="584" y="302"/>
                  </a:lnTo>
                  <a:lnTo>
                    <a:pt x="584" y="303"/>
                  </a:lnTo>
                  <a:lnTo>
                    <a:pt x="584" y="304"/>
                  </a:lnTo>
                  <a:lnTo>
                    <a:pt x="591" y="305"/>
                  </a:lnTo>
                  <a:lnTo>
                    <a:pt x="592" y="305"/>
                  </a:lnTo>
                  <a:lnTo>
                    <a:pt x="594" y="308"/>
                  </a:lnTo>
                  <a:lnTo>
                    <a:pt x="598" y="311"/>
                  </a:lnTo>
                  <a:lnTo>
                    <a:pt x="601" y="313"/>
                  </a:lnTo>
                  <a:lnTo>
                    <a:pt x="602" y="316"/>
                  </a:lnTo>
                  <a:lnTo>
                    <a:pt x="606" y="316"/>
                  </a:lnTo>
                  <a:lnTo>
                    <a:pt x="612" y="316"/>
                  </a:lnTo>
                  <a:lnTo>
                    <a:pt x="620" y="313"/>
                  </a:lnTo>
                  <a:lnTo>
                    <a:pt x="622" y="312"/>
                  </a:lnTo>
                  <a:lnTo>
                    <a:pt x="624" y="309"/>
                  </a:lnTo>
                  <a:lnTo>
                    <a:pt x="625" y="308"/>
                  </a:lnTo>
                  <a:lnTo>
                    <a:pt x="626" y="308"/>
                  </a:lnTo>
                  <a:lnTo>
                    <a:pt x="628" y="311"/>
                  </a:lnTo>
                  <a:lnTo>
                    <a:pt x="629" y="311"/>
                  </a:lnTo>
                  <a:lnTo>
                    <a:pt x="630" y="309"/>
                  </a:lnTo>
                  <a:lnTo>
                    <a:pt x="630" y="308"/>
                  </a:lnTo>
                  <a:lnTo>
                    <a:pt x="630" y="307"/>
                  </a:lnTo>
                  <a:lnTo>
                    <a:pt x="632" y="304"/>
                  </a:lnTo>
                  <a:lnTo>
                    <a:pt x="632" y="303"/>
                  </a:lnTo>
                  <a:lnTo>
                    <a:pt x="633" y="303"/>
                  </a:lnTo>
                  <a:lnTo>
                    <a:pt x="634" y="303"/>
                  </a:lnTo>
                  <a:lnTo>
                    <a:pt x="633" y="305"/>
                  </a:lnTo>
                  <a:lnTo>
                    <a:pt x="633" y="307"/>
                  </a:lnTo>
                  <a:lnTo>
                    <a:pt x="634" y="308"/>
                  </a:lnTo>
                  <a:lnTo>
                    <a:pt x="635" y="307"/>
                  </a:lnTo>
                  <a:lnTo>
                    <a:pt x="635" y="305"/>
                  </a:lnTo>
                  <a:lnTo>
                    <a:pt x="636" y="305"/>
                  </a:lnTo>
                  <a:lnTo>
                    <a:pt x="639" y="305"/>
                  </a:lnTo>
                  <a:lnTo>
                    <a:pt x="639" y="303"/>
                  </a:lnTo>
                  <a:lnTo>
                    <a:pt x="638" y="301"/>
                  </a:lnTo>
                  <a:lnTo>
                    <a:pt x="638" y="300"/>
                  </a:lnTo>
                  <a:lnTo>
                    <a:pt x="639" y="299"/>
                  </a:lnTo>
                  <a:lnTo>
                    <a:pt x="640" y="299"/>
                  </a:lnTo>
                  <a:lnTo>
                    <a:pt x="640" y="301"/>
                  </a:lnTo>
                  <a:lnTo>
                    <a:pt x="641" y="302"/>
                  </a:lnTo>
                  <a:lnTo>
                    <a:pt x="644" y="302"/>
                  </a:lnTo>
                  <a:lnTo>
                    <a:pt x="645" y="301"/>
                  </a:lnTo>
                  <a:lnTo>
                    <a:pt x="646" y="303"/>
                  </a:lnTo>
                  <a:lnTo>
                    <a:pt x="647" y="304"/>
                  </a:lnTo>
                  <a:lnTo>
                    <a:pt x="649" y="302"/>
                  </a:lnTo>
                  <a:lnTo>
                    <a:pt x="649" y="300"/>
                  </a:lnTo>
                  <a:lnTo>
                    <a:pt x="650" y="300"/>
                  </a:lnTo>
                  <a:lnTo>
                    <a:pt x="651" y="301"/>
                  </a:lnTo>
                  <a:lnTo>
                    <a:pt x="652" y="301"/>
                  </a:lnTo>
                  <a:lnTo>
                    <a:pt x="653" y="301"/>
                  </a:lnTo>
                  <a:lnTo>
                    <a:pt x="654" y="300"/>
                  </a:lnTo>
                  <a:lnTo>
                    <a:pt x="653" y="299"/>
                  </a:lnTo>
                  <a:lnTo>
                    <a:pt x="653" y="298"/>
                  </a:lnTo>
                  <a:lnTo>
                    <a:pt x="657" y="297"/>
                  </a:lnTo>
                  <a:lnTo>
                    <a:pt x="658" y="297"/>
                  </a:lnTo>
                  <a:lnTo>
                    <a:pt x="660" y="294"/>
                  </a:lnTo>
                  <a:lnTo>
                    <a:pt x="660" y="293"/>
                  </a:lnTo>
                  <a:lnTo>
                    <a:pt x="661" y="293"/>
                  </a:lnTo>
                  <a:lnTo>
                    <a:pt x="662" y="297"/>
                  </a:lnTo>
                  <a:lnTo>
                    <a:pt x="662" y="298"/>
                  </a:lnTo>
                  <a:lnTo>
                    <a:pt x="663" y="298"/>
                  </a:lnTo>
                  <a:lnTo>
                    <a:pt x="664" y="299"/>
                  </a:lnTo>
                  <a:lnTo>
                    <a:pt x="664" y="301"/>
                  </a:lnTo>
                  <a:lnTo>
                    <a:pt x="665" y="301"/>
                  </a:lnTo>
                  <a:lnTo>
                    <a:pt x="668" y="300"/>
                  </a:lnTo>
                  <a:lnTo>
                    <a:pt x="669" y="298"/>
                  </a:lnTo>
                  <a:lnTo>
                    <a:pt x="669" y="293"/>
                  </a:lnTo>
                  <a:lnTo>
                    <a:pt x="670" y="292"/>
                  </a:lnTo>
                  <a:lnTo>
                    <a:pt x="670" y="293"/>
                  </a:lnTo>
                  <a:lnTo>
                    <a:pt x="671" y="296"/>
                  </a:lnTo>
                  <a:lnTo>
                    <a:pt x="671" y="297"/>
                  </a:lnTo>
                  <a:lnTo>
                    <a:pt x="672" y="298"/>
                  </a:lnTo>
                  <a:lnTo>
                    <a:pt x="673" y="296"/>
                  </a:lnTo>
                  <a:lnTo>
                    <a:pt x="674" y="298"/>
                  </a:lnTo>
                  <a:lnTo>
                    <a:pt x="675" y="297"/>
                  </a:lnTo>
                  <a:lnTo>
                    <a:pt x="675" y="296"/>
                  </a:lnTo>
                  <a:lnTo>
                    <a:pt x="676" y="294"/>
                  </a:lnTo>
                  <a:lnTo>
                    <a:pt x="677" y="297"/>
                  </a:lnTo>
                  <a:lnTo>
                    <a:pt x="678" y="301"/>
                  </a:lnTo>
                  <a:lnTo>
                    <a:pt x="684" y="299"/>
                  </a:lnTo>
                  <a:lnTo>
                    <a:pt x="682" y="290"/>
                  </a:lnTo>
                  <a:lnTo>
                    <a:pt x="682" y="276"/>
                  </a:lnTo>
                  <a:lnTo>
                    <a:pt x="685" y="263"/>
                  </a:lnTo>
                  <a:lnTo>
                    <a:pt x="690" y="253"/>
                  </a:lnTo>
                  <a:lnTo>
                    <a:pt x="704" y="241"/>
                  </a:lnTo>
                  <a:lnTo>
                    <a:pt x="714" y="228"/>
                  </a:lnTo>
                  <a:lnTo>
                    <a:pt x="719" y="222"/>
                  </a:lnTo>
                  <a:lnTo>
                    <a:pt x="731" y="224"/>
                  </a:lnTo>
                  <a:lnTo>
                    <a:pt x="744" y="247"/>
                  </a:lnTo>
                  <a:lnTo>
                    <a:pt x="752" y="249"/>
                  </a:lnTo>
                  <a:lnTo>
                    <a:pt x="767" y="247"/>
                  </a:lnTo>
                  <a:lnTo>
                    <a:pt x="776" y="244"/>
                  </a:lnTo>
                  <a:lnTo>
                    <a:pt x="778" y="242"/>
                  </a:lnTo>
                  <a:lnTo>
                    <a:pt x="781" y="240"/>
                  </a:lnTo>
                  <a:lnTo>
                    <a:pt x="782" y="239"/>
                  </a:lnTo>
                  <a:lnTo>
                    <a:pt x="783" y="239"/>
                  </a:lnTo>
                  <a:lnTo>
                    <a:pt x="784" y="241"/>
                  </a:lnTo>
                  <a:lnTo>
                    <a:pt x="786" y="242"/>
                  </a:lnTo>
                  <a:lnTo>
                    <a:pt x="788" y="243"/>
                  </a:lnTo>
                  <a:lnTo>
                    <a:pt x="789" y="244"/>
                  </a:lnTo>
                  <a:lnTo>
                    <a:pt x="790" y="245"/>
                  </a:lnTo>
                  <a:lnTo>
                    <a:pt x="792" y="244"/>
                  </a:lnTo>
                  <a:lnTo>
                    <a:pt x="792" y="242"/>
                  </a:lnTo>
                  <a:lnTo>
                    <a:pt x="794" y="244"/>
                  </a:lnTo>
                  <a:lnTo>
                    <a:pt x="795" y="243"/>
                  </a:lnTo>
                  <a:lnTo>
                    <a:pt x="795" y="240"/>
                  </a:lnTo>
                  <a:lnTo>
                    <a:pt x="797" y="239"/>
                  </a:lnTo>
                  <a:lnTo>
                    <a:pt x="797" y="236"/>
                  </a:lnTo>
                  <a:lnTo>
                    <a:pt x="798" y="236"/>
                  </a:lnTo>
                  <a:lnTo>
                    <a:pt x="800" y="236"/>
                  </a:lnTo>
                  <a:lnTo>
                    <a:pt x="800" y="231"/>
                  </a:lnTo>
                  <a:lnTo>
                    <a:pt x="801" y="231"/>
                  </a:lnTo>
                  <a:lnTo>
                    <a:pt x="801" y="228"/>
                  </a:lnTo>
                  <a:lnTo>
                    <a:pt x="802" y="227"/>
                  </a:lnTo>
                  <a:lnTo>
                    <a:pt x="803" y="224"/>
                  </a:lnTo>
                  <a:lnTo>
                    <a:pt x="801" y="222"/>
                  </a:lnTo>
                  <a:lnTo>
                    <a:pt x="802" y="221"/>
                  </a:lnTo>
                  <a:lnTo>
                    <a:pt x="803" y="220"/>
                  </a:lnTo>
                  <a:lnTo>
                    <a:pt x="803" y="219"/>
                  </a:lnTo>
                  <a:lnTo>
                    <a:pt x="803" y="217"/>
                  </a:lnTo>
                  <a:lnTo>
                    <a:pt x="803" y="215"/>
                  </a:lnTo>
                  <a:lnTo>
                    <a:pt x="804" y="215"/>
                  </a:lnTo>
                  <a:lnTo>
                    <a:pt x="804" y="210"/>
                  </a:lnTo>
                  <a:lnTo>
                    <a:pt x="803" y="207"/>
                  </a:lnTo>
                  <a:lnTo>
                    <a:pt x="803" y="206"/>
                  </a:lnTo>
                  <a:lnTo>
                    <a:pt x="804" y="205"/>
                  </a:lnTo>
                  <a:lnTo>
                    <a:pt x="803" y="204"/>
                  </a:lnTo>
                  <a:lnTo>
                    <a:pt x="802" y="203"/>
                  </a:lnTo>
                  <a:lnTo>
                    <a:pt x="802" y="201"/>
                  </a:lnTo>
                  <a:lnTo>
                    <a:pt x="803" y="201"/>
                  </a:lnTo>
                  <a:lnTo>
                    <a:pt x="804" y="200"/>
                  </a:lnTo>
                  <a:lnTo>
                    <a:pt x="805" y="200"/>
                  </a:lnTo>
                  <a:lnTo>
                    <a:pt x="805" y="199"/>
                  </a:lnTo>
                  <a:lnTo>
                    <a:pt x="804" y="198"/>
                  </a:lnTo>
                  <a:lnTo>
                    <a:pt x="804" y="197"/>
                  </a:lnTo>
                  <a:lnTo>
                    <a:pt x="805" y="196"/>
                  </a:lnTo>
                  <a:lnTo>
                    <a:pt x="805" y="195"/>
                  </a:lnTo>
                  <a:lnTo>
                    <a:pt x="803" y="194"/>
                  </a:lnTo>
                  <a:lnTo>
                    <a:pt x="802" y="192"/>
                  </a:lnTo>
                  <a:lnTo>
                    <a:pt x="800" y="191"/>
                  </a:lnTo>
                  <a:lnTo>
                    <a:pt x="800" y="185"/>
                  </a:lnTo>
                  <a:lnTo>
                    <a:pt x="798" y="184"/>
                  </a:lnTo>
                  <a:lnTo>
                    <a:pt x="798" y="183"/>
                  </a:lnTo>
                  <a:lnTo>
                    <a:pt x="800" y="183"/>
                  </a:lnTo>
                  <a:lnTo>
                    <a:pt x="801" y="182"/>
                  </a:lnTo>
                  <a:lnTo>
                    <a:pt x="801" y="180"/>
                  </a:lnTo>
                  <a:lnTo>
                    <a:pt x="803" y="179"/>
                  </a:lnTo>
                  <a:lnTo>
                    <a:pt x="803" y="177"/>
                  </a:lnTo>
                  <a:lnTo>
                    <a:pt x="801" y="177"/>
                  </a:lnTo>
                  <a:lnTo>
                    <a:pt x="801" y="176"/>
                  </a:lnTo>
                  <a:lnTo>
                    <a:pt x="802" y="175"/>
                  </a:lnTo>
                  <a:lnTo>
                    <a:pt x="803" y="174"/>
                  </a:lnTo>
                  <a:lnTo>
                    <a:pt x="805" y="175"/>
                  </a:lnTo>
                  <a:lnTo>
                    <a:pt x="804" y="171"/>
                  </a:lnTo>
                  <a:lnTo>
                    <a:pt x="804" y="170"/>
                  </a:lnTo>
                  <a:lnTo>
                    <a:pt x="803" y="168"/>
                  </a:lnTo>
                  <a:lnTo>
                    <a:pt x="802" y="165"/>
                  </a:lnTo>
                  <a:lnTo>
                    <a:pt x="802" y="162"/>
                  </a:lnTo>
                  <a:lnTo>
                    <a:pt x="802" y="161"/>
                  </a:lnTo>
                  <a:lnTo>
                    <a:pt x="803" y="160"/>
                  </a:lnTo>
                  <a:lnTo>
                    <a:pt x="803" y="154"/>
                  </a:lnTo>
                  <a:lnTo>
                    <a:pt x="803" y="152"/>
                  </a:lnTo>
                  <a:lnTo>
                    <a:pt x="804" y="151"/>
                  </a:lnTo>
                  <a:lnTo>
                    <a:pt x="804" y="150"/>
                  </a:lnTo>
                  <a:lnTo>
                    <a:pt x="808" y="146"/>
                  </a:lnTo>
                  <a:lnTo>
                    <a:pt x="809" y="145"/>
                  </a:lnTo>
                  <a:lnTo>
                    <a:pt x="810" y="138"/>
                  </a:lnTo>
                  <a:lnTo>
                    <a:pt x="812" y="137"/>
                  </a:lnTo>
                  <a:lnTo>
                    <a:pt x="814" y="135"/>
                  </a:lnTo>
                  <a:lnTo>
                    <a:pt x="815" y="134"/>
                  </a:lnTo>
                  <a:lnTo>
                    <a:pt x="816" y="131"/>
                  </a:lnTo>
                  <a:lnTo>
                    <a:pt x="816" y="129"/>
                  </a:lnTo>
                  <a:lnTo>
                    <a:pt x="817" y="127"/>
                  </a:lnTo>
                  <a:lnTo>
                    <a:pt x="817" y="126"/>
                  </a:lnTo>
                  <a:lnTo>
                    <a:pt x="820" y="125"/>
                  </a:lnTo>
                  <a:lnTo>
                    <a:pt x="821" y="123"/>
                  </a:lnTo>
                  <a:lnTo>
                    <a:pt x="821" y="122"/>
                  </a:lnTo>
                  <a:lnTo>
                    <a:pt x="825" y="113"/>
                  </a:lnTo>
                  <a:lnTo>
                    <a:pt x="827" y="107"/>
                  </a:lnTo>
                  <a:lnTo>
                    <a:pt x="831" y="100"/>
                  </a:lnTo>
                  <a:lnTo>
                    <a:pt x="832" y="99"/>
                  </a:lnTo>
                  <a:lnTo>
                    <a:pt x="841" y="100"/>
                  </a:lnTo>
                  <a:lnTo>
                    <a:pt x="853" y="96"/>
                  </a:lnTo>
                  <a:lnTo>
                    <a:pt x="866" y="87"/>
                  </a:lnTo>
                  <a:lnTo>
                    <a:pt x="882" y="64"/>
                  </a:lnTo>
                  <a:lnTo>
                    <a:pt x="884" y="63"/>
                  </a:lnTo>
                  <a:lnTo>
                    <a:pt x="888" y="59"/>
                  </a:lnTo>
                  <a:lnTo>
                    <a:pt x="888" y="56"/>
                  </a:lnTo>
                  <a:lnTo>
                    <a:pt x="888" y="54"/>
                  </a:lnTo>
                  <a:lnTo>
                    <a:pt x="887" y="49"/>
                  </a:lnTo>
                  <a:lnTo>
                    <a:pt x="886" y="47"/>
                  </a:lnTo>
                  <a:lnTo>
                    <a:pt x="885" y="46"/>
                  </a:lnTo>
                  <a:lnTo>
                    <a:pt x="881" y="44"/>
                  </a:lnTo>
                  <a:lnTo>
                    <a:pt x="879" y="44"/>
                  </a:lnTo>
                  <a:lnTo>
                    <a:pt x="878" y="43"/>
                  </a:lnTo>
                  <a:lnTo>
                    <a:pt x="878" y="41"/>
                  </a:lnTo>
                  <a:lnTo>
                    <a:pt x="878" y="35"/>
                  </a:lnTo>
                  <a:lnTo>
                    <a:pt x="880" y="30"/>
                  </a:lnTo>
                  <a:lnTo>
                    <a:pt x="881" y="26"/>
                  </a:lnTo>
                  <a:lnTo>
                    <a:pt x="881" y="25"/>
                  </a:lnTo>
                  <a:lnTo>
                    <a:pt x="880" y="25"/>
                  </a:lnTo>
                  <a:lnTo>
                    <a:pt x="888" y="0"/>
                  </a:lnTo>
                  <a:lnTo>
                    <a:pt x="894" y="3"/>
                  </a:lnTo>
                  <a:lnTo>
                    <a:pt x="900" y="24"/>
                  </a:lnTo>
                  <a:lnTo>
                    <a:pt x="901" y="40"/>
                  </a:lnTo>
                  <a:lnTo>
                    <a:pt x="910" y="55"/>
                  </a:lnTo>
                  <a:lnTo>
                    <a:pt x="909" y="60"/>
                  </a:lnTo>
                  <a:lnTo>
                    <a:pt x="917" y="72"/>
                  </a:lnTo>
                  <a:lnTo>
                    <a:pt x="924" y="102"/>
                  </a:lnTo>
                  <a:lnTo>
                    <a:pt x="923" y="122"/>
                  </a:lnTo>
                  <a:lnTo>
                    <a:pt x="920" y="142"/>
                  </a:lnTo>
                  <a:lnTo>
                    <a:pt x="945" y="180"/>
                  </a:lnTo>
                  <a:lnTo>
                    <a:pt x="935" y="198"/>
                  </a:lnTo>
                  <a:lnTo>
                    <a:pt x="941" y="209"/>
                  </a:lnTo>
                  <a:lnTo>
                    <a:pt x="939" y="219"/>
                  </a:lnTo>
                  <a:lnTo>
                    <a:pt x="936" y="229"/>
                  </a:lnTo>
                  <a:lnTo>
                    <a:pt x="929" y="229"/>
                  </a:lnTo>
                  <a:lnTo>
                    <a:pt x="925" y="230"/>
                  </a:lnTo>
                  <a:lnTo>
                    <a:pt x="921" y="246"/>
                  </a:lnTo>
                  <a:lnTo>
                    <a:pt x="915" y="254"/>
                  </a:lnTo>
                  <a:lnTo>
                    <a:pt x="920" y="256"/>
                  </a:lnTo>
                  <a:lnTo>
                    <a:pt x="923" y="261"/>
                  </a:lnTo>
                  <a:lnTo>
                    <a:pt x="928" y="263"/>
                  </a:lnTo>
                  <a:lnTo>
                    <a:pt x="927" y="270"/>
                  </a:lnTo>
                  <a:lnTo>
                    <a:pt x="934" y="275"/>
                  </a:lnTo>
                  <a:lnTo>
                    <a:pt x="936" y="277"/>
                  </a:lnTo>
                  <a:lnTo>
                    <a:pt x="939" y="276"/>
                  </a:lnTo>
                  <a:lnTo>
                    <a:pt x="948" y="275"/>
                  </a:lnTo>
                  <a:lnTo>
                    <a:pt x="952" y="278"/>
                  </a:lnTo>
                  <a:lnTo>
                    <a:pt x="954" y="278"/>
                  </a:lnTo>
                  <a:lnTo>
                    <a:pt x="962" y="278"/>
                  </a:lnTo>
                  <a:lnTo>
                    <a:pt x="964" y="279"/>
                  </a:lnTo>
                  <a:lnTo>
                    <a:pt x="976" y="281"/>
                  </a:lnTo>
                  <a:lnTo>
                    <a:pt x="983" y="286"/>
                  </a:lnTo>
                  <a:lnTo>
                    <a:pt x="984" y="290"/>
                  </a:lnTo>
                  <a:lnTo>
                    <a:pt x="982" y="298"/>
                  </a:lnTo>
                  <a:lnTo>
                    <a:pt x="990" y="302"/>
                  </a:lnTo>
                  <a:lnTo>
                    <a:pt x="994" y="305"/>
                  </a:lnTo>
                  <a:lnTo>
                    <a:pt x="999" y="305"/>
                  </a:lnTo>
                  <a:lnTo>
                    <a:pt x="1005" y="310"/>
                  </a:lnTo>
                  <a:lnTo>
                    <a:pt x="1014" y="316"/>
                  </a:lnTo>
                  <a:lnTo>
                    <a:pt x="1016" y="320"/>
                  </a:lnTo>
                  <a:lnTo>
                    <a:pt x="1022" y="342"/>
                  </a:lnTo>
                  <a:lnTo>
                    <a:pt x="1022" y="351"/>
                  </a:lnTo>
                  <a:lnTo>
                    <a:pt x="1017" y="352"/>
                  </a:lnTo>
                  <a:lnTo>
                    <a:pt x="1014" y="366"/>
                  </a:lnTo>
                  <a:lnTo>
                    <a:pt x="1020" y="379"/>
                  </a:lnTo>
                  <a:lnTo>
                    <a:pt x="1013" y="396"/>
                  </a:lnTo>
                  <a:lnTo>
                    <a:pt x="989" y="412"/>
                  </a:lnTo>
                  <a:lnTo>
                    <a:pt x="981" y="432"/>
                  </a:lnTo>
                  <a:lnTo>
                    <a:pt x="982" y="440"/>
                  </a:lnTo>
                  <a:lnTo>
                    <a:pt x="989" y="443"/>
                  </a:lnTo>
                  <a:lnTo>
                    <a:pt x="992" y="451"/>
                  </a:lnTo>
                  <a:lnTo>
                    <a:pt x="998" y="452"/>
                  </a:lnTo>
                  <a:lnTo>
                    <a:pt x="1028" y="459"/>
                  </a:lnTo>
                  <a:lnTo>
                    <a:pt x="975" y="519"/>
                  </a:lnTo>
                  <a:lnTo>
                    <a:pt x="999" y="547"/>
                  </a:lnTo>
                  <a:lnTo>
                    <a:pt x="1021" y="528"/>
                  </a:lnTo>
                  <a:lnTo>
                    <a:pt x="1034" y="530"/>
                  </a:lnTo>
                  <a:lnTo>
                    <a:pt x="1048" y="533"/>
                  </a:lnTo>
                  <a:lnTo>
                    <a:pt x="1054" y="546"/>
                  </a:lnTo>
                  <a:lnTo>
                    <a:pt x="1050" y="572"/>
                  </a:lnTo>
                  <a:lnTo>
                    <a:pt x="1062" y="576"/>
                  </a:lnTo>
                  <a:lnTo>
                    <a:pt x="1082" y="575"/>
                  </a:lnTo>
                  <a:lnTo>
                    <a:pt x="1107" y="571"/>
                  </a:lnTo>
                  <a:lnTo>
                    <a:pt x="1085" y="617"/>
                  </a:lnTo>
                  <a:lnTo>
                    <a:pt x="1062" y="660"/>
                  </a:lnTo>
                  <a:lnTo>
                    <a:pt x="1055" y="671"/>
                  </a:lnTo>
                  <a:lnTo>
                    <a:pt x="1046" y="677"/>
                  </a:lnTo>
                  <a:lnTo>
                    <a:pt x="1037" y="696"/>
                  </a:lnTo>
                  <a:lnTo>
                    <a:pt x="1033" y="709"/>
                  </a:lnTo>
                  <a:lnTo>
                    <a:pt x="1037" y="724"/>
                  </a:lnTo>
                  <a:lnTo>
                    <a:pt x="1032" y="736"/>
                  </a:lnTo>
                  <a:lnTo>
                    <a:pt x="1031" y="739"/>
                  </a:lnTo>
                  <a:lnTo>
                    <a:pt x="1035" y="745"/>
                  </a:lnTo>
                  <a:lnTo>
                    <a:pt x="1058" y="743"/>
                  </a:lnTo>
                  <a:lnTo>
                    <a:pt x="1060" y="739"/>
                  </a:lnTo>
                  <a:lnTo>
                    <a:pt x="1070" y="741"/>
                  </a:lnTo>
                  <a:lnTo>
                    <a:pt x="1077" y="732"/>
                  </a:lnTo>
                  <a:lnTo>
                    <a:pt x="1088" y="718"/>
                  </a:lnTo>
                  <a:lnTo>
                    <a:pt x="1096" y="714"/>
                  </a:lnTo>
                  <a:lnTo>
                    <a:pt x="1106" y="714"/>
                  </a:lnTo>
                  <a:lnTo>
                    <a:pt x="1104" y="732"/>
                  </a:lnTo>
                  <a:lnTo>
                    <a:pt x="1104" y="738"/>
                  </a:lnTo>
                  <a:lnTo>
                    <a:pt x="1100" y="753"/>
                  </a:lnTo>
                  <a:lnTo>
                    <a:pt x="1091" y="774"/>
                  </a:lnTo>
                  <a:lnTo>
                    <a:pt x="1100" y="779"/>
                  </a:lnTo>
                  <a:lnTo>
                    <a:pt x="1097" y="788"/>
                  </a:lnTo>
                  <a:lnTo>
                    <a:pt x="1081" y="791"/>
                  </a:lnTo>
                  <a:lnTo>
                    <a:pt x="1076" y="823"/>
                  </a:lnTo>
                  <a:lnTo>
                    <a:pt x="1076" y="826"/>
                  </a:lnTo>
                  <a:lnTo>
                    <a:pt x="1071" y="850"/>
                  </a:lnTo>
                  <a:lnTo>
                    <a:pt x="1059" y="849"/>
                  </a:lnTo>
                  <a:lnTo>
                    <a:pt x="1056" y="859"/>
                  </a:lnTo>
                  <a:lnTo>
                    <a:pt x="1058" y="867"/>
                  </a:lnTo>
                  <a:lnTo>
                    <a:pt x="1070" y="869"/>
                  </a:lnTo>
                  <a:lnTo>
                    <a:pt x="1080" y="883"/>
                  </a:lnTo>
                  <a:lnTo>
                    <a:pt x="1080" y="892"/>
                  </a:lnTo>
                  <a:lnTo>
                    <a:pt x="1077" y="897"/>
                  </a:lnTo>
                  <a:lnTo>
                    <a:pt x="1081" y="90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3109"/>
            <p:cNvSpPr>
              <a:spLocks/>
            </p:cNvSpPr>
            <p:nvPr/>
          </p:nvSpPr>
          <p:spPr bwMode="auto">
            <a:xfrm>
              <a:off x="3018155" y="5982335"/>
              <a:ext cx="409575" cy="571500"/>
            </a:xfrm>
            <a:custGeom>
              <a:avLst/>
              <a:gdLst>
                <a:gd name="T0" fmla="*/ 6350 w 645"/>
                <a:gd name="T1" fmla="*/ 105410 h 900"/>
                <a:gd name="T2" fmla="*/ 10795 w 645"/>
                <a:gd name="T3" fmla="*/ 108585 h 900"/>
                <a:gd name="T4" fmla="*/ 4445 w 645"/>
                <a:gd name="T5" fmla="*/ 113665 h 900"/>
                <a:gd name="T6" fmla="*/ 1905 w 645"/>
                <a:gd name="T7" fmla="*/ 118745 h 900"/>
                <a:gd name="T8" fmla="*/ 10795 w 645"/>
                <a:gd name="T9" fmla="*/ 116840 h 900"/>
                <a:gd name="T10" fmla="*/ 10795 w 645"/>
                <a:gd name="T11" fmla="*/ 121920 h 900"/>
                <a:gd name="T12" fmla="*/ 5080 w 645"/>
                <a:gd name="T13" fmla="*/ 133985 h 900"/>
                <a:gd name="T14" fmla="*/ 12700 w 645"/>
                <a:gd name="T15" fmla="*/ 138430 h 900"/>
                <a:gd name="T16" fmla="*/ 5080 w 645"/>
                <a:gd name="T17" fmla="*/ 144145 h 900"/>
                <a:gd name="T18" fmla="*/ 11430 w 645"/>
                <a:gd name="T19" fmla="*/ 146685 h 900"/>
                <a:gd name="T20" fmla="*/ 10795 w 645"/>
                <a:gd name="T21" fmla="*/ 154940 h 900"/>
                <a:gd name="T22" fmla="*/ 11430 w 645"/>
                <a:gd name="T23" fmla="*/ 160020 h 900"/>
                <a:gd name="T24" fmla="*/ 17780 w 645"/>
                <a:gd name="T25" fmla="*/ 158115 h 900"/>
                <a:gd name="T26" fmla="*/ 15240 w 645"/>
                <a:gd name="T27" fmla="*/ 161290 h 900"/>
                <a:gd name="T28" fmla="*/ 19685 w 645"/>
                <a:gd name="T29" fmla="*/ 169545 h 900"/>
                <a:gd name="T30" fmla="*/ 22225 w 645"/>
                <a:gd name="T31" fmla="*/ 170815 h 900"/>
                <a:gd name="T32" fmla="*/ 26035 w 645"/>
                <a:gd name="T33" fmla="*/ 173990 h 900"/>
                <a:gd name="T34" fmla="*/ 25400 w 645"/>
                <a:gd name="T35" fmla="*/ 177800 h 900"/>
                <a:gd name="T36" fmla="*/ 27305 w 645"/>
                <a:gd name="T37" fmla="*/ 180340 h 900"/>
                <a:gd name="T38" fmla="*/ 29845 w 645"/>
                <a:gd name="T39" fmla="*/ 180975 h 900"/>
                <a:gd name="T40" fmla="*/ 33655 w 645"/>
                <a:gd name="T41" fmla="*/ 180340 h 900"/>
                <a:gd name="T42" fmla="*/ 38100 w 645"/>
                <a:gd name="T43" fmla="*/ 182245 h 900"/>
                <a:gd name="T44" fmla="*/ 40640 w 645"/>
                <a:gd name="T45" fmla="*/ 175895 h 900"/>
                <a:gd name="T46" fmla="*/ 41275 w 645"/>
                <a:gd name="T47" fmla="*/ 178435 h 900"/>
                <a:gd name="T48" fmla="*/ 45720 w 645"/>
                <a:gd name="T49" fmla="*/ 175260 h 900"/>
                <a:gd name="T50" fmla="*/ 45720 w 645"/>
                <a:gd name="T51" fmla="*/ 179070 h 900"/>
                <a:gd name="T52" fmla="*/ 54610 w 645"/>
                <a:gd name="T53" fmla="*/ 178435 h 900"/>
                <a:gd name="T54" fmla="*/ 62865 w 645"/>
                <a:gd name="T55" fmla="*/ 180975 h 900"/>
                <a:gd name="T56" fmla="*/ 67310 w 645"/>
                <a:gd name="T57" fmla="*/ 185420 h 900"/>
                <a:gd name="T58" fmla="*/ 76200 w 645"/>
                <a:gd name="T59" fmla="*/ 190500 h 900"/>
                <a:gd name="T60" fmla="*/ 91440 w 645"/>
                <a:gd name="T61" fmla="*/ 200660 h 900"/>
                <a:gd name="T62" fmla="*/ 106680 w 645"/>
                <a:gd name="T63" fmla="*/ 195580 h 900"/>
                <a:gd name="T64" fmla="*/ 109855 w 645"/>
                <a:gd name="T65" fmla="*/ 193675 h 900"/>
                <a:gd name="T66" fmla="*/ 115570 w 645"/>
                <a:gd name="T67" fmla="*/ 191770 h 900"/>
                <a:gd name="T68" fmla="*/ 121920 w 645"/>
                <a:gd name="T69" fmla="*/ 190500 h 900"/>
                <a:gd name="T70" fmla="*/ 127635 w 645"/>
                <a:gd name="T71" fmla="*/ 189230 h 900"/>
                <a:gd name="T72" fmla="*/ 132715 w 645"/>
                <a:gd name="T73" fmla="*/ 188595 h 900"/>
                <a:gd name="T74" fmla="*/ 139700 w 645"/>
                <a:gd name="T75" fmla="*/ 184150 h 900"/>
                <a:gd name="T76" fmla="*/ 193675 w 645"/>
                <a:gd name="T77" fmla="*/ 156845 h 900"/>
                <a:gd name="T78" fmla="*/ 208280 w 645"/>
                <a:gd name="T79" fmla="*/ 155575 h 900"/>
                <a:gd name="T80" fmla="*/ 214630 w 645"/>
                <a:gd name="T81" fmla="*/ 146685 h 900"/>
                <a:gd name="T82" fmla="*/ 216535 w 645"/>
                <a:gd name="T83" fmla="*/ 136525 h 900"/>
                <a:gd name="T84" fmla="*/ 217170 w 645"/>
                <a:gd name="T85" fmla="*/ 127000 h 900"/>
                <a:gd name="T86" fmla="*/ 214630 w 645"/>
                <a:gd name="T87" fmla="*/ 117475 h 900"/>
                <a:gd name="T88" fmla="*/ 215900 w 645"/>
                <a:gd name="T89" fmla="*/ 111125 h 900"/>
                <a:gd name="T90" fmla="*/ 216535 w 645"/>
                <a:gd name="T91" fmla="*/ 97790 h 900"/>
                <a:gd name="T92" fmla="*/ 224790 w 645"/>
                <a:gd name="T93" fmla="*/ 83185 h 900"/>
                <a:gd name="T94" fmla="*/ 234950 w 645"/>
                <a:gd name="T95" fmla="*/ 62865 h 900"/>
                <a:gd name="T96" fmla="*/ 269240 w 645"/>
                <a:gd name="T97" fmla="*/ 29845 h 900"/>
                <a:gd name="T98" fmla="*/ 265430 w 645"/>
                <a:gd name="T99" fmla="*/ 15875 h 900"/>
                <a:gd name="T100" fmla="*/ 290830 w 645"/>
                <a:gd name="T101" fmla="*/ 90170 h 900"/>
                <a:gd name="T102" fmla="*/ 290830 w 645"/>
                <a:gd name="T103" fmla="*/ 162560 h 900"/>
                <a:gd name="T104" fmla="*/ 317500 w 645"/>
                <a:gd name="T105" fmla="*/ 176530 h 900"/>
                <a:gd name="T106" fmla="*/ 350520 w 645"/>
                <a:gd name="T107" fmla="*/ 200660 h 900"/>
                <a:gd name="T108" fmla="*/ 330200 w 645"/>
                <a:gd name="T109" fmla="*/ 279400 h 900"/>
                <a:gd name="T110" fmla="*/ 375920 w 645"/>
                <a:gd name="T111" fmla="*/ 346710 h 900"/>
                <a:gd name="T112" fmla="*/ 362585 w 645"/>
                <a:gd name="T113" fmla="*/ 450215 h 900"/>
                <a:gd name="T114" fmla="*/ 402590 w 645"/>
                <a:gd name="T115" fmla="*/ 453390 h 900"/>
                <a:gd name="T116" fmla="*/ 389890 w 645"/>
                <a:gd name="T117" fmla="*/ 524510 h 9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5"/>
                <a:gd name="T178" fmla="*/ 0 h 900"/>
                <a:gd name="T179" fmla="*/ 645 w 645"/>
                <a:gd name="T180" fmla="*/ 900 h 9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5" h="900">
                  <a:moveTo>
                    <a:pt x="7" y="171"/>
                  </a:moveTo>
                  <a:lnTo>
                    <a:pt x="8" y="171"/>
                  </a:lnTo>
                  <a:lnTo>
                    <a:pt x="8" y="170"/>
                  </a:lnTo>
                  <a:lnTo>
                    <a:pt x="8" y="169"/>
                  </a:lnTo>
                  <a:lnTo>
                    <a:pt x="8" y="168"/>
                  </a:lnTo>
                  <a:lnTo>
                    <a:pt x="8" y="166"/>
                  </a:lnTo>
                  <a:lnTo>
                    <a:pt x="9" y="166"/>
                  </a:lnTo>
                  <a:lnTo>
                    <a:pt x="10" y="166"/>
                  </a:lnTo>
                  <a:lnTo>
                    <a:pt x="10" y="165"/>
                  </a:lnTo>
                  <a:lnTo>
                    <a:pt x="10" y="166"/>
                  </a:lnTo>
                  <a:lnTo>
                    <a:pt x="11" y="166"/>
                  </a:lnTo>
                  <a:lnTo>
                    <a:pt x="12" y="166"/>
                  </a:lnTo>
                  <a:lnTo>
                    <a:pt x="12" y="168"/>
                  </a:lnTo>
                  <a:lnTo>
                    <a:pt x="14" y="168"/>
                  </a:lnTo>
                  <a:lnTo>
                    <a:pt x="15" y="168"/>
                  </a:lnTo>
                  <a:lnTo>
                    <a:pt x="16" y="168"/>
                  </a:lnTo>
                  <a:lnTo>
                    <a:pt x="16" y="169"/>
                  </a:lnTo>
                  <a:lnTo>
                    <a:pt x="17" y="169"/>
                  </a:lnTo>
                  <a:lnTo>
                    <a:pt x="17" y="170"/>
                  </a:lnTo>
                  <a:lnTo>
                    <a:pt x="17" y="171"/>
                  </a:lnTo>
                  <a:lnTo>
                    <a:pt x="17" y="172"/>
                  </a:lnTo>
                  <a:lnTo>
                    <a:pt x="17" y="173"/>
                  </a:lnTo>
                  <a:lnTo>
                    <a:pt x="16" y="174"/>
                  </a:lnTo>
                  <a:lnTo>
                    <a:pt x="16" y="175"/>
                  </a:lnTo>
                  <a:lnTo>
                    <a:pt x="14" y="176"/>
                  </a:lnTo>
                  <a:lnTo>
                    <a:pt x="11" y="179"/>
                  </a:lnTo>
                  <a:lnTo>
                    <a:pt x="10" y="179"/>
                  </a:lnTo>
                  <a:lnTo>
                    <a:pt x="9" y="180"/>
                  </a:lnTo>
                  <a:lnTo>
                    <a:pt x="8" y="180"/>
                  </a:lnTo>
                  <a:lnTo>
                    <a:pt x="7" y="179"/>
                  </a:lnTo>
                  <a:lnTo>
                    <a:pt x="6" y="179"/>
                  </a:lnTo>
                  <a:lnTo>
                    <a:pt x="5" y="179"/>
                  </a:lnTo>
                  <a:lnTo>
                    <a:pt x="4" y="179"/>
                  </a:lnTo>
                  <a:lnTo>
                    <a:pt x="3" y="179"/>
                  </a:lnTo>
                  <a:lnTo>
                    <a:pt x="2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2" y="186"/>
                  </a:lnTo>
                  <a:lnTo>
                    <a:pt x="3" y="187"/>
                  </a:lnTo>
                  <a:lnTo>
                    <a:pt x="5" y="189"/>
                  </a:lnTo>
                  <a:lnTo>
                    <a:pt x="6" y="191"/>
                  </a:lnTo>
                  <a:lnTo>
                    <a:pt x="7" y="192"/>
                  </a:lnTo>
                  <a:lnTo>
                    <a:pt x="8" y="192"/>
                  </a:lnTo>
                  <a:lnTo>
                    <a:pt x="9" y="191"/>
                  </a:lnTo>
                  <a:lnTo>
                    <a:pt x="11" y="188"/>
                  </a:lnTo>
                  <a:lnTo>
                    <a:pt x="14" y="187"/>
                  </a:lnTo>
                  <a:lnTo>
                    <a:pt x="15" y="187"/>
                  </a:lnTo>
                  <a:lnTo>
                    <a:pt x="16" y="185"/>
                  </a:lnTo>
                  <a:lnTo>
                    <a:pt x="17" y="184"/>
                  </a:lnTo>
                  <a:lnTo>
                    <a:pt x="18" y="184"/>
                  </a:lnTo>
                  <a:lnTo>
                    <a:pt x="20" y="185"/>
                  </a:lnTo>
                  <a:lnTo>
                    <a:pt x="21" y="185"/>
                  </a:lnTo>
                  <a:lnTo>
                    <a:pt x="21" y="187"/>
                  </a:lnTo>
                  <a:lnTo>
                    <a:pt x="21" y="188"/>
                  </a:lnTo>
                  <a:lnTo>
                    <a:pt x="21" y="189"/>
                  </a:lnTo>
                  <a:lnTo>
                    <a:pt x="20" y="189"/>
                  </a:lnTo>
                  <a:lnTo>
                    <a:pt x="19" y="191"/>
                  </a:lnTo>
                  <a:lnTo>
                    <a:pt x="18" y="191"/>
                  </a:lnTo>
                  <a:lnTo>
                    <a:pt x="17" y="192"/>
                  </a:lnTo>
                  <a:lnTo>
                    <a:pt x="15" y="193"/>
                  </a:lnTo>
                  <a:lnTo>
                    <a:pt x="12" y="197"/>
                  </a:lnTo>
                  <a:lnTo>
                    <a:pt x="11" y="198"/>
                  </a:lnTo>
                  <a:lnTo>
                    <a:pt x="10" y="200"/>
                  </a:lnTo>
                  <a:lnTo>
                    <a:pt x="9" y="203"/>
                  </a:lnTo>
                  <a:lnTo>
                    <a:pt x="7" y="205"/>
                  </a:lnTo>
                  <a:lnTo>
                    <a:pt x="6" y="207"/>
                  </a:lnTo>
                  <a:lnTo>
                    <a:pt x="6" y="209"/>
                  </a:lnTo>
                  <a:lnTo>
                    <a:pt x="7" y="211"/>
                  </a:lnTo>
                  <a:lnTo>
                    <a:pt x="8" y="211"/>
                  </a:lnTo>
                  <a:lnTo>
                    <a:pt x="9" y="212"/>
                  </a:lnTo>
                  <a:lnTo>
                    <a:pt x="11" y="211"/>
                  </a:lnTo>
                  <a:lnTo>
                    <a:pt x="12" y="210"/>
                  </a:lnTo>
                  <a:lnTo>
                    <a:pt x="15" y="210"/>
                  </a:lnTo>
                  <a:lnTo>
                    <a:pt x="16" y="211"/>
                  </a:lnTo>
                  <a:lnTo>
                    <a:pt x="16" y="212"/>
                  </a:lnTo>
                  <a:lnTo>
                    <a:pt x="17" y="214"/>
                  </a:lnTo>
                  <a:lnTo>
                    <a:pt x="18" y="215"/>
                  </a:lnTo>
                  <a:lnTo>
                    <a:pt x="19" y="217"/>
                  </a:lnTo>
                  <a:lnTo>
                    <a:pt x="20" y="218"/>
                  </a:lnTo>
                  <a:lnTo>
                    <a:pt x="21" y="219"/>
                  </a:lnTo>
                  <a:lnTo>
                    <a:pt x="21" y="222"/>
                  </a:lnTo>
                  <a:lnTo>
                    <a:pt x="20" y="223"/>
                  </a:lnTo>
                  <a:lnTo>
                    <a:pt x="19" y="224"/>
                  </a:lnTo>
                  <a:lnTo>
                    <a:pt x="18" y="224"/>
                  </a:lnTo>
                  <a:lnTo>
                    <a:pt x="16" y="224"/>
                  </a:lnTo>
                  <a:lnTo>
                    <a:pt x="14" y="224"/>
                  </a:lnTo>
                  <a:lnTo>
                    <a:pt x="11" y="226"/>
                  </a:lnTo>
                  <a:lnTo>
                    <a:pt x="9" y="226"/>
                  </a:lnTo>
                  <a:lnTo>
                    <a:pt x="8" y="227"/>
                  </a:lnTo>
                  <a:lnTo>
                    <a:pt x="6" y="228"/>
                  </a:lnTo>
                  <a:lnTo>
                    <a:pt x="5" y="229"/>
                  </a:lnTo>
                  <a:lnTo>
                    <a:pt x="5" y="231"/>
                  </a:lnTo>
                  <a:lnTo>
                    <a:pt x="6" y="232"/>
                  </a:lnTo>
                  <a:lnTo>
                    <a:pt x="7" y="233"/>
                  </a:lnTo>
                  <a:lnTo>
                    <a:pt x="8" y="234"/>
                  </a:lnTo>
                  <a:lnTo>
                    <a:pt x="10" y="233"/>
                  </a:lnTo>
                  <a:lnTo>
                    <a:pt x="14" y="231"/>
                  </a:lnTo>
                  <a:lnTo>
                    <a:pt x="16" y="231"/>
                  </a:lnTo>
                  <a:lnTo>
                    <a:pt x="18" y="231"/>
                  </a:lnTo>
                  <a:lnTo>
                    <a:pt x="19" y="232"/>
                  </a:lnTo>
                  <a:lnTo>
                    <a:pt x="21" y="232"/>
                  </a:lnTo>
                  <a:lnTo>
                    <a:pt x="22" y="234"/>
                  </a:lnTo>
                  <a:lnTo>
                    <a:pt x="22" y="236"/>
                  </a:lnTo>
                  <a:lnTo>
                    <a:pt x="22" y="238"/>
                  </a:lnTo>
                  <a:lnTo>
                    <a:pt x="22" y="239"/>
                  </a:lnTo>
                  <a:lnTo>
                    <a:pt x="22" y="240"/>
                  </a:lnTo>
                  <a:lnTo>
                    <a:pt x="21" y="241"/>
                  </a:lnTo>
                  <a:lnTo>
                    <a:pt x="19" y="243"/>
                  </a:lnTo>
                  <a:lnTo>
                    <a:pt x="17" y="244"/>
                  </a:lnTo>
                  <a:lnTo>
                    <a:pt x="12" y="247"/>
                  </a:lnTo>
                  <a:lnTo>
                    <a:pt x="11" y="249"/>
                  </a:lnTo>
                  <a:lnTo>
                    <a:pt x="10" y="249"/>
                  </a:lnTo>
                  <a:lnTo>
                    <a:pt x="9" y="251"/>
                  </a:lnTo>
                  <a:lnTo>
                    <a:pt x="10" y="252"/>
                  </a:lnTo>
                  <a:lnTo>
                    <a:pt x="11" y="254"/>
                  </a:lnTo>
                  <a:lnTo>
                    <a:pt x="14" y="253"/>
                  </a:lnTo>
                  <a:lnTo>
                    <a:pt x="15" y="253"/>
                  </a:lnTo>
                  <a:lnTo>
                    <a:pt x="16" y="254"/>
                  </a:lnTo>
                  <a:lnTo>
                    <a:pt x="18" y="252"/>
                  </a:lnTo>
                  <a:lnTo>
                    <a:pt x="19" y="252"/>
                  </a:lnTo>
                  <a:lnTo>
                    <a:pt x="19" y="251"/>
                  </a:lnTo>
                  <a:lnTo>
                    <a:pt x="20" y="251"/>
                  </a:lnTo>
                  <a:lnTo>
                    <a:pt x="22" y="250"/>
                  </a:lnTo>
                  <a:lnTo>
                    <a:pt x="22" y="251"/>
                  </a:lnTo>
                  <a:lnTo>
                    <a:pt x="24" y="251"/>
                  </a:lnTo>
                  <a:lnTo>
                    <a:pt x="26" y="250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9" y="249"/>
                  </a:lnTo>
                  <a:lnTo>
                    <a:pt x="29" y="250"/>
                  </a:lnTo>
                  <a:lnTo>
                    <a:pt x="30" y="251"/>
                  </a:lnTo>
                  <a:lnTo>
                    <a:pt x="30" y="252"/>
                  </a:lnTo>
                  <a:lnTo>
                    <a:pt x="29" y="253"/>
                  </a:lnTo>
                  <a:lnTo>
                    <a:pt x="29" y="254"/>
                  </a:lnTo>
                  <a:lnTo>
                    <a:pt x="28" y="254"/>
                  </a:lnTo>
                  <a:lnTo>
                    <a:pt x="27" y="254"/>
                  </a:lnTo>
                  <a:lnTo>
                    <a:pt x="26" y="254"/>
                  </a:lnTo>
                  <a:lnTo>
                    <a:pt x="24" y="254"/>
                  </a:lnTo>
                  <a:lnTo>
                    <a:pt x="23" y="254"/>
                  </a:lnTo>
                  <a:lnTo>
                    <a:pt x="22" y="255"/>
                  </a:lnTo>
                  <a:lnTo>
                    <a:pt x="21" y="256"/>
                  </a:lnTo>
                  <a:lnTo>
                    <a:pt x="21" y="257"/>
                  </a:lnTo>
                  <a:lnTo>
                    <a:pt x="22" y="258"/>
                  </a:lnTo>
                  <a:lnTo>
                    <a:pt x="27" y="263"/>
                  </a:lnTo>
                  <a:lnTo>
                    <a:pt x="29" y="265"/>
                  </a:lnTo>
                  <a:lnTo>
                    <a:pt x="29" y="268"/>
                  </a:lnTo>
                  <a:lnTo>
                    <a:pt x="30" y="267"/>
                  </a:lnTo>
                  <a:lnTo>
                    <a:pt x="31" y="267"/>
                  </a:lnTo>
                  <a:lnTo>
                    <a:pt x="33" y="267"/>
                  </a:lnTo>
                  <a:lnTo>
                    <a:pt x="34" y="267"/>
                  </a:lnTo>
                  <a:lnTo>
                    <a:pt x="36" y="267"/>
                  </a:lnTo>
                  <a:lnTo>
                    <a:pt x="38" y="268"/>
                  </a:lnTo>
                  <a:lnTo>
                    <a:pt x="39" y="268"/>
                  </a:lnTo>
                  <a:lnTo>
                    <a:pt x="39" y="269"/>
                  </a:lnTo>
                  <a:lnTo>
                    <a:pt x="39" y="270"/>
                  </a:lnTo>
                  <a:lnTo>
                    <a:pt x="38" y="270"/>
                  </a:lnTo>
                  <a:lnTo>
                    <a:pt x="36" y="269"/>
                  </a:lnTo>
                  <a:lnTo>
                    <a:pt x="35" y="269"/>
                  </a:lnTo>
                  <a:lnTo>
                    <a:pt x="34" y="270"/>
                  </a:lnTo>
                  <a:lnTo>
                    <a:pt x="33" y="270"/>
                  </a:lnTo>
                  <a:lnTo>
                    <a:pt x="34" y="271"/>
                  </a:lnTo>
                  <a:lnTo>
                    <a:pt x="34" y="273"/>
                  </a:lnTo>
                  <a:lnTo>
                    <a:pt x="35" y="273"/>
                  </a:lnTo>
                  <a:lnTo>
                    <a:pt x="35" y="274"/>
                  </a:lnTo>
                  <a:lnTo>
                    <a:pt x="36" y="274"/>
                  </a:lnTo>
                  <a:lnTo>
                    <a:pt x="40" y="271"/>
                  </a:lnTo>
                  <a:lnTo>
                    <a:pt x="41" y="273"/>
                  </a:lnTo>
                  <a:lnTo>
                    <a:pt x="41" y="274"/>
                  </a:lnTo>
                  <a:lnTo>
                    <a:pt x="41" y="275"/>
                  </a:lnTo>
                  <a:lnTo>
                    <a:pt x="40" y="275"/>
                  </a:lnTo>
                  <a:lnTo>
                    <a:pt x="39" y="276"/>
                  </a:lnTo>
                  <a:lnTo>
                    <a:pt x="39" y="277"/>
                  </a:lnTo>
                  <a:lnTo>
                    <a:pt x="39" y="278"/>
                  </a:lnTo>
                  <a:lnTo>
                    <a:pt x="40" y="277"/>
                  </a:lnTo>
                  <a:lnTo>
                    <a:pt x="40" y="278"/>
                  </a:lnTo>
                  <a:lnTo>
                    <a:pt x="41" y="279"/>
                  </a:lnTo>
                  <a:lnTo>
                    <a:pt x="41" y="280"/>
                  </a:lnTo>
                  <a:lnTo>
                    <a:pt x="40" y="280"/>
                  </a:lnTo>
                  <a:lnTo>
                    <a:pt x="39" y="280"/>
                  </a:lnTo>
                  <a:lnTo>
                    <a:pt x="39" y="281"/>
                  </a:lnTo>
                  <a:lnTo>
                    <a:pt x="39" y="282"/>
                  </a:lnTo>
                  <a:lnTo>
                    <a:pt x="38" y="282"/>
                  </a:lnTo>
                  <a:lnTo>
                    <a:pt x="38" y="284"/>
                  </a:lnTo>
                  <a:lnTo>
                    <a:pt x="39" y="284"/>
                  </a:lnTo>
                  <a:lnTo>
                    <a:pt x="40" y="284"/>
                  </a:lnTo>
                  <a:lnTo>
                    <a:pt x="41" y="284"/>
                  </a:lnTo>
                  <a:lnTo>
                    <a:pt x="42" y="284"/>
                  </a:lnTo>
                  <a:lnTo>
                    <a:pt x="43" y="284"/>
                  </a:lnTo>
                  <a:lnTo>
                    <a:pt x="44" y="285"/>
                  </a:lnTo>
                  <a:lnTo>
                    <a:pt x="43" y="286"/>
                  </a:lnTo>
                  <a:lnTo>
                    <a:pt x="42" y="286"/>
                  </a:lnTo>
                  <a:lnTo>
                    <a:pt x="42" y="287"/>
                  </a:lnTo>
                  <a:lnTo>
                    <a:pt x="43" y="287"/>
                  </a:lnTo>
                  <a:lnTo>
                    <a:pt x="44" y="287"/>
                  </a:lnTo>
                  <a:lnTo>
                    <a:pt x="45" y="287"/>
                  </a:lnTo>
                  <a:lnTo>
                    <a:pt x="46" y="287"/>
                  </a:lnTo>
                  <a:lnTo>
                    <a:pt x="46" y="286"/>
                  </a:lnTo>
                  <a:lnTo>
                    <a:pt x="47" y="285"/>
                  </a:lnTo>
                  <a:lnTo>
                    <a:pt x="47" y="284"/>
                  </a:lnTo>
                  <a:lnTo>
                    <a:pt x="46" y="282"/>
                  </a:lnTo>
                  <a:lnTo>
                    <a:pt x="46" y="281"/>
                  </a:lnTo>
                  <a:lnTo>
                    <a:pt x="47" y="281"/>
                  </a:lnTo>
                  <a:lnTo>
                    <a:pt x="48" y="281"/>
                  </a:lnTo>
                  <a:lnTo>
                    <a:pt x="50" y="281"/>
                  </a:lnTo>
                  <a:lnTo>
                    <a:pt x="50" y="282"/>
                  </a:lnTo>
                  <a:lnTo>
                    <a:pt x="51" y="284"/>
                  </a:lnTo>
                  <a:lnTo>
                    <a:pt x="52" y="284"/>
                  </a:lnTo>
                  <a:lnTo>
                    <a:pt x="53" y="284"/>
                  </a:lnTo>
                  <a:lnTo>
                    <a:pt x="53" y="285"/>
                  </a:lnTo>
                  <a:lnTo>
                    <a:pt x="53" y="287"/>
                  </a:lnTo>
                  <a:lnTo>
                    <a:pt x="53" y="288"/>
                  </a:lnTo>
                  <a:lnTo>
                    <a:pt x="54" y="288"/>
                  </a:lnTo>
                  <a:lnTo>
                    <a:pt x="55" y="288"/>
                  </a:lnTo>
                  <a:lnTo>
                    <a:pt x="56" y="288"/>
                  </a:lnTo>
                  <a:lnTo>
                    <a:pt x="57" y="288"/>
                  </a:lnTo>
                  <a:lnTo>
                    <a:pt x="58" y="288"/>
                  </a:lnTo>
                  <a:lnTo>
                    <a:pt x="59" y="288"/>
                  </a:lnTo>
                  <a:lnTo>
                    <a:pt x="60" y="287"/>
                  </a:lnTo>
                  <a:lnTo>
                    <a:pt x="60" y="286"/>
                  </a:lnTo>
                  <a:lnTo>
                    <a:pt x="60" y="285"/>
                  </a:lnTo>
                  <a:lnTo>
                    <a:pt x="59" y="284"/>
                  </a:lnTo>
                  <a:lnTo>
                    <a:pt x="60" y="282"/>
                  </a:lnTo>
                  <a:lnTo>
                    <a:pt x="60" y="281"/>
                  </a:lnTo>
                  <a:lnTo>
                    <a:pt x="62" y="280"/>
                  </a:lnTo>
                  <a:lnTo>
                    <a:pt x="60" y="279"/>
                  </a:lnTo>
                  <a:lnTo>
                    <a:pt x="60" y="278"/>
                  </a:lnTo>
                  <a:lnTo>
                    <a:pt x="63" y="277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5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9"/>
                  </a:lnTo>
                  <a:lnTo>
                    <a:pt x="66" y="280"/>
                  </a:lnTo>
                  <a:lnTo>
                    <a:pt x="65" y="280"/>
                  </a:lnTo>
                  <a:lnTo>
                    <a:pt x="65" y="281"/>
                  </a:lnTo>
                  <a:lnTo>
                    <a:pt x="65" y="282"/>
                  </a:lnTo>
                  <a:lnTo>
                    <a:pt x="66" y="282"/>
                  </a:lnTo>
                  <a:lnTo>
                    <a:pt x="67" y="282"/>
                  </a:lnTo>
                  <a:lnTo>
                    <a:pt x="67" y="281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70" y="280"/>
                  </a:lnTo>
                  <a:lnTo>
                    <a:pt x="71" y="278"/>
                  </a:lnTo>
                  <a:lnTo>
                    <a:pt x="72" y="277"/>
                  </a:lnTo>
                  <a:lnTo>
                    <a:pt x="72" y="276"/>
                  </a:lnTo>
                  <a:lnTo>
                    <a:pt x="74" y="276"/>
                  </a:lnTo>
                  <a:lnTo>
                    <a:pt x="75" y="276"/>
                  </a:lnTo>
                  <a:lnTo>
                    <a:pt x="76" y="277"/>
                  </a:lnTo>
                  <a:lnTo>
                    <a:pt x="75" y="277"/>
                  </a:lnTo>
                  <a:lnTo>
                    <a:pt x="75" y="278"/>
                  </a:lnTo>
                  <a:lnTo>
                    <a:pt x="75" y="279"/>
                  </a:lnTo>
                  <a:lnTo>
                    <a:pt x="74" y="280"/>
                  </a:lnTo>
                  <a:lnTo>
                    <a:pt x="72" y="280"/>
                  </a:lnTo>
                  <a:lnTo>
                    <a:pt x="72" y="281"/>
                  </a:lnTo>
                  <a:lnTo>
                    <a:pt x="72" y="282"/>
                  </a:lnTo>
                  <a:lnTo>
                    <a:pt x="74" y="284"/>
                  </a:lnTo>
                  <a:lnTo>
                    <a:pt x="75" y="282"/>
                  </a:lnTo>
                  <a:lnTo>
                    <a:pt x="77" y="282"/>
                  </a:lnTo>
                  <a:lnTo>
                    <a:pt x="78" y="282"/>
                  </a:lnTo>
                  <a:lnTo>
                    <a:pt x="82" y="279"/>
                  </a:lnTo>
                  <a:lnTo>
                    <a:pt x="83" y="279"/>
                  </a:lnTo>
                  <a:lnTo>
                    <a:pt x="84" y="278"/>
                  </a:lnTo>
                  <a:lnTo>
                    <a:pt x="86" y="279"/>
                  </a:lnTo>
                  <a:lnTo>
                    <a:pt x="86" y="280"/>
                  </a:lnTo>
                  <a:lnTo>
                    <a:pt x="86" y="281"/>
                  </a:lnTo>
                  <a:lnTo>
                    <a:pt x="86" y="282"/>
                  </a:lnTo>
                  <a:lnTo>
                    <a:pt x="86" y="284"/>
                  </a:lnTo>
                  <a:lnTo>
                    <a:pt x="88" y="285"/>
                  </a:lnTo>
                  <a:lnTo>
                    <a:pt x="90" y="285"/>
                  </a:lnTo>
                  <a:lnTo>
                    <a:pt x="91" y="285"/>
                  </a:lnTo>
                  <a:lnTo>
                    <a:pt x="95" y="280"/>
                  </a:lnTo>
                  <a:lnTo>
                    <a:pt x="98" y="280"/>
                  </a:lnTo>
                  <a:lnTo>
                    <a:pt x="99" y="281"/>
                  </a:lnTo>
                  <a:lnTo>
                    <a:pt x="99" y="282"/>
                  </a:lnTo>
                  <a:lnTo>
                    <a:pt x="99" y="285"/>
                  </a:lnTo>
                  <a:lnTo>
                    <a:pt x="98" y="287"/>
                  </a:lnTo>
                  <a:lnTo>
                    <a:pt x="99" y="288"/>
                  </a:lnTo>
                  <a:lnTo>
                    <a:pt x="100" y="288"/>
                  </a:lnTo>
                  <a:lnTo>
                    <a:pt x="102" y="287"/>
                  </a:lnTo>
                  <a:lnTo>
                    <a:pt x="103" y="287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2" y="291"/>
                  </a:lnTo>
                  <a:lnTo>
                    <a:pt x="102" y="292"/>
                  </a:lnTo>
                  <a:lnTo>
                    <a:pt x="106" y="292"/>
                  </a:lnTo>
                  <a:lnTo>
                    <a:pt x="107" y="293"/>
                  </a:lnTo>
                  <a:lnTo>
                    <a:pt x="108" y="296"/>
                  </a:lnTo>
                  <a:lnTo>
                    <a:pt x="110" y="296"/>
                  </a:lnTo>
                  <a:lnTo>
                    <a:pt x="112" y="298"/>
                  </a:lnTo>
                  <a:lnTo>
                    <a:pt x="113" y="298"/>
                  </a:lnTo>
                  <a:lnTo>
                    <a:pt x="114" y="298"/>
                  </a:lnTo>
                  <a:lnTo>
                    <a:pt x="117" y="296"/>
                  </a:lnTo>
                  <a:lnTo>
                    <a:pt x="118" y="296"/>
                  </a:lnTo>
                  <a:lnTo>
                    <a:pt x="119" y="297"/>
                  </a:lnTo>
                  <a:lnTo>
                    <a:pt x="120" y="300"/>
                  </a:lnTo>
                  <a:lnTo>
                    <a:pt x="122" y="302"/>
                  </a:lnTo>
                  <a:lnTo>
                    <a:pt x="122" y="303"/>
                  </a:lnTo>
                  <a:lnTo>
                    <a:pt x="122" y="304"/>
                  </a:lnTo>
                  <a:lnTo>
                    <a:pt x="129" y="305"/>
                  </a:lnTo>
                  <a:lnTo>
                    <a:pt x="130" y="305"/>
                  </a:lnTo>
                  <a:lnTo>
                    <a:pt x="132" y="308"/>
                  </a:lnTo>
                  <a:lnTo>
                    <a:pt x="136" y="311"/>
                  </a:lnTo>
                  <a:lnTo>
                    <a:pt x="139" y="313"/>
                  </a:lnTo>
                  <a:lnTo>
                    <a:pt x="140" y="316"/>
                  </a:lnTo>
                  <a:lnTo>
                    <a:pt x="144" y="316"/>
                  </a:lnTo>
                  <a:lnTo>
                    <a:pt x="150" y="316"/>
                  </a:lnTo>
                  <a:lnTo>
                    <a:pt x="158" y="313"/>
                  </a:lnTo>
                  <a:lnTo>
                    <a:pt x="160" y="312"/>
                  </a:lnTo>
                  <a:lnTo>
                    <a:pt x="162" y="309"/>
                  </a:lnTo>
                  <a:lnTo>
                    <a:pt x="163" y="308"/>
                  </a:lnTo>
                  <a:lnTo>
                    <a:pt x="164" y="308"/>
                  </a:lnTo>
                  <a:lnTo>
                    <a:pt x="166" y="311"/>
                  </a:lnTo>
                  <a:lnTo>
                    <a:pt x="167" y="311"/>
                  </a:lnTo>
                  <a:lnTo>
                    <a:pt x="168" y="309"/>
                  </a:lnTo>
                  <a:lnTo>
                    <a:pt x="168" y="308"/>
                  </a:lnTo>
                  <a:lnTo>
                    <a:pt x="168" y="307"/>
                  </a:lnTo>
                  <a:lnTo>
                    <a:pt x="170" y="304"/>
                  </a:lnTo>
                  <a:lnTo>
                    <a:pt x="170" y="303"/>
                  </a:lnTo>
                  <a:lnTo>
                    <a:pt x="171" y="303"/>
                  </a:lnTo>
                  <a:lnTo>
                    <a:pt x="172" y="303"/>
                  </a:lnTo>
                  <a:lnTo>
                    <a:pt x="171" y="305"/>
                  </a:lnTo>
                  <a:lnTo>
                    <a:pt x="171" y="307"/>
                  </a:lnTo>
                  <a:lnTo>
                    <a:pt x="172" y="308"/>
                  </a:lnTo>
                  <a:lnTo>
                    <a:pt x="173" y="307"/>
                  </a:lnTo>
                  <a:lnTo>
                    <a:pt x="173" y="305"/>
                  </a:lnTo>
                  <a:lnTo>
                    <a:pt x="174" y="305"/>
                  </a:lnTo>
                  <a:lnTo>
                    <a:pt x="177" y="305"/>
                  </a:lnTo>
                  <a:lnTo>
                    <a:pt x="177" y="303"/>
                  </a:lnTo>
                  <a:lnTo>
                    <a:pt x="176" y="301"/>
                  </a:lnTo>
                  <a:lnTo>
                    <a:pt x="176" y="300"/>
                  </a:lnTo>
                  <a:lnTo>
                    <a:pt x="177" y="299"/>
                  </a:lnTo>
                  <a:lnTo>
                    <a:pt x="178" y="299"/>
                  </a:lnTo>
                  <a:lnTo>
                    <a:pt x="178" y="301"/>
                  </a:lnTo>
                  <a:lnTo>
                    <a:pt x="179" y="302"/>
                  </a:lnTo>
                  <a:lnTo>
                    <a:pt x="182" y="302"/>
                  </a:lnTo>
                  <a:lnTo>
                    <a:pt x="183" y="301"/>
                  </a:lnTo>
                  <a:lnTo>
                    <a:pt x="184" y="303"/>
                  </a:lnTo>
                  <a:lnTo>
                    <a:pt x="185" y="304"/>
                  </a:lnTo>
                  <a:lnTo>
                    <a:pt x="187" y="302"/>
                  </a:lnTo>
                  <a:lnTo>
                    <a:pt x="187" y="300"/>
                  </a:lnTo>
                  <a:lnTo>
                    <a:pt x="188" y="300"/>
                  </a:lnTo>
                  <a:lnTo>
                    <a:pt x="189" y="301"/>
                  </a:lnTo>
                  <a:lnTo>
                    <a:pt x="190" y="301"/>
                  </a:lnTo>
                  <a:lnTo>
                    <a:pt x="191" y="301"/>
                  </a:lnTo>
                  <a:lnTo>
                    <a:pt x="192" y="300"/>
                  </a:lnTo>
                  <a:lnTo>
                    <a:pt x="191" y="299"/>
                  </a:lnTo>
                  <a:lnTo>
                    <a:pt x="191" y="298"/>
                  </a:lnTo>
                  <a:lnTo>
                    <a:pt x="195" y="297"/>
                  </a:lnTo>
                  <a:lnTo>
                    <a:pt x="196" y="297"/>
                  </a:lnTo>
                  <a:lnTo>
                    <a:pt x="198" y="294"/>
                  </a:lnTo>
                  <a:lnTo>
                    <a:pt x="198" y="293"/>
                  </a:lnTo>
                  <a:lnTo>
                    <a:pt x="199" y="293"/>
                  </a:lnTo>
                  <a:lnTo>
                    <a:pt x="200" y="297"/>
                  </a:lnTo>
                  <a:lnTo>
                    <a:pt x="200" y="298"/>
                  </a:lnTo>
                  <a:lnTo>
                    <a:pt x="201" y="298"/>
                  </a:lnTo>
                  <a:lnTo>
                    <a:pt x="202" y="299"/>
                  </a:lnTo>
                  <a:lnTo>
                    <a:pt x="202" y="301"/>
                  </a:lnTo>
                  <a:lnTo>
                    <a:pt x="203" y="301"/>
                  </a:lnTo>
                  <a:lnTo>
                    <a:pt x="206" y="300"/>
                  </a:lnTo>
                  <a:lnTo>
                    <a:pt x="207" y="298"/>
                  </a:lnTo>
                  <a:lnTo>
                    <a:pt x="207" y="293"/>
                  </a:lnTo>
                  <a:lnTo>
                    <a:pt x="208" y="292"/>
                  </a:lnTo>
                  <a:lnTo>
                    <a:pt x="208" y="293"/>
                  </a:lnTo>
                  <a:lnTo>
                    <a:pt x="209" y="296"/>
                  </a:lnTo>
                  <a:lnTo>
                    <a:pt x="209" y="297"/>
                  </a:lnTo>
                  <a:lnTo>
                    <a:pt x="210" y="298"/>
                  </a:lnTo>
                  <a:lnTo>
                    <a:pt x="211" y="296"/>
                  </a:lnTo>
                  <a:lnTo>
                    <a:pt x="212" y="298"/>
                  </a:lnTo>
                  <a:lnTo>
                    <a:pt x="213" y="297"/>
                  </a:lnTo>
                  <a:lnTo>
                    <a:pt x="213" y="296"/>
                  </a:lnTo>
                  <a:lnTo>
                    <a:pt x="214" y="294"/>
                  </a:lnTo>
                  <a:lnTo>
                    <a:pt x="215" y="297"/>
                  </a:lnTo>
                  <a:lnTo>
                    <a:pt x="216" y="301"/>
                  </a:lnTo>
                  <a:lnTo>
                    <a:pt x="222" y="299"/>
                  </a:lnTo>
                  <a:lnTo>
                    <a:pt x="220" y="290"/>
                  </a:lnTo>
                  <a:lnTo>
                    <a:pt x="220" y="276"/>
                  </a:lnTo>
                  <a:lnTo>
                    <a:pt x="223" y="263"/>
                  </a:lnTo>
                  <a:lnTo>
                    <a:pt x="228" y="253"/>
                  </a:lnTo>
                  <a:lnTo>
                    <a:pt x="242" y="241"/>
                  </a:lnTo>
                  <a:lnTo>
                    <a:pt x="252" y="228"/>
                  </a:lnTo>
                  <a:lnTo>
                    <a:pt x="257" y="222"/>
                  </a:lnTo>
                  <a:lnTo>
                    <a:pt x="269" y="224"/>
                  </a:lnTo>
                  <a:lnTo>
                    <a:pt x="282" y="247"/>
                  </a:lnTo>
                  <a:lnTo>
                    <a:pt x="290" y="249"/>
                  </a:lnTo>
                  <a:lnTo>
                    <a:pt x="305" y="247"/>
                  </a:lnTo>
                  <a:lnTo>
                    <a:pt x="314" y="244"/>
                  </a:lnTo>
                  <a:lnTo>
                    <a:pt x="316" y="242"/>
                  </a:lnTo>
                  <a:lnTo>
                    <a:pt x="319" y="240"/>
                  </a:lnTo>
                  <a:lnTo>
                    <a:pt x="320" y="239"/>
                  </a:lnTo>
                  <a:lnTo>
                    <a:pt x="321" y="239"/>
                  </a:lnTo>
                  <a:lnTo>
                    <a:pt x="322" y="241"/>
                  </a:lnTo>
                  <a:lnTo>
                    <a:pt x="324" y="242"/>
                  </a:lnTo>
                  <a:lnTo>
                    <a:pt x="326" y="243"/>
                  </a:lnTo>
                  <a:lnTo>
                    <a:pt x="327" y="244"/>
                  </a:lnTo>
                  <a:lnTo>
                    <a:pt x="328" y="245"/>
                  </a:lnTo>
                  <a:lnTo>
                    <a:pt x="330" y="244"/>
                  </a:lnTo>
                  <a:lnTo>
                    <a:pt x="330" y="242"/>
                  </a:lnTo>
                  <a:lnTo>
                    <a:pt x="332" y="244"/>
                  </a:lnTo>
                  <a:lnTo>
                    <a:pt x="333" y="243"/>
                  </a:lnTo>
                  <a:lnTo>
                    <a:pt x="333" y="240"/>
                  </a:lnTo>
                  <a:lnTo>
                    <a:pt x="335" y="239"/>
                  </a:lnTo>
                  <a:lnTo>
                    <a:pt x="335" y="236"/>
                  </a:lnTo>
                  <a:lnTo>
                    <a:pt x="336" y="236"/>
                  </a:lnTo>
                  <a:lnTo>
                    <a:pt x="338" y="236"/>
                  </a:lnTo>
                  <a:lnTo>
                    <a:pt x="338" y="231"/>
                  </a:lnTo>
                  <a:lnTo>
                    <a:pt x="339" y="231"/>
                  </a:lnTo>
                  <a:lnTo>
                    <a:pt x="339" y="228"/>
                  </a:lnTo>
                  <a:lnTo>
                    <a:pt x="340" y="227"/>
                  </a:lnTo>
                  <a:lnTo>
                    <a:pt x="341" y="224"/>
                  </a:lnTo>
                  <a:lnTo>
                    <a:pt x="339" y="222"/>
                  </a:lnTo>
                  <a:lnTo>
                    <a:pt x="340" y="221"/>
                  </a:lnTo>
                  <a:lnTo>
                    <a:pt x="341" y="220"/>
                  </a:lnTo>
                  <a:lnTo>
                    <a:pt x="341" y="219"/>
                  </a:lnTo>
                  <a:lnTo>
                    <a:pt x="341" y="217"/>
                  </a:lnTo>
                  <a:lnTo>
                    <a:pt x="341" y="215"/>
                  </a:lnTo>
                  <a:lnTo>
                    <a:pt x="342" y="215"/>
                  </a:lnTo>
                  <a:lnTo>
                    <a:pt x="342" y="210"/>
                  </a:lnTo>
                  <a:lnTo>
                    <a:pt x="341" y="207"/>
                  </a:lnTo>
                  <a:lnTo>
                    <a:pt x="341" y="206"/>
                  </a:lnTo>
                  <a:lnTo>
                    <a:pt x="342" y="205"/>
                  </a:lnTo>
                  <a:lnTo>
                    <a:pt x="341" y="204"/>
                  </a:lnTo>
                  <a:lnTo>
                    <a:pt x="340" y="203"/>
                  </a:lnTo>
                  <a:lnTo>
                    <a:pt x="340" y="201"/>
                  </a:lnTo>
                  <a:lnTo>
                    <a:pt x="341" y="201"/>
                  </a:lnTo>
                  <a:lnTo>
                    <a:pt x="342" y="200"/>
                  </a:lnTo>
                  <a:lnTo>
                    <a:pt x="343" y="200"/>
                  </a:lnTo>
                  <a:lnTo>
                    <a:pt x="343" y="199"/>
                  </a:lnTo>
                  <a:lnTo>
                    <a:pt x="342" y="198"/>
                  </a:lnTo>
                  <a:lnTo>
                    <a:pt x="342" y="197"/>
                  </a:lnTo>
                  <a:lnTo>
                    <a:pt x="343" y="196"/>
                  </a:lnTo>
                  <a:lnTo>
                    <a:pt x="343" y="195"/>
                  </a:lnTo>
                  <a:lnTo>
                    <a:pt x="341" y="194"/>
                  </a:lnTo>
                  <a:lnTo>
                    <a:pt x="340" y="192"/>
                  </a:lnTo>
                  <a:lnTo>
                    <a:pt x="338" y="191"/>
                  </a:lnTo>
                  <a:lnTo>
                    <a:pt x="338" y="185"/>
                  </a:lnTo>
                  <a:lnTo>
                    <a:pt x="336" y="184"/>
                  </a:lnTo>
                  <a:lnTo>
                    <a:pt x="336" y="183"/>
                  </a:lnTo>
                  <a:lnTo>
                    <a:pt x="338" y="183"/>
                  </a:lnTo>
                  <a:lnTo>
                    <a:pt x="339" y="182"/>
                  </a:lnTo>
                  <a:lnTo>
                    <a:pt x="339" y="180"/>
                  </a:lnTo>
                  <a:lnTo>
                    <a:pt x="341" y="179"/>
                  </a:lnTo>
                  <a:lnTo>
                    <a:pt x="341" y="177"/>
                  </a:lnTo>
                  <a:lnTo>
                    <a:pt x="339" y="177"/>
                  </a:lnTo>
                  <a:lnTo>
                    <a:pt x="339" y="176"/>
                  </a:lnTo>
                  <a:lnTo>
                    <a:pt x="340" y="175"/>
                  </a:lnTo>
                  <a:lnTo>
                    <a:pt x="341" y="174"/>
                  </a:lnTo>
                  <a:lnTo>
                    <a:pt x="343" y="175"/>
                  </a:lnTo>
                  <a:lnTo>
                    <a:pt x="342" y="171"/>
                  </a:lnTo>
                  <a:lnTo>
                    <a:pt x="342" y="170"/>
                  </a:lnTo>
                  <a:lnTo>
                    <a:pt x="341" y="168"/>
                  </a:lnTo>
                  <a:lnTo>
                    <a:pt x="340" y="165"/>
                  </a:lnTo>
                  <a:lnTo>
                    <a:pt x="340" y="162"/>
                  </a:lnTo>
                  <a:lnTo>
                    <a:pt x="340" y="161"/>
                  </a:lnTo>
                  <a:lnTo>
                    <a:pt x="341" y="160"/>
                  </a:lnTo>
                  <a:lnTo>
                    <a:pt x="341" y="154"/>
                  </a:lnTo>
                  <a:lnTo>
                    <a:pt x="341" y="152"/>
                  </a:lnTo>
                  <a:lnTo>
                    <a:pt x="342" y="151"/>
                  </a:lnTo>
                  <a:lnTo>
                    <a:pt x="342" y="150"/>
                  </a:lnTo>
                  <a:lnTo>
                    <a:pt x="346" y="146"/>
                  </a:lnTo>
                  <a:lnTo>
                    <a:pt x="347" y="145"/>
                  </a:lnTo>
                  <a:lnTo>
                    <a:pt x="348" y="138"/>
                  </a:lnTo>
                  <a:lnTo>
                    <a:pt x="350" y="137"/>
                  </a:lnTo>
                  <a:lnTo>
                    <a:pt x="352" y="135"/>
                  </a:lnTo>
                  <a:lnTo>
                    <a:pt x="353" y="134"/>
                  </a:lnTo>
                  <a:lnTo>
                    <a:pt x="354" y="131"/>
                  </a:lnTo>
                  <a:lnTo>
                    <a:pt x="354" y="129"/>
                  </a:lnTo>
                  <a:lnTo>
                    <a:pt x="355" y="127"/>
                  </a:lnTo>
                  <a:lnTo>
                    <a:pt x="355" y="126"/>
                  </a:lnTo>
                  <a:lnTo>
                    <a:pt x="358" y="125"/>
                  </a:lnTo>
                  <a:lnTo>
                    <a:pt x="359" y="123"/>
                  </a:lnTo>
                  <a:lnTo>
                    <a:pt x="359" y="122"/>
                  </a:lnTo>
                  <a:lnTo>
                    <a:pt x="363" y="113"/>
                  </a:lnTo>
                  <a:lnTo>
                    <a:pt x="365" y="107"/>
                  </a:lnTo>
                  <a:lnTo>
                    <a:pt x="369" y="100"/>
                  </a:lnTo>
                  <a:lnTo>
                    <a:pt x="370" y="99"/>
                  </a:lnTo>
                  <a:lnTo>
                    <a:pt x="379" y="100"/>
                  </a:lnTo>
                  <a:lnTo>
                    <a:pt x="391" y="96"/>
                  </a:lnTo>
                  <a:lnTo>
                    <a:pt x="404" y="87"/>
                  </a:lnTo>
                  <a:lnTo>
                    <a:pt x="420" y="64"/>
                  </a:lnTo>
                  <a:lnTo>
                    <a:pt x="422" y="63"/>
                  </a:lnTo>
                  <a:lnTo>
                    <a:pt x="426" y="59"/>
                  </a:lnTo>
                  <a:lnTo>
                    <a:pt x="426" y="56"/>
                  </a:lnTo>
                  <a:lnTo>
                    <a:pt x="426" y="54"/>
                  </a:lnTo>
                  <a:lnTo>
                    <a:pt x="425" y="49"/>
                  </a:lnTo>
                  <a:lnTo>
                    <a:pt x="424" y="47"/>
                  </a:lnTo>
                  <a:lnTo>
                    <a:pt x="423" y="46"/>
                  </a:lnTo>
                  <a:lnTo>
                    <a:pt x="419" y="44"/>
                  </a:lnTo>
                  <a:lnTo>
                    <a:pt x="417" y="44"/>
                  </a:lnTo>
                  <a:lnTo>
                    <a:pt x="416" y="43"/>
                  </a:lnTo>
                  <a:lnTo>
                    <a:pt x="416" y="41"/>
                  </a:lnTo>
                  <a:lnTo>
                    <a:pt x="416" y="35"/>
                  </a:lnTo>
                  <a:lnTo>
                    <a:pt x="418" y="30"/>
                  </a:lnTo>
                  <a:lnTo>
                    <a:pt x="419" y="26"/>
                  </a:lnTo>
                  <a:lnTo>
                    <a:pt x="419" y="25"/>
                  </a:lnTo>
                  <a:lnTo>
                    <a:pt x="418" y="25"/>
                  </a:lnTo>
                  <a:lnTo>
                    <a:pt x="426" y="0"/>
                  </a:lnTo>
                  <a:lnTo>
                    <a:pt x="432" y="3"/>
                  </a:lnTo>
                  <a:lnTo>
                    <a:pt x="438" y="24"/>
                  </a:lnTo>
                  <a:lnTo>
                    <a:pt x="439" y="40"/>
                  </a:lnTo>
                  <a:lnTo>
                    <a:pt x="448" y="55"/>
                  </a:lnTo>
                  <a:lnTo>
                    <a:pt x="447" y="60"/>
                  </a:lnTo>
                  <a:lnTo>
                    <a:pt x="455" y="72"/>
                  </a:lnTo>
                  <a:lnTo>
                    <a:pt x="462" y="102"/>
                  </a:lnTo>
                  <a:lnTo>
                    <a:pt x="461" y="122"/>
                  </a:lnTo>
                  <a:lnTo>
                    <a:pt x="458" y="142"/>
                  </a:lnTo>
                  <a:lnTo>
                    <a:pt x="483" y="180"/>
                  </a:lnTo>
                  <a:lnTo>
                    <a:pt x="473" y="198"/>
                  </a:lnTo>
                  <a:lnTo>
                    <a:pt x="479" y="209"/>
                  </a:lnTo>
                  <a:lnTo>
                    <a:pt x="477" y="219"/>
                  </a:lnTo>
                  <a:lnTo>
                    <a:pt x="474" y="229"/>
                  </a:lnTo>
                  <a:lnTo>
                    <a:pt x="467" y="229"/>
                  </a:lnTo>
                  <a:lnTo>
                    <a:pt x="463" y="230"/>
                  </a:lnTo>
                  <a:lnTo>
                    <a:pt x="459" y="246"/>
                  </a:lnTo>
                  <a:lnTo>
                    <a:pt x="453" y="254"/>
                  </a:lnTo>
                  <a:lnTo>
                    <a:pt x="458" y="256"/>
                  </a:lnTo>
                  <a:lnTo>
                    <a:pt x="461" y="261"/>
                  </a:lnTo>
                  <a:lnTo>
                    <a:pt x="466" y="263"/>
                  </a:lnTo>
                  <a:lnTo>
                    <a:pt x="465" y="270"/>
                  </a:lnTo>
                  <a:lnTo>
                    <a:pt x="472" y="275"/>
                  </a:lnTo>
                  <a:lnTo>
                    <a:pt x="474" y="277"/>
                  </a:lnTo>
                  <a:lnTo>
                    <a:pt x="477" y="276"/>
                  </a:lnTo>
                  <a:lnTo>
                    <a:pt x="486" y="275"/>
                  </a:lnTo>
                  <a:lnTo>
                    <a:pt x="490" y="278"/>
                  </a:lnTo>
                  <a:lnTo>
                    <a:pt x="492" y="278"/>
                  </a:lnTo>
                  <a:lnTo>
                    <a:pt x="500" y="278"/>
                  </a:lnTo>
                  <a:lnTo>
                    <a:pt x="502" y="279"/>
                  </a:lnTo>
                  <a:lnTo>
                    <a:pt x="514" y="281"/>
                  </a:lnTo>
                  <a:lnTo>
                    <a:pt x="521" y="286"/>
                  </a:lnTo>
                  <a:lnTo>
                    <a:pt x="522" y="290"/>
                  </a:lnTo>
                  <a:lnTo>
                    <a:pt x="520" y="298"/>
                  </a:lnTo>
                  <a:lnTo>
                    <a:pt x="528" y="302"/>
                  </a:lnTo>
                  <a:lnTo>
                    <a:pt x="532" y="305"/>
                  </a:lnTo>
                  <a:lnTo>
                    <a:pt x="537" y="305"/>
                  </a:lnTo>
                  <a:lnTo>
                    <a:pt x="543" y="310"/>
                  </a:lnTo>
                  <a:lnTo>
                    <a:pt x="552" y="316"/>
                  </a:lnTo>
                  <a:lnTo>
                    <a:pt x="554" y="320"/>
                  </a:lnTo>
                  <a:lnTo>
                    <a:pt x="560" y="342"/>
                  </a:lnTo>
                  <a:lnTo>
                    <a:pt x="560" y="351"/>
                  </a:lnTo>
                  <a:lnTo>
                    <a:pt x="555" y="352"/>
                  </a:lnTo>
                  <a:lnTo>
                    <a:pt x="552" y="366"/>
                  </a:lnTo>
                  <a:lnTo>
                    <a:pt x="558" y="379"/>
                  </a:lnTo>
                  <a:lnTo>
                    <a:pt x="551" y="396"/>
                  </a:lnTo>
                  <a:lnTo>
                    <a:pt x="527" y="412"/>
                  </a:lnTo>
                  <a:lnTo>
                    <a:pt x="519" y="432"/>
                  </a:lnTo>
                  <a:lnTo>
                    <a:pt x="520" y="440"/>
                  </a:lnTo>
                  <a:lnTo>
                    <a:pt x="527" y="443"/>
                  </a:lnTo>
                  <a:lnTo>
                    <a:pt x="530" y="451"/>
                  </a:lnTo>
                  <a:lnTo>
                    <a:pt x="536" y="452"/>
                  </a:lnTo>
                  <a:lnTo>
                    <a:pt x="566" y="459"/>
                  </a:lnTo>
                  <a:lnTo>
                    <a:pt x="513" y="519"/>
                  </a:lnTo>
                  <a:lnTo>
                    <a:pt x="537" y="547"/>
                  </a:lnTo>
                  <a:lnTo>
                    <a:pt x="559" y="528"/>
                  </a:lnTo>
                  <a:lnTo>
                    <a:pt x="572" y="530"/>
                  </a:lnTo>
                  <a:lnTo>
                    <a:pt x="586" y="533"/>
                  </a:lnTo>
                  <a:lnTo>
                    <a:pt x="592" y="546"/>
                  </a:lnTo>
                  <a:lnTo>
                    <a:pt x="588" y="572"/>
                  </a:lnTo>
                  <a:lnTo>
                    <a:pt x="600" y="576"/>
                  </a:lnTo>
                  <a:lnTo>
                    <a:pt x="620" y="575"/>
                  </a:lnTo>
                  <a:lnTo>
                    <a:pt x="645" y="571"/>
                  </a:lnTo>
                  <a:lnTo>
                    <a:pt x="623" y="617"/>
                  </a:lnTo>
                  <a:lnTo>
                    <a:pt x="600" y="660"/>
                  </a:lnTo>
                  <a:lnTo>
                    <a:pt x="593" y="671"/>
                  </a:lnTo>
                  <a:lnTo>
                    <a:pt x="584" y="677"/>
                  </a:lnTo>
                  <a:lnTo>
                    <a:pt x="575" y="696"/>
                  </a:lnTo>
                  <a:lnTo>
                    <a:pt x="571" y="709"/>
                  </a:lnTo>
                  <a:lnTo>
                    <a:pt x="575" y="724"/>
                  </a:lnTo>
                  <a:lnTo>
                    <a:pt x="570" y="736"/>
                  </a:lnTo>
                  <a:lnTo>
                    <a:pt x="569" y="739"/>
                  </a:lnTo>
                  <a:lnTo>
                    <a:pt x="573" y="745"/>
                  </a:lnTo>
                  <a:lnTo>
                    <a:pt x="596" y="743"/>
                  </a:lnTo>
                  <a:lnTo>
                    <a:pt x="598" y="739"/>
                  </a:lnTo>
                  <a:lnTo>
                    <a:pt x="608" y="741"/>
                  </a:lnTo>
                  <a:lnTo>
                    <a:pt x="615" y="732"/>
                  </a:lnTo>
                  <a:lnTo>
                    <a:pt x="626" y="718"/>
                  </a:lnTo>
                  <a:lnTo>
                    <a:pt x="634" y="714"/>
                  </a:lnTo>
                  <a:lnTo>
                    <a:pt x="644" y="714"/>
                  </a:lnTo>
                  <a:lnTo>
                    <a:pt x="642" y="732"/>
                  </a:lnTo>
                  <a:lnTo>
                    <a:pt x="642" y="738"/>
                  </a:lnTo>
                  <a:lnTo>
                    <a:pt x="638" y="753"/>
                  </a:lnTo>
                  <a:lnTo>
                    <a:pt x="629" y="774"/>
                  </a:lnTo>
                  <a:lnTo>
                    <a:pt x="638" y="779"/>
                  </a:lnTo>
                  <a:lnTo>
                    <a:pt x="635" y="788"/>
                  </a:lnTo>
                  <a:lnTo>
                    <a:pt x="619" y="791"/>
                  </a:lnTo>
                  <a:lnTo>
                    <a:pt x="614" y="823"/>
                  </a:lnTo>
                  <a:lnTo>
                    <a:pt x="614" y="826"/>
                  </a:lnTo>
                  <a:lnTo>
                    <a:pt x="609" y="850"/>
                  </a:lnTo>
                  <a:lnTo>
                    <a:pt x="597" y="849"/>
                  </a:lnTo>
                  <a:lnTo>
                    <a:pt x="594" y="859"/>
                  </a:lnTo>
                  <a:lnTo>
                    <a:pt x="596" y="867"/>
                  </a:lnTo>
                  <a:lnTo>
                    <a:pt x="608" y="869"/>
                  </a:lnTo>
                  <a:lnTo>
                    <a:pt x="618" y="883"/>
                  </a:lnTo>
                  <a:lnTo>
                    <a:pt x="618" y="892"/>
                  </a:lnTo>
                  <a:lnTo>
                    <a:pt x="615" y="897"/>
                  </a:lnTo>
                  <a:lnTo>
                    <a:pt x="619" y="90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70" name="Freeform 3110"/>
            <p:cNvSpPr>
              <a:spLocks/>
            </p:cNvSpPr>
            <p:nvPr/>
          </p:nvSpPr>
          <p:spPr bwMode="auto">
            <a:xfrm>
              <a:off x="2724785" y="6071235"/>
              <a:ext cx="689610" cy="737870"/>
            </a:xfrm>
            <a:custGeom>
              <a:avLst/>
              <a:gdLst>
                <a:gd name="T0" fmla="*/ 662305 w 1086"/>
                <a:gd name="T1" fmla="*/ 530860 h 1162"/>
                <a:gd name="T2" fmla="*/ 666750 w 1086"/>
                <a:gd name="T3" fmla="*/ 545465 h 1162"/>
                <a:gd name="T4" fmla="*/ 648970 w 1086"/>
                <a:gd name="T5" fmla="*/ 568960 h 1162"/>
                <a:gd name="T6" fmla="*/ 596900 w 1086"/>
                <a:gd name="T7" fmla="*/ 518160 h 1162"/>
                <a:gd name="T8" fmla="*/ 577850 w 1086"/>
                <a:gd name="T9" fmla="*/ 547370 h 1162"/>
                <a:gd name="T10" fmla="*/ 515620 w 1086"/>
                <a:gd name="T11" fmla="*/ 569595 h 1162"/>
                <a:gd name="T12" fmla="*/ 500380 w 1086"/>
                <a:gd name="T13" fmla="*/ 624205 h 1162"/>
                <a:gd name="T14" fmla="*/ 474345 w 1086"/>
                <a:gd name="T15" fmla="*/ 654050 h 1162"/>
                <a:gd name="T16" fmla="*/ 445770 w 1086"/>
                <a:gd name="T17" fmla="*/ 687705 h 1162"/>
                <a:gd name="T18" fmla="*/ 436880 w 1086"/>
                <a:gd name="T19" fmla="*/ 707390 h 1162"/>
                <a:gd name="T20" fmla="*/ 422910 w 1086"/>
                <a:gd name="T21" fmla="*/ 720725 h 1162"/>
                <a:gd name="T22" fmla="*/ 387350 w 1086"/>
                <a:gd name="T23" fmla="*/ 719455 h 1162"/>
                <a:gd name="T24" fmla="*/ 395605 w 1086"/>
                <a:gd name="T25" fmla="*/ 702310 h 1162"/>
                <a:gd name="T26" fmla="*/ 388620 w 1086"/>
                <a:gd name="T27" fmla="*/ 676910 h 1162"/>
                <a:gd name="T28" fmla="*/ 354330 w 1086"/>
                <a:gd name="T29" fmla="*/ 680720 h 1162"/>
                <a:gd name="T30" fmla="*/ 322580 w 1086"/>
                <a:gd name="T31" fmla="*/ 694690 h 1162"/>
                <a:gd name="T32" fmla="*/ 325120 w 1086"/>
                <a:gd name="T33" fmla="*/ 658495 h 1162"/>
                <a:gd name="T34" fmla="*/ 322580 w 1086"/>
                <a:gd name="T35" fmla="*/ 633095 h 1162"/>
                <a:gd name="T36" fmla="*/ 285750 w 1086"/>
                <a:gd name="T37" fmla="*/ 618490 h 1162"/>
                <a:gd name="T38" fmla="*/ 264160 w 1086"/>
                <a:gd name="T39" fmla="*/ 627380 h 1162"/>
                <a:gd name="T40" fmla="*/ 246380 w 1086"/>
                <a:gd name="T41" fmla="*/ 627380 h 1162"/>
                <a:gd name="T42" fmla="*/ 229235 w 1086"/>
                <a:gd name="T43" fmla="*/ 626110 h 1162"/>
                <a:gd name="T44" fmla="*/ 209550 w 1086"/>
                <a:gd name="T45" fmla="*/ 618490 h 1162"/>
                <a:gd name="T46" fmla="*/ 186690 w 1086"/>
                <a:gd name="T47" fmla="*/ 588645 h 1162"/>
                <a:gd name="T48" fmla="*/ 184150 w 1086"/>
                <a:gd name="T49" fmla="*/ 572770 h 1162"/>
                <a:gd name="T50" fmla="*/ 210820 w 1086"/>
                <a:gd name="T51" fmla="*/ 568325 h 1162"/>
                <a:gd name="T52" fmla="*/ 214630 w 1086"/>
                <a:gd name="T53" fmla="*/ 544195 h 1162"/>
                <a:gd name="T54" fmla="*/ 208915 w 1086"/>
                <a:gd name="T55" fmla="*/ 514985 h 1162"/>
                <a:gd name="T56" fmla="*/ 174625 w 1086"/>
                <a:gd name="T57" fmla="*/ 521335 h 1162"/>
                <a:gd name="T58" fmla="*/ 132080 w 1086"/>
                <a:gd name="T59" fmla="*/ 521335 h 1162"/>
                <a:gd name="T60" fmla="*/ 123190 w 1086"/>
                <a:gd name="T61" fmla="*/ 540385 h 1162"/>
                <a:gd name="T62" fmla="*/ 94615 w 1086"/>
                <a:gd name="T63" fmla="*/ 539115 h 1162"/>
                <a:gd name="T64" fmla="*/ 82550 w 1086"/>
                <a:gd name="T65" fmla="*/ 520065 h 1162"/>
                <a:gd name="T66" fmla="*/ 73660 w 1086"/>
                <a:gd name="T67" fmla="*/ 496570 h 1162"/>
                <a:gd name="T68" fmla="*/ 83820 w 1086"/>
                <a:gd name="T69" fmla="*/ 432435 h 1162"/>
                <a:gd name="T70" fmla="*/ 93345 w 1086"/>
                <a:gd name="T71" fmla="*/ 370840 h 1162"/>
                <a:gd name="T72" fmla="*/ 83820 w 1086"/>
                <a:gd name="T73" fmla="*/ 297180 h 1162"/>
                <a:gd name="T74" fmla="*/ 46990 w 1086"/>
                <a:gd name="T75" fmla="*/ 287655 h 1162"/>
                <a:gd name="T76" fmla="*/ 24765 w 1086"/>
                <a:gd name="T77" fmla="*/ 239395 h 1162"/>
                <a:gd name="T78" fmla="*/ 12065 w 1086"/>
                <a:gd name="T79" fmla="*/ 182245 h 1162"/>
                <a:gd name="T80" fmla="*/ 16510 w 1086"/>
                <a:gd name="T81" fmla="*/ 149225 h 1162"/>
                <a:gd name="T82" fmla="*/ 55245 w 1086"/>
                <a:gd name="T83" fmla="*/ 75565 h 1162"/>
                <a:gd name="T84" fmla="*/ 127000 w 1086"/>
                <a:gd name="T85" fmla="*/ 22860 h 1162"/>
                <a:gd name="T86" fmla="*/ 197485 w 1086"/>
                <a:gd name="T87" fmla="*/ 65405 h 1162"/>
                <a:gd name="T88" fmla="*/ 205740 w 1086"/>
                <a:gd name="T89" fmla="*/ 63500 h 1162"/>
                <a:gd name="T90" fmla="*/ 213995 w 1086"/>
                <a:gd name="T91" fmla="*/ 56515 h 1162"/>
                <a:gd name="T92" fmla="*/ 228600 w 1086"/>
                <a:gd name="T93" fmla="*/ 48895 h 1162"/>
                <a:gd name="T94" fmla="*/ 245745 w 1086"/>
                <a:gd name="T95" fmla="*/ 38735 h 1162"/>
                <a:gd name="T96" fmla="*/ 253365 w 1086"/>
                <a:gd name="T97" fmla="*/ 29210 h 1162"/>
                <a:gd name="T98" fmla="*/ 264160 w 1086"/>
                <a:gd name="T99" fmla="*/ 24765 h 1162"/>
                <a:gd name="T100" fmla="*/ 267970 w 1086"/>
                <a:gd name="T101" fmla="*/ 32385 h 1162"/>
                <a:gd name="T102" fmla="*/ 274955 w 1086"/>
                <a:gd name="T103" fmla="*/ 34290 h 1162"/>
                <a:gd name="T104" fmla="*/ 277495 w 1086"/>
                <a:gd name="T105" fmla="*/ 33655 h 1162"/>
                <a:gd name="T106" fmla="*/ 282575 w 1086"/>
                <a:gd name="T107" fmla="*/ 27940 h 1162"/>
                <a:gd name="T108" fmla="*/ 287655 w 1086"/>
                <a:gd name="T109" fmla="*/ 23495 h 1162"/>
                <a:gd name="T110" fmla="*/ 290195 w 1086"/>
                <a:gd name="T111" fmla="*/ 22860 h 1162"/>
                <a:gd name="T112" fmla="*/ 289560 w 1086"/>
                <a:gd name="T113" fmla="*/ 19685 h 1162"/>
                <a:gd name="T114" fmla="*/ 294640 w 1086"/>
                <a:gd name="T115" fmla="*/ 19685 h 1162"/>
                <a:gd name="T116" fmla="*/ 297815 w 1086"/>
                <a:gd name="T117" fmla="*/ 19685 h 11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6"/>
                <a:gd name="T178" fmla="*/ 0 h 1162"/>
                <a:gd name="T179" fmla="*/ 1086 w 1086"/>
                <a:gd name="T180" fmla="*/ 1162 h 11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6" h="1162">
                  <a:moveTo>
                    <a:pt x="1081" y="760"/>
                  </a:moveTo>
                  <a:lnTo>
                    <a:pt x="1077" y="766"/>
                  </a:lnTo>
                  <a:lnTo>
                    <a:pt x="1086" y="780"/>
                  </a:lnTo>
                  <a:lnTo>
                    <a:pt x="1085" y="782"/>
                  </a:lnTo>
                  <a:lnTo>
                    <a:pt x="1060" y="805"/>
                  </a:lnTo>
                  <a:lnTo>
                    <a:pt x="1043" y="836"/>
                  </a:lnTo>
                  <a:lnTo>
                    <a:pt x="1034" y="840"/>
                  </a:lnTo>
                  <a:lnTo>
                    <a:pt x="1035" y="846"/>
                  </a:lnTo>
                  <a:lnTo>
                    <a:pt x="1042" y="846"/>
                  </a:lnTo>
                  <a:lnTo>
                    <a:pt x="1045" y="851"/>
                  </a:lnTo>
                  <a:lnTo>
                    <a:pt x="1045" y="857"/>
                  </a:lnTo>
                  <a:lnTo>
                    <a:pt x="1050" y="859"/>
                  </a:lnTo>
                  <a:lnTo>
                    <a:pt x="1052" y="866"/>
                  </a:lnTo>
                  <a:lnTo>
                    <a:pt x="1054" y="873"/>
                  </a:lnTo>
                  <a:lnTo>
                    <a:pt x="1061" y="871"/>
                  </a:lnTo>
                  <a:lnTo>
                    <a:pt x="1064" y="875"/>
                  </a:lnTo>
                  <a:lnTo>
                    <a:pt x="1024" y="892"/>
                  </a:lnTo>
                  <a:lnTo>
                    <a:pt x="1022" y="896"/>
                  </a:lnTo>
                  <a:lnTo>
                    <a:pt x="984" y="878"/>
                  </a:lnTo>
                  <a:lnTo>
                    <a:pt x="966" y="880"/>
                  </a:lnTo>
                  <a:lnTo>
                    <a:pt x="951" y="874"/>
                  </a:lnTo>
                  <a:lnTo>
                    <a:pt x="926" y="850"/>
                  </a:lnTo>
                  <a:lnTo>
                    <a:pt x="940" y="827"/>
                  </a:lnTo>
                  <a:lnTo>
                    <a:pt x="940" y="816"/>
                  </a:lnTo>
                  <a:lnTo>
                    <a:pt x="915" y="811"/>
                  </a:lnTo>
                  <a:lnTo>
                    <a:pt x="891" y="822"/>
                  </a:lnTo>
                  <a:lnTo>
                    <a:pt x="892" y="830"/>
                  </a:lnTo>
                  <a:lnTo>
                    <a:pt x="889" y="838"/>
                  </a:lnTo>
                  <a:lnTo>
                    <a:pt x="912" y="859"/>
                  </a:lnTo>
                  <a:lnTo>
                    <a:pt x="910" y="862"/>
                  </a:lnTo>
                  <a:lnTo>
                    <a:pt x="904" y="857"/>
                  </a:lnTo>
                  <a:lnTo>
                    <a:pt x="888" y="865"/>
                  </a:lnTo>
                  <a:lnTo>
                    <a:pt x="837" y="870"/>
                  </a:lnTo>
                  <a:lnTo>
                    <a:pt x="822" y="885"/>
                  </a:lnTo>
                  <a:lnTo>
                    <a:pt x="818" y="886"/>
                  </a:lnTo>
                  <a:lnTo>
                    <a:pt x="812" y="897"/>
                  </a:lnTo>
                  <a:lnTo>
                    <a:pt x="803" y="908"/>
                  </a:lnTo>
                  <a:lnTo>
                    <a:pt x="805" y="925"/>
                  </a:lnTo>
                  <a:lnTo>
                    <a:pt x="778" y="949"/>
                  </a:lnTo>
                  <a:lnTo>
                    <a:pt x="779" y="961"/>
                  </a:lnTo>
                  <a:lnTo>
                    <a:pt x="781" y="971"/>
                  </a:lnTo>
                  <a:lnTo>
                    <a:pt x="788" y="983"/>
                  </a:lnTo>
                  <a:lnTo>
                    <a:pt x="785" y="996"/>
                  </a:lnTo>
                  <a:lnTo>
                    <a:pt x="796" y="1024"/>
                  </a:lnTo>
                  <a:lnTo>
                    <a:pt x="798" y="1030"/>
                  </a:lnTo>
                  <a:lnTo>
                    <a:pt x="788" y="1041"/>
                  </a:lnTo>
                  <a:lnTo>
                    <a:pt x="762" y="1028"/>
                  </a:lnTo>
                  <a:lnTo>
                    <a:pt x="747" y="1030"/>
                  </a:lnTo>
                  <a:lnTo>
                    <a:pt x="722" y="1063"/>
                  </a:lnTo>
                  <a:lnTo>
                    <a:pt x="718" y="1075"/>
                  </a:lnTo>
                  <a:lnTo>
                    <a:pt x="717" y="1079"/>
                  </a:lnTo>
                  <a:lnTo>
                    <a:pt x="710" y="1081"/>
                  </a:lnTo>
                  <a:lnTo>
                    <a:pt x="706" y="1083"/>
                  </a:lnTo>
                  <a:lnTo>
                    <a:pt x="702" y="1083"/>
                  </a:lnTo>
                  <a:lnTo>
                    <a:pt x="698" y="1084"/>
                  </a:lnTo>
                  <a:lnTo>
                    <a:pt x="698" y="1092"/>
                  </a:lnTo>
                  <a:lnTo>
                    <a:pt x="694" y="1099"/>
                  </a:lnTo>
                  <a:lnTo>
                    <a:pt x="692" y="1104"/>
                  </a:lnTo>
                  <a:lnTo>
                    <a:pt x="692" y="1111"/>
                  </a:lnTo>
                  <a:lnTo>
                    <a:pt x="688" y="1114"/>
                  </a:lnTo>
                  <a:lnTo>
                    <a:pt x="687" y="1119"/>
                  </a:lnTo>
                  <a:lnTo>
                    <a:pt x="684" y="1123"/>
                  </a:lnTo>
                  <a:lnTo>
                    <a:pt x="681" y="1127"/>
                  </a:lnTo>
                  <a:lnTo>
                    <a:pt x="675" y="1132"/>
                  </a:lnTo>
                  <a:lnTo>
                    <a:pt x="671" y="1134"/>
                  </a:lnTo>
                  <a:lnTo>
                    <a:pt x="666" y="1135"/>
                  </a:lnTo>
                  <a:lnTo>
                    <a:pt x="664" y="1135"/>
                  </a:lnTo>
                  <a:lnTo>
                    <a:pt x="663" y="1150"/>
                  </a:lnTo>
                  <a:lnTo>
                    <a:pt x="666" y="1157"/>
                  </a:lnTo>
                  <a:lnTo>
                    <a:pt x="638" y="1162"/>
                  </a:lnTo>
                  <a:lnTo>
                    <a:pt x="623" y="1147"/>
                  </a:lnTo>
                  <a:lnTo>
                    <a:pt x="610" y="1133"/>
                  </a:lnTo>
                  <a:lnTo>
                    <a:pt x="606" y="1132"/>
                  </a:lnTo>
                  <a:lnTo>
                    <a:pt x="605" y="1129"/>
                  </a:lnTo>
                  <a:lnTo>
                    <a:pt x="608" y="1114"/>
                  </a:lnTo>
                  <a:lnTo>
                    <a:pt x="612" y="1115"/>
                  </a:lnTo>
                  <a:lnTo>
                    <a:pt x="617" y="1113"/>
                  </a:lnTo>
                  <a:lnTo>
                    <a:pt x="623" y="1106"/>
                  </a:lnTo>
                  <a:lnTo>
                    <a:pt x="623" y="1102"/>
                  </a:lnTo>
                  <a:lnTo>
                    <a:pt x="624" y="1095"/>
                  </a:lnTo>
                  <a:lnTo>
                    <a:pt x="622" y="1093"/>
                  </a:lnTo>
                  <a:lnTo>
                    <a:pt x="617" y="1093"/>
                  </a:lnTo>
                  <a:lnTo>
                    <a:pt x="613" y="1077"/>
                  </a:lnTo>
                  <a:lnTo>
                    <a:pt x="612" y="1066"/>
                  </a:lnTo>
                  <a:lnTo>
                    <a:pt x="612" y="1045"/>
                  </a:lnTo>
                  <a:lnTo>
                    <a:pt x="593" y="1058"/>
                  </a:lnTo>
                  <a:lnTo>
                    <a:pt x="588" y="1061"/>
                  </a:lnTo>
                  <a:lnTo>
                    <a:pt x="572" y="1061"/>
                  </a:lnTo>
                  <a:lnTo>
                    <a:pt x="565" y="1064"/>
                  </a:lnTo>
                  <a:lnTo>
                    <a:pt x="558" y="1072"/>
                  </a:lnTo>
                  <a:lnTo>
                    <a:pt x="560" y="1080"/>
                  </a:lnTo>
                  <a:lnTo>
                    <a:pt x="561" y="1090"/>
                  </a:lnTo>
                  <a:lnTo>
                    <a:pt x="562" y="1109"/>
                  </a:lnTo>
                  <a:lnTo>
                    <a:pt x="531" y="1115"/>
                  </a:lnTo>
                  <a:lnTo>
                    <a:pt x="522" y="1109"/>
                  </a:lnTo>
                  <a:lnTo>
                    <a:pt x="508" y="1094"/>
                  </a:lnTo>
                  <a:lnTo>
                    <a:pt x="492" y="1077"/>
                  </a:lnTo>
                  <a:lnTo>
                    <a:pt x="497" y="1066"/>
                  </a:lnTo>
                  <a:lnTo>
                    <a:pt x="505" y="1056"/>
                  </a:lnTo>
                  <a:lnTo>
                    <a:pt x="509" y="1047"/>
                  </a:lnTo>
                  <a:lnTo>
                    <a:pt x="510" y="1042"/>
                  </a:lnTo>
                  <a:lnTo>
                    <a:pt x="512" y="1037"/>
                  </a:lnTo>
                  <a:lnTo>
                    <a:pt x="513" y="1030"/>
                  </a:lnTo>
                  <a:lnTo>
                    <a:pt x="507" y="1019"/>
                  </a:lnTo>
                  <a:lnTo>
                    <a:pt x="502" y="1010"/>
                  </a:lnTo>
                  <a:lnTo>
                    <a:pt x="512" y="1001"/>
                  </a:lnTo>
                  <a:lnTo>
                    <a:pt x="510" y="998"/>
                  </a:lnTo>
                  <a:lnTo>
                    <a:pt x="508" y="997"/>
                  </a:lnTo>
                  <a:lnTo>
                    <a:pt x="495" y="994"/>
                  </a:lnTo>
                  <a:lnTo>
                    <a:pt x="490" y="986"/>
                  </a:lnTo>
                  <a:lnTo>
                    <a:pt x="494" y="970"/>
                  </a:lnTo>
                  <a:lnTo>
                    <a:pt x="468" y="966"/>
                  </a:lnTo>
                  <a:lnTo>
                    <a:pt x="456" y="965"/>
                  </a:lnTo>
                  <a:lnTo>
                    <a:pt x="450" y="974"/>
                  </a:lnTo>
                  <a:lnTo>
                    <a:pt x="448" y="989"/>
                  </a:lnTo>
                  <a:lnTo>
                    <a:pt x="436" y="989"/>
                  </a:lnTo>
                  <a:lnTo>
                    <a:pt x="429" y="988"/>
                  </a:lnTo>
                  <a:lnTo>
                    <a:pt x="423" y="988"/>
                  </a:lnTo>
                  <a:lnTo>
                    <a:pt x="419" y="989"/>
                  </a:lnTo>
                  <a:lnTo>
                    <a:pt x="416" y="988"/>
                  </a:lnTo>
                  <a:lnTo>
                    <a:pt x="411" y="985"/>
                  </a:lnTo>
                  <a:lnTo>
                    <a:pt x="401" y="985"/>
                  </a:lnTo>
                  <a:lnTo>
                    <a:pt x="399" y="987"/>
                  </a:lnTo>
                  <a:lnTo>
                    <a:pt x="397" y="988"/>
                  </a:lnTo>
                  <a:lnTo>
                    <a:pt x="393" y="986"/>
                  </a:lnTo>
                  <a:lnTo>
                    <a:pt x="388" y="988"/>
                  </a:lnTo>
                  <a:lnTo>
                    <a:pt x="387" y="995"/>
                  </a:lnTo>
                  <a:lnTo>
                    <a:pt x="383" y="996"/>
                  </a:lnTo>
                  <a:lnTo>
                    <a:pt x="381" y="999"/>
                  </a:lnTo>
                  <a:lnTo>
                    <a:pt x="375" y="1001"/>
                  </a:lnTo>
                  <a:lnTo>
                    <a:pt x="365" y="995"/>
                  </a:lnTo>
                  <a:lnTo>
                    <a:pt x="361" y="986"/>
                  </a:lnTo>
                  <a:lnTo>
                    <a:pt x="354" y="983"/>
                  </a:lnTo>
                  <a:lnTo>
                    <a:pt x="350" y="984"/>
                  </a:lnTo>
                  <a:lnTo>
                    <a:pt x="348" y="984"/>
                  </a:lnTo>
                  <a:lnTo>
                    <a:pt x="345" y="976"/>
                  </a:lnTo>
                  <a:lnTo>
                    <a:pt x="333" y="972"/>
                  </a:lnTo>
                  <a:lnTo>
                    <a:pt x="330" y="974"/>
                  </a:lnTo>
                  <a:lnTo>
                    <a:pt x="325" y="974"/>
                  </a:lnTo>
                  <a:lnTo>
                    <a:pt x="321" y="966"/>
                  </a:lnTo>
                  <a:lnTo>
                    <a:pt x="317" y="963"/>
                  </a:lnTo>
                  <a:lnTo>
                    <a:pt x="313" y="942"/>
                  </a:lnTo>
                  <a:lnTo>
                    <a:pt x="303" y="935"/>
                  </a:lnTo>
                  <a:lnTo>
                    <a:pt x="294" y="927"/>
                  </a:lnTo>
                  <a:lnTo>
                    <a:pt x="288" y="919"/>
                  </a:lnTo>
                  <a:lnTo>
                    <a:pt x="280" y="915"/>
                  </a:lnTo>
                  <a:lnTo>
                    <a:pt x="276" y="906"/>
                  </a:lnTo>
                  <a:lnTo>
                    <a:pt x="276" y="903"/>
                  </a:lnTo>
                  <a:lnTo>
                    <a:pt x="278" y="903"/>
                  </a:lnTo>
                  <a:lnTo>
                    <a:pt x="290" y="902"/>
                  </a:lnTo>
                  <a:lnTo>
                    <a:pt x="305" y="898"/>
                  </a:lnTo>
                  <a:lnTo>
                    <a:pt x="309" y="898"/>
                  </a:lnTo>
                  <a:lnTo>
                    <a:pt x="314" y="901"/>
                  </a:lnTo>
                  <a:lnTo>
                    <a:pt x="318" y="900"/>
                  </a:lnTo>
                  <a:lnTo>
                    <a:pt x="327" y="896"/>
                  </a:lnTo>
                  <a:lnTo>
                    <a:pt x="332" y="895"/>
                  </a:lnTo>
                  <a:lnTo>
                    <a:pt x="342" y="894"/>
                  </a:lnTo>
                  <a:lnTo>
                    <a:pt x="349" y="892"/>
                  </a:lnTo>
                  <a:lnTo>
                    <a:pt x="361" y="890"/>
                  </a:lnTo>
                  <a:lnTo>
                    <a:pt x="360" y="888"/>
                  </a:lnTo>
                  <a:lnTo>
                    <a:pt x="360" y="874"/>
                  </a:lnTo>
                  <a:lnTo>
                    <a:pt x="338" y="857"/>
                  </a:lnTo>
                  <a:lnTo>
                    <a:pt x="334" y="845"/>
                  </a:lnTo>
                  <a:lnTo>
                    <a:pt x="335" y="842"/>
                  </a:lnTo>
                  <a:lnTo>
                    <a:pt x="345" y="832"/>
                  </a:lnTo>
                  <a:lnTo>
                    <a:pt x="347" y="830"/>
                  </a:lnTo>
                  <a:lnTo>
                    <a:pt x="329" y="813"/>
                  </a:lnTo>
                  <a:lnTo>
                    <a:pt x="329" y="811"/>
                  </a:lnTo>
                  <a:lnTo>
                    <a:pt x="318" y="807"/>
                  </a:lnTo>
                  <a:lnTo>
                    <a:pt x="312" y="811"/>
                  </a:lnTo>
                  <a:lnTo>
                    <a:pt x="305" y="815"/>
                  </a:lnTo>
                  <a:lnTo>
                    <a:pt x="298" y="820"/>
                  </a:lnTo>
                  <a:lnTo>
                    <a:pt x="287" y="821"/>
                  </a:lnTo>
                  <a:lnTo>
                    <a:pt x="275" y="821"/>
                  </a:lnTo>
                  <a:lnTo>
                    <a:pt x="263" y="820"/>
                  </a:lnTo>
                  <a:lnTo>
                    <a:pt x="247" y="820"/>
                  </a:lnTo>
                  <a:lnTo>
                    <a:pt x="231" y="820"/>
                  </a:lnTo>
                  <a:lnTo>
                    <a:pt x="227" y="830"/>
                  </a:lnTo>
                  <a:lnTo>
                    <a:pt x="215" y="823"/>
                  </a:lnTo>
                  <a:lnTo>
                    <a:pt x="208" y="821"/>
                  </a:lnTo>
                  <a:lnTo>
                    <a:pt x="204" y="822"/>
                  </a:lnTo>
                  <a:lnTo>
                    <a:pt x="201" y="834"/>
                  </a:lnTo>
                  <a:lnTo>
                    <a:pt x="200" y="838"/>
                  </a:lnTo>
                  <a:lnTo>
                    <a:pt x="197" y="840"/>
                  </a:lnTo>
                  <a:lnTo>
                    <a:pt x="195" y="848"/>
                  </a:lnTo>
                  <a:lnTo>
                    <a:pt x="194" y="851"/>
                  </a:lnTo>
                  <a:lnTo>
                    <a:pt x="187" y="850"/>
                  </a:lnTo>
                  <a:lnTo>
                    <a:pt x="177" y="848"/>
                  </a:lnTo>
                  <a:lnTo>
                    <a:pt x="172" y="850"/>
                  </a:lnTo>
                  <a:lnTo>
                    <a:pt x="166" y="851"/>
                  </a:lnTo>
                  <a:lnTo>
                    <a:pt x="159" y="853"/>
                  </a:lnTo>
                  <a:lnTo>
                    <a:pt x="149" y="849"/>
                  </a:lnTo>
                  <a:lnTo>
                    <a:pt x="145" y="846"/>
                  </a:lnTo>
                  <a:lnTo>
                    <a:pt x="141" y="845"/>
                  </a:lnTo>
                  <a:lnTo>
                    <a:pt x="133" y="838"/>
                  </a:lnTo>
                  <a:lnTo>
                    <a:pt x="128" y="833"/>
                  </a:lnTo>
                  <a:lnTo>
                    <a:pt x="129" y="826"/>
                  </a:lnTo>
                  <a:lnTo>
                    <a:pt x="130" y="819"/>
                  </a:lnTo>
                  <a:lnTo>
                    <a:pt x="142" y="793"/>
                  </a:lnTo>
                  <a:lnTo>
                    <a:pt x="143" y="786"/>
                  </a:lnTo>
                  <a:lnTo>
                    <a:pt x="141" y="786"/>
                  </a:lnTo>
                  <a:lnTo>
                    <a:pt x="139" y="791"/>
                  </a:lnTo>
                  <a:lnTo>
                    <a:pt x="130" y="792"/>
                  </a:lnTo>
                  <a:lnTo>
                    <a:pt x="116" y="782"/>
                  </a:lnTo>
                  <a:lnTo>
                    <a:pt x="104" y="775"/>
                  </a:lnTo>
                  <a:lnTo>
                    <a:pt x="110" y="763"/>
                  </a:lnTo>
                  <a:lnTo>
                    <a:pt x="116" y="747"/>
                  </a:lnTo>
                  <a:lnTo>
                    <a:pt x="118" y="726"/>
                  </a:lnTo>
                  <a:lnTo>
                    <a:pt x="130" y="691"/>
                  </a:lnTo>
                  <a:lnTo>
                    <a:pt x="132" y="681"/>
                  </a:lnTo>
                  <a:lnTo>
                    <a:pt x="135" y="677"/>
                  </a:lnTo>
                  <a:lnTo>
                    <a:pt x="144" y="677"/>
                  </a:lnTo>
                  <a:lnTo>
                    <a:pt x="152" y="660"/>
                  </a:lnTo>
                  <a:lnTo>
                    <a:pt x="149" y="645"/>
                  </a:lnTo>
                  <a:lnTo>
                    <a:pt x="156" y="637"/>
                  </a:lnTo>
                  <a:lnTo>
                    <a:pt x="147" y="584"/>
                  </a:lnTo>
                  <a:lnTo>
                    <a:pt x="149" y="560"/>
                  </a:lnTo>
                  <a:lnTo>
                    <a:pt x="159" y="533"/>
                  </a:lnTo>
                  <a:lnTo>
                    <a:pt x="165" y="524"/>
                  </a:lnTo>
                  <a:lnTo>
                    <a:pt x="164" y="511"/>
                  </a:lnTo>
                  <a:lnTo>
                    <a:pt x="169" y="474"/>
                  </a:lnTo>
                  <a:lnTo>
                    <a:pt x="132" y="468"/>
                  </a:lnTo>
                  <a:lnTo>
                    <a:pt x="112" y="479"/>
                  </a:lnTo>
                  <a:lnTo>
                    <a:pt x="104" y="494"/>
                  </a:lnTo>
                  <a:lnTo>
                    <a:pt x="95" y="485"/>
                  </a:lnTo>
                  <a:lnTo>
                    <a:pt x="89" y="478"/>
                  </a:lnTo>
                  <a:lnTo>
                    <a:pt x="85" y="459"/>
                  </a:lnTo>
                  <a:lnTo>
                    <a:pt x="74" y="453"/>
                  </a:lnTo>
                  <a:lnTo>
                    <a:pt x="53" y="448"/>
                  </a:lnTo>
                  <a:lnTo>
                    <a:pt x="25" y="443"/>
                  </a:lnTo>
                  <a:lnTo>
                    <a:pt x="27" y="428"/>
                  </a:lnTo>
                  <a:lnTo>
                    <a:pt x="26" y="401"/>
                  </a:lnTo>
                  <a:lnTo>
                    <a:pt x="32" y="393"/>
                  </a:lnTo>
                  <a:lnTo>
                    <a:pt x="39" y="377"/>
                  </a:lnTo>
                  <a:lnTo>
                    <a:pt x="46" y="369"/>
                  </a:lnTo>
                  <a:lnTo>
                    <a:pt x="41" y="354"/>
                  </a:lnTo>
                  <a:lnTo>
                    <a:pt x="31" y="331"/>
                  </a:lnTo>
                  <a:lnTo>
                    <a:pt x="23" y="316"/>
                  </a:lnTo>
                  <a:lnTo>
                    <a:pt x="0" y="304"/>
                  </a:lnTo>
                  <a:lnTo>
                    <a:pt x="19" y="287"/>
                  </a:lnTo>
                  <a:lnTo>
                    <a:pt x="43" y="284"/>
                  </a:lnTo>
                  <a:lnTo>
                    <a:pt x="76" y="284"/>
                  </a:lnTo>
                  <a:lnTo>
                    <a:pt x="74" y="243"/>
                  </a:lnTo>
                  <a:lnTo>
                    <a:pt x="61" y="238"/>
                  </a:lnTo>
                  <a:lnTo>
                    <a:pt x="36" y="230"/>
                  </a:lnTo>
                  <a:lnTo>
                    <a:pt x="26" y="235"/>
                  </a:lnTo>
                  <a:lnTo>
                    <a:pt x="22" y="229"/>
                  </a:lnTo>
                  <a:lnTo>
                    <a:pt x="17" y="207"/>
                  </a:lnTo>
                  <a:lnTo>
                    <a:pt x="19" y="182"/>
                  </a:lnTo>
                  <a:lnTo>
                    <a:pt x="22" y="149"/>
                  </a:lnTo>
                  <a:lnTo>
                    <a:pt x="28" y="130"/>
                  </a:lnTo>
                  <a:lnTo>
                    <a:pt x="87" y="119"/>
                  </a:lnTo>
                  <a:lnTo>
                    <a:pt x="105" y="84"/>
                  </a:lnTo>
                  <a:lnTo>
                    <a:pt x="89" y="71"/>
                  </a:lnTo>
                  <a:lnTo>
                    <a:pt x="117" y="39"/>
                  </a:lnTo>
                  <a:lnTo>
                    <a:pt x="130" y="25"/>
                  </a:lnTo>
                  <a:lnTo>
                    <a:pt x="153" y="0"/>
                  </a:lnTo>
                  <a:lnTo>
                    <a:pt x="200" y="36"/>
                  </a:lnTo>
                  <a:lnTo>
                    <a:pt x="203" y="41"/>
                  </a:lnTo>
                  <a:lnTo>
                    <a:pt x="214" y="65"/>
                  </a:lnTo>
                  <a:lnTo>
                    <a:pt x="233" y="78"/>
                  </a:lnTo>
                  <a:lnTo>
                    <a:pt x="277" y="92"/>
                  </a:lnTo>
                  <a:lnTo>
                    <a:pt x="298" y="99"/>
                  </a:lnTo>
                  <a:lnTo>
                    <a:pt x="311" y="103"/>
                  </a:lnTo>
                  <a:lnTo>
                    <a:pt x="314" y="103"/>
                  </a:lnTo>
                  <a:lnTo>
                    <a:pt x="316" y="102"/>
                  </a:lnTo>
                  <a:lnTo>
                    <a:pt x="320" y="101"/>
                  </a:lnTo>
                  <a:lnTo>
                    <a:pt x="321" y="100"/>
                  </a:lnTo>
                  <a:lnTo>
                    <a:pt x="323" y="100"/>
                  </a:lnTo>
                  <a:lnTo>
                    <a:pt x="324" y="100"/>
                  </a:lnTo>
                  <a:lnTo>
                    <a:pt x="326" y="100"/>
                  </a:lnTo>
                  <a:lnTo>
                    <a:pt x="327" y="99"/>
                  </a:lnTo>
                  <a:lnTo>
                    <a:pt x="328" y="96"/>
                  </a:lnTo>
                  <a:lnTo>
                    <a:pt x="329" y="94"/>
                  </a:lnTo>
                  <a:lnTo>
                    <a:pt x="330" y="93"/>
                  </a:lnTo>
                  <a:lnTo>
                    <a:pt x="337" y="89"/>
                  </a:lnTo>
                  <a:lnTo>
                    <a:pt x="341" y="84"/>
                  </a:lnTo>
                  <a:lnTo>
                    <a:pt x="346" y="81"/>
                  </a:lnTo>
                  <a:lnTo>
                    <a:pt x="348" y="79"/>
                  </a:lnTo>
                  <a:lnTo>
                    <a:pt x="351" y="78"/>
                  </a:lnTo>
                  <a:lnTo>
                    <a:pt x="358" y="77"/>
                  </a:lnTo>
                  <a:lnTo>
                    <a:pt x="360" y="77"/>
                  </a:lnTo>
                  <a:lnTo>
                    <a:pt x="368" y="74"/>
                  </a:lnTo>
                  <a:lnTo>
                    <a:pt x="374" y="69"/>
                  </a:lnTo>
                  <a:lnTo>
                    <a:pt x="383" y="67"/>
                  </a:lnTo>
                  <a:lnTo>
                    <a:pt x="384" y="66"/>
                  </a:lnTo>
                  <a:lnTo>
                    <a:pt x="386" y="64"/>
                  </a:lnTo>
                  <a:lnTo>
                    <a:pt x="387" y="61"/>
                  </a:lnTo>
                  <a:lnTo>
                    <a:pt x="388" y="59"/>
                  </a:lnTo>
                  <a:lnTo>
                    <a:pt x="388" y="58"/>
                  </a:lnTo>
                  <a:lnTo>
                    <a:pt x="389" y="56"/>
                  </a:lnTo>
                  <a:lnTo>
                    <a:pt x="392" y="55"/>
                  </a:lnTo>
                  <a:lnTo>
                    <a:pt x="394" y="54"/>
                  </a:lnTo>
                  <a:lnTo>
                    <a:pt x="399" y="46"/>
                  </a:lnTo>
                  <a:lnTo>
                    <a:pt x="402" y="44"/>
                  </a:lnTo>
                  <a:lnTo>
                    <a:pt x="406" y="42"/>
                  </a:lnTo>
                  <a:lnTo>
                    <a:pt x="408" y="41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6" y="39"/>
                  </a:lnTo>
                  <a:lnTo>
                    <a:pt x="417" y="39"/>
                  </a:lnTo>
                  <a:lnTo>
                    <a:pt x="419" y="40"/>
                  </a:lnTo>
                  <a:lnTo>
                    <a:pt x="420" y="41"/>
                  </a:lnTo>
                  <a:lnTo>
                    <a:pt x="420" y="43"/>
                  </a:lnTo>
                  <a:lnTo>
                    <a:pt x="421" y="45"/>
                  </a:lnTo>
                  <a:lnTo>
                    <a:pt x="422" y="51"/>
                  </a:lnTo>
                  <a:lnTo>
                    <a:pt x="426" y="53"/>
                  </a:lnTo>
                  <a:lnTo>
                    <a:pt x="429" y="55"/>
                  </a:lnTo>
                  <a:lnTo>
                    <a:pt x="431" y="56"/>
                  </a:lnTo>
                  <a:lnTo>
                    <a:pt x="431" y="55"/>
                  </a:lnTo>
                  <a:lnTo>
                    <a:pt x="432" y="55"/>
                  </a:lnTo>
                  <a:lnTo>
                    <a:pt x="433" y="54"/>
                  </a:lnTo>
                  <a:lnTo>
                    <a:pt x="433" y="53"/>
                  </a:lnTo>
                  <a:lnTo>
                    <a:pt x="434" y="53"/>
                  </a:lnTo>
                  <a:lnTo>
                    <a:pt x="434" y="54"/>
                  </a:lnTo>
                  <a:lnTo>
                    <a:pt x="435" y="54"/>
                  </a:lnTo>
                  <a:lnTo>
                    <a:pt x="436" y="53"/>
                  </a:lnTo>
                  <a:lnTo>
                    <a:pt x="437" y="53"/>
                  </a:lnTo>
                  <a:lnTo>
                    <a:pt x="438" y="53"/>
                  </a:lnTo>
                  <a:lnTo>
                    <a:pt x="441" y="52"/>
                  </a:lnTo>
                  <a:lnTo>
                    <a:pt x="441" y="51"/>
                  </a:lnTo>
                  <a:lnTo>
                    <a:pt x="443" y="48"/>
                  </a:lnTo>
                  <a:lnTo>
                    <a:pt x="444" y="45"/>
                  </a:lnTo>
                  <a:lnTo>
                    <a:pt x="445" y="44"/>
                  </a:lnTo>
                  <a:lnTo>
                    <a:pt x="446" y="42"/>
                  </a:lnTo>
                  <a:lnTo>
                    <a:pt x="447" y="41"/>
                  </a:lnTo>
                  <a:lnTo>
                    <a:pt x="448" y="40"/>
                  </a:lnTo>
                  <a:lnTo>
                    <a:pt x="449" y="40"/>
                  </a:lnTo>
                  <a:lnTo>
                    <a:pt x="450" y="39"/>
                  </a:lnTo>
                  <a:lnTo>
                    <a:pt x="453" y="37"/>
                  </a:lnTo>
                  <a:lnTo>
                    <a:pt x="453" y="36"/>
                  </a:lnTo>
                  <a:lnTo>
                    <a:pt x="454" y="37"/>
                  </a:lnTo>
                  <a:lnTo>
                    <a:pt x="455" y="37"/>
                  </a:lnTo>
                  <a:lnTo>
                    <a:pt x="456" y="37"/>
                  </a:lnTo>
                  <a:lnTo>
                    <a:pt x="457" y="37"/>
                  </a:lnTo>
                  <a:lnTo>
                    <a:pt x="457" y="36"/>
                  </a:lnTo>
                  <a:lnTo>
                    <a:pt x="457" y="35"/>
                  </a:lnTo>
                  <a:lnTo>
                    <a:pt x="456" y="35"/>
                  </a:lnTo>
                  <a:lnTo>
                    <a:pt x="456" y="34"/>
                  </a:lnTo>
                  <a:lnTo>
                    <a:pt x="456" y="33"/>
                  </a:lnTo>
                  <a:lnTo>
                    <a:pt x="456" y="32"/>
                  </a:lnTo>
                  <a:lnTo>
                    <a:pt x="456" y="31"/>
                  </a:lnTo>
                  <a:lnTo>
                    <a:pt x="457" y="31"/>
                  </a:lnTo>
                  <a:lnTo>
                    <a:pt x="457" y="30"/>
                  </a:lnTo>
                  <a:lnTo>
                    <a:pt x="459" y="31"/>
                  </a:lnTo>
                  <a:lnTo>
                    <a:pt x="460" y="32"/>
                  </a:lnTo>
                  <a:lnTo>
                    <a:pt x="461" y="32"/>
                  </a:lnTo>
                  <a:lnTo>
                    <a:pt x="464" y="31"/>
                  </a:lnTo>
                  <a:lnTo>
                    <a:pt x="465" y="31"/>
                  </a:lnTo>
                  <a:lnTo>
                    <a:pt x="465" y="32"/>
                  </a:lnTo>
                  <a:lnTo>
                    <a:pt x="466" y="32"/>
                  </a:lnTo>
                  <a:lnTo>
                    <a:pt x="467" y="32"/>
                  </a:lnTo>
                  <a:lnTo>
                    <a:pt x="468" y="31"/>
                  </a:lnTo>
                  <a:lnTo>
                    <a:pt x="469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Freeform 3111"/>
            <p:cNvSpPr>
              <a:spLocks/>
            </p:cNvSpPr>
            <p:nvPr/>
          </p:nvSpPr>
          <p:spPr bwMode="auto">
            <a:xfrm>
              <a:off x="1924685" y="5059045"/>
              <a:ext cx="664845" cy="901065"/>
            </a:xfrm>
            <a:custGeom>
              <a:avLst/>
              <a:gdLst>
                <a:gd name="T0" fmla="*/ 238125 w 1047"/>
                <a:gd name="T1" fmla="*/ 875665 h 1419"/>
                <a:gd name="T2" fmla="*/ 223520 w 1047"/>
                <a:gd name="T3" fmla="*/ 869950 h 1419"/>
                <a:gd name="T4" fmla="*/ 211455 w 1047"/>
                <a:gd name="T5" fmla="*/ 825500 h 1419"/>
                <a:gd name="T6" fmla="*/ 213995 w 1047"/>
                <a:gd name="T7" fmla="*/ 775970 h 1419"/>
                <a:gd name="T8" fmla="*/ 146685 w 1047"/>
                <a:gd name="T9" fmla="*/ 758825 h 1419"/>
                <a:gd name="T10" fmla="*/ 96520 w 1047"/>
                <a:gd name="T11" fmla="*/ 729615 h 1419"/>
                <a:gd name="T12" fmla="*/ 103505 w 1047"/>
                <a:gd name="T13" fmla="*/ 635635 h 1419"/>
                <a:gd name="T14" fmla="*/ 210185 w 1047"/>
                <a:gd name="T15" fmla="*/ 590550 h 1419"/>
                <a:gd name="T16" fmla="*/ 198120 w 1047"/>
                <a:gd name="T17" fmla="*/ 557530 h 1419"/>
                <a:gd name="T18" fmla="*/ 132080 w 1047"/>
                <a:gd name="T19" fmla="*/ 535305 h 1419"/>
                <a:gd name="T20" fmla="*/ 125095 w 1047"/>
                <a:gd name="T21" fmla="*/ 496570 h 1419"/>
                <a:gd name="T22" fmla="*/ 127635 w 1047"/>
                <a:gd name="T23" fmla="*/ 466090 h 1419"/>
                <a:gd name="T24" fmla="*/ 55880 w 1047"/>
                <a:gd name="T25" fmla="*/ 456565 h 1419"/>
                <a:gd name="T26" fmla="*/ 44450 w 1047"/>
                <a:gd name="T27" fmla="*/ 455930 h 1419"/>
                <a:gd name="T28" fmla="*/ 39370 w 1047"/>
                <a:gd name="T29" fmla="*/ 402590 h 1419"/>
                <a:gd name="T30" fmla="*/ 5080 w 1047"/>
                <a:gd name="T31" fmla="*/ 395605 h 1419"/>
                <a:gd name="T32" fmla="*/ 26035 w 1047"/>
                <a:gd name="T33" fmla="*/ 376555 h 1419"/>
                <a:gd name="T34" fmla="*/ 66675 w 1047"/>
                <a:gd name="T35" fmla="*/ 353695 h 1419"/>
                <a:gd name="T36" fmla="*/ 71120 w 1047"/>
                <a:gd name="T37" fmla="*/ 314325 h 1419"/>
                <a:gd name="T38" fmla="*/ 56515 w 1047"/>
                <a:gd name="T39" fmla="*/ 302895 h 1419"/>
                <a:gd name="T40" fmla="*/ 71120 w 1047"/>
                <a:gd name="T41" fmla="*/ 252730 h 1419"/>
                <a:gd name="T42" fmla="*/ 86995 w 1047"/>
                <a:gd name="T43" fmla="*/ 240665 h 1419"/>
                <a:gd name="T44" fmla="*/ 96520 w 1047"/>
                <a:gd name="T45" fmla="*/ 227965 h 1419"/>
                <a:gd name="T46" fmla="*/ 124460 w 1047"/>
                <a:gd name="T47" fmla="*/ 232410 h 1419"/>
                <a:gd name="T48" fmla="*/ 128270 w 1047"/>
                <a:gd name="T49" fmla="*/ 215265 h 1419"/>
                <a:gd name="T50" fmla="*/ 107950 w 1047"/>
                <a:gd name="T51" fmla="*/ 173990 h 1419"/>
                <a:gd name="T52" fmla="*/ 127000 w 1047"/>
                <a:gd name="T53" fmla="*/ 144780 h 1419"/>
                <a:gd name="T54" fmla="*/ 123190 w 1047"/>
                <a:gd name="T55" fmla="*/ 113030 h 1419"/>
                <a:gd name="T56" fmla="*/ 117475 w 1047"/>
                <a:gd name="T57" fmla="*/ 60960 h 1419"/>
                <a:gd name="T58" fmla="*/ 119380 w 1047"/>
                <a:gd name="T59" fmla="*/ 45085 h 1419"/>
                <a:gd name="T60" fmla="*/ 118745 w 1047"/>
                <a:gd name="T61" fmla="*/ 0 h 1419"/>
                <a:gd name="T62" fmla="*/ 163195 w 1047"/>
                <a:gd name="T63" fmla="*/ 46990 h 1419"/>
                <a:gd name="T64" fmla="*/ 178435 w 1047"/>
                <a:gd name="T65" fmla="*/ 86995 h 1419"/>
                <a:gd name="T66" fmla="*/ 226695 w 1047"/>
                <a:gd name="T67" fmla="*/ 109855 h 1419"/>
                <a:gd name="T68" fmla="*/ 258445 w 1047"/>
                <a:gd name="T69" fmla="*/ 132715 h 1419"/>
                <a:gd name="T70" fmla="*/ 314960 w 1047"/>
                <a:gd name="T71" fmla="*/ 166370 h 1419"/>
                <a:gd name="T72" fmla="*/ 370840 w 1047"/>
                <a:gd name="T73" fmla="*/ 181610 h 1419"/>
                <a:gd name="T74" fmla="*/ 452120 w 1047"/>
                <a:gd name="T75" fmla="*/ 158750 h 1419"/>
                <a:gd name="T76" fmla="*/ 496570 w 1047"/>
                <a:gd name="T77" fmla="*/ 162560 h 1419"/>
                <a:gd name="T78" fmla="*/ 520700 w 1047"/>
                <a:gd name="T79" fmla="*/ 176530 h 1419"/>
                <a:gd name="T80" fmla="*/ 526415 w 1047"/>
                <a:gd name="T81" fmla="*/ 186055 h 1419"/>
                <a:gd name="T82" fmla="*/ 593725 w 1047"/>
                <a:gd name="T83" fmla="*/ 220980 h 1419"/>
                <a:gd name="T84" fmla="*/ 617855 w 1047"/>
                <a:gd name="T85" fmla="*/ 250825 h 1419"/>
                <a:gd name="T86" fmla="*/ 610870 w 1047"/>
                <a:gd name="T87" fmla="*/ 292100 h 1419"/>
                <a:gd name="T88" fmla="*/ 654050 w 1047"/>
                <a:gd name="T89" fmla="*/ 325755 h 1419"/>
                <a:gd name="T90" fmla="*/ 661035 w 1047"/>
                <a:gd name="T91" fmla="*/ 364490 h 1419"/>
                <a:gd name="T92" fmla="*/ 660400 w 1047"/>
                <a:gd name="T93" fmla="*/ 398780 h 1419"/>
                <a:gd name="T94" fmla="*/ 646430 w 1047"/>
                <a:gd name="T95" fmla="*/ 509270 h 1419"/>
                <a:gd name="T96" fmla="*/ 575945 w 1047"/>
                <a:gd name="T97" fmla="*/ 535940 h 1419"/>
                <a:gd name="T98" fmla="*/ 506095 w 1047"/>
                <a:gd name="T99" fmla="*/ 499110 h 1419"/>
                <a:gd name="T100" fmla="*/ 497205 w 1047"/>
                <a:gd name="T101" fmla="*/ 529590 h 1419"/>
                <a:gd name="T102" fmla="*/ 474345 w 1047"/>
                <a:gd name="T103" fmla="*/ 598805 h 1419"/>
                <a:gd name="T104" fmla="*/ 444500 w 1047"/>
                <a:gd name="T105" fmla="*/ 698500 h 1419"/>
                <a:gd name="T106" fmla="*/ 478790 w 1047"/>
                <a:gd name="T107" fmla="*/ 753745 h 1419"/>
                <a:gd name="T108" fmla="*/ 458470 w 1047"/>
                <a:gd name="T109" fmla="*/ 766445 h 1419"/>
                <a:gd name="T110" fmla="*/ 469900 w 1047"/>
                <a:gd name="T111" fmla="*/ 833120 h 1419"/>
                <a:gd name="T112" fmla="*/ 383540 w 1047"/>
                <a:gd name="T113" fmla="*/ 851535 h 1419"/>
                <a:gd name="T114" fmla="*/ 335280 w 1047"/>
                <a:gd name="T115" fmla="*/ 858520 h 1419"/>
                <a:gd name="T116" fmla="*/ 291465 w 1047"/>
                <a:gd name="T117" fmla="*/ 886460 h 1419"/>
                <a:gd name="T118" fmla="*/ 303530 w 1047"/>
                <a:gd name="T119" fmla="*/ 857885 h 1419"/>
                <a:gd name="T120" fmla="*/ 248285 w 1047"/>
                <a:gd name="T121" fmla="*/ 878840 h 14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47"/>
                <a:gd name="T184" fmla="*/ 0 h 1419"/>
                <a:gd name="T185" fmla="*/ 1047 w 1047"/>
                <a:gd name="T186" fmla="*/ 1419 h 14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47" h="1419">
                  <a:moveTo>
                    <a:pt x="391" y="1384"/>
                  </a:moveTo>
                  <a:lnTo>
                    <a:pt x="387" y="1380"/>
                  </a:lnTo>
                  <a:lnTo>
                    <a:pt x="384" y="1382"/>
                  </a:lnTo>
                  <a:lnTo>
                    <a:pt x="382" y="1385"/>
                  </a:lnTo>
                  <a:lnTo>
                    <a:pt x="380" y="1385"/>
                  </a:lnTo>
                  <a:lnTo>
                    <a:pt x="379" y="1384"/>
                  </a:lnTo>
                  <a:lnTo>
                    <a:pt x="377" y="1380"/>
                  </a:lnTo>
                  <a:lnTo>
                    <a:pt x="375" y="1379"/>
                  </a:lnTo>
                  <a:lnTo>
                    <a:pt x="374" y="1380"/>
                  </a:lnTo>
                  <a:lnTo>
                    <a:pt x="372" y="1381"/>
                  </a:lnTo>
                  <a:lnTo>
                    <a:pt x="369" y="1383"/>
                  </a:lnTo>
                  <a:lnTo>
                    <a:pt x="364" y="1382"/>
                  </a:lnTo>
                  <a:lnTo>
                    <a:pt x="363" y="1380"/>
                  </a:lnTo>
                  <a:lnTo>
                    <a:pt x="358" y="1364"/>
                  </a:lnTo>
                  <a:lnTo>
                    <a:pt x="356" y="1364"/>
                  </a:lnTo>
                  <a:lnTo>
                    <a:pt x="352" y="1370"/>
                  </a:lnTo>
                  <a:lnTo>
                    <a:pt x="345" y="1367"/>
                  </a:lnTo>
                  <a:lnTo>
                    <a:pt x="340" y="1358"/>
                  </a:lnTo>
                  <a:lnTo>
                    <a:pt x="345" y="1355"/>
                  </a:lnTo>
                  <a:lnTo>
                    <a:pt x="321" y="1332"/>
                  </a:lnTo>
                  <a:lnTo>
                    <a:pt x="320" y="1317"/>
                  </a:lnTo>
                  <a:lnTo>
                    <a:pt x="326" y="1311"/>
                  </a:lnTo>
                  <a:lnTo>
                    <a:pt x="334" y="1305"/>
                  </a:lnTo>
                  <a:lnTo>
                    <a:pt x="333" y="1300"/>
                  </a:lnTo>
                  <a:lnTo>
                    <a:pt x="356" y="1275"/>
                  </a:lnTo>
                  <a:lnTo>
                    <a:pt x="355" y="1261"/>
                  </a:lnTo>
                  <a:lnTo>
                    <a:pt x="355" y="1247"/>
                  </a:lnTo>
                  <a:lnTo>
                    <a:pt x="337" y="1241"/>
                  </a:lnTo>
                  <a:lnTo>
                    <a:pt x="336" y="1235"/>
                  </a:lnTo>
                  <a:lnTo>
                    <a:pt x="340" y="1227"/>
                  </a:lnTo>
                  <a:lnTo>
                    <a:pt x="335" y="1225"/>
                  </a:lnTo>
                  <a:lnTo>
                    <a:pt x="337" y="1222"/>
                  </a:lnTo>
                  <a:lnTo>
                    <a:pt x="344" y="1223"/>
                  </a:lnTo>
                  <a:lnTo>
                    <a:pt x="345" y="1222"/>
                  </a:lnTo>
                  <a:lnTo>
                    <a:pt x="343" y="1218"/>
                  </a:lnTo>
                  <a:lnTo>
                    <a:pt x="348" y="1213"/>
                  </a:lnTo>
                  <a:lnTo>
                    <a:pt x="339" y="1200"/>
                  </a:lnTo>
                  <a:lnTo>
                    <a:pt x="339" y="1194"/>
                  </a:lnTo>
                  <a:lnTo>
                    <a:pt x="236" y="1188"/>
                  </a:lnTo>
                  <a:lnTo>
                    <a:pt x="231" y="1195"/>
                  </a:lnTo>
                  <a:lnTo>
                    <a:pt x="221" y="1201"/>
                  </a:lnTo>
                  <a:lnTo>
                    <a:pt x="208" y="1183"/>
                  </a:lnTo>
                  <a:lnTo>
                    <a:pt x="201" y="1177"/>
                  </a:lnTo>
                  <a:lnTo>
                    <a:pt x="201" y="1166"/>
                  </a:lnTo>
                  <a:lnTo>
                    <a:pt x="178" y="1162"/>
                  </a:lnTo>
                  <a:lnTo>
                    <a:pt x="169" y="1164"/>
                  </a:lnTo>
                  <a:lnTo>
                    <a:pt x="152" y="1164"/>
                  </a:lnTo>
                  <a:lnTo>
                    <a:pt x="152" y="1149"/>
                  </a:lnTo>
                  <a:lnTo>
                    <a:pt x="139" y="1138"/>
                  </a:lnTo>
                  <a:lnTo>
                    <a:pt x="135" y="1127"/>
                  </a:lnTo>
                  <a:lnTo>
                    <a:pt x="135" y="1101"/>
                  </a:lnTo>
                  <a:lnTo>
                    <a:pt x="166" y="1048"/>
                  </a:lnTo>
                  <a:lnTo>
                    <a:pt x="133" y="1035"/>
                  </a:lnTo>
                  <a:lnTo>
                    <a:pt x="154" y="1022"/>
                  </a:lnTo>
                  <a:lnTo>
                    <a:pt x="163" y="1012"/>
                  </a:lnTo>
                  <a:lnTo>
                    <a:pt x="163" y="1001"/>
                  </a:lnTo>
                  <a:lnTo>
                    <a:pt x="175" y="988"/>
                  </a:lnTo>
                  <a:lnTo>
                    <a:pt x="230" y="994"/>
                  </a:lnTo>
                  <a:lnTo>
                    <a:pt x="247" y="973"/>
                  </a:lnTo>
                  <a:lnTo>
                    <a:pt x="262" y="961"/>
                  </a:lnTo>
                  <a:lnTo>
                    <a:pt x="266" y="966"/>
                  </a:lnTo>
                  <a:lnTo>
                    <a:pt x="310" y="942"/>
                  </a:lnTo>
                  <a:lnTo>
                    <a:pt x="316" y="943"/>
                  </a:lnTo>
                  <a:lnTo>
                    <a:pt x="331" y="930"/>
                  </a:lnTo>
                  <a:lnTo>
                    <a:pt x="325" y="914"/>
                  </a:lnTo>
                  <a:lnTo>
                    <a:pt x="315" y="917"/>
                  </a:lnTo>
                  <a:lnTo>
                    <a:pt x="310" y="915"/>
                  </a:lnTo>
                  <a:lnTo>
                    <a:pt x="310" y="910"/>
                  </a:lnTo>
                  <a:lnTo>
                    <a:pt x="313" y="895"/>
                  </a:lnTo>
                  <a:lnTo>
                    <a:pt x="313" y="887"/>
                  </a:lnTo>
                  <a:lnTo>
                    <a:pt x="311" y="883"/>
                  </a:lnTo>
                  <a:lnTo>
                    <a:pt x="312" y="878"/>
                  </a:lnTo>
                  <a:lnTo>
                    <a:pt x="312" y="874"/>
                  </a:lnTo>
                  <a:lnTo>
                    <a:pt x="311" y="870"/>
                  </a:lnTo>
                  <a:lnTo>
                    <a:pt x="271" y="864"/>
                  </a:lnTo>
                  <a:lnTo>
                    <a:pt x="256" y="864"/>
                  </a:lnTo>
                  <a:lnTo>
                    <a:pt x="236" y="856"/>
                  </a:lnTo>
                  <a:lnTo>
                    <a:pt x="228" y="849"/>
                  </a:lnTo>
                  <a:lnTo>
                    <a:pt x="217" y="851"/>
                  </a:lnTo>
                  <a:lnTo>
                    <a:pt x="208" y="843"/>
                  </a:lnTo>
                  <a:lnTo>
                    <a:pt x="213" y="838"/>
                  </a:lnTo>
                  <a:lnTo>
                    <a:pt x="208" y="835"/>
                  </a:lnTo>
                  <a:lnTo>
                    <a:pt x="203" y="826"/>
                  </a:lnTo>
                  <a:lnTo>
                    <a:pt x="197" y="823"/>
                  </a:lnTo>
                  <a:lnTo>
                    <a:pt x="185" y="823"/>
                  </a:lnTo>
                  <a:lnTo>
                    <a:pt x="177" y="821"/>
                  </a:lnTo>
                  <a:lnTo>
                    <a:pt x="168" y="816"/>
                  </a:lnTo>
                  <a:lnTo>
                    <a:pt x="197" y="782"/>
                  </a:lnTo>
                  <a:lnTo>
                    <a:pt x="200" y="782"/>
                  </a:lnTo>
                  <a:lnTo>
                    <a:pt x="201" y="778"/>
                  </a:lnTo>
                  <a:lnTo>
                    <a:pt x="202" y="771"/>
                  </a:lnTo>
                  <a:lnTo>
                    <a:pt x="201" y="762"/>
                  </a:lnTo>
                  <a:lnTo>
                    <a:pt x="202" y="745"/>
                  </a:lnTo>
                  <a:lnTo>
                    <a:pt x="203" y="742"/>
                  </a:lnTo>
                  <a:lnTo>
                    <a:pt x="205" y="739"/>
                  </a:lnTo>
                  <a:lnTo>
                    <a:pt x="201" y="734"/>
                  </a:lnTo>
                  <a:lnTo>
                    <a:pt x="172" y="716"/>
                  </a:lnTo>
                  <a:lnTo>
                    <a:pt x="155" y="718"/>
                  </a:lnTo>
                  <a:lnTo>
                    <a:pt x="140" y="706"/>
                  </a:lnTo>
                  <a:lnTo>
                    <a:pt x="132" y="721"/>
                  </a:lnTo>
                  <a:lnTo>
                    <a:pt x="110" y="725"/>
                  </a:lnTo>
                  <a:lnTo>
                    <a:pt x="101" y="715"/>
                  </a:lnTo>
                  <a:lnTo>
                    <a:pt x="94" y="717"/>
                  </a:lnTo>
                  <a:lnTo>
                    <a:pt x="88" y="719"/>
                  </a:lnTo>
                  <a:lnTo>
                    <a:pt x="84" y="719"/>
                  </a:lnTo>
                  <a:lnTo>
                    <a:pt x="79" y="748"/>
                  </a:lnTo>
                  <a:lnTo>
                    <a:pt x="62" y="736"/>
                  </a:lnTo>
                  <a:lnTo>
                    <a:pt x="58" y="731"/>
                  </a:lnTo>
                  <a:lnTo>
                    <a:pt x="48" y="727"/>
                  </a:lnTo>
                  <a:lnTo>
                    <a:pt x="50" y="713"/>
                  </a:lnTo>
                  <a:lnTo>
                    <a:pt x="58" y="711"/>
                  </a:lnTo>
                  <a:lnTo>
                    <a:pt x="70" y="718"/>
                  </a:lnTo>
                  <a:lnTo>
                    <a:pt x="73" y="712"/>
                  </a:lnTo>
                  <a:lnTo>
                    <a:pt x="64" y="686"/>
                  </a:lnTo>
                  <a:lnTo>
                    <a:pt x="79" y="684"/>
                  </a:lnTo>
                  <a:lnTo>
                    <a:pt x="79" y="653"/>
                  </a:lnTo>
                  <a:lnTo>
                    <a:pt x="67" y="640"/>
                  </a:lnTo>
                  <a:lnTo>
                    <a:pt x="67" y="634"/>
                  </a:lnTo>
                  <a:lnTo>
                    <a:pt x="67" y="631"/>
                  </a:lnTo>
                  <a:lnTo>
                    <a:pt x="62" y="634"/>
                  </a:lnTo>
                  <a:lnTo>
                    <a:pt x="50" y="645"/>
                  </a:lnTo>
                  <a:lnTo>
                    <a:pt x="52" y="647"/>
                  </a:lnTo>
                  <a:lnTo>
                    <a:pt x="44" y="661"/>
                  </a:lnTo>
                  <a:lnTo>
                    <a:pt x="25" y="645"/>
                  </a:lnTo>
                  <a:lnTo>
                    <a:pt x="21" y="652"/>
                  </a:lnTo>
                  <a:lnTo>
                    <a:pt x="1" y="651"/>
                  </a:lnTo>
                  <a:lnTo>
                    <a:pt x="5" y="641"/>
                  </a:lnTo>
                  <a:lnTo>
                    <a:pt x="8" y="623"/>
                  </a:lnTo>
                  <a:lnTo>
                    <a:pt x="20" y="616"/>
                  </a:lnTo>
                  <a:lnTo>
                    <a:pt x="17" y="612"/>
                  </a:lnTo>
                  <a:lnTo>
                    <a:pt x="16" y="606"/>
                  </a:lnTo>
                  <a:lnTo>
                    <a:pt x="3" y="602"/>
                  </a:lnTo>
                  <a:lnTo>
                    <a:pt x="0" y="599"/>
                  </a:lnTo>
                  <a:lnTo>
                    <a:pt x="16" y="588"/>
                  </a:lnTo>
                  <a:lnTo>
                    <a:pt x="35" y="576"/>
                  </a:lnTo>
                  <a:lnTo>
                    <a:pt x="41" y="593"/>
                  </a:lnTo>
                  <a:lnTo>
                    <a:pt x="62" y="599"/>
                  </a:lnTo>
                  <a:lnTo>
                    <a:pt x="75" y="588"/>
                  </a:lnTo>
                  <a:lnTo>
                    <a:pt x="85" y="582"/>
                  </a:lnTo>
                  <a:lnTo>
                    <a:pt x="80" y="573"/>
                  </a:lnTo>
                  <a:lnTo>
                    <a:pt x="77" y="567"/>
                  </a:lnTo>
                  <a:lnTo>
                    <a:pt x="76" y="561"/>
                  </a:lnTo>
                  <a:lnTo>
                    <a:pt x="79" y="558"/>
                  </a:lnTo>
                  <a:lnTo>
                    <a:pt x="105" y="557"/>
                  </a:lnTo>
                  <a:lnTo>
                    <a:pt x="119" y="545"/>
                  </a:lnTo>
                  <a:lnTo>
                    <a:pt x="135" y="560"/>
                  </a:lnTo>
                  <a:lnTo>
                    <a:pt x="161" y="543"/>
                  </a:lnTo>
                  <a:lnTo>
                    <a:pt x="158" y="536"/>
                  </a:lnTo>
                  <a:lnTo>
                    <a:pt x="149" y="530"/>
                  </a:lnTo>
                  <a:lnTo>
                    <a:pt x="132" y="499"/>
                  </a:lnTo>
                  <a:lnTo>
                    <a:pt x="123" y="495"/>
                  </a:lnTo>
                  <a:lnTo>
                    <a:pt x="112" y="495"/>
                  </a:lnTo>
                  <a:lnTo>
                    <a:pt x="107" y="487"/>
                  </a:lnTo>
                  <a:lnTo>
                    <a:pt x="99" y="486"/>
                  </a:lnTo>
                  <a:lnTo>
                    <a:pt x="79" y="480"/>
                  </a:lnTo>
                  <a:lnTo>
                    <a:pt x="80" y="474"/>
                  </a:lnTo>
                  <a:lnTo>
                    <a:pt x="83" y="474"/>
                  </a:lnTo>
                  <a:lnTo>
                    <a:pt x="85" y="473"/>
                  </a:lnTo>
                  <a:lnTo>
                    <a:pt x="87" y="477"/>
                  </a:lnTo>
                  <a:lnTo>
                    <a:pt x="89" y="477"/>
                  </a:lnTo>
                  <a:lnTo>
                    <a:pt x="91" y="475"/>
                  </a:lnTo>
                  <a:lnTo>
                    <a:pt x="92" y="477"/>
                  </a:lnTo>
                  <a:lnTo>
                    <a:pt x="94" y="477"/>
                  </a:lnTo>
                  <a:lnTo>
                    <a:pt x="93" y="471"/>
                  </a:lnTo>
                  <a:lnTo>
                    <a:pt x="93" y="465"/>
                  </a:lnTo>
                  <a:lnTo>
                    <a:pt x="89" y="424"/>
                  </a:lnTo>
                  <a:lnTo>
                    <a:pt x="89" y="408"/>
                  </a:lnTo>
                  <a:lnTo>
                    <a:pt x="112" y="398"/>
                  </a:lnTo>
                  <a:lnTo>
                    <a:pt x="124" y="394"/>
                  </a:lnTo>
                  <a:lnTo>
                    <a:pt x="124" y="391"/>
                  </a:lnTo>
                  <a:lnTo>
                    <a:pt x="124" y="388"/>
                  </a:lnTo>
                  <a:lnTo>
                    <a:pt x="121" y="386"/>
                  </a:lnTo>
                  <a:lnTo>
                    <a:pt x="123" y="383"/>
                  </a:lnTo>
                  <a:lnTo>
                    <a:pt x="127" y="385"/>
                  </a:lnTo>
                  <a:lnTo>
                    <a:pt x="130" y="384"/>
                  </a:lnTo>
                  <a:lnTo>
                    <a:pt x="137" y="379"/>
                  </a:lnTo>
                  <a:lnTo>
                    <a:pt x="141" y="376"/>
                  </a:lnTo>
                  <a:lnTo>
                    <a:pt x="146" y="376"/>
                  </a:lnTo>
                  <a:lnTo>
                    <a:pt x="149" y="375"/>
                  </a:lnTo>
                  <a:lnTo>
                    <a:pt x="151" y="372"/>
                  </a:lnTo>
                  <a:lnTo>
                    <a:pt x="145" y="367"/>
                  </a:lnTo>
                  <a:lnTo>
                    <a:pt x="146" y="366"/>
                  </a:lnTo>
                  <a:lnTo>
                    <a:pt x="148" y="364"/>
                  </a:lnTo>
                  <a:lnTo>
                    <a:pt x="152" y="359"/>
                  </a:lnTo>
                  <a:lnTo>
                    <a:pt x="160" y="358"/>
                  </a:lnTo>
                  <a:lnTo>
                    <a:pt x="163" y="356"/>
                  </a:lnTo>
                  <a:lnTo>
                    <a:pt x="170" y="363"/>
                  </a:lnTo>
                  <a:lnTo>
                    <a:pt x="172" y="364"/>
                  </a:lnTo>
                  <a:lnTo>
                    <a:pt x="172" y="366"/>
                  </a:lnTo>
                  <a:lnTo>
                    <a:pt x="179" y="364"/>
                  </a:lnTo>
                  <a:lnTo>
                    <a:pt x="185" y="368"/>
                  </a:lnTo>
                  <a:lnTo>
                    <a:pt x="196" y="366"/>
                  </a:lnTo>
                  <a:lnTo>
                    <a:pt x="199" y="364"/>
                  </a:lnTo>
                  <a:lnTo>
                    <a:pt x="201" y="358"/>
                  </a:lnTo>
                  <a:lnTo>
                    <a:pt x="193" y="356"/>
                  </a:lnTo>
                  <a:lnTo>
                    <a:pt x="193" y="350"/>
                  </a:lnTo>
                  <a:lnTo>
                    <a:pt x="194" y="346"/>
                  </a:lnTo>
                  <a:lnTo>
                    <a:pt x="200" y="346"/>
                  </a:lnTo>
                  <a:lnTo>
                    <a:pt x="202" y="343"/>
                  </a:lnTo>
                  <a:lnTo>
                    <a:pt x="202" y="339"/>
                  </a:lnTo>
                  <a:lnTo>
                    <a:pt x="177" y="331"/>
                  </a:lnTo>
                  <a:lnTo>
                    <a:pt x="182" y="321"/>
                  </a:lnTo>
                  <a:lnTo>
                    <a:pt x="179" y="311"/>
                  </a:lnTo>
                  <a:lnTo>
                    <a:pt x="173" y="301"/>
                  </a:lnTo>
                  <a:lnTo>
                    <a:pt x="166" y="291"/>
                  </a:lnTo>
                  <a:lnTo>
                    <a:pt x="164" y="287"/>
                  </a:lnTo>
                  <a:lnTo>
                    <a:pt x="156" y="281"/>
                  </a:lnTo>
                  <a:lnTo>
                    <a:pt x="170" y="274"/>
                  </a:lnTo>
                  <a:lnTo>
                    <a:pt x="170" y="285"/>
                  </a:lnTo>
                  <a:lnTo>
                    <a:pt x="182" y="287"/>
                  </a:lnTo>
                  <a:lnTo>
                    <a:pt x="182" y="268"/>
                  </a:lnTo>
                  <a:lnTo>
                    <a:pt x="187" y="259"/>
                  </a:lnTo>
                  <a:lnTo>
                    <a:pt x="184" y="258"/>
                  </a:lnTo>
                  <a:lnTo>
                    <a:pt x="188" y="251"/>
                  </a:lnTo>
                  <a:lnTo>
                    <a:pt x="195" y="234"/>
                  </a:lnTo>
                  <a:lnTo>
                    <a:pt x="200" y="228"/>
                  </a:lnTo>
                  <a:lnTo>
                    <a:pt x="200" y="223"/>
                  </a:lnTo>
                  <a:lnTo>
                    <a:pt x="207" y="213"/>
                  </a:lnTo>
                  <a:lnTo>
                    <a:pt x="202" y="207"/>
                  </a:lnTo>
                  <a:lnTo>
                    <a:pt x="202" y="202"/>
                  </a:lnTo>
                  <a:lnTo>
                    <a:pt x="203" y="196"/>
                  </a:lnTo>
                  <a:lnTo>
                    <a:pt x="202" y="180"/>
                  </a:lnTo>
                  <a:lnTo>
                    <a:pt x="203" y="178"/>
                  </a:lnTo>
                  <a:lnTo>
                    <a:pt x="194" y="178"/>
                  </a:lnTo>
                  <a:lnTo>
                    <a:pt x="179" y="153"/>
                  </a:lnTo>
                  <a:lnTo>
                    <a:pt x="171" y="140"/>
                  </a:lnTo>
                  <a:lnTo>
                    <a:pt x="190" y="128"/>
                  </a:lnTo>
                  <a:lnTo>
                    <a:pt x="185" y="118"/>
                  </a:lnTo>
                  <a:lnTo>
                    <a:pt x="191" y="104"/>
                  </a:lnTo>
                  <a:lnTo>
                    <a:pt x="184" y="102"/>
                  </a:lnTo>
                  <a:lnTo>
                    <a:pt x="185" y="100"/>
                  </a:lnTo>
                  <a:lnTo>
                    <a:pt x="185" y="96"/>
                  </a:lnTo>
                  <a:lnTo>
                    <a:pt x="187" y="95"/>
                  </a:lnTo>
                  <a:lnTo>
                    <a:pt x="190" y="94"/>
                  </a:lnTo>
                  <a:lnTo>
                    <a:pt x="193" y="95"/>
                  </a:lnTo>
                  <a:lnTo>
                    <a:pt x="193" y="89"/>
                  </a:lnTo>
                  <a:lnTo>
                    <a:pt x="197" y="89"/>
                  </a:lnTo>
                  <a:lnTo>
                    <a:pt x="197" y="81"/>
                  </a:lnTo>
                  <a:lnTo>
                    <a:pt x="193" y="72"/>
                  </a:lnTo>
                  <a:lnTo>
                    <a:pt x="188" y="71"/>
                  </a:lnTo>
                  <a:lnTo>
                    <a:pt x="197" y="48"/>
                  </a:lnTo>
                  <a:lnTo>
                    <a:pt x="197" y="45"/>
                  </a:lnTo>
                  <a:lnTo>
                    <a:pt x="193" y="43"/>
                  </a:lnTo>
                  <a:lnTo>
                    <a:pt x="187" y="32"/>
                  </a:lnTo>
                  <a:lnTo>
                    <a:pt x="185" y="29"/>
                  </a:lnTo>
                  <a:lnTo>
                    <a:pt x="195" y="8"/>
                  </a:lnTo>
                  <a:lnTo>
                    <a:pt x="191" y="4"/>
                  </a:lnTo>
                  <a:lnTo>
                    <a:pt x="187" y="0"/>
                  </a:lnTo>
                  <a:lnTo>
                    <a:pt x="211" y="3"/>
                  </a:lnTo>
                  <a:lnTo>
                    <a:pt x="215" y="9"/>
                  </a:lnTo>
                  <a:lnTo>
                    <a:pt x="216" y="19"/>
                  </a:lnTo>
                  <a:lnTo>
                    <a:pt x="223" y="34"/>
                  </a:lnTo>
                  <a:lnTo>
                    <a:pt x="224" y="49"/>
                  </a:lnTo>
                  <a:lnTo>
                    <a:pt x="252" y="62"/>
                  </a:lnTo>
                  <a:lnTo>
                    <a:pt x="255" y="64"/>
                  </a:lnTo>
                  <a:lnTo>
                    <a:pt x="257" y="74"/>
                  </a:lnTo>
                  <a:lnTo>
                    <a:pt x="253" y="81"/>
                  </a:lnTo>
                  <a:lnTo>
                    <a:pt x="255" y="90"/>
                  </a:lnTo>
                  <a:lnTo>
                    <a:pt x="256" y="99"/>
                  </a:lnTo>
                  <a:lnTo>
                    <a:pt x="255" y="112"/>
                  </a:lnTo>
                  <a:lnTo>
                    <a:pt x="262" y="118"/>
                  </a:lnTo>
                  <a:lnTo>
                    <a:pt x="261" y="131"/>
                  </a:lnTo>
                  <a:lnTo>
                    <a:pt x="264" y="135"/>
                  </a:lnTo>
                  <a:lnTo>
                    <a:pt x="281" y="137"/>
                  </a:lnTo>
                  <a:lnTo>
                    <a:pt x="286" y="140"/>
                  </a:lnTo>
                  <a:lnTo>
                    <a:pt x="284" y="149"/>
                  </a:lnTo>
                  <a:lnTo>
                    <a:pt x="293" y="163"/>
                  </a:lnTo>
                  <a:lnTo>
                    <a:pt x="313" y="164"/>
                  </a:lnTo>
                  <a:lnTo>
                    <a:pt x="317" y="174"/>
                  </a:lnTo>
                  <a:lnTo>
                    <a:pt x="353" y="167"/>
                  </a:lnTo>
                  <a:lnTo>
                    <a:pt x="355" y="172"/>
                  </a:lnTo>
                  <a:lnTo>
                    <a:pt x="357" y="173"/>
                  </a:lnTo>
                  <a:lnTo>
                    <a:pt x="363" y="184"/>
                  </a:lnTo>
                  <a:lnTo>
                    <a:pt x="373" y="177"/>
                  </a:lnTo>
                  <a:lnTo>
                    <a:pt x="381" y="175"/>
                  </a:lnTo>
                  <a:lnTo>
                    <a:pt x="385" y="192"/>
                  </a:lnTo>
                  <a:lnTo>
                    <a:pt x="391" y="194"/>
                  </a:lnTo>
                  <a:lnTo>
                    <a:pt x="398" y="202"/>
                  </a:lnTo>
                  <a:lnTo>
                    <a:pt x="400" y="208"/>
                  </a:lnTo>
                  <a:lnTo>
                    <a:pt x="407" y="209"/>
                  </a:lnTo>
                  <a:lnTo>
                    <a:pt x="421" y="233"/>
                  </a:lnTo>
                  <a:lnTo>
                    <a:pt x="433" y="224"/>
                  </a:lnTo>
                  <a:lnTo>
                    <a:pt x="436" y="215"/>
                  </a:lnTo>
                  <a:lnTo>
                    <a:pt x="459" y="216"/>
                  </a:lnTo>
                  <a:lnTo>
                    <a:pt x="468" y="235"/>
                  </a:lnTo>
                  <a:lnTo>
                    <a:pt x="477" y="248"/>
                  </a:lnTo>
                  <a:lnTo>
                    <a:pt x="489" y="256"/>
                  </a:lnTo>
                  <a:lnTo>
                    <a:pt x="496" y="262"/>
                  </a:lnTo>
                  <a:lnTo>
                    <a:pt x="514" y="266"/>
                  </a:lnTo>
                  <a:lnTo>
                    <a:pt x="527" y="270"/>
                  </a:lnTo>
                  <a:lnTo>
                    <a:pt x="539" y="275"/>
                  </a:lnTo>
                  <a:lnTo>
                    <a:pt x="562" y="288"/>
                  </a:lnTo>
                  <a:lnTo>
                    <a:pt x="569" y="295"/>
                  </a:lnTo>
                  <a:lnTo>
                    <a:pt x="586" y="298"/>
                  </a:lnTo>
                  <a:lnTo>
                    <a:pt x="588" y="297"/>
                  </a:lnTo>
                  <a:lnTo>
                    <a:pt x="584" y="286"/>
                  </a:lnTo>
                  <a:lnTo>
                    <a:pt x="601" y="254"/>
                  </a:lnTo>
                  <a:lnTo>
                    <a:pt x="620" y="254"/>
                  </a:lnTo>
                  <a:lnTo>
                    <a:pt x="628" y="256"/>
                  </a:lnTo>
                  <a:lnTo>
                    <a:pt x="641" y="253"/>
                  </a:lnTo>
                  <a:lnTo>
                    <a:pt x="676" y="264"/>
                  </a:lnTo>
                  <a:lnTo>
                    <a:pt x="683" y="264"/>
                  </a:lnTo>
                  <a:lnTo>
                    <a:pt x="695" y="258"/>
                  </a:lnTo>
                  <a:lnTo>
                    <a:pt x="712" y="250"/>
                  </a:lnTo>
                  <a:lnTo>
                    <a:pt x="748" y="253"/>
                  </a:lnTo>
                  <a:lnTo>
                    <a:pt x="766" y="256"/>
                  </a:lnTo>
                  <a:lnTo>
                    <a:pt x="767" y="245"/>
                  </a:lnTo>
                  <a:lnTo>
                    <a:pt x="773" y="241"/>
                  </a:lnTo>
                  <a:lnTo>
                    <a:pt x="779" y="248"/>
                  </a:lnTo>
                  <a:lnTo>
                    <a:pt x="783" y="250"/>
                  </a:lnTo>
                  <a:lnTo>
                    <a:pt x="784" y="253"/>
                  </a:lnTo>
                  <a:lnTo>
                    <a:pt x="782" y="256"/>
                  </a:lnTo>
                  <a:lnTo>
                    <a:pt x="788" y="273"/>
                  </a:lnTo>
                  <a:lnTo>
                    <a:pt x="793" y="273"/>
                  </a:lnTo>
                  <a:lnTo>
                    <a:pt x="814" y="264"/>
                  </a:lnTo>
                  <a:lnTo>
                    <a:pt x="819" y="267"/>
                  </a:lnTo>
                  <a:lnTo>
                    <a:pt x="821" y="270"/>
                  </a:lnTo>
                  <a:lnTo>
                    <a:pt x="823" y="273"/>
                  </a:lnTo>
                  <a:lnTo>
                    <a:pt x="821" y="277"/>
                  </a:lnTo>
                  <a:lnTo>
                    <a:pt x="820" y="278"/>
                  </a:lnTo>
                  <a:lnTo>
                    <a:pt x="819" y="283"/>
                  </a:lnTo>
                  <a:lnTo>
                    <a:pt x="819" y="286"/>
                  </a:lnTo>
                  <a:lnTo>
                    <a:pt x="819" y="287"/>
                  </a:lnTo>
                  <a:lnTo>
                    <a:pt x="820" y="287"/>
                  </a:lnTo>
                  <a:lnTo>
                    <a:pt x="828" y="287"/>
                  </a:lnTo>
                  <a:lnTo>
                    <a:pt x="829" y="288"/>
                  </a:lnTo>
                  <a:lnTo>
                    <a:pt x="830" y="289"/>
                  </a:lnTo>
                  <a:lnTo>
                    <a:pt x="829" y="293"/>
                  </a:lnTo>
                  <a:lnTo>
                    <a:pt x="860" y="299"/>
                  </a:lnTo>
                  <a:lnTo>
                    <a:pt x="860" y="301"/>
                  </a:lnTo>
                  <a:lnTo>
                    <a:pt x="866" y="305"/>
                  </a:lnTo>
                  <a:lnTo>
                    <a:pt x="862" y="309"/>
                  </a:lnTo>
                  <a:lnTo>
                    <a:pt x="861" y="309"/>
                  </a:lnTo>
                  <a:lnTo>
                    <a:pt x="851" y="339"/>
                  </a:lnTo>
                  <a:lnTo>
                    <a:pt x="924" y="348"/>
                  </a:lnTo>
                  <a:lnTo>
                    <a:pt x="935" y="348"/>
                  </a:lnTo>
                  <a:lnTo>
                    <a:pt x="947" y="361"/>
                  </a:lnTo>
                  <a:lnTo>
                    <a:pt x="958" y="359"/>
                  </a:lnTo>
                  <a:lnTo>
                    <a:pt x="963" y="372"/>
                  </a:lnTo>
                  <a:lnTo>
                    <a:pt x="980" y="362"/>
                  </a:lnTo>
                  <a:lnTo>
                    <a:pt x="989" y="380"/>
                  </a:lnTo>
                  <a:lnTo>
                    <a:pt x="985" y="384"/>
                  </a:lnTo>
                  <a:lnTo>
                    <a:pt x="986" y="387"/>
                  </a:lnTo>
                  <a:lnTo>
                    <a:pt x="973" y="395"/>
                  </a:lnTo>
                  <a:lnTo>
                    <a:pt x="967" y="404"/>
                  </a:lnTo>
                  <a:lnTo>
                    <a:pt x="961" y="405"/>
                  </a:lnTo>
                  <a:lnTo>
                    <a:pt x="964" y="428"/>
                  </a:lnTo>
                  <a:lnTo>
                    <a:pt x="938" y="431"/>
                  </a:lnTo>
                  <a:lnTo>
                    <a:pt x="943" y="439"/>
                  </a:lnTo>
                  <a:lnTo>
                    <a:pt x="957" y="443"/>
                  </a:lnTo>
                  <a:lnTo>
                    <a:pt x="969" y="450"/>
                  </a:lnTo>
                  <a:lnTo>
                    <a:pt x="962" y="460"/>
                  </a:lnTo>
                  <a:lnTo>
                    <a:pt x="950" y="454"/>
                  </a:lnTo>
                  <a:lnTo>
                    <a:pt x="957" y="484"/>
                  </a:lnTo>
                  <a:lnTo>
                    <a:pt x="972" y="483"/>
                  </a:lnTo>
                  <a:lnTo>
                    <a:pt x="984" y="488"/>
                  </a:lnTo>
                  <a:lnTo>
                    <a:pt x="1001" y="506"/>
                  </a:lnTo>
                  <a:lnTo>
                    <a:pt x="1016" y="514"/>
                  </a:lnTo>
                  <a:lnTo>
                    <a:pt x="1023" y="511"/>
                  </a:lnTo>
                  <a:lnTo>
                    <a:pt x="1030" y="513"/>
                  </a:lnTo>
                  <a:lnTo>
                    <a:pt x="1034" y="520"/>
                  </a:lnTo>
                  <a:lnTo>
                    <a:pt x="1034" y="524"/>
                  </a:lnTo>
                  <a:lnTo>
                    <a:pt x="1029" y="523"/>
                  </a:lnTo>
                  <a:lnTo>
                    <a:pt x="1030" y="552"/>
                  </a:lnTo>
                  <a:lnTo>
                    <a:pt x="1034" y="552"/>
                  </a:lnTo>
                  <a:lnTo>
                    <a:pt x="1033" y="570"/>
                  </a:lnTo>
                  <a:lnTo>
                    <a:pt x="1037" y="577"/>
                  </a:lnTo>
                  <a:lnTo>
                    <a:pt x="1041" y="574"/>
                  </a:lnTo>
                  <a:lnTo>
                    <a:pt x="1043" y="587"/>
                  </a:lnTo>
                  <a:lnTo>
                    <a:pt x="1044" y="603"/>
                  </a:lnTo>
                  <a:lnTo>
                    <a:pt x="1035" y="615"/>
                  </a:lnTo>
                  <a:lnTo>
                    <a:pt x="1028" y="616"/>
                  </a:lnTo>
                  <a:lnTo>
                    <a:pt x="1029" y="622"/>
                  </a:lnTo>
                  <a:lnTo>
                    <a:pt x="1031" y="622"/>
                  </a:lnTo>
                  <a:lnTo>
                    <a:pt x="1043" y="620"/>
                  </a:lnTo>
                  <a:lnTo>
                    <a:pt x="1040" y="628"/>
                  </a:lnTo>
                  <a:lnTo>
                    <a:pt x="1047" y="634"/>
                  </a:lnTo>
                  <a:lnTo>
                    <a:pt x="1019" y="670"/>
                  </a:lnTo>
                  <a:lnTo>
                    <a:pt x="1015" y="678"/>
                  </a:lnTo>
                  <a:lnTo>
                    <a:pt x="965" y="757"/>
                  </a:lnTo>
                  <a:lnTo>
                    <a:pt x="971" y="764"/>
                  </a:lnTo>
                  <a:lnTo>
                    <a:pt x="999" y="766"/>
                  </a:lnTo>
                  <a:lnTo>
                    <a:pt x="1006" y="775"/>
                  </a:lnTo>
                  <a:lnTo>
                    <a:pt x="1018" y="802"/>
                  </a:lnTo>
                  <a:lnTo>
                    <a:pt x="998" y="815"/>
                  </a:lnTo>
                  <a:lnTo>
                    <a:pt x="985" y="828"/>
                  </a:lnTo>
                  <a:lnTo>
                    <a:pt x="969" y="820"/>
                  </a:lnTo>
                  <a:lnTo>
                    <a:pt x="957" y="838"/>
                  </a:lnTo>
                  <a:lnTo>
                    <a:pt x="950" y="855"/>
                  </a:lnTo>
                  <a:lnTo>
                    <a:pt x="932" y="848"/>
                  </a:lnTo>
                  <a:lnTo>
                    <a:pt x="901" y="862"/>
                  </a:lnTo>
                  <a:lnTo>
                    <a:pt x="907" y="844"/>
                  </a:lnTo>
                  <a:lnTo>
                    <a:pt x="876" y="823"/>
                  </a:lnTo>
                  <a:lnTo>
                    <a:pt x="877" y="810"/>
                  </a:lnTo>
                  <a:lnTo>
                    <a:pt x="871" y="803"/>
                  </a:lnTo>
                  <a:lnTo>
                    <a:pt x="863" y="798"/>
                  </a:lnTo>
                  <a:lnTo>
                    <a:pt x="848" y="805"/>
                  </a:lnTo>
                  <a:lnTo>
                    <a:pt x="833" y="804"/>
                  </a:lnTo>
                  <a:lnTo>
                    <a:pt x="829" y="789"/>
                  </a:lnTo>
                  <a:lnTo>
                    <a:pt x="797" y="786"/>
                  </a:lnTo>
                  <a:lnTo>
                    <a:pt x="788" y="777"/>
                  </a:lnTo>
                  <a:lnTo>
                    <a:pt x="782" y="773"/>
                  </a:lnTo>
                  <a:lnTo>
                    <a:pt x="775" y="771"/>
                  </a:lnTo>
                  <a:lnTo>
                    <a:pt x="773" y="776"/>
                  </a:lnTo>
                  <a:lnTo>
                    <a:pt x="787" y="781"/>
                  </a:lnTo>
                  <a:lnTo>
                    <a:pt x="792" y="785"/>
                  </a:lnTo>
                  <a:lnTo>
                    <a:pt x="784" y="816"/>
                  </a:lnTo>
                  <a:lnTo>
                    <a:pt x="783" y="834"/>
                  </a:lnTo>
                  <a:lnTo>
                    <a:pt x="773" y="843"/>
                  </a:lnTo>
                  <a:lnTo>
                    <a:pt x="768" y="843"/>
                  </a:lnTo>
                  <a:lnTo>
                    <a:pt x="764" y="859"/>
                  </a:lnTo>
                  <a:lnTo>
                    <a:pt x="759" y="867"/>
                  </a:lnTo>
                  <a:lnTo>
                    <a:pt x="759" y="880"/>
                  </a:lnTo>
                  <a:lnTo>
                    <a:pt x="744" y="924"/>
                  </a:lnTo>
                  <a:lnTo>
                    <a:pt x="751" y="931"/>
                  </a:lnTo>
                  <a:lnTo>
                    <a:pt x="747" y="943"/>
                  </a:lnTo>
                  <a:lnTo>
                    <a:pt x="752" y="952"/>
                  </a:lnTo>
                  <a:lnTo>
                    <a:pt x="756" y="964"/>
                  </a:lnTo>
                  <a:lnTo>
                    <a:pt x="754" y="974"/>
                  </a:lnTo>
                  <a:lnTo>
                    <a:pt x="764" y="984"/>
                  </a:lnTo>
                  <a:lnTo>
                    <a:pt x="736" y="1031"/>
                  </a:lnTo>
                  <a:lnTo>
                    <a:pt x="733" y="1030"/>
                  </a:lnTo>
                  <a:lnTo>
                    <a:pt x="706" y="1058"/>
                  </a:lnTo>
                  <a:lnTo>
                    <a:pt x="700" y="1100"/>
                  </a:lnTo>
                  <a:lnTo>
                    <a:pt x="717" y="1105"/>
                  </a:lnTo>
                  <a:lnTo>
                    <a:pt x="711" y="1126"/>
                  </a:lnTo>
                  <a:lnTo>
                    <a:pt x="723" y="1131"/>
                  </a:lnTo>
                  <a:lnTo>
                    <a:pt x="731" y="1142"/>
                  </a:lnTo>
                  <a:lnTo>
                    <a:pt x="758" y="1173"/>
                  </a:lnTo>
                  <a:lnTo>
                    <a:pt x="765" y="1171"/>
                  </a:lnTo>
                  <a:lnTo>
                    <a:pt x="767" y="1177"/>
                  </a:lnTo>
                  <a:lnTo>
                    <a:pt x="754" y="1187"/>
                  </a:lnTo>
                  <a:lnTo>
                    <a:pt x="755" y="1212"/>
                  </a:lnTo>
                  <a:lnTo>
                    <a:pt x="748" y="1222"/>
                  </a:lnTo>
                  <a:lnTo>
                    <a:pt x="739" y="1219"/>
                  </a:lnTo>
                  <a:lnTo>
                    <a:pt x="736" y="1196"/>
                  </a:lnTo>
                  <a:lnTo>
                    <a:pt x="733" y="1194"/>
                  </a:lnTo>
                  <a:lnTo>
                    <a:pt x="730" y="1198"/>
                  </a:lnTo>
                  <a:lnTo>
                    <a:pt x="722" y="1186"/>
                  </a:lnTo>
                  <a:lnTo>
                    <a:pt x="722" y="1207"/>
                  </a:lnTo>
                  <a:lnTo>
                    <a:pt x="710" y="1220"/>
                  </a:lnTo>
                  <a:lnTo>
                    <a:pt x="710" y="1236"/>
                  </a:lnTo>
                  <a:lnTo>
                    <a:pt x="724" y="1242"/>
                  </a:lnTo>
                  <a:lnTo>
                    <a:pt x="729" y="1253"/>
                  </a:lnTo>
                  <a:lnTo>
                    <a:pt x="736" y="1248"/>
                  </a:lnTo>
                  <a:lnTo>
                    <a:pt x="736" y="1262"/>
                  </a:lnTo>
                  <a:lnTo>
                    <a:pt x="737" y="1277"/>
                  </a:lnTo>
                  <a:lnTo>
                    <a:pt x="740" y="1312"/>
                  </a:lnTo>
                  <a:lnTo>
                    <a:pt x="711" y="1328"/>
                  </a:lnTo>
                  <a:lnTo>
                    <a:pt x="718" y="1343"/>
                  </a:lnTo>
                  <a:lnTo>
                    <a:pt x="743" y="1339"/>
                  </a:lnTo>
                  <a:lnTo>
                    <a:pt x="755" y="1366"/>
                  </a:lnTo>
                  <a:lnTo>
                    <a:pt x="708" y="1361"/>
                  </a:lnTo>
                  <a:lnTo>
                    <a:pt x="708" y="1354"/>
                  </a:lnTo>
                  <a:lnTo>
                    <a:pt x="631" y="1345"/>
                  </a:lnTo>
                  <a:lnTo>
                    <a:pt x="604" y="1341"/>
                  </a:lnTo>
                  <a:lnTo>
                    <a:pt x="605" y="1336"/>
                  </a:lnTo>
                  <a:lnTo>
                    <a:pt x="598" y="1324"/>
                  </a:lnTo>
                  <a:lnTo>
                    <a:pt x="573" y="1315"/>
                  </a:lnTo>
                  <a:lnTo>
                    <a:pt x="562" y="1333"/>
                  </a:lnTo>
                  <a:lnTo>
                    <a:pt x="561" y="1335"/>
                  </a:lnTo>
                  <a:lnTo>
                    <a:pt x="565" y="1350"/>
                  </a:lnTo>
                  <a:lnTo>
                    <a:pt x="564" y="1352"/>
                  </a:lnTo>
                  <a:lnTo>
                    <a:pt x="528" y="1352"/>
                  </a:lnTo>
                  <a:lnTo>
                    <a:pt x="511" y="1368"/>
                  </a:lnTo>
                  <a:lnTo>
                    <a:pt x="509" y="1379"/>
                  </a:lnTo>
                  <a:lnTo>
                    <a:pt x="497" y="1393"/>
                  </a:lnTo>
                  <a:lnTo>
                    <a:pt x="500" y="1417"/>
                  </a:lnTo>
                  <a:lnTo>
                    <a:pt x="482" y="1419"/>
                  </a:lnTo>
                  <a:lnTo>
                    <a:pt x="481" y="1386"/>
                  </a:lnTo>
                  <a:lnTo>
                    <a:pt x="465" y="1392"/>
                  </a:lnTo>
                  <a:lnTo>
                    <a:pt x="459" y="1396"/>
                  </a:lnTo>
                  <a:lnTo>
                    <a:pt x="456" y="1396"/>
                  </a:lnTo>
                  <a:lnTo>
                    <a:pt x="453" y="1389"/>
                  </a:lnTo>
                  <a:lnTo>
                    <a:pt x="463" y="1380"/>
                  </a:lnTo>
                  <a:lnTo>
                    <a:pt x="463" y="1374"/>
                  </a:lnTo>
                  <a:lnTo>
                    <a:pt x="496" y="1364"/>
                  </a:lnTo>
                  <a:lnTo>
                    <a:pt x="494" y="1354"/>
                  </a:lnTo>
                  <a:lnTo>
                    <a:pt x="482" y="1355"/>
                  </a:lnTo>
                  <a:lnTo>
                    <a:pt x="478" y="1351"/>
                  </a:lnTo>
                  <a:lnTo>
                    <a:pt x="480" y="1346"/>
                  </a:lnTo>
                  <a:lnTo>
                    <a:pt x="488" y="1339"/>
                  </a:lnTo>
                  <a:lnTo>
                    <a:pt x="499" y="1331"/>
                  </a:lnTo>
                  <a:lnTo>
                    <a:pt x="458" y="1323"/>
                  </a:lnTo>
                  <a:lnTo>
                    <a:pt x="460" y="1311"/>
                  </a:lnTo>
                  <a:lnTo>
                    <a:pt x="447" y="1310"/>
                  </a:lnTo>
                  <a:lnTo>
                    <a:pt x="420" y="1373"/>
                  </a:lnTo>
                  <a:lnTo>
                    <a:pt x="391" y="1384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2" name="Freeform 3112"/>
            <p:cNvSpPr>
              <a:spLocks/>
            </p:cNvSpPr>
            <p:nvPr/>
          </p:nvSpPr>
          <p:spPr bwMode="auto">
            <a:xfrm>
              <a:off x="2287905" y="5907405"/>
              <a:ext cx="12700" cy="10160"/>
            </a:xfrm>
            <a:custGeom>
              <a:avLst/>
              <a:gdLst>
                <a:gd name="T0" fmla="*/ 1270 w 20"/>
                <a:gd name="T1" fmla="*/ 0 h 16"/>
                <a:gd name="T2" fmla="*/ 12065 w 20"/>
                <a:gd name="T3" fmla="*/ 1905 h 16"/>
                <a:gd name="T4" fmla="*/ 12065 w 20"/>
                <a:gd name="T5" fmla="*/ 5715 h 16"/>
                <a:gd name="T6" fmla="*/ 12700 w 20"/>
                <a:gd name="T7" fmla="*/ 6985 h 16"/>
                <a:gd name="T8" fmla="*/ 10795 w 20"/>
                <a:gd name="T9" fmla="*/ 8890 h 16"/>
                <a:gd name="T10" fmla="*/ 10160 w 20"/>
                <a:gd name="T11" fmla="*/ 10160 h 16"/>
                <a:gd name="T12" fmla="*/ 1270 w 20"/>
                <a:gd name="T13" fmla="*/ 8890 h 16"/>
                <a:gd name="T14" fmla="*/ 0 w 20"/>
                <a:gd name="T15" fmla="*/ 7620 h 16"/>
                <a:gd name="T16" fmla="*/ 1270 w 2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6"/>
                <a:gd name="T29" fmla="*/ 20 w 2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6">
                  <a:moveTo>
                    <a:pt x="2" y="0"/>
                  </a:moveTo>
                  <a:lnTo>
                    <a:pt x="19" y="3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17" y="14"/>
                  </a:lnTo>
                  <a:lnTo>
                    <a:pt x="1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3" name="Freeform 3113"/>
            <p:cNvSpPr>
              <a:spLocks/>
            </p:cNvSpPr>
            <p:nvPr/>
          </p:nvSpPr>
          <p:spPr bwMode="auto">
            <a:xfrm>
              <a:off x="2141220" y="6022975"/>
              <a:ext cx="690880" cy="581025"/>
            </a:xfrm>
            <a:custGeom>
              <a:avLst/>
              <a:gdLst>
                <a:gd name="T0" fmla="*/ 0 w 1088"/>
                <a:gd name="T1" fmla="*/ 303530 h 915"/>
                <a:gd name="T2" fmla="*/ 41275 w 1088"/>
                <a:gd name="T3" fmla="*/ 365125 h 915"/>
                <a:gd name="T4" fmla="*/ 87630 w 1088"/>
                <a:gd name="T5" fmla="*/ 349885 h 915"/>
                <a:gd name="T6" fmla="*/ 126365 w 1088"/>
                <a:gd name="T7" fmla="*/ 284480 h 915"/>
                <a:gd name="T8" fmla="*/ 140335 w 1088"/>
                <a:gd name="T9" fmla="*/ 336550 h 915"/>
                <a:gd name="T10" fmla="*/ 230505 w 1088"/>
                <a:gd name="T11" fmla="*/ 285115 h 915"/>
                <a:gd name="T12" fmla="*/ 197485 w 1088"/>
                <a:gd name="T13" fmla="*/ 327660 h 915"/>
                <a:gd name="T14" fmla="*/ 219710 w 1088"/>
                <a:gd name="T15" fmla="*/ 377825 h 915"/>
                <a:gd name="T16" fmla="*/ 217805 w 1088"/>
                <a:gd name="T17" fmla="*/ 387985 h 915"/>
                <a:gd name="T18" fmla="*/ 213360 w 1088"/>
                <a:gd name="T19" fmla="*/ 395605 h 915"/>
                <a:gd name="T20" fmla="*/ 217170 w 1088"/>
                <a:gd name="T21" fmla="*/ 398780 h 915"/>
                <a:gd name="T22" fmla="*/ 217170 w 1088"/>
                <a:gd name="T23" fmla="*/ 403860 h 915"/>
                <a:gd name="T24" fmla="*/ 217805 w 1088"/>
                <a:gd name="T25" fmla="*/ 408305 h 915"/>
                <a:gd name="T26" fmla="*/ 218440 w 1088"/>
                <a:gd name="T27" fmla="*/ 416560 h 915"/>
                <a:gd name="T28" fmla="*/ 219075 w 1088"/>
                <a:gd name="T29" fmla="*/ 423545 h 915"/>
                <a:gd name="T30" fmla="*/ 219710 w 1088"/>
                <a:gd name="T31" fmla="*/ 428625 h 915"/>
                <a:gd name="T32" fmla="*/ 219075 w 1088"/>
                <a:gd name="T33" fmla="*/ 435610 h 915"/>
                <a:gd name="T34" fmla="*/ 216535 w 1088"/>
                <a:gd name="T35" fmla="*/ 443230 h 915"/>
                <a:gd name="T36" fmla="*/ 213360 w 1088"/>
                <a:gd name="T37" fmla="*/ 449580 h 915"/>
                <a:gd name="T38" fmla="*/ 212090 w 1088"/>
                <a:gd name="T39" fmla="*/ 455930 h 915"/>
                <a:gd name="T40" fmla="*/ 215265 w 1088"/>
                <a:gd name="T41" fmla="*/ 462915 h 915"/>
                <a:gd name="T42" fmla="*/ 214630 w 1088"/>
                <a:gd name="T43" fmla="*/ 470535 h 915"/>
                <a:gd name="T44" fmla="*/ 214630 w 1088"/>
                <a:gd name="T45" fmla="*/ 483235 h 915"/>
                <a:gd name="T46" fmla="*/ 208280 w 1088"/>
                <a:gd name="T47" fmla="*/ 488950 h 915"/>
                <a:gd name="T48" fmla="*/ 222250 w 1088"/>
                <a:gd name="T49" fmla="*/ 502920 h 915"/>
                <a:gd name="T50" fmla="*/ 233680 w 1088"/>
                <a:gd name="T51" fmla="*/ 496570 h 915"/>
                <a:gd name="T52" fmla="*/ 240665 w 1088"/>
                <a:gd name="T53" fmla="*/ 491490 h 915"/>
                <a:gd name="T54" fmla="*/ 243205 w 1088"/>
                <a:gd name="T55" fmla="*/ 481330 h 915"/>
                <a:gd name="T56" fmla="*/ 247015 w 1088"/>
                <a:gd name="T57" fmla="*/ 472440 h 915"/>
                <a:gd name="T58" fmla="*/ 277495 w 1088"/>
                <a:gd name="T59" fmla="*/ 470535 h 915"/>
                <a:gd name="T60" fmla="*/ 361315 w 1088"/>
                <a:gd name="T61" fmla="*/ 499110 h 915"/>
                <a:gd name="T62" fmla="*/ 372110 w 1088"/>
                <a:gd name="T63" fmla="*/ 530860 h 915"/>
                <a:gd name="T64" fmla="*/ 386080 w 1088"/>
                <a:gd name="T65" fmla="*/ 558800 h 915"/>
                <a:gd name="T66" fmla="*/ 430530 w 1088"/>
                <a:gd name="T67" fmla="*/ 554990 h 915"/>
                <a:gd name="T68" fmla="*/ 430530 w 1088"/>
                <a:gd name="T69" fmla="*/ 572135 h 915"/>
                <a:gd name="T70" fmla="*/ 435610 w 1088"/>
                <a:gd name="T71" fmla="*/ 574040 h 915"/>
                <a:gd name="T72" fmla="*/ 435610 w 1088"/>
                <a:gd name="T73" fmla="*/ 551180 h 915"/>
                <a:gd name="T74" fmla="*/ 471805 w 1088"/>
                <a:gd name="T75" fmla="*/ 548005 h 915"/>
                <a:gd name="T76" fmla="*/ 513080 w 1088"/>
                <a:gd name="T77" fmla="*/ 522605 h 915"/>
                <a:gd name="T78" fmla="*/ 558800 w 1088"/>
                <a:gd name="T79" fmla="*/ 522605 h 915"/>
                <a:gd name="T80" fmla="*/ 575945 w 1088"/>
                <a:gd name="T81" fmla="*/ 491490 h 915"/>
                <a:gd name="T82" fmla="*/ 608330 w 1088"/>
                <a:gd name="T83" fmla="*/ 503555 h 915"/>
                <a:gd name="T84" fmla="*/ 641985 w 1088"/>
                <a:gd name="T85" fmla="*/ 541020 h 915"/>
                <a:gd name="T86" fmla="*/ 669290 w 1088"/>
                <a:gd name="T87" fmla="*/ 478155 h 915"/>
                <a:gd name="T88" fmla="*/ 684530 w 1088"/>
                <a:gd name="T89" fmla="*/ 386715 h 915"/>
                <a:gd name="T90" fmla="*/ 643890 w 1088"/>
                <a:gd name="T91" fmla="*/ 356235 h 915"/>
                <a:gd name="T92" fmla="*/ 600075 w 1088"/>
                <a:gd name="T93" fmla="*/ 302895 h 915"/>
                <a:gd name="T94" fmla="*/ 583565 w 1088"/>
                <a:gd name="T95" fmla="*/ 241300 h 915"/>
                <a:gd name="T96" fmla="*/ 600075 w 1088"/>
                <a:gd name="T97" fmla="*/ 197485 h 915"/>
                <a:gd name="T98" fmla="*/ 591820 w 1088"/>
                <a:gd name="T99" fmla="*/ 113665 h 915"/>
                <a:gd name="T100" fmla="*/ 578485 w 1088"/>
                <a:gd name="T101" fmla="*/ 34925 h 915"/>
                <a:gd name="T102" fmla="*/ 557530 w 1088"/>
                <a:gd name="T103" fmla="*/ 10160 h 915"/>
                <a:gd name="T104" fmla="*/ 536575 w 1088"/>
                <a:gd name="T105" fmla="*/ 17145 h 915"/>
                <a:gd name="T106" fmla="*/ 483870 w 1088"/>
                <a:gd name="T107" fmla="*/ 101600 h 915"/>
                <a:gd name="T108" fmla="*/ 347980 w 1088"/>
                <a:gd name="T109" fmla="*/ 120650 h 915"/>
                <a:gd name="T110" fmla="*/ 256540 w 1088"/>
                <a:gd name="T111" fmla="*/ 181610 h 915"/>
                <a:gd name="T112" fmla="*/ 215265 w 1088"/>
                <a:gd name="T113" fmla="*/ 106045 h 915"/>
                <a:gd name="T114" fmla="*/ 163195 w 1088"/>
                <a:gd name="T115" fmla="*/ 107950 h 915"/>
                <a:gd name="T116" fmla="*/ 45085 w 1088"/>
                <a:gd name="T117" fmla="*/ 190500 h 915"/>
                <a:gd name="T118" fmla="*/ 10795 w 1088"/>
                <a:gd name="T119" fmla="*/ 229235 h 9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88"/>
                <a:gd name="T181" fmla="*/ 0 h 915"/>
                <a:gd name="T182" fmla="*/ 1088 w 1088"/>
                <a:gd name="T183" fmla="*/ 915 h 9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88" h="915">
                  <a:moveTo>
                    <a:pt x="17" y="361"/>
                  </a:moveTo>
                  <a:lnTo>
                    <a:pt x="15" y="407"/>
                  </a:lnTo>
                  <a:lnTo>
                    <a:pt x="14" y="420"/>
                  </a:lnTo>
                  <a:lnTo>
                    <a:pt x="5" y="420"/>
                  </a:lnTo>
                  <a:lnTo>
                    <a:pt x="3" y="438"/>
                  </a:lnTo>
                  <a:lnTo>
                    <a:pt x="2" y="461"/>
                  </a:lnTo>
                  <a:lnTo>
                    <a:pt x="0" y="478"/>
                  </a:lnTo>
                  <a:lnTo>
                    <a:pt x="68" y="484"/>
                  </a:lnTo>
                  <a:lnTo>
                    <a:pt x="67" y="513"/>
                  </a:lnTo>
                  <a:lnTo>
                    <a:pt x="66" y="549"/>
                  </a:lnTo>
                  <a:lnTo>
                    <a:pt x="48" y="575"/>
                  </a:lnTo>
                  <a:lnTo>
                    <a:pt x="58" y="585"/>
                  </a:lnTo>
                  <a:lnTo>
                    <a:pt x="63" y="581"/>
                  </a:lnTo>
                  <a:lnTo>
                    <a:pt x="65" y="575"/>
                  </a:lnTo>
                  <a:lnTo>
                    <a:pt x="78" y="558"/>
                  </a:lnTo>
                  <a:lnTo>
                    <a:pt x="103" y="555"/>
                  </a:lnTo>
                  <a:lnTo>
                    <a:pt x="117" y="549"/>
                  </a:lnTo>
                  <a:lnTo>
                    <a:pt x="123" y="551"/>
                  </a:lnTo>
                  <a:lnTo>
                    <a:pt x="129" y="553"/>
                  </a:lnTo>
                  <a:lnTo>
                    <a:pt x="135" y="549"/>
                  </a:lnTo>
                  <a:lnTo>
                    <a:pt x="138" y="551"/>
                  </a:lnTo>
                  <a:lnTo>
                    <a:pt x="143" y="532"/>
                  </a:lnTo>
                  <a:lnTo>
                    <a:pt x="126" y="508"/>
                  </a:lnTo>
                  <a:lnTo>
                    <a:pt x="137" y="466"/>
                  </a:lnTo>
                  <a:lnTo>
                    <a:pt x="148" y="439"/>
                  </a:lnTo>
                  <a:lnTo>
                    <a:pt x="164" y="427"/>
                  </a:lnTo>
                  <a:lnTo>
                    <a:pt x="183" y="447"/>
                  </a:lnTo>
                  <a:lnTo>
                    <a:pt x="199" y="448"/>
                  </a:lnTo>
                  <a:lnTo>
                    <a:pt x="203" y="459"/>
                  </a:lnTo>
                  <a:lnTo>
                    <a:pt x="196" y="465"/>
                  </a:lnTo>
                  <a:lnTo>
                    <a:pt x="194" y="469"/>
                  </a:lnTo>
                  <a:lnTo>
                    <a:pt x="183" y="474"/>
                  </a:lnTo>
                  <a:lnTo>
                    <a:pt x="192" y="489"/>
                  </a:lnTo>
                  <a:lnTo>
                    <a:pt x="212" y="501"/>
                  </a:lnTo>
                  <a:lnTo>
                    <a:pt x="221" y="530"/>
                  </a:lnTo>
                  <a:lnTo>
                    <a:pt x="245" y="517"/>
                  </a:lnTo>
                  <a:lnTo>
                    <a:pt x="228" y="465"/>
                  </a:lnTo>
                  <a:lnTo>
                    <a:pt x="279" y="419"/>
                  </a:lnTo>
                  <a:lnTo>
                    <a:pt x="338" y="429"/>
                  </a:lnTo>
                  <a:lnTo>
                    <a:pt x="343" y="432"/>
                  </a:lnTo>
                  <a:lnTo>
                    <a:pt x="343" y="438"/>
                  </a:lnTo>
                  <a:lnTo>
                    <a:pt x="363" y="449"/>
                  </a:lnTo>
                  <a:lnTo>
                    <a:pt x="364" y="458"/>
                  </a:lnTo>
                  <a:lnTo>
                    <a:pt x="386" y="474"/>
                  </a:lnTo>
                  <a:lnTo>
                    <a:pt x="381" y="479"/>
                  </a:lnTo>
                  <a:lnTo>
                    <a:pt x="375" y="481"/>
                  </a:lnTo>
                  <a:lnTo>
                    <a:pt x="371" y="503"/>
                  </a:lnTo>
                  <a:lnTo>
                    <a:pt x="339" y="504"/>
                  </a:lnTo>
                  <a:lnTo>
                    <a:pt x="311" y="516"/>
                  </a:lnTo>
                  <a:lnTo>
                    <a:pt x="307" y="538"/>
                  </a:lnTo>
                  <a:lnTo>
                    <a:pt x="323" y="563"/>
                  </a:lnTo>
                  <a:lnTo>
                    <a:pt x="340" y="588"/>
                  </a:lnTo>
                  <a:lnTo>
                    <a:pt x="342" y="592"/>
                  </a:lnTo>
                  <a:lnTo>
                    <a:pt x="343" y="593"/>
                  </a:lnTo>
                  <a:lnTo>
                    <a:pt x="345" y="594"/>
                  </a:lnTo>
                  <a:lnTo>
                    <a:pt x="346" y="595"/>
                  </a:lnTo>
                  <a:lnTo>
                    <a:pt x="346" y="598"/>
                  </a:lnTo>
                  <a:lnTo>
                    <a:pt x="346" y="601"/>
                  </a:lnTo>
                  <a:lnTo>
                    <a:pt x="345" y="602"/>
                  </a:lnTo>
                  <a:lnTo>
                    <a:pt x="345" y="606"/>
                  </a:lnTo>
                  <a:lnTo>
                    <a:pt x="343" y="608"/>
                  </a:lnTo>
                  <a:lnTo>
                    <a:pt x="342" y="609"/>
                  </a:lnTo>
                  <a:lnTo>
                    <a:pt x="343" y="611"/>
                  </a:lnTo>
                  <a:lnTo>
                    <a:pt x="343" y="612"/>
                  </a:lnTo>
                  <a:lnTo>
                    <a:pt x="342" y="616"/>
                  </a:lnTo>
                  <a:lnTo>
                    <a:pt x="340" y="617"/>
                  </a:lnTo>
                  <a:lnTo>
                    <a:pt x="340" y="619"/>
                  </a:lnTo>
                  <a:lnTo>
                    <a:pt x="338" y="620"/>
                  </a:lnTo>
                  <a:lnTo>
                    <a:pt x="336" y="621"/>
                  </a:lnTo>
                  <a:lnTo>
                    <a:pt x="336" y="623"/>
                  </a:lnTo>
                  <a:lnTo>
                    <a:pt x="336" y="624"/>
                  </a:lnTo>
                  <a:lnTo>
                    <a:pt x="338" y="624"/>
                  </a:lnTo>
                  <a:lnTo>
                    <a:pt x="340" y="625"/>
                  </a:lnTo>
                  <a:lnTo>
                    <a:pt x="340" y="627"/>
                  </a:lnTo>
                  <a:lnTo>
                    <a:pt x="340" y="628"/>
                  </a:lnTo>
                  <a:lnTo>
                    <a:pt x="341" y="628"/>
                  </a:lnTo>
                  <a:lnTo>
                    <a:pt x="342" y="628"/>
                  </a:lnTo>
                  <a:lnTo>
                    <a:pt x="342" y="629"/>
                  </a:lnTo>
                  <a:lnTo>
                    <a:pt x="342" y="630"/>
                  </a:lnTo>
                  <a:lnTo>
                    <a:pt x="341" y="631"/>
                  </a:lnTo>
                  <a:lnTo>
                    <a:pt x="341" y="633"/>
                  </a:lnTo>
                  <a:lnTo>
                    <a:pt x="342" y="634"/>
                  </a:lnTo>
                  <a:lnTo>
                    <a:pt x="342" y="635"/>
                  </a:lnTo>
                  <a:lnTo>
                    <a:pt x="342" y="636"/>
                  </a:lnTo>
                  <a:lnTo>
                    <a:pt x="341" y="639"/>
                  </a:lnTo>
                  <a:lnTo>
                    <a:pt x="340" y="639"/>
                  </a:lnTo>
                  <a:lnTo>
                    <a:pt x="341" y="640"/>
                  </a:lnTo>
                  <a:lnTo>
                    <a:pt x="342" y="640"/>
                  </a:lnTo>
                  <a:lnTo>
                    <a:pt x="342" y="641"/>
                  </a:lnTo>
                  <a:lnTo>
                    <a:pt x="343" y="641"/>
                  </a:lnTo>
                  <a:lnTo>
                    <a:pt x="343" y="643"/>
                  </a:lnTo>
                  <a:lnTo>
                    <a:pt x="343" y="644"/>
                  </a:lnTo>
                  <a:lnTo>
                    <a:pt x="344" y="644"/>
                  </a:lnTo>
                  <a:lnTo>
                    <a:pt x="344" y="646"/>
                  </a:lnTo>
                  <a:lnTo>
                    <a:pt x="344" y="648"/>
                  </a:lnTo>
                  <a:lnTo>
                    <a:pt x="343" y="650"/>
                  </a:lnTo>
                  <a:lnTo>
                    <a:pt x="343" y="652"/>
                  </a:lnTo>
                  <a:lnTo>
                    <a:pt x="344" y="656"/>
                  </a:lnTo>
                  <a:lnTo>
                    <a:pt x="343" y="658"/>
                  </a:lnTo>
                  <a:lnTo>
                    <a:pt x="342" y="659"/>
                  </a:lnTo>
                  <a:lnTo>
                    <a:pt x="343" y="660"/>
                  </a:lnTo>
                  <a:lnTo>
                    <a:pt x="345" y="663"/>
                  </a:lnTo>
                  <a:lnTo>
                    <a:pt x="346" y="665"/>
                  </a:lnTo>
                  <a:lnTo>
                    <a:pt x="345" y="666"/>
                  </a:lnTo>
                  <a:lnTo>
                    <a:pt x="345" y="667"/>
                  </a:lnTo>
                  <a:lnTo>
                    <a:pt x="346" y="668"/>
                  </a:lnTo>
                  <a:lnTo>
                    <a:pt x="347" y="668"/>
                  </a:lnTo>
                  <a:lnTo>
                    <a:pt x="347" y="670"/>
                  </a:lnTo>
                  <a:lnTo>
                    <a:pt x="346" y="671"/>
                  </a:lnTo>
                  <a:lnTo>
                    <a:pt x="346" y="672"/>
                  </a:lnTo>
                  <a:lnTo>
                    <a:pt x="347" y="674"/>
                  </a:lnTo>
                  <a:lnTo>
                    <a:pt x="346" y="675"/>
                  </a:lnTo>
                  <a:lnTo>
                    <a:pt x="345" y="675"/>
                  </a:lnTo>
                  <a:lnTo>
                    <a:pt x="345" y="676"/>
                  </a:lnTo>
                  <a:lnTo>
                    <a:pt x="344" y="682"/>
                  </a:lnTo>
                  <a:lnTo>
                    <a:pt x="345" y="683"/>
                  </a:lnTo>
                  <a:lnTo>
                    <a:pt x="346" y="685"/>
                  </a:lnTo>
                  <a:lnTo>
                    <a:pt x="346" y="686"/>
                  </a:lnTo>
                  <a:lnTo>
                    <a:pt x="345" y="686"/>
                  </a:lnTo>
                  <a:lnTo>
                    <a:pt x="344" y="686"/>
                  </a:lnTo>
                  <a:lnTo>
                    <a:pt x="343" y="687"/>
                  </a:lnTo>
                  <a:lnTo>
                    <a:pt x="343" y="688"/>
                  </a:lnTo>
                  <a:lnTo>
                    <a:pt x="343" y="692"/>
                  </a:lnTo>
                  <a:lnTo>
                    <a:pt x="343" y="693"/>
                  </a:lnTo>
                  <a:lnTo>
                    <a:pt x="341" y="694"/>
                  </a:lnTo>
                  <a:lnTo>
                    <a:pt x="341" y="698"/>
                  </a:lnTo>
                  <a:lnTo>
                    <a:pt x="340" y="698"/>
                  </a:lnTo>
                  <a:lnTo>
                    <a:pt x="339" y="698"/>
                  </a:lnTo>
                  <a:lnTo>
                    <a:pt x="339" y="699"/>
                  </a:lnTo>
                  <a:lnTo>
                    <a:pt x="340" y="703"/>
                  </a:lnTo>
                  <a:lnTo>
                    <a:pt x="341" y="705"/>
                  </a:lnTo>
                  <a:lnTo>
                    <a:pt x="340" y="706"/>
                  </a:lnTo>
                  <a:lnTo>
                    <a:pt x="336" y="708"/>
                  </a:lnTo>
                  <a:lnTo>
                    <a:pt x="336" y="709"/>
                  </a:lnTo>
                  <a:lnTo>
                    <a:pt x="335" y="710"/>
                  </a:lnTo>
                  <a:lnTo>
                    <a:pt x="335" y="712"/>
                  </a:lnTo>
                  <a:lnTo>
                    <a:pt x="336" y="713"/>
                  </a:lnTo>
                  <a:lnTo>
                    <a:pt x="336" y="716"/>
                  </a:lnTo>
                  <a:lnTo>
                    <a:pt x="335" y="717"/>
                  </a:lnTo>
                  <a:lnTo>
                    <a:pt x="334" y="718"/>
                  </a:lnTo>
                  <a:lnTo>
                    <a:pt x="334" y="720"/>
                  </a:lnTo>
                  <a:lnTo>
                    <a:pt x="334" y="722"/>
                  </a:lnTo>
                  <a:lnTo>
                    <a:pt x="334" y="723"/>
                  </a:lnTo>
                  <a:lnTo>
                    <a:pt x="335" y="723"/>
                  </a:lnTo>
                  <a:lnTo>
                    <a:pt x="336" y="723"/>
                  </a:lnTo>
                  <a:lnTo>
                    <a:pt x="338" y="726"/>
                  </a:lnTo>
                  <a:lnTo>
                    <a:pt x="339" y="729"/>
                  </a:lnTo>
                  <a:lnTo>
                    <a:pt x="339" y="730"/>
                  </a:lnTo>
                  <a:lnTo>
                    <a:pt x="338" y="732"/>
                  </a:lnTo>
                  <a:lnTo>
                    <a:pt x="335" y="736"/>
                  </a:lnTo>
                  <a:lnTo>
                    <a:pt x="335" y="737"/>
                  </a:lnTo>
                  <a:lnTo>
                    <a:pt x="335" y="738"/>
                  </a:lnTo>
                  <a:lnTo>
                    <a:pt x="336" y="739"/>
                  </a:lnTo>
                  <a:lnTo>
                    <a:pt x="338" y="741"/>
                  </a:lnTo>
                  <a:lnTo>
                    <a:pt x="339" y="743"/>
                  </a:lnTo>
                  <a:lnTo>
                    <a:pt x="340" y="745"/>
                  </a:lnTo>
                  <a:lnTo>
                    <a:pt x="341" y="749"/>
                  </a:lnTo>
                  <a:lnTo>
                    <a:pt x="341" y="753"/>
                  </a:lnTo>
                  <a:lnTo>
                    <a:pt x="339" y="758"/>
                  </a:lnTo>
                  <a:lnTo>
                    <a:pt x="338" y="760"/>
                  </a:lnTo>
                  <a:lnTo>
                    <a:pt x="338" y="761"/>
                  </a:lnTo>
                  <a:lnTo>
                    <a:pt x="338" y="764"/>
                  </a:lnTo>
                  <a:lnTo>
                    <a:pt x="338" y="765"/>
                  </a:lnTo>
                  <a:lnTo>
                    <a:pt x="336" y="765"/>
                  </a:lnTo>
                  <a:lnTo>
                    <a:pt x="335" y="767"/>
                  </a:lnTo>
                  <a:lnTo>
                    <a:pt x="331" y="764"/>
                  </a:lnTo>
                  <a:lnTo>
                    <a:pt x="329" y="767"/>
                  </a:lnTo>
                  <a:lnTo>
                    <a:pt x="328" y="770"/>
                  </a:lnTo>
                  <a:lnTo>
                    <a:pt x="327" y="770"/>
                  </a:lnTo>
                  <a:lnTo>
                    <a:pt x="326" y="772"/>
                  </a:lnTo>
                  <a:lnTo>
                    <a:pt x="324" y="775"/>
                  </a:lnTo>
                  <a:lnTo>
                    <a:pt x="324" y="779"/>
                  </a:lnTo>
                  <a:lnTo>
                    <a:pt x="333" y="779"/>
                  </a:lnTo>
                  <a:lnTo>
                    <a:pt x="335" y="787"/>
                  </a:lnTo>
                  <a:lnTo>
                    <a:pt x="350" y="792"/>
                  </a:lnTo>
                  <a:lnTo>
                    <a:pt x="352" y="792"/>
                  </a:lnTo>
                  <a:lnTo>
                    <a:pt x="354" y="790"/>
                  </a:lnTo>
                  <a:lnTo>
                    <a:pt x="355" y="788"/>
                  </a:lnTo>
                  <a:lnTo>
                    <a:pt x="359" y="786"/>
                  </a:lnTo>
                  <a:lnTo>
                    <a:pt x="362" y="784"/>
                  </a:lnTo>
                  <a:lnTo>
                    <a:pt x="366" y="783"/>
                  </a:lnTo>
                  <a:lnTo>
                    <a:pt x="368" y="782"/>
                  </a:lnTo>
                  <a:lnTo>
                    <a:pt x="368" y="781"/>
                  </a:lnTo>
                  <a:lnTo>
                    <a:pt x="369" y="780"/>
                  </a:lnTo>
                  <a:lnTo>
                    <a:pt x="371" y="780"/>
                  </a:lnTo>
                  <a:lnTo>
                    <a:pt x="372" y="780"/>
                  </a:lnTo>
                  <a:lnTo>
                    <a:pt x="375" y="779"/>
                  </a:lnTo>
                  <a:lnTo>
                    <a:pt x="377" y="775"/>
                  </a:lnTo>
                  <a:lnTo>
                    <a:pt x="379" y="774"/>
                  </a:lnTo>
                  <a:lnTo>
                    <a:pt x="380" y="773"/>
                  </a:lnTo>
                  <a:lnTo>
                    <a:pt x="381" y="771"/>
                  </a:lnTo>
                  <a:lnTo>
                    <a:pt x="382" y="770"/>
                  </a:lnTo>
                  <a:lnTo>
                    <a:pt x="383" y="767"/>
                  </a:lnTo>
                  <a:lnTo>
                    <a:pt x="384" y="765"/>
                  </a:lnTo>
                  <a:lnTo>
                    <a:pt x="384" y="760"/>
                  </a:lnTo>
                  <a:lnTo>
                    <a:pt x="383" y="758"/>
                  </a:lnTo>
                  <a:lnTo>
                    <a:pt x="382" y="755"/>
                  </a:lnTo>
                  <a:lnTo>
                    <a:pt x="382" y="753"/>
                  </a:lnTo>
                  <a:lnTo>
                    <a:pt x="382" y="749"/>
                  </a:lnTo>
                  <a:lnTo>
                    <a:pt x="381" y="747"/>
                  </a:lnTo>
                  <a:lnTo>
                    <a:pt x="381" y="745"/>
                  </a:lnTo>
                  <a:lnTo>
                    <a:pt x="381" y="743"/>
                  </a:lnTo>
                  <a:lnTo>
                    <a:pt x="389" y="744"/>
                  </a:lnTo>
                  <a:lnTo>
                    <a:pt x="402" y="747"/>
                  </a:lnTo>
                  <a:lnTo>
                    <a:pt x="407" y="746"/>
                  </a:lnTo>
                  <a:lnTo>
                    <a:pt x="418" y="749"/>
                  </a:lnTo>
                  <a:lnTo>
                    <a:pt x="422" y="748"/>
                  </a:lnTo>
                  <a:lnTo>
                    <a:pt x="429" y="744"/>
                  </a:lnTo>
                  <a:lnTo>
                    <a:pt x="432" y="744"/>
                  </a:lnTo>
                  <a:lnTo>
                    <a:pt x="437" y="741"/>
                  </a:lnTo>
                  <a:lnTo>
                    <a:pt x="449" y="733"/>
                  </a:lnTo>
                  <a:lnTo>
                    <a:pt x="460" y="733"/>
                  </a:lnTo>
                  <a:lnTo>
                    <a:pt x="516" y="753"/>
                  </a:lnTo>
                  <a:lnTo>
                    <a:pt x="540" y="749"/>
                  </a:lnTo>
                  <a:lnTo>
                    <a:pt x="562" y="757"/>
                  </a:lnTo>
                  <a:lnTo>
                    <a:pt x="562" y="776"/>
                  </a:lnTo>
                  <a:lnTo>
                    <a:pt x="569" y="786"/>
                  </a:lnTo>
                  <a:lnTo>
                    <a:pt x="573" y="796"/>
                  </a:lnTo>
                  <a:lnTo>
                    <a:pt x="578" y="808"/>
                  </a:lnTo>
                  <a:lnTo>
                    <a:pt x="581" y="814"/>
                  </a:lnTo>
                  <a:lnTo>
                    <a:pt x="584" y="815"/>
                  </a:lnTo>
                  <a:lnTo>
                    <a:pt x="583" y="823"/>
                  </a:lnTo>
                  <a:lnTo>
                    <a:pt x="582" y="829"/>
                  </a:lnTo>
                  <a:lnTo>
                    <a:pt x="586" y="836"/>
                  </a:lnTo>
                  <a:lnTo>
                    <a:pt x="583" y="845"/>
                  </a:lnTo>
                  <a:lnTo>
                    <a:pt x="583" y="856"/>
                  </a:lnTo>
                  <a:lnTo>
                    <a:pt x="584" y="864"/>
                  </a:lnTo>
                  <a:lnTo>
                    <a:pt x="588" y="877"/>
                  </a:lnTo>
                  <a:lnTo>
                    <a:pt x="600" y="885"/>
                  </a:lnTo>
                  <a:lnTo>
                    <a:pt x="604" y="885"/>
                  </a:lnTo>
                  <a:lnTo>
                    <a:pt x="608" y="880"/>
                  </a:lnTo>
                  <a:lnTo>
                    <a:pt x="612" y="881"/>
                  </a:lnTo>
                  <a:lnTo>
                    <a:pt x="616" y="887"/>
                  </a:lnTo>
                  <a:lnTo>
                    <a:pt x="622" y="892"/>
                  </a:lnTo>
                  <a:lnTo>
                    <a:pt x="633" y="899"/>
                  </a:lnTo>
                  <a:lnTo>
                    <a:pt x="642" y="887"/>
                  </a:lnTo>
                  <a:lnTo>
                    <a:pt x="660" y="879"/>
                  </a:lnTo>
                  <a:lnTo>
                    <a:pt x="678" y="874"/>
                  </a:lnTo>
                  <a:lnTo>
                    <a:pt x="681" y="873"/>
                  </a:lnTo>
                  <a:lnTo>
                    <a:pt x="681" y="876"/>
                  </a:lnTo>
                  <a:lnTo>
                    <a:pt x="683" y="881"/>
                  </a:lnTo>
                  <a:lnTo>
                    <a:pt x="683" y="889"/>
                  </a:lnTo>
                  <a:lnTo>
                    <a:pt x="682" y="894"/>
                  </a:lnTo>
                  <a:lnTo>
                    <a:pt x="678" y="898"/>
                  </a:lnTo>
                  <a:lnTo>
                    <a:pt x="678" y="901"/>
                  </a:lnTo>
                  <a:lnTo>
                    <a:pt x="670" y="908"/>
                  </a:lnTo>
                  <a:lnTo>
                    <a:pt x="671" y="913"/>
                  </a:lnTo>
                  <a:lnTo>
                    <a:pt x="672" y="915"/>
                  </a:lnTo>
                  <a:lnTo>
                    <a:pt x="678" y="913"/>
                  </a:lnTo>
                  <a:lnTo>
                    <a:pt x="683" y="911"/>
                  </a:lnTo>
                  <a:lnTo>
                    <a:pt x="684" y="909"/>
                  </a:lnTo>
                  <a:lnTo>
                    <a:pt x="686" y="904"/>
                  </a:lnTo>
                  <a:lnTo>
                    <a:pt x="690" y="902"/>
                  </a:lnTo>
                  <a:lnTo>
                    <a:pt x="690" y="896"/>
                  </a:lnTo>
                  <a:lnTo>
                    <a:pt x="688" y="891"/>
                  </a:lnTo>
                  <a:lnTo>
                    <a:pt x="687" y="888"/>
                  </a:lnTo>
                  <a:lnTo>
                    <a:pt x="687" y="876"/>
                  </a:lnTo>
                  <a:lnTo>
                    <a:pt x="684" y="872"/>
                  </a:lnTo>
                  <a:lnTo>
                    <a:pt x="686" y="868"/>
                  </a:lnTo>
                  <a:lnTo>
                    <a:pt x="717" y="854"/>
                  </a:lnTo>
                  <a:lnTo>
                    <a:pt x="716" y="851"/>
                  </a:lnTo>
                  <a:lnTo>
                    <a:pt x="732" y="845"/>
                  </a:lnTo>
                  <a:lnTo>
                    <a:pt x="737" y="854"/>
                  </a:lnTo>
                  <a:lnTo>
                    <a:pt x="736" y="861"/>
                  </a:lnTo>
                  <a:lnTo>
                    <a:pt x="737" y="865"/>
                  </a:lnTo>
                  <a:lnTo>
                    <a:pt x="743" y="863"/>
                  </a:lnTo>
                  <a:lnTo>
                    <a:pt x="748" y="863"/>
                  </a:lnTo>
                  <a:lnTo>
                    <a:pt x="751" y="860"/>
                  </a:lnTo>
                  <a:lnTo>
                    <a:pt x="754" y="861"/>
                  </a:lnTo>
                  <a:lnTo>
                    <a:pt x="761" y="856"/>
                  </a:lnTo>
                  <a:lnTo>
                    <a:pt x="777" y="863"/>
                  </a:lnTo>
                  <a:lnTo>
                    <a:pt x="795" y="823"/>
                  </a:lnTo>
                  <a:lnTo>
                    <a:pt x="808" y="823"/>
                  </a:lnTo>
                  <a:lnTo>
                    <a:pt x="811" y="818"/>
                  </a:lnTo>
                  <a:lnTo>
                    <a:pt x="828" y="827"/>
                  </a:lnTo>
                  <a:lnTo>
                    <a:pt x="831" y="817"/>
                  </a:lnTo>
                  <a:lnTo>
                    <a:pt x="846" y="814"/>
                  </a:lnTo>
                  <a:lnTo>
                    <a:pt x="850" y="822"/>
                  </a:lnTo>
                  <a:lnTo>
                    <a:pt x="862" y="822"/>
                  </a:lnTo>
                  <a:lnTo>
                    <a:pt x="880" y="823"/>
                  </a:lnTo>
                  <a:lnTo>
                    <a:pt x="888" y="814"/>
                  </a:lnTo>
                  <a:lnTo>
                    <a:pt x="881" y="809"/>
                  </a:lnTo>
                  <a:lnTo>
                    <a:pt x="891" y="805"/>
                  </a:lnTo>
                  <a:lnTo>
                    <a:pt x="891" y="794"/>
                  </a:lnTo>
                  <a:lnTo>
                    <a:pt x="897" y="780"/>
                  </a:lnTo>
                  <a:lnTo>
                    <a:pt x="897" y="775"/>
                  </a:lnTo>
                  <a:lnTo>
                    <a:pt x="907" y="774"/>
                  </a:lnTo>
                  <a:lnTo>
                    <a:pt x="907" y="762"/>
                  </a:lnTo>
                  <a:lnTo>
                    <a:pt x="927" y="760"/>
                  </a:lnTo>
                  <a:lnTo>
                    <a:pt x="939" y="773"/>
                  </a:lnTo>
                  <a:lnTo>
                    <a:pt x="944" y="773"/>
                  </a:lnTo>
                  <a:lnTo>
                    <a:pt x="948" y="779"/>
                  </a:lnTo>
                  <a:lnTo>
                    <a:pt x="946" y="792"/>
                  </a:lnTo>
                  <a:lnTo>
                    <a:pt x="958" y="793"/>
                  </a:lnTo>
                  <a:lnTo>
                    <a:pt x="958" y="806"/>
                  </a:lnTo>
                  <a:lnTo>
                    <a:pt x="980" y="819"/>
                  </a:lnTo>
                  <a:lnTo>
                    <a:pt x="981" y="832"/>
                  </a:lnTo>
                  <a:lnTo>
                    <a:pt x="992" y="836"/>
                  </a:lnTo>
                  <a:lnTo>
                    <a:pt x="998" y="834"/>
                  </a:lnTo>
                  <a:lnTo>
                    <a:pt x="1008" y="840"/>
                  </a:lnTo>
                  <a:lnTo>
                    <a:pt x="1011" y="852"/>
                  </a:lnTo>
                  <a:lnTo>
                    <a:pt x="1023" y="851"/>
                  </a:lnTo>
                  <a:lnTo>
                    <a:pt x="1029" y="839"/>
                  </a:lnTo>
                  <a:lnTo>
                    <a:pt x="1035" y="823"/>
                  </a:lnTo>
                  <a:lnTo>
                    <a:pt x="1037" y="802"/>
                  </a:lnTo>
                  <a:lnTo>
                    <a:pt x="1049" y="767"/>
                  </a:lnTo>
                  <a:lnTo>
                    <a:pt x="1051" y="757"/>
                  </a:lnTo>
                  <a:lnTo>
                    <a:pt x="1054" y="753"/>
                  </a:lnTo>
                  <a:lnTo>
                    <a:pt x="1063" y="753"/>
                  </a:lnTo>
                  <a:lnTo>
                    <a:pt x="1071" y="736"/>
                  </a:lnTo>
                  <a:lnTo>
                    <a:pt x="1068" y="721"/>
                  </a:lnTo>
                  <a:lnTo>
                    <a:pt x="1075" y="713"/>
                  </a:lnTo>
                  <a:lnTo>
                    <a:pt x="1066" y="660"/>
                  </a:lnTo>
                  <a:lnTo>
                    <a:pt x="1068" y="636"/>
                  </a:lnTo>
                  <a:lnTo>
                    <a:pt x="1078" y="609"/>
                  </a:lnTo>
                  <a:lnTo>
                    <a:pt x="1084" y="600"/>
                  </a:lnTo>
                  <a:lnTo>
                    <a:pt x="1083" y="587"/>
                  </a:lnTo>
                  <a:lnTo>
                    <a:pt x="1088" y="550"/>
                  </a:lnTo>
                  <a:lnTo>
                    <a:pt x="1051" y="544"/>
                  </a:lnTo>
                  <a:lnTo>
                    <a:pt x="1031" y="555"/>
                  </a:lnTo>
                  <a:lnTo>
                    <a:pt x="1023" y="570"/>
                  </a:lnTo>
                  <a:lnTo>
                    <a:pt x="1014" y="561"/>
                  </a:lnTo>
                  <a:lnTo>
                    <a:pt x="1008" y="554"/>
                  </a:lnTo>
                  <a:lnTo>
                    <a:pt x="1004" y="535"/>
                  </a:lnTo>
                  <a:lnTo>
                    <a:pt x="993" y="529"/>
                  </a:lnTo>
                  <a:lnTo>
                    <a:pt x="972" y="524"/>
                  </a:lnTo>
                  <a:lnTo>
                    <a:pt x="944" y="519"/>
                  </a:lnTo>
                  <a:lnTo>
                    <a:pt x="946" y="504"/>
                  </a:lnTo>
                  <a:lnTo>
                    <a:pt x="945" y="477"/>
                  </a:lnTo>
                  <a:lnTo>
                    <a:pt x="951" y="469"/>
                  </a:lnTo>
                  <a:lnTo>
                    <a:pt x="958" y="453"/>
                  </a:lnTo>
                  <a:lnTo>
                    <a:pt x="965" y="445"/>
                  </a:lnTo>
                  <a:lnTo>
                    <a:pt x="960" y="430"/>
                  </a:lnTo>
                  <a:lnTo>
                    <a:pt x="950" y="407"/>
                  </a:lnTo>
                  <a:lnTo>
                    <a:pt x="942" y="392"/>
                  </a:lnTo>
                  <a:lnTo>
                    <a:pt x="919" y="380"/>
                  </a:lnTo>
                  <a:lnTo>
                    <a:pt x="938" y="363"/>
                  </a:lnTo>
                  <a:lnTo>
                    <a:pt x="962" y="360"/>
                  </a:lnTo>
                  <a:lnTo>
                    <a:pt x="995" y="360"/>
                  </a:lnTo>
                  <a:lnTo>
                    <a:pt x="993" y="319"/>
                  </a:lnTo>
                  <a:lnTo>
                    <a:pt x="980" y="314"/>
                  </a:lnTo>
                  <a:lnTo>
                    <a:pt x="955" y="306"/>
                  </a:lnTo>
                  <a:lnTo>
                    <a:pt x="945" y="311"/>
                  </a:lnTo>
                  <a:lnTo>
                    <a:pt x="941" y="305"/>
                  </a:lnTo>
                  <a:lnTo>
                    <a:pt x="936" y="283"/>
                  </a:lnTo>
                  <a:lnTo>
                    <a:pt x="938" y="258"/>
                  </a:lnTo>
                  <a:lnTo>
                    <a:pt x="941" y="225"/>
                  </a:lnTo>
                  <a:lnTo>
                    <a:pt x="947" y="206"/>
                  </a:lnTo>
                  <a:lnTo>
                    <a:pt x="926" y="201"/>
                  </a:lnTo>
                  <a:lnTo>
                    <a:pt x="932" y="179"/>
                  </a:lnTo>
                  <a:lnTo>
                    <a:pt x="930" y="172"/>
                  </a:lnTo>
                  <a:lnTo>
                    <a:pt x="939" y="158"/>
                  </a:lnTo>
                  <a:lnTo>
                    <a:pt x="918" y="139"/>
                  </a:lnTo>
                  <a:lnTo>
                    <a:pt x="929" y="116"/>
                  </a:lnTo>
                  <a:lnTo>
                    <a:pt x="912" y="111"/>
                  </a:lnTo>
                  <a:lnTo>
                    <a:pt x="904" y="99"/>
                  </a:lnTo>
                  <a:lnTo>
                    <a:pt x="911" y="55"/>
                  </a:lnTo>
                  <a:lnTo>
                    <a:pt x="907" y="43"/>
                  </a:lnTo>
                  <a:lnTo>
                    <a:pt x="909" y="24"/>
                  </a:lnTo>
                  <a:lnTo>
                    <a:pt x="908" y="6"/>
                  </a:lnTo>
                  <a:lnTo>
                    <a:pt x="902" y="6"/>
                  </a:lnTo>
                  <a:lnTo>
                    <a:pt x="886" y="0"/>
                  </a:lnTo>
                  <a:lnTo>
                    <a:pt x="881" y="8"/>
                  </a:lnTo>
                  <a:lnTo>
                    <a:pt x="878" y="16"/>
                  </a:lnTo>
                  <a:lnTo>
                    <a:pt x="879" y="20"/>
                  </a:lnTo>
                  <a:lnTo>
                    <a:pt x="871" y="25"/>
                  </a:lnTo>
                  <a:lnTo>
                    <a:pt x="867" y="25"/>
                  </a:lnTo>
                  <a:lnTo>
                    <a:pt x="867" y="23"/>
                  </a:lnTo>
                  <a:lnTo>
                    <a:pt x="861" y="19"/>
                  </a:lnTo>
                  <a:lnTo>
                    <a:pt x="854" y="20"/>
                  </a:lnTo>
                  <a:lnTo>
                    <a:pt x="845" y="27"/>
                  </a:lnTo>
                  <a:lnTo>
                    <a:pt x="827" y="27"/>
                  </a:lnTo>
                  <a:lnTo>
                    <a:pt x="821" y="28"/>
                  </a:lnTo>
                  <a:lnTo>
                    <a:pt x="775" y="77"/>
                  </a:lnTo>
                  <a:lnTo>
                    <a:pt x="777" y="107"/>
                  </a:lnTo>
                  <a:lnTo>
                    <a:pt x="775" y="131"/>
                  </a:lnTo>
                  <a:lnTo>
                    <a:pt x="771" y="150"/>
                  </a:lnTo>
                  <a:lnTo>
                    <a:pt x="762" y="160"/>
                  </a:lnTo>
                  <a:lnTo>
                    <a:pt x="743" y="178"/>
                  </a:lnTo>
                  <a:lnTo>
                    <a:pt x="726" y="185"/>
                  </a:lnTo>
                  <a:lnTo>
                    <a:pt x="696" y="187"/>
                  </a:lnTo>
                  <a:lnTo>
                    <a:pt x="664" y="185"/>
                  </a:lnTo>
                  <a:lnTo>
                    <a:pt x="574" y="176"/>
                  </a:lnTo>
                  <a:lnTo>
                    <a:pt x="558" y="183"/>
                  </a:lnTo>
                  <a:lnTo>
                    <a:pt x="548" y="190"/>
                  </a:lnTo>
                  <a:lnTo>
                    <a:pt x="525" y="218"/>
                  </a:lnTo>
                  <a:lnTo>
                    <a:pt x="520" y="225"/>
                  </a:lnTo>
                  <a:lnTo>
                    <a:pt x="489" y="265"/>
                  </a:lnTo>
                  <a:lnTo>
                    <a:pt x="471" y="278"/>
                  </a:lnTo>
                  <a:lnTo>
                    <a:pt x="450" y="285"/>
                  </a:lnTo>
                  <a:lnTo>
                    <a:pt x="426" y="287"/>
                  </a:lnTo>
                  <a:lnTo>
                    <a:pt x="404" y="286"/>
                  </a:lnTo>
                  <a:lnTo>
                    <a:pt x="388" y="276"/>
                  </a:lnTo>
                  <a:lnTo>
                    <a:pt x="376" y="258"/>
                  </a:lnTo>
                  <a:lnTo>
                    <a:pt x="365" y="229"/>
                  </a:lnTo>
                  <a:lnTo>
                    <a:pt x="358" y="212"/>
                  </a:lnTo>
                  <a:lnTo>
                    <a:pt x="347" y="192"/>
                  </a:lnTo>
                  <a:lnTo>
                    <a:pt x="341" y="172"/>
                  </a:lnTo>
                  <a:lnTo>
                    <a:pt x="339" y="167"/>
                  </a:lnTo>
                  <a:lnTo>
                    <a:pt x="338" y="155"/>
                  </a:lnTo>
                  <a:lnTo>
                    <a:pt x="326" y="144"/>
                  </a:lnTo>
                  <a:lnTo>
                    <a:pt x="312" y="142"/>
                  </a:lnTo>
                  <a:lnTo>
                    <a:pt x="297" y="144"/>
                  </a:lnTo>
                  <a:lnTo>
                    <a:pt x="283" y="148"/>
                  </a:lnTo>
                  <a:lnTo>
                    <a:pt x="273" y="155"/>
                  </a:lnTo>
                  <a:lnTo>
                    <a:pt x="257" y="170"/>
                  </a:lnTo>
                  <a:lnTo>
                    <a:pt x="242" y="180"/>
                  </a:lnTo>
                  <a:lnTo>
                    <a:pt x="218" y="191"/>
                  </a:lnTo>
                  <a:lnTo>
                    <a:pt x="174" y="207"/>
                  </a:lnTo>
                  <a:lnTo>
                    <a:pt x="136" y="223"/>
                  </a:lnTo>
                  <a:lnTo>
                    <a:pt x="116" y="243"/>
                  </a:lnTo>
                  <a:lnTo>
                    <a:pt x="93" y="272"/>
                  </a:lnTo>
                  <a:lnTo>
                    <a:pt x="71" y="300"/>
                  </a:lnTo>
                  <a:lnTo>
                    <a:pt x="58" y="323"/>
                  </a:lnTo>
                  <a:lnTo>
                    <a:pt x="52" y="337"/>
                  </a:lnTo>
                  <a:lnTo>
                    <a:pt x="41" y="348"/>
                  </a:lnTo>
                  <a:lnTo>
                    <a:pt x="36" y="352"/>
                  </a:lnTo>
                  <a:lnTo>
                    <a:pt x="27" y="356"/>
                  </a:lnTo>
                  <a:lnTo>
                    <a:pt x="16" y="361"/>
                  </a:lnTo>
                  <a:lnTo>
                    <a:pt x="17" y="361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3114"/>
            <p:cNvSpPr>
              <a:spLocks/>
            </p:cNvSpPr>
            <p:nvPr/>
          </p:nvSpPr>
          <p:spPr bwMode="auto">
            <a:xfrm>
              <a:off x="2275150" y="6506349"/>
              <a:ext cx="973149" cy="649417"/>
            </a:xfrm>
            <a:custGeom>
              <a:avLst/>
              <a:gdLst>
                <a:gd name="T0" fmla="*/ 524 w 1531"/>
                <a:gd name="T1" fmla="*/ 101 h 1024"/>
                <a:gd name="T2" fmla="*/ 669 w 1531"/>
                <a:gd name="T3" fmla="*/ 49 h 1024"/>
                <a:gd name="T4" fmla="*/ 796 w 1531"/>
                <a:gd name="T5" fmla="*/ 80 h 1024"/>
                <a:gd name="T6" fmla="*/ 879 w 1531"/>
                <a:gd name="T7" fmla="*/ 166 h 1024"/>
                <a:gd name="T8" fmla="*/ 1012 w 1531"/>
                <a:gd name="T9" fmla="*/ 131 h 1024"/>
                <a:gd name="T10" fmla="*/ 1021 w 1531"/>
                <a:gd name="T11" fmla="*/ 217 h 1024"/>
                <a:gd name="T12" fmla="*/ 1055 w 1531"/>
                <a:gd name="T13" fmla="*/ 300 h 1024"/>
                <a:gd name="T14" fmla="*/ 1136 w 1531"/>
                <a:gd name="T15" fmla="*/ 304 h 1024"/>
                <a:gd name="T16" fmla="*/ 1212 w 1531"/>
                <a:gd name="T17" fmla="*/ 372 h 1024"/>
                <a:gd name="T18" fmla="*/ 1329 w 1531"/>
                <a:gd name="T19" fmla="*/ 409 h 1024"/>
                <a:gd name="T20" fmla="*/ 1313 w 1531"/>
                <a:gd name="T21" fmla="*/ 514 h 1024"/>
                <a:gd name="T22" fmla="*/ 1397 w 1531"/>
                <a:gd name="T23" fmla="*/ 539 h 1024"/>
                <a:gd name="T24" fmla="*/ 1443 w 1531"/>
                <a:gd name="T25" fmla="*/ 525 h 1024"/>
                <a:gd name="T26" fmla="*/ 1500 w 1531"/>
                <a:gd name="T27" fmla="*/ 756 h 1024"/>
                <a:gd name="T28" fmla="*/ 1365 w 1531"/>
                <a:gd name="T29" fmla="*/ 771 h 1024"/>
                <a:gd name="T30" fmla="*/ 1183 w 1531"/>
                <a:gd name="T31" fmla="*/ 850 h 1024"/>
                <a:gd name="T32" fmla="*/ 1095 w 1531"/>
                <a:gd name="T33" fmla="*/ 895 h 1024"/>
                <a:gd name="T34" fmla="*/ 1030 w 1531"/>
                <a:gd name="T35" fmla="*/ 974 h 1024"/>
                <a:gd name="T36" fmla="*/ 848 w 1531"/>
                <a:gd name="T37" fmla="*/ 995 h 1024"/>
                <a:gd name="T38" fmla="*/ 746 w 1531"/>
                <a:gd name="T39" fmla="*/ 903 h 1024"/>
                <a:gd name="T40" fmla="*/ 664 w 1531"/>
                <a:gd name="T41" fmla="*/ 995 h 1024"/>
                <a:gd name="T42" fmla="*/ 657 w 1531"/>
                <a:gd name="T43" fmla="*/ 955 h 1024"/>
                <a:gd name="T44" fmla="*/ 636 w 1531"/>
                <a:gd name="T45" fmla="*/ 932 h 1024"/>
                <a:gd name="T46" fmla="*/ 614 w 1531"/>
                <a:gd name="T47" fmla="*/ 931 h 1024"/>
                <a:gd name="T48" fmla="*/ 586 w 1531"/>
                <a:gd name="T49" fmla="*/ 935 h 1024"/>
                <a:gd name="T50" fmla="*/ 579 w 1531"/>
                <a:gd name="T51" fmla="*/ 954 h 1024"/>
                <a:gd name="T52" fmla="*/ 558 w 1531"/>
                <a:gd name="T53" fmla="*/ 943 h 1024"/>
                <a:gd name="T54" fmla="*/ 538 w 1531"/>
                <a:gd name="T55" fmla="*/ 945 h 1024"/>
                <a:gd name="T56" fmla="*/ 523 w 1531"/>
                <a:gd name="T57" fmla="*/ 960 h 1024"/>
                <a:gd name="T58" fmla="*/ 528 w 1531"/>
                <a:gd name="T59" fmla="*/ 976 h 1024"/>
                <a:gd name="T60" fmla="*/ 510 w 1531"/>
                <a:gd name="T61" fmla="*/ 977 h 1024"/>
                <a:gd name="T62" fmla="*/ 489 w 1531"/>
                <a:gd name="T63" fmla="*/ 975 h 1024"/>
                <a:gd name="T64" fmla="*/ 455 w 1531"/>
                <a:gd name="T65" fmla="*/ 951 h 1024"/>
                <a:gd name="T66" fmla="*/ 387 w 1531"/>
                <a:gd name="T67" fmla="*/ 838 h 1024"/>
                <a:gd name="T68" fmla="*/ 330 w 1531"/>
                <a:gd name="T69" fmla="*/ 782 h 1024"/>
                <a:gd name="T70" fmla="*/ 236 w 1531"/>
                <a:gd name="T71" fmla="*/ 743 h 1024"/>
                <a:gd name="T72" fmla="*/ 177 w 1531"/>
                <a:gd name="T73" fmla="*/ 694 h 1024"/>
                <a:gd name="T74" fmla="*/ 153 w 1531"/>
                <a:gd name="T75" fmla="*/ 650 h 1024"/>
                <a:gd name="T76" fmla="*/ 57 w 1531"/>
                <a:gd name="T77" fmla="*/ 572 h 1024"/>
                <a:gd name="T78" fmla="*/ 3 w 1531"/>
                <a:gd name="T79" fmla="*/ 535 h 1024"/>
                <a:gd name="T80" fmla="*/ 6 w 1531"/>
                <a:gd name="T81" fmla="*/ 506 h 1024"/>
                <a:gd name="T82" fmla="*/ 15 w 1531"/>
                <a:gd name="T83" fmla="*/ 486 h 1024"/>
                <a:gd name="T84" fmla="*/ 28 w 1531"/>
                <a:gd name="T85" fmla="*/ 483 h 1024"/>
                <a:gd name="T86" fmla="*/ 33 w 1531"/>
                <a:gd name="T87" fmla="*/ 470 h 1024"/>
                <a:gd name="T88" fmla="*/ 39 w 1531"/>
                <a:gd name="T89" fmla="*/ 453 h 1024"/>
                <a:gd name="T90" fmla="*/ 57 w 1531"/>
                <a:gd name="T91" fmla="*/ 434 h 1024"/>
                <a:gd name="T92" fmla="*/ 67 w 1531"/>
                <a:gd name="T93" fmla="*/ 421 h 1024"/>
                <a:gd name="T94" fmla="*/ 90 w 1531"/>
                <a:gd name="T95" fmla="*/ 406 h 1024"/>
                <a:gd name="T96" fmla="*/ 95 w 1531"/>
                <a:gd name="T97" fmla="*/ 386 h 1024"/>
                <a:gd name="T98" fmla="*/ 108 w 1531"/>
                <a:gd name="T99" fmla="*/ 363 h 1024"/>
                <a:gd name="T100" fmla="*/ 119 w 1531"/>
                <a:gd name="T101" fmla="*/ 345 h 1024"/>
                <a:gd name="T102" fmla="*/ 112 w 1531"/>
                <a:gd name="T103" fmla="*/ 315 h 1024"/>
                <a:gd name="T104" fmla="*/ 131 w 1531"/>
                <a:gd name="T105" fmla="*/ 294 h 1024"/>
                <a:gd name="T106" fmla="*/ 160 w 1531"/>
                <a:gd name="T107" fmla="*/ 286 h 1024"/>
                <a:gd name="T108" fmla="*/ 195 w 1531"/>
                <a:gd name="T109" fmla="*/ 287 h 1024"/>
                <a:gd name="T110" fmla="*/ 215 w 1531"/>
                <a:gd name="T111" fmla="*/ 264 h 1024"/>
                <a:gd name="T112" fmla="*/ 223 w 1531"/>
                <a:gd name="T113" fmla="*/ 248 h 1024"/>
                <a:gd name="T114" fmla="*/ 246 w 1531"/>
                <a:gd name="T115" fmla="*/ 235 h 1024"/>
                <a:gd name="T116" fmla="*/ 274 w 1531"/>
                <a:gd name="T117" fmla="*/ 228 h 1024"/>
                <a:gd name="T118" fmla="*/ 399 w 1531"/>
                <a:gd name="T119" fmla="*/ 173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1" h="1024">
                  <a:moveTo>
                    <a:pt x="459" y="153"/>
                  </a:moveTo>
                  <a:lnTo>
                    <a:pt x="460" y="155"/>
                  </a:lnTo>
                  <a:lnTo>
                    <a:pt x="466" y="153"/>
                  </a:lnTo>
                  <a:lnTo>
                    <a:pt x="471" y="151"/>
                  </a:lnTo>
                  <a:lnTo>
                    <a:pt x="472" y="149"/>
                  </a:lnTo>
                  <a:lnTo>
                    <a:pt x="474" y="144"/>
                  </a:lnTo>
                  <a:lnTo>
                    <a:pt x="478" y="142"/>
                  </a:lnTo>
                  <a:lnTo>
                    <a:pt x="478" y="136"/>
                  </a:lnTo>
                  <a:lnTo>
                    <a:pt x="476" y="131"/>
                  </a:lnTo>
                  <a:lnTo>
                    <a:pt x="475" y="128"/>
                  </a:lnTo>
                  <a:lnTo>
                    <a:pt x="475" y="116"/>
                  </a:lnTo>
                  <a:lnTo>
                    <a:pt x="472" y="112"/>
                  </a:lnTo>
                  <a:lnTo>
                    <a:pt x="474" y="108"/>
                  </a:lnTo>
                  <a:lnTo>
                    <a:pt x="505" y="94"/>
                  </a:lnTo>
                  <a:lnTo>
                    <a:pt x="504" y="91"/>
                  </a:lnTo>
                  <a:lnTo>
                    <a:pt x="520" y="85"/>
                  </a:lnTo>
                  <a:lnTo>
                    <a:pt x="525" y="94"/>
                  </a:lnTo>
                  <a:lnTo>
                    <a:pt x="524" y="101"/>
                  </a:lnTo>
                  <a:lnTo>
                    <a:pt x="525" y="105"/>
                  </a:lnTo>
                  <a:lnTo>
                    <a:pt x="531" y="103"/>
                  </a:lnTo>
                  <a:lnTo>
                    <a:pt x="536" y="103"/>
                  </a:lnTo>
                  <a:lnTo>
                    <a:pt x="539" y="100"/>
                  </a:lnTo>
                  <a:lnTo>
                    <a:pt x="542" y="101"/>
                  </a:lnTo>
                  <a:lnTo>
                    <a:pt x="549" y="96"/>
                  </a:lnTo>
                  <a:lnTo>
                    <a:pt x="565" y="103"/>
                  </a:lnTo>
                  <a:lnTo>
                    <a:pt x="583" y="63"/>
                  </a:lnTo>
                  <a:lnTo>
                    <a:pt x="596" y="63"/>
                  </a:lnTo>
                  <a:lnTo>
                    <a:pt x="599" y="58"/>
                  </a:lnTo>
                  <a:lnTo>
                    <a:pt x="616" y="67"/>
                  </a:lnTo>
                  <a:lnTo>
                    <a:pt x="619" y="57"/>
                  </a:lnTo>
                  <a:lnTo>
                    <a:pt x="634" y="54"/>
                  </a:lnTo>
                  <a:lnTo>
                    <a:pt x="638" y="62"/>
                  </a:lnTo>
                  <a:lnTo>
                    <a:pt x="650" y="62"/>
                  </a:lnTo>
                  <a:lnTo>
                    <a:pt x="668" y="63"/>
                  </a:lnTo>
                  <a:lnTo>
                    <a:pt x="676" y="54"/>
                  </a:lnTo>
                  <a:lnTo>
                    <a:pt x="669" y="49"/>
                  </a:lnTo>
                  <a:lnTo>
                    <a:pt x="679" y="45"/>
                  </a:lnTo>
                  <a:lnTo>
                    <a:pt x="679" y="34"/>
                  </a:lnTo>
                  <a:lnTo>
                    <a:pt x="685" y="20"/>
                  </a:lnTo>
                  <a:lnTo>
                    <a:pt x="685" y="15"/>
                  </a:lnTo>
                  <a:lnTo>
                    <a:pt x="695" y="14"/>
                  </a:lnTo>
                  <a:lnTo>
                    <a:pt x="695" y="2"/>
                  </a:lnTo>
                  <a:lnTo>
                    <a:pt x="715" y="0"/>
                  </a:lnTo>
                  <a:lnTo>
                    <a:pt x="727" y="13"/>
                  </a:lnTo>
                  <a:lnTo>
                    <a:pt x="732" y="13"/>
                  </a:lnTo>
                  <a:lnTo>
                    <a:pt x="736" y="19"/>
                  </a:lnTo>
                  <a:lnTo>
                    <a:pt x="734" y="32"/>
                  </a:lnTo>
                  <a:lnTo>
                    <a:pt x="746" y="33"/>
                  </a:lnTo>
                  <a:lnTo>
                    <a:pt x="746" y="46"/>
                  </a:lnTo>
                  <a:lnTo>
                    <a:pt x="768" y="59"/>
                  </a:lnTo>
                  <a:lnTo>
                    <a:pt x="769" y="72"/>
                  </a:lnTo>
                  <a:lnTo>
                    <a:pt x="780" y="76"/>
                  </a:lnTo>
                  <a:lnTo>
                    <a:pt x="786" y="74"/>
                  </a:lnTo>
                  <a:lnTo>
                    <a:pt x="796" y="80"/>
                  </a:lnTo>
                  <a:lnTo>
                    <a:pt x="799" y="92"/>
                  </a:lnTo>
                  <a:lnTo>
                    <a:pt x="811" y="91"/>
                  </a:lnTo>
                  <a:lnTo>
                    <a:pt x="823" y="98"/>
                  </a:lnTo>
                  <a:lnTo>
                    <a:pt x="837" y="108"/>
                  </a:lnTo>
                  <a:lnTo>
                    <a:pt x="846" y="107"/>
                  </a:lnTo>
                  <a:lnTo>
                    <a:pt x="848" y="102"/>
                  </a:lnTo>
                  <a:lnTo>
                    <a:pt x="850" y="102"/>
                  </a:lnTo>
                  <a:lnTo>
                    <a:pt x="849" y="109"/>
                  </a:lnTo>
                  <a:lnTo>
                    <a:pt x="837" y="135"/>
                  </a:lnTo>
                  <a:lnTo>
                    <a:pt x="836" y="142"/>
                  </a:lnTo>
                  <a:lnTo>
                    <a:pt x="835" y="149"/>
                  </a:lnTo>
                  <a:lnTo>
                    <a:pt x="840" y="154"/>
                  </a:lnTo>
                  <a:lnTo>
                    <a:pt x="848" y="161"/>
                  </a:lnTo>
                  <a:lnTo>
                    <a:pt x="852" y="162"/>
                  </a:lnTo>
                  <a:lnTo>
                    <a:pt x="856" y="165"/>
                  </a:lnTo>
                  <a:lnTo>
                    <a:pt x="866" y="169"/>
                  </a:lnTo>
                  <a:lnTo>
                    <a:pt x="873" y="167"/>
                  </a:lnTo>
                  <a:lnTo>
                    <a:pt x="879" y="166"/>
                  </a:lnTo>
                  <a:lnTo>
                    <a:pt x="884" y="164"/>
                  </a:lnTo>
                  <a:lnTo>
                    <a:pt x="894" y="166"/>
                  </a:lnTo>
                  <a:lnTo>
                    <a:pt x="901" y="167"/>
                  </a:lnTo>
                  <a:lnTo>
                    <a:pt x="902" y="164"/>
                  </a:lnTo>
                  <a:lnTo>
                    <a:pt x="904" y="156"/>
                  </a:lnTo>
                  <a:lnTo>
                    <a:pt x="907" y="154"/>
                  </a:lnTo>
                  <a:lnTo>
                    <a:pt x="908" y="150"/>
                  </a:lnTo>
                  <a:lnTo>
                    <a:pt x="911" y="138"/>
                  </a:lnTo>
                  <a:lnTo>
                    <a:pt x="915" y="137"/>
                  </a:lnTo>
                  <a:lnTo>
                    <a:pt x="922" y="139"/>
                  </a:lnTo>
                  <a:lnTo>
                    <a:pt x="934" y="146"/>
                  </a:lnTo>
                  <a:lnTo>
                    <a:pt x="938" y="136"/>
                  </a:lnTo>
                  <a:lnTo>
                    <a:pt x="954" y="136"/>
                  </a:lnTo>
                  <a:lnTo>
                    <a:pt x="970" y="136"/>
                  </a:lnTo>
                  <a:lnTo>
                    <a:pt x="982" y="137"/>
                  </a:lnTo>
                  <a:lnTo>
                    <a:pt x="994" y="137"/>
                  </a:lnTo>
                  <a:lnTo>
                    <a:pt x="1005" y="136"/>
                  </a:lnTo>
                  <a:lnTo>
                    <a:pt x="1012" y="131"/>
                  </a:lnTo>
                  <a:lnTo>
                    <a:pt x="1019" y="127"/>
                  </a:lnTo>
                  <a:lnTo>
                    <a:pt x="1025" y="123"/>
                  </a:lnTo>
                  <a:lnTo>
                    <a:pt x="1036" y="127"/>
                  </a:lnTo>
                  <a:lnTo>
                    <a:pt x="1036" y="129"/>
                  </a:lnTo>
                  <a:lnTo>
                    <a:pt x="1054" y="146"/>
                  </a:lnTo>
                  <a:lnTo>
                    <a:pt x="1052" y="148"/>
                  </a:lnTo>
                  <a:lnTo>
                    <a:pt x="1042" y="158"/>
                  </a:lnTo>
                  <a:lnTo>
                    <a:pt x="1041" y="161"/>
                  </a:lnTo>
                  <a:lnTo>
                    <a:pt x="1045" y="173"/>
                  </a:lnTo>
                  <a:lnTo>
                    <a:pt x="1067" y="190"/>
                  </a:lnTo>
                  <a:lnTo>
                    <a:pt x="1067" y="204"/>
                  </a:lnTo>
                  <a:lnTo>
                    <a:pt x="1068" y="206"/>
                  </a:lnTo>
                  <a:lnTo>
                    <a:pt x="1056" y="208"/>
                  </a:lnTo>
                  <a:lnTo>
                    <a:pt x="1049" y="210"/>
                  </a:lnTo>
                  <a:lnTo>
                    <a:pt x="1039" y="211"/>
                  </a:lnTo>
                  <a:lnTo>
                    <a:pt x="1034" y="212"/>
                  </a:lnTo>
                  <a:lnTo>
                    <a:pt x="1025" y="216"/>
                  </a:lnTo>
                  <a:lnTo>
                    <a:pt x="1021" y="217"/>
                  </a:lnTo>
                  <a:lnTo>
                    <a:pt x="1016" y="214"/>
                  </a:lnTo>
                  <a:lnTo>
                    <a:pt x="1012" y="214"/>
                  </a:lnTo>
                  <a:lnTo>
                    <a:pt x="997" y="218"/>
                  </a:lnTo>
                  <a:lnTo>
                    <a:pt x="985" y="219"/>
                  </a:lnTo>
                  <a:lnTo>
                    <a:pt x="983" y="219"/>
                  </a:lnTo>
                  <a:lnTo>
                    <a:pt x="983" y="222"/>
                  </a:lnTo>
                  <a:lnTo>
                    <a:pt x="987" y="231"/>
                  </a:lnTo>
                  <a:lnTo>
                    <a:pt x="995" y="235"/>
                  </a:lnTo>
                  <a:lnTo>
                    <a:pt x="1001" y="243"/>
                  </a:lnTo>
                  <a:lnTo>
                    <a:pt x="1010" y="251"/>
                  </a:lnTo>
                  <a:lnTo>
                    <a:pt x="1020" y="258"/>
                  </a:lnTo>
                  <a:lnTo>
                    <a:pt x="1024" y="279"/>
                  </a:lnTo>
                  <a:lnTo>
                    <a:pt x="1028" y="282"/>
                  </a:lnTo>
                  <a:lnTo>
                    <a:pt x="1032" y="290"/>
                  </a:lnTo>
                  <a:lnTo>
                    <a:pt x="1037" y="290"/>
                  </a:lnTo>
                  <a:lnTo>
                    <a:pt x="1040" y="288"/>
                  </a:lnTo>
                  <a:lnTo>
                    <a:pt x="1052" y="292"/>
                  </a:lnTo>
                  <a:lnTo>
                    <a:pt x="1055" y="300"/>
                  </a:lnTo>
                  <a:lnTo>
                    <a:pt x="1057" y="300"/>
                  </a:lnTo>
                  <a:lnTo>
                    <a:pt x="1061" y="299"/>
                  </a:lnTo>
                  <a:lnTo>
                    <a:pt x="1068" y="302"/>
                  </a:lnTo>
                  <a:lnTo>
                    <a:pt x="1072" y="311"/>
                  </a:lnTo>
                  <a:lnTo>
                    <a:pt x="1082" y="317"/>
                  </a:lnTo>
                  <a:lnTo>
                    <a:pt x="1088" y="315"/>
                  </a:lnTo>
                  <a:lnTo>
                    <a:pt x="1090" y="312"/>
                  </a:lnTo>
                  <a:lnTo>
                    <a:pt x="1094" y="311"/>
                  </a:lnTo>
                  <a:lnTo>
                    <a:pt x="1095" y="304"/>
                  </a:lnTo>
                  <a:lnTo>
                    <a:pt x="1100" y="302"/>
                  </a:lnTo>
                  <a:lnTo>
                    <a:pt x="1104" y="304"/>
                  </a:lnTo>
                  <a:lnTo>
                    <a:pt x="1106" y="303"/>
                  </a:lnTo>
                  <a:lnTo>
                    <a:pt x="1108" y="301"/>
                  </a:lnTo>
                  <a:lnTo>
                    <a:pt x="1118" y="301"/>
                  </a:lnTo>
                  <a:lnTo>
                    <a:pt x="1123" y="304"/>
                  </a:lnTo>
                  <a:lnTo>
                    <a:pt x="1126" y="305"/>
                  </a:lnTo>
                  <a:lnTo>
                    <a:pt x="1130" y="304"/>
                  </a:lnTo>
                  <a:lnTo>
                    <a:pt x="1136" y="304"/>
                  </a:lnTo>
                  <a:lnTo>
                    <a:pt x="1143" y="305"/>
                  </a:lnTo>
                  <a:lnTo>
                    <a:pt x="1155" y="305"/>
                  </a:lnTo>
                  <a:lnTo>
                    <a:pt x="1157" y="290"/>
                  </a:lnTo>
                  <a:lnTo>
                    <a:pt x="1163" y="281"/>
                  </a:lnTo>
                  <a:lnTo>
                    <a:pt x="1175" y="282"/>
                  </a:lnTo>
                  <a:lnTo>
                    <a:pt x="1201" y="286"/>
                  </a:lnTo>
                  <a:lnTo>
                    <a:pt x="1197" y="302"/>
                  </a:lnTo>
                  <a:lnTo>
                    <a:pt x="1202" y="310"/>
                  </a:lnTo>
                  <a:lnTo>
                    <a:pt x="1215" y="313"/>
                  </a:lnTo>
                  <a:lnTo>
                    <a:pt x="1217" y="314"/>
                  </a:lnTo>
                  <a:lnTo>
                    <a:pt x="1219" y="317"/>
                  </a:lnTo>
                  <a:lnTo>
                    <a:pt x="1209" y="326"/>
                  </a:lnTo>
                  <a:lnTo>
                    <a:pt x="1214" y="335"/>
                  </a:lnTo>
                  <a:lnTo>
                    <a:pt x="1220" y="346"/>
                  </a:lnTo>
                  <a:lnTo>
                    <a:pt x="1219" y="353"/>
                  </a:lnTo>
                  <a:lnTo>
                    <a:pt x="1217" y="358"/>
                  </a:lnTo>
                  <a:lnTo>
                    <a:pt x="1216" y="363"/>
                  </a:lnTo>
                  <a:lnTo>
                    <a:pt x="1212" y="372"/>
                  </a:lnTo>
                  <a:lnTo>
                    <a:pt x="1204" y="382"/>
                  </a:lnTo>
                  <a:lnTo>
                    <a:pt x="1199" y="393"/>
                  </a:lnTo>
                  <a:lnTo>
                    <a:pt x="1215" y="410"/>
                  </a:lnTo>
                  <a:lnTo>
                    <a:pt x="1229" y="425"/>
                  </a:lnTo>
                  <a:lnTo>
                    <a:pt x="1238" y="431"/>
                  </a:lnTo>
                  <a:lnTo>
                    <a:pt x="1269" y="425"/>
                  </a:lnTo>
                  <a:lnTo>
                    <a:pt x="1268" y="406"/>
                  </a:lnTo>
                  <a:lnTo>
                    <a:pt x="1267" y="396"/>
                  </a:lnTo>
                  <a:lnTo>
                    <a:pt x="1265" y="388"/>
                  </a:lnTo>
                  <a:lnTo>
                    <a:pt x="1272" y="380"/>
                  </a:lnTo>
                  <a:lnTo>
                    <a:pt x="1279" y="377"/>
                  </a:lnTo>
                  <a:lnTo>
                    <a:pt x="1295" y="377"/>
                  </a:lnTo>
                  <a:lnTo>
                    <a:pt x="1300" y="374"/>
                  </a:lnTo>
                  <a:lnTo>
                    <a:pt x="1319" y="361"/>
                  </a:lnTo>
                  <a:lnTo>
                    <a:pt x="1319" y="382"/>
                  </a:lnTo>
                  <a:lnTo>
                    <a:pt x="1320" y="393"/>
                  </a:lnTo>
                  <a:lnTo>
                    <a:pt x="1324" y="409"/>
                  </a:lnTo>
                  <a:lnTo>
                    <a:pt x="1329" y="409"/>
                  </a:lnTo>
                  <a:lnTo>
                    <a:pt x="1331" y="411"/>
                  </a:lnTo>
                  <a:lnTo>
                    <a:pt x="1330" y="418"/>
                  </a:lnTo>
                  <a:lnTo>
                    <a:pt x="1330" y="422"/>
                  </a:lnTo>
                  <a:lnTo>
                    <a:pt x="1324" y="429"/>
                  </a:lnTo>
                  <a:lnTo>
                    <a:pt x="1319" y="431"/>
                  </a:lnTo>
                  <a:lnTo>
                    <a:pt x="1315" y="430"/>
                  </a:lnTo>
                  <a:lnTo>
                    <a:pt x="1306" y="429"/>
                  </a:lnTo>
                  <a:lnTo>
                    <a:pt x="1301" y="433"/>
                  </a:lnTo>
                  <a:lnTo>
                    <a:pt x="1296" y="439"/>
                  </a:lnTo>
                  <a:lnTo>
                    <a:pt x="1298" y="442"/>
                  </a:lnTo>
                  <a:lnTo>
                    <a:pt x="1291" y="452"/>
                  </a:lnTo>
                  <a:lnTo>
                    <a:pt x="1303" y="451"/>
                  </a:lnTo>
                  <a:lnTo>
                    <a:pt x="1303" y="463"/>
                  </a:lnTo>
                  <a:lnTo>
                    <a:pt x="1301" y="479"/>
                  </a:lnTo>
                  <a:lnTo>
                    <a:pt x="1306" y="485"/>
                  </a:lnTo>
                  <a:lnTo>
                    <a:pt x="1306" y="488"/>
                  </a:lnTo>
                  <a:lnTo>
                    <a:pt x="1305" y="503"/>
                  </a:lnTo>
                  <a:lnTo>
                    <a:pt x="1313" y="514"/>
                  </a:lnTo>
                  <a:lnTo>
                    <a:pt x="1319" y="516"/>
                  </a:lnTo>
                  <a:lnTo>
                    <a:pt x="1322" y="515"/>
                  </a:lnTo>
                  <a:lnTo>
                    <a:pt x="1346" y="513"/>
                  </a:lnTo>
                  <a:lnTo>
                    <a:pt x="1357" y="513"/>
                  </a:lnTo>
                  <a:lnTo>
                    <a:pt x="1357" y="515"/>
                  </a:lnTo>
                  <a:lnTo>
                    <a:pt x="1365" y="519"/>
                  </a:lnTo>
                  <a:lnTo>
                    <a:pt x="1376" y="512"/>
                  </a:lnTo>
                  <a:lnTo>
                    <a:pt x="1380" y="519"/>
                  </a:lnTo>
                  <a:lnTo>
                    <a:pt x="1382" y="525"/>
                  </a:lnTo>
                  <a:lnTo>
                    <a:pt x="1383" y="527"/>
                  </a:lnTo>
                  <a:lnTo>
                    <a:pt x="1384" y="531"/>
                  </a:lnTo>
                  <a:lnTo>
                    <a:pt x="1388" y="532"/>
                  </a:lnTo>
                  <a:lnTo>
                    <a:pt x="1390" y="534"/>
                  </a:lnTo>
                  <a:lnTo>
                    <a:pt x="1393" y="534"/>
                  </a:lnTo>
                  <a:lnTo>
                    <a:pt x="1394" y="534"/>
                  </a:lnTo>
                  <a:lnTo>
                    <a:pt x="1395" y="536"/>
                  </a:lnTo>
                  <a:lnTo>
                    <a:pt x="1397" y="537"/>
                  </a:lnTo>
                  <a:lnTo>
                    <a:pt x="1397" y="539"/>
                  </a:lnTo>
                  <a:lnTo>
                    <a:pt x="1396" y="541"/>
                  </a:lnTo>
                  <a:lnTo>
                    <a:pt x="1395" y="543"/>
                  </a:lnTo>
                  <a:lnTo>
                    <a:pt x="1395" y="545"/>
                  </a:lnTo>
                  <a:lnTo>
                    <a:pt x="1394" y="547"/>
                  </a:lnTo>
                  <a:lnTo>
                    <a:pt x="1393" y="549"/>
                  </a:lnTo>
                  <a:lnTo>
                    <a:pt x="1394" y="553"/>
                  </a:lnTo>
                  <a:lnTo>
                    <a:pt x="1395" y="556"/>
                  </a:lnTo>
                  <a:lnTo>
                    <a:pt x="1399" y="557"/>
                  </a:lnTo>
                  <a:lnTo>
                    <a:pt x="1400" y="559"/>
                  </a:lnTo>
                  <a:lnTo>
                    <a:pt x="1397" y="560"/>
                  </a:lnTo>
                  <a:lnTo>
                    <a:pt x="1400" y="565"/>
                  </a:lnTo>
                  <a:lnTo>
                    <a:pt x="1403" y="562"/>
                  </a:lnTo>
                  <a:lnTo>
                    <a:pt x="1438" y="548"/>
                  </a:lnTo>
                  <a:lnTo>
                    <a:pt x="1439" y="542"/>
                  </a:lnTo>
                  <a:lnTo>
                    <a:pt x="1441" y="538"/>
                  </a:lnTo>
                  <a:lnTo>
                    <a:pt x="1441" y="531"/>
                  </a:lnTo>
                  <a:lnTo>
                    <a:pt x="1442" y="526"/>
                  </a:lnTo>
                  <a:lnTo>
                    <a:pt x="1443" y="525"/>
                  </a:lnTo>
                  <a:lnTo>
                    <a:pt x="1440" y="522"/>
                  </a:lnTo>
                  <a:lnTo>
                    <a:pt x="1443" y="518"/>
                  </a:lnTo>
                  <a:lnTo>
                    <a:pt x="1466" y="527"/>
                  </a:lnTo>
                  <a:lnTo>
                    <a:pt x="1452" y="546"/>
                  </a:lnTo>
                  <a:lnTo>
                    <a:pt x="1499" y="579"/>
                  </a:lnTo>
                  <a:lnTo>
                    <a:pt x="1502" y="574"/>
                  </a:lnTo>
                  <a:lnTo>
                    <a:pt x="1527" y="590"/>
                  </a:lnTo>
                  <a:lnTo>
                    <a:pt x="1528" y="615"/>
                  </a:lnTo>
                  <a:lnTo>
                    <a:pt x="1528" y="627"/>
                  </a:lnTo>
                  <a:lnTo>
                    <a:pt x="1523" y="639"/>
                  </a:lnTo>
                  <a:lnTo>
                    <a:pt x="1531" y="705"/>
                  </a:lnTo>
                  <a:lnTo>
                    <a:pt x="1513" y="717"/>
                  </a:lnTo>
                  <a:lnTo>
                    <a:pt x="1513" y="727"/>
                  </a:lnTo>
                  <a:lnTo>
                    <a:pt x="1510" y="734"/>
                  </a:lnTo>
                  <a:lnTo>
                    <a:pt x="1511" y="744"/>
                  </a:lnTo>
                  <a:lnTo>
                    <a:pt x="1501" y="751"/>
                  </a:lnTo>
                  <a:lnTo>
                    <a:pt x="1503" y="752"/>
                  </a:lnTo>
                  <a:lnTo>
                    <a:pt x="1500" y="756"/>
                  </a:lnTo>
                  <a:lnTo>
                    <a:pt x="1514" y="762"/>
                  </a:lnTo>
                  <a:lnTo>
                    <a:pt x="1511" y="769"/>
                  </a:lnTo>
                  <a:lnTo>
                    <a:pt x="1508" y="776"/>
                  </a:lnTo>
                  <a:lnTo>
                    <a:pt x="1495" y="788"/>
                  </a:lnTo>
                  <a:lnTo>
                    <a:pt x="1464" y="801"/>
                  </a:lnTo>
                  <a:lnTo>
                    <a:pt x="1454" y="795"/>
                  </a:lnTo>
                  <a:lnTo>
                    <a:pt x="1452" y="787"/>
                  </a:lnTo>
                  <a:lnTo>
                    <a:pt x="1430" y="782"/>
                  </a:lnTo>
                  <a:lnTo>
                    <a:pt x="1428" y="779"/>
                  </a:lnTo>
                  <a:lnTo>
                    <a:pt x="1421" y="777"/>
                  </a:lnTo>
                  <a:lnTo>
                    <a:pt x="1418" y="776"/>
                  </a:lnTo>
                  <a:lnTo>
                    <a:pt x="1414" y="771"/>
                  </a:lnTo>
                  <a:lnTo>
                    <a:pt x="1406" y="763"/>
                  </a:lnTo>
                  <a:lnTo>
                    <a:pt x="1400" y="758"/>
                  </a:lnTo>
                  <a:lnTo>
                    <a:pt x="1392" y="747"/>
                  </a:lnTo>
                  <a:lnTo>
                    <a:pt x="1384" y="754"/>
                  </a:lnTo>
                  <a:lnTo>
                    <a:pt x="1368" y="767"/>
                  </a:lnTo>
                  <a:lnTo>
                    <a:pt x="1365" y="771"/>
                  </a:lnTo>
                  <a:lnTo>
                    <a:pt x="1357" y="772"/>
                  </a:lnTo>
                  <a:lnTo>
                    <a:pt x="1346" y="770"/>
                  </a:lnTo>
                  <a:lnTo>
                    <a:pt x="1340" y="768"/>
                  </a:lnTo>
                  <a:lnTo>
                    <a:pt x="1334" y="769"/>
                  </a:lnTo>
                  <a:lnTo>
                    <a:pt x="1327" y="766"/>
                  </a:lnTo>
                  <a:lnTo>
                    <a:pt x="1316" y="765"/>
                  </a:lnTo>
                  <a:lnTo>
                    <a:pt x="1304" y="790"/>
                  </a:lnTo>
                  <a:lnTo>
                    <a:pt x="1305" y="797"/>
                  </a:lnTo>
                  <a:lnTo>
                    <a:pt x="1303" y="809"/>
                  </a:lnTo>
                  <a:lnTo>
                    <a:pt x="1303" y="818"/>
                  </a:lnTo>
                  <a:lnTo>
                    <a:pt x="1297" y="823"/>
                  </a:lnTo>
                  <a:lnTo>
                    <a:pt x="1272" y="821"/>
                  </a:lnTo>
                  <a:lnTo>
                    <a:pt x="1269" y="835"/>
                  </a:lnTo>
                  <a:lnTo>
                    <a:pt x="1264" y="838"/>
                  </a:lnTo>
                  <a:lnTo>
                    <a:pt x="1250" y="835"/>
                  </a:lnTo>
                  <a:lnTo>
                    <a:pt x="1228" y="847"/>
                  </a:lnTo>
                  <a:lnTo>
                    <a:pt x="1224" y="836"/>
                  </a:lnTo>
                  <a:lnTo>
                    <a:pt x="1183" y="850"/>
                  </a:lnTo>
                  <a:lnTo>
                    <a:pt x="1172" y="856"/>
                  </a:lnTo>
                  <a:lnTo>
                    <a:pt x="1162" y="855"/>
                  </a:lnTo>
                  <a:lnTo>
                    <a:pt x="1127" y="870"/>
                  </a:lnTo>
                  <a:lnTo>
                    <a:pt x="1124" y="876"/>
                  </a:lnTo>
                  <a:lnTo>
                    <a:pt x="1121" y="878"/>
                  </a:lnTo>
                  <a:lnTo>
                    <a:pt x="1120" y="878"/>
                  </a:lnTo>
                  <a:lnTo>
                    <a:pt x="1118" y="878"/>
                  </a:lnTo>
                  <a:lnTo>
                    <a:pt x="1115" y="879"/>
                  </a:lnTo>
                  <a:lnTo>
                    <a:pt x="1114" y="878"/>
                  </a:lnTo>
                  <a:lnTo>
                    <a:pt x="1112" y="878"/>
                  </a:lnTo>
                  <a:lnTo>
                    <a:pt x="1109" y="878"/>
                  </a:lnTo>
                  <a:lnTo>
                    <a:pt x="1107" y="875"/>
                  </a:lnTo>
                  <a:lnTo>
                    <a:pt x="1102" y="879"/>
                  </a:lnTo>
                  <a:lnTo>
                    <a:pt x="1101" y="881"/>
                  </a:lnTo>
                  <a:lnTo>
                    <a:pt x="1096" y="888"/>
                  </a:lnTo>
                  <a:lnTo>
                    <a:pt x="1096" y="890"/>
                  </a:lnTo>
                  <a:lnTo>
                    <a:pt x="1094" y="891"/>
                  </a:lnTo>
                  <a:lnTo>
                    <a:pt x="1095" y="895"/>
                  </a:lnTo>
                  <a:lnTo>
                    <a:pt x="1095" y="896"/>
                  </a:lnTo>
                  <a:lnTo>
                    <a:pt x="1094" y="898"/>
                  </a:lnTo>
                  <a:lnTo>
                    <a:pt x="1093" y="899"/>
                  </a:lnTo>
                  <a:lnTo>
                    <a:pt x="1093" y="902"/>
                  </a:lnTo>
                  <a:lnTo>
                    <a:pt x="1089" y="905"/>
                  </a:lnTo>
                  <a:lnTo>
                    <a:pt x="1087" y="909"/>
                  </a:lnTo>
                  <a:lnTo>
                    <a:pt x="1088" y="913"/>
                  </a:lnTo>
                  <a:lnTo>
                    <a:pt x="1087" y="915"/>
                  </a:lnTo>
                  <a:lnTo>
                    <a:pt x="1083" y="919"/>
                  </a:lnTo>
                  <a:lnTo>
                    <a:pt x="1082" y="920"/>
                  </a:lnTo>
                  <a:lnTo>
                    <a:pt x="1073" y="922"/>
                  </a:lnTo>
                  <a:lnTo>
                    <a:pt x="1067" y="929"/>
                  </a:lnTo>
                  <a:lnTo>
                    <a:pt x="1060" y="937"/>
                  </a:lnTo>
                  <a:lnTo>
                    <a:pt x="1053" y="945"/>
                  </a:lnTo>
                  <a:lnTo>
                    <a:pt x="1049" y="951"/>
                  </a:lnTo>
                  <a:lnTo>
                    <a:pt x="1046" y="954"/>
                  </a:lnTo>
                  <a:lnTo>
                    <a:pt x="1037" y="964"/>
                  </a:lnTo>
                  <a:lnTo>
                    <a:pt x="1030" y="974"/>
                  </a:lnTo>
                  <a:lnTo>
                    <a:pt x="1028" y="975"/>
                  </a:lnTo>
                  <a:lnTo>
                    <a:pt x="1023" y="976"/>
                  </a:lnTo>
                  <a:lnTo>
                    <a:pt x="988" y="978"/>
                  </a:lnTo>
                  <a:lnTo>
                    <a:pt x="964" y="985"/>
                  </a:lnTo>
                  <a:lnTo>
                    <a:pt x="961" y="1000"/>
                  </a:lnTo>
                  <a:lnTo>
                    <a:pt x="942" y="1006"/>
                  </a:lnTo>
                  <a:lnTo>
                    <a:pt x="935" y="993"/>
                  </a:lnTo>
                  <a:lnTo>
                    <a:pt x="922" y="991"/>
                  </a:lnTo>
                  <a:lnTo>
                    <a:pt x="908" y="999"/>
                  </a:lnTo>
                  <a:lnTo>
                    <a:pt x="897" y="1003"/>
                  </a:lnTo>
                  <a:lnTo>
                    <a:pt x="890" y="1002"/>
                  </a:lnTo>
                  <a:lnTo>
                    <a:pt x="880" y="1004"/>
                  </a:lnTo>
                  <a:lnTo>
                    <a:pt x="875" y="1012"/>
                  </a:lnTo>
                  <a:lnTo>
                    <a:pt x="872" y="1006"/>
                  </a:lnTo>
                  <a:lnTo>
                    <a:pt x="867" y="1000"/>
                  </a:lnTo>
                  <a:lnTo>
                    <a:pt x="861" y="1000"/>
                  </a:lnTo>
                  <a:lnTo>
                    <a:pt x="858" y="996"/>
                  </a:lnTo>
                  <a:lnTo>
                    <a:pt x="848" y="995"/>
                  </a:lnTo>
                  <a:lnTo>
                    <a:pt x="841" y="996"/>
                  </a:lnTo>
                  <a:lnTo>
                    <a:pt x="835" y="995"/>
                  </a:lnTo>
                  <a:lnTo>
                    <a:pt x="828" y="996"/>
                  </a:lnTo>
                  <a:lnTo>
                    <a:pt x="824" y="995"/>
                  </a:lnTo>
                  <a:lnTo>
                    <a:pt x="812" y="985"/>
                  </a:lnTo>
                  <a:lnTo>
                    <a:pt x="807" y="981"/>
                  </a:lnTo>
                  <a:lnTo>
                    <a:pt x="800" y="978"/>
                  </a:lnTo>
                  <a:lnTo>
                    <a:pt x="798" y="973"/>
                  </a:lnTo>
                  <a:lnTo>
                    <a:pt x="798" y="967"/>
                  </a:lnTo>
                  <a:lnTo>
                    <a:pt x="796" y="964"/>
                  </a:lnTo>
                  <a:lnTo>
                    <a:pt x="778" y="960"/>
                  </a:lnTo>
                  <a:lnTo>
                    <a:pt x="775" y="948"/>
                  </a:lnTo>
                  <a:lnTo>
                    <a:pt x="772" y="941"/>
                  </a:lnTo>
                  <a:lnTo>
                    <a:pt x="767" y="934"/>
                  </a:lnTo>
                  <a:lnTo>
                    <a:pt x="758" y="926"/>
                  </a:lnTo>
                  <a:lnTo>
                    <a:pt x="752" y="914"/>
                  </a:lnTo>
                  <a:lnTo>
                    <a:pt x="748" y="909"/>
                  </a:lnTo>
                  <a:lnTo>
                    <a:pt x="746" y="903"/>
                  </a:lnTo>
                  <a:lnTo>
                    <a:pt x="740" y="886"/>
                  </a:lnTo>
                  <a:lnTo>
                    <a:pt x="727" y="904"/>
                  </a:lnTo>
                  <a:lnTo>
                    <a:pt x="717" y="914"/>
                  </a:lnTo>
                  <a:lnTo>
                    <a:pt x="724" y="960"/>
                  </a:lnTo>
                  <a:lnTo>
                    <a:pt x="730" y="975"/>
                  </a:lnTo>
                  <a:lnTo>
                    <a:pt x="731" y="981"/>
                  </a:lnTo>
                  <a:lnTo>
                    <a:pt x="724" y="1004"/>
                  </a:lnTo>
                  <a:lnTo>
                    <a:pt x="724" y="1020"/>
                  </a:lnTo>
                  <a:lnTo>
                    <a:pt x="709" y="1024"/>
                  </a:lnTo>
                  <a:lnTo>
                    <a:pt x="688" y="1020"/>
                  </a:lnTo>
                  <a:lnTo>
                    <a:pt x="662" y="1010"/>
                  </a:lnTo>
                  <a:lnTo>
                    <a:pt x="661" y="1006"/>
                  </a:lnTo>
                  <a:lnTo>
                    <a:pt x="661" y="1004"/>
                  </a:lnTo>
                  <a:lnTo>
                    <a:pt x="662" y="999"/>
                  </a:lnTo>
                  <a:lnTo>
                    <a:pt x="663" y="998"/>
                  </a:lnTo>
                  <a:lnTo>
                    <a:pt x="664" y="997"/>
                  </a:lnTo>
                  <a:lnTo>
                    <a:pt x="664" y="996"/>
                  </a:lnTo>
                  <a:lnTo>
                    <a:pt x="664" y="995"/>
                  </a:lnTo>
                  <a:lnTo>
                    <a:pt x="664" y="989"/>
                  </a:lnTo>
                  <a:lnTo>
                    <a:pt x="664" y="988"/>
                  </a:lnTo>
                  <a:lnTo>
                    <a:pt x="662" y="985"/>
                  </a:lnTo>
                  <a:lnTo>
                    <a:pt x="662" y="979"/>
                  </a:lnTo>
                  <a:lnTo>
                    <a:pt x="662" y="976"/>
                  </a:lnTo>
                  <a:lnTo>
                    <a:pt x="661" y="975"/>
                  </a:lnTo>
                  <a:lnTo>
                    <a:pt x="659" y="973"/>
                  </a:lnTo>
                  <a:lnTo>
                    <a:pt x="658" y="972"/>
                  </a:lnTo>
                  <a:lnTo>
                    <a:pt x="659" y="971"/>
                  </a:lnTo>
                  <a:lnTo>
                    <a:pt x="659" y="969"/>
                  </a:lnTo>
                  <a:lnTo>
                    <a:pt x="659" y="967"/>
                  </a:lnTo>
                  <a:lnTo>
                    <a:pt x="659" y="965"/>
                  </a:lnTo>
                  <a:lnTo>
                    <a:pt x="660" y="963"/>
                  </a:lnTo>
                  <a:lnTo>
                    <a:pt x="661" y="962"/>
                  </a:lnTo>
                  <a:lnTo>
                    <a:pt x="661" y="961"/>
                  </a:lnTo>
                  <a:lnTo>
                    <a:pt x="661" y="960"/>
                  </a:lnTo>
                  <a:lnTo>
                    <a:pt x="658" y="956"/>
                  </a:lnTo>
                  <a:lnTo>
                    <a:pt x="657" y="955"/>
                  </a:lnTo>
                  <a:lnTo>
                    <a:pt x="657" y="954"/>
                  </a:lnTo>
                  <a:lnTo>
                    <a:pt x="657" y="953"/>
                  </a:lnTo>
                  <a:lnTo>
                    <a:pt x="657" y="951"/>
                  </a:lnTo>
                  <a:lnTo>
                    <a:pt x="656" y="950"/>
                  </a:lnTo>
                  <a:lnTo>
                    <a:pt x="655" y="948"/>
                  </a:lnTo>
                  <a:lnTo>
                    <a:pt x="654" y="945"/>
                  </a:lnTo>
                  <a:lnTo>
                    <a:pt x="654" y="944"/>
                  </a:lnTo>
                  <a:lnTo>
                    <a:pt x="654" y="943"/>
                  </a:lnTo>
                  <a:lnTo>
                    <a:pt x="651" y="942"/>
                  </a:lnTo>
                  <a:lnTo>
                    <a:pt x="651" y="941"/>
                  </a:lnTo>
                  <a:lnTo>
                    <a:pt x="650" y="940"/>
                  </a:lnTo>
                  <a:lnTo>
                    <a:pt x="646" y="938"/>
                  </a:lnTo>
                  <a:lnTo>
                    <a:pt x="645" y="937"/>
                  </a:lnTo>
                  <a:lnTo>
                    <a:pt x="643" y="938"/>
                  </a:lnTo>
                  <a:lnTo>
                    <a:pt x="640" y="937"/>
                  </a:lnTo>
                  <a:lnTo>
                    <a:pt x="640" y="935"/>
                  </a:lnTo>
                  <a:lnTo>
                    <a:pt x="638" y="933"/>
                  </a:lnTo>
                  <a:lnTo>
                    <a:pt x="636" y="932"/>
                  </a:lnTo>
                  <a:lnTo>
                    <a:pt x="636" y="930"/>
                  </a:lnTo>
                  <a:lnTo>
                    <a:pt x="638" y="929"/>
                  </a:lnTo>
                  <a:lnTo>
                    <a:pt x="638" y="928"/>
                  </a:lnTo>
                  <a:lnTo>
                    <a:pt x="636" y="927"/>
                  </a:lnTo>
                  <a:lnTo>
                    <a:pt x="634" y="926"/>
                  </a:lnTo>
                  <a:lnTo>
                    <a:pt x="634" y="928"/>
                  </a:lnTo>
                  <a:lnTo>
                    <a:pt x="633" y="928"/>
                  </a:lnTo>
                  <a:lnTo>
                    <a:pt x="632" y="928"/>
                  </a:lnTo>
                  <a:lnTo>
                    <a:pt x="631" y="925"/>
                  </a:lnTo>
                  <a:lnTo>
                    <a:pt x="631" y="922"/>
                  </a:lnTo>
                  <a:lnTo>
                    <a:pt x="628" y="922"/>
                  </a:lnTo>
                  <a:lnTo>
                    <a:pt x="626" y="923"/>
                  </a:lnTo>
                  <a:lnTo>
                    <a:pt x="623" y="925"/>
                  </a:lnTo>
                  <a:lnTo>
                    <a:pt x="618" y="925"/>
                  </a:lnTo>
                  <a:lnTo>
                    <a:pt x="616" y="925"/>
                  </a:lnTo>
                  <a:lnTo>
                    <a:pt x="613" y="927"/>
                  </a:lnTo>
                  <a:lnTo>
                    <a:pt x="613" y="928"/>
                  </a:lnTo>
                  <a:lnTo>
                    <a:pt x="614" y="931"/>
                  </a:lnTo>
                  <a:lnTo>
                    <a:pt x="616" y="934"/>
                  </a:lnTo>
                  <a:lnTo>
                    <a:pt x="618" y="937"/>
                  </a:lnTo>
                  <a:lnTo>
                    <a:pt x="616" y="939"/>
                  </a:lnTo>
                  <a:lnTo>
                    <a:pt x="614" y="940"/>
                  </a:lnTo>
                  <a:lnTo>
                    <a:pt x="613" y="939"/>
                  </a:lnTo>
                  <a:lnTo>
                    <a:pt x="612" y="937"/>
                  </a:lnTo>
                  <a:lnTo>
                    <a:pt x="608" y="934"/>
                  </a:lnTo>
                  <a:lnTo>
                    <a:pt x="607" y="933"/>
                  </a:lnTo>
                  <a:lnTo>
                    <a:pt x="606" y="932"/>
                  </a:lnTo>
                  <a:lnTo>
                    <a:pt x="603" y="931"/>
                  </a:lnTo>
                  <a:lnTo>
                    <a:pt x="600" y="931"/>
                  </a:lnTo>
                  <a:lnTo>
                    <a:pt x="599" y="933"/>
                  </a:lnTo>
                  <a:lnTo>
                    <a:pt x="598" y="935"/>
                  </a:lnTo>
                  <a:lnTo>
                    <a:pt x="596" y="938"/>
                  </a:lnTo>
                  <a:lnTo>
                    <a:pt x="592" y="938"/>
                  </a:lnTo>
                  <a:lnTo>
                    <a:pt x="588" y="937"/>
                  </a:lnTo>
                  <a:lnTo>
                    <a:pt x="587" y="935"/>
                  </a:lnTo>
                  <a:lnTo>
                    <a:pt x="586" y="935"/>
                  </a:lnTo>
                  <a:lnTo>
                    <a:pt x="582" y="938"/>
                  </a:lnTo>
                  <a:lnTo>
                    <a:pt x="580" y="940"/>
                  </a:lnTo>
                  <a:lnTo>
                    <a:pt x="582" y="942"/>
                  </a:lnTo>
                  <a:lnTo>
                    <a:pt x="584" y="944"/>
                  </a:lnTo>
                  <a:lnTo>
                    <a:pt x="584" y="946"/>
                  </a:lnTo>
                  <a:lnTo>
                    <a:pt x="583" y="948"/>
                  </a:lnTo>
                  <a:lnTo>
                    <a:pt x="578" y="948"/>
                  </a:lnTo>
                  <a:lnTo>
                    <a:pt x="577" y="949"/>
                  </a:lnTo>
                  <a:lnTo>
                    <a:pt x="577" y="950"/>
                  </a:lnTo>
                  <a:lnTo>
                    <a:pt x="578" y="950"/>
                  </a:lnTo>
                  <a:lnTo>
                    <a:pt x="580" y="950"/>
                  </a:lnTo>
                  <a:lnTo>
                    <a:pt x="583" y="951"/>
                  </a:lnTo>
                  <a:lnTo>
                    <a:pt x="584" y="952"/>
                  </a:lnTo>
                  <a:lnTo>
                    <a:pt x="584" y="953"/>
                  </a:lnTo>
                  <a:lnTo>
                    <a:pt x="583" y="953"/>
                  </a:lnTo>
                  <a:lnTo>
                    <a:pt x="582" y="953"/>
                  </a:lnTo>
                  <a:lnTo>
                    <a:pt x="580" y="954"/>
                  </a:lnTo>
                  <a:lnTo>
                    <a:pt x="579" y="954"/>
                  </a:lnTo>
                  <a:lnTo>
                    <a:pt x="577" y="955"/>
                  </a:lnTo>
                  <a:lnTo>
                    <a:pt x="575" y="955"/>
                  </a:lnTo>
                  <a:lnTo>
                    <a:pt x="575" y="954"/>
                  </a:lnTo>
                  <a:lnTo>
                    <a:pt x="575" y="952"/>
                  </a:lnTo>
                  <a:lnTo>
                    <a:pt x="575" y="949"/>
                  </a:lnTo>
                  <a:lnTo>
                    <a:pt x="574" y="946"/>
                  </a:lnTo>
                  <a:lnTo>
                    <a:pt x="572" y="944"/>
                  </a:lnTo>
                  <a:lnTo>
                    <a:pt x="571" y="943"/>
                  </a:lnTo>
                  <a:lnTo>
                    <a:pt x="571" y="946"/>
                  </a:lnTo>
                  <a:lnTo>
                    <a:pt x="570" y="948"/>
                  </a:lnTo>
                  <a:lnTo>
                    <a:pt x="568" y="949"/>
                  </a:lnTo>
                  <a:lnTo>
                    <a:pt x="567" y="948"/>
                  </a:lnTo>
                  <a:lnTo>
                    <a:pt x="567" y="945"/>
                  </a:lnTo>
                  <a:lnTo>
                    <a:pt x="565" y="943"/>
                  </a:lnTo>
                  <a:lnTo>
                    <a:pt x="562" y="942"/>
                  </a:lnTo>
                  <a:lnTo>
                    <a:pt x="560" y="941"/>
                  </a:lnTo>
                  <a:lnTo>
                    <a:pt x="559" y="943"/>
                  </a:lnTo>
                  <a:lnTo>
                    <a:pt x="558" y="943"/>
                  </a:lnTo>
                  <a:lnTo>
                    <a:pt x="558" y="942"/>
                  </a:lnTo>
                  <a:lnTo>
                    <a:pt x="558" y="940"/>
                  </a:lnTo>
                  <a:lnTo>
                    <a:pt x="555" y="939"/>
                  </a:lnTo>
                  <a:lnTo>
                    <a:pt x="553" y="941"/>
                  </a:lnTo>
                  <a:lnTo>
                    <a:pt x="553" y="946"/>
                  </a:lnTo>
                  <a:lnTo>
                    <a:pt x="552" y="948"/>
                  </a:lnTo>
                  <a:lnTo>
                    <a:pt x="550" y="946"/>
                  </a:lnTo>
                  <a:lnTo>
                    <a:pt x="551" y="943"/>
                  </a:lnTo>
                  <a:lnTo>
                    <a:pt x="551" y="941"/>
                  </a:lnTo>
                  <a:lnTo>
                    <a:pt x="547" y="939"/>
                  </a:lnTo>
                  <a:lnTo>
                    <a:pt x="544" y="939"/>
                  </a:lnTo>
                  <a:lnTo>
                    <a:pt x="544" y="940"/>
                  </a:lnTo>
                  <a:lnTo>
                    <a:pt x="543" y="942"/>
                  </a:lnTo>
                  <a:lnTo>
                    <a:pt x="543" y="943"/>
                  </a:lnTo>
                  <a:lnTo>
                    <a:pt x="542" y="945"/>
                  </a:lnTo>
                  <a:lnTo>
                    <a:pt x="542" y="949"/>
                  </a:lnTo>
                  <a:lnTo>
                    <a:pt x="540" y="949"/>
                  </a:lnTo>
                  <a:lnTo>
                    <a:pt x="538" y="945"/>
                  </a:lnTo>
                  <a:lnTo>
                    <a:pt x="535" y="942"/>
                  </a:lnTo>
                  <a:lnTo>
                    <a:pt x="531" y="940"/>
                  </a:lnTo>
                  <a:lnTo>
                    <a:pt x="528" y="941"/>
                  </a:lnTo>
                  <a:lnTo>
                    <a:pt x="527" y="941"/>
                  </a:lnTo>
                  <a:lnTo>
                    <a:pt x="526" y="942"/>
                  </a:lnTo>
                  <a:lnTo>
                    <a:pt x="526" y="943"/>
                  </a:lnTo>
                  <a:lnTo>
                    <a:pt x="528" y="946"/>
                  </a:lnTo>
                  <a:lnTo>
                    <a:pt x="528" y="948"/>
                  </a:lnTo>
                  <a:lnTo>
                    <a:pt x="527" y="949"/>
                  </a:lnTo>
                  <a:lnTo>
                    <a:pt x="527" y="948"/>
                  </a:lnTo>
                  <a:lnTo>
                    <a:pt x="524" y="945"/>
                  </a:lnTo>
                  <a:lnTo>
                    <a:pt x="524" y="949"/>
                  </a:lnTo>
                  <a:lnTo>
                    <a:pt x="525" y="950"/>
                  </a:lnTo>
                  <a:lnTo>
                    <a:pt x="525" y="952"/>
                  </a:lnTo>
                  <a:lnTo>
                    <a:pt x="523" y="953"/>
                  </a:lnTo>
                  <a:lnTo>
                    <a:pt x="523" y="954"/>
                  </a:lnTo>
                  <a:lnTo>
                    <a:pt x="523" y="957"/>
                  </a:lnTo>
                  <a:lnTo>
                    <a:pt x="523" y="960"/>
                  </a:lnTo>
                  <a:lnTo>
                    <a:pt x="523" y="963"/>
                  </a:lnTo>
                  <a:lnTo>
                    <a:pt x="524" y="964"/>
                  </a:lnTo>
                  <a:lnTo>
                    <a:pt x="526" y="962"/>
                  </a:lnTo>
                  <a:lnTo>
                    <a:pt x="527" y="960"/>
                  </a:lnTo>
                  <a:lnTo>
                    <a:pt x="529" y="957"/>
                  </a:lnTo>
                  <a:lnTo>
                    <a:pt x="530" y="958"/>
                  </a:lnTo>
                  <a:lnTo>
                    <a:pt x="531" y="960"/>
                  </a:lnTo>
                  <a:lnTo>
                    <a:pt x="531" y="962"/>
                  </a:lnTo>
                  <a:lnTo>
                    <a:pt x="530" y="964"/>
                  </a:lnTo>
                  <a:lnTo>
                    <a:pt x="530" y="966"/>
                  </a:lnTo>
                  <a:lnTo>
                    <a:pt x="530" y="969"/>
                  </a:lnTo>
                  <a:lnTo>
                    <a:pt x="528" y="971"/>
                  </a:lnTo>
                  <a:lnTo>
                    <a:pt x="527" y="969"/>
                  </a:lnTo>
                  <a:lnTo>
                    <a:pt x="526" y="969"/>
                  </a:lnTo>
                  <a:lnTo>
                    <a:pt x="526" y="973"/>
                  </a:lnTo>
                  <a:lnTo>
                    <a:pt x="526" y="974"/>
                  </a:lnTo>
                  <a:lnTo>
                    <a:pt x="528" y="975"/>
                  </a:lnTo>
                  <a:lnTo>
                    <a:pt x="528" y="976"/>
                  </a:lnTo>
                  <a:lnTo>
                    <a:pt x="528" y="977"/>
                  </a:lnTo>
                  <a:lnTo>
                    <a:pt x="527" y="978"/>
                  </a:lnTo>
                  <a:lnTo>
                    <a:pt x="525" y="978"/>
                  </a:lnTo>
                  <a:lnTo>
                    <a:pt x="524" y="978"/>
                  </a:lnTo>
                  <a:lnTo>
                    <a:pt x="523" y="980"/>
                  </a:lnTo>
                  <a:lnTo>
                    <a:pt x="522" y="980"/>
                  </a:lnTo>
                  <a:lnTo>
                    <a:pt x="519" y="980"/>
                  </a:lnTo>
                  <a:lnTo>
                    <a:pt x="518" y="981"/>
                  </a:lnTo>
                  <a:lnTo>
                    <a:pt x="517" y="983"/>
                  </a:lnTo>
                  <a:lnTo>
                    <a:pt x="516" y="984"/>
                  </a:lnTo>
                  <a:lnTo>
                    <a:pt x="513" y="986"/>
                  </a:lnTo>
                  <a:lnTo>
                    <a:pt x="512" y="987"/>
                  </a:lnTo>
                  <a:lnTo>
                    <a:pt x="511" y="987"/>
                  </a:lnTo>
                  <a:lnTo>
                    <a:pt x="511" y="986"/>
                  </a:lnTo>
                  <a:lnTo>
                    <a:pt x="511" y="984"/>
                  </a:lnTo>
                  <a:lnTo>
                    <a:pt x="512" y="980"/>
                  </a:lnTo>
                  <a:lnTo>
                    <a:pt x="511" y="978"/>
                  </a:lnTo>
                  <a:lnTo>
                    <a:pt x="510" y="977"/>
                  </a:lnTo>
                  <a:lnTo>
                    <a:pt x="505" y="977"/>
                  </a:lnTo>
                  <a:lnTo>
                    <a:pt x="504" y="977"/>
                  </a:lnTo>
                  <a:lnTo>
                    <a:pt x="504" y="975"/>
                  </a:lnTo>
                  <a:lnTo>
                    <a:pt x="504" y="973"/>
                  </a:lnTo>
                  <a:lnTo>
                    <a:pt x="504" y="972"/>
                  </a:lnTo>
                  <a:lnTo>
                    <a:pt x="502" y="969"/>
                  </a:lnTo>
                  <a:lnTo>
                    <a:pt x="500" y="969"/>
                  </a:lnTo>
                  <a:lnTo>
                    <a:pt x="498" y="969"/>
                  </a:lnTo>
                  <a:lnTo>
                    <a:pt x="496" y="969"/>
                  </a:lnTo>
                  <a:lnTo>
                    <a:pt x="495" y="969"/>
                  </a:lnTo>
                  <a:lnTo>
                    <a:pt x="493" y="969"/>
                  </a:lnTo>
                  <a:lnTo>
                    <a:pt x="492" y="971"/>
                  </a:lnTo>
                  <a:lnTo>
                    <a:pt x="492" y="972"/>
                  </a:lnTo>
                  <a:lnTo>
                    <a:pt x="491" y="974"/>
                  </a:lnTo>
                  <a:lnTo>
                    <a:pt x="491" y="975"/>
                  </a:lnTo>
                  <a:lnTo>
                    <a:pt x="490" y="976"/>
                  </a:lnTo>
                  <a:lnTo>
                    <a:pt x="489" y="976"/>
                  </a:lnTo>
                  <a:lnTo>
                    <a:pt x="489" y="975"/>
                  </a:lnTo>
                  <a:lnTo>
                    <a:pt x="487" y="973"/>
                  </a:lnTo>
                  <a:lnTo>
                    <a:pt x="486" y="971"/>
                  </a:lnTo>
                  <a:lnTo>
                    <a:pt x="484" y="971"/>
                  </a:lnTo>
                  <a:lnTo>
                    <a:pt x="484" y="972"/>
                  </a:lnTo>
                  <a:lnTo>
                    <a:pt x="483" y="973"/>
                  </a:lnTo>
                  <a:lnTo>
                    <a:pt x="482" y="974"/>
                  </a:lnTo>
                  <a:lnTo>
                    <a:pt x="481" y="974"/>
                  </a:lnTo>
                  <a:lnTo>
                    <a:pt x="481" y="972"/>
                  </a:lnTo>
                  <a:lnTo>
                    <a:pt x="481" y="971"/>
                  </a:lnTo>
                  <a:lnTo>
                    <a:pt x="480" y="969"/>
                  </a:lnTo>
                  <a:lnTo>
                    <a:pt x="479" y="968"/>
                  </a:lnTo>
                  <a:lnTo>
                    <a:pt x="478" y="967"/>
                  </a:lnTo>
                  <a:lnTo>
                    <a:pt x="478" y="964"/>
                  </a:lnTo>
                  <a:lnTo>
                    <a:pt x="475" y="960"/>
                  </a:lnTo>
                  <a:lnTo>
                    <a:pt x="477" y="956"/>
                  </a:lnTo>
                  <a:lnTo>
                    <a:pt x="472" y="953"/>
                  </a:lnTo>
                  <a:lnTo>
                    <a:pt x="467" y="951"/>
                  </a:lnTo>
                  <a:lnTo>
                    <a:pt x="455" y="951"/>
                  </a:lnTo>
                  <a:lnTo>
                    <a:pt x="444" y="949"/>
                  </a:lnTo>
                  <a:lnTo>
                    <a:pt x="438" y="950"/>
                  </a:lnTo>
                  <a:lnTo>
                    <a:pt x="435" y="949"/>
                  </a:lnTo>
                  <a:lnTo>
                    <a:pt x="431" y="933"/>
                  </a:lnTo>
                  <a:lnTo>
                    <a:pt x="432" y="917"/>
                  </a:lnTo>
                  <a:lnTo>
                    <a:pt x="431" y="906"/>
                  </a:lnTo>
                  <a:lnTo>
                    <a:pt x="429" y="902"/>
                  </a:lnTo>
                  <a:lnTo>
                    <a:pt x="428" y="897"/>
                  </a:lnTo>
                  <a:lnTo>
                    <a:pt x="431" y="885"/>
                  </a:lnTo>
                  <a:lnTo>
                    <a:pt x="430" y="882"/>
                  </a:lnTo>
                  <a:lnTo>
                    <a:pt x="428" y="876"/>
                  </a:lnTo>
                  <a:lnTo>
                    <a:pt x="424" y="873"/>
                  </a:lnTo>
                  <a:lnTo>
                    <a:pt x="420" y="870"/>
                  </a:lnTo>
                  <a:lnTo>
                    <a:pt x="421" y="868"/>
                  </a:lnTo>
                  <a:lnTo>
                    <a:pt x="422" y="864"/>
                  </a:lnTo>
                  <a:lnTo>
                    <a:pt x="421" y="859"/>
                  </a:lnTo>
                  <a:lnTo>
                    <a:pt x="407" y="851"/>
                  </a:lnTo>
                  <a:lnTo>
                    <a:pt x="387" y="838"/>
                  </a:lnTo>
                  <a:lnTo>
                    <a:pt x="384" y="841"/>
                  </a:lnTo>
                  <a:lnTo>
                    <a:pt x="376" y="845"/>
                  </a:lnTo>
                  <a:lnTo>
                    <a:pt x="371" y="842"/>
                  </a:lnTo>
                  <a:lnTo>
                    <a:pt x="363" y="837"/>
                  </a:lnTo>
                  <a:lnTo>
                    <a:pt x="358" y="834"/>
                  </a:lnTo>
                  <a:lnTo>
                    <a:pt x="352" y="832"/>
                  </a:lnTo>
                  <a:lnTo>
                    <a:pt x="348" y="825"/>
                  </a:lnTo>
                  <a:lnTo>
                    <a:pt x="346" y="820"/>
                  </a:lnTo>
                  <a:lnTo>
                    <a:pt x="347" y="815"/>
                  </a:lnTo>
                  <a:lnTo>
                    <a:pt x="346" y="811"/>
                  </a:lnTo>
                  <a:lnTo>
                    <a:pt x="343" y="811"/>
                  </a:lnTo>
                  <a:lnTo>
                    <a:pt x="339" y="812"/>
                  </a:lnTo>
                  <a:lnTo>
                    <a:pt x="328" y="803"/>
                  </a:lnTo>
                  <a:lnTo>
                    <a:pt x="322" y="802"/>
                  </a:lnTo>
                  <a:lnTo>
                    <a:pt x="320" y="801"/>
                  </a:lnTo>
                  <a:lnTo>
                    <a:pt x="320" y="799"/>
                  </a:lnTo>
                  <a:lnTo>
                    <a:pt x="322" y="798"/>
                  </a:lnTo>
                  <a:lnTo>
                    <a:pt x="330" y="782"/>
                  </a:lnTo>
                  <a:lnTo>
                    <a:pt x="331" y="774"/>
                  </a:lnTo>
                  <a:lnTo>
                    <a:pt x="321" y="772"/>
                  </a:lnTo>
                  <a:lnTo>
                    <a:pt x="313" y="785"/>
                  </a:lnTo>
                  <a:lnTo>
                    <a:pt x="301" y="780"/>
                  </a:lnTo>
                  <a:lnTo>
                    <a:pt x="297" y="774"/>
                  </a:lnTo>
                  <a:lnTo>
                    <a:pt x="283" y="765"/>
                  </a:lnTo>
                  <a:lnTo>
                    <a:pt x="270" y="763"/>
                  </a:lnTo>
                  <a:lnTo>
                    <a:pt x="264" y="759"/>
                  </a:lnTo>
                  <a:lnTo>
                    <a:pt x="262" y="756"/>
                  </a:lnTo>
                  <a:lnTo>
                    <a:pt x="263" y="755"/>
                  </a:lnTo>
                  <a:lnTo>
                    <a:pt x="266" y="755"/>
                  </a:lnTo>
                  <a:lnTo>
                    <a:pt x="268" y="752"/>
                  </a:lnTo>
                  <a:lnTo>
                    <a:pt x="271" y="748"/>
                  </a:lnTo>
                  <a:lnTo>
                    <a:pt x="271" y="746"/>
                  </a:lnTo>
                  <a:lnTo>
                    <a:pt x="271" y="744"/>
                  </a:lnTo>
                  <a:lnTo>
                    <a:pt x="270" y="741"/>
                  </a:lnTo>
                  <a:lnTo>
                    <a:pt x="267" y="739"/>
                  </a:lnTo>
                  <a:lnTo>
                    <a:pt x="236" y="743"/>
                  </a:lnTo>
                  <a:lnTo>
                    <a:pt x="212" y="746"/>
                  </a:lnTo>
                  <a:lnTo>
                    <a:pt x="204" y="748"/>
                  </a:lnTo>
                  <a:lnTo>
                    <a:pt x="200" y="749"/>
                  </a:lnTo>
                  <a:lnTo>
                    <a:pt x="196" y="745"/>
                  </a:lnTo>
                  <a:lnTo>
                    <a:pt x="193" y="735"/>
                  </a:lnTo>
                  <a:lnTo>
                    <a:pt x="193" y="731"/>
                  </a:lnTo>
                  <a:lnTo>
                    <a:pt x="193" y="730"/>
                  </a:lnTo>
                  <a:lnTo>
                    <a:pt x="190" y="728"/>
                  </a:lnTo>
                  <a:lnTo>
                    <a:pt x="189" y="725"/>
                  </a:lnTo>
                  <a:lnTo>
                    <a:pt x="189" y="723"/>
                  </a:lnTo>
                  <a:lnTo>
                    <a:pt x="189" y="721"/>
                  </a:lnTo>
                  <a:lnTo>
                    <a:pt x="187" y="717"/>
                  </a:lnTo>
                  <a:lnTo>
                    <a:pt x="186" y="716"/>
                  </a:lnTo>
                  <a:lnTo>
                    <a:pt x="182" y="708"/>
                  </a:lnTo>
                  <a:lnTo>
                    <a:pt x="181" y="707"/>
                  </a:lnTo>
                  <a:lnTo>
                    <a:pt x="178" y="706"/>
                  </a:lnTo>
                  <a:lnTo>
                    <a:pt x="177" y="704"/>
                  </a:lnTo>
                  <a:lnTo>
                    <a:pt x="177" y="694"/>
                  </a:lnTo>
                  <a:lnTo>
                    <a:pt x="177" y="690"/>
                  </a:lnTo>
                  <a:lnTo>
                    <a:pt x="177" y="689"/>
                  </a:lnTo>
                  <a:lnTo>
                    <a:pt x="176" y="686"/>
                  </a:lnTo>
                  <a:lnTo>
                    <a:pt x="174" y="684"/>
                  </a:lnTo>
                  <a:lnTo>
                    <a:pt x="172" y="682"/>
                  </a:lnTo>
                  <a:lnTo>
                    <a:pt x="172" y="679"/>
                  </a:lnTo>
                  <a:lnTo>
                    <a:pt x="171" y="676"/>
                  </a:lnTo>
                  <a:lnTo>
                    <a:pt x="168" y="674"/>
                  </a:lnTo>
                  <a:lnTo>
                    <a:pt x="163" y="672"/>
                  </a:lnTo>
                  <a:lnTo>
                    <a:pt x="158" y="670"/>
                  </a:lnTo>
                  <a:lnTo>
                    <a:pt x="157" y="665"/>
                  </a:lnTo>
                  <a:lnTo>
                    <a:pt x="158" y="663"/>
                  </a:lnTo>
                  <a:lnTo>
                    <a:pt x="159" y="661"/>
                  </a:lnTo>
                  <a:lnTo>
                    <a:pt x="158" y="659"/>
                  </a:lnTo>
                  <a:lnTo>
                    <a:pt x="155" y="656"/>
                  </a:lnTo>
                  <a:lnTo>
                    <a:pt x="155" y="654"/>
                  </a:lnTo>
                  <a:lnTo>
                    <a:pt x="155" y="653"/>
                  </a:lnTo>
                  <a:lnTo>
                    <a:pt x="153" y="650"/>
                  </a:lnTo>
                  <a:lnTo>
                    <a:pt x="150" y="646"/>
                  </a:lnTo>
                  <a:lnTo>
                    <a:pt x="145" y="638"/>
                  </a:lnTo>
                  <a:lnTo>
                    <a:pt x="144" y="635"/>
                  </a:lnTo>
                  <a:lnTo>
                    <a:pt x="143" y="627"/>
                  </a:lnTo>
                  <a:lnTo>
                    <a:pt x="141" y="618"/>
                  </a:lnTo>
                  <a:lnTo>
                    <a:pt x="148" y="607"/>
                  </a:lnTo>
                  <a:lnTo>
                    <a:pt x="148" y="602"/>
                  </a:lnTo>
                  <a:lnTo>
                    <a:pt x="140" y="602"/>
                  </a:lnTo>
                  <a:lnTo>
                    <a:pt x="138" y="611"/>
                  </a:lnTo>
                  <a:lnTo>
                    <a:pt x="129" y="602"/>
                  </a:lnTo>
                  <a:lnTo>
                    <a:pt x="119" y="605"/>
                  </a:lnTo>
                  <a:lnTo>
                    <a:pt x="107" y="602"/>
                  </a:lnTo>
                  <a:lnTo>
                    <a:pt x="102" y="592"/>
                  </a:lnTo>
                  <a:lnTo>
                    <a:pt x="91" y="583"/>
                  </a:lnTo>
                  <a:lnTo>
                    <a:pt x="85" y="586"/>
                  </a:lnTo>
                  <a:lnTo>
                    <a:pt x="69" y="591"/>
                  </a:lnTo>
                  <a:lnTo>
                    <a:pt x="64" y="579"/>
                  </a:lnTo>
                  <a:lnTo>
                    <a:pt x="57" y="572"/>
                  </a:lnTo>
                  <a:lnTo>
                    <a:pt x="62" y="556"/>
                  </a:lnTo>
                  <a:lnTo>
                    <a:pt x="69" y="543"/>
                  </a:lnTo>
                  <a:lnTo>
                    <a:pt x="64" y="536"/>
                  </a:lnTo>
                  <a:lnTo>
                    <a:pt x="49" y="532"/>
                  </a:lnTo>
                  <a:lnTo>
                    <a:pt x="40" y="530"/>
                  </a:lnTo>
                  <a:lnTo>
                    <a:pt x="32" y="527"/>
                  </a:lnTo>
                  <a:lnTo>
                    <a:pt x="21" y="536"/>
                  </a:lnTo>
                  <a:lnTo>
                    <a:pt x="10" y="541"/>
                  </a:lnTo>
                  <a:lnTo>
                    <a:pt x="8" y="543"/>
                  </a:lnTo>
                  <a:lnTo>
                    <a:pt x="7" y="543"/>
                  </a:lnTo>
                  <a:lnTo>
                    <a:pt x="6" y="543"/>
                  </a:lnTo>
                  <a:lnTo>
                    <a:pt x="4" y="539"/>
                  </a:lnTo>
                  <a:lnTo>
                    <a:pt x="6" y="539"/>
                  </a:lnTo>
                  <a:lnTo>
                    <a:pt x="6" y="538"/>
                  </a:lnTo>
                  <a:lnTo>
                    <a:pt x="7" y="536"/>
                  </a:lnTo>
                  <a:lnTo>
                    <a:pt x="6" y="535"/>
                  </a:lnTo>
                  <a:lnTo>
                    <a:pt x="4" y="535"/>
                  </a:lnTo>
                  <a:lnTo>
                    <a:pt x="3" y="535"/>
                  </a:lnTo>
                  <a:lnTo>
                    <a:pt x="2" y="534"/>
                  </a:lnTo>
                  <a:lnTo>
                    <a:pt x="2" y="532"/>
                  </a:lnTo>
                  <a:lnTo>
                    <a:pt x="2" y="530"/>
                  </a:lnTo>
                  <a:lnTo>
                    <a:pt x="1" y="527"/>
                  </a:lnTo>
                  <a:lnTo>
                    <a:pt x="0" y="524"/>
                  </a:lnTo>
                  <a:lnTo>
                    <a:pt x="3" y="521"/>
                  </a:lnTo>
                  <a:lnTo>
                    <a:pt x="4" y="520"/>
                  </a:lnTo>
                  <a:lnTo>
                    <a:pt x="3" y="518"/>
                  </a:lnTo>
                  <a:lnTo>
                    <a:pt x="3" y="516"/>
                  </a:lnTo>
                  <a:lnTo>
                    <a:pt x="4" y="514"/>
                  </a:lnTo>
                  <a:lnTo>
                    <a:pt x="4" y="513"/>
                  </a:lnTo>
                  <a:lnTo>
                    <a:pt x="2" y="512"/>
                  </a:lnTo>
                  <a:lnTo>
                    <a:pt x="3" y="510"/>
                  </a:lnTo>
                  <a:lnTo>
                    <a:pt x="4" y="510"/>
                  </a:lnTo>
                  <a:lnTo>
                    <a:pt x="6" y="509"/>
                  </a:lnTo>
                  <a:lnTo>
                    <a:pt x="6" y="508"/>
                  </a:lnTo>
                  <a:lnTo>
                    <a:pt x="6" y="507"/>
                  </a:lnTo>
                  <a:lnTo>
                    <a:pt x="6" y="506"/>
                  </a:lnTo>
                  <a:lnTo>
                    <a:pt x="9" y="503"/>
                  </a:lnTo>
                  <a:lnTo>
                    <a:pt x="9" y="501"/>
                  </a:lnTo>
                  <a:lnTo>
                    <a:pt x="8" y="500"/>
                  </a:lnTo>
                  <a:lnTo>
                    <a:pt x="7" y="500"/>
                  </a:lnTo>
                  <a:lnTo>
                    <a:pt x="8" y="499"/>
                  </a:lnTo>
                  <a:lnTo>
                    <a:pt x="8" y="498"/>
                  </a:lnTo>
                  <a:lnTo>
                    <a:pt x="10" y="497"/>
                  </a:lnTo>
                  <a:lnTo>
                    <a:pt x="9" y="493"/>
                  </a:lnTo>
                  <a:lnTo>
                    <a:pt x="9" y="492"/>
                  </a:lnTo>
                  <a:lnTo>
                    <a:pt x="11" y="492"/>
                  </a:lnTo>
                  <a:lnTo>
                    <a:pt x="12" y="492"/>
                  </a:lnTo>
                  <a:lnTo>
                    <a:pt x="13" y="493"/>
                  </a:lnTo>
                  <a:lnTo>
                    <a:pt x="14" y="493"/>
                  </a:lnTo>
                  <a:lnTo>
                    <a:pt x="15" y="492"/>
                  </a:lnTo>
                  <a:lnTo>
                    <a:pt x="15" y="491"/>
                  </a:lnTo>
                  <a:lnTo>
                    <a:pt x="13" y="489"/>
                  </a:lnTo>
                  <a:lnTo>
                    <a:pt x="16" y="488"/>
                  </a:lnTo>
                  <a:lnTo>
                    <a:pt x="15" y="486"/>
                  </a:lnTo>
                  <a:lnTo>
                    <a:pt x="15" y="485"/>
                  </a:lnTo>
                  <a:lnTo>
                    <a:pt x="18" y="485"/>
                  </a:lnTo>
                  <a:lnTo>
                    <a:pt x="20" y="486"/>
                  </a:lnTo>
                  <a:lnTo>
                    <a:pt x="20" y="484"/>
                  </a:lnTo>
                  <a:lnTo>
                    <a:pt x="21" y="481"/>
                  </a:lnTo>
                  <a:lnTo>
                    <a:pt x="21" y="479"/>
                  </a:lnTo>
                  <a:lnTo>
                    <a:pt x="22" y="478"/>
                  </a:lnTo>
                  <a:lnTo>
                    <a:pt x="23" y="478"/>
                  </a:lnTo>
                  <a:lnTo>
                    <a:pt x="24" y="477"/>
                  </a:lnTo>
                  <a:lnTo>
                    <a:pt x="25" y="478"/>
                  </a:lnTo>
                  <a:lnTo>
                    <a:pt x="25" y="479"/>
                  </a:lnTo>
                  <a:lnTo>
                    <a:pt x="24" y="480"/>
                  </a:lnTo>
                  <a:lnTo>
                    <a:pt x="23" y="481"/>
                  </a:lnTo>
                  <a:lnTo>
                    <a:pt x="24" y="481"/>
                  </a:lnTo>
                  <a:lnTo>
                    <a:pt x="25" y="480"/>
                  </a:lnTo>
                  <a:lnTo>
                    <a:pt x="26" y="480"/>
                  </a:lnTo>
                  <a:lnTo>
                    <a:pt x="27" y="480"/>
                  </a:lnTo>
                  <a:lnTo>
                    <a:pt x="28" y="483"/>
                  </a:lnTo>
                  <a:lnTo>
                    <a:pt x="33" y="485"/>
                  </a:lnTo>
                  <a:lnTo>
                    <a:pt x="34" y="484"/>
                  </a:lnTo>
                  <a:lnTo>
                    <a:pt x="35" y="483"/>
                  </a:lnTo>
                  <a:lnTo>
                    <a:pt x="35" y="481"/>
                  </a:lnTo>
                  <a:lnTo>
                    <a:pt x="34" y="480"/>
                  </a:lnTo>
                  <a:lnTo>
                    <a:pt x="35" y="480"/>
                  </a:lnTo>
                  <a:lnTo>
                    <a:pt x="35" y="478"/>
                  </a:lnTo>
                  <a:lnTo>
                    <a:pt x="37" y="478"/>
                  </a:lnTo>
                  <a:lnTo>
                    <a:pt x="38" y="477"/>
                  </a:lnTo>
                  <a:lnTo>
                    <a:pt x="38" y="476"/>
                  </a:lnTo>
                  <a:lnTo>
                    <a:pt x="38" y="475"/>
                  </a:lnTo>
                  <a:lnTo>
                    <a:pt x="37" y="475"/>
                  </a:lnTo>
                  <a:lnTo>
                    <a:pt x="36" y="475"/>
                  </a:lnTo>
                  <a:lnTo>
                    <a:pt x="35" y="474"/>
                  </a:lnTo>
                  <a:lnTo>
                    <a:pt x="35" y="473"/>
                  </a:lnTo>
                  <a:lnTo>
                    <a:pt x="34" y="472"/>
                  </a:lnTo>
                  <a:lnTo>
                    <a:pt x="33" y="472"/>
                  </a:lnTo>
                  <a:lnTo>
                    <a:pt x="33" y="470"/>
                  </a:lnTo>
                  <a:lnTo>
                    <a:pt x="33" y="469"/>
                  </a:lnTo>
                  <a:lnTo>
                    <a:pt x="34" y="468"/>
                  </a:lnTo>
                  <a:lnTo>
                    <a:pt x="34" y="467"/>
                  </a:lnTo>
                  <a:lnTo>
                    <a:pt x="33" y="466"/>
                  </a:lnTo>
                  <a:lnTo>
                    <a:pt x="33" y="465"/>
                  </a:lnTo>
                  <a:lnTo>
                    <a:pt x="33" y="464"/>
                  </a:lnTo>
                  <a:lnTo>
                    <a:pt x="34" y="464"/>
                  </a:lnTo>
                  <a:lnTo>
                    <a:pt x="34" y="461"/>
                  </a:lnTo>
                  <a:lnTo>
                    <a:pt x="34" y="460"/>
                  </a:lnTo>
                  <a:lnTo>
                    <a:pt x="35" y="460"/>
                  </a:lnTo>
                  <a:lnTo>
                    <a:pt x="36" y="460"/>
                  </a:lnTo>
                  <a:lnTo>
                    <a:pt x="37" y="460"/>
                  </a:lnTo>
                  <a:lnTo>
                    <a:pt x="38" y="460"/>
                  </a:lnTo>
                  <a:lnTo>
                    <a:pt x="39" y="458"/>
                  </a:lnTo>
                  <a:lnTo>
                    <a:pt x="39" y="456"/>
                  </a:lnTo>
                  <a:lnTo>
                    <a:pt x="37" y="455"/>
                  </a:lnTo>
                  <a:lnTo>
                    <a:pt x="37" y="454"/>
                  </a:lnTo>
                  <a:lnTo>
                    <a:pt x="39" y="453"/>
                  </a:lnTo>
                  <a:lnTo>
                    <a:pt x="40" y="453"/>
                  </a:lnTo>
                  <a:lnTo>
                    <a:pt x="42" y="453"/>
                  </a:lnTo>
                  <a:lnTo>
                    <a:pt x="43" y="453"/>
                  </a:lnTo>
                  <a:lnTo>
                    <a:pt x="44" y="451"/>
                  </a:lnTo>
                  <a:lnTo>
                    <a:pt x="44" y="449"/>
                  </a:lnTo>
                  <a:lnTo>
                    <a:pt x="44" y="448"/>
                  </a:lnTo>
                  <a:lnTo>
                    <a:pt x="48" y="449"/>
                  </a:lnTo>
                  <a:lnTo>
                    <a:pt x="47" y="444"/>
                  </a:lnTo>
                  <a:lnTo>
                    <a:pt x="47" y="443"/>
                  </a:lnTo>
                  <a:lnTo>
                    <a:pt x="48" y="442"/>
                  </a:lnTo>
                  <a:lnTo>
                    <a:pt x="49" y="442"/>
                  </a:lnTo>
                  <a:lnTo>
                    <a:pt x="49" y="441"/>
                  </a:lnTo>
                  <a:lnTo>
                    <a:pt x="49" y="439"/>
                  </a:lnTo>
                  <a:lnTo>
                    <a:pt x="49" y="437"/>
                  </a:lnTo>
                  <a:lnTo>
                    <a:pt x="51" y="439"/>
                  </a:lnTo>
                  <a:lnTo>
                    <a:pt x="52" y="438"/>
                  </a:lnTo>
                  <a:lnTo>
                    <a:pt x="56" y="434"/>
                  </a:lnTo>
                  <a:lnTo>
                    <a:pt x="57" y="434"/>
                  </a:lnTo>
                  <a:lnTo>
                    <a:pt x="58" y="434"/>
                  </a:lnTo>
                  <a:lnTo>
                    <a:pt x="58" y="437"/>
                  </a:lnTo>
                  <a:lnTo>
                    <a:pt x="59" y="439"/>
                  </a:lnTo>
                  <a:lnTo>
                    <a:pt x="61" y="439"/>
                  </a:lnTo>
                  <a:lnTo>
                    <a:pt x="62" y="438"/>
                  </a:lnTo>
                  <a:lnTo>
                    <a:pt x="63" y="438"/>
                  </a:lnTo>
                  <a:lnTo>
                    <a:pt x="62" y="437"/>
                  </a:lnTo>
                  <a:lnTo>
                    <a:pt x="62" y="434"/>
                  </a:lnTo>
                  <a:lnTo>
                    <a:pt x="62" y="432"/>
                  </a:lnTo>
                  <a:lnTo>
                    <a:pt x="61" y="430"/>
                  </a:lnTo>
                  <a:lnTo>
                    <a:pt x="61" y="429"/>
                  </a:lnTo>
                  <a:lnTo>
                    <a:pt x="62" y="426"/>
                  </a:lnTo>
                  <a:lnTo>
                    <a:pt x="63" y="426"/>
                  </a:lnTo>
                  <a:lnTo>
                    <a:pt x="64" y="427"/>
                  </a:lnTo>
                  <a:lnTo>
                    <a:pt x="67" y="426"/>
                  </a:lnTo>
                  <a:lnTo>
                    <a:pt x="67" y="425"/>
                  </a:lnTo>
                  <a:lnTo>
                    <a:pt x="68" y="423"/>
                  </a:lnTo>
                  <a:lnTo>
                    <a:pt x="67" y="421"/>
                  </a:lnTo>
                  <a:lnTo>
                    <a:pt x="68" y="421"/>
                  </a:lnTo>
                  <a:lnTo>
                    <a:pt x="68" y="420"/>
                  </a:lnTo>
                  <a:lnTo>
                    <a:pt x="73" y="420"/>
                  </a:lnTo>
                  <a:lnTo>
                    <a:pt x="74" y="419"/>
                  </a:lnTo>
                  <a:lnTo>
                    <a:pt x="75" y="419"/>
                  </a:lnTo>
                  <a:lnTo>
                    <a:pt x="75" y="418"/>
                  </a:lnTo>
                  <a:lnTo>
                    <a:pt x="75" y="417"/>
                  </a:lnTo>
                  <a:lnTo>
                    <a:pt x="75" y="416"/>
                  </a:lnTo>
                  <a:lnTo>
                    <a:pt x="76" y="415"/>
                  </a:lnTo>
                  <a:lnTo>
                    <a:pt x="76" y="413"/>
                  </a:lnTo>
                  <a:lnTo>
                    <a:pt x="78" y="410"/>
                  </a:lnTo>
                  <a:lnTo>
                    <a:pt x="80" y="409"/>
                  </a:lnTo>
                  <a:lnTo>
                    <a:pt x="81" y="410"/>
                  </a:lnTo>
                  <a:lnTo>
                    <a:pt x="82" y="411"/>
                  </a:lnTo>
                  <a:lnTo>
                    <a:pt x="83" y="410"/>
                  </a:lnTo>
                  <a:lnTo>
                    <a:pt x="90" y="409"/>
                  </a:lnTo>
                  <a:lnTo>
                    <a:pt x="88" y="408"/>
                  </a:lnTo>
                  <a:lnTo>
                    <a:pt x="90" y="406"/>
                  </a:lnTo>
                  <a:lnTo>
                    <a:pt x="88" y="405"/>
                  </a:lnTo>
                  <a:lnTo>
                    <a:pt x="91" y="402"/>
                  </a:lnTo>
                  <a:lnTo>
                    <a:pt x="91" y="399"/>
                  </a:lnTo>
                  <a:lnTo>
                    <a:pt x="91" y="398"/>
                  </a:lnTo>
                  <a:lnTo>
                    <a:pt x="91" y="396"/>
                  </a:lnTo>
                  <a:lnTo>
                    <a:pt x="93" y="396"/>
                  </a:lnTo>
                  <a:lnTo>
                    <a:pt x="94" y="396"/>
                  </a:lnTo>
                  <a:lnTo>
                    <a:pt x="94" y="395"/>
                  </a:lnTo>
                  <a:lnTo>
                    <a:pt x="94" y="394"/>
                  </a:lnTo>
                  <a:lnTo>
                    <a:pt x="94" y="393"/>
                  </a:lnTo>
                  <a:lnTo>
                    <a:pt x="95" y="393"/>
                  </a:lnTo>
                  <a:lnTo>
                    <a:pt x="95" y="392"/>
                  </a:lnTo>
                  <a:lnTo>
                    <a:pt x="94" y="391"/>
                  </a:lnTo>
                  <a:lnTo>
                    <a:pt x="93" y="391"/>
                  </a:lnTo>
                  <a:lnTo>
                    <a:pt x="93" y="390"/>
                  </a:lnTo>
                  <a:lnTo>
                    <a:pt x="95" y="388"/>
                  </a:lnTo>
                  <a:lnTo>
                    <a:pt x="95" y="387"/>
                  </a:lnTo>
                  <a:lnTo>
                    <a:pt x="95" y="386"/>
                  </a:lnTo>
                  <a:lnTo>
                    <a:pt x="96" y="385"/>
                  </a:lnTo>
                  <a:lnTo>
                    <a:pt x="97" y="384"/>
                  </a:lnTo>
                  <a:lnTo>
                    <a:pt x="100" y="385"/>
                  </a:lnTo>
                  <a:lnTo>
                    <a:pt x="103" y="383"/>
                  </a:lnTo>
                  <a:lnTo>
                    <a:pt x="103" y="380"/>
                  </a:lnTo>
                  <a:lnTo>
                    <a:pt x="105" y="379"/>
                  </a:lnTo>
                  <a:lnTo>
                    <a:pt x="105" y="376"/>
                  </a:lnTo>
                  <a:lnTo>
                    <a:pt x="104" y="376"/>
                  </a:lnTo>
                  <a:lnTo>
                    <a:pt x="103" y="375"/>
                  </a:lnTo>
                  <a:lnTo>
                    <a:pt x="104" y="373"/>
                  </a:lnTo>
                  <a:lnTo>
                    <a:pt x="104" y="372"/>
                  </a:lnTo>
                  <a:lnTo>
                    <a:pt x="104" y="370"/>
                  </a:lnTo>
                  <a:lnTo>
                    <a:pt x="104" y="368"/>
                  </a:lnTo>
                  <a:lnTo>
                    <a:pt x="105" y="369"/>
                  </a:lnTo>
                  <a:lnTo>
                    <a:pt x="107" y="369"/>
                  </a:lnTo>
                  <a:lnTo>
                    <a:pt x="108" y="369"/>
                  </a:lnTo>
                  <a:lnTo>
                    <a:pt x="109" y="365"/>
                  </a:lnTo>
                  <a:lnTo>
                    <a:pt x="108" y="363"/>
                  </a:lnTo>
                  <a:lnTo>
                    <a:pt x="108" y="362"/>
                  </a:lnTo>
                  <a:lnTo>
                    <a:pt x="110" y="361"/>
                  </a:lnTo>
                  <a:lnTo>
                    <a:pt x="110" y="360"/>
                  </a:lnTo>
                  <a:lnTo>
                    <a:pt x="110" y="359"/>
                  </a:lnTo>
                  <a:lnTo>
                    <a:pt x="108" y="358"/>
                  </a:lnTo>
                  <a:lnTo>
                    <a:pt x="108" y="357"/>
                  </a:lnTo>
                  <a:lnTo>
                    <a:pt x="108" y="356"/>
                  </a:lnTo>
                  <a:lnTo>
                    <a:pt x="109" y="356"/>
                  </a:lnTo>
                  <a:lnTo>
                    <a:pt x="110" y="356"/>
                  </a:lnTo>
                  <a:lnTo>
                    <a:pt x="111" y="355"/>
                  </a:lnTo>
                  <a:lnTo>
                    <a:pt x="110" y="353"/>
                  </a:lnTo>
                  <a:lnTo>
                    <a:pt x="111" y="350"/>
                  </a:lnTo>
                  <a:lnTo>
                    <a:pt x="112" y="350"/>
                  </a:lnTo>
                  <a:lnTo>
                    <a:pt x="114" y="350"/>
                  </a:lnTo>
                  <a:lnTo>
                    <a:pt x="116" y="348"/>
                  </a:lnTo>
                  <a:lnTo>
                    <a:pt x="118" y="347"/>
                  </a:lnTo>
                  <a:lnTo>
                    <a:pt x="118" y="346"/>
                  </a:lnTo>
                  <a:lnTo>
                    <a:pt x="119" y="345"/>
                  </a:lnTo>
                  <a:lnTo>
                    <a:pt x="120" y="346"/>
                  </a:lnTo>
                  <a:lnTo>
                    <a:pt x="121" y="345"/>
                  </a:lnTo>
                  <a:lnTo>
                    <a:pt x="122" y="342"/>
                  </a:lnTo>
                  <a:lnTo>
                    <a:pt x="124" y="340"/>
                  </a:lnTo>
                  <a:lnTo>
                    <a:pt x="122" y="338"/>
                  </a:lnTo>
                  <a:lnTo>
                    <a:pt x="121" y="335"/>
                  </a:lnTo>
                  <a:lnTo>
                    <a:pt x="118" y="330"/>
                  </a:lnTo>
                  <a:lnTo>
                    <a:pt x="117" y="327"/>
                  </a:lnTo>
                  <a:lnTo>
                    <a:pt x="115" y="326"/>
                  </a:lnTo>
                  <a:lnTo>
                    <a:pt x="112" y="325"/>
                  </a:lnTo>
                  <a:lnTo>
                    <a:pt x="110" y="322"/>
                  </a:lnTo>
                  <a:lnTo>
                    <a:pt x="109" y="322"/>
                  </a:lnTo>
                  <a:lnTo>
                    <a:pt x="110" y="321"/>
                  </a:lnTo>
                  <a:lnTo>
                    <a:pt x="111" y="318"/>
                  </a:lnTo>
                  <a:lnTo>
                    <a:pt x="112" y="318"/>
                  </a:lnTo>
                  <a:lnTo>
                    <a:pt x="111" y="317"/>
                  </a:lnTo>
                  <a:lnTo>
                    <a:pt x="111" y="315"/>
                  </a:lnTo>
                  <a:lnTo>
                    <a:pt x="112" y="315"/>
                  </a:lnTo>
                  <a:lnTo>
                    <a:pt x="112" y="314"/>
                  </a:lnTo>
                  <a:lnTo>
                    <a:pt x="112" y="311"/>
                  </a:lnTo>
                  <a:lnTo>
                    <a:pt x="115" y="306"/>
                  </a:lnTo>
                  <a:lnTo>
                    <a:pt x="117" y="309"/>
                  </a:lnTo>
                  <a:lnTo>
                    <a:pt x="118" y="307"/>
                  </a:lnTo>
                  <a:lnTo>
                    <a:pt x="119" y="306"/>
                  </a:lnTo>
                  <a:lnTo>
                    <a:pt x="120" y="306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4" y="305"/>
                  </a:lnTo>
                  <a:lnTo>
                    <a:pt x="126" y="304"/>
                  </a:lnTo>
                  <a:lnTo>
                    <a:pt x="126" y="301"/>
                  </a:lnTo>
                  <a:lnTo>
                    <a:pt x="126" y="300"/>
                  </a:lnTo>
                  <a:lnTo>
                    <a:pt x="126" y="299"/>
                  </a:lnTo>
                  <a:lnTo>
                    <a:pt x="127" y="298"/>
                  </a:lnTo>
                  <a:lnTo>
                    <a:pt x="130" y="297"/>
                  </a:lnTo>
                  <a:lnTo>
                    <a:pt x="131" y="295"/>
                  </a:lnTo>
                  <a:lnTo>
                    <a:pt x="131" y="294"/>
                  </a:lnTo>
                  <a:lnTo>
                    <a:pt x="133" y="293"/>
                  </a:lnTo>
                  <a:lnTo>
                    <a:pt x="133" y="292"/>
                  </a:lnTo>
                  <a:lnTo>
                    <a:pt x="135" y="292"/>
                  </a:lnTo>
                  <a:lnTo>
                    <a:pt x="136" y="292"/>
                  </a:lnTo>
                  <a:lnTo>
                    <a:pt x="138" y="292"/>
                  </a:lnTo>
                  <a:lnTo>
                    <a:pt x="139" y="290"/>
                  </a:lnTo>
                  <a:lnTo>
                    <a:pt x="140" y="289"/>
                  </a:lnTo>
                  <a:lnTo>
                    <a:pt x="141" y="288"/>
                  </a:lnTo>
                  <a:lnTo>
                    <a:pt x="143" y="286"/>
                  </a:lnTo>
                  <a:lnTo>
                    <a:pt x="147" y="287"/>
                  </a:lnTo>
                  <a:lnTo>
                    <a:pt x="151" y="286"/>
                  </a:lnTo>
                  <a:lnTo>
                    <a:pt x="152" y="283"/>
                  </a:lnTo>
                  <a:lnTo>
                    <a:pt x="153" y="283"/>
                  </a:lnTo>
                  <a:lnTo>
                    <a:pt x="154" y="284"/>
                  </a:lnTo>
                  <a:lnTo>
                    <a:pt x="156" y="286"/>
                  </a:lnTo>
                  <a:lnTo>
                    <a:pt x="158" y="283"/>
                  </a:lnTo>
                  <a:lnTo>
                    <a:pt x="159" y="284"/>
                  </a:lnTo>
                  <a:lnTo>
                    <a:pt x="160" y="286"/>
                  </a:lnTo>
                  <a:lnTo>
                    <a:pt x="162" y="287"/>
                  </a:lnTo>
                  <a:lnTo>
                    <a:pt x="165" y="284"/>
                  </a:lnTo>
                  <a:lnTo>
                    <a:pt x="166" y="284"/>
                  </a:lnTo>
                  <a:lnTo>
                    <a:pt x="167" y="286"/>
                  </a:lnTo>
                  <a:lnTo>
                    <a:pt x="168" y="286"/>
                  </a:lnTo>
                  <a:lnTo>
                    <a:pt x="171" y="286"/>
                  </a:lnTo>
                  <a:lnTo>
                    <a:pt x="174" y="283"/>
                  </a:lnTo>
                  <a:lnTo>
                    <a:pt x="175" y="283"/>
                  </a:lnTo>
                  <a:lnTo>
                    <a:pt x="177" y="284"/>
                  </a:lnTo>
                  <a:lnTo>
                    <a:pt x="180" y="286"/>
                  </a:lnTo>
                  <a:lnTo>
                    <a:pt x="181" y="286"/>
                  </a:lnTo>
                  <a:lnTo>
                    <a:pt x="181" y="287"/>
                  </a:lnTo>
                  <a:lnTo>
                    <a:pt x="182" y="288"/>
                  </a:lnTo>
                  <a:lnTo>
                    <a:pt x="183" y="288"/>
                  </a:lnTo>
                  <a:lnTo>
                    <a:pt x="189" y="287"/>
                  </a:lnTo>
                  <a:lnTo>
                    <a:pt x="192" y="287"/>
                  </a:lnTo>
                  <a:lnTo>
                    <a:pt x="194" y="287"/>
                  </a:lnTo>
                  <a:lnTo>
                    <a:pt x="195" y="287"/>
                  </a:lnTo>
                  <a:lnTo>
                    <a:pt x="198" y="286"/>
                  </a:lnTo>
                  <a:lnTo>
                    <a:pt x="199" y="284"/>
                  </a:lnTo>
                  <a:lnTo>
                    <a:pt x="199" y="282"/>
                  </a:lnTo>
                  <a:lnTo>
                    <a:pt x="200" y="281"/>
                  </a:lnTo>
                  <a:lnTo>
                    <a:pt x="201" y="281"/>
                  </a:lnTo>
                  <a:lnTo>
                    <a:pt x="204" y="279"/>
                  </a:lnTo>
                  <a:lnTo>
                    <a:pt x="205" y="279"/>
                  </a:lnTo>
                  <a:lnTo>
                    <a:pt x="205" y="280"/>
                  </a:lnTo>
                  <a:lnTo>
                    <a:pt x="207" y="280"/>
                  </a:lnTo>
                  <a:lnTo>
                    <a:pt x="210" y="279"/>
                  </a:lnTo>
                  <a:lnTo>
                    <a:pt x="211" y="278"/>
                  </a:lnTo>
                  <a:lnTo>
                    <a:pt x="211" y="277"/>
                  </a:lnTo>
                  <a:lnTo>
                    <a:pt x="211" y="274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6" y="268"/>
                  </a:lnTo>
                  <a:lnTo>
                    <a:pt x="215" y="266"/>
                  </a:lnTo>
                  <a:lnTo>
                    <a:pt x="215" y="264"/>
                  </a:lnTo>
                  <a:lnTo>
                    <a:pt x="215" y="263"/>
                  </a:lnTo>
                  <a:lnTo>
                    <a:pt x="218" y="262"/>
                  </a:lnTo>
                  <a:lnTo>
                    <a:pt x="218" y="260"/>
                  </a:lnTo>
                  <a:lnTo>
                    <a:pt x="217" y="259"/>
                  </a:lnTo>
                  <a:lnTo>
                    <a:pt x="216" y="258"/>
                  </a:lnTo>
                  <a:lnTo>
                    <a:pt x="215" y="258"/>
                  </a:lnTo>
                  <a:lnTo>
                    <a:pt x="216" y="257"/>
                  </a:lnTo>
                  <a:lnTo>
                    <a:pt x="216" y="256"/>
                  </a:lnTo>
                  <a:lnTo>
                    <a:pt x="217" y="255"/>
                  </a:lnTo>
                  <a:lnTo>
                    <a:pt x="218" y="255"/>
                  </a:lnTo>
                  <a:lnTo>
                    <a:pt x="219" y="254"/>
                  </a:lnTo>
                  <a:lnTo>
                    <a:pt x="220" y="253"/>
                  </a:lnTo>
                  <a:lnTo>
                    <a:pt x="219" y="253"/>
                  </a:lnTo>
                  <a:lnTo>
                    <a:pt x="219" y="252"/>
                  </a:lnTo>
                  <a:lnTo>
                    <a:pt x="219" y="251"/>
                  </a:lnTo>
                  <a:lnTo>
                    <a:pt x="220" y="249"/>
                  </a:lnTo>
                  <a:lnTo>
                    <a:pt x="223" y="249"/>
                  </a:lnTo>
                  <a:lnTo>
                    <a:pt x="223" y="248"/>
                  </a:lnTo>
                  <a:lnTo>
                    <a:pt x="223" y="247"/>
                  </a:lnTo>
                  <a:lnTo>
                    <a:pt x="223" y="245"/>
                  </a:lnTo>
                  <a:lnTo>
                    <a:pt x="224" y="244"/>
                  </a:lnTo>
                  <a:lnTo>
                    <a:pt x="226" y="242"/>
                  </a:lnTo>
                  <a:lnTo>
                    <a:pt x="228" y="239"/>
                  </a:lnTo>
                  <a:lnTo>
                    <a:pt x="229" y="240"/>
                  </a:lnTo>
                  <a:lnTo>
                    <a:pt x="230" y="241"/>
                  </a:lnTo>
                  <a:lnTo>
                    <a:pt x="231" y="241"/>
                  </a:lnTo>
                  <a:lnTo>
                    <a:pt x="232" y="239"/>
                  </a:lnTo>
                  <a:lnTo>
                    <a:pt x="234" y="239"/>
                  </a:lnTo>
                  <a:lnTo>
                    <a:pt x="234" y="237"/>
                  </a:lnTo>
                  <a:lnTo>
                    <a:pt x="236" y="237"/>
                  </a:lnTo>
                  <a:lnTo>
                    <a:pt x="236" y="236"/>
                  </a:lnTo>
                  <a:lnTo>
                    <a:pt x="237" y="234"/>
                  </a:lnTo>
                  <a:lnTo>
                    <a:pt x="238" y="234"/>
                  </a:lnTo>
                  <a:lnTo>
                    <a:pt x="241" y="236"/>
                  </a:lnTo>
                  <a:lnTo>
                    <a:pt x="243" y="237"/>
                  </a:lnTo>
                  <a:lnTo>
                    <a:pt x="246" y="235"/>
                  </a:lnTo>
                  <a:lnTo>
                    <a:pt x="248" y="234"/>
                  </a:lnTo>
                  <a:lnTo>
                    <a:pt x="251" y="237"/>
                  </a:lnTo>
                  <a:lnTo>
                    <a:pt x="252" y="237"/>
                  </a:lnTo>
                  <a:lnTo>
                    <a:pt x="254" y="236"/>
                  </a:lnTo>
                  <a:lnTo>
                    <a:pt x="256" y="234"/>
                  </a:lnTo>
                  <a:lnTo>
                    <a:pt x="258" y="233"/>
                  </a:lnTo>
                  <a:lnTo>
                    <a:pt x="259" y="231"/>
                  </a:lnTo>
                  <a:lnTo>
                    <a:pt x="260" y="230"/>
                  </a:lnTo>
                  <a:lnTo>
                    <a:pt x="261" y="230"/>
                  </a:lnTo>
                  <a:lnTo>
                    <a:pt x="261" y="231"/>
                  </a:lnTo>
                  <a:lnTo>
                    <a:pt x="262" y="232"/>
                  </a:lnTo>
                  <a:lnTo>
                    <a:pt x="263" y="232"/>
                  </a:lnTo>
                  <a:lnTo>
                    <a:pt x="264" y="229"/>
                  </a:lnTo>
                  <a:lnTo>
                    <a:pt x="265" y="228"/>
                  </a:lnTo>
                  <a:lnTo>
                    <a:pt x="266" y="227"/>
                  </a:lnTo>
                  <a:lnTo>
                    <a:pt x="270" y="227"/>
                  </a:lnTo>
                  <a:lnTo>
                    <a:pt x="271" y="227"/>
                  </a:lnTo>
                  <a:lnTo>
                    <a:pt x="274" y="228"/>
                  </a:lnTo>
                  <a:lnTo>
                    <a:pt x="277" y="228"/>
                  </a:lnTo>
                  <a:lnTo>
                    <a:pt x="287" y="220"/>
                  </a:lnTo>
                  <a:lnTo>
                    <a:pt x="304" y="221"/>
                  </a:lnTo>
                  <a:lnTo>
                    <a:pt x="323" y="211"/>
                  </a:lnTo>
                  <a:lnTo>
                    <a:pt x="331" y="210"/>
                  </a:lnTo>
                  <a:lnTo>
                    <a:pt x="338" y="206"/>
                  </a:lnTo>
                  <a:lnTo>
                    <a:pt x="348" y="200"/>
                  </a:lnTo>
                  <a:lnTo>
                    <a:pt x="358" y="196"/>
                  </a:lnTo>
                  <a:lnTo>
                    <a:pt x="361" y="193"/>
                  </a:lnTo>
                  <a:lnTo>
                    <a:pt x="371" y="189"/>
                  </a:lnTo>
                  <a:lnTo>
                    <a:pt x="375" y="187"/>
                  </a:lnTo>
                  <a:lnTo>
                    <a:pt x="375" y="185"/>
                  </a:lnTo>
                  <a:lnTo>
                    <a:pt x="373" y="181"/>
                  </a:lnTo>
                  <a:lnTo>
                    <a:pt x="374" y="174"/>
                  </a:lnTo>
                  <a:lnTo>
                    <a:pt x="375" y="173"/>
                  </a:lnTo>
                  <a:lnTo>
                    <a:pt x="386" y="169"/>
                  </a:lnTo>
                  <a:lnTo>
                    <a:pt x="392" y="170"/>
                  </a:lnTo>
                  <a:lnTo>
                    <a:pt x="399" y="173"/>
                  </a:lnTo>
                  <a:lnTo>
                    <a:pt x="403" y="170"/>
                  </a:lnTo>
                  <a:lnTo>
                    <a:pt x="408" y="164"/>
                  </a:lnTo>
                  <a:lnTo>
                    <a:pt x="416" y="158"/>
                  </a:lnTo>
                  <a:lnTo>
                    <a:pt x="421" y="155"/>
                  </a:lnTo>
                  <a:lnTo>
                    <a:pt x="427" y="156"/>
                  </a:lnTo>
                  <a:lnTo>
                    <a:pt x="441" y="161"/>
                  </a:lnTo>
                  <a:lnTo>
                    <a:pt x="448" y="161"/>
                  </a:lnTo>
                  <a:lnTo>
                    <a:pt x="453" y="160"/>
                  </a:lnTo>
                  <a:lnTo>
                    <a:pt x="455" y="158"/>
                  </a:lnTo>
                  <a:lnTo>
                    <a:pt x="459" y="15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75" name="Freeform 3115"/>
            <p:cNvSpPr>
              <a:spLocks/>
            </p:cNvSpPr>
            <p:nvPr/>
          </p:nvSpPr>
          <p:spPr bwMode="auto">
            <a:xfrm>
              <a:off x="2275840" y="6602730"/>
              <a:ext cx="350520" cy="529590"/>
            </a:xfrm>
            <a:custGeom>
              <a:avLst/>
              <a:gdLst>
                <a:gd name="T0" fmla="*/ 344170 w 552"/>
                <a:gd name="T1" fmla="*/ 502920 h 834"/>
                <a:gd name="T2" fmla="*/ 335280 w 552"/>
                <a:gd name="T3" fmla="*/ 503555 h 834"/>
                <a:gd name="T4" fmla="*/ 332105 w 552"/>
                <a:gd name="T5" fmla="*/ 510540 h 834"/>
                <a:gd name="T6" fmla="*/ 336550 w 552"/>
                <a:gd name="T7" fmla="*/ 514985 h 834"/>
                <a:gd name="T8" fmla="*/ 335280 w 552"/>
                <a:gd name="T9" fmla="*/ 523240 h 834"/>
                <a:gd name="T10" fmla="*/ 325755 w 552"/>
                <a:gd name="T11" fmla="*/ 528955 h 834"/>
                <a:gd name="T12" fmla="*/ 320040 w 552"/>
                <a:gd name="T13" fmla="*/ 521970 h 834"/>
                <a:gd name="T14" fmla="*/ 312420 w 552"/>
                <a:gd name="T15" fmla="*/ 520065 h 834"/>
                <a:gd name="T16" fmla="*/ 306705 w 552"/>
                <a:gd name="T17" fmla="*/ 520700 h 834"/>
                <a:gd name="T18" fmla="*/ 302895 w 552"/>
                <a:gd name="T19" fmla="*/ 509905 h 834"/>
                <a:gd name="T20" fmla="*/ 272415 w 552"/>
                <a:gd name="T21" fmla="*/ 475615 h 834"/>
                <a:gd name="T22" fmla="*/ 258445 w 552"/>
                <a:gd name="T23" fmla="*/ 443230 h 834"/>
                <a:gd name="T24" fmla="*/ 220345 w 552"/>
                <a:gd name="T25" fmla="*/ 420370 h 834"/>
                <a:gd name="T26" fmla="*/ 210185 w 552"/>
                <a:gd name="T27" fmla="*/ 394335 h 834"/>
                <a:gd name="T28" fmla="*/ 168910 w 552"/>
                <a:gd name="T29" fmla="*/ 382270 h 834"/>
                <a:gd name="T30" fmla="*/ 127000 w 552"/>
                <a:gd name="T31" fmla="*/ 378460 h 834"/>
                <a:gd name="T32" fmla="*/ 118110 w 552"/>
                <a:gd name="T33" fmla="*/ 357505 h 834"/>
                <a:gd name="T34" fmla="*/ 109220 w 552"/>
                <a:gd name="T35" fmla="*/ 335915 h 834"/>
                <a:gd name="T36" fmla="*/ 98425 w 552"/>
                <a:gd name="T37" fmla="*/ 319405 h 834"/>
                <a:gd name="T38" fmla="*/ 93980 w 552"/>
                <a:gd name="T39" fmla="*/ 285115 h 834"/>
                <a:gd name="T40" fmla="*/ 40640 w 552"/>
                <a:gd name="T41" fmla="*/ 270510 h 834"/>
                <a:gd name="T42" fmla="*/ 5080 w 552"/>
                <a:gd name="T43" fmla="*/ 247650 h 834"/>
                <a:gd name="T44" fmla="*/ 1270 w 552"/>
                <a:gd name="T45" fmla="*/ 241935 h 834"/>
                <a:gd name="T46" fmla="*/ 2540 w 552"/>
                <a:gd name="T47" fmla="*/ 228600 h 834"/>
                <a:gd name="T48" fmla="*/ 5080 w 552"/>
                <a:gd name="T49" fmla="*/ 220345 h 834"/>
                <a:gd name="T50" fmla="*/ 8890 w 552"/>
                <a:gd name="T51" fmla="*/ 215900 h 834"/>
                <a:gd name="T52" fmla="*/ 13335 w 552"/>
                <a:gd name="T53" fmla="*/ 208280 h 834"/>
                <a:gd name="T54" fmla="*/ 15875 w 552"/>
                <a:gd name="T55" fmla="*/ 207645 h 834"/>
                <a:gd name="T56" fmla="*/ 22225 w 552"/>
                <a:gd name="T57" fmla="*/ 206375 h 834"/>
                <a:gd name="T58" fmla="*/ 20955 w 552"/>
                <a:gd name="T59" fmla="*/ 202565 h 834"/>
                <a:gd name="T60" fmla="*/ 21590 w 552"/>
                <a:gd name="T61" fmla="*/ 194945 h 834"/>
                <a:gd name="T62" fmla="*/ 25400 w 552"/>
                <a:gd name="T63" fmla="*/ 190500 h 834"/>
                <a:gd name="T64" fmla="*/ 31115 w 552"/>
                <a:gd name="T65" fmla="*/ 183515 h 834"/>
                <a:gd name="T66" fmla="*/ 37465 w 552"/>
                <a:gd name="T67" fmla="*/ 181610 h 834"/>
                <a:gd name="T68" fmla="*/ 40005 w 552"/>
                <a:gd name="T69" fmla="*/ 173355 h 834"/>
                <a:gd name="T70" fmla="*/ 47625 w 552"/>
                <a:gd name="T71" fmla="*/ 168910 h 834"/>
                <a:gd name="T72" fmla="*/ 52705 w 552"/>
                <a:gd name="T73" fmla="*/ 163195 h 834"/>
                <a:gd name="T74" fmla="*/ 59690 w 552"/>
                <a:gd name="T75" fmla="*/ 154305 h 834"/>
                <a:gd name="T76" fmla="*/ 60325 w 552"/>
                <a:gd name="T77" fmla="*/ 148590 h 834"/>
                <a:gd name="T78" fmla="*/ 65405 w 552"/>
                <a:gd name="T79" fmla="*/ 140970 h 834"/>
                <a:gd name="T80" fmla="*/ 68580 w 552"/>
                <a:gd name="T81" fmla="*/ 132715 h 834"/>
                <a:gd name="T82" fmla="*/ 69850 w 552"/>
                <a:gd name="T83" fmla="*/ 127000 h 834"/>
                <a:gd name="T84" fmla="*/ 77470 w 552"/>
                <a:gd name="T85" fmla="*/ 120015 h 834"/>
                <a:gd name="T86" fmla="*/ 69850 w 552"/>
                <a:gd name="T87" fmla="*/ 106680 h 834"/>
                <a:gd name="T88" fmla="*/ 74930 w 552"/>
                <a:gd name="T89" fmla="*/ 97790 h 834"/>
                <a:gd name="T90" fmla="*/ 80645 w 552"/>
                <a:gd name="T91" fmla="*/ 92075 h 834"/>
                <a:gd name="T92" fmla="*/ 88900 w 552"/>
                <a:gd name="T93" fmla="*/ 86360 h 834"/>
                <a:gd name="T94" fmla="*/ 100965 w 552"/>
                <a:gd name="T95" fmla="*/ 83185 h 834"/>
                <a:gd name="T96" fmla="*/ 112395 w 552"/>
                <a:gd name="T97" fmla="*/ 83185 h 834"/>
                <a:gd name="T98" fmla="*/ 125730 w 552"/>
                <a:gd name="T99" fmla="*/ 84455 h 834"/>
                <a:gd name="T100" fmla="*/ 133985 w 552"/>
                <a:gd name="T101" fmla="*/ 79375 h 834"/>
                <a:gd name="T102" fmla="*/ 138430 w 552"/>
                <a:gd name="T103" fmla="*/ 67945 h 834"/>
                <a:gd name="T104" fmla="*/ 139065 w 552"/>
                <a:gd name="T105" fmla="*/ 63500 h 834"/>
                <a:gd name="T106" fmla="*/ 144780 w 552"/>
                <a:gd name="T107" fmla="*/ 54610 h 834"/>
                <a:gd name="T108" fmla="*/ 151130 w 552"/>
                <a:gd name="T109" fmla="*/ 51435 h 834"/>
                <a:gd name="T110" fmla="*/ 164465 w 552"/>
                <a:gd name="T111" fmla="*/ 49530 h 834"/>
                <a:gd name="T112" fmla="*/ 172085 w 552"/>
                <a:gd name="T113" fmla="*/ 46990 h 834"/>
                <a:gd name="T114" fmla="*/ 229235 w 552"/>
                <a:gd name="T115" fmla="*/ 25400 h 834"/>
                <a:gd name="T116" fmla="*/ 255905 w 552"/>
                <a:gd name="T117" fmla="*/ 10795 h 8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52"/>
                <a:gd name="T178" fmla="*/ 0 h 834"/>
                <a:gd name="T179" fmla="*/ 552 w 552"/>
                <a:gd name="T180" fmla="*/ 834 h 8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52" h="834">
                  <a:moveTo>
                    <a:pt x="552" y="795"/>
                  </a:moveTo>
                  <a:lnTo>
                    <a:pt x="550" y="793"/>
                  </a:lnTo>
                  <a:lnTo>
                    <a:pt x="551" y="790"/>
                  </a:lnTo>
                  <a:lnTo>
                    <a:pt x="551" y="788"/>
                  </a:lnTo>
                  <a:lnTo>
                    <a:pt x="547" y="786"/>
                  </a:lnTo>
                  <a:lnTo>
                    <a:pt x="544" y="786"/>
                  </a:lnTo>
                  <a:lnTo>
                    <a:pt x="544" y="787"/>
                  </a:lnTo>
                  <a:lnTo>
                    <a:pt x="543" y="789"/>
                  </a:lnTo>
                  <a:lnTo>
                    <a:pt x="543" y="790"/>
                  </a:lnTo>
                  <a:lnTo>
                    <a:pt x="542" y="792"/>
                  </a:lnTo>
                  <a:lnTo>
                    <a:pt x="542" y="796"/>
                  </a:lnTo>
                  <a:lnTo>
                    <a:pt x="540" y="796"/>
                  </a:lnTo>
                  <a:lnTo>
                    <a:pt x="538" y="792"/>
                  </a:lnTo>
                  <a:lnTo>
                    <a:pt x="535" y="789"/>
                  </a:lnTo>
                  <a:lnTo>
                    <a:pt x="531" y="787"/>
                  </a:lnTo>
                  <a:lnTo>
                    <a:pt x="528" y="788"/>
                  </a:lnTo>
                  <a:lnTo>
                    <a:pt x="527" y="788"/>
                  </a:lnTo>
                  <a:lnTo>
                    <a:pt x="526" y="789"/>
                  </a:lnTo>
                  <a:lnTo>
                    <a:pt x="526" y="790"/>
                  </a:lnTo>
                  <a:lnTo>
                    <a:pt x="528" y="793"/>
                  </a:lnTo>
                  <a:lnTo>
                    <a:pt x="528" y="795"/>
                  </a:lnTo>
                  <a:lnTo>
                    <a:pt x="527" y="796"/>
                  </a:lnTo>
                  <a:lnTo>
                    <a:pt x="527" y="795"/>
                  </a:lnTo>
                  <a:lnTo>
                    <a:pt x="524" y="792"/>
                  </a:lnTo>
                  <a:lnTo>
                    <a:pt x="524" y="796"/>
                  </a:lnTo>
                  <a:lnTo>
                    <a:pt x="525" y="797"/>
                  </a:lnTo>
                  <a:lnTo>
                    <a:pt x="525" y="799"/>
                  </a:lnTo>
                  <a:lnTo>
                    <a:pt x="523" y="800"/>
                  </a:lnTo>
                  <a:lnTo>
                    <a:pt x="523" y="801"/>
                  </a:lnTo>
                  <a:lnTo>
                    <a:pt x="523" y="804"/>
                  </a:lnTo>
                  <a:lnTo>
                    <a:pt x="523" y="807"/>
                  </a:lnTo>
                  <a:lnTo>
                    <a:pt x="523" y="810"/>
                  </a:lnTo>
                  <a:lnTo>
                    <a:pt x="524" y="811"/>
                  </a:lnTo>
                  <a:lnTo>
                    <a:pt x="526" y="809"/>
                  </a:lnTo>
                  <a:lnTo>
                    <a:pt x="527" y="807"/>
                  </a:lnTo>
                  <a:lnTo>
                    <a:pt x="529" y="804"/>
                  </a:lnTo>
                  <a:lnTo>
                    <a:pt x="530" y="805"/>
                  </a:lnTo>
                  <a:lnTo>
                    <a:pt x="531" y="807"/>
                  </a:lnTo>
                  <a:lnTo>
                    <a:pt x="531" y="809"/>
                  </a:lnTo>
                  <a:lnTo>
                    <a:pt x="530" y="811"/>
                  </a:lnTo>
                  <a:lnTo>
                    <a:pt x="530" y="813"/>
                  </a:lnTo>
                  <a:lnTo>
                    <a:pt x="530" y="816"/>
                  </a:lnTo>
                  <a:lnTo>
                    <a:pt x="528" y="818"/>
                  </a:lnTo>
                  <a:lnTo>
                    <a:pt x="527" y="816"/>
                  </a:lnTo>
                  <a:lnTo>
                    <a:pt x="526" y="816"/>
                  </a:lnTo>
                  <a:lnTo>
                    <a:pt x="526" y="820"/>
                  </a:lnTo>
                  <a:lnTo>
                    <a:pt x="526" y="821"/>
                  </a:lnTo>
                  <a:lnTo>
                    <a:pt x="528" y="822"/>
                  </a:lnTo>
                  <a:lnTo>
                    <a:pt x="528" y="823"/>
                  </a:lnTo>
                  <a:lnTo>
                    <a:pt x="528" y="824"/>
                  </a:lnTo>
                  <a:lnTo>
                    <a:pt x="527" y="825"/>
                  </a:lnTo>
                  <a:lnTo>
                    <a:pt x="525" y="825"/>
                  </a:lnTo>
                  <a:lnTo>
                    <a:pt x="524" y="825"/>
                  </a:lnTo>
                  <a:lnTo>
                    <a:pt x="523" y="827"/>
                  </a:lnTo>
                  <a:lnTo>
                    <a:pt x="522" y="827"/>
                  </a:lnTo>
                  <a:lnTo>
                    <a:pt x="519" y="827"/>
                  </a:lnTo>
                  <a:lnTo>
                    <a:pt x="518" y="828"/>
                  </a:lnTo>
                  <a:lnTo>
                    <a:pt x="517" y="830"/>
                  </a:lnTo>
                  <a:lnTo>
                    <a:pt x="516" y="831"/>
                  </a:lnTo>
                  <a:lnTo>
                    <a:pt x="513" y="833"/>
                  </a:lnTo>
                  <a:lnTo>
                    <a:pt x="512" y="834"/>
                  </a:lnTo>
                  <a:lnTo>
                    <a:pt x="511" y="834"/>
                  </a:lnTo>
                  <a:lnTo>
                    <a:pt x="511" y="833"/>
                  </a:lnTo>
                  <a:lnTo>
                    <a:pt x="511" y="831"/>
                  </a:lnTo>
                  <a:lnTo>
                    <a:pt x="512" y="827"/>
                  </a:lnTo>
                  <a:lnTo>
                    <a:pt x="511" y="825"/>
                  </a:lnTo>
                  <a:lnTo>
                    <a:pt x="510" y="824"/>
                  </a:lnTo>
                  <a:lnTo>
                    <a:pt x="505" y="824"/>
                  </a:lnTo>
                  <a:lnTo>
                    <a:pt x="504" y="824"/>
                  </a:lnTo>
                  <a:lnTo>
                    <a:pt x="504" y="822"/>
                  </a:lnTo>
                  <a:lnTo>
                    <a:pt x="504" y="820"/>
                  </a:lnTo>
                  <a:lnTo>
                    <a:pt x="504" y="819"/>
                  </a:lnTo>
                  <a:lnTo>
                    <a:pt x="502" y="816"/>
                  </a:lnTo>
                  <a:lnTo>
                    <a:pt x="500" y="816"/>
                  </a:lnTo>
                  <a:lnTo>
                    <a:pt x="498" y="816"/>
                  </a:lnTo>
                  <a:lnTo>
                    <a:pt x="496" y="816"/>
                  </a:lnTo>
                  <a:lnTo>
                    <a:pt x="495" y="816"/>
                  </a:lnTo>
                  <a:lnTo>
                    <a:pt x="493" y="816"/>
                  </a:lnTo>
                  <a:lnTo>
                    <a:pt x="492" y="818"/>
                  </a:lnTo>
                  <a:lnTo>
                    <a:pt x="492" y="819"/>
                  </a:lnTo>
                  <a:lnTo>
                    <a:pt x="491" y="821"/>
                  </a:lnTo>
                  <a:lnTo>
                    <a:pt x="491" y="822"/>
                  </a:lnTo>
                  <a:lnTo>
                    <a:pt x="490" y="823"/>
                  </a:lnTo>
                  <a:lnTo>
                    <a:pt x="489" y="823"/>
                  </a:lnTo>
                  <a:lnTo>
                    <a:pt x="489" y="822"/>
                  </a:lnTo>
                  <a:lnTo>
                    <a:pt x="487" y="820"/>
                  </a:lnTo>
                  <a:lnTo>
                    <a:pt x="486" y="818"/>
                  </a:lnTo>
                  <a:lnTo>
                    <a:pt x="484" y="818"/>
                  </a:lnTo>
                  <a:lnTo>
                    <a:pt x="484" y="819"/>
                  </a:lnTo>
                  <a:lnTo>
                    <a:pt x="483" y="820"/>
                  </a:lnTo>
                  <a:lnTo>
                    <a:pt x="482" y="821"/>
                  </a:lnTo>
                  <a:lnTo>
                    <a:pt x="481" y="821"/>
                  </a:lnTo>
                  <a:lnTo>
                    <a:pt x="481" y="819"/>
                  </a:lnTo>
                  <a:lnTo>
                    <a:pt x="481" y="818"/>
                  </a:lnTo>
                  <a:lnTo>
                    <a:pt x="480" y="816"/>
                  </a:lnTo>
                  <a:lnTo>
                    <a:pt x="479" y="815"/>
                  </a:lnTo>
                  <a:lnTo>
                    <a:pt x="478" y="814"/>
                  </a:lnTo>
                  <a:lnTo>
                    <a:pt x="478" y="811"/>
                  </a:lnTo>
                  <a:lnTo>
                    <a:pt x="475" y="807"/>
                  </a:lnTo>
                  <a:lnTo>
                    <a:pt x="477" y="803"/>
                  </a:lnTo>
                  <a:lnTo>
                    <a:pt x="472" y="800"/>
                  </a:lnTo>
                  <a:lnTo>
                    <a:pt x="467" y="798"/>
                  </a:lnTo>
                  <a:lnTo>
                    <a:pt x="455" y="798"/>
                  </a:lnTo>
                  <a:lnTo>
                    <a:pt x="444" y="796"/>
                  </a:lnTo>
                  <a:lnTo>
                    <a:pt x="438" y="797"/>
                  </a:lnTo>
                  <a:lnTo>
                    <a:pt x="435" y="796"/>
                  </a:lnTo>
                  <a:lnTo>
                    <a:pt x="431" y="780"/>
                  </a:lnTo>
                  <a:lnTo>
                    <a:pt x="432" y="764"/>
                  </a:lnTo>
                  <a:lnTo>
                    <a:pt x="431" y="753"/>
                  </a:lnTo>
                  <a:lnTo>
                    <a:pt x="429" y="749"/>
                  </a:lnTo>
                  <a:lnTo>
                    <a:pt x="428" y="744"/>
                  </a:lnTo>
                  <a:lnTo>
                    <a:pt x="431" y="732"/>
                  </a:lnTo>
                  <a:lnTo>
                    <a:pt x="430" y="729"/>
                  </a:lnTo>
                  <a:lnTo>
                    <a:pt x="428" y="723"/>
                  </a:lnTo>
                  <a:lnTo>
                    <a:pt x="424" y="720"/>
                  </a:lnTo>
                  <a:lnTo>
                    <a:pt x="420" y="717"/>
                  </a:lnTo>
                  <a:lnTo>
                    <a:pt x="421" y="715"/>
                  </a:lnTo>
                  <a:lnTo>
                    <a:pt x="422" y="711"/>
                  </a:lnTo>
                  <a:lnTo>
                    <a:pt x="421" y="706"/>
                  </a:lnTo>
                  <a:lnTo>
                    <a:pt x="407" y="698"/>
                  </a:lnTo>
                  <a:lnTo>
                    <a:pt x="387" y="685"/>
                  </a:lnTo>
                  <a:lnTo>
                    <a:pt x="384" y="688"/>
                  </a:lnTo>
                  <a:lnTo>
                    <a:pt x="376" y="692"/>
                  </a:lnTo>
                  <a:lnTo>
                    <a:pt x="371" y="689"/>
                  </a:lnTo>
                  <a:lnTo>
                    <a:pt x="363" y="684"/>
                  </a:lnTo>
                  <a:lnTo>
                    <a:pt x="358" y="681"/>
                  </a:lnTo>
                  <a:lnTo>
                    <a:pt x="352" y="679"/>
                  </a:lnTo>
                  <a:lnTo>
                    <a:pt x="348" y="672"/>
                  </a:lnTo>
                  <a:lnTo>
                    <a:pt x="346" y="667"/>
                  </a:lnTo>
                  <a:lnTo>
                    <a:pt x="347" y="662"/>
                  </a:lnTo>
                  <a:lnTo>
                    <a:pt x="346" y="658"/>
                  </a:lnTo>
                  <a:lnTo>
                    <a:pt x="343" y="658"/>
                  </a:lnTo>
                  <a:lnTo>
                    <a:pt x="339" y="659"/>
                  </a:lnTo>
                  <a:lnTo>
                    <a:pt x="328" y="650"/>
                  </a:lnTo>
                  <a:lnTo>
                    <a:pt x="322" y="649"/>
                  </a:lnTo>
                  <a:lnTo>
                    <a:pt x="320" y="648"/>
                  </a:lnTo>
                  <a:lnTo>
                    <a:pt x="320" y="646"/>
                  </a:lnTo>
                  <a:lnTo>
                    <a:pt x="322" y="645"/>
                  </a:lnTo>
                  <a:lnTo>
                    <a:pt x="330" y="629"/>
                  </a:lnTo>
                  <a:lnTo>
                    <a:pt x="331" y="621"/>
                  </a:lnTo>
                  <a:lnTo>
                    <a:pt x="321" y="619"/>
                  </a:lnTo>
                  <a:lnTo>
                    <a:pt x="313" y="632"/>
                  </a:lnTo>
                  <a:lnTo>
                    <a:pt x="301" y="627"/>
                  </a:lnTo>
                  <a:lnTo>
                    <a:pt x="297" y="621"/>
                  </a:lnTo>
                  <a:lnTo>
                    <a:pt x="283" y="612"/>
                  </a:lnTo>
                  <a:lnTo>
                    <a:pt x="270" y="610"/>
                  </a:lnTo>
                  <a:lnTo>
                    <a:pt x="264" y="606"/>
                  </a:lnTo>
                  <a:lnTo>
                    <a:pt x="262" y="603"/>
                  </a:lnTo>
                  <a:lnTo>
                    <a:pt x="263" y="602"/>
                  </a:lnTo>
                  <a:lnTo>
                    <a:pt x="266" y="602"/>
                  </a:lnTo>
                  <a:lnTo>
                    <a:pt x="268" y="599"/>
                  </a:lnTo>
                  <a:lnTo>
                    <a:pt x="271" y="595"/>
                  </a:lnTo>
                  <a:lnTo>
                    <a:pt x="271" y="593"/>
                  </a:lnTo>
                  <a:lnTo>
                    <a:pt x="271" y="591"/>
                  </a:lnTo>
                  <a:lnTo>
                    <a:pt x="270" y="588"/>
                  </a:lnTo>
                  <a:lnTo>
                    <a:pt x="267" y="586"/>
                  </a:lnTo>
                  <a:lnTo>
                    <a:pt x="236" y="590"/>
                  </a:lnTo>
                  <a:lnTo>
                    <a:pt x="212" y="593"/>
                  </a:lnTo>
                  <a:lnTo>
                    <a:pt x="204" y="595"/>
                  </a:lnTo>
                  <a:lnTo>
                    <a:pt x="200" y="596"/>
                  </a:lnTo>
                  <a:lnTo>
                    <a:pt x="196" y="592"/>
                  </a:lnTo>
                  <a:lnTo>
                    <a:pt x="193" y="582"/>
                  </a:lnTo>
                  <a:lnTo>
                    <a:pt x="193" y="578"/>
                  </a:lnTo>
                  <a:lnTo>
                    <a:pt x="193" y="577"/>
                  </a:lnTo>
                  <a:lnTo>
                    <a:pt x="190" y="575"/>
                  </a:lnTo>
                  <a:lnTo>
                    <a:pt x="189" y="572"/>
                  </a:lnTo>
                  <a:lnTo>
                    <a:pt x="189" y="570"/>
                  </a:lnTo>
                  <a:lnTo>
                    <a:pt x="189" y="568"/>
                  </a:lnTo>
                  <a:lnTo>
                    <a:pt x="187" y="564"/>
                  </a:lnTo>
                  <a:lnTo>
                    <a:pt x="186" y="563"/>
                  </a:lnTo>
                  <a:lnTo>
                    <a:pt x="182" y="555"/>
                  </a:lnTo>
                  <a:lnTo>
                    <a:pt x="181" y="554"/>
                  </a:lnTo>
                  <a:lnTo>
                    <a:pt x="178" y="553"/>
                  </a:lnTo>
                  <a:lnTo>
                    <a:pt x="177" y="551"/>
                  </a:lnTo>
                  <a:lnTo>
                    <a:pt x="177" y="541"/>
                  </a:lnTo>
                  <a:lnTo>
                    <a:pt x="177" y="537"/>
                  </a:lnTo>
                  <a:lnTo>
                    <a:pt x="177" y="536"/>
                  </a:lnTo>
                  <a:lnTo>
                    <a:pt x="176" y="533"/>
                  </a:lnTo>
                  <a:lnTo>
                    <a:pt x="174" y="531"/>
                  </a:lnTo>
                  <a:lnTo>
                    <a:pt x="172" y="529"/>
                  </a:lnTo>
                  <a:lnTo>
                    <a:pt x="172" y="526"/>
                  </a:lnTo>
                  <a:lnTo>
                    <a:pt x="171" y="523"/>
                  </a:lnTo>
                  <a:lnTo>
                    <a:pt x="168" y="521"/>
                  </a:lnTo>
                  <a:lnTo>
                    <a:pt x="163" y="519"/>
                  </a:lnTo>
                  <a:lnTo>
                    <a:pt x="158" y="517"/>
                  </a:lnTo>
                  <a:lnTo>
                    <a:pt x="157" y="512"/>
                  </a:lnTo>
                  <a:lnTo>
                    <a:pt x="158" y="510"/>
                  </a:lnTo>
                  <a:lnTo>
                    <a:pt x="159" y="508"/>
                  </a:lnTo>
                  <a:lnTo>
                    <a:pt x="158" y="506"/>
                  </a:lnTo>
                  <a:lnTo>
                    <a:pt x="155" y="503"/>
                  </a:lnTo>
                  <a:lnTo>
                    <a:pt x="155" y="501"/>
                  </a:lnTo>
                  <a:lnTo>
                    <a:pt x="155" y="500"/>
                  </a:lnTo>
                  <a:lnTo>
                    <a:pt x="153" y="497"/>
                  </a:lnTo>
                  <a:lnTo>
                    <a:pt x="150" y="493"/>
                  </a:lnTo>
                  <a:lnTo>
                    <a:pt x="145" y="485"/>
                  </a:lnTo>
                  <a:lnTo>
                    <a:pt x="144" y="482"/>
                  </a:lnTo>
                  <a:lnTo>
                    <a:pt x="143" y="474"/>
                  </a:lnTo>
                  <a:lnTo>
                    <a:pt x="141" y="465"/>
                  </a:lnTo>
                  <a:lnTo>
                    <a:pt x="148" y="454"/>
                  </a:lnTo>
                  <a:lnTo>
                    <a:pt x="148" y="449"/>
                  </a:lnTo>
                  <a:lnTo>
                    <a:pt x="140" y="449"/>
                  </a:lnTo>
                  <a:lnTo>
                    <a:pt x="138" y="458"/>
                  </a:lnTo>
                  <a:lnTo>
                    <a:pt x="129" y="449"/>
                  </a:lnTo>
                  <a:lnTo>
                    <a:pt x="119" y="452"/>
                  </a:lnTo>
                  <a:lnTo>
                    <a:pt x="107" y="449"/>
                  </a:lnTo>
                  <a:lnTo>
                    <a:pt x="102" y="439"/>
                  </a:lnTo>
                  <a:lnTo>
                    <a:pt x="91" y="430"/>
                  </a:lnTo>
                  <a:lnTo>
                    <a:pt x="85" y="433"/>
                  </a:lnTo>
                  <a:lnTo>
                    <a:pt x="69" y="438"/>
                  </a:lnTo>
                  <a:lnTo>
                    <a:pt x="64" y="426"/>
                  </a:lnTo>
                  <a:lnTo>
                    <a:pt x="57" y="419"/>
                  </a:lnTo>
                  <a:lnTo>
                    <a:pt x="62" y="403"/>
                  </a:lnTo>
                  <a:lnTo>
                    <a:pt x="69" y="390"/>
                  </a:lnTo>
                  <a:lnTo>
                    <a:pt x="64" y="383"/>
                  </a:lnTo>
                  <a:lnTo>
                    <a:pt x="49" y="379"/>
                  </a:lnTo>
                  <a:lnTo>
                    <a:pt x="40" y="377"/>
                  </a:lnTo>
                  <a:lnTo>
                    <a:pt x="32" y="374"/>
                  </a:lnTo>
                  <a:lnTo>
                    <a:pt x="21" y="383"/>
                  </a:lnTo>
                  <a:lnTo>
                    <a:pt x="10" y="388"/>
                  </a:lnTo>
                  <a:lnTo>
                    <a:pt x="8" y="390"/>
                  </a:lnTo>
                  <a:lnTo>
                    <a:pt x="7" y="390"/>
                  </a:lnTo>
                  <a:lnTo>
                    <a:pt x="6" y="390"/>
                  </a:lnTo>
                  <a:lnTo>
                    <a:pt x="4" y="386"/>
                  </a:lnTo>
                  <a:lnTo>
                    <a:pt x="6" y="386"/>
                  </a:lnTo>
                  <a:lnTo>
                    <a:pt x="6" y="385"/>
                  </a:lnTo>
                  <a:lnTo>
                    <a:pt x="7" y="383"/>
                  </a:lnTo>
                  <a:lnTo>
                    <a:pt x="6" y="382"/>
                  </a:lnTo>
                  <a:lnTo>
                    <a:pt x="4" y="382"/>
                  </a:lnTo>
                  <a:lnTo>
                    <a:pt x="3" y="382"/>
                  </a:lnTo>
                  <a:lnTo>
                    <a:pt x="2" y="381"/>
                  </a:lnTo>
                  <a:lnTo>
                    <a:pt x="2" y="379"/>
                  </a:lnTo>
                  <a:lnTo>
                    <a:pt x="2" y="377"/>
                  </a:lnTo>
                  <a:lnTo>
                    <a:pt x="1" y="374"/>
                  </a:lnTo>
                  <a:lnTo>
                    <a:pt x="0" y="371"/>
                  </a:lnTo>
                  <a:lnTo>
                    <a:pt x="3" y="368"/>
                  </a:lnTo>
                  <a:lnTo>
                    <a:pt x="4" y="367"/>
                  </a:lnTo>
                  <a:lnTo>
                    <a:pt x="3" y="365"/>
                  </a:lnTo>
                  <a:lnTo>
                    <a:pt x="3" y="363"/>
                  </a:lnTo>
                  <a:lnTo>
                    <a:pt x="4" y="361"/>
                  </a:lnTo>
                  <a:lnTo>
                    <a:pt x="4" y="360"/>
                  </a:lnTo>
                  <a:lnTo>
                    <a:pt x="2" y="359"/>
                  </a:lnTo>
                  <a:lnTo>
                    <a:pt x="3" y="357"/>
                  </a:lnTo>
                  <a:lnTo>
                    <a:pt x="4" y="357"/>
                  </a:lnTo>
                  <a:lnTo>
                    <a:pt x="6" y="356"/>
                  </a:lnTo>
                  <a:lnTo>
                    <a:pt x="6" y="355"/>
                  </a:lnTo>
                  <a:lnTo>
                    <a:pt x="6" y="354"/>
                  </a:lnTo>
                  <a:lnTo>
                    <a:pt x="6" y="353"/>
                  </a:lnTo>
                  <a:lnTo>
                    <a:pt x="9" y="350"/>
                  </a:lnTo>
                  <a:lnTo>
                    <a:pt x="9" y="348"/>
                  </a:lnTo>
                  <a:lnTo>
                    <a:pt x="8" y="347"/>
                  </a:lnTo>
                  <a:lnTo>
                    <a:pt x="7" y="347"/>
                  </a:lnTo>
                  <a:lnTo>
                    <a:pt x="8" y="346"/>
                  </a:lnTo>
                  <a:lnTo>
                    <a:pt x="8" y="345"/>
                  </a:lnTo>
                  <a:lnTo>
                    <a:pt x="10" y="344"/>
                  </a:lnTo>
                  <a:lnTo>
                    <a:pt x="9" y="340"/>
                  </a:lnTo>
                  <a:lnTo>
                    <a:pt x="9" y="339"/>
                  </a:lnTo>
                  <a:lnTo>
                    <a:pt x="11" y="339"/>
                  </a:lnTo>
                  <a:lnTo>
                    <a:pt x="12" y="339"/>
                  </a:lnTo>
                  <a:lnTo>
                    <a:pt x="13" y="340"/>
                  </a:lnTo>
                  <a:lnTo>
                    <a:pt x="14" y="340"/>
                  </a:lnTo>
                  <a:lnTo>
                    <a:pt x="15" y="339"/>
                  </a:lnTo>
                  <a:lnTo>
                    <a:pt x="15" y="338"/>
                  </a:lnTo>
                  <a:lnTo>
                    <a:pt x="13" y="336"/>
                  </a:lnTo>
                  <a:lnTo>
                    <a:pt x="16" y="335"/>
                  </a:lnTo>
                  <a:lnTo>
                    <a:pt x="15" y="333"/>
                  </a:lnTo>
                  <a:lnTo>
                    <a:pt x="15" y="332"/>
                  </a:lnTo>
                  <a:lnTo>
                    <a:pt x="18" y="332"/>
                  </a:lnTo>
                  <a:lnTo>
                    <a:pt x="20" y="333"/>
                  </a:lnTo>
                  <a:lnTo>
                    <a:pt x="20" y="331"/>
                  </a:lnTo>
                  <a:lnTo>
                    <a:pt x="21" y="328"/>
                  </a:lnTo>
                  <a:lnTo>
                    <a:pt x="21" y="326"/>
                  </a:lnTo>
                  <a:lnTo>
                    <a:pt x="22" y="325"/>
                  </a:lnTo>
                  <a:lnTo>
                    <a:pt x="23" y="325"/>
                  </a:lnTo>
                  <a:lnTo>
                    <a:pt x="24" y="324"/>
                  </a:lnTo>
                  <a:lnTo>
                    <a:pt x="25" y="325"/>
                  </a:lnTo>
                  <a:lnTo>
                    <a:pt x="25" y="326"/>
                  </a:lnTo>
                  <a:lnTo>
                    <a:pt x="24" y="327"/>
                  </a:lnTo>
                  <a:lnTo>
                    <a:pt x="23" y="328"/>
                  </a:lnTo>
                  <a:lnTo>
                    <a:pt x="24" y="328"/>
                  </a:lnTo>
                  <a:lnTo>
                    <a:pt x="25" y="327"/>
                  </a:lnTo>
                  <a:lnTo>
                    <a:pt x="26" y="327"/>
                  </a:lnTo>
                  <a:lnTo>
                    <a:pt x="27" y="327"/>
                  </a:lnTo>
                  <a:lnTo>
                    <a:pt x="28" y="330"/>
                  </a:lnTo>
                  <a:lnTo>
                    <a:pt x="33" y="332"/>
                  </a:lnTo>
                  <a:lnTo>
                    <a:pt x="34" y="331"/>
                  </a:lnTo>
                  <a:lnTo>
                    <a:pt x="35" y="330"/>
                  </a:lnTo>
                  <a:lnTo>
                    <a:pt x="35" y="328"/>
                  </a:lnTo>
                  <a:lnTo>
                    <a:pt x="34" y="327"/>
                  </a:lnTo>
                  <a:lnTo>
                    <a:pt x="35" y="327"/>
                  </a:lnTo>
                  <a:lnTo>
                    <a:pt x="35" y="325"/>
                  </a:lnTo>
                  <a:lnTo>
                    <a:pt x="37" y="325"/>
                  </a:lnTo>
                  <a:lnTo>
                    <a:pt x="38" y="324"/>
                  </a:lnTo>
                  <a:lnTo>
                    <a:pt x="38" y="323"/>
                  </a:lnTo>
                  <a:lnTo>
                    <a:pt x="38" y="322"/>
                  </a:lnTo>
                  <a:lnTo>
                    <a:pt x="37" y="322"/>
                  </a:lnTo>
                  <a:lnTo>
                    <a:pt x="36" y="322"/>
                  </a:lnTo>
                  <a:lnTo>
                    <a:pt x="35" y="321"/>
                  </a:lnTo>
                  <a:lnTo>
                    <a:pt x="35" y="320"/>
                  </a:lnTo>
                  <a:lnTo>
                    <a:pt x="34" y="319"/>
                  </a:lnTo>
                  <a:lnTo>
                    <a:pt x="33" y="319"/>
                  </a:lnTo>
                  <a:lnTo>
                    <a:pt x="33" y="317"/>
                  </a:lnTo>
                  <a:lnTo>
                    <a:pt x="33" y="316"/>
                  </a:lnTo>
                  <a:lnTo>
                    <a:pt x="34" y="315"/>
                  </a:lnTo>
                  <a:lnTo>
                    <a:pt x="34" y="314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3" y="311"/>
                  </a:lnTo>
                  <a:lnTo>
                    <a:pt x="34" y="311"/>
                  </a:lnTo>
                  <a:lnTo>
                    <a:pt x="34" y="308"/>
                  </a:lnTo>
                  <a:lnTo>
                    <a:pt x="34" y="307"/>
                  </a:lnTo>
                  <a:lnTo>
                    <a:pt x="35" y="307"/>
                  </a:lnTo>
                  <a:lnTo>
                    <a:pt x="36" y="307"/>
                  </a:lnTo>
                  <a:lnTo>
                    <a:pt x="37" y="307"/>
                  </a:lnTo>
                  <a:lnTo>
                    <a:pt x="38" y="307"/>
                  </a:lnTo>
                  <a:lnTo>
                    <a:pt x="39" y="305"/>
                  </a:lnTo>
                  <a:lnTo>
                    <a:pt x="39" y="303"/>
                  </a:lnTo>
                  <a:lnTo>
                    <a:pt x="37" y="302"/>
                  </a:lnTo>
                  <a:lnTo>
                    <a:pt x="37" y="301"/>
                  </a:lnTo>
                  <a:lnTo>
                    <a:pt x="39" y="300"/>
                  </a:lnTo>
                  <a:lnTo>
                    <a:pt x="40" y="300"/>
                  </a:lnTo>
                  <a:lnTo>
                    <a:pt x="42" y="300"/>
                  </a:lnTo>
                  <a:lnTo>
                    <a:pt x="43" y="300"/>
                  </a:lnTo>
                  <a:lnTo>
                    <a:pt x="44" y="298"/>
                  </a:lnTo>
                  <a:lnTo>
                    <a:pt x="44" y="296"/>
                  </a:lnTo>
                  <a:lnTo>
                    <a:pt x="44" y="295"/>
                  </a:lnTo>
                  <a:lnTo>
                    <a:pt x="48" y="296"/>
                  </a:lnTo>
                  <a:lnTo>
                    <a:pt x="47" y="291"/>
                  </a:lnTo>
                  <a:lnTo>
                    <a:pt x="47" y="290"/>
                  </a:lnTo>
                  <a:lnTo>
                    <a:pt x="48" y="289"/>
                  </a:lnTo>
                  <a:lnTo>
                    <a:pt x="49" y="289"/>
                  </a:lnTo>
                  <a:lnTo>
                    <a:pt x="49" y="288"/>
                  </a:lnTo>
                  <a:lnTo>
                    <a:pt x="49" y="286"/>
                  </a:lnTo>
                  <a:lnTo>
                    <a:pt x="49" y="284"/>
                  </a:lnTo>
                  <a:lnTo>
                    <a:pt x="51" y="286"/>
                  </a:lnTo>
                  <a:lnTo>
                    <a:pt x="52" y="285"/>
                  </a:lnTo>
                  <a:lnTo>
                    <a:pt x="56" y="281"/>
                  </a:lnTo>
                  <a:lnTo>
                    <a:pt x="57" y="281"/>
                  </a:lnTo>
                  <a:lnTo>
                    <a:pt x="58" y="281"/>
                  </a:lnTo>
                  <a:lnTo>
                    <a:pt x="58" y="284"/>
                  </a:lnTo>
                  <a:lnTo>
                    <a:pt x="59" y="286"/>
                  </a:lnTo>
                  <a:lnTo>
                    <a:pt x="61" y="286"/>
                  </a:lnTo>
                  <a:lnTo>
                    <a:pt x="62" y="285"/>
                  </a:lnTo>
                  <a:lnTo>
                    <a:pt x="63" y="285"/>
                  </a:lnTo>
                  <a:lnTo>
                    <a:pt x="62" y="284"/>
                  </a:lnTo>
                  <a:lnTo>
                    <a:pt x="62" y="281"/>
                  </a:lnTo>
                  <a:lnTo>
                    <a:pt x="62" y="279"/>
                  </a:lnTo>
                  <a:lnTo>
                    <a:pt x="61" y="277"/>
                  </a:lnTo>
                  <a:lnTo>
                    <a:pt x="61" y="276"/>
                  </a:lnTo>
                  <a:lnTo>
                    <a:pt x="62" y="273"/>
                  </a:lnTo>
                  <a:lnTo>
                    <a:pt x="63" y="273"/>
                  </a:lnTo>
                  <a:lnTo>
                    <a:pt x="64" y="274"/>
                  </a:lnTo>
                  <a:lnTo>
                    <a:pt x="67" y="273"/>
                  </a:lnTo>
                  <a:lnTo>
                    <a:pt x="67" y="272"/>
                  </a:lnTo>
                  <a:lnTo>
                    <a:pt x="68" y="270"/>
                  </a:lnTo>
                  <a:lnTo>
                    <a:pt x="67" y="268"/>
                  </a:lnTo>
                  <a:lnTo>
                    <a:pt x="68" y="268"/>
                  </a:lnTo>
                  <a:lnTo>
                    <a:pt x="68" y="267"/>
                  </a:lnTo>
                  <a:lnTo>
                    <a:pt x="73" y="267"/>
                  </a:lnTo>
                  <a:lnTo>
                    <a:pt x="74" y="266"/>
                  </a:lnTo>
                  <a:lnTo>
                    <a:pt x="75" y="266"/>
                  </a:lnTo>
                  <a:lnTo>
                    <a:pt x="75" y="265"/>
                  </a:lnTo>
                  <a:lnTo>
                    <a:pt x="75" y="264"/>
                  </a:lnTo>
                  <a:lnTo>
                    <a:pt x="75" y="263"/>
                  </a:lnTo>
                  <a:lnTo>
                    <a:pt x="76" y="262"/>
                  </a:lnTo>
                  <a:lnTo>
                    <a:pt x="76" y="260"/>
                  </a:lnTo>
                  <a:lnTo>
                    <a:pt x="78" y="257"/>
                  </a:lnTo>
                  <a:lnTo>
                    <a:pt x="80" y="256"/>
                  </a:lnTo>
                  <a:lnTo>
                    <a:pt x="81" y="257"/>
                  </a:lnTo>
                  <a:lnTo>
                    <a:pt x="82" y="258"/>
                  </a:lnTo>
                  <a:lnTo>
                    <a:pt x="83" y="257"/>
                  </a:lnTo>
                  <a:lnTo>
                    <a:pt x="90" y="256"/>
                  </a:lnTo>
                  <a:lnTo>
                    <a:pt x="88" y="255"/>
                  </a:lnTo>
                  <a:lnTo>
                    <a:pt x="90" y="253"/>
                  </a:lnTo>
                  <a:lnTo>
                    <a:pt x="88" y="252"/>
                  </a:lnTo>
                  <a:lnTo>
                    <a:pt x="91" y="249"/>
                  </a:lnTo>
                  <a:lnTo>
                    <a:pt x="91" y="246"/>
                  </a:lnTo>
                  <a:lnTo>
                    <a:pt x="91" y="245"/>
                  </a:lnTo>
                  <a:lnTo>
                    <a:pt x="91" y="243"/>
                  </a:lnTo>
                  <a:lnTo>
                    <a:pt x="93" y="243"/>
                  </a:lnTo>
                  <a:lnTo>
                    <a:pt x="94" y="243"/>
                  </a:lnTo>
                  <a:lnTo>
                    <a:pt x="94" y="242"/>
                  </a:lnTo>
                  <a:lnTo>
                    <a:pt x="94" y="241"/>
                  </a:lnTo>
                  <a:lnTo>
                    <a:pt x="94" y="240"/>
                  </a:lnTo>
                  <a:lnTo>
                    <a:pt x="95" y="240"/>
                  </a:lnTo>
                  <a:lnTo>
                    <a:pt x="95" y="239"/>
                  </a:lnTo>
                  <a:lnTo>
                    <a:pt x="94" y="238"/>
                  </a:lnTo>
                  <a:lnTo>
                    <a:pt x="93" y="238"/>
                  </a:lnTo>
                  <a:lnTo>
                    <a:pt x="93" y="237"/>
                  </a:lnTo>
                  <a:lnTo>
                    <a:pt x="95" y="235"/>
                  </a:lnTo>
                  <a:lnTo>
                    <a:pt x="95" y="234"/>
                  </a:lnTo>
                  <a:lnTo>
                    <a:pt x="95" y="233"/>
                  </a:lnTo>
                  <a:lnTo>
                    <a:pt x="96" y="232"/>
                  </a:lnTo>
                  <a:lnTo>
                    <a:pt x="97" y="231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27"/>
                  </a:lnTo>
                  <a:lnTo>
                    <a:pt x="105" y="226"/>
                  </a:lnTo>
                  <a:lnTo>
                    <a:pt x="105" y="223"/>
                  </a:lnTo>
                  <a:lnTo>
                    <a:pt x="104" y="223"/>
                  </a:lnTo>
                  <a:lnTo>
                    <a:pt x="103" y="222"/>
                  </a:lnTo>
                  <a:lnTo>
                    <a:pt x="104" y="220"/>
                  </a:lnTo>
                  <a:lnTo>
                    <a:pt x="104" y="219"/>
                  </a:lnTo>
                  <a:lnTo>
                    <a:pt x="104" y="217"/>
                  </a:lnTo>
                  <a:lnTo>
                    <a:pt x="104" y="215"/>
                  </a:lnTo>
                  <a:lnTo>
                    <a:pt x="105" y="216"/>
                  </a:lnTo>
                  <a:lnTo>
                    <a:pt x="107" y="216"/>
                  </a:lnTo>
                  <a:lnTo>
                    <a:pt x="108" y="216"/>
                  </a:lnTo>
                  <a:lnTo>
                    <a:pt x="109" y="212"/>
                  </a:lnTo>
                  <a:lnTo>
                    <a:pt x="108" y="210"/>
                  </a:lnTo>
                  <a:lnTo>
                    <a:pt x="108" y="209"/>
                  </a:lnTo>
                  <a:lnTo>
                    <a:pt x="110" y="208"/>
                  </a:lnTo>
                  <a:lnTo>
                    <a:pt x="110" y="207"/>
                  </a:lnTo>
                  <a:lnTo>
                    <a:pt x="110" y="206"/>
                  </a:lnTo>
                  <a:lnTo>
                    <a:pt x="108" y="205"/>
                  </a:lnTo>
                  <a:lnTo>
                    <a:pt x="108" y="204"/>
                  </a:lnTo>
                  <a:lnTo>
                    <a:pt x="108" y="203"/>
                  </a:lnTo>
                  <a:lnTo>
                    <a:pt x="109" y="203"/>
                  </a:lnTo>
                  <a:lnTo>
                    <a:pt x="110" y="203"/>
                  </a:lnTo>
                  <a:lnTo>
                    <a:pt x="111" y="202"/>
                  </a:lnTo>
                  <a:lnTo>
                    <a:pt x="110" y="200"/>
                  </a:lnTo>
                  <a:lnTo>
                    <a:pt x="111" y="197"/>
                  </a:lnTo>
                  <a:lnTo>
                    <a:pt x="112" y="197"/>
                  </a:lnTo>
                  <a:lnTo>
                    <a:pt x="114" y="197"/>
                  </a:lnTo>
                  <a:lnTo>
                    <a:pt x="116" y="195"/>
                  </a:lnTo>
                  <a:lnTo>
                    <a:pt x="118" y="194"/>
                  </a:lnTo>
                  <a:lnTo>
                    <a:pt x="118" y="193"/>
                  </a:lnTo>
                  <a:lnTo>
                    <a:pt x="119" y="192"/>
                  </a:lnTo>
                  <a:lnTo>
                    <a:pt x="120" y="193"/>
                  </a:lnTo>
                  <a:lnTo>
                    <a:pt x="121" y="192"/>
                  </a:lnTo>
                  <a:lnTo>
                    <a:pt x="122" y="189"/>
                  </a:lnTo>
                  <a:lnTo>
                    <a:pt x="124" y="187"/>
                  </a:lnTo>
                  <a:lnTo>
                    <a:pt x="122" y="185"/>
                  </a:lnTo>
                  <a:lnTo>
                    <a:pt x="121" y="182"/>
                  </a:lnTo>
                  <a:lnTo>
                    <a:pt x="118" y="177"/>
                  </a:lnTo>
                  <a:lnTo>
                    <a:pt x="117" y="174"/>
                  </a:lnTo>
                  <a:lnTo>
                    <a:pt x="115" y="173"/>
                  </a:lnTo>
                  <a:lnTo>
                    <a:pt x="112" y="172"/>
                  </a:lnTo>
                  <a:lnTo>
                    <a:pt x="110" y="169"/>
                  </a:lnTo>
                  <a:lnTo>
                    <a:pt x="109" y="169"/>
                  </a:lnTo>
                  <a:lnTo>
                    <a:pt x="110" y="168"/>
                  </a:lnTo>
                  <a:lnTo>
                    <a:pt x="111" y="165"/>
                  </a:lnTo>
                  <a:lnTo>
                    <a:pt x="112" y="165"/>
                  </a:lnTo>
                  <a:lnTo>
                    <a:pt x="111" y="164"/>
                  </a:lnTo>
                  <a:lnTo>
                    <a:pt x="111" y="162"/>
                  </a:lnTo>
                  <a:lnTo>
                    <a:pt x="112" y="162"/>
                  </a:lnTo>
                  <a:lnTo>
                    <a:pt x="112" y="161"/>
                  </a:lnTo>
                  <a:lnTo>
                    <a:pt x="112" y="158"/>
                  </a:lnTo>
                  <a:lnTo>
                    <a:pt x="115" y="153"/>
                  </a:lnTo>
                  <a:lnTo>
                    <a:pt x="117" y="156"/>
                  </a:lnTo>
                  <a:lnTo>
                    <a:pt x="118" y="154"/>
                  </a:lnTo>
                  <a:lnTo>
                    <a:pt x="119" y="153"/>
                  </a:lnTo>
                  <a:lnTo>
                    <a:pt x="120" y="153"/>
                  </a:lnTo>
                  <a:lnTo>
                    <a:pt x="122" y="152"/>
                  </a:lnTo>
                  <a:lnTo>
                    <a:pt x="123" y="152"/>
                  </a:lnTo>
                  <a:lnTo>
                    <a:pt x="124" y="152"/>
                  </a:lnTo>
                  <a:lnTo>
                    <a:pt x="126" y="151"/>
                  </a:lnTo>
                  <a:lnTo>
                    <a:pt x="126" y="148"/>
                  </a:lnTo>
                  <a:lnTo>
                    <a:pt x="126" y="147"/>
                  </a:lnTo>
                  <a:lnTo>
                    <a:pt x="126" y="146"/>
                  </a:lnTo>
                  <a:lnTo>
                    <a:pt x="127" y="145"/>
                  </a:lnTo>
                  <a:lnTo>
                    <a:pt x="130" y="144"/>
                  </a:lnTo>
                  <a:lnTo>
                    <a:pt x="131" y="142"/>
                  </a:lnTo>
                  <a:lnTo>
                    <a:pt x="131" y="141"/>
                  </a:lnTo>
                  <a:lnTo>
                    <a:pt x="133" y="140"/>
                  </a:lnTo>
                  <a:lnTo>
                    <a:pt x="133" y="139"/>
                  </a:lnTo>
                  <a:lnTo>
                    <a:pt x="135" y="139"/>
                  </a:lnTo>
                  <a:lnTo>
                    <a:pt x="136" y="139"/>
                  </a:lnTo>
                  <a:lnTo>
                    <a:pt x="138" y="139"/>
                  </a:lnTo>
                  <a:lnTo>
                    <a:pt x="139" y="137"/>
                  </a:lnTo>
                  <a:lnTo>
                    <a:pt x="140" y="136"/>
                  </a:lnTo>
                  <a:lnTo>
                    <a:pt x="141" y="135"/>
                  </a:lnTo>
                  <a:lnTo>
                    <a:pt x="143" y="133"/>
                  </a:lnTo>
                  <a:lnTo>
                    <a:pt x="147" y="134"/>
                  </a:lnTo>
                  <a:lnTo>
                    <a:pt x="151" y="133"/>
                  </a:lnTo>
                  <a:lnTo>
                    <a:pt x="152" y="130"/>
                  </a:lnTo>
                  <a:lnTo>
                    <a:pt x="153" y="130"/>
                  </a:lnTo>
                  <a:lnTo>
                    <a:pt x="154" y="131"/>
                  </a:lnTo>
                  <a:lnTo>
                    <a:pt x="156" y="133"/>
                  </a:lnTo>
                  <a:lnTo>
                    <a:pt x="158" y="130"/>
                  </a:lnTo>
                  <a:lnTo>
                    <a:pt x="159" y="131"/>
                  </a:lnTo>
                  <a:lnTo>
                    <a:pt x="160" y="133"/>
                  </a:lnTo>
                  <a:lnTo>
                    <a:pt x="162" y="134"/>
                  </a:lnTo>
                  <a:lnTo>
                    <a:pt x="165" y="131"/>
                  </a:lnTo>
                  <a:lnTo>
                    <a:pt x="166" y="131"/>
                  </a:lnTo>
                  <a:lnTo>
                    <a:pt x="167" y="133"/>
                  </a:lnTo>
                  <a:lnTo>
                    <a:pt x="168" y="133"/>
                  </a:lnTo>
                  <a:lnTo>
                    <a:pt x="171" y="133"/>
                  </a:lnTo>
                  <a:lnTo>
                    <a:pt x="174" y="130"/>
                  </a:lnTo>
                  <a:lnTo>
                    <a:pt x="175" y="130"/>
                  </a:lnTo>
                  <a:lnTo>
                    <a:pt x="177" y="131"/>
                  </a:lnTo>
                  <a:lnTo>
                    <a:pt x="180" y="133"/>
                  </a:lnTo>
                  <a:lnTo>
                    <a:pt x="181" y="133"/>
                  </a:lnTo>
                  <a:lnTo>
                    <a:pt x="181" y="134"/>
                  </a:lnTo>
                  <a:lnTo>
                    <a:pt x="182" y="135"/>
                  </a:lnTo>
                  <a:lnTo>
                    <a:pt x="183" y="135"/>
                  </a:lnTo>
                  <a:lnTo>
                    <a:pt x="189" y="134"/>
                  </a:lnTo>
                  <a:lnTo>
                    <a:pt x="192" y="134"/>
                  </a:lnTo>
                  <a:lnTo>
                    <a:pt x="194" y="134"/>
                  </a:lnTo>
                  <a:lnTo>
                    <a:pt x="195" y="134"/>
                  </a:lnTo>
                  <a:lnTo>
                    <a:pt x="198" y="133"/>
                  </a:lnTo>
                  <a:lnTo>
                    <a:pt x="199" y="131"/>
                  </a:lnTo>
                  <a:lnTo>
                    <a:pt x="199" y="129"/>
                  </a:lnTo>
                  <a:lnTo>
                    <a:pt x="200" y="128"/>
                  </a:lnTo>
                  <a:lnTo>
                    <a:pt x="201" y="128"/>
                  </a:lnTo>
                  <a:lnTo>
                    <a:pt x="204" y="126"/>
                  </a:lnTo>
                  <a:lnTo>
                    <a:pt x="205" y="126"/>
                  </a:lnTo>
                  <a:lnTo>
                    <a:pt x="205" y="127"/>
                  </a:lnTo>
                  <a:lnTo>
                    <a:pt x="207" y="127"/>
                  </a:lnTo>
                  <a:lnTo>
                    <a:pt x="210" y="126"/>
                  </a:lnTo>
                  <a:lnTo>
                    <a:pt x="211" y="125"/>
                  </a:lnTo>
                  <a:lnTo>
                    <a:pt x="211" y="124"/>
                  </a:lnTo>
                  <a:lnTo>
                    <a:pt x="211" y="121"/>
                  </a:lnTo>
                  <a:lnTo>
                    <a:pt x="212" y="119"/>
                  </a:lnTo>
                  <a:lnTo>
                    <a:pt x="214" y="119"/>
                  </a:lnTo>
                  <a:lnTo>
                    <a:pt x="216" y="115"/>
                  </a:lnTo>
                  <a:lnTo>
                    <a:pt x="215" y="113"/>
                  </a:lnTo>
                  <a:lnTo>
                    <a:pt x="215" y="111"/>
                  </a:lnTo>
                  <a:lnTo>
                    <a:pt x="215" y="110"/>
                  </a:lnTo>
                  <a:lnTo>
                    <a:pt x="218" y="109"/>
                  </a:lnTo>
                  <a:lnTo>
                    <a:pt x="218" y="107"/>
                  </a:lnTo>
                  <a:lnTo>
                    <a:pt x="217" y="106"/>
                  </a:lnTo>
                  <a:lnTo>
                    <a:pt x="216" y="105"/>
                  </a:lnTo>
                  <a:lnTo>
                    <a:pt x="215" y="105"/>
                  </a:lnTo>
                  <a:lnTo>
                    <a:pt x="216" y="104"/>
                  </a:lnTo>
                  <a:lnTo>
                    <a:pt x="216" y="103"/>
                  </a:lnTo>
                  <a:lnTo>
                    <a:pt x="217" y="102"/>
                  </a:lnTo>
                  <a:lnTo>
                    <a:pt x="218" y="102"/>
                  </a:lnTo>
                  <a:lnTo>
                    <a:pt x="219" y="101"/>
                  </a:lnTo>
                  <a:lnTo>
                    <a:pt x="220" y="100"/>
                  </a:lnTo>
                  <a:lnTo>
                    <a:pt x="219" y="100"/>
                  </a:lnTo>
                  <a:lnTo>
                    <a:pt x="219" y="99"/>
                  </a:lnTo>
                  <a:lnTo>
                    <a:pt x="219" y="98"/>
                  </a:lnTo>
                  <a:lnTo>
                    <a:pt x="220" y="96"/>
                  </a:lnTo>
                  <a:lnTo>
                    <a:pt x="223" y="96"/>
                  </a:lnTo>
                  <a:lnTo>
                    <a:pt x="223" y="95"/>
                  </a:lnTo>
                  <a:lnTo>
                    <a:pt x="223" y="94"/>
                  </a:lnTo>
                  <a:lnTo>
                    <a:pt x="223" y="92"/>
                  </a:lnTo>
                  <a:lnTo>
                    <a:pt x="224" y="91"/>
                  </a:lnTo>
                  <a:lnTo>
                    <a:pt x="226" y="89"/>
                  </a:lnTo>
                  <a:lnTo>
                    <a:pt x="228" y="86"/>
                  </a:lnTo>
                  <a:lnTo>
                    <a:pt x="229" y="87"/>
                  </a:lnTo>
                  <a:lnTo>
                    <a:pt x="230" y="88"/>
                  </a:lnTo>
                  <a:lnTo>
                    <a:pt x="231" y="88"/>
                  </a:lnTo>
                  <a:lnTo>
                    <a:pt x="232" y="86"/>
                  </a:lnTo>
                  <a:lnTo>
                    <a:pt x="234" y="86"/>
                  </a:lnTo>
                  <a:lnTo>
                    <a:pt x="234" y="84"/>
                  </a:lnTo>
                  <a:lnTo>
                    <a:pt x="236" y="84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8" y="81"/>
                  </a:lnTo>
                  <a:lnTo>
                    <a:pt x="241" y="83"/>
                  </a:lnTo>
                  <a:lnTo>
                    <a:pt x="243" y="84"/>
                  </a:lnTo>
                  <a:lnTo>
                    <a:pt x="246" y="82"/>
                  </a:lnTo>
                  <a:lnTo>
                    <a:pt x="248" y="81"/>
                  </a:lnTo>
                  <a:lnTo>
                    <a:pt x="251" y="84"/>
                  </a:lnTo>
                  <a:lnTo>
                    <a:pt x="252" y="84"/>
                  </a:lnTo>
                  <a:lnTo>
                    <a:pt x="254" y="83"/>
                  </a:lnTo>
                  <a:lnTo>
                    <a:pt x="256" y="81"/>
                  </a:lnTo>
                  <a:lnTo>
                    <a:pt x="258" y="80"/>
                  </a:lnTo>
                  <a:lnTo>
                    <a:pt x="259" y="78"/>
                  </a:lnTo>
                  <a:lnTo>
                    <a:pt x="260" y="77"/>
                  </a:lnTo>
                  <a:lnTo>
                    <a:pt x="261" y="77"/>
                  </a:lnTo>
                  <a:lnTo>
                    <a:pt x="261" y="78"/>
                  </a:lnTo>
                  <a:lnTo>
                    <a:pt x="262" y="79"/>
                  </a:lnTo>
                  <a:lnTo>
                    <a:pt x="263" y="79"/>
                  </a:lnTo>
                  <a:lnTo>
                    <a:pt x="264" y="76"/>
                  </a:lnTo>
                  <a:lnTo>
                    <a:pt x="265" y="75"/>
                  </a:lnTo>
                  <a:lnTo>
                    <a:pt x="266" y="74"/>
                  </a:lnTo>
                  <a:lnTo>
                    <a:pt x="270" y="74"/>
                  </a:lnTo>
                  <a:lnTo>
                    <a:pt x="271" y="74"/>
                  </a:lnTo>
                  <a:lnTo>
                    <a:pt x="274" y="75"/>
                  </a:lnTo>
                  <a:lnTo>
                    <a:pt x="277" y="75"/>
                  </a:lnTo>
                  <a:lnTo>
                    <a:pt x="287" y="67"/>
                  </a:lnTo>
                  <a:lnTo>
                    <a:pt x="304" y="68"/>
                  </a:lnTo>
                  <a:lnTo>
                    <a:pt x="323" y="58"/>
                  </a:lnTo>
                  <a:lnTo>
                    <a:pt x="331" y="57"/>
                  </a:lnTo>
                  <a:lnTo>
                    <a:pt x="338" y="53"/>
                  </a:lnTo>
                  <a:lnTo>
                    <a:pt x="348" y="47"/>
                  </a:lnTo>
                  <a:lnTo>
                    <a:pt x="358" y="43"/>
                  </a:lnTo>
                  <a:lnTo>
                    <a:pt x="361" y="40"/>
                  </a:lnTo>
                  <a:lnTo>
                    <a:pt x="371" y="36"/>
                  </a:lnTo>
                  <a:lnTo>
                    <a:pt x="375" y="34"/>
                  </a:lnTo>
                  <a:lnTo>
                    <a:pt x="375" y="32"/>
                  </a:lnTo>
                  <a:lnTo>
                    <a:pt x="373" y="28"/>
                  </a:lnTo>
                  <a:lnTo>
                    <a:pt x="374" y="21"/>
                  </a:lnTo>
                  <a:lnTo>
                    <a:pt x="375" y="20"/>
                  </a:lnTo>
                  <a:lnTo>
                    <a:pt x="386" y="16"/>
                  </a:lnTo>
                  <a:lnTo>
                    <a:pt x="392" y="17"/>
                  </a:lnTo>
                  <a:lnTo>
                    <a:pt x="399" y="20"/>
                  </a:lnTo>
                  <a:lnTo>
                    <a:pt x="403" y="17"/>
                  </a:lnTo>
                  <a:lnTo>
                    <a:pt x="408" y="11"/>
                  </a:lnTo>
                  <a:lnTo>
                    <a:pt x="416" y="5"/>
                  </a:lnTo>
                  <a:lnTo>
                    <a:pt x="421" y="2"/>
                  </a:lnTo>
                  <a:lnTo>
                    <a:pt x="427" y="3"/>
                  </a:lnTo>
                  <a:lnTo>
                    <a:pt x="441" y="8"/>
                  </a:lnTo>
                  <a:lnTo>
                    <a:pt x="448" y="8"/>
                  </a:lnTo>
                  <a:lnTo>
                    <a:pt x="453" y="7"/>
                  </a:lnTo>
                  <a:lnTo>
                    <a:pt x="455" y="5"/>
                  </a:lnTo>
                  <a:lnTo>
                    <a:pt x="4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76" name="Freeform 3116"/>
            <p:cNvSpPr>
              <a:spLocks/>
            </p:cNvSpPr>
            <p:nvPr/>
          </p:nvSpPr>
          <p:spPr bwMode="auto">
            <a:xfrm>
              <a:off x="2567305" y="6505575"/>
              <a:ext cx="680720" cy="650240"/>
            </a:xfrm>
            <a:custGeom>
              <a:avLst/>
              <a:gdLst>
                <a:gd name="T0" fmla="*/ 12065 w 1072"/>
                <a:gd name="T1" fmla="*/ 86360 h 1024"/>
                <a:gd name="T2" fmla="*/ 38735 w 1072"/>
                <a:gd name="T3" fmla="*/ 53975 h 1024"/>
                <a:gd name="T4" fmla="*/ 57150 w 1072"/>
                <a:gd name="T5" fmla="*/ 60960 h 1024"/>
                <a:gd name="T6" fmla="*/ 113665 w 1072"/>
                <a:gd name="T7" fmla="*/ 39370 h 1024"/>
                <a:gd name="T8" fmla="*/ 143510 w 1072"/>
                <a:gd name="T9" fmla="*/ 9525 h 1024"/>
                <a:gd name="T10" fmla="*/ 182245 w 1072"/>
                <a:gd name="T11" fmla="*/ 20955 h 1024"/>
                <a:gd name="T12" fmla="*/ 223520 w 1072"/>
                <a:gd name="T13" fmla="*/ 57785 h 1024"/>
                <a:gd name="T14" fmla="*/ 239395 w 1072"/>
                <a:gd name="T15" fmla="*/ 90170 h 1024"/>
                <a:gd name="T16" fmla="*/ 266700 w 1072"/>
                <a:gd name="T17" fmla="*/ 105410 h 1024"/>
                <a:gd name="T18" fmla="*/ 287020 w 1072"/>
                <a:gd name="T19" fmla="*/ 87630 h 1024"/>
                <a:gd name="T20" fmla="*/ 339725 w 1072"/>
                <a:gd name="T21" fmla="*/ 86995 h 1024"/>
                <a:gd name="T22" fmla="*/ 376555 w 1072"/>
                <a:gd name="T23" fmla="*/ 93980 h 1024"/>
                <a:gd name="T24" fmla="*/ 374650 w 1072"/>
                <a:gd name="T25" fmla="*/ 133350 h 1024"/>
                <a:gd name="T26" fmla="*/ 334010 w 1072"/>
                <a:gd name="T27" fmla="*/ 139065 h 1024"/>
                <a:gd name="T28" fmla="*/ 358775 w 1072"/>
                <a:gd name="T29" fmla="*/ 177165 h 1024"/>
                <a:gd name="T30" fmla="*/ 382270 w 1072"/>
                <a:gd name="T31" fmla="*/ 189865 h 1024"/>
                <a:gd name="T32" fmla="*/ 407035 w 1072"/>
                <a:gd name="T33" fmla="*/ 191770 h 1024"/>
                <a:gd name="T34" fmla="*/ 429895 w 1072"/>
                <a:gd name="T35" fmla="*/ 193040 h 1024"/>
                <a:gd name="T36" fmla="*/ 471805 w 1072"/>
                <a:gd name="T37" fmla="*/ 196850 h 1024"/>
                <a:gd name="T38" fmla="*/ 481330 w 1072"/>
                <a:gd name="T39" fmla="*/ 227330 h 1024"/>
                <a:gd name="T40" fmla="*/ 514350 w 1072"/>
                <a:gd name="T41" fmla="*/ 269875 h 1024"/>
                <a:gd name="T42" fmla="*/ 546100 w 1072"/>
                <a:gd name="T43" fmla="*/ 229235 h 1024"/>
                <a:gd name="T44" fmla="*/ 549275 w 1072"/>
                <a:gd name="T45" fmla="*/ 272415 h 1024"/>
                <a:gd name="T46" fmla="*/ 535940 w 1072"/>
                <a:gd name="T47" fmla="*/ 286385 h 1024"/>
                <a:gd name="T48" fmla="*/ 548005 w 1072"/>
                <a:gd name="T49" fmla="*/ 327025 h 1024"/>
                <a:gd name="T50" fmla="*/ 586740 w 1072"/>
                <a:gd name="T51" fmla="*/ 334645 h 1024"/>
                <a:gd name="T52" fmla="*/ 595630 w 1072"/>
                <a:gd name="T53" fmla="*/ 342265 h 1024"/>
                <a:gd name="T54" fmla="*/ 596900 w 1072"/>
                <a:gd name="T55" fmla="*/ 353695 h 1024"/>
                <a:gd name="T56" fmla="*/ 623570 w 1072"/>
                <a:gd name="T57" fmla="*/ 337185 h 1024"/>
                <a:gd name="T58" fmla="*/ 662305 w 1072"/>
                <a:gd name="T59" fmla="*/ 364490 h 1024"/>
                <a:gd name="T60" fmla="*/ 667385 w 1072"/>
                <a:gd name="T61" fmla="*/ 466090 h 1024"/>
                <a:gd name="T62" fmla="*/ 657860 w 1072"/>
                <a:gd name="T63" fmla="*/ 500380 h 1024"/>
                <a:gd name="T64" fmla="*/ 606425 w 1072"/>
                <a:gd name="T65" fmla="*/ 489585 h 1024"/>
                <a:gd name="T66" fmla="*/ 563245 w 1072"/>
                <a:gd name="T67" fmla="*/ 488950 h 1024"/>
                <a:gd name="T68" fmla="*/ 535940 w 1072"/>
                <a:gd name="T69" fmla="*/ 519430 h 1024"/>
                <a:gd name="T70" fmla="*/ 459740 w 1072"/>
                <a:gd name="T71" fmla="*/ 539750 h 1024"/>
                <a:gd name="T72" fmla="*/ 416560 w 1072"/>
                <a:gd name="T73" fmla="*/ 558165 h 1024"/>
                <a:gd name="T74" fmla="*/ 404495 w 1072"/>
                <a:gd name="T75" fmla="*/ 565150 h 1024"/>
                <a:gd name="T76" fmla="*/ 398780 w 1072"/>
                <a:gd name="T77" fmla="*/ 577215 h 1024"/>
                <a:gd name="T78" fmla="*/ 377190 w 1072"/>
                <a:gd name="T79" fmla="*/ 600075 h 1024"/>
                <a:gd name="T80" fmla="*/ 320675 w 1072"/>
                <a:gd name="T81" fmla="*/ 625475 h 1024"/>
                <a:gd name="T82" fmla="*/ 267335 w 1072"/>
                <a:gd name="T83" fmla="*/ 637540 h 1024"/>
                <a:gd name="T84" fmla="*/ 238760 w 1072"/>
                <a:gd name="T85" fmla="*/ 631825 h 1024"/>
                <a:gd name="T86" fmla="*/ 213995 w 1072"/>
                <a:gd name="T87" fmla="*/ 612140 h 1024"/>
                <a:gd name="T88" fmla="*/ 182245 w 1072"/>
                <a:gd name="T89" fmla="*/ 573405 h 1024"/>
                <a:gd name="T90" fmla="*/ 168275 w 1072"/>
                <a:gd name="T91" fmla="*/ 647700 h 1024"/>
                <a:gd name="T92" fmla="*/ 130175 w 1072"/>
                <a:gd name="T93" fmla="*/ 633095 h 1024"/>
                <a:gd name="T94" fmla="*/ 128270 w 1072"/>
                <a:gd name="T95" fmla="*/ 619125 h 1024"/>
                <a:gd name="T96" fmla="*/ 128270 w 1072"/>
                <a:gd name="T97" fmla="*/ 610870 h 1024"/>
                <a:gd name="T98" fmla="*/ 125095 w 1072"/>
                <a:gd name="T99" fmla="*/ 603250 h 1024"/>
                <a:gd name="T100" fmla="*/ 118745 w 1072"/>
                <a:gd name="T101" fmla="*/ 595630 h 1024"/>
                <a:gd name="T102" fmla="*/ 113665 w 1072"/>
                <a:gd name="T103" fmla="*/ 589915 h 1024"/>
                <a:gd name="T104" fmla="*/ 109220 w 1072"/>
                <a:gd name="T105" fmla="*/ 585470 h 1024"/>
                <a:gd name="T106" fmla="*/ 98425 w 1072"/>
                <a:gd name="T107" fmla="*/ 591185 h 1024"/>
                <a:gd name="T108" fmla="*/ 93980 w 1072"/>
                <a:gd name="T109" fmla="*/ 592455 h 1024"/>
                <a:gd name="T110" fmla="*/ 81915 w 1072"/>
                <a:gd name="T111" fmla="*/ 594995 h 1024"/>
                <a:gd name="T112" fmla="*/ 78740 w 1072"/>
                <a:gd name="T113" fmla="*/ 601980 h 1024"/>
                <a:gd name="T114" fmla="*/ 79375 w 1072"/>
                <a:gd name="T115" fmla="*/ 605155 h 1024"/>
                <a:gd name="T116" fmla="*/ 73660 w 1072"/>
                <a:gd name="T117" fmla="*/ 604520 h 1024"/>
                <a:gd name="T118" fmla="*/ 68580 w 1072"/>
                <a:gd name="T119" fmla="*/ 601980 h 1024"/>
                <a:gd name="T120" fmla="*/ 62865 w 1072"/>
                <a:gd name="T121" fmla="*/ 596900 h 1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72"/>
                <a:gd name="T184" fmla="*/ 0 h 1024"/>
                <a:gd name="T185" fmla="*/ 1072 w 1072"/>
                <a:gd name="T186" fmla="*/ 1024 h 10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72" h="1024">
                  <a:moveTo>
                    <a:pt x="0" y="153"/>
                  </a:moveTo>
                  <a:lnTo>
                    <a:pt x="1" y="155"/>
                  </a:lnTo>
                  <a:lnTo>
                    <a:pt x="7" y="153"/>
                  </a:lnTo>
                  <a:lnTo>
                    <a:pt x="12" y="151"/>
                  </a:lnTo>
                  <a:lnTo>
                    <a:pt x="13" y="149"/>
                  </a:lnTo>
                  <a:lnTo>
                    <a:pt x="15" y="144"/>
                  </a:lnTo>
                  <a:lnTo>
                    <a:pt x="19" y="142"/>
                  </a:lnTo>
                  <a:lnTo>
                    <a:pt x="19" y="136"/>
                  </a:lnTo>
                  <a:lnTo>
                    <a:pt x="17" y="131"/>
                  </a:lnTo>
                  <a:lnTo>
                    <a:pt x="16" y="128"/>
                  </a:lnTo>
                  <a:lnTo>
                    <a:pt x="16" y="116"/>
                  </a:lnTo>
                  <a:lnTo>
                    <a:pt x="13" y="112"/>
                  </a:lnTo>
                  <a:lnTo>
                    <a:pt x="15" y="108"/>
                  </a:lnTo>
                  <a:lnTo>
                    <a:pt x="46" y="94"/>
                  </a:lnTo>
                  <a:lnTo>
                    <a:pt x="45" y="91"/>
                  </a:lnTo>
                  <a:lnTo>
                    <a:pt x="61" y="85"/>
                  </a:lnTo>
                  <a:lnTo>
                    <a:pt x="66" y="94"/>
                  </a:lnTo>
                  <a:lnTo>
                    <a:pt x="65" y="101"/>
                  </a:lnTo>
                  <a:lnTo>
                    <a:pt x="66" y="105"/>
                  </a:lnTo>
                  <a:lnTo>
                    <a:pt x="72" y="103"/>
                  </a:lnTo>
                  <a:lnTo>
                    <a:pt x="77" y="103"/>
                  </a:lnTo>
                  <a:lnTo>
                    <a:pt x="80" y="100"/>
                  </a:lnTo>
                  <a:lnTo>
                    <a:pt x="83" y="101"/>
                  </a:lnTo>
                  <a:lnTo>
                    <a:pt x="90" y="96"/>
                  </a:lnTo>
                  <a:lnTo>
                    <a:pt x="106" y="103"/>
                  </a:lnTo>
                  <a:lnTo>
                    <a:pt x="124" y="63"/>
                  </a:lnTo>
                  <a:lnTo>
                    <a:pt x="137" y="63"/>
                  </a:lnTo>
                  <a:lnTo>
                    <a:pt x="140" y="58"/>
                  </a:lnTo>
                  <a:lnTo>
                    <a:pt x="157" y="67"/>
                  </a:lnTo>
                  <a:lnTo>
                    <a:pt x="160" y="57"/>
                  </a:lnTo>
                  <a:lnTo>
                    <a:pt x="175" y="54"/>
                  </a:lnTo>
                  <a:lnTo>
                    <a:pt x="179" y="62"/>
                  </a:lnTo>
                  <a:lnTo>
                    <a:pt x="191" y="62"/>
                  </a:lnTo>
                  <a:lnTo>
                    <a:pt x="209" y="63"/>
                  </a:lnTo>
                  <a:lnTo>
                    <a:pt x="217" y="54"/>
                  </a:lnTo>
                  <a:lnTo>
                    <a:pt x="210" y="49"/>
                  </a:lnTo>
                  <a:lnTo>
                    <a:pt x="220" y="45"/>
                  </a:lnTo>
                  <a:lnTo>
                    <a:pt x="220" y="34"/>
                  </a:lnTo>
                  <a:lnTo>
                    <a:pt x="226" y="20"/>
                  </a:lnTo>
                  <a:lnTo>
                    <a:pt x="226" y="15"/>
                  </a:lnTo>
                  <a:lnTo>
                    <a:pt x="236" y="14"/>
                  </a:lnTo>
                  <a:lnTo>
                    <a:pt x="236" y="2"/>
                  </a:lnTo>
                  <a:lnTo>
                    <a:pt x="256" y="0"/>
                  </a:lnTo>
                  <a:lnTo>
                    <a:pt x="268" y="13"/>
                  </a:lnTo>
                  <a:lnTo>
                    <a:pt x="273" y="13"/>
                  </a:lnTo>
                  <a:lnTo>
                    <a:pt x="277" y="19"/>
                  </a:lnTo>
                  <a:lnTo>
                    <a:pt x="275" y="32"/>
                  </a:lnTo>
                  <a:lnTo>
                    <a:pt x="287" y="33"/>
                  </a:lnTo>
                  <a:lnTo>
                    <a:pt x="287" y="46"/>
                  </a:lnTo>
                  <a:lnTo>
                    <a:pt x="309" y="59"/>
                  </a:lnTo>
                  <a:lnTo>
                    <a:pt x="310" y="72"/>
                  </a:lnTo>
                  <a:lnTo>
                    <a:pt x="321" y="76"/>
                  </a:lnTo>
                  <a:lnTo>
                    <a:pt x="327" y="74"/>
                  </a:lnTo>
                  <a:lnTo>
                    <a:pt x="337" y="80"/>
                  </a:lnTo>
                  <a:lnTo>
                    <a:pt x="340" y="92"/>
                  </a:lnTo>
                  <a:lnTo>
                    <a:pt x="352" y="91"/>
                  </a:lnTo>
                  <a:lnTo>
                    <a:pt x="364" y="98"/>
                  </a:lnTo>
                  <a:lnTo>
                    <a:pt x="378" y="108"/>
                  </a:lnTo>
                  <a:lnTo>
                    <a:pt x="387" y="107"/>
                  </a:lnTo>
                  <a:lnTo>
                    <a:pt x="389" y="102"/>
                  </a:lnTo>
                  <a:lnTo>
                    <a:pt x="391" y="102"/>
                  </a:lnTo>
                  <a:lnTo>
                    <a:pt x="390" y="109"/>
                  </a:lnTo>
                  <a:lnTo>
                    <a:pt x="378" y="135"/>
                  </a:lnTo>
                  <a:lnTo>
                    <a:pt x="377" y="142"/>
                  </a:lnTo>
                  <a:lnTo>
                    <a:pt x="376" y="149"/>
                  </a:lnTo>
                  <a:lnTo>
                    <a:pt x="381" y="154"/>
                  </a:lnTo>
                  <a:lnTo>
                    <a:pt x="389" y="161"/>
                  </a:lnTo>
                  <a:lnTo>
                    <a:pt x="393" y="162"/>
                  </a:lnTo>
                  <a:lnTo>
                    <a:pt x="397" y="165"/>
                  </a:lnTo>
                  <a:lnTo>
                    <a:pt x="407" y="169"/>
                  </a:lnTo>
                  <a:lnTo>
                    <a:pt x="414" y="167"/>
                  </a:lnTo>
                  <a:lnTo>
                    <a:pt x="420" y="166"/>
                  </a:lnTo>
                  <a:lnTo>
                    <a:pt x="425" y="164"/>
                  </a:lnTo>
                  <a:lnTo>
                    <a:pt x="435" y="166"/>
                  </a:lnTo>
                  <a:lnTo>
                    <a:pt x="442" y="167"/>
                  </a:lnTo>
                  <a:lnTo>
                    <a:pt x="443" y="164"/>
                  </a:lnTo>
                  <a:lnTo>
                    <a:pt x="445" y="156"/>
                  </a:lnTo>
                  <a:lnTo>
                    <a:pt x="448" y="154"/>
                  </a:lnTo>
                  <a:lnTo>
                    <a:pt x="449" y="150"/>
                  </a:lnTo>
                  <a:lnTo>
                    <a:pt x="452" y="138"/>
                  </a:lnTo>
                  <a:lnTo>
                    <a:pt x="456" y="137"/>
                  </a:lnTo>
                  <a:lnTo>
                    <a:pt x="463" y="139"/>
                  </a:lnTo>
                  <a:lnTo>
                    <a:pt x="475" y="146"/>
                  </a:lnTo>
                  <a:lnTo>
                    <a:pt x="479" y="136"/>
                  </a:lnTo>
                  <a:lnTo>
                    <a:pt x="495" y="136"/>
                  </a:lnTo>
                  <a:lnTo>
                    <a:pt x="511" y="136"/>
                  </a:lnTo>
                  <a:lnTo>
                    <a:pt x="523" y="137"/>
                  </a:lnTo>
                  <a:lnTo>
                    <a:pt x="535" y="137"/>
                  </a:lnTo>
                  <a:lnTo>
                    <a:pt x="546" y="136"/>
                  </a:lnTo>
                  <a:lnTo>
                    <a:pt x="553" y="131"/>
                  </a:lnTo>
                  <a:lnTo>
                    <a:pt x="560" y="127"/>
                  </a:lnTo>
                  <a:lnTo>
                    <a:pt x="566" y="123"/>
                  </a:lnTo>
                  <a:lnTo>
                    <a:pt x="577" y="127"/>
                  </a:lnTo>
                  <a:lnTo>
                    <a:pt x="577" y="129"/>
                  </a:lnTo>
                  <a:lnTo>
                    <a:pt x="595" y="146"/>
                  </a:lnTo>
                  <a:lnTo>
                    <a:pt x="593" y="148"/>
                  </a:lnTo>
                  <a:lnTo>
                    <a:pt x="583" y="158"/>
                  </a:lnTo>
                  <a:lnTo>
                    <a:pt x="582" y="161"/>
                  </a:lnTo>
                  <a:lnTo>
                    <a:pt x="586" y="173"/>
                  </a:lnTo>
                  <a:lnTo>
                    <a:pt x="608" y="190"/>
                  </a:lnTo>
                  <a:lnTo>
                    <a:pt x="608" y="204"/>
                  </a:lnTo>
                  <a:lnTo>
                    <a:pt x="609" y="206"/>
                  </a:lnTo>
                  <a:lnTo>
                    <a:pt x="597" y="208"/>
                  </a:lnTo>
                  <a:lnTo>
                    <a:pt x="590" y="210"/>
                  </a:lnTo>
                  <a:lnTo>
                    <a:pt x="580" y="211"/>
                  </a:lnTo>
                  <a:lnTo>
                    <a:pt x="575" y="212"/>
                  </a:lnTo>
                  <a:lnTo>
                    <a:pt x="566" y="216"/>
                  </a:lnTo>
                  <a:lnTo>
                    <a:pt x="562" y="217"/>
                  </a:lnTo>
                  <a:lnTo>
                    <a:pt x="557" y="214"/>
                  </a:lnTo>
                  <a:lnTo>
                    <a:pt x="553" y="214"/>
                  </a:lnTo>
                  <a:lnTo>
                    <a:pt x="538" y="218"/>
                  </a:lnTo>
                  <a:lnTo>
                    <a:pt x="526" y="219"/>
                  </a:lnTo>
                  <a:lnTo>
                    <a:pt x="524" y="219"/>
                  </a:lnTo>
                  <a:lnTo>
                    <a:pt x="524" y="222"/>
                  </a:lnTo>
                  <a:lnTo>
                    <a:pt x="528" y="231"/>
                  </a:lnTo>
                  <a:lnTo>
                    <a:pt x="536" y="235"/>
                  </a:lnTo>
                  <a:lnTo>
                    <a:pt x="542" y="243"/>
                  </a:lnTo>
                  <a:lnTo>
                    <a:pt x="551" y="251"/>
                  </a:lnTo>
                  <a:lnTo>
                    <a:pt x="561" y="258"/>
                  </a:lnTo>
                  <a:lnTo>
                    <a:pt x="565" y="279"/>
                  </a:lnTo>
                  <a:lnTo>
                    <a:pt x="569" y="282"/>
                  </a:lnTo>
                  <a:lnTo>
                    <a:pt x="573" y="290"/>
                  </a:lnTo>
                  <a:lnTo>
                    <a:pt x="578" y="290"/>
                  </a:lnTo>
                  <a:lnTo>
                    <a:pt x="581" y="288"/>
                  </a:lnTo>
                  <a:lnTo>
                    <a:pt x="593" y="292"/>
                  </a:lnTo>
                  <a:lnTo>
                    <a:pt x="596" y="300"/>
                  </a:lnTo>
                  <a:lnTo>
                    <a:pt x="598" y="300"/>
                  </a:lnTo>
                  <a:lnTo>
                    <a:pt x="602" y="299"/>
                  </a:lnTo>
                  <a:lnTo>
                    <a:pt x="609" y="302"/>
                  </a:lnTo>
                  <a:lnTo>
                    <a:pt x="613" y="311"/>
                  </a:lnTo>
                  <a:lnTo>
                    <a:pt x="623" y="317"/>
                  </a:lnTo>
                  <a:lnTo>
                    <a:pt x="629" y="315"/>
                  </a:lnTo>
                  <a:lnTo>
                    <a:pt x="631" y="312"/>
                  </a:lnTo>
                  <a:lnTo>
                    <a:pt x="635" y="311"/>
                  </a:lnTo>
                  <a:lnTo>
                    <a:pt x="636" y="304"/>
                  </a:lnTo>
                  <a:lnTo>
                    <a:pt x="641" y="302"/>
                  </a:lnTo>
                  <a:lnTo>
                    <a:pt x="645" y="304"/>
                  </a:lnTo>
                  <a:lnTo>
                    <a:pt x="647" y="303"/>
                  </a:lnTo>
                  <a:lnTo>
                    <a:pt x="649" y="301"/>
                  </a:lnTo>
                  <a:lnTo>
                    <a:pt x="659" y="301"/>
                  </a:lnTo>
                  <a:lnTo>
                    <a:pt x="664" y="304"/>
                  </a:lnTo>
                  <a:lnTo>
                    <a:pt x="667" y="305"/>
                  </a:lnTo>
                  <a:lnTo>
                    <a:pt x="671" y="304"/>
                  </a:lnTo>
                  <a:lnTo>
                    <a:pt x="677" y="304"/>
                  </a:lnTo>
                  <a:lnTo>
                    <a:pt x="684" y="305"/>
                  </a:lnTo>
                  <a:lnTo>
                    <a:pt x="696" y="305"/>
                  </a:lnTo>
                  <a:lnTo>
                    <a:pt x="698" y="290"/>
                  </a:lnTo>
                  <a:lnTo>
                    <a:pt x="704" y="281"/>
                  </a:lnTo>
                  <a:lnTo>
                    <a:pt x="716" y="282"/>
                  </a:lnTo>
                  <a:lnTo>
                    <a:pt x="742" y="286"/>
                  </a:lnTo>
                  <a:lnTo>
                    <a:pt x="738" y="302"/>
                  </a:lnTo>
                  <a:lnTo>
                    <a:pt x="743" y="310"/>
                  </a:lnTo>
                  <a:lnTo>
                    <a:pt x="756" y="313"/>
                  </a:lnTo>
                  <a:lnTo>
                    <a:pt x="758" y="314"/>
                  </a:lnTo>
                  <a:lnTo>
                    <a:pt x="760" y="317"/>
                  </a:lnTo>
                  <a:lnTo>
                    <a:pt x="750" y="326"/>
                  </a:lnTo>
                  <a:lnTo>
                    <a:pt x="755" y="335"/>
                  </a:lnTo>
                  <a:lnTo>
                    <a:pt x="761" y="346"/>
                  </a:lnTo>
                  <a:lnTo>
                    <a:pt x="760" y="353"/>
                  </a:lnTo>
                  <a:lnTo>
                    <a:pt x="758" y="358"/>
                  </a:lnTo>
                  <a:lnTo>
                    <a:pt x="757" y="363"/>
                  </a:lnTo>
                  <a:lnTo>
                    <a:pt x="753" y="372"/>
                  </a:lnTo>
                  <a:lnTo>
                    <a:pt x="745" y="382"/>
                  </a:lnTo>
                  <a:lnTo>
                    <a:pt x="740" y="393"/>
                  </a:lnTo>
                  <a:lnTo>
                    <a:pt x="756" y="410"/>
                  </a:lnTo>
                  <a:lnTo>
                    <a:pt x="770" y="425"/>
                  </a:lnTo>
                  <a:lnTo>
                    <a:pt x="779" y="431"/>
                  </a:lnTo>
                  <a:lnTo>
                    <a:pt x="810" y="425"/>
                  </a:lnTo>
                  <a:lnTo>
                    <a:pt x="809" y="406"/>
                  </a:lnTo>
                  <a:lnTo>
                    <a:pt x="808" y="396"/>
                  </a:lnTo>
                  <a:lnTo>
                    <a:pt x="806" y="388"/>
                  </a:lnTo>
                  <a:lnTo>
                    <a:pt x="813" y="380"/>
                  </a:lnTo>
                  <a:lnTo>
                    <a:pt x="820" y="377"/>
                  </a:lnTo>
                  <a:lnTo>
                    <a:pt x="836" y="377"/>
                  </a:lnTo>
                  <a:lnTo>
                    <a:pt x="841" y="374"/>
                  </a:lnTo>
                  <a:lnTo>
                    <a:pt x="860" y="361"/>
                  </a:lnTo>
                  <a:lnTo>
                    <a:pt x="860" y="382"/>
                  </a:lnTo>
                  <a:lnTo>
                    <a:pt x="861" y="393"/>
                  </a:lnTo>
                  <a:lnTo>
                    <a:pt x="865" y="409"/>
                  </a:lnTo>
                  <a:lnTo>
                    <a:pt x="870" y="409"/>
                  </a:lnTo>
                  <a:lnTo>
                    <a:pt x="872" y="411"/>
                  </a:lnTo>
                  <a:lnTo>
                    <a:pt x="871" y="418"/>
                  </a:lnTo>
                  <a:lnTo>
                    <a:pt x="871" y="422"/>
                  </a:lnTo>
                  <a:lnTo>
                    <a:pt x="865" y="429"/>
                  </a:lnTo>
                  <a:lnTo>
                    <a:pt x="860" y="431"/>
                  </a:lnTo>
                  <a:lnTo>
                    <a:pt x="856" y="430"/>
                  </a:lnTo>
                  <a:lnTo>
                    <a:pt x="847" y="429"/>
                  </a:lnTo>
                  <a:lnTo>
                    <a:pt x="842" y="433"/>
                  </a:lnTo>
                  <a:lnTo>
                    <a:pt x="837" y="439"/>
                  </a:lnTo>
                  <a:lnTo>
                    <a:pt x="839" y="442"/>
                  </a:lnTo>
                  <a:lnTo>
                    <a:pt x="832" y="452"/>
                  </a:lnTo>
                  <a:lnTo>
                    <a:pt x="844" y="451"/>
                  </a:lnTo>
                  <a:lnTo>
                    <a:pt x="844" y="463"/>
                  </a:lnTo>
                  <a:lnTo>
                    <a:pt x="842" y="479"/>
                  </a:lnTo>
                  <a:lnTo>
                    <a:pt x="847" y="485"/>
                  </a:lnTo>
                  <a:lnTo>
                    <a:pt x="847" y="488"/>
                  </a:lnTo>
                  <a:lnTo>
                    <a:pt x="846" y="503"/>
                  </a:lnTo>
                  <a:lnTo>
                    <a:pt x="854" y="514"/>
                  </a:lnTo>
                  <a:lnTo>
                    <a:pt x="860" y="516"/>
                  </a:lnTo>
                  <a:lnTo>
                    <a:pt x="863" y="515"/>
                  </a:lnTo>
                  <a:lnTo>
                    <a:pt x="887" y="513"/>
                  </a:lnTo>
                  <a:lnTo>
                    <a:pt x="898" y="513"/>
                  </a:lnTo>
                  <a:lnTo>
                    <a:pt x="898" y="515"/>
                  </a:lnTo>
                  <a:lnTo>
                    <a:pt x="906" y="519"/>
                  </a:lnTo>
                  <a:lnTo>
                    <a:pt x="917" y="512"/>
                  </a:lnTo>
                  <a:lnTo>
                    <a:pt x="921" y="519"/>
                  </a:lnTo>
                  <a:lnTo>
                    <a:pt x="923" y="525"/>
                  </a:lnTo>
                  <a:lnTo>
                    <a:pt x="924" y="527"/>
                  </a:lnTo>
                  <a:lnTo>
                    <a:pt x="925" y="531"/>
                  </a:lnTo>
                  <a:lnTo>
                    <a:pt x="929" y="532"/>
                  </a:lnTo>
                  <a:lnTo>
                    <a:pt x="931" y="534"/>
                  </a:lnTo>
                  <a:lnTo>
                    <a:pt x="934" y="534"/>
                  </a:lnTo>
                  <a:lnTo>
                    <a:pt x="935" y="534"/>
                  </a:lnTo>
                  <a:lnTo>
                    <a:pt x="936" y="536"/>
                  </a:lnTo>
                  <a:lnTo>
                    <a:pt x="938" y="537"/>
                  </a:lnTo>
                  <a:lnTo>
                    <a:pt x="938" y="539"/>
                  </a:lnTo>
                  <a:lnTo>
                    <a:pt x="937" y="541"/>
                  </a:lnTo>
                  <a:lnTo>
                    <a:pt x="936" y="543"/>
                  </a:lnTo>
                  <a:lnTo>
                    <a:pt x="936" y="545"/>
                  </a:lnTo>
                  <a:lnTo>
                    <a:pt x="935" y="547"/>
                  </a:lnTo>
                  <a:lnTo>
                    <a:pt x="934" y="549"/>
                  </a:lnTo>
                  <a:lnTo>
                    <a:pt x="935" y="553"/>
                  </a:lnTo>
                  <a:lnTo>
                    <a:pt x="936" y="556"/>
                  </a:lnTo>
                  <a:lnTo>
                    <a:pt x="940" y="557"/>
                  </a:lnTo>
                  <a:lnTo>
                    <a:pt x="941" y="559"/>
                  </a:lnTo>
                  <a:lnTo>
                    <a:pt x="938" y="560"/>
                  </a:lnTo>
                  <a:lnTo>
                    <a:pt x="941" y="565"/>
                  </a:lnTo>
                  <a:lnTo>
                    <a:pt x="944" y="562"/>
                  </a:lnTo>
                  <a:lnTo>
                    <a:pt x="979" y="548"/>
                  </a:lnTo>
                  <a:lnTo>
                    <a:pt x="980" y="542"/>
                  </a:lnTo>
                  <a:lnTo>
                    <a:pt x="982" y="538"/>
                  </a:lnTo>
                  <a:lnTo>
                    <a:pt x="982" y="531"/>
                  </a:lnTo>
                  <a:lnTo>
                    <a:pt x="983" y="526"/>
                  </a:lnTo>
                  <a:lnTo>
                    <a:pt x="984" y="525"/>
                  </a:lnTo>
                  <a:lnTo>
                    <a:pt x="981" y="522"/>
                  </a:lnTo>
                  <a:lnTo>
                    <a:pt x="984" y="518"/>
                  </a:lnTo>
                  <a:lnTo>
                    <a:pt x="1007" y="527"/>
                  </a:lnTo>
                  <a:lnTo>
                    <a:pt x="993" y="546"/>
                  </a:lnTo>
                  <a:lnTo>
                    <a:pt x="1040" y="579"/>
                  </a:lnTo>
                  <a:lnTo>
                    <a:pt x="1043" y="574"/>
                  </a:lnTo>
                  <a:lnTo>
                    <a:pt x="1068" y="590"/>
                  </a:lnTo>
                  <a:lnTo>
                    <a:pt x="1069" y="615"/>
                  </a:lnTo>
                  <a:lnTo>
                    <a:pt x="1069" y="627"/>
                  </a:lnTo>
                  <a:lnTo>
                    <a:pt x="1064" y="639"/>
                  </a:lnTo>
                  <a:lnTo>
                    <a:pt x="1072" y="705"/>
                  </a:lnTo>
                  <a:lnTo>
                    <a:pt x="1054" y="717"/>
                  </a:lnTo>
                  <a:lnTo>
                    <a:pt x="1054" y="727"/>
                  </a:lnTo>
                  <a:lnTo>
                    <a:pt x="1051" y="734"/>
                  </a:lnTo>
                  <a:lnTo>
                    <a:pt x="1052" y="744"/>
                  </a:lnTo>
                  <a:lnTo>
                    <a:pt x="1042" y="751"/>
                  </a:lnTo>
                  <a:lnTo>
                    <a:pt x="1044" y="752"/>
                  </a:lnTo>
                  <a:lnTo>
                    <a:pt x="1041" y="756"/>
                  </a:lnTo>
                  <a:lnTo>
                    <a:pt x="1055" y="762"/>
                  </a:lnTo>
                  <a:lnTo>
                    <a:pt x="1052" y="769"/>
                  </a:lnTo>
                  <a:lnTo>
                    <a:pt x="1049" y="776"/>
                  </a:lnTo>
                  <a:lnTo>
                    <a:pt x="1036" y="788"/>
                  </a:lnTo>
                  <a:lnTo>
                    <a:pt x="1005" y="801"/>
                  </a:lnTo>
                  <a:lnTo>
                    <a:pt x="995" y="795"/>
                  </a:lnTo>
                  <a:lnTo>
                    <a:pt x="993" y="787"/>
                  </a:lnTo>
                  <a:lnTo>
                    <a:pt x="971" y="782"/>
                  </a:lnTo>
                  <a:lnTo>
                    <a:pt x="969" y="779"/>
                  </a:lnTo>
                  <a:lnTo>
                    <a:pt x="962" y="777"/>
                  </a:lnTo>
                  <a:lnTo>
                    <a:pt x="959" y="776"/>
                  </a:lnTo>
                  <a:lnTo>
                    <a:pt x="955" y="771"/>
                  </a:lnTo>
                  <a:lnTo>
                    <a:pt x="947" y="763"/>
                  </a:lnTo>
                  <a:lnTo>
                    <a:pt x="941" y="758"/>
                  </a:lnTo>
                  <a:lnTo>
                    <a:pt x="933" y="747"/>
                  </a:lnTo>
                  <a:lnTo>
                    <a:pt x="925" y="754"/>
                  </a:lnTo>
                  <a:lnTo>
                    <a:pt x="909" y="767"/>
                  </a:lnTo>
                  <a:lnTo>
                    <a:pt x="906" y="771"/>
                  </a:lnTo>
                  <a:lnTo>
                    <a:pt x="898" y="772"/>
                  </a:lnTo>
                  <a:lnTo>
                    <a:pt x="887" y="770"/>
                  </a:lnTo>
                  <a:lnTo>
                    <a:pt x="881" y="768"/>
                  </a:lnTo>
                  <a:lnTo>
                    <a:pt x="875" y="769"/>
                  </a:lnTo>
                  <a:lnTo>
                    <a:pt x="868" y="766"/>
                  </a:lnTo>
                  <a:lnTo>
                    <a:pt x="857" y="765"/>
                  </a:lnTo>
                  <a:lnTo>
                    <a:pt x="845" y="790"/>
                  </a:lnTo>
                  <a:lnTo>
                    <a:pt x="846" y="797"/>
                  </a:lnTo>
                  <a:lnTo>
                    <a:pt x="844" y="809"/>
                  </a:lnTo>
                  <a:lnTo>
                    <a:pt x="844" y="818"/>
                  </a:lnTo>
                  <a:lnTo>
                    <a:pt x="838" y="823"/>
                  </a:lnTo>
                  <a:lnTo>
                    <a:pt x="813" y="821"/>
                  </a:lnTo>
                  <a:lnTo>
                    <a:pt x="810" y="835"/>
                  </a:lnTo>
                  <a:lnTo>
                    <a:pt x="805" y="838"/>
                  </a:lnTo>
                  <a:lnTo>
                    <a:pt x="791" y="835"/>
                  </a:lnTo>
                  <a:lnTo>
                    <a:pt x="769" y="847"/>
                  </a:lnTo>
                  <a:lnTo>
                    <a:pt x="765" y="836"/>
                  </a:lnTo>
                  <a:lnTo>
                    <a:pt x="724" y="850"/>
                  </a:lnTo>
                  <a:lnTo>
                    <a:pt x="713" y="856"/>
                  </a:lnTo>
                  <a:lnTo>
                    <a:pt x="703" y="855"/>
                  </a:lnTo>
                  <a:lnTo>
                    <a:pt x="668" y="870"/>
                  </a:lnTo>
                  <a:lnTo>
                    <a:pt x="665" y="876"/>
                  </a:lnTo>
                  <a:lnTo>
                    <a:pt x="662" y="878"/>
                  </a:lnTo>
                  <a:lnTo>
                    <a:pt x="661" y="878"/>
                  </a:lnTo>
                  <a:lnTo>
                    <a:pt x="659" y="878"/>
                  </a:lnTo>
                  <a:lnTo>
                    <a:pt x="656" y="879"/>
                  </a:lnTo>
                  <a:lnTo>
                    <a:pt x="655" y="878"/>
                  </a:lnTo>
                  <a:lnTo>
                    <a:pt x="653" y="878"/>
                  </a:lnTo>
                  <a:lnTo>
                    <a:pt x="650" y="878"/>
                  </a:lnTo>
                  <a:lnTo>
                    <a:pt x="648" y="875"/>
                  </a:lnTo>
                  <a:lnTo>
                    <a:pt x="643" y="879"/>
                  </a:lnTo>
                  <a:lnTo>
                    <a:pt x="642" y="881"/>
                  </a:lnTo>
                  <a:lnTo>
                    <a:pt x="637" y="888"/>
                  </a:lnTo>
                  <a:lnTo>
                    <a:pt x="637" y="890"/>
                  </a:lnTo>
                  <a:lnTo>
                    <a:pt x="635" y="891"/>
                  </a:lnTo>
                  <a:lnTo>
                    <a:pt x="636" y="895"/>
                  </a:lnTo>
                  <a:lnTo>
                    <a:pt x="636" y="896"/>
                  </a:lnTo>
                  <a:lnTo>
                    <a:pt x="635" y="898"/>
                  </a:lnTo>
                  <a:lnTo>
                    <a:pt x="634" y="899"/>
                  </a:lnTo>
                  <a:lnTo>
                    <a:pt x="634" y="902"/>
                  </a:lnTo>
                  <a:lnTo>
                    <a:pt x="630" y="905"/>
                  </a:lnTo>
                  <a:lnTo>
                    <a:pt x="628" y="909"/>
                  </a:lnTo>
                  <a:lnTo>
                    <a:pt x="629" y="913"/>
                  </a:lnTo>
                  <a:lnTo>
                    <a:pt x="628" y="915"/>
                  </a:lnTo>
                  <a:lnTo>
                    <a:pt x="624" y="919"/>
                  </a:lnTo>
                  <a:lnTo>
                    <a:pt x="623" y="920"/>
                  </a:lnTo>
                  <a:lnTo>
                    <a:pt x="614" y="922"/>
                  </a:lnTo>
                  <a:lnTo>
                    <a:pt x="608" y="929"/>
                  </a:lnTo>
                  <a:lnTo>
                    <a:pt x="601" y="937"/>
                  </a:lnTo>
                  <a:lnTo>
                    <a:pt x="594" y="945"/>
                  </a:lnTo>
                  <a:lnTo>
                    <a:pt x="590" y="951"/>
                  </a:lnTo>
                  <a:lnTo>
                    <a:pt x="587" y="954"/>
                  </a:lnTo>
                  <a:lnTo>
                    <a:pt x="578" y="964"/>
                  </a:lnTo>
                  <a:lnTo>
                    <a:pt x="571" y="974"/>
                  </a:lnTo>
                  <a:lnTo>
                    <a:pt x="569" y="975"/>
                  </a:lnTo>
                  <a:lnTo>
                    <a:pt x="564" y="976"/>
                  </a:lnTo>
                  <a:lnTo>
                    <a:pt x="529" y="978"/>
                  </a:lnTo>
                  <a:lnTo>
                    <a:pt x="505" y="985"/>
                  </a:lnTo>
                  <a:lnTo>
                    <a:pt x="502" y="1000"/>
                  </a:lnTo>
                  <a:lnTo>
                    <a:pt x="483" y="1006"/>
                  </a:lnTo>
                  <a:lnTo>
                    <a:pt x="476" y="993"/>
                  </a:lnTo>
                  <a:lnTo>
                    <a:pt x="463" y="991"/>
                  </a:lnTo>
                  <a:lnTo>
                    <a:pt x="449" y="999"/>
                  </a:lnTo>
                  <a:lnTo>
                    <a:pt x="438" y="1003"/>
                  </a:lnTo>
                  <a:lnTo>
                    <a:pt x="431" y="1002"/>
                  </a:lnTo>
                  <a:lnTo>
                    <a:pt x="421" y="1004"/>
                  </a:lnTo>
                  <a:lnTo>
                    <a:pt x="416" y="1012"/>
                  </a:lnTo>
                  <a:lnTo>
                    <a:pt x="413" y="1006"/>
                  </a:lnTo>
                  <a:lnTo>
                    <a:pt x="408" y="1000"/>
                  </a:lnTo>
                  <a:lnTo>
                    <a:pt x="402" y="1000"/>
                  </a:lnTo>
                  <a:lnTo>
                    <a:pt x="399" y="996"/>
                  </a:lnTo>
                  <a:lnTo>
                    <a:pt x="389" y="995"/>
                  </a:lnTo>
                  <a:lnTo>
                    <a:pt x="382" y="996"/>
                  </a:lnTo>
                  <a:lnTo>
                    <a:pt x="376" y="995"/>
                  </a:lnTo>
                  <a:lnTo>
                    <a:pt x="369" y="996"/>
                  </a:lnTo>
                  <a:lnTo>
                    <a:pt x="365" y="995"/>
                  </a:lnTo>
                  <a:lnTo>
                    <a:pt x="353" y="985"/>
                  </a:lnTo>
                  <a:lnTo>
                    <a:pt x="348" y="981"/>
                  </a:lnTo>
                  <a:lnTo>
                    <a:pt x="341" y="978"/>
                  </a:lnTo>
                  <a:lnTo>
                    <a:pt x="339" y="973"/>
                  </a:lnTo>
                  <a:lnTo>
                    <a:pt x="339" y="967"/>
                  </a:lnTo>
                  <a:lnTo>
                    <a:pt x="337" y="964"/>
                  </a:lnTo>
                  <a:lnTo>
                    <a:pt x="319" y="960"/>
                  </a:lnTo>
                  <a:lnTo>
                    <a:pt x="316" y="948"/>
                  </a:lnTo>
                  <a:lnTo>
                    <a:pt x="313" y="941"/>
                  </a:lnTo>
                  <a:lnTo>
                    <a:pt x="308" y="934"/>
                  </a:lnTo>
                  <a:lnTo>
                    <a:pt x="299" y="926"/>
                  </a:lnTo>
                  <a:lnTo>
                    <a:pt x="293" y="914"/>
                  </a:lnTo>
                  <a:lnTo>
                    <a:pt x="289" y="909"/>
                  </a:lnTo>
                  <a:lnTo>
                    <a:pt x="287" y="903"/>
                  </a:lnTo>
                  <a:lnTo>
                    <a:pt x="281" y="886"/>
                  </a:lnTo>
                  <a:lnTo>
                    <a:pt x="268" y="904"/>
                  </a:lnTo>
                  <a:lnTo>
                    <a:pt x="258" y="914"/>
                  </a:lnTo>
                  <a:lnTo>
                    <a:pt x="265" y="960"/>
                  </a:lnTo>
                  <a:lnTo>
                    <a:pt x="271" y="975"/>
                  </a:lnTo>
                  <a:lnTo>
                    <a:pt x="272" y="981"/>
                  </a:lnTo>
                  <a:lnTo>
                    <a:pt x="265" y="1004"/>
                  </a:lnTo>
                  <a:lnTo>
                    <a:pt x="265" y="1020"/>
                  </a:lnTo>
                  <a:lnTo>
                    <a:pt x="250" y="1024"/>
                  </a:lnTo>
                  <a:lnTo>
                    <a:pt x="229" y="1020"/>
                  </a:lnTo>
                  <a:lnTo>
                    <a:pt x="203" y="1010"/>
                  </a:lnTo>
                  <a:lnTo>
                    <a:pt x="202" y="1006"/>
                  </a:lnTo>
                  <a:lnTo>
                    <a:pt x="202" y="1004"/>
                  </a:lnTo>
                  <a:lnTo>
                    <a:pt x="203" y="999"/>
                  </a:lnTo>
                  <a:lnTo>
                    <a:pt x="204" y="998"/>
                  </a:lnTo>
                  <a:lnTo>
                    <a:pt x="205" y="997"/>
                  </a:lnTo>
                  <a:lnTo>
                    <a:pt x="205" y="996"/>
                  </a:lnTo>
                  <a:lnTo>
                    <a:pt x="205" y="995"/>
                  </a:lnTo>
                  <a:lnTo>
                    <a:pt x="205" y="989"/>
                  </a:lnTo>
                  <a:lnTo>
                    <a:pt x="205" y="988"/>
                  </a:lnTo>
                  <a:lnTo>
                    <a:pt x="203" y="985"/>
                  </a:lnTo>
                  <a:lnTo>
                    <a:pt x="203" y="979"/>
                  </a:lnTo>
                  <a:lnTo>
                    <a:pt x="203" y="976"/>
                  </a:lnTo>
                  <a:lnTo>
                    <a:pt x="202" y="975"/>
                  </a:lnTo>
                  <a:lnTo>
                    <a:pt x="200" y="973"/>
                  </a:lnTo>
                  <a:lnTo>
                    <a:pt x="199" y="972"/>
                  </a:lnTo>
                  <a:lnTo>
                    <a:pt x="200" y="971"/>
                  </a:lnTo>
                  <a:lnTo>
                    <a:pt x="200" y="969"/>
                  </a:lnTo>
                  <a:lnTo>
                    <a:pt x="200" y="967"/>
                  </a:lnTo>
                  <a:lnTo>
                    <a:pt x="200" y="965"/>
                  </a:lnTo>
                  <a:lnTo>
                    <a:pt x="201" y="963"/>
                  </a:lnTo>
                  <a:lnTo>
                    <a:pt x="202" y="962"/>
                  </a:lnTo>
                  <a:lnTo>
                    <a:pt x="202" y="961"/>
                  </a:lnTo>
                  <a:lnTo>
                    <a:pt x="202" y="960"/>
                  </a:lnTo>
                  <a:lnTo>
                    <a:pt x="199" y="956"/>
                  </a:lnTo>
                  <a:lnTo>
                    <a:pt x="198" y="955"/>
                  </a:lnTo>
                  <a:lnTo>
                    <a:pt x="198" y="954"/>
                  </a:lnTo>
                  <a:lnTo>
                    <a:pt x="198" y="953"/>
                  </a:lnTo>
                  <a:lnTo>
                    <a:pt x="198" y="951"/>
                  </a:lnTo>
                  <a:lnTo>
                    <a:pt x="197" y="950"/>
                  </a:lnTo>
                  <a:lnTo>
                    <a:pt x="196" y="948"/>
                  </a:lnTo>
                  <a:lnTo>
                    <a:pt x="195" y="945"/>
                  </a:lnTo>
                  <a:lnTo>
                    <a:pt x="195" y="944"/>
                  </a:lnTo>
                  <a:lnTo>
                    <a:pt x="195" y="943"/>
                  </a:lnTo>
                  <a:lnTo>
                    <a:pt x="192" y="942"/>
                  </a:lnTo>
                  <a:lnTo>
                    <a:pt x="192" y="941"/>
                  </a:lnTo>
                  <a:lnTo>
                    <a:pt x="191" y="940"/>
                  </a:lnTo>
                  <a:lnTo>
                    <a:pt x="187" y="938"/>
                  </a:lnTo>
                  <a:lnTo>
                    <a:pt x="186" y="937"/>
                  </a:lnTo>
                  <a:lnTo>
                    <a:pt x="184" y="938"/>
                  </a:lnTo>
                  <a:lnTo>
                    <a:pt x="181" y="937"/>
                  </a:lnTo>
                  <a:lnTo>
                    <a:pt x="181" y="935"/>
                  </a:lnTo>
                  <a:lnTo>
                    <a:pt x="179" y="933"/>
                  </a:lnTo>
                  <a:lnTo>
                    <a:pt x="177" y="932"/>
                  </a:lnTo>
                  <a:lnTo>
                    <a:pt x="177" y="930"/>
                  </a:lnTo>
                  <a:lnTo>
                    <a:pt x="179" y="929"/>
                  </a:lnTo>
                  <a:lnTo>
                    <a:pt x="179" y="928"/>
                  </a:lnTo>
                  <a:lnTo>
                    <a:pt x="177" y="927"/>
                  </a:lnTo>
                  <a:lnTo>
                    <a:pt x="175" y="926"/>
                  </a:lnTo>
                  <a:lnTo>
                    <a:pt x="175" y="928"/>
                  </a:lnTo>
                  <a:lnTo>
                    <a:pt x="174" y="928"/>
                  </a:lnTo>
                  <a:lnTo>
                    <a:pt x="173" y="928"/>
                  </a:lnTo>
                  <a:lnTo>
                    <a:pt x="172" y="925"/>
                  </a:lnTo>
                  <a:lnTo>
                    <a:pt x="172" y="922"/>
                  </a:lnTo>
                  <a:lnTo>
                    <a:pt x="169" y="922"/>
                  </a:lnTo>
                  <a:lnTo>
                    <a:pt x="167" y="923"/>
                  </a:lnTo>
                  <a:lnTo>
                    <a:pt x="164" y="925"/>
                  </a:lnTo>
                  <a:lnTo>
                    <a:pt x="159" y="925"/>
                  </a:lnTo>
                  <a:lnTo>
                    <a:pt x="157" y="925"/>
                  </a:lnTo>
                  <a:lnTo>
                    <a:pt x="154" y="927"/>
                  </a:lnTo>
                  <a:lnTo>
                    <a:pt x="154" y="928"/>
                  </a:lnTo>
                  <a:lnTo>
                    <a:pt x="155" y="931"/>
                  </a:lnTo>
                  <a:lnTo>
                    <a:pt x="157" y="934"/>
                  </a:lnTo>
                  <a:lnTo>
                    <a:pt x="159" y="937"/>
                  </a:lnTo>
                  <a:lnTo>
                    <a:pt x="157" y="939"/>
                  </a:lnTo>
                  <a:lnTo>
                    <a:pt x="155" y="940"/>
                  </a:lnTo>
                  <a:lnTo>
                    <a:pt x="154" y="939"/>
                  </a:lnTo>
                  <a:lnTo>
                    <a:pt x="153" y="937"/>
                  </a:lnTo>
                  <a:lnTo>
                    <a:pt x="149" y="934"/>
                  </a:lnTo>
                  <a:lnTo>
                    <a:pt x="148" y="933"/>
                  </a:lnTo>
                  <a:lnTo>
                    <a:pt x="147" y="932"/>
                  </a:lnTo>
                  <a:lnTo>
                    <a:pt x="144" y="931"/>
                  </a:lnTo>
                  <a:lnTo>
                    <a:pt x="141" y="931"/>
                  </a:lnTo>
                  <a:lnTo>
                    <a:pt x="140" y="933"/>
                  </a:lnTo>
                  <a:lnTo>
                    <a:pt x="139" y="935"/>
                  </a:lnTo>
                  <a:lnTo>
                    <a:pt x="137" y="938"/>
                  </a:lnTo>
                  <a:lnTo>
                    <a:pt x="133" y="938"/>
                  </a:lnTo>
                  <a:lnTo>
                    <a:pt x="129" y="937"/>
                  </a:lnTo>
                  <a:lnTo>
                    <a:pt x="128" y="935"/>
                  </a:lnTo>
                  <a:lnTo>
                    <a:pt x="127" y="935"/>
                  </a:lnTo>
                  <a:lnTo>
                    <a:pt x="123" y="938"/>
                  </a:lnTo>
                  <a:lnTo>
                    <a:pt x="121" y="940"/>
                  </a:lnTo>
                  <a:lnTo>
                    <a:pt x="123" y="942"/>
                  </a:lnTo>
                  <a:lnTo>
                    <a:pt x="125" y="944"/>
                  </a:lnTo>
                  <a:lnTo>
                    <a:pt x="125" y="946"/>
                  </a:lnTo>
                  <a:lnTo>
                    <a:pt x="124" y="948"/>
                  </a:lnTo>
                  <a:lnTo>
                    <a:pt x="119" y="948"/>
                  </a:lnTo>
                  <a:lnTo>
                    <a:pt x="118" y="949"/>
                  </a:lnTo>
                  <a:lnTo>
                    <a:pt x="118" y="950"/>
                  </a:lnTo>
                  <a:lnTo>
                    <a:pt x="119" y="950"/>
                  </a:lnTo>
                  <a:lnTo>
                    <a:pt x="121" y="950"/>
                  </a:lnTo>
                  <a:lnTo>
                    <a:pt x="124" y="951"/>
                  </a:lnTo>
                  <a:lnTo>
                    <a:pt x="125" y="952"/>
                  </a:lnTo>
                  <a:lnTo>
                    <a:pt x="125" y="953"/>
                  </a:lnTo>
                  <a:lnTo>
                    <a:pt x="124" y="953"/>
                  </a:lnTo>
                  <a:lnTo>
                    <a:pt x="123" y="953"/>
                  </a:lnTo>
                  <a:lnTo>
                    <a:pt x="121" y="954"/>
                  </a:lnTo>
                  <a:lnTo>
                    <a:pt x="120" y="954"/>
                  </a:lnTo>
                  <a:lnTo>
                    <a:pt x="118" y="955"/>
                  </a:lnTo>
                  <a:lnTo>
                    <a:pt x="116" y="955"/>
                  </a:lnTo>
                  <a:lnTo>
                    <a:pt x="116" y="954"/>
                  </a:lnTo>
                  <a:lnTo>
                    <a:pt x="116" y="952"/>
                  </a:lnTo>
                  <a:lnTo>
                    <a:pt x="116" y="949"/>
                  </a:lnTo>
                  <a:lnTo>
                    <a:pt x="115" y="946"/>
                  </a:lnTo>
                  <a:lnTo>
                    <a:pt x="113" y="944"/>
                  </a:lnTo>
                  <a:lnTo>
                    <a:pt x="112" y="943"/>
                  </a:lnTo>
                  <a:lnTo>
                    <a:pt x="112" y="946"/>
                  </a:lnTo>
                  <a:lnTo>
                    <a:pt x="111" y="948"/>
                  </a:lnTo>
                  <a:lnTo>
                    <a:pt x="109" y="949"/>
                  </a:lnTo>
                  <a:lnTo>
                    <a:pt x="108" y="948"/>
                  </a:lnTo>
                  <a:lnTo>
                    <a:pt x="108" y="945"/>
                  </a:lnTo>
                  <a:lnTo>
                    <a:pt x="106" y="943"/>
                  </a:lnTo>
                  <a:lnTo>
                    <a:pt x="103" y="942"/>
                  </a:lnTo>
                  <a:lnTo>
                    <a:pt x="101" y="941"/>
                  </a:lnTo>
                  <a:lnTo>
                    <a:pt x="100" y="943"/>
                  </a:lnTo>
                  <a:lnTo>
                    <a:pt x="99" y="943"/>
                  </a:lnTo>
                  <a:lnTo>
                    <a:pt x="99" y="942"/>
                  </a:lnTo>
                  <a:lnTo>
                    <a:pt x="99" y="940"/>
                  </a:lnTo>
                  <a:lnTo>
                    <a:pt x="96" y="939"/>
                  </a:lnTo>
                  <a:lnTo>
                    <a:pt x="94" y="941"/>
                  </a:lnTo>
                  <a:lnTo>
                    <a:pt x="94" y="946"/>
                  </a:lnTo>
                  <a:lnTo>
                    <a:pt x="93" y="94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77" name="Freeform 3117"/>
            <p:cNvSpPr>
              <a:spLocks/>
            </p:cNvSpPr>
            <p:nvPr/>
          </p:nvSpPr>
          <p:spPr bwMode="auto">
            <a:xfrm>
              <a:off x="2543175" y="6577330"/>
              <a:ext cx="31750" cy="26670"/>
            </a:xfrm>
            <a:custGeom>
              <a:avLst/>
              <a:gdLst>
                <a:gd name="T0" fmla="*/ 0 w 50"/>
                <a:gd name="T1" fmla="*/ 16510 h 42"/>
                <a:gd name="T2" fmla="*/ 5715 w 50"/>
                <a:gd name="T3" fmla="*/ 8890 h 42"/>
                <a:gd name="T4" fmla="*/ 17145 w 50"/>
                <a:gd name="T5" fmla="*/ 3810 h 42"/>
                <a:gd name="T6" fmla="*/ 28575 w 50"/>
                <a:gd name="T7" fmla="*/ 635 h 42"/>
                <a:gd name="T8" fmla="*/ 30480 w 50"/>
                <a:gd name="T9" fmla="*/ 0 h 42"/>
                <a:gd name="T10" fmla="*/ 30480 w 50"/>
                <a:gd name="T11" fmla="*/ 1905 h 42"/>
                <a:gd name="T12" fmla="*/ 31750 w 50"/>
                <a:gd name="T13" fmla="*/ 5080 h 42"/>
                <a:gd name="T14" fmla="*/ 31750 w 50"/>
                <a:gd name="T15" fmla="*/ 10160 h 42"/>
                <a:gd name="T16" fmla="*/ 31115 w 50"/>
                <a:gd name="T17" fmla="*/ 13335 h 42"/>
                <a:gd name="T18" fmla="*/ 28575 w 50"/>
                <a:gd name="T19" fmla="*/ 15875 h 42"/>
                <a:gd name="T20" fmla="*/ 28575 w 50"/>
                <a:gd name="T21" fmla="*/ 17780 h 42"/>
                <a:gd name="T22" fmla="*/ 23495 w 50"/>
                <a:gd name="T23" fmla="*/ 22225 h 42"/>
                <a:gd name="T24" fmla="*/ 21590 w 50"/>
                <a:gd name="T25" fmla="*/ 22225 h 42"/>
                <a:gd name="T26" fmla="*/ 20320 w 50"/>
                <a:gd name="T27" fmla="*/ 24130 h 42"/>
                <a:gd name="T28" fmla="*/ 17145 w 50"/>
                <a:gd name="T29" fmla="*/ 25400 h 42"/>
                <a:gd name="T30" fmla="*/ 13335 w 50"/>
                <a:gd name="T31" fmla="*/ 26670 h 42"/>
                <a:gd name="T32" fmla="*/ 8255 w 50"/>
                <a:gd name="T33" fmla="*/ 26035 h 42"/>
                <a:gd name="T34" fmla="*/ 0 w 50"/>
                <a:gd name="T35" fmla="*/ 21590 h 42"/>
                <a:gd name="T36" fmla="*/ 635 w 50"/>
                <a:gd name="T37" fmla="*/ 17780 h 42"/>
                <a:gd name="T38" fmla="*/ 0 w 50"/>
                <a:gd name="T39" fmla="*/ 16510 h 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42"/>
                <a:gd name="T62" fmla="*/ 50 w 50"/>
                <a:gd name="T63" fmla="*/ 42 h 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42">
                  <a:moveTo>
                    <a:pt x="0" y="26"/>
                  </a:moveTo>
                  <a:lnTo>
                    <a:pt x="9" y="14"/>
                  </a:lnTo>
                  <a:lnTo>
                    <a:pt x="27" y="6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8" y="3"/>
                  </a:lnTo>
                  <a:lnTo>
                    <a:pt x="50" y="8"/>
                  </a:lnTo>
                  <a:lnTo>
                    <a:pt x="50" y="16"/>
                  </a:lnTo>
                  <a:lnTo>
                    <a:pt x="49" y="21"/>
                  </a:lnTo>
                  <a:lnTo>
                    <a:pt x="45" y="25"/>
                  </a:lnTo>
                  <a:lnTo>
                    <a:pt x="45" y="28"/>
                  </a:lnTo>
                  <a:lnTo>
                    <a:pt x="37" y="35"/>
                  </a:lnTo>
                  <a:lnTo>
                    <a:pt x="34" y="35"/>
                  </a:lnTo>
                  <a:lnTo>
                    <a:pt x="32" y="38"/>
                  </a:lnTo>
                  <a:lnTo>
                    <a:pt x="27" y="40"/>
                  </a:lnTo>
                  <a:lnTo>
                    <a:pt x="21" y="42"/>
                  </a:lnTo>
                  <a:lnTo>
                    <a:pt x="13" y="41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090A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8" name="Freeform 3118"/>
            <p:cNvSpPr>
              <a:spLocks/>
            </p:cNvSpPr>
            <p:nvPr/>
          </p:nvSpPr>
          <p:spPr bwMode="auto">
            <a:xfrm>
              <a:off x="3524250" y="5880735"/>
              <a:ext cx="678815" cy="582930"/>
            </a:xfrm>
            <a:custGeom>
              <a:avLst/>
              <a:gdLst>
                <a:gd name="T0" fmla="*/ 544195 w 1069"/>
                <a:gd name="T1" fmla="*/ 128270 h 918"/>
                <a:gd name="T2" fmla="*/ 566420 w 1069"/>
                <a:gd name="T3" fmla="*/ 174625 h 918"/>
                <a:gd name="T4" fmla="*/ 568325 w 1069"/>
                <a:gd name="T5" fmla="*/ 215265 h 918"/>
                <a:gd name="T6" fmla="*/ 609600 w 1069"/>
                <a:gd name="T7" fmla="*/ 250825 h 918"/>
                <a:gd name="T8" fmla="*/ 610870 w 1069"/>
                <a:gd name="T9" fmla="*/ 212090 h 918"/>
                <a:gd name="T10" fmla="*/ 619760 w 1069"/>
                <a:gd name="T11" fmla="*/ 196215 h 918"/>
                <a:gd name="T12" fmla="*/ 648970 w 1069"/>
                <a:gd name="T13" fmla="*/ 233045 h 918"/>
                <a:gd name="T14" fmla="*/ 641985 w 1069"/>
                <a:gd name="T15" fmla="*/ 274955 h 918"/>
                <a:gd name="T16" fmla="*/ 670560 w 1069"/>
                <a:gd name="T17" fmla="*/ 328930 h 918"/>
                <a:gd name="T18" fmla="*/ 640080 w 1069"/>
                <a:gd name="T19" fmla="*/ 345440 h 918"/>
                <a:gd name="T20" fmla="*/ 633095 w 1069"/>
                <a:gd name="T21" fmla="*/ 410845 h 918"/>
                <a:gd name="T22" fmla="*/ 611505 w 1069"/>
                <a:gd name="T23" fmla="*/ 440055 h 918"/>
                <a:gd name="T24" fmla="*/ 601980 w 1069"/>
                <a:gd name="T25" fmla="*/ 459105 h 918"/>
                <a:gd name="T26" fmla="*/ 577850 w 1069"/>
                <a:gd name="T27" fmla="*/ 486410 h 918"/>
                <a:gd name="T28" fmla="*/ 607695 w 1069"/>
                <a:gd name="T29" fmla="*/ 521970 h 918"/>
                <a:gd name="T30" fmla="*/ 525145 w 1069"/>
                <a:gd name="T31" fmla="*/ 566420 h 918"/>
                <a:gd name="T32" fmla="*/ 438785 w 1069"/>
                <a:gd name="T33" fmla="*/ 501650 h 918"/>
                <a:gd name="T34" fmla="*/ 434975 w 1069"/>
                <a:gd name="T35" fmla="*/ 466725 h 918"/>
                <a:gd name="T36" fmla="*/ 441325 w 1069"/>
                <a:gd name="T37" fmla="*/ 420370 h 918"/>
                <a:gd name="T38" fmla="*/ 412750 w 1069"/>
                <a:gd name="T39" fmla="*/ 373380 h 918"/>
                <a:gd name="T40" fmla="*/ 353695 w 1069"/>
                <a:gd name="T41" fmla="*/ 372745 h 918"/>
                <a:gd name="T42" fmla="*/ 326390 w 1069"/>
                <a:gd name="T43" fmla="*/ 385445 h 918"/>
                <a:gd name="T44" fmla="*/ 294005 w 1069"/>
                <a:gd name="T45" fmla="*/ 371475 h 918"/>
                <a:gd name="T46" fmla="*/ 289560 w 1069"/>
                <a:gd name="T47" fmla="*/ 346710 h 918"/>
                <a:gd name="T48" fmla="*/ 290195 w 1069"/>
                <a:gd name="T49" fmla="*/ 340995 h 918"/>
                <a:gd name="T50" fmla="*/ 290195 w 1069"/>
                <a:gd name="T51" fmla="*/ 338455 h 918"/>
                <a:gd name="T52" fmla="*/ 286385 w 1069"/>
                <a:gd name="T53" fmla="*/ 334010 h 918"/>
                <a:gd name="T54" fmla="*/ 281305 w 1069"/>
                <a:gd name="T55" fmla="*/ 334010 h 918"/>
                <a:gd name="T56" fmla="*/ 277495 w 1069"/>
                <a:gd name="T57" fmla="*/ 340995 h 918"/>
                <a:gd name="T58" fmla="*/ 281940 w 1069"/>
                <a:gd name="T59" fmla="*/ 348615 h 918"/>
                <a:gd name="T60" fmla="*/ 278765 w 1069"/>
                <a:gd name="T61" fmla="*/ 353060 h 918"/>
                <a:gd name="T62" fmla="*/ 277495 w 1069"/>
                <a:gd name="T63" fmla="*/ 361315 h 918"/>
                <a:gd name="T64" fmla="*/ 271145 w 1069"/>
                <a:gd name="T65" fmla="*/ 369570 h 918"/>
                <a:gd name="T66" fmla="*/ 262890 w 1069"/>
                <a:gd name="T67" fmla="*/ 376555 h 918"/>
                <a:gd name="T68" fmla="*/ 227965 w 1069"/>
                <a:gd name="T69" fmla="*/ 381635 h 918"/>
                <a:gd name="T70" fmla="*/ 170180 w 1069"/>
                <a:gd name="T71" fmla="*/ 400685 h 918"/>
                <a:gd name="T72" fmla="*/ 83820 w 1069"/>
                <a:gd name="T73" fmla="*/ 387350 h 918"/>
                <a:gd name="T74" fmla="*/ 30480 w 1069"/>
                <a:gd name="T75" fmla="*/ 351155 h 918"/>
                <a:gd name="T76" fmla="*/ 23495 w 1069"/>
                <a:gd name="T77" fmla="*/ 310515 h 918"/>
                <a:gd name="T78" fmla="*/ 18415 w 1069"/>
                <a:gd name="T79" fmla="*/ 245110 h 918"/>
                <a:gd name="T80" fmla="*/ 11430 w 1069"/>
                <a:gd name="T81" fmla="*/ 207010 h 918"/>
                <a:gd name="T82" fmla="*/ 63500 w 1069"/>
                <a:gd name="T83" fmla="*/ 183515 h 918"/>
                <a:gd name="T84" fmla="*/ 81915 w 1069"/>
                <a:gd name="T85" fmla="*/ 153670 h 918"/>
                <a:gd name="T86" fmla="*/ 146050 w 1069"/>
                <a:gd name="T87" fmla="*/ 145415 h 918"/>
                <a:gd name="T88" fmla="*/ 194310 w 1069"/>
                <a:gd name="T89" fmla="*/ 130810 h 918"/>
                <a:gd name="T90" fmla="*/ 207645 w 1069"/>
                <a:gd name="T91" fmla="*/ 108585 h 918"/>
                <a:gd name="T92" fmla="*/ 222885 w 1069"/>
                <a:gd name="T93" fmla="*/ 99060 h 918"/>
                <a:gd name="T94" fmla="*/ 235585 w 1069"/>
                <a:gd name="T95" fmla="*/ 123190 h 918"/>
                <a:gd name="T96" fmla="*/ 295275 w 1069"/>
                <a:gd name="T97" fmla="*/ 113030 h 918"/>
                <a:gd name="T98" fmla="*/ 344170 w 1069"/>
                <a:gd name="T99" fmla="*/ 40640 h 918"/>
                <a:gd name="T100" fmla="*/ 396875 w 1069"/>
                <a:gd name="T101" fmla="*/ 16510 h 918"/>
                <a:gd name="T102" fmla="*/ 443230 w 1069"/>
                <a:gd name="T103" fmla="*/ 3175 h 918"/>
                <a:gd name="T104" fmla="*/ 506095 w 1069"/>
                <a:gd name="T105" fmla="*/ 18415 h 918"/>
                <a:gd name="T106" fmla="*/ 527050 w 1069"/>
                <a:gd name="T107" fmla="*/ 102235 h 918"/>
                <a:gd name="T108" fmla="*/ 323850 w 1069"/>
                <a:gd name="T109" fmla="*/ 112395 h 9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69"/>
                <a:gd name="T166" fmla="*/ 0 h 918"/>
                <a:gd name="T167" fmla="*/ 1069 w 1069"/>
                <a:gd name="T168" fmla="*/ 918 h 9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69" h="918">
                  <a:moveTo>
                    <a:pt x="830" y="161"/>
                  </a:moveTo>
                  <a:lnTo>
                    <a:pt x="829" y="160"/>
                  </a:lnTo>
                  <a:lnTo>
                    <a:pt x="835" y="175"/>
                  </a:lnTo>
                  <a:lnTo>
                    <a:pt x="850" y="174"/>
                  </a:lnTo>
                  <a:lnTo>
                    <a:pt x="855" y="183"/>
                  </a:lnTo>
                  <a:lnTo>
                    <a:pt x="855" y="194"/>
                  </a:lnTo>
                  <a:lnTo>
                    <a:pt x="857" y="202"/>
                  </a:lnTo>
                  <a:lnTo>
                    <a:pt x="870" y="214"/>
                  </a:lnTo>
                  <a:lnTo>
                    <a:pt x="873" y="223"/>
                  </a:lnTo>
                  <a:lnTo>
                    <a:pt x="875" y="229"/>
                  </a:lnTo>
                  <a:lnTo>
                    <a:pt x="877" y="250"/>
                  </a:lnTo>
                  <a:lnTo>
                    <a:pt x="882" y="263"/>
                  </a:lnTo>
                  <a:lnTo>
                    <a:pt x="883" y="271"/>
                  </a:lnTo>
                  <a:lnTo>
                    <a:pt x="892" y="275"/>
                  </a:lnTo>
                  <a:lnTo>
                    <a:pt x="899" y="281"/>
                  </a:lnTo>
                  <a:lnTo>
                    <a:pt x="895" y="291"/>
                  </a:lnTo>
                  <a:lnTo>
                    <a:pt x="886" y="301"/>
                  </a:lnTo>
                  <a:lnTo>
                    <a:pt x="888" y="310"/>
                  </a:lnTo>
                  <a:lnTo>
                    <a:pt x="893" y="314"/>
                  </a:lnTo>
                  <a:lnTo>
                    <a:pt x="895" y="325"/>
                  </a:lnTo>
                  <a:lnTo>
                    <a:pt x="895" y="339"/>
                  </a:lnTo>
                  <a:lnTo>
                    <a:pt x="892" y="352"/>
                  </a:lnTo>
                  <a:lnTo>
                    <a:pt x="901" y="364"/>
                  </a:lnTo>
                  <a:lnTo>
                    <a:pt x="910" y="378"/>
                  </a:lnTo>
                  <a:lnTo>
                    <a:pt x="941" y="403"/>
                  </a:lnTo>
                  <a:lnTo>
                    <a:pt x="957" y="414"/>
                  </a:lnTo>
                  <a:lnTo>
                    <a:pt x="958" y="406"/>
                  </a:lnTo>
                  <a:lnTo>
                    <a:pt x="960" y="395"/>
                  </a:lnTo>
                  <a:lnTo>
                    <a:pt x="978" y="380"/>
                  </a:lnTo>
                  <a:lnTo>
                    <a:pt x="982" y="372"/>
                  </a:lnTo>
                  <a:lnTo>
                    <a:pt x="985" y="363"/>
                  </a:lnTo>
                  <a:lnTo>
                    <a:pt x="984" y="354"/>
                  </a:lnTo>
                  <a:lnTo>
                    <a:pt x="981" y="348"/>
                  </a:lnTo>
                  <a:lnTo>
                    <a:pt x="977" y="344"/>
                  </a:lnTo>
                  <a:lnTo>
                    <a:pt x="962" y="334"/>
                  </a:lnTo>
                  <a:lnTo>
                    <a:pt x="955" y="330"/>
                  </a:lnTo>
                  <a:lnTo>
                    <a:pt x="950" y="325"/>
                  </a:lnTo>
                  <a:lnTo>
                    <a:pt x="950" y="319"/>
                  </a:lnTo>
                  <a:lnTo>
                    <a:pt x="953" y="313"/>
                  </a:lnTo>
                  <a:lnTo>
                    <a:pt x="960" y="309"/>
                  </a:lnTo>
                  <a:lnTo>
                    <a:pt x="970" y="306"/>
                  </a:lnTo>
                  <a:lnTo>
                    <a:pt x="976" y="309"/>
                  </a:lnTo>
                  <a:lnTo>
                    <a:pt x="982" y="313"/>
                  </a:lnTo>
                  <a:lnTo>
                    <a:pt x="996" y="314"/>
                  </a:lnTo>
                  <a:lnTo>
                    <a:pt x="1002" y="326"/>
                  </a:lnTo>
                  <a:lnTo>
                    <a:pt x="1000" y="336"/>
                  </a:lnTo>
                  <a:lnTo>
                    <a:pt x="1009" y="347"/>
                  </a:lnTo>
                  <a:lnTo>
                    <a:pt x="1019" y="354"/>
                  </a:lnTo>
                  <a:lnTo>
                    <a:pt x="1022" y="367"/>
                  </a:lnTo>
                  <a:lnTo>
                    <a:pt x="1026" y="380"/>
                  </a:lnTo>
                  <a:lnTo>
                    <a:pt x="1021" y="388"/>
                  </a:lnTo>
                  <a:lnTo>
                    <a:pt x="1013" y="394"/>
                  </a:lnTo>
                  <a:lnTo>
                    <a:pt x="1010" y="405"/>
                  </a:lnTo>
                  <a:lnTo>
                    <a:pt x="1012" y="412"/>
                  </a:lnTo>
                  <a:lnTo>
                    <a:pt x="1014" y="416"/>
                  </a:lnTo>
                  <a:lnTo>
                    <a:pt x="1011" y="433"/>
                  </a:lnTo>
                  <a:lnTo>
                    <a:pt x="1024" y="459"/>
                  </a:lnTo>
                  <a:lnTo>
                    <a:pt x="1031" y="465"/>
                  </a:lnTo>
                  <a:lnTo>
                    <a:pt x="1049" y="477"/>
                  </a:lnTo>
                  <a:lnTo>
                    <a:pt x="1065" y="506"/>
                  </a:lnTo>
                  <a:lnTo>
                    <a:pt x="1068" y="516"/>
                  </a:lnTo>
                  <a:lnTo>
                    <a:pt x="1069" y="521"/>
                  </a:lnTo>
                  <a:lnTo>
                    <a:pt x="1056" y="518"/>
                  </a:lnTo>
                  <a:lnTo>
                    <a:pt x="1048" y="520"/>
                  </a:lnTo>
                  <a:lnTo>
                    <a:pt x="1046" y="526"/>
                  </a:lnTo>
                  <a:lnTo>
                    <a:pt x="1045" y="532"/>
                  </a:lnTo>
                  <a:lnTo>
                    <a:pt x="1043" y="537"/>
                  </a:lnTo>
                  <a:lnTo>
                    <a:pt x="1032" y="544"/>
                  </a:lnTo>
                  <a:lnTo>
                    <a:pt x="1017" y="553"/>
                  </a:lnTo>
                  <a:lnTo>
                    <a:pt x="1008" y="544"/>
                  </a:lnTo>
                  <a:lnTo>
                    <a:pt x="991" y="554"/>
                  </a:lnTo>
                  <a:lnTo>
                    <a:pt x="984" y="604"/>
                  </a:lnTo>
                  <a:lnTo>
                    <a:pt x="977" y="614"/>
                  </a:lnTo>
                  <a:lnTo>
                    <a:pt x="971" y="630"/>
                  </a:lnTo>
                  <a:lnTo>
                    <a:pt x="972" y="638"/>
                  </a:lnTo>
                  <a:lnTo>
                    <a:pt x="987" y="647"/>
                  </a:lnTo>
                  <a:lnTo>
                    <a:pt x="997" y="647"/>
                  </a:lnTo>
                  <a:lnTo>
                    <a:pt x="999" y="651"/>
                  </a:lnTo>
                  <a:lnTo>
                    <a:pt x="994" y="660"/>
                  </a:lnTo>
                  <a:lnTo>
                    <a:pt x="987" y="669"/>
                  </a:lnTo>
                  <a:lnTo>
                    <a:pt x="984" y="671"/>
                  </a:lnTo>
                  <a:lnTo>
                    <a:pt x="978" y="673"/>
                  </a:lnTo>
                  <a:lnTo>
                    <a:pt x="974" y="678"/>
                  </a:lnTo>
                  <a:lnTo>
                    <a:pt x="963" y="693"/>
                  </a:lnTo>
                  <a:lnTo>
                    <a:pt x="965" y="703"/>
                  </a:lnTo>
                  <a:lnTo>
                    <a:pt x="976" y="709"/>
                  </a:lnTo>
                  <a:lnTo>
                    <a:pt x="975" y="726"/>
                  </a:lnTo>
                  <a:lnTo>
                    <a:pt x="971" y="728"/>
                  </a:lnTo>
                  <a:lnTo>
                    <a:pt x="961" y="726"/>
                  </a:lnTo>
                  <a:lnTo>
                    <a:pt x="954" y="723"/>
                  </a:lnTo>
                  <a:lnTo>
                    <a:pt x="948" y="723"/>
                  </a:lnTo>
                  <a:lnTo>
                    <a:pt x="937" y="718"/>
                  </a:lnTo>
                  <a:lnTo>
                    <a:pt x="928" y="723"/>
                  </a:lnTo>
                  <a:lnTo>
                    <a:pt x="926" y="728"/>
                  </a:lnTo>
                  <a:lnTo>
                    <a:pt x="928" y="731"/>
                  </a:lnTo>
                  <a:lnTo>
                    <a:pt x="907" y="751"/>
                  </a:lnTo>
                  <a:lnTo>
                    <a:pt x="905" y="765"/>
                  </a:lnTo>
                  <a:lnTo>
                    <a:pt x="910" y="766"/>
                  </a:lnTo>
                  <a:lnTo>
                    <a:pt x="950" y="751"/>
                  </a:lnTo>
                  <a:lnTo>
                    <a:pt x="951" y="755"/>
                  </a:lnTo>
                  <a:lnTo>
                    <a:pt x="952" y="770"/>
                  </a:lnTo>
                  <a:lnTo>
                    <a:pt x="955" y="793"/>
                  </a:lnTo>
                  <a:lnTo>
                    <a:pt x="960" y="801"/>
                  </a:lnTo>
                  <a:lnTo>
                    <a:pt x="960" y="817"/>
                  </a:lnTo>
                  <a:lnTo>
                    <a:pt x="957" y="822"/>
                  </a:lnTo>
                  <a:lnTo>
                    <a:pt x="943" y="840"/>
                  </a:lnTo>
                  <a:lnTo>
                    <a:pt x="912" y="878"/>
                  </a:lnTo>
                  <a:lnTo>
                    <a:pt x="905" y="889"/>
                  </a:lnTo>
                  <a:lnTo>
                    <a:pt x="892" y="903"/>
                  </a:lnTo>
                  <a:lnTo>
                    <a:pt x="876" y="918"/>
                  </a:lnTo>
                  <a:lnTo>
                    <a:pt x="854" y="904"/>
                  </a:lnTo>
                  <a:lnTo>
                    <a:pt x="827" y="892"/>
                  </a:lnTo>
                  <a:lnTo>
                    <a:pt x="803" y="883"/>
                  </a:lnTo>
                  <a:lnTo>
                    <a:pt x="783" y="874"/>
                  </a:lnTo>
                  <a:lnTo>
                    <a:pt x="742" y="846"/>
                  </a:lnTo>
                  <a:lnTo>
                    <a:pt x="725" y="833"/>
                  </a:lnTo>
                  <a:lnTo>
                    <a:pt x="718" y="819"/>
                  </a:lnTo>
                  <a:lnTo>
                    <a:pt x="702" y="799"/>
                  </a:lnTo>
                  <a:lnTo>
                    <a:pt x="691" y="790"/>
                  </a:lnTo>
                  <a:lnTo>
                    <a:pt x="688" y="784"/>
                  </a:lnTo>
                  <a:lnTo>
                    <a:pt x="697" y="773"/>
                  </a:lnTo>
                  <a:lnTo>
                    <a:pt x="697" y="761"/>
                  </a:lnTo>
                  <a:lnTo>
                    <a:pt x="688" y="753"/>
                  </a:lnTo>
                  <a:lnTo>
                    <a:pt x="685" y="748"/>
                  </a:lnTo>
                  <a:lnTo>
                    <a:pt x="686" y="740"/>
                  </a:lnTo>
                  <a:lnTo>
                    <a:pt x="685" y="735"/>
                  </a:lnTo>
                  <a:lnTo>
                    <a:pt x="678" y="732"/>
                  </a:lnTo>
                  <a:lnTo>
                    <a:pt x="674" y="728"/>
                  </a:lnTo>
                  <a:lnTo>
                    <a:pt x="675" y="721"/>
                  </a:lnTo>
                  <a:lnTo>
                    <a:pt x="684" y="713"/>
                  </a:lnTo>
                  <a:lnTo>
                    <a:pt x="690" y="700"/>
                  </a:lnTo>
                  <a:lnTo>
                    <a:pt x="694" y="682"/>
                  </a:lnTo>
                  <a:lnTo>
                    <a:pt x="695" y="662"/>
                  </a:lnTo>
                  <a:lnTo>
                    <a:pt x="694" y="650"/>
                  </a:lnTo>
                  <a:lnTo>
                    <a:pt x="689" y="638"/>
                  </a:lnTo>
                  <a:lnTo>
                    <a:pt x="670" y="608"/>
                  </a:lnTo>
                  <a:lnTo>
                    <a:pt x="666" y="588"/>
                  </a:lnTo>
                  <a:lnTo>
                    <a:pt x="662" y="585"/>
                  </a:lnTo>
                  <a:lnTo>
                    <a:pt x="654" y="588"/>
                  </a:lnTo>
                  <a:lnTo>
                    <a:pt x="650" y="588"/>
                  </a:lnTo>
                  <a:lnTo>
                    <a:pt x="645" y="585"/>
                  </a:lnTo>
                  <a:lnTo>
                    <a:pt x="635" y="576"/>
                  </a:lnTo>
                  <a:lnTo>
                    <a:pt x="630" y="575"/>
                  </a:lnTo>
                  <a:lnTo>
                    <a:pt x="615" y="582"/>
                  </a:lnTo>
                  <a:lnTo>
                    <a:pt x="600" y="587"/>
                  </a:lnTo>
                  <a:lnTo>
                    <a:pt x="578" y="587"/>
                  </a:lnTo>
                  <a:lnTo>
                    <a:pt x="557" y="587"/>
                  </a:lnTo>
                  <a:lnTo>
                    <a:pt x="549" y="597"/>
                  </a:lnTo>
                  <a:lnTo>
                    <a:pt x="539" y="599"/>
                  </a:lnTo>
                  <a:lnTo>
                    <a:pt x="531" y="602"/>
                  </a:lnTo>
                  <a:lnTo>
                    <a:pt x="518" y="609"/>
                  </a:lnTo>
                  <a:lnTo>
                    <a:pt x="516" y="611"/>
                  </a:lnTo>
                  <a:lnTo>
                    <a:pt x="513" y="610"/>
                  </a:lnTo>
                  <a:lnTo>
                    <a:pt x="514" y="607"/>
                  </a:lnTo>
                  <a:lnTo>
                    <a:pt x="511" y="603"/>
                  </a:lnTo>
                  <a:lnTo>
                    <a:pt x="513" y="599"/>
                  </a:lnTo>
                  <a:lnTo>
                    <a:pt x="510" y="596"/>
                  </a:lnTo>
                  <a:lnTo>
                    <a:pt x="509" y="590"/>
                  </a:lnTo>
                  <a:lnTo>
                    <a:pt x="507" y="588"/>
                  </a:lnTo>
                  <a:lnTo>
                    <a:pt x="494" y="589"/>
                  </a:lnTo>
                  <a:lnTo>
                    <a:pt x="463" y="585"/>
                  </a:lnTo>
                  <a:lnTo>
                    <a:pt x="460" y="579"/>
                  </a:lnTo>
                  <a:lnTo>
                    <a:pt x="465" y="569"/>
                  </a:lnTo>
                  <a:lnTo>
                    <a:pt x="460" y="556"/>
                  </a:lnTo>
                  <a:lnTo>
                    <a:pt x="457" y="550"/>
                  </a:lnTo>
                  <a:lnTo>
                    <a:pt x="458" y="546"/>
                  </a:lnTo>
                  <a:lnTo>
                    <a:pt x="457" y="546"/>
                  </a:lnTo>
                  <a:lnTo>
                    <a:pt x="456" y="546"/>
                  </a:lnTo>
                  <a:lnTo>
                    <a:pt x="457" y="543"/>
                  </a:lnTo>
                  <a:lnTo>
                    <a:pt x="457" y="542"/>
                  </a:lnTo>
                  <a:lnTo>
                    <a:pt x="456" y="542"/>
                  </a:lnTo>
                  <a:lnTo>
                    <a:pt x="456" y="540"/>
                  </a:lnTo>
                  <a:lnTo>
                    <a:pt x="456" y="539"/>
                  </a:lnTo>
                  <a:lnTo>
                    <a:pt x="457" y="538"/>
                  </a:lnTo>
                  <a:lnTo>
                    <a:pt x="457" y="537"/>
                  </a:lnTo>
                  <a:lnTo>
                    <a:pt x="455" y="538"/>
                  </a:lnTo>
                  <a:lnTo>
                    <a:pt x="454" y="538"/>
                  </a:lnTo>
                  <a:lnTo>
                    <a:pt x="454" y="537"/>
                  </a:lnTo>
                  <a:lnTo>
                    <a:pt x="454" y="535"/>
                  </a:lnTo>
                  <a:lnTo>
                    <a:pt x="454" y="534"/>
                  </a:lnTo>
                  <a:lnTo>
                    <a:pt x="456" y="534"/>
                  </a:lnTo>
                  <a:lnTo>
                    <a:pt x="457" y="533"/>
                  </a:lnTo>
                  <a:lnTo>
                    <a:pt x="457" y="532"/>
                  </a:lnTo>
                  <a:lnTo>
                    <a:pt x="456" y="531"/>
                  </a:lnTo>
                  <a:lnTo>
                    <a:pt x="451" y="532"/>
                  </a:lnTo>
                  <a:lnTo>
                    <a:pt x="450" y="531"/>
                  </a:lnTo>
                  <a:lnTo>
                    <a:pt x="453" y="528"/>
                  </a:lnTo>
                  <a:lnTo>
                    <a:pt x="453" y="527"/>
                  </a:lnTo>
                  <a:lnTo>
                    <a:pt x="451" y="526"/>
                  </a:lnTo>
                  <a:lnTo>
                    <a:pt x="449" y="523"/>
                  </a:lnTo>
                  <a:lnTo>
                    <a:pt x="447" y="524"/>
                  </a:lnTo>
                  <a:lnTo>
                    <a:pt x="447" y="526"/>
                  </a:lnTo>
                  <a:lnTo>
                    <a:pt x="446" y="526"/>
                  </a:lnTo>
                  <a:lnTo>
                    <a:pt x="445" y="526"/>
                  </a:lnTo>
                  <a:lnTo>
                    <a:pt x="443" y="524"/>
                  </a:lnTo>
                  <a:lnTo>
                    <a:pt x="443" y="526"/>
                  </a:lnTo>
                  <a:lnTo>
                    <a:pt x="443" y="527"/>
                  </a:lnTo>
                  <a:lnTo>
                    <a:pt x="442" y="528"/>
                  </a:lnTo>
                  <a:lnTo>
                    <a:pt x="439" y="528"/>
                  </a:lnTo>
                  <a:lnTo>
                    <a:pt x="438" y="529"/>
                  </a:lnTo>
                  <a:lnTo>
                    <a:pt x="439" y="531"/>
                  </a:lnTo>
                  <a:lnTo>
                    <a:pt x="439" y="533"/>
                  </a:lnTo>
                  <a:lnTo>
                    <a:pt x="437" y="537"/>
                  </a:lnTo>
                  <a:lnTo>
                    <a:pt x="437" y="538"/>
                  </a:lnTo>
                  <a:lnTo>
                    <a:pt x="441" y="540"/>
                  </a:lnTo>
                  <a:lnTo>
                    <a:pt x="442" y="544"/>
                  </a:lnTo>
                  <a:lnTo>
                    <a:pt x="442" y="545"/>
                  </a:lnTo>
                  <a:lnTo>
                    <a:pt x="443" y="545"/>
                  </a:lnTo>
                  <a:lnTo>
                    <a:pt x="444" y="546"/>
                  </a:lnTo>
                  <a:lnTo>
                    <a:pt x="444" y="549"/>
                  </a:lnTo>
                  <a:lnTo>
                    <a:pt x="443" y="550"/>
                  </a:lnTo>
                  <a:lnTo>
                    <a:pt x="441" y="551"/>
                  </a:lnTo>
                  <a:lnTo>
                    <a:pt x="441" y="552"/>
                  </a:lnTo>
                  <a:lnTo>
                    <a:pt x="442" y="553"/>
                  </a:lnTo>
                  <a:lnTo>
                    <a:pt x="443" y="554"/>
                  </a:lnTo>
                  <a:lnTo>
                    <a:pt x="443" y="556"/>
                  </a:lnTo>
                  <a:lnTo>
                    <a:pt x="439" y="556"/>
                  </a:lnTo>
                  <a:lnTo>
                    <a:pt x="439" y="557"/>
                  </a:lnTo>
                  <a:lnTo>
                    <a:pt x="439" y="558"/>
                  </a:lnTo>
                  <a:lnTo>
                    <a:pt x="442" y="560"/>
                  </a:lnTo>
                  <a:lnTo>
                    <a:pt x="441" y="561"/>
                  </a:lnTo>
                  <a:lnTo>
                    <a:pt x="439" y="564"/>
                  </a:lnTo>
                  <a:lnTo>
                    <a:pt x="438" y="568"/>
                  </a:lnTo>
                  <a:lnTo>
                    <a:pt x="437" y="569"/>
                  </a:lnTo>
                  <a:lnTo>
                    <a:pt x="436" y="572"/>
                  </a:lnTo>
                  <a:lnTo>
                    <a:pt x="435" y="574"/>
                  </a:lnTo>
                  <a:lnTo>
                    <a:pt x="434" y="575"/>
                  </a:lnTo>
                  <a:lnTo>
                    <a:pt x="431" y="579"/>
                  </a:lnTo>
                  <a:lnTo>
                    <a:pt x="431" y="580"/>
                  </a:lnTo>
                  <a:lnTo>
                    <a:pt x="430" y="581"/>
                  </a:lnTo>
                  <a:lnTo>
                    <a:pt x="427" y="582"/>
                  </a:lnTo>
                  <a:lnTo>
                    <a:pt x="427" y="584"/>
                  </a:lnTo>
                  <a:lnTo>
                    <a:pt x="427" y="585"/>
                  </a:lnTo>
                  <a:lnTo>
                    <a:pt x="426" y="586"/>
                  </a:lnTo>
                  <a:lnTo>
                    <a:pt x="424" y="588"/>
                  </a:lnTo>
                  <a:lnTo>
                    <a:pt x="420" y="589"/>
                  </a:lnTo>
                  <a:lnTo>
                    <a:pt x="417" y="590"/>
                  </a:lnTo>
                  <a:lnTo>
                    <a:pt x="414" y="593"/>
                  </a:lnTo>
                  <a:lnTo>
                    <a:pt x="411" y="593"/>
                  </a:lnTo>
                  <a:lnTo>
                    <a:pt x="412" y="595"/>
                  </a:lnTo>
                  <a:lnTo>
                    <a:pt x="411" y="597"/>
                  </a:lnTo>
                  <a:lnTo>
                    <a:pt x="408" y="597"/>
                  </a:lnTo>
                  <a:lnTo>
                    <a:pt x="394" y="595"/>
                  </a:lnTo>
                  <a:lnTo>
                    <a:pt x="375" y="592"/>
                  </a:lnTo>
                  <a:lnTo>
                    <a:pt x="359" y="601"/>
                  </a:lnTo>
                  <a:lnTo>
                    <a:pt x="350" y="605"/>
                  </a:lnTo>
                  <a:lnTo>
                    <a:pt x="348" y="613"/>
                  </a:lnTo>
                  <a:lnTo>
                    <a:pt x="330" y="633"/>
                  </a:lnTo>
                  <a:lnTo>
                    <a:pt x="313" y="653"/>
                  </a:lnTo>
                  <a:lnTo>
                    <a:pt x="298" y="653"/>
                  </a:lnTo>
                  <a:lnTo>
                    <a:pt x="282" y="643"/>
                  </a:lnTo>
                  <a:lnTo>
                    <a:pt x="268" y="631"/>
                  </a:lnTo>
                  <a:lnTo>
                    <a:pt x="258" y="625"/>
                  </a:lnTo>
                  <a:lnTo>
                    <a:pt x="228" y="616"/>
                  </a:lnTo>
                  <a:lnTo>
                    <a:pt x="222" y="619"/>
                  </a:lnTo>
                  <a:lnTo>
                    <a:pt x="214" y="630"/>
                  </a:lnTo>
                  <a:lnTo>
                    <a:pt x="207" y="637"/>
                  </a:lnTo>
                  <a:lnTo>
                    <a:pt x="154" y="628"/>
                  </a:lnTo>
                  <a:lnTo>
                    <a:pt x="132" y="610"/>
                  </a:lnTo>
                  <a:lnTo>
                    <a:pt x="110" y="612"/>
                  </a:lnTo>
                  <a:lnTo>
                    <a:pt x="102" y="605"/>
                  </a:lnTo>
                  <a:lnTo>
                    <a:pt x="85" y="592"/>
                  </a:lnTo>
                  <a:lnTo>
                    <a:pt x="83" y="577"/>
                  </a:lnTo>
                  <a:lnTo>
                    <a:pt x="63" y="573"/>
                  </a:lnTo>
                  <a:lnTo>
                    <a:pt x="66" y="556"/>
                  </a:lnTo>
                  <a:lnTo>
                    <a:pt x="48" y="553"/>
                  </a:lnTo>
                  <a:lnTo>
                    <a:pt x="51" y="532"/>
                  </a:lnTo>
                  <a:lnTo>
                    <a:pt x="29" y="528"/>
                  </a:lnTo>
                  <a:lnTo>
                    <a:pt x="6" y="523"/>
                  </a:lnTo>
                  <a:lnTo>
                    <a:pt x="9" y="506"/>
                  </a:lnTo>
                  <a:lnTo>
                    <a:pt x="0" y="497"/>
                  </a:lnTo>
                  <a:lnTo>
                    <a:pt x="3" y="483"/>
                  </a:lnTo>
                  <a:lnTo>
                    <a:pt x="37" y="489"/>
                  </a:lnTo>
                  <a:lnTo>
                    <a:pt x="46" y="450"/>
                  </a:lnTo>
                  <a:lnTo>
                    <a:pt x="85" y="458"/>
                  </a:lnTo>
                  <a:lnTo>
                    <a:pt x="94" y="418"/>
                  </a:lnTo>
                  <a:lnTo>
                    <a:pt x="101" y="380"/>
                  </a:lnTo>
                  <a:lnTo>
                    <a:pt x="51" y="370"/>
                  </a:lnTo>
                  <a:lnTo>
                    <a:pt x="39" y="369"/>
                  </a:lnTo>
                  <a:lnTo>
                    <a:pt x="29" y="386"/>
                  </a:lnTo>
                  <a:lnTo>
                    <a:pt x="21" y="387"/>
                  </a:lnTo>
                  <a:lnTo>
                    <a:pt x="25" y="370"/>
                  </a:lnTo>
                  <a:lnTo>
                    <a:pt x="23" y="357"/>
                  </a:lnTo>
                  <a:lnTo>
                    <a:pt x="14" y="349"/>
                  </a:lnTo>
                  <a:lnTo>
                    <a:pt x="18" y="344"/>
                  </a:lnTo>
                  <a:lnTo>
                    <a:pt x="15" y="337"/>
                  </a:lnTo>
                  <a:lnTo>
                    <a:pt x="18" y="32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33" y="319"/>
                  </a:lnTo>
                  <a:lnTo>
                    <a:pt x="38" y="289"/>
                  </a:lnTo>
                  <a:lnTo>
                    <a:pt x="87" y="298"/>
                  </a:lnTo>
                  <a:lnTo>
                    <a:pt x="91" y="291"/>
                  </a:lnTo>
                  <a:lnTo>
                    <a:pt x="100" y="289"/>
                  </a:lnTo>
                  <a:lnTo>
                    <a:pt x="107" y="283"/>
                  </a:lnTo>
                  <a:lnTo>
                    <a:pt x="108" y="277"/>
                  </a:lnTo>
                  <a:lnTo>
                    <a:pt x="120" y="266"/>
                  </a:lnTo>
                  <a:lnTo>
                    <a:pt x="120" y="263"/>
                  </a:lnTo>
                  <a:lnTo>
                    <a:pt x="122" y="258"/>
                  </a:lnTo>
                  <a:lnTo>
                    <a:pt x="122" y="242"/>
                  </a:lnTo>
                  <a:lnTo>
                    <a:pt x="129" y="242"/>
                  </a:lnTo>
                  <a:lnTo>
                    <a:pt x="134" y="237"/>
                  </a:lnTo>
                  <a:lnTo>
                    <a:pt x="143" y="237"/>
                  </a:lnTo>
                  <a:lnTo>
                    <a:pt x="158" y="232"/>
                  </a:lnTo>
                  <a:lnTo>
                    <a:pt x="160" y="239"/>
                  </a:lnTo>
                  <a:lnTo>
                    <a:pt x="174" y="235"/>
                  </a:lnTo>
                  <a:lnTo>
                    <a:pt x="174" y="228"/>
                  </a:lnTo>
                  <a:lnTo>
                    <a:pt x="230" y="229"/>
                  </a:lnTo>
                  <a:lnTo>
                    <a:pt x="251" y="227"/>
                  </a:lnTo>
                  <a:lnTo>
                    <a:pt x="250" y="235"/>
                  </a:lnTo>
                  <a:lnTo>
                    <a:pt x="254" y="239"/>
                  </a:lnTo>
                  <a:lnTo>
                    <a:pt x="277" y="214"/>
                  </a:lnTo>
                  <a:lnTo>
                    <a:pt x="289" y="210"/>
                  </a:lnTo>
                  <a:lnTo>
                    <a:pt x="299" y="219"/>
                  </a:lnTo>
                  <a:lnTo>
                    <a:pt x="306" y="206"/>
                  </a:lnTo>
                  <a:lnTo>
                    <a:pt x="312" y="202"/>
                  </a:lnTo>
                  <a:lnTo>
                    <a:pt x="310" y="175"/>
                  </a:lnTo>
                  <a:lnTo>
                    <a:pt x="312" y="175"/>
                  </a:lnTo>
                  <a:lnTo>
                    <a:pt x="315" y="173"/>
                  </a:lnTo>
                  <a:lnTo>
                    <a:pt x="315" y="172"/>
                  </a:lnTo>
                  <a:lnTo>
                    <a:pt x="323" y="171"/>
                  </a:lnTo>
                  <a:lnTo>
                    <a:pt x="327" y="171"/>
                  </a:lnTo>
                  <a:lnTo>
                    <a:pt x="339" y="170"/>
                  </a:lnTo>
                  <a:lnTo>
                    <a:pt x="341" y="168"/>
                  </a:lnTo>
                  <a:lnTo>
                    <a:pt x="342" y="167"/>
                  </a:lnTo>
                  <a:lnTo>
                    <a:pt x="348" y="165"/>
                  </a:lnTo>
                  <a:lnTo>
                    <a:pt x="349" y="161"/>
                  </a:lnTo>
                  <a:lnTo>
                    <a:pt x="350" y="157"/>
                  </a:lnTo>
                  <a:lnTo>
                    <a:pt x="351" y="156"/>
                  </a:lnTo>
                  <a:lnTo>
                    <a:pt x="357" y="155"/>
                  </a:lnTo>
                  <a:lnTo>
                    <a:pt x="366" y="155"/>
                  </a:lnTo>
                  <a:lnTo>
                    <a:pt x="367" y="167"/>
                  </a:lnTo>
                  <a:lnTo>
                    <a:pt x="365" y="173"/>
                  </a:lnTo>
                  <a:lnTo>
                    <a:pt x="367" y="180"/>
                  </a:lnTo>
                  <a:lnTo>
                    <a:pt x="369" y="181"/>
                  </a:lnTo>
                  <a:lnTo>
                    <a:pt x="371" y="194"/>
                  </a:lnTo>
                  <a:lnTo>
                    <a:pt x="371" y="196"/>
                  </a:lnTo>
                  <a:lnTo>
                    <a:pt x="372" y="198"/>
                  </a:lnTo>
                  <a:lnTo>
                    <a:pt x="394" y="206"/>
                  </a:lnTo>
                  <a:lnTo>
                    <a:pt x="411" y="188"/>
                  </a:lnTo>
                  <a:lnTo>
                    <a:pt x="441" y="175"/>
                  </a:lnTo>
                  <a:lnTo>
                    <a:pt x="446" y="169"/>
                  </a:lnTo>
                  <a:lnTo>
                    <a:pt x="465" y="178"/>
                  </a:lnTo>
                  <a:lnTo>
                    <a:pt x="467" y="175"/>
                  </a:lnTo>
                  <a:lnTo>
                    <a:pt x="502" y="127"/>
                  </a:lnTo>
                  <a:lnTo>
                    <a:pt x="508" y="132"/>
                  </a:lnTo>
                  <a:lnTo>
                    <a:pt x="522" y="115"/>
                  </a:lnTo>
                  <a:lnTo>
                    <a:pt x="508" y="95"/>
                  </a:lnTo>
                  <a:lnTo>
                    <a:pt x="518" y="73"/>
                  </a:lnTo>
                  <a:lnTo>
                    <a:pt x="542" y="64"/>
                  </a:lnTo>
                  <a:lnTo>
                    <a:pt x="550" y="76"/>
                  </a:lnTo>
                  <a:lnTo>
                    <a:pt x="563" y="72"/>
                  </a:lnTo>
                  <a:lnTo>
                    <a:pt x="570" y="69"/>
                  </a:lnTo>
                  <a:lnTo>
                    <a:pt x="581" y="61"/>
                  </a:lnTo>
                  <a:lnTo>
                    <a:pt x="599" y="43"/>
                  </a:lnTo>
                  <a:lnTo>
                    <a:pt x="616" y="26"/>
                  </a:lnTo>
                  <a:lnTo>
                    <a:pt x="625" y="26"/>
                  </a:lnTo>
                  <a:lnTo>
                    <a:pt x="633" y="22"/>
                  </a:lnTo>
                  <a:lnTo>
                    <a:pt x="646" y="29"/>
                  </a:lnTo>
                  <a:lnTo>
                    <a:pt x="657" y="24"/>
                  </a:lnTo>
                  <a:lnTo>
                    <a:pt x="667" y="18"/>
                  </a:lnTo>
                  <a:lnTo>
                    <a:pt x="682" y="17"/>
                  </a:lnTo>
                  <a:lnTo>
                    <a:pt x="694" y="7"/>
                  </a:lnTo>
                  <a:lnTo>
                    <a:pt x="698" y="5"/>
                  </a:lnTo>
                  <a:lnTo>
                    <a:pt x="706" y="6"/>
                  </a:lnTo>
                  <a:lnTo>
                    <a:pt x="725" y="4"/>
                  </a:lnTo>
                  <a:lnTo>
                    <a:pt x="753" y="0"/>
                  </a:lnTo>
                  <a:lnTo>
                    <a:pt x="766" y="3"/>
                  </a:lnTo>
                  <a:lnTo>
                    <a:pt x="791" y="7"/>
                  </a:lnTo>
                  <a:lnTo>
                    <a:pt x="798" y="19"/>
                  </a:lnTo>
                  <a:lnTo>
                    <a:pt x="797" y="29"/>
                  </a:lnTo>
                  <a:lnTo>
                    <a:pt x="803" y="32"/>
                  </a:lnTo>
                  <a:lnTo>
                    <a:pt x="831" y="32"/>
                  </a:lnTo>
                  <a:lnTo>
                    <a:pt x="831" y="56"/>
                  </a:lnTo>
                  <a:lnTo>
                    <a:pt x="835" y="60"/>
                  </a:lnTo>
                  <a:lnTo>
                    <a:pt x="835" y="68"/>
                  </a:lnTo>
                  <a:lnTo>
                    <a:pt x="833" y="127"/>
                  </a:lnTo>
                  <a:lnTo>
                    <a:pt x="830" y="161"/>
                  </a:lnTo>
                  <a:lnTo>
                    <a:pt x="465" y="212"/>
                  </a:lnTo>
                  <a:lnTo>
                    <a:pt x="493" y="227"/>
                  </a:lnTo>
                  <a:lnTo>
                    <a:pt x="501" y="221"/>
                  </a:lnTo>
                  <a:lnTo>
                    <a:pt x="509" y="227"/>
                  </a:lnTo>
                  <a:lnTo>
                    <a:pt x="515" y="206"/>
                  </a:lnTo>
                  <a:lnTo>
                    <a:pt x="499" y="191"/>
                  </a:lnTo>
                  <a:lnTo>
                    <a:pt x="510" y="177"/>
                  </a:lnTo>
                  <a:lnTo>
                    <a:pt x="507" y="167"/>
                  </a:lnTo>
                  <a:lnTo>
                    <a:pt x="505" y="165"/>
                  </a:lnTo>
                  <a:lnTo>
                    <a:pt x="480" y="196"/>
                  </a:lnTo>
                  <a:lnTo>
                    <a:pt x="465" y="212"/>
                  </a:lnTo>
                  <a:lnTo>
                    <a:pt x="830" y="16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79" name="Freeform 3119"/>
            <p:cNvSpPr>
              <a:spLocks/>
            </p:cNvSpPr>
            <p:nvPr/>
          </p:nvSpPr>
          <p:spPr bwMode="auto">
            <a:xfrm>
              <a:off x="3524250" y="5880735"/>
              <a:ext cx="678815" cy="582930"/>
            </a:xfrm>
            <a:custGeom>
              <a:avLst/>
              <a:gdLst>
                <a:gd name="T0" fmla="*/ 542925 w 1069"/>
                <a:gd name="T1" fmla="*/ 123190 h 918"/>
                <a:gd name="T2" fmla="*/ 560070 w 1069"/>
                <a:gd name="T3" fmla="*/ 167005 h 918"/>
                <a:gd name="T4" fmla="*/ 563880 w 1069"/>
                <a:gd name="T5" fmla="*/ 196850 h 918"/>
                <a:gd name="T6" fmla="*/ 577850 w 1069"/>
                <a:gd name="T7" fmla="*/ 240030 h 918"/>
                <a:gd name="T8" fmla="*/ 623570 w 1069"/>
                <a:gd name="T9" fmla="*/ 236220 h 918"/>
                <a:gd name="T10" fmla="*/ 606425 w 1069"/>
                <a:gd name="T11" fmla="*/ 209550 h 918"/>
                <a:gd name="T12" fmla="*/ 619760 w 1069"/>
                <a:gd name="T13" fmla="*/ 196215 h 918"/>
                <a:gd name="T14" fmla="*/ 647065 w 1069"/>
                <a:gd name="T15" fmla="*/ 224790 h 918"/>
                <a:gd name="T16" fmla="*/ 642620 w 1069"/>
                <a:gd name="T17" fmla="*/ 261620 h 918"/>
                <a:gd name="T18" fmla="*/ 676275 w 1069"/>
                <a:gd name="T19" fmla="*/ 321310 h 918"/>
                <a:gd name="T20" fmla="*/ 663575 w 1069"/>
                <a:gd name="T21" fmla="*/ 337820 h 918"/>
                <a:gd name="T22" fmla="*/ 624840 w 1069"/>
                <a:gd name="T23" fmla="*/ 383540 h 918"/>
                <a:gd name="T24" fmla="*/ 634365 w 1069"/>
                <a:gd name="T25" fmla="*/ 413385 h 918"/>
                <a:gd name="T26" fmla="*/ 611505 w 1069"/>
                <a:gd name="T27" fmla="*/ 440055 h 918"/>
                <a:gd name="T28" fmla="*/ 605790 w 1069"/>
                <a:gd name="T29" fmla="*/ 459105 h 918"/>
                <a:gd name="T30" fmla="*/ 575945 w 1069"/>
                <a:gd name="T31" fmla="*/ 476885 h 918"/>
                <a:gd name="T32" fmla="*/ 606425 w 1069"/>
                <a:gd name="T33" fmla="*/ 503555 h 918"/>
                <a:gd name="T34" fmla="*/ 574675 w 1069"/>
                <a:gd name="T35" fmla="*/ 564515 h 918"/>
                <a:gd name="T36" fmla="*/ 497205 w 1069"/>
                <a:gd name="T37" fmla="*/ 554990 h 918"/>
                <a:gd name="T38" fmla="*/ 436880 w 1069"/>
                <a:gd name="T39" fmla="*/ 497840 h 918"/>
                <a:gd name="T40" fmla="*/ 434975 w 1069"/>
                <a:gd name="T41" fmla="*/ 466725 h 918"/>
                <a:gd name="T42" fmla="*/ 440690 w 1069"/>
                <a:gd name="T43" fmla="*/ 433070 h 918"/>
                <a:gd name="T44" fmla="*/ 420370 w 1069"/>
                <a:gd name="T45" fmla="*/ 371475 h 918"/>
                <a:gd name="T46" fmla="*/ 390525 w 1069"/>
                <a:gd name="T47" fmla="*/ 369570 h 918"/>
                <a:gd name="T48" fmla="*/ 337185 w 1069"/>
                <a:gd name="T49" fmla="*/ 382270 h 918"/>
                <a:gd name="T50" fmla="*/ 325755 w 1069"/>
                <a:gd name="T51" fmla="*/ 380365 h 918"/>
                <a:gd name="T52" fmla="*/ 292100 w 1069"/>
                <a:gd name="T53" fmla="*/ 367665 h 918"/>
                <a:gd name="T54" fmla="*/ 289560 w 1069"/>
                <a:gd name="T55" fmla="*/ 346710 h 918"/>
                <a:gd name="T56" fmla="*/ 290195 w 1069"/>
                <a:gd name="T57" fmla="*/ 341630 h 918"/>
                <a:gd name="T58" fmla="*/ 288290 w 1069"/>
                <a:gd name="T59" fmla="*/ 339090 h 918"/>
                <a:gd name="T60" fmla="*/ 285750 w 1069"/>
                <a:gd name="T61" fmla="*/ 337185 h 918"/>
                <a:gd name="T62" fmla="*/ 283845 w 1069"/>
                <a:gd name="T63" fmla="*/ 334010 h 918"/>
                <a:gd name="T64" fmla="*/ 280670 w 1069"/>
                <a:gd name="T65" fmla="*/ 335280 h 918"/>
                <a:gd name="T66" fmla="*/ 277495 w 1069"/>
                <a:gd name="T67" fmla="*/ 341630 h 918"/>
                <a:gd name="T68" fmla="*/ 281940 w 1069"/>
                <a:gd name="T69" fmla="*/ 348615 h 918"/>
                <a:gd name="T70" fmla="*/ 281305 w 1069"/>
                <a:gd name="T71" fmla="*/ 353060 h 918"/>
                <a:gd name="T72" fmla="*/ 278765 w 1069"/>
                <a:gd name="T73" fmla="*/ 358140 h 918"/>
                <a:gd name="T74" fmla="*/ 273685 w 1069"/>
                <a:gd name="T75" fmla="*/ 367665 h 918"/>
                <a:gd name="T76" fmla="*/ 270510 w 1069"/>
                <a:gd name="T77" fmla="*/ 372110 h 918"/>
                <a:gd name="T78" fmla="*/ 261620 w 1069"/>
                <a:gd name="T79" fmla="*/ 377825 h 918"/>
                <a:gd name="T80" fmla="*/ 222250 w 1069"/>
                <a:gd name="T81" fmla="*/ 384175 h 918"/>
                <a:gd name="T82" fmla="*/ 170180 w 1069"/>
                <a:gd name="T83" fmla="*/ 400685 h 918"/>
                <a:gd name="T84" fmla="*/ 97790 w 1069"/>
                <a:gd name="T85" fmla="*/ 398780 h 918"/>
                <a:gd name="T86" fmla="*/ 40005 w 1069"/>
                <a:gd name="T87" fmla="*/ 363855 h 918"/>
                <a:gd name="T88" fmla="*/ 5715 w 1069"/>
                <a:gd name="T89" fmla="*/ 321310 h 918"/>
                <a:gd name="T90" fmla="*/ 59690 w 1069"/>
                <a:gd name="T91" fmla="*/ 265430 h 918"/>
                <a:gd name="T92" fmla="*/ 15875 w 1069"/>
                <a:gd name="T93" fmla="*/ 234950 h 918"/>
                <a:gd name="T94" fmla="*/ 13970 w 1069"/>
                <a:gd name="T95" fmla="*/ 203200 h 918"/>
                <a:gd name="T96" fmla="*/ 63500 w 1069"/>
                <a:gd name="T97" fmla="*/ 183515 h 918"/>
                <a:gd name="T98" fmla="*/ 77470 w 1069"/>
                <a:gd name="T99" fmla="*/ 153670 h 918"/>
                <a:gd name="T100" fmla="*/ 110490 w 1069"/>
                <a:gd name="T101" fmla="*/ 149225 h 918"/>
                <a:gd name="T102" fmla="*/ 175895 w 1069"/>
                <a:gd name="T103" fmla="*/ 135890 h 918"/>
                <a:gd name="T104" fmla="*/ 198120 w 1069"/>
                <a:gd name="T105" fmla="*/ 111125 h 918"/>
                <a:gd name="T106" fmla="*/ 216535 w 1069"/>
                <a:gd name="T107" fmla="*/ 106680 h 918"/>
                <a:gd name="T108" fmla="*/ 226695 w 1069"/>
                <a:gd name="T109" fmla="*/ 98425 h 918"/>
                <a:gd name="T110" fmla="*/ 235585 w 1069"/>
                <a:gd name="T111" fmla="*/ 123190 h 918"/>
                <a:gd name="T112" fmla="*/ 283210 w 1069"/>
                <a:gd name="T113" fmla="*/ 107315 h 918"/>
                <a:gd name="T114" fmla="*/ 322580 w 1069"/>
                <a:gd name="T115" fmla="*/ 60325 h 918"/>
                <a:gd name="T116" fmla="*/ 368935 w 1069"/>
                <a:gd name="T117" fmla="*/ 38735 h 918"/>
                <a:gd name="T118" fmla="*/ 417195 w 1069"/>
                <a:gd name="T119" fmla="*/ 15240 h 918"/>
                <a:gd name="T120" fmla="*/ 460375 w 1069"/>
                <a:gd name="T121" fmla="*/ 2540 h 918"/>
                <a:gd name="T122" fmla="*/ 509905 w 1069"/>
                <a:gd name="T123" fmla="*/ 20320 h 918"/>
                <a:gd name="T124" fmla="*/ 527050 w 1069"/>
                <a:gd name="T125" fmla="*/ 102235 h 9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9"/>
                <a:gd name="T190" fmla="*/ 0 h 918"/>
                <a:gd name="T191" fmla="*/ 1069 w 1069"/>
                <a:gd name="T192" fmla="*/ 918 h 9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9" h="918">
                  <a:moveTo>
                    <a:pt x="830" y="161"/>
                  </a:moveTo>
                  <a:lnTo>
                    <a:pt x="829" y="160"/>
                  </a:lnTo>
                  <a:lnTo>
                    <a:pt x="835" y="175"/>
                  </a:lnTo>
                  <a:lnTo>
                    <a:pt x="850" y="174"/>
                  </a:lnTo>
                  <a:lnTo>
                    <a:pt x="855" y="183"/>
                  </a:lnTo>
                  <a:lnTo>
                    <a:pt x="855" y="194"/>
                  </a:lnTo>
                  <a:lnTo>
                    <a:pt x="857" y="202"/>
                  </a:lnTo>
                  <a:lnTo>
                    <a:pt x="870" y="214"/>
                  </a:lnTo>
                  <a:lnTo>
                    <a:pt x="873" y="223"/>
                  </a:lnTo>
                  <a:lnTo>
                    <a:pt x="875" y="229"/>
                  </a:lnTo>
                  <a:lnTo>
                    <a:pt x="877" y="250"/>
                  </a:lnTo>
                  <a:lnTo>
                    <a:pt x="882" y="263"/>
                  </a:lnTo>
                  <a:lnTo>
                    <a:pt x="883" y="271"/>
                  </a:lnTo>
                  <a:lnTo>
                    <a:pt x="892" y="275"/>
                  </a:lnTo>
                  <a:lnTo>
                    <a:pt x="899" y="281"/>
                  </a:lnTo>
                  <a:lnTo>
                    <a:pt x="895" y="291"/>
                  </a:lnTo>
                  <a:lnTo>
                    <a:pt x="886" y="301"/>
                  </a:lnTo>
                  <a:lnTo>
                    <a:pt x="888" y="310"/>
                  </a:lnTo>
                  <a:lnTo>
                    <a:pt x="893" y="314"/>
                  </a:lnTo>
                  <a:lnTo>
                    <a:pt x="895" y="325"/>
                  </a:lnTo>
                  <a:lnTo>
                    <a:pt x="895" y="339"/>
                  </a:lnTo>
                  <a:lnTo>
                    <a:pt x="892" y="352"/>
                  </a:lnTo>
                  <a:lnTo>
                    <a:pt x="901" y="364"/>
                  </a:lnTo>
                  <a:lnTo>
                    <a:pt x="910" y="378"/>
                  </a:lnTo>
                  <a:lnTo>
                    <a:pt x="941" y="403"/>
                  </a:lnTo>
                  <a:lnTo>
                    <a:pt x="957" y="414"/>
                  </a:lnTo>
                  <a:lnTo>
                    <a:pt x="958" y="406"/>
                  </a:lnTo>
                  <a:lnTo>
                    <a:pt x="960" y="395"/>
                  </a:lnTo>
                  <a:lnTo>
                    <a:pt x="978" y="380"/>
                  </a:lnTo>
                  <a:lnTo>
                    <a:pt x="982" y="372"/>
                  </a:lnTo>
                  <a:lnTo>
                    <a:pt x="985" y="363"/>
                  </a:lnTo>
                  <a:lnTo>
                    <a:pt x="984" y="354"/>
                  </a:lnTo>
                  <a:lnTo>
                    <a:pt x="981" y="348"/>
                  </a:lnTo>
                  <a:lnTo>
                    <a:pt x="977" y="344"/>
                  </a:lnTo>
                  <a:lnTo>
                    <a:pt x="962" y="334"/>
                  </a:lnTo>
                  <a:lnTo>
                    <a:pt x="955" y="330"/>
                  </a:lnTo>
                  <a:lnTo>
                    <a:pt x="950" y="325"/>
                  </a:lnTo>
                  <a:lnTo>
                    <a:pt x="950" y="319"/>
                  </a:lnTo>
                  <a:lnTo>
                    <a:pt x="953" y="313"/>
                  </a:lnTo>
                  <a:lnTo>
                    <a:pt x="960" y="309"/>
                  </a:lnTo>
                  <a:lnTo>
                    <a:pt x="970" y="306"/>
                  </a:lnTo>
                  <a:lnTo>
                    <a:pt x="976" y="309"/>
                  </a:lnTo>
                  <a:lnTo>
                    <a:pt x="982" y="313"/>
                  </a:lnTo>
                  <a:lnTo>
                    <a:pt x="996" y="314"/>
                  </a:lnTo>
                  <a:lnTo>
                    <a:pt x="1002" y="326"/>
                  </a:lnTo>
                  <a:lnTo>
                    <a:pt x="1000" y="336"/>
                  </a:lnTo>
                  <a:lnTo>
                    <a:pt x="1009" y="347"/>
                  </a:lnTo>
                  <a:lnTo>
                    <a:pt x="1019" y="354"/>
                  </a:lnTo>
                  <a:lnTo>
                    <a:pt x="1022" y="367"/>
                  </a:lnTo>
                  <a:lnTo>
                    <a:pt x="1026" y="380"/>
                  </a:lnTo>
                  <a:lnTo>
                    <a:pt x="1021" y="388"/>
                  </a:lnTo>
                  <a:lnTo>
                    <a:pt x="1013" y="394"/>
                  </a:lnTo>
                  <a:lnTo>
                    <a:pt x="1010" y="405"/>
                  </a:lnTo>
                  <a:lnTo>
                    <a:pt x="1012" y="412"/>
                  </a:lnTo>
                  <a:lnTo>
                    <a:pt x="1014" y="416"/>
                  </a:lnTo>
                  <a:lnTo>
                    <a:pt x="1011" y="433"/>
                  </a:lnTo>
                  <a:lnTo>
                    <a:pt x="1024" y="459"/>
                  </a:lnTo>
                  <a:lnTo>
                    <a:pt x="1031" y="465"/>
                  </a:lnTo>
                  <a:lnTo>
                    <a:pt x="1049" y="477"/>
                  </a:lnTo>
                  <a:lnTo>
                    <a:pt x="1065" y="506"/>
                  </a:lnTo>
                  <a:lnTo>
                    <a:pt x="1068" y="516"/>
                  </a:lnTo>
                  <a:lnTo>
                    <a:pt x="1069" y="521"/>
                  </a:lnTo>
                  <a:lnTo>
                    <a:pt x="1056" y="518"/>
                  </a:lnTo>
                  <a:lnTo>
                    <a:pt x="1048" y="520"/>
                  </a:lnTo>
                  <a:lnTo>
                    <a:pt x="1046" y="526"/>
                  </a:lnTo>
                  <a:lnTo>
                    <a:pt x="1045" y="532"/>
                  </a:lnTo>
                  <a:lnTo>
                    <a:pt x="1043" y="537"/>
                  </a:lnTo>
                  <a:lnTo>
                    <a:pt x="1032" y="544"/>
                  </a:lnTo>
                  <a:lnTo>
                    <a:pt x="1017" y="553"/>
                  </a:lnTo>
                  <a:lnTo>
                    <a:pt x="1008" y="544"/>
                  </a:lnTo>
                  <a:lnTo>
                    <a:pt x="991" y="554"/>
                  </a:lnTo>
                  <a:lnTo>
                    <a:pt x="984" y="604"/>
                  </a:lnTo>
                  <a:lnTo>
                    <a:pt x="977" y="614"/>
                  </a:lnTo>
                  <a:lnTo>
                    <a:pt x="971" y="630"/>
                  </a:lnTo>
                  <a:lnTo>
                    <a:pt x="972" y="638"/>
                  </a:lnTo>
                  <a:lnTo>
                    <a:pt x="987" y="647"/>
                  </a:lnTo>
                  <a:lnTo>
                    <a:pt x="997" y="647"/>
                  </a:lnTo>
                  <a:lnTo>
                    <a:pt x="999" y="651"/>
                  </a:lnTo>
                  <a:lnTo>
                    <a:pt x="994" y="660"/>
                  </a:lnTo>
                  <a:lnTo>
                    <a:pt x="987" y="669"/>
                  </a:lnTo>
                  <a:lnTo>
                    <a:pt x="984" y="671"/>
                  </a:lnTo>
                  <a:lnTo>
                    <a:pt x="978" y="673"/>
                  </a:lnTo>
                  <a:lnTo>
                    <a:pt x="974" y="678"/>
                  </a:lnTo>
                  <a:lnTo>
                    <a:pt x="963" y="693"/>
                  </a:lnTo>
                  <a:lnTo>
                    <a:pt x="965" y="703"/>
                  </a:lnTo>
                  <a:lnTo>
                    <a:pt x="976" y="709"/>
                  </a:lnTo>
                  <a:lnTo>
                    <a:pt x="975" y="726"/>
                  </a:lnTo>
                  <a:lnTo>
                    <a:pt x="971" y="728"/>
                  </a:lnTo>
                  <a:lnTo>
                    <a:pt x="961" y="726"/>
                  </a:lnTo>
                  <a:lnTo>
                    <a:pt x="954" y="723"/>
                  </a:lnTo>
                  <a:lnTo>
                    <a:pt x="948" y="723"/>
                  </a:lnTo>
                  <a:lnTo>
                    <a:pt x="937" y="718"/>
                  </a:lnTo>
                  <a:lnTo>
                    <a:pt x="928" y="723"/>
                  </a:lnTo>
                  <a:lnTo>
                    <a:pt x="926" y="728"/>
                  </a:lnTo>
                  <a:lnTo>
                    <a:pt x="928" y="731"/>
                  </a:lnTo>
                  <a:lnTo>
                    <a:pt x="907" y="751"/>
                  </a:lnTo>
                  <a:lnTo>
                    <a:pt x="905" y="765"/>
                  </a:lnTo>
                  <a:lnTo>
                    <a:pt x="910" y="766"/>
                  </a:lnTo>
                  <a:lnTo>
                    <a:pt x="950" y="751"/>
                  </a:lnTo>
                  <a:lnTo>
                    <a:pt x="951" y="755"/>
                  </a:lnTo>
                  <a:lnTo>
                    <a:pt x="952" y="770"/>
                  </a:lnTo>
                  <a:lnTo>
                    <a:pt x="955" y="793"/>
                  </a:lnTo>
                  <a:lnTo>
                    <a:pt x="960" y="801"/>
                  </a:lnTo>
                  <a:lnTo>
                    <a:pt x="960" y="817"/>
                  </a:lnTo>
                  <a:lnTo>
                    <a:pt x="957" y="822"/>
                  </a:lnTo>
                  <a:lnTo>
                    <a:pt x="943" y="840"/>
                  </a:lnTo>
                  <a:lnTo>
                    <a:pt x="912" y="878"/>
                  </a:lnTo>
                  <a:lnTo>
                    <a:pt x="905" y="889"/>
                  </a:lnTo>
                  <a:lnTo>
                    <a:pt x="892" y="903"/>
                  </a:lnTo>
                  <a:lnTo>
                    <a:pt x="876" y="918"/>
                  </a:lnTo>
                  <a:lnTo>
                    <a:pt x="854" y="904"/>
                  </a:lnTo>
                  <a:lnTo>
                    <a:pt x="827" y="892"/>
                  </a:lnTo>
                  <a:lnTo>
                    <a:pt x="803" y="883"/>
                  </a:lnTo>
                  <a:lnTo>
                    <a:pt x="783" y="874"/>
                  </a:lnTo>
                  <a:lnTo>
                    <a:pt x="742" y="846"/>
                  </a:lnTo>
                  <a:lnTo>
                    <a:pt x="725" y="833"/>
                  </a:lnTo>
                  <a:lnTo>
                    <a:pt x="718" y="819"/>
                  </a:lnTo>
                  <a:lnTo>
                    <a:pt x="702" y="799"/>
                  </a:lnTo>
                  <a:lnTo>
                    <a:pt x="691" y="790"/>
                  </a:lnTo>
                  <a:lnTo>
                    <a:pt x="688" y="784"/>
                  </a:lnTo>
                  <a:lnTo>
                    <a:pt x="697" y="773"/>
                  </a:lnTo>
                  <a:lnTo>
                    <a:pt x="697" y="761"/>
                  </a:lnTo>
                  <a:lnTo>
                    <a:pt x="688" y="753"/>
                  </a:lnTo>
                  <a:lnTo>
                    <a:pt x="685" y="748"/>
                  </a:lnTo>
                  <a:lnTo>
                    <a:pt x="686" y="740"/>
                  </a:lnTo>
                  <a:lnTo>
                    <a:pt x="685" y="735"/>
                  </a:lnTo>
                  <a:lnTo>
                    <a:pt x="678" y="732"/>
                  </a:lnTo>
                  <a:lnTo>
                    <a:pt x="674" y="728"/>
                  </a:lnTo>
                  <a:lnTo>
                    <a:pt x="675" y="721"/>
                  </a:lnTo>
                  <a:lnTo>
                    <a:pt x="684" y="713"/>
                  </a:lnTo>
                  <a:lnTo>
                    <a:pt x="690" y="700"/>
                  </a:lnTo>
                  <a:lnTo>
                    <a:pt x="694" y="682"/>
                  </a:lnTo>
                  <a:lnTo>
                    <a:pt x="695" y="662"/>
                  </a:lnTo>
                  <a:lnTo>
                    <a:pt x="694" y="650"/>
                  </a:lnTo>
                  <a:lnTo>
                    <a:pt x="689" y="638"/>
                  </a:lnTo>
                  <a:lnTo>
                    <a:pt x="670" y="608"/>
                  </a:lnTo>
                  <a:lnTo>
                    <a:pt x="666" y="588"/>
                  </a:lnTo>
                  <a:lnTo>
                    <a:pt x="662" y="585"/>
                  </a:lnTo>
                  <a:lnTo>
                    <a:pt x="654" y="588"/>
                  </a:lnTo>
                  <a:lnTo>
                    <a:pt x="650" y="588"/>
                  </a:lnTo>
                  <a:lnTo>
                    <a:pt x="645" y="585"/>
                  </a:lnTo>
                  <a:lnTo>
                    <a:pt x="635" y="576"/>
                  </a:lnTo>
                  <a:lnTo>
                    <a:pt x="630" y="575"/>
                  </a:lnTo>
                  <a:lnTo>
                    <a:pt x="615" y="582"/>
                  </a:lnTo>
                  <a:lnTo>
                    <a:pt x="600" y="587"/>
                  </a:lnTo>
                  <a:lnTo>
                    <a:pt x="578" y="587"/>
                  </a:lnTo>
                  <a:lnTo>
                    <a:pt x="557" y="587"/>
                  </a:lnTo>
                  <a:lnTo>
                    <a:pt x="549" y="597"/>
                  </a:lnTo>
                  <a:lnTo>
                    <a:pt x="539" y="599"/>
                  </a:lnTo>
                  <a:lnTo>
                    <a:pt x="531" y="602"/>
                  </a:lnTo>
                  <a:lnTo>
                    <a:pt x="518" y="609"/>
                  </a:lnTo>
                  <a:lnTo>
                    <a:pt x="516" y="611"/>
                  </a:lnTo>
                  <a:lnTo>
                    <a:pt x="513" y="610"/>
                  </a:lnTo>
                  <a:lnTo>
                    <a:pt x="514" y="607"/>
                  </a:lnTo>
                  <a:lnTo>
                    <a:pt x="511" y="603"/>
                  </a:lnTo>
                  <a:lnTo>
                    <a:pt x="513" y="599"/>
                  </a:lnTo>
                  <a:lnTo>
                    <a:pt x="510" y="596"/>
                  </a:lnTo>
                  <a:lnTo>
                    <a:pt x="509" y="590"/>
                  </a:lnTo>
                  <a:lnTo>
                    <a:pt x="507" y="588"/>
                  </a:lnTo>
                  <a:lnTo>
                    <a:pt x="494" y="589"/>
                  </a:lnTo>
                  <a:lnTo>
                    <a:pt x="463" y="585"/>
                  </a:lnTo>
                  <a:lnTo>
                    <a:pt x="460" y="579"/>
                  </a:lnTo>
                  <a:lnTo>
                    <a:pt x="465" y="569"/>
                  </a:lnTo>
                  <a:lnTo>
                    <a:pt x="460" y="556"/>
                  </a:lnTo>
                  <a:lnTo>
                    <a:pt x="457" y="550"/>
                  </a:lnTo>
                  <a:lnTo>
                    <a:pt x="458" y="546"/>
                  </a:lnTo>
                  <a:lnTo>
                    <a:pt x="457" y="546"/>
                  </a:lnTo>
                  <a:lnTo>
                    <a:pt x="456" y="546"/>
                  </a:lnTo>
                  <a:lnTo>
                    <a:pt x="457" y="543"/>
                  </a:lnTo>
                  <a:lnTo>
                    <a:pt x="457" y="542"/>
                  </a:lnTo>
                  <a:lnTo>
                    <a:pt x="456" y="542"/>
                  </a:lnTo>
                  <a:lnTo>
                    <a:pt x="456" y="540"/>
                  </a:lnTo>
                  <a:lnTo>
                    <a:pt x="456" y="539"/>
                  </a:lnTo>
                  <a:lnTo>
                    <a:pt x="457" y="538"/>
                  </a:lnTo>
                  <a:lnTo>
                    <a:pt x="457" y="537"/>
                  </a:lnTo>
                  <a:lnTo>
                    <a:pt x="455" y="538"/>
                  </a:lnTo>
                  <a:lnTo>
                    <a:pt x="454" y="538"/>
                  </a:lnTo>
                  <a:lnTo>
                    <a:pt x="454" y="537"/>
                  </a:lnTo>
                  <a:lnTo>
                    <a:pt x="454" y="535"/>
                  </a:lnTo>
                  <a:lnTo>
                    <a:pt x="454" y="534"/>
                  </a:lnTo>
                  <a:lnTo>
                    <a:pt x="456" y="534"/>
                  </a:lnTo>
                  <a:lnTo>
                    <a:pt x="457" y="533"/>
                  </a:lnTo>
                  <a:lnTo>
                    <a:pt x="457" y="532"/>
                  </a:lnTo>
                  <a:lnTo>
                    <a:pt x="456" y="531"/>
                  </a:lnTo>
                  <a:lnTo>
                    <a:pt x="451" y="532"/>
                  </a:lnTo>
                  <a:lnTo>
                    <a:pt x="450" y="531"/>
                  </a:lnTo>
                  <a:lnTo>
                    <a:pt x="453" y="528"/>
                  </a:lnTo>
                  <a:lnTo>
                    <a:pt x="453" y="527"/>
                  </a:lnTo>
                  <a:lnTo>
                    <a:pt x="451" y="526"/>
                  </a:lnTo>
                  <a:lnTo>
                    <a:pt x="449" y="523"/>
                  </a:lnTo>
                  <a:lnTo>
                    <a:pt x="447" y="524"/>
                  </a:lnTo>
                  <a:lnTo>
                    <a:pt x="447" y="526"/>
                  </a:lnTo>
                  <a:lnTo>
                    <a:pt x="446" y="526"/>
                  </a:lnTo>
                  <a:lnTo>
                    <a:pt x="445" y="526"/>
                  </a:lnTo>
                  <a:lnTo>
                    <a:pt x="443" y="524"/>
                  </a:lnTo>
                  <a:lnTo>
                    <a:pt x="443" y="526"/>
                  </a:lnTo>
                  <a:lnTo>
                    <a:pt x="443" y="527"/>
                  </a:lnTo>
                  <a:lnTo>
                    <a:pt x="442" y="528"/>
                  </a:lnTo>
                  <a:lnTo>
                    <a:pt x="439" y="528"/>
                  </a:lnTo>
                  <a:lnTo>
                    <a:pt x="438" y="529"/>
                  </a:lnTo>
                  <a:lnTo>
                    <a:pt x="439" y="531"/>
                  </a:lnTo>
                  <a:lnTo>
                    <a:pt x="439" y="533"/>
                  </a:lnTo>
                  <a:lnTo>
                    <a:pt x="437" y="537"/>
                  </a:lnTo>
                  <a:lnTo>
                    <a:pt x="437" y="538"/>
                  </a:lnTo>
                  <a:lnTo>
                    <a:pt x="441" y="540"/>
                  </a:lnTo>
                  <a:lnTo>
                    <a:pt x="442" y="544"/>
                  </a:lnTo>
                  <a:lnTo>
                    <a:pt x="442" y="545"/>
                  </a:lnTo>
                  <a:lnTo>
                    <a:pt x="443" y="545"/>
                  </a:lnTo>
                  <a:lnTo>
                    <a:pt x="444" y="546"/>
                  </a:lnTo>
                  <a:lnTo>
                    <a:pt x="444" y="549"/>
                  </a:lnTo>
                  <a:lnTo>
                    <a:pt x="443" y="550"/>
                  </a:lnTo>
                  <a:lnTo>
                    <a:pt x="441" y="551"/>
                  </a:lnTo>
                  <a:lnTo>
                    <a:pt x="441" y="552"/>
                  </a:lnTo>
                  <a:lnTo>
                    <a:pt x="442" y="553"/>
                  </a:lnTo>
                  <a:lnTo>
                    <a:pt x="443" y="554"/>
                  </a:lnTo>
                  <a:lnTo>
                    <a:pt x="443" y="556"/>
                  </a:lnTo>
                  <a:lnTo>
                    <a:pt x="439" y="556"/>
                  </a:lnTo>
                  <a:lnTo>
                    <a:pt x="439" y="557"/>
                  </a:lnTo>
                  <a:lnTo>
                    <a:pt x="439" y="558"/>
                  </a:lnTo>
                  <a:lnTo>
                    <a:pt x="442" y="560"/>
                  </a:lnTo>
                  <a:lnTo>
                    <a:pt x="441" y="561"/>
                  </a:lnTo>
                  <a:lnTo>
                    <a:pt x="439" y="564"/>
                  </a:lnTo>
                  <a:lnTo>
                    <a:pt x="438" y="568"/>
                  </a:lnTo>
                  <a:lnTo>
                    <a:pt x="437" y="569"/>
                  </a:lnTo>
                  <a:lnTo>
                    <a:pt x="436" y="572"/>
                  </a:lnTo>
                  <a:lnTo>
                    <a:pt x="435" y="574"/>
                  </a:lnTo>
                  <a:lnTo>
                    <a:pt x="434" y="575"/>
                  </a:lnTo>
                  <a:lnTo>
                    <a:pt x="431" y="579"/>
                  </a:lnTo>
                  <a:lnTo>
                    <a:pt x="431" y="580"/>
                  </a:lnTo>
                  <a:lnTo>
                    <a:pt x="430" y="581"/>
                  </a:lnTo>
                  <a:lnTo>
                    <a:pt x="427" y="582"/>
                  </a:lnTo>
                  <a:lnTo>
                    <a:pt x="427" y="584"/>
                  </a:lnTo>
                  <a:lnTo>
                    <a:pt x="427" y="585"/>
                  </a:lnTo>
                  <a:lnTo>
                    <a:pt x="426" y="586"/>
                  </a:lnTo>
                  <a:lnTo>
                    <a:pt x="424" y="588"/>
                  </a:lnTo>
                  <a:lnTo>
                    <a:pt x="420" y="589"/>
                  </a:lnTo>
                  <a:lnTo>
                    <a:pt x="417" y="590"/>
                  </a:lnTo>
                  <a:lnTo>
                    <a:pt x="414" y="593"/>
                  </a:lnTo>
                  <a:lnTo>
                    <a:pt x="411" y="593"/>
                  </a:lnTo>
                  <a:lnTo>
                    <a:pt x="412" y="595"/>
                  </a:lnTo>
                  <a:lnTo>
                    <a:pt x="411" y="597"/>
                  </a:lnTo>
                  <a:lnTo>
                    <a:pt x="408" y="597"/>
                  </a:lnTo>
                  <a:lnTo>
                    <a:pt x="394" y="595"/>
                  </a:lnTo>
                  <a:lnTo>
                    <a:pt x="375" y="592"/>
                  </a:lnTo>
                  <a:lnTo>
                    <a:pt x="359" y="601"/>
                  </a:lnTo>
                  <a:lnTo>
                    <a:pt x="350" y="605"/>
                  </a:lnTo>
                  <a:lnTo>
                    <a:pt x="348" y="613"/>
                  </a:lnTo>
                  <a:lnTo>
                    <a:pt x="330" y="633"/>
                  </a:lnTo>
                  <a:lnTo>
                    <a:pt x="313" y="653"/>
                  </a:lnTo>
                  <a:lnTo>
                    <a:pt x="298" y="653"/>
                  </a:lnTo>
                  <a:lnTo>
                    <a:pt x="282" y="643"/>
                  </a:lnTo>
                  <a:lnTo>
                    <a:pt x="268" y="631"/>
                  </a:lnTo>
                  <a:lnTo>
                    <a:pt x="258" y="625"/>
                  </a:lnTo>
                  <a:lnTo>
                    <a:pt x="228" y="616"/>
                  </a:lnTo>
                  <a:lnTo>
                    <a:pt x="222" y="619"/>
                  </a:lnTo>
                  <a:lnTo>
                    <a:pt x="214" y="630"/>
                  </a:lnTo>
                  <a:lnTo>
                    <a:pt x="207" y="637"/>
                  </a:lnTo>
                  <a:lnTo>
                    <a:pt x="154" y="628"/>
                  </a:lnTo>
                  <a:lnTo>
                    <a:pt x="132" y="610"/>
                  </a:lnTo>
                  <a:lnTo>
                    <a:pt x="110" y="612"/>
                  </a:lnTo>
                  <a:lnTo>
                    <a:pt x="102" y="605"/>
                  </a:lnTo>
                  <a:lnTo>
                    <a:pt x="85" y="592"/>
                  </a:lnTo>
                  <a:lnTo>
                    <a:pt x="83" y="577"/>
                  </a:lnTo>
                  <a:lnTo>
                    <a:pt x="63" y="573"/>
                  </a:lnTo>
                  <a:lnTo>
                    <a:pt x="66" y="556"/>
                  </a:lnTo>
                  <a:lnTo>
                    <a:pt x="48" y="553"/>
                  </a:lnTo>
                  <a:lnTo>
                    <a:pt x="51" y="532"/>
                  </a:lnTo>
                  <a:lnTo>
                    <a:pt x="29" y="528"/>
                  </a:lnTo>
                  <a:lnTo>
                    <a:pt x="6" y="523"/>
                  </a:lnTo>
                  <a:lnTo>
                    <a:pt x="9" y="506"/>
                  </a:lnTo>
                  <a:lnTo>
                    <a:pt x="0" y="497"/>
                  </a:lnTo>
                  <a:lnTo>
                    <a:pt x="3" y="483"/>
                  </a:lnTo>
                  <a:lnTo>
                    <a:pt x="37" y="489"/>
                  </a:lnTo>
                  <a:lnTo>
                    <a:pt x="46" y="450"/>
                  </a:lnTo>
                  <a:lnTo>
                    <a:pt x="85" y="458"/>
                  </a:lnTo>
                  <a:lnTo>
                    <a:pt x="94" y="418"/>
                  </a:lnTo>
                  <a:lnTo>
                    <a:pt x="101" y="380"/>
                  </a:lnTo>
                  <a:lnTo>
                    <a:pt x="51" y="370"/>
                  </a:lnTo>
                  <a:lnTo>
                    <a:pt x="39" y="369"/>
                  </a:lnTo>
                  <a:lnTo>
                    <a:pt x="29" y="386"/>
                  </a:lnTo>
                  <a:lnTo>
                    <a:pt x="21" y="387"/>
                  </a:lnTo>
                  <a:lnTo>
                    <a:pt x="25" y="370"/>
                  </a:lnTo>
                  <a:lnTo>
                    <a:pt x="23" y="357"/>
                  </a:lnTo>
                  <a:lnTo>
                    <a:pt x="14" y="349"/>
                  </a:lnTo>
                  <a:lnTo>
                    <a:pt x="18" y="344"/>
                  </a:lnTo>
                  <a:lnTo>
                    <a:pt x="15" y="337"/>
                  </a:lnTo>
                  <a:lnTo>
                    <a:pt x="18" y="326"/>
                  </a:lnTo>
                  <a:lnTo>
                    <a:pt x="22" y="320"/>
                  </a:lnTo>
                  <a:lnTo>
                    <a:pt x="26" y="318"/>
                  </a:lnTo>
                  <a:lnTo>
                    <a:pt x="33" y="319"/>
                  </a:lnTo>
                  <a:lnTo>
                    <a:pt x="38" y="289"/>
                  </a:lnTo>
                  <a:lnTo>
                    <a:pt x="87" y="298"/>
                  </a:lnTo>
                  <a:lnTo>
                    <a:pt x="91" y="291"/>
                  </a:lnTo>
                  <a:lnTo>
                    <a:pt x="100" y="289"/>
                  </a:lnTo>
                  <a:lnTo>
                    <a:pt x="107" y="283"/>
                  </a:lnTo>
                  <a:lnTo>
                    <a:pt x="108" y="277"/>
                  </a:lnTo>
                  <a:lnTo>
                    <a:pt x="120" y="266"/>
                  </a:lnTo>
                  <a:lnTo>
                    <a:pt x="120" y="263"/>
                  </a:lnTo>
                  <a:lnTo>
                    <a:pt x="122" y="258"/>
                  </a:lnTo>
                  <a:lnTo>
                    <a:pt x="122" y="242"/>
                  </a:lnTo>
                  <a:lnTo>
                    <a:pt x="129" y="242"/>
                  </a:lnTo>
                  <a:lnTo>
                    <a:pt x="134" y="237"/>
                  </a:lnTo>
                  <a:lnTo>
                    <a:pt x="143" y="237"/>
                  </a:lnTo>
                  <a:lnTo>
                    <a:pt x="158" y="232"/>
                  </a:lnTo>
                  <a:lnTo>
                    <a:pt x="160" y="239"/>
                  </a:lnTo>
                  <a:lnTo>
                    <a:pt x="174" y="235"/>
                  </a:lnTo>
                  <a:lnTo>
                    <a:pt x="174" y="228"/>
                  </a:lnTo>
                  <a:lnTo>
                    <a:pt x="230" y="229"/>
                  </a:lnTo>
                  <a:lnTo>
                    <a:pt x="251" y="227"/>
                  </a:lnTo>
                  <a:lnTo>
                    <a:pt x="250" y="235"/>
                  </a:lnTo>
                  <a:lnTo>
                    <a:pt x="254" y="239"/>
                  </a:lnTo>
                  <a:lnTo>
                    <a:pt x="277" y="214"/>
                  </a:lnTo>
                  <a:lnTo>
                    <a:pt x="289" y="210"/>
                  </a:lnTo>
                  <a:lnTo>
                    <a:pt x="299" y="219"/>
                  </a:lnTo>
                  <a:lnTo>
                    <a:pt x="306" y="206"/>
                  </a:lnTo>
                  <a:lnTo>
                    <a:pt x="312" y="202"/>
                  </a:lnTo>
                  <a:lnTo>
                    <a:pt x="310" y="175"/>
                  </a:lnTo>
                  <a:lnTo>
                    <a:pt x="312" y="175"/>
                  </a:lnTo>
                  <a:lnTo>
                    <a:pt x="315" y="173"/>
                  </a:lnTo>
                  <a:lnTo>
                    <a:pt x="315" y="172"/>
                  </a:lnTo>
                  <a:lnTo>
                    <a:pt x="323" y="171"/>
                  </a:lnTo>
                  <a:lnTo>
                    <a:pt x="327" y="171"/>
                  </a:lnTo>
                  <a:lnTo>
                    <a:pt x="339" y="170"/>
                  </a:lnTo>
                  <a:lnTo>
                    <a:pt x="341" y="168"/>
                  </a:lnTo>
                  <a:lnTo>
                    <a:pt x="342" y="167"/>
                  </a:lnTo>
                  <a:lnTo>
                    <a:pt x="348" y="165"/>
                  </a:lnTo>
                  <a:lnTo>
                    <a:pt x="349" y="161"/>
                  </a:lnTo>
                  <a:lnTo>
                    <a:pt x="350" y="157"/>
                  </a:lnTo>
                  <a:lnTo>
                    <a:pt x="351" y="156"/>
                  </a:lnTo>
                  <a:lnTo>
                    <a:pt x="357" y="155"/>
                  </a:lnTo>
                  <a:lnTo>
                    <a:pt x="366" y="155"/>
                  </a:lnTo>
                  <a:lnTo>
                    <a:pt x="367" y="167"/>
                  </a:lnTo>
                  <a:lnTo>
                    <a:pt x="365" y="173"/>
                  </a:lnTo>
                  <a:lnTo>
                    <a:pt x="367" y="180"/>
                  </a:lnTo>
                  <a:lnTo>
                    <a:pt x="369" y="181"/>
                  </a:lnTo>
                  <a:lnTo>
                    <a:pt x="371" y="194"/>
                  </a:lnTo>
                  <a:lnTo>
                    <a:pt x="371" y="196"/>
                  </a:lnTo>
                  <a:lnTo>
                    <a:pt x="372" y="198"/>
                  </a:lnTo>
                  <a:lnTo>
                    <a:pt x="394" y="206"/>
                  </a:lnTo>
                  <a:lnTo>
                    <a:pt x="411" y="188"/>
                  </a:lnTo>
                  <a:lnTo>
                    <a:pt x="441" y="175"/>
                  </a:lnTo>
                  <a:lnTo>
                    <a:pt x="446" y="169"/>
                  </a:lnTo>
                  <a:lnTo>
                    <a:pt x="465" y="178"/>
                  </a:lnTo>
                  <a:lnTo>
                    <a:pt x="467" y="175"/>
                  </a:lnTo>
                  <a:lnTo>
                    <a:pt x="502" y="127"/>
                  </a:lnTo>
                  <a:lnTo>
                    <a:pt x="508" y="132"/>
                  </a:lnTo>
                  <a:lnTo>
                    <a:pt x="522" y="115"/>
                  </a:lnTo>
                  <a:lnTo>
                    <a:pt x="508" y="95"/>
                  </a:lnTo>
                  <a:lnTo>
                    <a:pt x="518" y="73"/>
                  </a:lnTo>
                  <a:lnTo>
                    <a:pt x="542" y="64"/>
                  </a:lnTo>
                  <a:lnTo>
                    <a:pt x="550" y="76"/>
                  </a:lnTo>
                  <a:lnTo>
                    <a:pt x="563" y="72"/>
                  </a:lnTo>
                  <a:lnTo>
                    <a:pt x="570" y="69"/>
                  </a:lnTo>
                  <a:lnTo>
                    <a:pt x="581" y="61"/>
                  </a:lnTo>
                  <a:lnTo>
                    <a:pt x="599" y="43"/>
                  </a:lnTo>
                  <a:lnTo>
                    <a:pt x="616" y="26"/>
                  </a:lnTo>
                  <a:lnTo>
                    <a:pt x="625" y="26"/>
                  </a:lnTo>
                  <a:lnTo>
                    <a:pt x="633" y="22"/>
                  </a:lnTo>
                  <a:lnTo>
                    <a:pt x="646" y="29"/>
                  </a:lnTo>
                  <a:lnTo>
                    <a:pt x="657" y="24"/>
                  </a:lnTo>
                  <a:lnTo>
                    <a:pt x="667" y="18"/>
                  </a:lnTo>
                  <a:lnTo>
                    <a:pt x="682" y="17"/>
                  </a:lnTo>
                  <a:lnTo>
                    <a:pt x="694" y="7"/>
                  </a:lnTo>
                  <a:lnTo>
                    <a:pt x="698" y="5"/>
                  </a:lnTo>
                  <a:lnTo>
                    <a:pt x="706" y="6"/>
                  </a:lnTo>
                  <a:lnTo>
                    <a:pt x="725" y="4"/>
                  </a:lnTo>
                  <a:lnTo>
                    <a:pt x="753" y="0"/>
                  </a:lnTo>
                  <a:lnTo>
                    <a:pt x="766" y="3"/>
                  </a:lnTo>
                  <a:lnTo>
                    <a:pt x="791" y="7"/>
                  </a:lnTo>
                  <a:lnTo>
                    <a:pt x="798" y="19"/>
                  </a:lnTo>
                  <a:lnTo>
                    <a:pt x="797" y="29"/>
                  </a:lnTo>
                  <a:lnTo>
                    <a:pt x="803" y="32"/>
                  </a:lnTo>
                  <a:lnTo>
                    <a:pt x="831" y="32"/>
                  </a:lnTo>
                  <a:lnTo>
                    <a:pt x="831" y="56"/>
                  </a:lnTo>
                  <a:lnTo>
                    <a:pt x="835" y="60"/>
                  </a:lnTo>
                  <a:lnTo>
                    <a:pt x="835" y="68"/>
                  </a:lnTo>
                  <a:lnTo>
                    <a:pt x="833" y="127"/>
                  </a:lnTo>
                  <a:lnTo>
                    <a:pt x="830" y="16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80" name="Freeform 3120"/>
            <p:cNvSpPr>
              <a:spLocks/>
            </p:cNvSpPr>
            <p:nvPr/>
          </p:nvSpPr>
          <p:spPr bwMode="auto">
            <a:xfrm>
              <a:off x="3819525" y="5985510"/>
              <a:ext cx="31750" cy="39370"/>
            </a:xfrm>
            <a:custGeom>
              <a:avLst/>
              <a:gdLst>
                <a:gd name="T0" fmla="*/ 0 w 50"/>
                <a:gd name="T1" fmla="*/ 29845 h 62"/>
                <a:gd name="T2" fmla="*/ 17780 w 50"/>
                <a:gd name="T3" fmla="*/ 39370 h 62"/>
                <a:gd name="T4" fmla="*/ 22860 w 50"/>
                <a:gd name="T5" fmla="*/ 35560 h 62"/>
                <a:gd name="T6" fmla="*/ 27940 w 50"/>
                <a:gd name="T7" fmla="*/ 39370 h 62"/>
                <a:gd name="T8" fmla="*/ 31750 w 50"/>
                <a:gd name="T9" fmla="*/ 26035 h 62"/>
                <a:gd name="T10" fmla="*/ 21590 w 50"/>
                <a:gd name="T11" fmla="*/ 16510 h 62"/>
                <a:gd name="T12" fmla="*/ 28575 w 50"/>
                <a:gd name="T13" fmla="*/ 7620 h 62"/>
                <a:gd name="T14" fmla="*/ 26670 w 50"/>
                <a:gd name="T15" fmla="*/ 1270 h 62"/>
                <a:gd name="T16" fmla="*/ 25400 w 50"/>
                <a:gd name="T17" fmla="*/ 0 h 62"/>
                <a:gd name="T18" fmla="*/ 9525 w 50"/>
                <a:gd name="T19" fmla="*/ 19685 h 62"/>
                <a:gd name="T20" fmla="*/ 0 w 50"/>
                <a:gd name="T21" fmla="*/ 29845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62"/>
                <a:gd name="T35" fmla="*/ 50 w 50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62">
                  <a:moveTo>
                    <a:pt x="0" y="47"/>
                  </a:moveTo>
                  <a:lnTo>
                    <a:pt x="28" y="62"/>
                  </a:lnTo>
                  <a:lnTo>
                    <a:pt x="36" y="56"/>
                  </a:lnTo>
                  <a:lnTo>
                    <a:pt x="44" y="62"/>
                  </a:lnTo>
                  <a:lnTo>
                    <a:pt x="50" y="41"/>
                  </a:lnTo>
                  <a:lnTo>
                    <a:pt x="34" y="26"/>
                  </a:lnTo>
                  <a:lnTo>
                    <a:pt x="45" y="1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15" y="31"/>
                  </a:lnTo>
                  <a:lnTo>
                    <a:pt x="0" y="4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3123"/>
            <p:cNvSpPr>
              <a:spLocks/>
            </p:cNvSpPr>
            <p:nvPr/>
          </p:nvSpPr>
          <p:spPr bwMode="auto">
            <a:xfrm>
              <a:off x="3821159" y="2636229"/>
              <a:ext cx="128093" cy="251649"/>
            </a:xfrm>
            <a:custGeom>
              <a:avLst/>
              <a:gdLst>
                <a:gd name="T0" fmla="*/ 17 w 202"/>
                <a:gd name="T1" fmla="*/ 98 h 398"/>
                <a:gd name="T2" fmla="*/ 16 w 202"/>
                <a:gd name="T3" fmla="*/ 95 h 398"/>
                <a:gd name="T4" fmla="*/ 13 w 202"/>
                <a:gd name="T5" fmla="*/ 81 h 398"/>
                <a:gd name="T6" fmla="*/ 11 w 202"/>
                <a:gd name="T7" fmla="*/ 68 h 398"/>
                <a:gd name="T8" fmla="*/ 6 w 202"/>
                <a:gd name="T9" fmla="*/ 59 h 398"/>
                <a:gd name="T10" fmla="*/ 7 w 202"/>
                <a:gd name="T11" fmla="*/ 47 h 398"/>
                <a:gd name="T12" fmla="*/ 11 w 202"/>
                <a:gd name="T13" fmla="*/ 35 h 398"/>
                <a:gd name="T14" fmla="*/ 13 w 202"/>
                <a:gd name="T15" fmla="*/ 25 h 398"/>
                <a:gd name="T16" fmla="*/ 14 w 202"/>
                <a:gd name="T17" fmla="*/ 21 h 398"/>
                <a:gd name="T18" fmla="*/ 33 w 202"/>
                <a:gd name="T19" fmla="*/ 0 h 398"/>
                <a:gd name="T20" fmla="*/ 40 w 202"/>
                <a:gd name="T21" fmla="*/ 11 h 398"/>
                <a:gd name="T22" fmla="*/ 53 w 202"/>
                <a:gd name="T23" fmla="*/ 11 h 398"/>
                <a:gd name="T24" fmla="*/ 63 w 202"/>
                <a:gd name="T25" fmla="*/ 56 h 398"/>
                <a:gd name="T26" fmla="*/ 70 w 202"/>
                <a:gd name="T27" fmla="*/ 73 h 398"/>
                <a:gd name="T28" fmla="*/ 87 w 202"/>
                <a:gd name="T29" fmla="*/ 96 h 398"/>
                <a:gd name="T30" fmla="*/ 79 w 202"/>
                <a:gd name="T31" fmla="*/ 106 h 398"/>
                <a:gd name="T32" fmla="*/ 89 w 202"/>
                <a:gd name="T33" fmla="*/ 119 h 398"/>
                <a:gd name="T34" fmla="*/ 141 w 202"/>
                <a:gd name="T35" fmla="*/ 124 h 398"/>
                <a:gd name="T36" fmla="*/ 162 w 202"/>
                <a:gd name="T37" fmla="*/ 150 h 398"/>
                <a:gd name="T38" fmla="*/ 172 w 202"/>
                <a:gd name="T39" fmla="*/ 180 h 398"/>
                <a:gd name="T40" fmla="*/ 190 w 202"/>
                <a:gd name="T41" fmla="*/ 177 h 398"/>
                <a:gd name="T42" fmla="*/ 202 w 202"/>
                <a:gd name="T43" fmla="*/ 228 h 398"/>
                <a:gd name="T44" fmla="*/ 196 w 202"/>
                <a:gd name="T45" fmla="*/ 272 h 398"/>
                <a:gd name="T46" fmla="*/ 168 w 202"/>
                <a:gd name="T47" fmla="*/ 336 h 398"/>
                <a:gd name="T48" fmla="*/ 143 w 202"/>
                <a:gd name="T49" fmla="*/ 390 h 398"/>
                <a:gd name="T50" fmla="*/ 130 w 202"/>
                <a:gd name="T51" fmla="*/ 383 h 398"/>
                <a:gd name="T52" fmla="*/ 115 w 202"/>
                <a:gd name="T53" fmla="*/ 389 h 398"/>
                <a:gd name="T54" fmla="*/ 112 w 202"/>
                <a:gd name="T55" fmla="*/ 382 h 398"/>
                <a:gd name="T56" fmla="*/ 81 w 202"/>
                <a:gd name="T57" fmla="*/ 378 h 398"/>
                <a:gd name="T58" fmla="*/ 79 w 202"/>
                <a:gd name="T59" fmla="*/ 384 h 398"/>
                <a:gd name="T60" fmla="*/ 82 w 202"/>
                <a:gd name="T61" fmla="*/ 388 h 398"/>
                <a:gd name="T62" fmla="*/ 72 w 202"/>
                <a:gd name="T63" fmla="*/ 398 h 398"/>
                <a:gd name="T64" fmla="*/ 30 w 202"/>
                <a:gd name="T65" fmla="*/ 376 h 398"/>
                <a:gd name="T66" fmla="*/ 38 w 202"/>
                <a:gd name="T67" fmla="*/ 347 h 398"/>
                <a:gd name="T68" fmla="*/ 60 w 202"/>
                <a:gd name="T69" fmla="*/ 330 h 398"/>
                <a:gd name="T70" fmla="*/ 47 w 202"/>
                <a:gd name="T71" fmla="*/ 316 h 398"/>
                <a:gd name="T72" fmla="*/ 49 w 202"/>
                <a:gd name="T73" fmla="*/ 281 h 398"/>
                <a:gd name="T74" fmla="*/ 36 w 202"/>
                <a:gd name="T75" fmla="*/ 242 h 398"/>
                <a:gd name="T76" fmla="*/ 42 w 202"/>
                <a:gd name="T77" fmla="*/ 180 h 398"/>
                <a:gd name="T78" fmla="*/ 28 w 202"/>
                <a:gd name="T79" fmla="*/ 145 h 398"/>
                <a:gd name="T80" fmla="*/ 5 w 202"/>
                <a:gd name="T81" fmla="*/ 150 h 398"/>
                <a:gd name="T82" fmla="*/ 5 w 202"/>
                <a:gd name="T83" fmla="*/ 132 h 398"/>
                <a:gd name="T84" fmla="*/ 11 w 202"/>
                <a:gd name="T85" fmla="*/ 128 h 398"/>
                <a:gd name="T86" fmla="*/ 16 w 202"/>
                <a:gd name="T87" fmla="*/ 120 h 398"/>
                <a:gd name="T88" fmla="*/ 17 w 202"/>
                <a:gd name="T89" fmla="*/ 11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2" h="398">
                  <a:moveTo>
                    <a:pt x="16" y="103"/>
                  </a:moveTo>
                  <a:lnTo>
                    <a:pt x="17" y="103"/>
                  </a:lnTo>
                  <a:lnTo>
                    <a:pt x="17" y="98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5" y="86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2" y="77"/>
                  </a:lnTo>
                  <a:lnTo>
                    <a:pt x="11" y="73"/>
                  </a:lnTo>
                  <a:lnTo>
                    <a:pt x="11" y="68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6" y="59"/>
                  </a:lnTo>
                  <a:lnTo>
                    <a:pt x="7" y="56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1" y="35"/>
                  </a:lnTo>
                  <a:lnTo>
                    <a:pt x="12" y="30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4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0" y="15"/>
                  </a:lnTo>
                  <a:lnTo>
                    <a:pt x="4" y="8"/>
                  </a:lnTo>
                  <a:lnTo>
                    <a:pt x="33" y="0"/>
                  </a:lnTo>
                  <a:lnTo>
                    <a:pt x="37" y="6"/>
                  </a:lnTo>
                  <a:lnTo>
                    <a:pt x="36" y="8"/>
                  </a:lnTo>
                  <a:lnTo>
                    <a:pt x="40" y="11"/>
                  </a:lnTo>
                  <a:lnTo>
                    <a:pt x="42" y="8"/>
                  </a:lnTo>
                  <a:lnTo>
                    <a:pt x="47" y="14"/>
                  </a:lnTo>
                  <a:lnTo>
                    <a:pt x="53" y="11"/>
                  </a:lnTo>
                  <a:lnTo>
                    <a:pt x="57" y="25"/>
                  </a:lnTo>
                  <a:lnTo>
                    <a:pt x="59" y="47"/>
                  </a:lnTo>
                  <a:lnTo>
                    <a:pt x="63" y="56"/>
                  </a:lnTo>
                  <a:lnTo>
                    <a:pt x="65" y="59"/>
                  </a:lnTo>
                  <a:lnTo>
                    <a:pt x="69" y="58"/>
                  </a:lnTo>
                  <a:lnTo>
                    <a:pt x="70" y="73"/>
                  </a:lnTo>
                  <a:lnTo>
                    <a:pt x="78" y="81"/>
                  </a:lnTo>
                  <a:lnTo>
                    <a:pt x="83" y="85"/>
                  </a:lnTo>
                  <a:lnTo>
                    <a:pt x="87" y="96"/>
                  </a:lnTo>
                  <a:lnTo>
                    <a:pt x="79" y="99"/>
                  </a:lnTo>
                  <a:lnTo>
                    <a:pt x="77" y="101"/>
                  </a:lnTo>
                  <a:lnTo>
                    <a:pt x="79" y="106"/>
                  </a:lnTo>
                  <a:lnTo>
                    <a:pt x="87" y="107"/>
                  </a:lnTo>
                  <a:lnTo>
                    <a:pt x="88" y="110"/>
                  </a:lnTo>
                  <a:lnTo>
                    <a:pt x="89" y="119"/>
                  </a:lnTo>
                  <a:lnTo>
                    <a:pt x="111" y="118"/>
                  </a:lnTo>
                  <a:lnTo>
                    <a:pt x="123" y="117"/>
                  </a:lnTo>
                  <a:lnTo>
                    <a:pt x="141" y="124"/>
                  </a:lnTo>
                  <a:lnTo>
                    <a:pt x="143" y="133"/>
                  </a:lnTo>
                  <a:lnTo>
                    <a:pt x="148" y="144"/>
                  </a:lnTo>
                  <a:lnTo>
                    <a:pt x="162" y="150"/>
                  </a:lnTo>
                  <a:lnTo>
                    <a:pt x="156" y="170"/>
                  </a:lnTo>
                  <a:lnTo>
                    <a:pt x="171" y="168"/>
                  </a:lnTo>
                  <a:lnTo>
                    <a:pt x="172" y="180"/>
                  </a:lnTo>
                  <a:lnTo>
                    <a:pt x="179" y="180"/>
                  </a:lnTo>
                  <a:lnTo>
                    <a:pt x="184" y="180"/>
                  </a:lnTo>
                  <a:lnTo>
                    <a:pt x="190" y="177"/>
                  </a:lnTo>
                  <a:lnTo>
                    <a:pt x="199" y="174"/>
                  </a:lnTo>
                  <a:lnTo>
                    <a:pt x="199" y="190"/>
                  </a:lnTo>
                  <a:lnTo>
                    <a:pt x="202" y="228"/>
                  </a:lnTo>
                  <a:lnTo>
                    <a:pt x="202" y="247"/>
                  </a:lnTo>
                  <a:lnTo>
                    <a:pt x="183" y="269"/>
                  </a:lnTo>
                  <a:lnTo>
                    <a:pt x="196" y="272"/>
                  </a:lnTo>
                  <a:lnTo>
                    <a:pt x="195" y="280"/>
                  </a:lnTo>
                  <a:lnTo>
                    <a:pt x="180" y="274"/>
                  </a:lnTo>
                  <a:lnTo>
                    <a:pt x="168" y="336"/>
                  </a:lnTo>
                  <a:lnTo>
                    <a:pt x="159" y="375"/>
                  </a:lnTo>
                  <a:lnTo>
                    <a:pt x="156" y="390"/>
                  </a:lnTo>
                  <a:lnTo>
                    <a:pt x="143" y="390"/>
                  </a:lnTo>
                  <a:lnTo>
                    <a:pt x="138" y="388"/>
                  </a:lnTo>
                  <a:lnTo>
                    <a:pt x="133" y="386"/>
                  </a:lnTo>
                  <a:lnTo>
                    <a:pt x="130" y="383"/>
                  </a:lnTo>
                  <a:lnTo>
                    <a:pt x="126" y="380"/>
                  </a:lnTo>
                  <a:lnTo>
                    <a:pt x="125" y="380"/>
                  </a:lnTo>
                  <a:lnTo>
                    <a:pt x="115" y="389"/>
                  </a:lnTo>
                  <a:lnTo>
                    <a:pt x="117" y="380"/>
                  </a:lnTo>
                  <a:lnTo>
                    <a:pt x="112" y="379"/>
                  </a:lnTo>
                  <a:lnTo>
                    <a:pt x="112" y="382"/>
                  </a:lnTo>
                  <a:lnTo>
                    <a:pt x="79" y="373"/>
                  </a:lnTo>
                  <a:lnTo>
                    <a:pt x="81" y="376"/>
                  </a:lnTo>
                  <a:lnTo>
                    <a:pt x="81" y="378"/>
                  </a:lnTo>
                  <a:lnTo>
                    <a:pt x="82" y="380"/>
                  </a:lnTo>
                  <a:lnTo>
                    <a:pt x="82" y="383"/>
                  </a:lnTo>
                  <a:lnTo>
                    <a:pt x="79" y="384"/>
                  </a:lnTo>
                  <a:lnTo>
                    <a:pt x="79" y="385"/>
                  </a:lnTo>
                  <a:lnTo>
                    <a:pt x="82" y="386"/>
                  </a:lnTo>
                  <a:lnTo>
                    <a:pt x="82" y="388"/>
                  </a:lnTo>
                  <a:lnTo>
                    <a:pt x="79" y="390"/>
                  </a:lnTo>
                  <a:lnTo>
                    <a:pt x="76" y="397"/>
                  </a:lnTo>
                  <a:lnTo>
                    <a:pt x="72" y="398"/>
                  </a:lnTo>
                  <a:lnTo>
                    <a:pt x="46" y="386"/>
                  </a:lnTo>
                  <a:lnTo>
                    <a:pt x="34" y="382"/>
                  </a:lnTo>
                  <a:lnTo>
                    <a:pt x="30" y="376"/>
                  </a:lnTo>
                  <a:lnTo>
                    <a:pt x="34" y="364"/>
                  </a:lnTo>
                  <a:lnTo>
                    <a:pt x="36" y="356"/>
                  </a:lnTo>
                  <a:lnTo>
                    <a:pt x="38" y="347"/>
                  </a:lnTo>
                  <a:lnTo>
                    <a:pt x="50" y="339"/>
                  </a:lnTo>
                  <a:lnTo>
                    <a:pt x="55" y="333"/>
                  </a:lnTo>
                  <a:lnTo>
                    <a:pt x="60" y="330"/>
                  </a:lnTo>
                  <a:lnTo>
                    <a:pt x="58" y="325"/>
                  </a:lnTo>
                  <a:lnTo>
                    <a:pt x="50" y="322"/>
                  </a:lnTo>
                  <a:lnTo>
                    <a:pt x="47" y="316"/>
                  </a:lnTo>
                  <a:lnTo>
                    <a:pt x="47" y="305"/>
                  </a:lnTo>
                  <a:lnTo>
                    <a:pt x="48" y="294"/>
                  </a:lnTo>
                  <a:lnTo>
                    <a:pt x="49" y="281"/>
                  </a:lnTo>
                  <a:lnTo>
                    <a:pt x="46" y="268"/>
                  </a:lnTo>
                  <a:lnTo>
                    <a:pt x="41" y="256"/>
                  </a:lnTo>
                  <a:lnTo>
                    <a:pt x="36" y="242"/>
                  </a:lnTo>
                  <a:lnTo>
                    <a:pt x="27" y="232"/>
                  </a:lnTo>
                  <a:lnTo>
                    <a:pt x="28" y="193"/>
                  </a:lnTo>
                  <a:lnTo>
                    <a:pt x="42" y="180"/>
                  </a:lnTo>
                  <a:lnTo>
                    <a:pt x="43" y="172"/>
                  </a:lnTo>
                  <a:lnTo>
                    <a:pt x="49" y="168"/>
                  </a:lnTo>
                  <a:lnTo>
                    <a:pt x="28" y="145"/>
                  </a:lnTo>
                  <a:lnTo>
                    <a:pt x="27" y="143"/>
                  </a:lnTo>
                  <a:lnTo>
                    <a:pt x="19" y="141"/>
                  </a:lnTo>
                  <a:lnTo>
                    <a:pt x="5" y="150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5" y="132"/>
                  </a:lnTo>
                  <a:lnTo>
                    <a:pt x="6" y="131"/>
                  </a:lnTo>
                  <a:lnTo>
                    <a:pt x="10" y="130"/>
                  </a:lnTo>
                  <a:lnTo>
                    <a:pt x="11" y="128"/>
                  </a:lnTo>
                  <a:lnTo>
                    <a:pt x="12" y="127"/>
                  </a:lnTo>
                  <a:lnTo>
                    <a:pt x="14" y="123"/>
                  </a:lnTo>
                  <a:lnTo>
                    <a:pt x="16" y="120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17" y="110"/>
                  </a:lnTo>
                  <a:lnTo>
                    <a:pt x="16" y="109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82" name="Freeform 3124"/>
            <p:cNvSpPr>
              <a:spLocks/>
            </p:cNvSpPr>
            <p:nvPr/>
          </p:nvSpPr>
          <p:spPr bwMode="auto">
            <a:xfrm>
              <a:off x="1825625" y="4488180"/>
              <a:ext cx="904240" cy="490855"/>
            </a:xfrm>
            <a:custGeom>
              <a:avLst/>
              <a:gdLst>
                <a:gd name="T0" fmla="*/ 434340 w 1424"/>
                <a:gd name="T1" fmla="*/ 156845 h 773"/>
                <a:gd name="T2" fmla="*/ 351155 w 1424"/>
                <a:gd name="T3" fmla="*/ 169545 h 773"/>
                <a:gd name="T4" fmla="*/ 307975 w 1424"/>
                <a:gd name="T5" fmla="*/ 169545 h 773"/>
                <a:gd name="T6" fmla="*/ 292100 w 1424"/>
                <a:gd name="T7" fmla="*/ 115570 h 773"/>
                <a:gd name="T8" fmla="*/ 260985 w 1424"/>
                <a:gd name="T9" fmla="*/ 88265 h 773"/>
                <a:gd name="T10" fmla="*/ 227330 w 1424"/>
                <a:gd name="T11" fmla="*/ 70485 h 773"/>
                <a:gd name="T12" fmla="*/ 198120 w 1424"/>
                <a:gd name="T13" fmla="*/ 32385 h 773"/>
                <a:gd name="T14" fmla="*/ 127635 w 1424"/>
                <a:gd name="T15" fmla="*/ 3810 h 773"/>
                <a:gd name="T16" fmla="*/ 109855 w 1424"/>
                <a:gd name="T17" fmla="*/ 26035 h 773"/>
                <a:gd name="T18" fmla="*/ 95885 w 1424"/>
                <a:gd name="T19" fmla="*/ 22225 h 773"/>
                <a:gd name="T20" fmla="*/ 32385 w 1424"/>
                <a:gd name="T21" fmla="*/ 53975 h 773"/>
                <a:gd name="T22" fmla="*/ 55245 w 1424"/>
                <a:gd name="T23" fmla="*/ 136525 h 773"/>
                <a:gd name="T24" fmla="*/ 103505 w 1424"/>
                <a:gd name="T25" fmla="*/ 226695 h 773"/>
                <a:gd name="T26" fmla="*/ 101600 w 1424"/>
                <a:gd name="T27" fmla="*/ 287020 h 773"/>
                <a:gd name="T28" fmla="*/ 143510 w 1424"/>
                <a:gd name="T29" fmla="*/ 335280 h 773"/>
                <a:gd name="T30" fmla="*/ 229235 w 1424"/>
                <a:gd name="T31" fmla="*/ 466725 h 773"/>
                <a:gd name="T32" fmla="*/ 280035 w 1424"/>
                <a:gd name="T33" fmla="*/ 466090 h 773"/>
                <a:gd name="T34" fmla="*/ 328930 w 1424"/>
                <a:gd name="T35" fmla="*/ 464185 h 773"/>
                <a:gd name="T36" fmla="*/ 380365 w 1424"/>
                <a:gd name="T37" fmla="*/ 490855 h 773"/>
                <a:gd name="T38" fmla="*/ 428625 w 1424"/>
                <a:gd name="T39" fmla="*/ 458470 h 773"/>
                <a:gd name="T40" fmla="*/ 471170 w 1424"/>
                <a:gd name="T41" fmla="*/ 408305 h 773"/>
                <a:gd name="T42" fmla="*/ 509905 w 1424"/>
                <a:gd name="T43" fmla="*/ 380365 h 773"/>
                <a:gd name="T44" fmla="*/ 549910 w 1424"/>
                <a:gd name="T45" fmla="*/ 386080 h 773"/>
                <a:gd name="T46" fmla="*/ 575945 w 1424"/>
                <a:gd name="T47" fmla="*/ 405130 h 773"/>
                <a:gd name="T48" fmla="*/ 648970 w 1424"/>
                <a:gd name="T49" fmla="*/ 403860 h 773"/>
                <a:gd name="T50" fmla="*/ 678815 w 1424"/>
                <a:gd name="T51" fmla="*/ 388620 h 773"/>
                <a:gd name="T52" fmla="*/ 718185 w 1424"/>
                <a:gd name="T53" fmla="*/ 361315 h 773"/>
                <a:gd name="T54" fmla="*/ 763270 w 1424"/>
                <a:gd name="T55" fmla="*/ 355600 h 773"/>
                <a:gd name="T56" fmla="*/ 828040 w 1424"/>
                <a:gd name="T57" fmla="*/ 376555 h 773"/>
                <a:gd name="T58" fmla="*/ 883285 w 1424"/>
                <a:gd name="T59" fmla="*/ 344170 h 773"/>
                <a:gd name="T60" fmla="*/ 821690 w 1424"/>
                <a:gd name="T61" fmla="*/ 297180 h 773"/>
                <a:gd name="T62" fmla="*/ 820420 w 1424"/>
                <a:gd name="T63" fmla="*/ 259715 h 773"/>
                <a:gd name="T64" fmla="*/ 810895 w 1424"/>
                <a:gd name="T65" fmla="*/ 240030 h 773"/>
                <a:gd name="T66" fmla="*/ 722630 w 1424"/>
                <a:gd name="T67" fmla="*/ 200025 h 773"/>
                <a:gd name="T68" fmla="*/ 687705 w 1424"/>
                <a:gd name="T69" fmla="*/ 140335 h 773"/>
                <a:gd name="T70" fmla="*/ 671195 w 1424"/>
                <a:gd name="T71" fmla="*/ 98425 h 773"/>
                <a:gd name="T72" fmla="*/ 626110 w 1424"/>
                <a:gd name="T73" fmla="*/ 60960 h 773"/>
                <a:gd name="T74" fmla="*/ 639445 w 1424"/>
                <a:gd name="T75" fmla="*/ 67310 h 773"/>
                <a:gd name="T76" fmla="*/ 640715 w 1424"/>
                <a:gd name="T77" fmla="*/ 55245 h 773"/>
                <a:gd name="T78" fmla="*/ 634365 w 1424"/>
                <a:gd name="T79" fmla="*/ 51435 h 773"/>
                <a:gd name="T80" fmla="*/ 628015 w 1424"/>
                <a:gd name="T81" fmla="*/ 48895 h 773"/>
                <a:gd name="T82" fmla="*/ 621665 w 1424"/>
                <a:gd name="T83" fmla="*/ 47625 h 773"/>
                <a:gd name="T84" fmla="*/ 612775 w 1424"/>
                <a:gd name="T85" fmla="*/ 50165 h 773"/>
                <a:gd name="T86" fmla="*/ 610870 w 1424"/>
                <a:gd name="T87" fmla="*/ 56515 h 773"/>
                <a:gd name="T88" fmla="*/ 593725 w 1424"/>
                <a:gd name="T89" fmla="*/ 65405 h 773"/>
                <a:gd name="T90" fmla="*/ 585470 w 1424"/>
                <a:gd name="T91" fmla="*/ 59690 h 773"/>
                <a:gd name="T92" fmla="*/ 592455 w 1424"/>
                <a:gd name="T93" fmla="*/ 61595 h 773"/>
                <a:gd name="T94" fmla="*/ 597535 w 1424"/>
                <a:gd name="T95" fmla="*/ 60325 h 773"/>
                <a:gd name="T96" fmla="*/ 600710 w 1424"/>
                <a:gd name="T97" fmla="*/ 52070 h 773"/>
                <a:gd name="T98" fmla="*/ 609600 w 1424"/>
                <a:gd name="T99" fmla="*/ 41275 h 773"/>
                <a:gd name="T100" fmla="*/ 604520 w 1424"/>
                <a:gd name="T101" fmla="*/ 38100 h 773"/>
                <a:gd name="T102" fmla="*/ 599440 w 1424"/>
                <a:gd name="T103" fmla="*/ 36830 h 773"/>
                <a:gd name="T104" fmla="*/ 573405 w 1424"/>
                <a:gd name="T105" fmla="*/ 32385 h 773"/>
                <a:gd name="T106" fmla="*/ 520700 w 1424"/>
                <a:gd name="T107" fmla="*/ 67310 h 773"/>
                <a:gd name="T108" fmla="*/ 471805 w 1424"/>
                <a:gd name="T109" fmla="*/ 133985 h 773"/>
                <a:gd name="T110" fmla="*/ 475615 w 1424"/>
                <a:gd name="T111" fmla="*/ 166370 h 773"/>
                <a:gd name="T112" fmla="*/ 469265 w 1424"/>
                <a:gd name="T113" fmla="*/ 164465 h 773"/>
                <a:gd name="T114" fmla="*/ 465455 w 1424"/>
                <a:gd name="T115" fmla="*/ 159385 h 773"/>
                <a:gd name="T116" fmla="*/ 461645 w 1424"/>
                <a:gd name="T117" fmla="*/ 162560 h 773"/>
                <a:gd name="T118" fmla="*/ 455930 w 1424"/>
                <a:gd name="T119" fmla="*/ 165100 h 7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424"/>
                <a:gd name="T181" fmla="*/ 0 h 773"/>
                <a:gd name="T182" fmla="*/ 1424 w 1424"/>
                <a:gd name="T183" fmla="*/ 773 h 7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424" h="773">
                  <a:moveTo>
                    <a:pt x="709" y="264"/>
                  </a:moveTo>
                  <a:lnTo>
                    <a:pt x="710" y="254"/>
                  </a:lnTo>
                  <a:lnTo>
                    <a:pt x="716" y="247"/>
                  </a:lnTo>
                  <a:lnTo>
                    <a:pt x="710" y="244"/>
                  </a:lnTo>
                  <a:lnTo>
                    <a:pt x="707" y="243"/>
                  </a:lnTo>
                  <a:lnTo>
                    <a:pt x="704" y="244"/>
                  </a:lnTo>
                  <a:lnTo>
                    <a:pt x="695" y="247"/>
                  </a:lnTo>
                  <a:lnTo>
                    <a:pt x="684" y="247"/>
                  </a:lnTo>
                  <a:lnTo>
                    <a:pt x="679" y="249"/>
                  </a:lnTo>
                  <a:lnTo>
                    <a:pt x="668" y="255"/>
                  </a:lnTo>
                  <a:lnTo>
                    <a:pt x="647" y="261"/>
                  </a:lnTo>
                  <a:lnTo>
                    <a:pt x="636" y="262"/>
                  </a:lnTo>
                  <a:lnTo>
                    <a:pt x="627" y="255"/>
                  </a:lnTo>
                  <a:lnTo>
                    <a:pt x="622" y="252"/>
                  </a:lnTo>
                  <a:lnTo>
                    <a:pt x="596" y="261"/>
                  </a:lnTo>
                  <a:lnTo>
                    <a:pt x="553" y="267"/>
                  </a:lnTo>
                  <a:lnTo>
                    <a:pt x="552" y="275"/>
                  </a:lnTo>
                  <a:lnTo>
                    <a:pt x="542" y="281"/>
                  </a:lnTo>
                  <a:lnTo>
                    <a:pt x="536" y="292"/>
                  </a:lnTo>
                  <a:lnTo>
                    <a:pt x="527" y="287"/>
                  </a:lnTo>
                  <a:lnTo>
                    <a:pt x="495" y="287"/>
                  </a:lnTo>
                  <a:lnTo>
                    <a:pt x="494" y="284"/>
                  </a:lnTo>
                  <a:lnTo>
                    <a:pt x="485" y="277"/>
                  </a:lnTo>
                  <a:lnTo>
                    <a:pt x="485" y="267"/>
                  </a:lnTo>
                  <a:lnTo>
                    <a:pt x="473" y="239"/>
                  </a:lnTo>
                  <a:lnTo>
                    <a:pt x="466" y="235"/>
                  </a:lnTo>
                  <a:lnTo>
                    <a:pt x="454" y="233"/>
                  </a:lnTo>
                  <a:lnTo>
                    <a:pt x="455" y="226"/>
                  </a:lnTo>
                  <a:lnTo>
                    <a:pt x="459" y="225"/>
                  </a:lnTo>
                  <a:lnTo>
                    <a:pt x="460" y="214"/>
                  </a:lnTo>
                  <a:lnTo>
                    <a:pt x="460" y="193"/>
                  </a:lnTo>
                  <a:lnTo>
                    <a:pt x="460" y="182"/>
                  </a:lnTo>
                  <a:lnTo>
                    <a:pt x="454" y="171"/>
                  </a:lnTo>
                  <a:lnTo>
                    <a:pt x="448" y="167"/>
                  </a:lnTo>
                  <a:lnTo>
                    <a:pt x="443" y="161"/>
                  </a:lnTo>
                  <a:lnTo>
                    <a:pt x="439" y="151"/>
                  </a:lnTo>
                  <a:lnTo>
                    <a:pt x="435" y="146"/>
                  </a:lnTo>
                  <a:lnTo>
                    <a:pt x="425" y="142"/>
                  </a:lnTo>
                  <a:lnTo>
                    <a:pt x="411" y="146"/>
                  </a:lnTo>
                  <a:lnTo>
                    <a:pt x="411" y="139"/>
                  </a:lnTo>
                  <a:lnTo>
                    <a:pt x="411" y="136"/>
                  </a:lnTo>
                  <a:lnTo>
                    <a:pt x="404" y="131"/>
                  </a:lnTo>
                  <a:lnTo>
                    <a:pt x="388" y="130"/>
                  </a:lnTo>
                  <a:lnTo>
                    <a:pt x="386" y="127"/>
                  </a:lnTo>
                  <a:lnTo>
                    <a:pt x="374" y="115"/>
                  </a:lnTo>
                  <a:lnTo>
                    <a:pt x="370" y="114"/>
                  </a:lnTo>
                  <a:lnTo>
                    <a:pt x="363" y="114"/>
                  </a:lnTo>
                  <a:lnTo>
                    <a:pt x="358" y="111"/>
                  </a:lnTo>
                  <a:lnTo>
                    <a:pt x="356" y="109"/>
                  </a:lnTo>
                  <a:lnTo>
                    <a:pt x="349" y="96"/>
                  </a:lnTo>
                  <a:lnTo>
                    <a:pt x="341" y="87"/>
                  </a:lnTo>
                  <a:lnTo>
                    <a:pt x="332" y="76"/>
                  </a:lnTo>
                  <a:lnTo>
                    <a:pt x="332" y="73"/>
                  </a:lnTo>
                  <a:lnTo>
                    <a:pt x="321" y="60"/>
                  </a:lnTo>
                  <a:lnTo>
                    <a:pt x="320" y="61"/>
                  </a:lnTo>
                  <a:lnTo>
                    <a:pt x="312" y="51"/>
                  </a:lnTo>
                  <a:lnTo>
                    <a:pt x="304" y="43"/>
                  </a:lnTo>
                  <a:lnTo>
                    <a:pt x="292" y="39"/>
                  </a:lnTo>
                  <a:lnTo>
                    <a:pt x="283" y="30"/>
                  </a:lnTo>
                  <a:lnTo>
                    <a:pt x="279" y="28"/>
                  </a:lnTo>
                  <a:lnTo>
                    <a:pt x="273" y="28"/>
                  </a:lnTo>
                  <a:lnTo>
                    <a:pt x="242" y="21"/>
                  </a:lnTo>
                  <a:lnTo>
                    <a:pt x="227" y="0"/>
                  </a:lnTo>
                  <a:lnTo>
                    <a:pt x="201" y="6"/>
                  </a:lnTo>
                  <a:lnTo>
                    <a:pt x="219" y="52"/>
                  </a:lnTo>
                  <a:lnTo>
                    <a:pt x="216" y="66"/>
                  </a:lnTo>
                  <a:lnTo>
                    <a:pt x="211" y="65"/>
                  </a:lnTo>
                  <a:lnTo>
                    <a:pt x="207" y="53"/>
                  </a:lnTo>
                  <a:lnTo>
                    <a:pt x="194" y="61"/>
                  </a:lnTo>
                  <a:lnTo>
                    <a:pt x="183" y="41"/>
                  </a:lnTo>
                  <a:lnTo>
                    <a:pt x="176" y="45"/>
                  </a:lnTo>
                  <a:lnTo>
                    <a:pt x="173" y="41"/>
                  </a:lnTo>
                  <a:lnTo>
                    <a:pt x="171" y="46"/>
                  </a:lnTo>
                  <a:lnTo>
                    <a:pt x="163" y="49"/>
                  </a:lnTo>
                  <a:lnTo>
                    <a:pt x="156" y="52"/>
                  </a:lnTo>
                  <a:lnTo>
                    <a:pt x="153" y="50"/>
                  </a:lnTo>
                  <a:lnTo>
                    <a:pt x="154" y="43"/>
                  </a:lnTo>
                  <a:lnTo>
                    <a:pt x="149" y="45"/>
                  </a:lnTo>
                  <a:lnTo>
                    <a:pt x="149" y="41"/>
                  </a:lnTo>
                  <a:lnTo>
                    <a:pt x="151" y="35"/>
                  </a:lnTo>
                  <a:lnTo>
                    <a:pt x="140" y="40"/>
                  </a:lnTo>
                  <a:lnTo>
                    <a:pt x="133" y="33"/>
                  </a:lnTo>
                  <a:lnTo>
                    <a:pt x="106" y="34"/>
                  </a:lnTo>
                  <a:lnTo>
                    <a:pt x="96" y="29"/>
                  </a:lnTo>
                  <a:lnTo>
                    <a:pt x="91" y="42"/>
                  </a:lnTo>
                  <a:lnTo>
                    <a:pt x="63" y="62"/>
                  </a:lnTo>
                  <a:lnTo>
                    <a:pt x="55" y="71"/>
                  </a:lnTo>
                  <a:lnTo>
                    <a:pt x="51" y="85"/>
                  </a:lnTo>
                  <a:lnTo>
                    <a:pt x="24" y="115"/>
                  </a:lnTo>
                  <a:lnTo>
                    <a:pt x="4" y="122"/>
                  </a:lnTo>
                  <a:lnTo>
                    <a:pt x="0" y="139"/>
                  </a:lnTo>
                  <a:lnTo>
                    <a:pt x="4" y="152"/>
                  </a:lnTo>
                  <a:lnTo>
                    <a:pt x="15" y="157"/>
                  </a:lnTo>
                  <a:lnTo>
                    <a:pt x="41" y="193"/>
                  </a:lnTo>
                  <a:lnTo>
                    <a:pt x="68" y="207"/>
                  </a:lnTo>
                  <a:lnTo>
                    <a:pt x="87" y="215"/>
                  </a:lnTo>
                  <a:lnTo>
                    <a:pt x="96" y="216"/>
                  </a:lnTo>
                  <a:lnTo>
                    <a:pt x="103" y="220"/>
                  </a:lnTo>
                  <a:lnTo>
                    <a:pt x="129" y="261"/>
                  </a:lnTo>
                  <a:lnTo>
                    <a:pt x="101" y="291"/>
                  </a:lnTo>
                  <a:lnTo>
                    <a:pt x="118" y="305"/>
                  </a:lnTo>
                  <a:lnTo>
                    <a:pt x="145" y="310"/>
                  </a:lnTo>
                  <a:lnTo>
                    <a:pt x="166" y="331"/>
                  </a:lnTo>
                  <a:lnTo>
                    <a:pt x="163" y="357"/>
                  </a:lnTo>
                  <a:lnTo>
                    <a:pt x="159" y="365"/>
                  </a:lnTo>
                  <a:lnTo>
                    <a:pt x="167" y="377"/>
                  </a:lnTo>
                  <a:lnTo>
                    <a:pt x="167" y="384"/>
                  </a:lnTo>
                  <a:lnTo>
                    <a:pt x="165" y="396"/>
                  </a:lnTo>
                  <a:lnTo>
                    <a:pt x="157" y="407"/>
                  </a:lnTo>
                  <a:lnTo>
                    <a:pt x="152" y="415"/>
                  </a:lnTo>
                  <a:lnTo>
                    <a:pt x="156" y="436"/>
                  </a:lnTo>
                  <a:lnTo>
                    <a:pt x="160" y="452"/>
                  </a:lnTo>
                  <a:lnTo>
                    <a:pt x="165" y="464"/>
                  </a:lnTo>
                  <a:lnTo>
                    <a:pt x="176" y="476"/>
                  </a:lnTo>
                  <a:lnTo>
                    <a:pt x="184" y="475"/>
                  </a:lnTo>
                  <a:lnTo>
                    <a:pt x="191" y="477"/>
                  </a:lnTo>
                  <a:lnTo>
                    <a:pt x="195" y="479"/>
                  </a:lnTo>
                  <a:lnTo>
                    <a:pt x="207" y="495"/>
                  </a:lnTo>
                  <a:lnTo>
                    <a:pt x="219" y="516"/>
                  </a:lnTo>
                  <a:lnTo>
                    <a:pt x="226" y="528"/>
                  </a:lnTo>
                  <a:lnTo>
                    <a:pt x="254" y="569"/>
                  </a:lnTo>
                  <a:lnTo>
                    <a:pt x="285" y="616"/>
                  </a:lnTo>
                  <a:lnTo>
                    <a:pt x="298" y="641"/>
                  </a:lnTo>
                  <a:lnTo>
                    <a:pt x="297" y="659"/>
                  </a:lnTo>
                  <a:lnTo>
                    <a:pt x="326" y="694"/>
                  </a:lnTo>
                  <a:lnTo>
                    <a:pt x="341" y="712"/>
                  </a:lnTo>
                  <a:lnTo>
                    <a:pt x="355" y="727"/>
                  </a:lnTo>
                  <a:lnTo>
                    <a:pt x="361" y="735"/>
                  </a:lnTo>
                  <a:lnTo>
                    <a:pt x="363" y="738"/>
                  </a:lnTo>
                  <a:lnTo>
                    <a:pt x="395" y="724"/>
                  </a:lnTo>
                  <a:lnTo>
                    <a:pt x="403" y="732"/>
                  </a:lnTo>
                  <a:lnTo>
                    <a:pt x="408" y="738"/>
                  </a:lnTo>
                  <a:lnTo>
                    <a:pt x="415" y="739"/>
                  </a:lnTo>
                  <a:lnTo>
                    <a:pt x="419" y="712"/>
                  </a:lnTo>
                  <a:lnTo>
                    <a:pt x="428" y="717"/>
                  </a:lnTo>
                  <a:lnTo>
                    <a:pt x="441" y="734"/>
                  </a:lnTo>
                  <a:lnTo>
                    <a:pt x="445" y="737"/>
                  </a:lnTo>
                  <a:lnTo>
                    <a:pt x="457" y="736"/>
                  </a:lnTo>
                  <a:lnTo>
                    <a:pt x="469" y="735"/>
                  </a:lnTo>
                  <a:lnTo>
                    <a:pt x="482" y="738"/>
                  </a:lnTo>
                  <a:lnTo>
                    <a:pt x="495" y="739"/>
                  </a:lnTo>
                  <a:lnTo>
                    <a:pt x="502" y="737"/>
                  </a:lnTo>
                  <a:lnTo>
                    <a:pt x="513" y="732"/>
                  </a:lnTo>
                  <a:lnTo>
                    <a:pt x="518" y="731"/>
                  </a:lnTo>
                  <a:lnTo>
                    <a:pt x="525" y="727"/>
                  </a:lnTo>
                  <a:lnTo>
                    <a:pt x="526" y="725"/>
                  </a:lnTo>
                  <a:lnTo>
                    <a:pt x="532" y="720"/>
                  </a:lnTo>
                  <a:lnTo>
                    <a:pt x="539" y="725"/>
                  </a:lnTo>
                  <a:lnTo>
                    <a:pt x="553" y="723"/>
                  </a:lnTo>
                  <a:lnTo>
                    <a:pt x="577" y="770"/>
                  </a:lnTo>
                  <a:lnTo>
                    <a:pt x="593" y="766"/>
                  </a:lnTo>
                  <a:lnTo>
                    <a:pt x="599" y="773"/>
                  </a:lnTo>
                  <a:lnTo>
                    <a:pt x="625" y="761"/>
                  </a:lnTo>
                  <a:lnTo>
                    <a:pt x="637" y="752"/>
                  </a:lnTo>
                  <a:lnTo>
                    <a:pt x="628" y="747"/>
                  </a:lnTo>
                  <a:lnTo>
                    <a:pt x="632" y="742"/>
                  </a:lnTo>
                  <a:lnTo>
                    <a:pt x="643" y="746"/>
                  </a:lnTo>
                  <a:lnTo>
                    <a:pt x="651" y="734"/>
                  </a:lnTo>
                  <a:lnTo>
                    <a:pt x="671" y="728"/>
                  </a:lnTo>
                  <a:lnTo>
                    <a:pt x="675" y="722"/>
                  </a:lnTo>
                  <a:lnTo>
                    <a:pt x="681" y="714"/>
                  </a:lnTo>
                  <a:lnTo>
                    <a:pt x="689" y="707"/>
                  </a:lnTo>
                  <a:lnTo>
                    <a:pt x="699" y="705"/>
                  </a:lnTo>
                  <a:lnTo>
                    <a:pt x="722" y="704"/>
                  </a:lnTo>
                  <a:lnTo>
                    <a:pt x="719" y="672"/>
                  </a:lnTo>
                  <a:lnTo>
                    <a:pt x="711" y="670"/>
                  </a:lnTo>
                  <a:lnTo>
                    <a:pt x="718" y="650"/>
                  </a:lnTo>
                  <a:lnTo>
                    <a:pt x="742" y="643"/>
                  </a:lnTo>
                  <a:lnTo>
                    <a:pt x="740" y="635"/>
                  </a:lnTo>
                  <a:lnTo>
                    <a:pt x="753" y="632"/>
                  </a:lnTo>
                  <a:lnTo>
                    <a:pt x="769" y="630"/>
                  </a:lnTo>
                  <a:lnTo>
                    <a:pt x="785" y="627"/>
                  </a:lnTo>
                  <a:lnTo>
                    <a:pt x="781" y="619"/>
                  </a:lnTo>
                  <a:lnTo>
                    <a:pt x="783" y="607"/>
                  </a:lnTo>
                  <a:lnTo>
                    <a:pt x="802" y="604"/>
                  </a:lnTo>
                  <a:lnTo>
                    <a:pt x="803" y="599"/>
                  </a:lnTo>
                  <a:lnTo>
                    <a:pt x="812" y="600"/>
                  </a:lnTo>
                  <a:lnTo>
                    <a:pt x="824" y="600"/>
                  </a:lnTo>
                  <a:lnTo>
                    <a:pt x="829" y="604"/>
                  </a:lnTo>
                  <a:lnTo>
                    <a:pt x="837" y="607"/>
                  </a:lnTo>
                  <a:lnTo>
                    <a:pt x="843" y="609"/>
                  </a:lnTo>
                  <a:lnTo>
                    <a:pt x="852" y="610"/>
                  </a:lnTo>
                  <a:lnTo>
                    <a:pt x="860" y="610"/>
                  </a:lnTo>
                  <a:lnTo>
                    <a:pt x="866" y="608"/>
                  </a:lnTo>
                  <a:lnTo>
                    <a:pt x="871" y="615"/>
                  </a:lnTo>
                  <a:lnTo>
                    <a:pt x="877" y="615"/>
                  </a:lnTo>
                  <a:lnTo>
                    <a:pt x="880" y="611"/>
                  </a:lnTo>
                  <a:lnTo>
                    <a:pt x="883" y="627"/>
                  </a:lnTo>
                  <a:lnTo>
                    <a:pt x="895" y="611"/>
                  </a:lnTo>
                  <a:lnTo>
                    <a:pt x="905" y="617"/>
                  </a:lnTo>
                  <a:lnTo>
                    <a:pt x="903" y="629"/>
                  </a:lnTo>
                  <a:lnTo>
                    <a:pt x="907" y="638"/>
                  </a:lnTo>
                  <a:lnTo>
                    <a:pt x="913" y="647"/>
                  </a:lnTo>
                  <a:lnTo>
                    <a:pt x="925" y="638"/>
                  </a:lnTo>
                  <a:lnTo>
                    <a:pt x="938" y="654"/>
                  </a:lnTo>
                  <a:lnTo>
                    <a:pt x="939" y="685"/>
                  </a:lnTo>
                  <a:lnTo>
                    <a:pt x="971" y="667"/>
                  </a:lnTo>
                  <a:lnTo>
                    <a:pt x="995" y="654"/>
                  </a:lnTo>
                  <a:lnTo>
                    <a:pt x="1015" y="643"/>
                  </a:lnTo>
                  <a:lnTo>
                    <a:pt x="1022" y="636"/>
                  </a:lnTo>
                  <a:lnTo>
                    <a:pt x="1028" y="642"/>
                  </a:lnTo>
                  <a:lnTo>
                    <a:pt x="1035" y="632"/>
                  </a:lnTo>
                  <a:lnTo>
                    <a:pt x="1034" y="631"/>
                  </a:lnTo>
                  <a:lnTo>
                    <a:pt x="1040" y="622"/>
                  </a:lnTo>
                  <a:lnTo>
                    <a:pt x="1063" y="638"/>
                  </a:lnTo>
                  <a:lnTo>
                    <a:pt x="1072" y="635"/>
                  </a:lnTo>
                  <a:lnTo>
                    <a:pt x="1071" y="628"/>
                  </a:lnTo>
                  <a:lnTo>
                    <a:pt x="1069" y="612"/>
                  </a:lnTo>
                  <a:lnTo>
                    <a:pt x="1060" y="603"/>
                  </a:lnTo>
                  <a:lnTo>
                    <a:pt x="1068" y="596"/>
                  </a:lnTo>
                  <a:lnTo>
                    <a:pt x="1095" y="621"/>
                  </a:lnTo>
                  <a:lnTo>
                    <a:pt x="1099" y="622"/>
                  </a:lnTo>
                  <a:lnTo>
                    <a:pt x="1120" y="638"/>
                  </a:lnTo>
                  <a:lnTo>
                    <a:pt x="1143" y="614"/>
                  </a:lnTo>
                  <a:lnTo>
                    <a:pt x="1127" y="574"/>
                  </a:lnTo>
                  <a:lnTo>
                    <a:pt x="1131" y="569"/>
                  </a:lnTo>
                  <a:lnTo>
                    <a:pt x="1137" y="561"/>
                  </a:lnTo>
                  <a:lnTo>
                    <a:pt x="1144" y="553"/>
                  </a:lnTo>
                  <a:lnTo>
                    <a:pt x="1155" y="540"/>
                  </a:lnTo>
                  <a:lnTo>
                    <a:pt x="1167" y="534"/>
                  </a:lnTo>
                  <a:lnTo>
                    <a:pt x="1186" y="539"/>
                  </a:lnTo>
                  <a:lnTo>
                    <a:pt x="1191" y="541"/>
                  </a:lnTo>
                  <a:lnTo>
                    <a:pt x="1198" y="548"/>
                  </a:lnTo>
                  <a:lnTo>
                    <a:pt x="1202" y="560"/>
                  </a:lnTo>
                  <a:lnTo>
                    <a:pt x="1209" y="558"/>
                  </a:lnTo>
                  <a:lnTo>
                    <a:pt x="1258" y="527"/>
                  </a:lnTo>
                  <a:lnTo>
                    <a:pt x="1268" y="540"/>
                  </a:lnTo>
                  <a:lnTo>
                    <a:pt x="1264" y="556"/>
                  </a:lnTo>
                  <a:lnTo>
                    <a:pt x="1270" y="563"/>
                  </a:lnTo>
                  <a:lnTo>
                    <a:pt x="1275" y="561"/>
                  </a:lnTo>
                  <a:lnTo>
                    <a:pt x="1291" y="598"/>
                  </a:lnTo>
                  <a:lnTo>
                    <a:pt x="1304" y="593"/>
                  </a:lnTo>
                  <a:lnTo>
                    <a:pt x="1319" y="585"/>
                  </a:lnTo>
                  <a:lnTo>
                    <a:pt x="1328" y="582"/>
                  </a:lnTo>
                  <a:lnTo>
                    <a:pt x="1347" y="576"/>
                  </a:lnTo>
                  <a:lnTo>
                    <a:pt x="1355" y="572"/>
                  </a:lnTo>
                  <a:lnTo>
                    <a:pt x="1359" y="569"/>
                  </a:lnTo>
                  <a:lnTo>
                    <a:pt x="1375" y="552"/>
                  </a:lnTo>
                  <a:lnTo>
                    <a:pt x="1381" y="547"/>
                  </a:lnTo>
                  <a:lnTo>
                    <a:pt x="1391" y="542"/>
                  </a:lnTo>
                  <a:lnTo>
                    <a:pt x="1412" y="551"/>
                  </a:lnTo>
                  <a:lnTo>
                    <a:pt x="1424" y="537"/>
                  </a:lnTo>
                  <a:lnTo>
                    <a:pt x="1376" y="491"/>
                  </a:lnTo>
                  <a:lnTo>
                    <a:pt x="1334" y="510"/>
                  </a:lnTo>
                  <a:lnTo>
                    <a:pt x="1316" y="489"/>
                  </a:lnTo>
                  <a:lnTo>
                    <a:pt x="1301" y="490"/>
                  </a:lnTo>
                  <a:lnTo>
                    <a:pt x="1301" y="483"/>
                  </a:lnTo>
                  <a:lnTo>
                    <a:pt x="1294" y="468"/>
                  </a:lnTo>
                  <a:lnTo>
                    <a:pt x="1291" y="468"/>
                  </a:lnTo>
                  <a:lnTo>
                    <a:pt x="1286" y="453"/>
                  </a:lnTo>
                  <a:lnTo>
                    <a:pt x="1285" y="441"/>
                  </a:lnTo>
                  <a:lnTo>
                    <a:pt x="1300" y="440"/>
                  </a:lnTo>
                  <a:lnTo>
                    <a:pt x="1310" y="428"/>
                  </a:lnTo>
                  <a:lnTo>
                    <a:pt x="1315" y="425"/>
                  </a:lnTo>
                  <a:lnTo>
                    <a:pt x="1307" y="412"/>
                  </a:lnTo>
                  <a:lnTo>
                    <a:pt x="1292" y="409"/>
                  </a:lnTo>
                  <a:lnTo>
                    <a:pt x="1294" y="393"/>
                  </a:lnTo>
                  <a:lnTo>
                    <a:pt x="1292" y="389"/>
                  </a:lnTo>
                  <a:lnTo>
                    <a:pt x="1297" y="382"/>
                  </a:lnTo>
                  <a:lnTo>
                    <a:pt x="1293" y="376"/>
                  </a:lnTo>
                  <a:lnTo>
                    <a:pt x="1286" y="379"/>
                  </a:lnTo>
                  <a:lnTo>
                    <a:pt x="1282" y="384"/>
                  </a:lnTo>
                  <a:lnTo>
                    <a:pt x="1280" y="384"/>
                  </a:lnTo>
                  <a:lnTo>
                    <a:pt x="1277" y="378"/>
                  </a:lnTo>
                  <a:lnTo>
                    <a:pt x="1283" y="368"/>
                  </a:lnTo>
                  <a:lnTo>
                    <a:pt x="1227" y="353"/>
                  </a:lnTo>
                  <a:lnTo>
                    <a:pt x="1220" y="342"/>
                  </a:lnTo>
                  <a:lnTo>
                    <a:pt x="1204" y="340"/>
                  </a:lnTo>
                  <a:lnTo>
                    <a:pt x="1163" y="328"/>
                  </a:lnTo>
                  <a:lnTo>
                    <a:pt x="1150" y="329"/>
                  </a:lnTo>
                  <a:lnTo>
                    <a:pt x="1136" y="326"/>
                  </a:lnTo>
                  <a:lnTo>
                    <a:pt x="1138" y="315"/>
                  </a:lnTo>
                  <a:lnTo>
                    <a:pt x="1129" y="290"/>
                  </a:lnTo>
                  <a:lnTo>
                    <a:pt x="1127" y="285"/>
                  </a:lnTo>
                  <a:lnTo>
                    <a:pt x="1128" y="273"/>
                  </a:lnTo>
                  <a:lnTo>
                    <a:pt x="1115" y="263"/>
                  </a:lnTo>
                  <a:lnTo>
                    <a:pt x="1109" y="259"/>
                  </a:lnTo>
                  <a:lnTo>
                    <a:pt x="1093" y="247"/>
                  </a:lnTo>
                  <a:lnTo>
                    <a:pt x="1089" y="227"/>
                  </a:lnTo>
                  <a:lnTo>
                    <a:pt x="1083" y="221"/>
                  </a:lnTo>
                  <a:lnTo>
                    <a:pt x="1078" y="208"/>
                  </a:lnTo>
                  <a:lnTo>
                    <a:pt x="1081" y="200"/>
                  </a:lnTo>
                  <a:lnTo>
                    <a:pt x="1079" y="191"/>
                  </a:lnTo>
                  <a:lnTo>
                    <a:pt x="1076" y="187"/>
                  </a:lnTo>
                  <a:lnTo>
                    <a:pt x="1084" y="177"/>
                  </a:lnTo>
                  <a:lnTo>
                    <a:pt x="1076" y="169"/>
                  </a:lnTo>
                  <a:lnTo>
                    <a:pt x="1075" y="166"/>
                  </a:lnTo>
                  <a:lnTo>
                    <a:pt x="1057" y="155"/>
                  </a:lnTo>
                  <a:lnTo>
                    <a:pt x="1046" y="166"/>
                  </a:lnTo>
                  <a:lnTo>
                    <a:pt x="1024" y="150"/>
                  </a:lnTo>
                  <a:lnTo>
                    <a:pt x="1009" y="136"/>
                  </a:lnTo>
                  <a:lnTo>
                    <a:pt x="984" y="132"/>
                  </a:lnTo>
                  <a:lnTo>
                    <a:pt x="981" y="131"/>
                  </a:lnTo>
                  <a:lnTo>
                    <a:pt x="985" y="101"/>
                  </a:lnTo>
                  <a:lnTo>
                    <a:pt x="988" y="97"/>
                  </a:lnTo>
                  <a:lnTo>
                    <a:pt x="986" y="96"/>
                  </a:lnTo>
                  <a:lnTo>
                    <a:pt x="986" y="94"/>
                  </a:lnTo>
                  <a:lnTo>
                    <a:pt x="1003" y="97"/>
                  </a:lnTo>
                  <a:lnTo>
                    <a:pt x="1004" y="98"/>
                  </a:lnTo>
                  <a:lnTo>
                    <a:pt x="1004" y="100"/>
                  </a:lnTo>
                  <a:lnTo>
                    <a:pt x="1004" y="101"/>
                  </a:lnTo>
                  <a:lnTo>
                    <a:pt x="1005" y="106"/>
                  </a:lnTo>
                  <a:lnTo>
                    <a:pt x="1006" y="106"/>
                  </a:lnTo>
                  <a:lnTo>
                    <a:pt x="1007" y="106"/>
                  </a:lnTo>
                  <a:lnTo>
                    <a:pt x="1008" y="105"/>
                  </a:lnTo>
                  <a:lnTo>
                    <a:pt x="1009" y="101"/>
                  </a:lnTo>
                  <a:lnTo>
                    <a:pt x="1010" y="100"/>
                  </a:lnTo>
                  <a:lnTo>
                    <a:pt x="1010" y="98"/>
                  </a:lnTo>
                  <a:lnTo>
                    <a:pt x="1009" y="96"/>
                  </a:lnTo>
                  <a:lnTo>
                    <a:pt x="1009" y="94"/>
                  </a:lnTo>
                  <a:lnTo>
                    <a:pt x="1009" y="89"/>
                  </a:lnTo>
                  <a:lnTo>
                    <a:pt x="1009" y="87"/>
                  </a:lnTo>
                  <a:lnTo>
                    <a:pt x="1008" y="86"/>
                  </a:lnTo>
                  <a:lnTo>
                    <a:pt x="1008" y="84"/>
                  </a:lnTo>
                  <a:lnTo>
                    <a:pt x="1007" y="83"/>
                  </a:lnTo>
                  <a:lnTo>
                    <a:pt x="1006" y="82"/>
                  </a:lnTo>
                  <a:lnTo>
                    <a:pt x="1005" y="82"/>
                  </a:lnTo>
                  <a:lnTo>
                    <a:pt x="1003" y="82"/>
                  </a:lnTo>
                  <a:lnTo>
                    <a:pt x="1001" y="82"/>
                  </a:lnTo>
                  <a:lnTo>
                    <a:pt x="999" y="81"/>
                  </a:lnTo>
                  <a:lnTo>
                    <a:pt x="997" y="80"/>
                  </a:lnTo>
                  <a:lnTo>
                    <a:pt x="996" y="80"/>
                  </a:lnTo>
                  <a:lnTo>
                    <a:pt x="993" y="80"/>
                  </a:lnTo>
                  <a:lnTo>
                    <a:pt x="992" y="80"/>
                  </a:lnTo>
                  <a:lnTo>
                    <a:pt x="991" y="80"/>
                  </a:lnTo>
                  <a:lnTo>
                    <a:pt x="989" y="80"/>
                  </a:lnTo>
                  <a:lnTo>
                    <a:pt x="989" y="79"/>
                  </a:lnTo>
                  <a:lnTo>
                    <a:pt x="989" y="77"/>
                  </a:lnTo>
                  <a:lnTo>
                    <a:pt x="989" y="75"/>
                  </a:lnTo>
                  <a:lnTo>
                    <a:pt x="989" y="73"/>
                  </a:lnTo>
                  <a:lnTo>
                    <a:pt x="988" y="72"/>
                  </a:lnTo>
                  <a:lnTo>
                    <a:pt x="987" y="73"/>
                  </a:lnTo>
                  <a:lnTo>
                    <a:pt x="985" y="74"/>
                  </a:lnTo>
                  <a:lnTo>
                    <a:pt x="984" y="74"/>
                  </a:lnTo>
                  <a:lnTo>
                    <a:pt x="981" y="75"/>
                  </a:lnTo>
                  <a:lnTo>
                    <a:pt x="979" y="75"/>
                  </a:lnTo>
                  <a:lnTo>
                    <a:pt x="977" y="74"/>
                  </a:lnTo>
                  <a:lnTo>
                    <a:pt x="976" y="74"/>
                  </a:lnTo>
                  <a:lnTo>
                    <a:pt x="971" y="75"/>
                  </a:lnTo>
                  <a:lnTo>
                    <a:pt x="967" y="76"/>
                  </a:lnTo>
                  <a:lnTo>
                    <a:pt x="965" y="76"/>
                  </a:lnTo>
                  <a:lnTo>
                    <a:pt x="965" y="77"/>
                  </a:lnTo>
                  <a:lnTo>
                    <a:pt x="964" y="79"/>
                  </a:lnTo>
                  <a:lnTo>
                    <a:pt x="965" y="79"/>
                  </a:lnTo>
                  <a:lnTo>
                    <a:pt x="967" y="81"/>
                  </a:lnTo>
                  <a:lnTo>
                    <a:pt x="968" y="82"/>
                  </a:lnTo>
                  <a:lnTo>
                    <a:pt x="969" y="83"/>
                  </a:lnTo>
                  <a:lnTo>
                    <a:pt x="968" y="85"/>
                  </a:lnTo>
                  <a:lnTo>
                    <a:pt x="967" y="85"/>
                  </a:lnTo>
                  <a:lnTo>
                    <a:pt x="967" y="86"/>
                  </a:lnTo>
                  <a:lnTo>
                    <a:pt x="964" y="88"/>
                  </a:lnTo>
                  <a:lnTo>
                    <a:pt x="962" y="89"/>
                  </a:lnTo>
                  <a:lnTo>
                    <a:pt x="960" y="92"/>
                  </a:lnTo>
                  <a:lnTo>
                    <a:pt x="958" y="95"/>
                  </a:lnTo>
                  <a:lnTo>
                    <a:pt x="956" y="96"/>
                  </a:lnTo>
                  <a:lnTo>
                    <a:pt x="953" y="97"/>
                  </a:lnTo>
                  <a:lnTo>
                    <a:pt x="938" y="103"/>
                  </a:lnTo>
                  <a:lnTo>
                    <a:pt x="937" y="103"/>
                  </a:lnTo>
                  <a:lnTo>
                    <a:pt x="936" y="103"/>
                  </a:lnTo>
                  <a:lnTo>
                    <a:pt x="935" y="103"/>
                  </a:lnTo>
                  <a:lnTo>
                    <a:pt x="927" y="100"/>
                  </a:lnTo>
                  <a:lnTo>
                    <a:pt x="925" y="100"/>
                  </a:lnTo>
                  <a:lnTo>
                    <a:pt x="925" y="99"/>
                  </a:lnTo>
                  <a:lnTo>
                    <a:pt x="923" y="98"/>
                  </a:lnTo>
                  <a:lnTo>
                    <a:pt x="923" y="97"/>
                  </a:lnTo>
                  <a:lnTo>
                    <a:pt x="922" y="96"/>
                  </a:lnTo>
                  <a:lnTo>
                    <a:pt x="922" y="95"/>
                  </a:lnTo>
                  <a:lnTo>
                    <a:pt x="922" y="94"/>
                  </a:lnTo>
                  <a:lnTo>
                    <a:pt x="922" y="93"/>
                  </a:lnTo>
                  <a:lnTo>
                    <a:pt x="924" y="93"/>
                  </a:lnTo>
                  <a:lnTo>
                    <a:pt x="926" y="96"/>
                  </a:lnTo>
                  <a:lnTo>
                    <a:pt x="928" y="98"/>
                  </a:lnTo>
                  <a:lnTo>
                    <a:pt x="929" y="98"/>
                  </a:lnTo>
                  <a:lnTo>
                    <a:pt x="931" y="98"/>
                  </a:lnTo>
                  <a:lnTo>
                    <a:pt x="932" y="98"/>
                  </a:lnTo>
                  <a:lnTo>
                    <a:pt x="933" y="97"/>
                  </a:lnTo>
                  <a:lnTo>
                    <a:pt x="934" y="96"/>
                  </a:lnTo>
                  <a:lnTo>
                    <a:pt x="935" y="95"/>
                  </a:lnTo>
                  <a:lnTo>
                    <a:pt x="936" y="95"/>
                  </a:lnTo>
                  <a:lnTo>
                    <a:pt x="937" y="95"/>
                  </a:lnTo>
                  <a:lnTo>
                    <a:pt x="938" y="95"/>
                  </a:lnTo>
                  <a:lnTo>
                    <a:pt x="939" y="95"/>
                  </a:lnTo>
                  <a:lnTo>
                    <a:pt x="940" y="95"/>
                  </a:lnTo>
                  <a:lnTo>
                    <a:pt x="941" y="95"/>
                  </a:lnTo>
                  <a:lnTo>
                    <a:pt x="941" y="93"/>
                  </a:lnTo>
                  <a:lnTo>
                    <a:pt x="939" y="91"/>
                  </a:lnTo>
                  <a:lnTo>
                    <a:pt x="939" y="88"/>
                  </a:lnTo>
                  <a:lnTo>
                    <a:pt x="940" y="88"/>
                  </a:lnTo>
                  <a:lnTo>
                    <a:pt x="940" y="86"/>
                  </a:lnTo>
                  <a:lnTo>
                    <a:pt x="943" y="85"/>
                  </a:lnTo>
                  <a:lnTo>
                    <a:pt x="945" y="83"/>
                  </a:lnTo>
                  <a:lnTo>
                    <a:pt x="946" y="82"/>
                  </a:lnTo>
                  <a:lnTo>
                    <a:pt x="946" y="81"/>
                  </a:lnTo>
                  <a:lnTo>
                    <a:pt x="949" y="75"/>
                  </a:lnTo>
                  <a:lnTo>
                    <a:pt x="950" y="74"/>
                  </a:lnTo>
                  <a:lnTo>
                    <a:pt x="951" y="73"/>
                  </a:lnTo>
                  <a:lnTo>
                    <a:pt x="955" y="69"/>
                  </a:lnTo>
                  <a:lnTo>
                    <a:pt x="958" y="66"/>
                  </a:lnTo>
                  <a:lnTo>
                    <a:pt x="959" y="66"/>
                  </a:lnTo>
                  <a:lnTo>
                    <a:pt x="960" y="65"/>
                  </a:lnTo>
                  <a:lnTo>
                    <a:pt x="960" y="63"/>
                  </a:lnTo>
                  <a:lnTo>
                    <a:pt x="959" y="63"/>
                  </a:lnTo>
                  <a:lnTo>
                    <a:pt x="957" y="65"/>
                  </a:lnTo>
                  <a:lnTo>
                    <a:pt x="956" y="65"/>
                  </a:lnTo>
                  <a:lnTo>
                    <a:pt x="955" y="65"/>
                  </a:lnTo>
                  <a:lnTo>
                    <a:pt x="952" y="64"/>
                  </a:lnTo>
                  <a:lnTo>
                    <a:pt x="952" y="63"/>
                  </a:lnTo>
                  <a:lnTo>
                    <a:pt x="952" y="60"/>
                  </a:lnTo>
                  <a:lnTo>
                    <a:pt x="952" y="59"/>
                  </a:lnTo>
                  <a:lnTo>
                    <a:pt x="952" y="57"/>
                  </a:lnTo>
                  <a:lnTo>
                    <a:pt x="951" y="57"/>
                  </a:lnTo>
                  <a:lnTo>
                    <a:pt x="950" y="56"/>
                  </a:lnTo>
                  <a:lnTo>
                    <a:pt x="947" y="57"/>
                  </a:lnTo>
                  <a:lnTo>
                    <a:pt x="946" y="58"/>
                  </a:lnTo>
                  <a:lnTo>
                    <a:pt x="945" y="58"/>
                  </a:lnTo>
                  <a:lnTo>
                    <a:pt x="944" y="58"/>
                  </a:lnTo>
                  <a:lnTo>
                    <a:pt x="943" y="58"/>
                  </a:lnTo>
                  <a:lnTo>
                    <a:pt x="941" y="68"/>
                  </a:lnTo>
                  <a:lnTo>
                    <a:pt x="926" y="61"/>
                  </a:lnTo>
                  <a:lnTo>
                    <a:pt x="921" y="57"/>
                  </a:lnTo>
                  <a:lnTo>
                    <a:pt x="921" y="46"/>
                  </a:lnTo>
                  <a:lnTo>
                    <a:pt x="916" y="46"/>
                  </a:lnTo>
                  <a:lnTo>
                    <a:pt x="911" y="47"/>
                  </a:lnTo>
                  <a:lnTo>
                    <a:pt x="903" y="51"/>
                  </a:lnTo>
                  <a:lnTo>
                    <a:pt x="896" y="50"/>
                  </a:lnTo>
                  <a:lnTo>
                    <a:pt x="896" y="63"/>
                  </a:lnTo>
                  <a:lnTo>
                    <a:pt x="889" y="69"/>
                  </a:lnTo>
                  <a:lnTo>
                    <a:pt x="879" y="91"/>
                  </a:lnTo>
                  <a:lnTo>
                    <a:pt x="869" y="97"/>
                  </a:lnTo>
                  <a:lnTo>
                    <a:pt x="847" y="91"/>
                  </a:lnTo>
                  <a:lnTo>
                    <a:pt x="833" y="86"/>
                  </a:lnTo>
                  <a:lnTo>
                    <a:pt x="820" y="106"/>
                  </a:lnTo>
                  <a:lnTo>
                    <a:pt x="811" y="111"/>
                  </a:lnTo>
                  <a:lnTo>
                    <a:pt x="788" y="104"/>
                  </a:lnTo>
                  <a:lnTo>
                    <a:pt x="783" y="98"/>
                  </a:lnTo>
                  <a:lnTo>
                    <a:pt x="758" y="120"/>
                  </a:lnTo>
                  <a:lnTo>
                    <a:pt x="766" y="144"/>
                  </a:lnTo>
                  <a:lnTo>
                    <a:pt x="741" y="164"/>
                  </a:lnTo>
                  <a:lnTo>
                    <a:pt x="736" y="187"/>
                  </a:lnTo>
                  <a:lnTo>
                    <a:pt x="743" y="211"/>
                  </a:lnTo>
                  <a:lnTo>
                    <a:pt x="753" y="237"/>
                  </a:lnTo>
                  <a:lnTo>
                    <a:pt x="754" y="262"/>
                  </a:lnTo>
                  <a:lnTo>
                    <a:pt x="753" y="262"/>
                  </a:lnTo>
                  <a:lnTo>
                    <a:pt x="752" y="262"/>
                  </a:lnTo>
                  <a:lnTo>
                    <a:pt x="752" y="261"/>
                  </a:lnTo>
                  <a:lnTo>
                    <a:pt x="751" y="261"/>
                  </a:lnTo>
                  <a:lnTo>
                    <a:pt x="749" y="261"/>
                  </a:lnTo>
                  <a:lnTo>
                    <a:pt x="749" y="262"/>
                  </a:lnTo>
                  <a:lnTo>
                    <a:pt x="748" y="262"/>
                  </a:lnTo>
                  <a:lnTo>
                    <a:pt x="747" y="263"/>
                  </a:lnTo>
                  <a:lnTo>
                    <a:pt x="745" y="263"/>
                  </a:lnTo>
                  <a:lnTo>
                    <a:pt x="744" y="263"/>
                  </a:lnTo>
                  <a:lnTo>
                    <a:pt x="743" y="262"/>
                  </a:lnTo>
                  <a:lnTo>
                    <a:pt x="742" y="260"/>
                  </a:lnTo>
                  <a:lnTo>
                    <a:pt x="742" y="259"/>
                  </a:lnTo>
                  <a:lnTo>
                    <a:pt x="739" y="259"/>
                  </a:lnTo>
                  <a:lnTo>
                    <a:pt x="737" y="258"/>
                  </a:lnTo>
                  <a:lnTo>
                    <a:pt x="737" y="257"/>
                  </a:lnTo>
                  <a:lnTo>
                    <a:pt x="737" y="256"/>
                  </a:lnTo>
                  <a:lnTo>
                    <a:pt x="737" y="254"/>
                  </a:lnTo>
                  <a:lnTo>
                    <a:pt x="736" y="254"/>
                  </a:lnTo>
                  <a:lnTo>
                    <a:pt x="735" y="252"/>
                  </a:lnTo>
                  <a:lnTo>
                    <a:pt x="734" y="252"/>
                  </a:lnTo>
                  <a:lnTo>
                    <a:pt x="733" y="251"/>
                  </a:lnTo>
                  <a:lnTo>
                    <a:pt x="731" y="251"/>
                  </a:lnTo>
                  <a:lnTo>
                    <a:pt x="730" y="250"/>
                  </a:lnTo>
                  <a:lnTo>
                    <a:pt x="730" y="251"/>
                  </a:lnTo>
                  <a:lnTo>
                    <a:pt x="729" y="251"/>
                  </a:lnTo>
                  <a:lnTo>
                    <a:pt x="729" y="252"/>
                  </a:lnTo>
                  <a:lnTo>
                    <a:pt x="728" y="252"/>
                  </a:lnTo>
                  <a:lnTo>
                    <a:pt x="728" y="254"/>
                  </a:lnTo>
                  <a:lnTo>
                    <a:pt x="727" y="256"/>
                  </a:lnTo>
                  <a:lnTo>
                    <a:pt x="727" y="257"/>
                  </a:lnTo>
                  <a:lnTo>
                    <a:pt x="725" y="257"/>
                  </a:lnTo>
                  <a:lnTo>
                    <a:pt x="725" y="258"/>
                  </a:lnTo>
                  <a:lnTo>
                    <a:pt x="722" y="258"/>
                  </a:lnTo>
                  <a:lnTo>
                    <a:pt x="721" y="259"/>
                  </a:lnTo>
                  <a:lnTo>
                    <a:pt x="720" y="259"/>
                  </a:lnTo>
                  <a:lnTo>
                    <a:pt x="719" y="259"/>
                  </a:lnTo>
                  <a:lnTo>
                    <a:pt x="718" y="260"/>
                  </a:lnTo>
                  <a:lnTo>
                    <a:pt x="717" y="260"/>
                  </a:lnTo>
                  <a:lnTo>
                    <a:pt x="715" y="261"/>
                  </a:lnTo>
                  <a:lnTo>
                    <a:pt x="712" y="262"/>
                  </a:lnTo>
                  <a:lnTo>
                    <a:pt x="711" y="262"/>
                  </a:lnTo>
                  <a:lnTo>
                    <a:pt x="710" y="264"/>
                  </a:lnTo>
                  <a:lnTo>
                    <a:pt x="709" y="264"/>
                  </a:ln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3" name="Freeform 3125"/>
            <p:cNvSpPr>
              <a:spLocks/>
            </p:cNvSpPr>
            <p:nvPr/>
          </p:nvSpPr>
          <p:spPr bwMode="auto">
            <a:xfrm>
              <a:off x="2864485" y="3635375"/>
              <a:ext cx="693420" cy="935355"/>
            </a:xfrm>
            <a:custGeom>
              <a:avLst/>
              <a:gdLst>
                <a:gd name="T0" fmla="*/ 255270 w 1092"/>
                <a:gd name="T1" fmla="*/ 861695 h 1473"/>
                <a:gd name="T2" fmla="*/ 231775 w 1092"/>
                <a:gd name="T3" fmla="*/ 841375 h 1473"/>
                <a:gd name="T4" fmla="*/ 204470 w 1092"/>
                <a:gd name="T5" fmla="*/ 864235 h 1473"/>
                <a:gd name="T6" fmla="*/ 201295 w 1092"/>
                <a:gd name="T7" fmla="*/ 847090 h 1473"/>
                <a:gd name="T8" fmla="*/ 198755 w 1092"/>
                <a:gd name="T9" fmla="*/ 839470 h 1473"/>
                <a:gd name="T10" fmla="*/ 180340 w 1092"/>
                <a:gd name="T11" fmla="*/ 839470 h 1473"/>
                <a:gd name="T12" fmla="*/ 190500 w 1092"/>
                <a:gd name="T13" fmla="*/ 819150 h 1473"/>
                <a:gd name="T14" fmla="*/ 165735 w 1092"/>
                <a:gd name="T15" fmla="*/ 798195 h 1473"/>
                <a:gd name="T16" fmla="*/ 171450 w 1092"/>
                <a:gd name="T17" fmla="*/ 782955 h 1473"/>
                <a:gd name="T18" fmla="*/ 163830 w 1092"/>
                <a:gd name="T19" fmla="*/ 770890 h 1473"/>
                <a:gd name="T20" fmla="*/ 128905 w 1092"/>
                <a:gd name="T21" fmla="*/ 762000 h 1473"/>
                <a:gd name="T22" fmla="*/ 92710 w 1092"/>
                <a:gd name="T23" fmla="*/ 745490 h 1473"/>
                <a:gd name="T24" fmla="*/ 83185 w 1092"/>
                <a:gd name="T25" fmla="*/ 711835 h 1473"/>
                <a:gd name="T26" fmla="*/ 75565 w 1092"/>
                <a:gd name="T27" fmla="*/ 688975 h 1473"/>
                <a:gd name="T28" fmla="*/ 60325 w 1092"/>
                <a:gd name="T29" fmla="*/ 671195 h 1473"/>
                <a:gd name="T30" fmla="*/ 76200 w 1092"/>
                <a:gd name="T31" fmla="*/ 648970 h 1473"/>
                <a:gd name="T32" fmla="*/ 102870 w 1092"/>
                <a:gd name="T33" fmla="*/ 649605 h 1473"/>
                <a:gd name="T34" fmla="*/ 89535 w 1092"/>
                <a:gd name="T35" fmla="*/ 637540 h 1473"/>
                <a:gd name="T36" fmla="*/ 81280 w 1092"/>
                <a:gd name="T37" fmla="*/ 625475 h 1473"/>
                <a:gd name="T38" fmla="*/ 59690 w 1092"/>
                <a:gd name="T39" fmla="*/ 591820 h 1473"/>
                <a:gd name="T40" fmla="*/ 43815 w 1092"/>
                <a:gd name="T41" fmla="*/ 572770 h 1473"/>
                <a:gd name="T42" fmla="*/ 20320 w 1092"/>
                <a:gd name="T43" fmla="*/ 544830 h 1473"/>
                <a:gd name="T44" fmla="*/ 19685 w 1092"/>
                <a:gd name="T45" fmla="*/ 489585 h 1473"/>
                <a:gd name="T46" fmla="*/ 27940 w 1092"/>
                <a:gd name="T47" fmla="*/ 443865 h 1473"/>
                <a:gd name="T48" fmla="*/ 44450 w 1092"/>
                <a:gd name="T49" fmla="*/ 398145 h 1473"/>
                <a:gd name="T50" fmla="*/ 50165 w 1092"/>
                <a:gd name="T51" fmla="*/ 381635 h 1473"/>
                <a:gd name="T52" fmla="*/ 48260 w 1092"/>
                <a:gd name="T53" fmla="*/ 359410 h 1473"/>
                <a:gd name="T54" fmla="*/ 67310 w 1092"/>
                <a:gd name="T55" fmla="*/ 362585 h 1473"/>
                <a:gd name="T56" fmla="*/ 27940 w 1092"/>
                <a:gd name="T57" fmla="*/ 336550 h 1473"/>
                <a:gd name="T58" fmla="*/ 0 w 1092"/>
                <a:gd name="T59" fmla="*/ 226695 h 1473"/>
                <a:gd name="T60" fmla="*/ 102235 w 1092"/>
                <a:gd name="T61" fmla="*/ 161925 h 1473"/>
                <a:gd name="T62" fmla="*/ 174625 w 1092"/>
                <a:gd name="T63" fmla="*/ 176530 h 1473"/>
                <a:gd name="T64" fmla="*/ 220345 w 1092"/>
                <a:gd name="T65" fmla="*/ 109220 h 1473"/>
                <a:gd name="T66" fmla="*/ 235585 w 1092"/>
                <a:gd name="T67" fmla="*/ 99695 h 1473"/>
                <a:gd name="T68" fmla="*/ 252095 w 1092"/>
                <a:gd name="T69" fmla="*/ 95885 h 1473"/>
                <a:gd name="T70" fmla="*/ 269240 w 1092"/>
                <a:gd name="T71" fmla="*/ 87630 h 1473"/>
                <a:gd name="T72" fmla="*/ 297180 w 1092"/>
                <a:gd name="T73" fmla="*/ 79375 h 1473"/>
                <a:gd name="T74" fmla="*/ 311785 w 1092"/>
                <a:gd name="T75" fmla="*/ 61595 h 1473"/>
                <a:gd name="T76" fmla="*/ 325120 w 1092"/>
                <a:gd name="T77" fmla="*/ 25400 h 1473"/>
                <a:gd name="T78" fmla="*/ 340995 w 1092"/>
                <a:gd name="T79" fmla="*/ 40640 h 1473"/>
                <a:gd name="T80" fmla="*/ 342900 w 1092"/>
                <a:gd name="T81" fmla="*/ 51435 h 1473"/>
                <a:gd name="T82" fmla="*/ 356235 w 1092"/>
                <a:gd name="T83" fmla="*/ 59690 h 1473"/>
                <a:gd name="T84" fmla="*/ 361315 w 1092"/>
                <a:gd name="T85" fmla="*/ 45085 h 1473"/>
                <a:gd name="T86" fmla="*/ 386080 w 1092"/>
                <a:gd name="T87" fmla="*/ 15240 h 1473"/>
                <a:gd name="T88" fmla="*/ 447675 w 1092"/>
                <a:gd name="T89" fmla="*/ 2540 h 1473"/>
                <a:gd name="T90" fmla="*/ 509270 w 1092"/>
                <a:gd name="T91" fmla="*/ 20320 h 1473"/>
                <a:gd name="T92" fmla="*/ 610235 w 1092"/>
                <a:gd name="T93" fmla="*/ 147955 h 1473"/>
                <a:gd name="T94" fmla="*/ 690880 w 1092"/>
                <a:gd name="T95" fmla="*/ 205105 h 1473"/>
                <a:gd name="T96" fmla="*/ 654685 w 1092"/>
                <a:gd name="T97" fmla="*/ 317500 h 1473"/>
                <a:gd name="T98" fmla="*/ 557530 w 1092"/>
                <a:gd name="T99" fmla="*/ 473710 h 1473"/>
                <a:gd name="T100" fmla="*/ 570865 w 1092"/>
                <a:gd name="T101" fmla="*/ 628015 h 1473"/>
                <a:gd name="T102" fmla="*/ 554990 w 1092"/>
                <a:gd name="T103" fmla="*/ 697230 h 1473"/>
                <a:gd name="T104" fmla="*/ 567055 w 1092"/>
                <a:gd name="T105" fmla="*/ 702945 h 1473"/>
                <a:gd name="T106" fmla="*/ 588010 w 1092"/>
                <a:gd name="T107" fmla="*/ 729615 h 1473"/>
                <a:gd name="T108" fmla="*/ 598805 w 1092"/>
                <a:gd name="T109" fmla="*/ 770255 h 1473"/>
                <a:gd name="T110" fmla="*/ 589915 w 1092"/>
                <a:gd name="T111" fmla="*/ 803275 h 1473"/>
                <a:gd name="T112" fmla="*/ 533400 w 1092"/>
                <a:gd name="T113" fmla="*/ 856615 h 1473"/>
                <a:gd name="T114" fmla="*/ 485140 w 1092"/>
                <a:gd name="T115" fmla="*/ 855345 h 1473"/>
                <a:gd name="T116" fmla="*/ 483235 w 1092"/>
                <a:gd name="T117" fmla="*/ 893445 h 1473"/>
                <a:gd name="T118" fmla="*/ 467995 w 1092"/>
                <a:gd name="T119" fmla="*/ 935355 h 1473"/>
                <a:gd name="T120" fmla="*/ 418465 w 1092"/>
                <a:gd name="T121" fmla="*/ 927735 h 1473"/>
                <a:gd name="T122" fmla="*/ 381635 w 1092"/>
                <a:gd name="T123" fmla="*/ 902970 h 1473"/>
                <a:gd name="T124" fmla="*/ 337820 w 1092"/>
                <a:gd name="T125" fmla="*/ 885190 h 14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2"/>
                <a:gd name="T190" fmla="*/ 0 h 1473"/>
                <a:gd name="T191" fmla="*/ 1092 w 1092"/>
                <a:gd name="T192" fmla="*/ 1473 h 147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2" h="1473">
                  <a:moveTo>
                    <a:pt x="449" y="1374"/>
                  </a:moveTo>
                  <a:lnTo>
                    <a:pt x="438" y="1377"/>
                  </a:lnTo>
                  <a:lnTo>
                    <a:pt x="432" y="1378"/>
                  </a:lnTo>
                  <a:lnTo>
                    <a:pt x="427" y="1365"/>
                  </a:lnTo>
                  <a:lnTo>
                    <a:pt x="416" y="1364"/>
                  </a:lnTo>
                  <a:lnTo>
                    <a:pt x="402" y="1357"/>
                  </a:lnTo>
                  <a:lnTo>
                    <a:pt x="394" y="1353"/>
                  </a:lnTo>
                  <a:lnTo>
                    <a:pt x="398" y="1349"/>
                  </a:lnTo>
                  <a:lnTo>
                    <a:pt x="391" y="1348"/>
                  </a:lnTo>
                  <a:lnTo>
                    <a:pt x="378" y="1348"/>
                  </a:lnTo>
                  <a:lnTo>
                    <a:pt x="367" y="1324"/>
                  </a:lnTo>
                  <a:lnTo>
                    <a:pt x="365" y="1325"/>
                  </a:lnTo>
                  <a:lnTo>
                    <a:pt x="361" y="1327"/>
                  </a:lnTo>
                  <a:lnTo>
                    <a:pt x="359" y="1329"/>
                  </a:lnTo>
                  <a:lnTo>
                    <a:pt x="342" y="1333"/>
                  </a:lnTo>
                  <a:lnTo>
                    <a:pt x="341" y="1348"/>
                  </a:lnTo>
                  <a:lnTo>
                    <a:pt x="325" y="1361"/>
                  </a:lnTo>
                  <a:lnTo>
                    <a:pt x="322" y="1361"/>
                  </a:lnTo>
                  <a:lnTo>
                    <a:pt x="320" y="1355"/>
                  </a:lnTo>
                  <a:lnTo>
                    <a:pt x="320" y="1350"/>
                  </a:lnTo>
                  <a:lnTo>
                    <a:pt x="322" y="1342"/>
                  </a:lnTo>
                  <a:lnTo>
                    <a:pt x="322" y="1337"/>
                  </a:lnTo>
                  <a:lnTo>
                    <a:pt x="320" y="1333"/>
                  </a:lnTo>
                  <a:lnTo>
                    <a:pt x="317" y="1334"/>
                  </a:lnTo>
                  <a:lnTo>
                    <a:pt x="316" y="1333"/>
                  </a:lnTo>
                  <a:lnTo>
                    <a:pt x="318" y="1329"/>
                  </a:lnTo>
                  <a:lnTo>
                    <a:pt x="321" y="1330"/>
                  </a:lnTo>
                  <a:lnTo>
                    <a:pt x="328" y="1327"/>
                  </a:lnTo>
                  <a:lnTo>
                    <a:pt x="332" y="1320"/>
                  </a:lnTo>
                  <a:lnTo>
                    <a:pt x="313" y="1322"/>
                  </a:lnTo>
                  <a:lnTo>
                    <a:pt x="309" y="1336"/>
                  </a:lnTo>
                  <a:lnTo>
                    <a:pt x="300" y="1334"/>
                  </a:lnTo>
                  <a:lnTo>
                    <a:pt x="288" y="1333"/>
                  </a:lnTo>
                  <a:lnTo>
                    <a:pt x="283" y="1331"/>
                  </a:lnTo>
                  <a:lnTo>
                    <a:pt x="285" y="1326"/>
                  </a:lnTo>
                  <a:lnTo>
                    <a:pt x="284" y="1322"/>
                  </a:lnTo>
                  <a:lnTo>
                    <a:pt x="281" y="1314"/>
                  </a:lnTo>
                  <a:lnTo>
                    <a:pt x="285" y="1314"/>
                  </a:lnTo>
                  <a:lnTo>
                    <a:pt x="292" y="1310"/>
                  </a:lnTo>
                  <a:lnTo>
                    <a:pt x="298" y="1308"/>
                  </a:lnTo>
                  <a:lnTo>
                    <a:pt x="296" y="1292"/>
                  </a:lnTo>
                  <a:lnTo>
                    <a:pt x="300" y="1290"/>
                  </a:lnTo>
                  <a:lnTo>
                    <a:pt x="300" y="1287"/>
                  </a:lnTo>
                  <a:lnTo>
                    <a:pt x="301" y="1285"/>
                  </a:lnTo>
                  <a:lnTo>
                    <a:pt x="281" y="1257"/>
                  </a:lnTo>
                  <a:lnTo>
                    <a:pt x="274" y="1263"/>
                  </a:lnTo>
                  <a:lnTo>
                    <a:pt x="269" y="1261"/>
                  </a:lnTo>
                  <a:lnTo>
                    <a:pt x="261" y="1257"/>
                  </a:lnTo>
                  <a:lnTo>
                    <a:pt x="262" y="1254"/>
                  </a:lnTo>
                  <a:lnTo>
                    <a:pt x="269" y="1248"/>
                  </a:lnTo>
                  <a:lnTo>
                    <a:pt x="273" y="1245"/>
                  </a:lnTo>
                  <a:lnTo>
                    <a:pt x="272" y="1241"/>
                  </a:lnTo>
                  <a:lnTo>
                    <a:pt x="271" y="1237"/>
                  </a:lnTo>
                  <a:lnTo>
                    <a:pt x="270" y="1233"/>
                  </a:lnTo>
                  <a:lnTo>
                    <a:pt x="268" y="1228"/>
                  </a:lnTo>
                  <a:lnTo>
                    <a:pt x="266" y="1223"/>
                  </a:lnTo>
                  <a:lnTo>
                    <a:pt x="264" y="1222"/>
                  </a:lnTo>
                  <a:lnTo>
                    <a:pt x="263" y="1217"/>
                  </a:lnTo>
                  <a:lnTo>
                    <a:pt x="261" y="1215"/>
                  </a:lnTo>
                  <a:lnTo>
                    <a:pt x="258" y="1214"/>
                  </a:lnTo>
                  <a:lnTo>
                    <a:pt x="258" y="1205"/>
                  </a:lnTo>
                  <a:lnTo>
                    <a:pt x="249" y="1207"/>
                  </a:lnTo>
                  <a:lnTo>
                    <a:pt x="238" y="1194"/>
                  </a:lnTo>
                  <a:lnTo>
                    <a:pt x="230" y="1205"/>
                  </a:lnTo>
                  <a:lnTo>
                    <a:pt x="224" y="1207"/>
                  </a:lnTo>
                  <a:lnTo>
                    <a:pt x="203" y="1200"/>
                  </a:lnTo>
                  <a:lnTo>
                    <a:pt x="187" y="1203"/>
                  </a:lnTo>
                  <a:lnTo>
                    <a:pt x="177" y="1195"/>
                  </a:lnTo>
                  <a:lnTo>
                    <a:pt x="173" y="1200"/>
                  </a:lnTo>
                  <a:lnTo>
                    <a:pt x="163" y="1210"/>
                  </a:lnTo>
                  <a:lnTo>
                    <a:pt x="160" y="1191"/>
                  </a:lnTo>
                  <a:lnTo>
                    <a:pt x="146" y="1174"/>
                  </a:lnTo>
                  <a:lnTo>
                    <a:pt x="144" y="1171"/>
                  </a:lnTo>
                  <a:lnTo>
                    <a:pt x="140" y="1160"/>
                  </a:lnTo>
                  <a:lnTo>
                    <a:pt x="136" y="1140"/>
                  </a:lnTo>
                  <a:lnTo>
                    <a:pt x="132" y="1132"/>
                  </a:lnTo>
                  <a:lnTo>
                    <a:pt x="130" y="1126"/>
                  </a:lnTo>
                  <a:lnTo>
                    <a:pt x="131" y="1121"/>
                  </a:lnTo>
                  <a:lnTo>
                    <a:pt x="132" y="1116"/>
                  </a:lnTo>
                  <a:lnTo>
                    <a:pt x="134" y="1113"/>
                  </a:lnTo>
                  <a:lnTo>
                    <a:pt x="136" y="1106"/>
                  </a:lnTo>
                  <a:lnTo>
                    <a:pt x="125" y="1095"/>
                  </a:lnTo>
                  <a:lnTo>
                    <a:pt x="118" y="1098"/>
                  </a:lnTo>
                  <a:lnTo>
                    <a:pt x="119" y="1085"/>
                  </a:lnTo>
                  <a:lnTo>
                    <a:pt x="115" y="1081"/>
                  </a:lnTo>
                  <a:lnTo>
                    <a:pt x="102" y="1089"/>
                  </a:lnTo>
                  <a:lnTo>
                    <a:pt x="110" y="1072"/>
                  </a:lnTo>
                  <a:lnTo>
                    <a:pt x="106" y="1064"/>
                  </a:lnTo>
                  <a:lnTo>
                    <a:pt x="101" y="1065"/>
                  </a:lnTo>
                  <a:lnTo>
                    <a:pt x="95" y="1057"/>
                  </a:lnTo>
                  <a:lnTo>
                    <a:pt x="96" y="1048"/>
                  </a:lnTo>
                  <a:lnTo>
                    <a:pt x="107" y="1047"/>
                  </a:lnTo>
                  <a:lnTo>
                    <a:pt x="104" y="1034"/>
                  </a:lnTo>
                  <a:lnTo>
                    <a:pt x="117" y="1033"/>
                  </a:lnTo>
                  <a:lnTo>
                    <a:pt x="116" y="1025"/>
                  </a:lnTo>
                  <a:lnTo>
                    <a:pt x="120" y="1022"/>
                  </a:lnTo>
                  <a:lnTo>
                    <a:pt x="128" y="1019"/>
                  </a:lnTo>
                  <a:lnTo>
                    <a:pt x="140" y="1021"/>
                  </a:lnTo>
                  <a:lnTo>
                    <a:pt x="145" y="1021"/>
                  </a:lnTo>
                  <a:lnTo>
                    <a:pt x="150" y="1021"/>
                  </a:lnTo>
                  <a:lnTo>
                    <a:pt x="157" y="1023"/>
                  </a:lnTo>
                  <a:lnTo>
                    <a:pt x="162" y="1023"/>
                  </a:lnTo>
                  <a:lnTo>
                    <a:pt x="164" y="1020"/>
                  </a:lnTo>
                  <a:lnTo>
                    <a:pt x="160" y="1014"/>
                  </a:lnTo>
                  <a:lnTo>
                    <a:pt x="152" y="1017"/>
                  </a:lnTo>
                  <a:lnTo>
                    <a:pt x="150" y="1012"/>
                  </a:lnTo>
                  <a:lnTo>
                    <a:pt x="142" y="1009"/>
                  </a:lnTo>
                  <a:lnTo>
                    <a:pt x="141" y="1004"/>
                  </a:lnTo>
                  <a:lnTo>
                    <a:pt x="152" y="999"/>
                  </a:lnTo>
                  <a:lnTo>
                    <a:pt x="153" y="990"/>
                  </a:lnTo>
                  <a:lnTo>
                    <a:pt x="149" y="986"/>
                  </a:lnTo>
                  <a:lnTo>
                    <a:pt x="144" y="988"/>
                  </a:lnTo>
                  <a:lnTo>
                    <a:pt x="137" y="989"/>
                  </a:lnTo>
                  <a:lnTo>
                    <a:pt x="128" y="985"/>
                  </a:lnTo>
                  <a:lnTo>
                    <a:pt x="124" y="978"/>
                  </a:lnTo>
                  <a:lnTo>
                    <a:pt x="129" y="966"/>
                  </a:lnTo>
                  <a:lnTo>
                    <a:pt x="132" y="954"/>
                  </a:lnTo>
                  <a:lnTo>
                    <a:pt x="112" y="941"/>
                  </a:lnTo>
                  <a:lnTo>
                    <a:pt x="107" y="939"/>
                  </a:lnTo>
                  <a:lnTo>
                    <a:pt x="94" y="932"/>
                  </a:lnTo>
                  <a:lnTo>
                    <a:pt x="94" y="925"/>
                  </a:lnTo>
                  <a:lnTo>
                    <a:pt x="93" y="916"/>
                  </a:lnTo>
                  <a:lnTo>
                    <a:pt x="91" y="911"/>
                  </a:lnTo>
                  <a:lnTo>
                    <a:pt x="85" y="904"/>
                  </a:lnTo>
                  <a:lnTo>
                    <a:pt x="78" y="902"/>
                  </a:lnTo>
                  <a:lnTo>
                    <a:pt x="69" y="902"/>
                  </a:lnTo>
                  <a:lnTo>
                    <a:pt x="52" y="891"/>
                  </a:lnTo>
                  <a:lnTo>
                    <a:pt x="43" y="882"/>
                  </a:lnTo>
                  <a:lnTo>
                    <a:pt x="36" y="881"/>
                  </a:lnTo>
                  <a:lnTo>
                    <a:pt x="34" y="871"/>
                  </a:lnTo>
                  <a:lnTo>
                    <a:pt x="29" y="869"/>
                  </a:lnTo>
                  <a:lnTo>
                    <a:pt x="32" y="858"/>
                  </a:lnTo>
                  <a:lnTo>
                    <a:pt x="27" y="847"/>
                  </a:lnTo>
                  <a:lnTo>
                    <a:pt x="32" y="843"/>
                  </a:lnTo>
                  <a:lnTo>
                    <a:pt x="31" y="828"/>
                  </a:lnTo>
                  <a:lnTo>
                    <a:pt x="23" y="821"/>
                  </a:lnTo>
                  <a:lnTo>
                    <a:pt x="25" y="797"/>
                  </a:lnTo>
                  <a:lnTo>
                    <a:pt x="31" y="771"/>
                  </a:lnTo>
                  <a:lnTo>
                    <a:pt x="51" y="742"/>
                  </a:lnTo>
                  <a:lnTo>
                    <a:pt x="55" y="741"/>
                  </a:lnTo>
                  <a:lnTo>
                    <a:pt x="57" y="723"/>
                  </a:lnTo>
                  <a:lnTo>
                    <a:pt x="52" y="709"/>
                  </a:lnTo>
                  <a:lnTo>
                    <a:pt x="49" y="698"/>
                  </a:lnTo>
                  <a:lnTo>
                    <a:pt x="44" y="699"/>
                  </a:lnTo>
                  <a:lnTo>
                    <a:pt x="43" y="682"/>
                  </a:lnTo>
                  <a:lnTo>
                    <a:pt x="54" y="658"/>
                  </a:lnTo>
                  <a:lnTo>
                    <a:pt x="56" y="655"/>
                  </a:lnTo>
                  <a:lnTo>
                    <a:pt x="55" y="648"/>
                  </a:lnTo>
                  <a:lnTo>
                    <a:pt x="62" y="626"/>
                  </a:lnTo>
                  <a:lnTo>
                    <a:pt x="70" y="627"/>
                  </a:lnTo>
                  <a:lnTo>
                    <a:pt x="78" y="627"/>
                  </a:lnTo>
                  <a:lnTo>
                    <a:pt x="90" y="622"/>
                  </a:lnTo>
                  <a:lnTo>
                    <a:pt x="90" y="613"/>
                  </a:lnTo>
                  <a:lnTo>
                    <a:pt x="82" y="614"/>
                  </a:lnTo>
                  <a:lnTo>
                    <a:pt x="76" y="610"/>
                  </a:lnTo>
                  <a:lnTo>
                    <a:pt x="79" y="601"/>
                  </a:lnTo>
                  <a:lnTo>
                    <a:pt x="83" y="600"/>
                  </a:lnTo>
                  <a:lnTo>
                    <a:pt x="89" y="588"/>
                  </a:lnTo>
                  <a:lnTo>
                    <a:pt x="93" y="578"/>
                  </a:lnTo>
                  <a:lnTo>
                    <a:pt x="84" y="572"/>
                  </a:lnTo>
                  <a:lnTo>
                    <a:pt x="79" y="568"/>
                  </a:lnTo>
                  <a:lnTo>
                    <a:pt x="76" y="566"/>
                  </a:lnTo>
                  <a:lnTo>
                    <a:pt x="77" y="560"/>
                  </a:lnTo>
                  <a:lnTo>
                    <a:pt x="80" y="556"/>
                  </a:lnTo>
                  <a:lnTo>
                    <a:pt x="90" y="563"/>
                  </a:lnTo>
                  <a:lnTo>
                    <a:pt x="90" y="567"/>
                  </a:lnTo>
                  <a:lnTo>
                    <a:pt x="98" y="571"/>
                  </a:lnTo>
                  <a:lnTo>
                    <a:pt x="106" y="571"/>
                  </a:lnTo>
                  <a:lnTo>
                    <a:pt x="108" y="562"/>
                  </a:lnTo>
                  <a:lnTo>
                    <a:pt x="110" y="554"/>
                  </a:lnTo>
                  <a:lnTo>
                    <a:pt x="110" y="546"/>
                  </a:lnTo>
                  <a:lnTo>
                    <a:pt x="98" y="529"/>
                  </a:lnTo>
                  <a:lnTo>
                    <a:pt x="85" y="540"/>
                  </a:lnTo>
                  <a:lnTo>
                    <a:pt x="44" y="530"/>
                  </a:lnTo>
                  <a:lnTo>
                    <a:pt x="6" y="521"/>
                  </a:lnTo>
                  <a:lnTo>
                    <a:pt x="19" y="458"/>
                  </a:lnTo>
                  <a:lnTo>
                    <a:pt x="16" y="449"/>
                  </a:lnTo>
                  <a:lnTo>
                    <a:pt x="22" y="444"/>
                  </a:lnTo>
                  <a:lnTo>
                    <a:pt x="40" y="367"/>
                  </a:lnTo>
                  <a:lnTo>
                    <a:pt x="0" y="357"/>
                  </a:lnTo>
                  <a:lnTo>
                    <a:pt x="7" y="327"/>
                  </a:lnTo>
                  <a:lnTo>
                    <a:pt x="29" y="320"/>
                  </a:lnTo>
                  <a:lnTo>
                    <a:pt x="27" y="308"/>
                  </a:lnTo>
                  <a:lnTo>
                    <a:pt x="15" y="302"/>
                  </a:lnTo>
                  <a:lnTo>
                    <a:pt x="33" y="209"/>
                  </a:lnTo>
                  <a:lnTo>
                    <a:pt x="161" y="255"/>
                  </a:lnTo>
                  <a:lnTo>
                    <a:pt x="193" y="288"/>
                  </a:lnTo>
                  <a:lnTo>
                    <a:pt x="217" y="273"/>
                  </a:lnTo>
                  <a:lnTo>
                    <a:pt x="241" y="278"/>
                  </a:lnTo>
                  <a:lnTo>
                    <a:pt x="260" y="276"/>
                  </a:lnTo>
                  <a:lnTo>
                    <a:pt x="268" y="281"/>
                  </a:lnTo>
                  <a:lnTo>
                    <a:pt x="275" y="278"/>
                  </a:lnTo>
                  <a:lnTo>
                    <a:pt x="281" y="262"/>
                  </a:lnTo>
                  <a:lnTo>
                    <a:pt x="293" y="223"/>
                  </a:lnTo>
                  <a:lnTo>
                    <a:pt x="304" y="191"/>
                  </a:lnTo>
                  <a:lnTo>
                    <a:pt x="305" y="187"/>
                  </a:lnTo>
                  <a:lnTo>
                    <a:pt x="307" y="180"/>
                  </a:lnTo>
                  <a:lnTo>
                    <a:pt x="347" y="172"/>
                  </a:lnTo>
                  <a:lnTo>
                    <a:pt x="349" y="172"/>
                  </a:lnTo>
                  <a:lnTo>
                    <a:pt x="352" y="173"/>
                  </a:lnTo>
                  <a:lnTo>
                    <a:pt x="356" y="172"/>
                  </a:lnTo>
                  <a:lnTo>
                    <a:pt x="358" y="168"/>
                  </a:lnTo>
                  <a:lnTo>
                    <a:pt x="358" y="158"/>
                  </a:lnTo>
                  <a:lnTo>
                    <a:pt x="371" y="157"/>
                  </a:lnTo>
                  <a:lnTo>
                    <a:pt x="376" y="158"/>
                  </a:lnTo>
                  <a:lnTo>
                    <a:pt x="383" y="159"/>
                  </a:lnTo>
                  <a:lnTo>
                    <a:pt x="386" y="157"/>
                  </a:lnTo>
                  <a:lnTo>
                    <a:pt x="389" y="152"/>
                  </a:lnTo>
                  <a:lnTo>
                    <a:pt x="393" y="150"/>
                  </a:lnTo>
                  <a:lnTo>
                    <a:pt x="397" y="151"/>
                  </a:lnTo>
                  <a:lnTo>
                    <a:pt x="401" y="153"/>
                  </a:lnTo>
                  <a:lnTo>
                    <a:pt x="404" y="152"/>
                  </a:lnTo>
                  <a:lnTo>
                    <a:pt x="407" y="149"/>
                  </a:lnTo>
                  <a:lnTo>
                    <a:pt x="415" y="145"/>
                  </a:lnTo>
                  <a:lnTo>
                    <a:pt x="422" y="142"/>
                  </a:lnTo>
                  <a:lnTo>
                    <a:pt x="424" y="138"/>
                  </a:lnTo>
                  <a:lnTo>
                    <a:pt x="432" y="140"/>
                  </a:lnTo>
                  <a:lnTo>
                    <a:pt x="437" y="137"/>
                  </a:lnTo>
                  <a:lnTo>
                    <a:pt x="439" y="134"/>
                  </a:lnTo>
                  <a:lnTo>
                    <a:pt x="454" y="135"/>
                  </a:lnTo>
                  <a:lnTo>
                    <a:pt x="460" y="134"/>
                  </a:lnTo>
                  <a:lnTo>
                    <a:pt x="468" y="125"/>
                  </a:lnTo>
                  <a:lnTo>
                    <a:pt x="477" y="128"/>
                  </a:lnTo>
                  <a:lnTo>
                    <a:pt x="487" y="124"/>
                  </a:lnTo>
                  <a:lnTo>
                    <a:pt x="482" y="118"/>
                  </a:lnTo>
                  <a:lnTo>
                    <a:pt x="485" y="111"/>
                  </a:lnTo>
                  <a:lnTo>
                    <a:pt x="480" y="109"/>
                  </a:lnTo>
                  <a:lnTo>
                    <a:pt x="491" y="97"/>
                  </a:lnTo>
                  <a:lnTo>
                    <a:pt x="493" y="87"/>
                  </a:lnTo>
                  <a:lnTo>
                    <a:pt x="489" y="79"/>
                  </a:lnTo>
                  <a:lnTo>
                    <a:pt x="497" y="77"/>
                  </a:lnTo>
                  <a:lnTo>
                    <a:pt x="501" y="53"/>
                  </a:lnTo>
                  <a:lnTo>
                    <a:pt x="509" y="53"/>
                  </a:lnTo>
                  <a:lnTo>
                    <a:pt x="512" y="40"/>
                  </a:lnTo>
                  <a:lnTo>
                    <a:pt x="515" y="41"/>
                  </a:lnTo>
                  <a:lnTo>
                    <a:pt x="520" y="43"/>
                  </a:lnTo>
                  <a:lnTo>
                    <a:pt x="523" y="43"/>
                  </a:lnTo>
                  <a:lnTo>
                    <a:pt x="522" y="57"/>
                  </a:lnTo>
                  <a:lnTo>
                    <a:pt x="537" y="59"/>
                  </a:lnTo>
                  <a:lnTo>
                    <a:pt x="537" y="64"/>
                  </a:lnTo>
                  <a:lnTo>
                    <a:pt x="544" y="66"/>
                  </a:lnTo>
                  <a:lnTo>
                    <a:pt x="551" y="60"/>
                  </a:lnTo>
                  <a:lnTo>
                    <a:pt x="552" y="55"/>
                  </a:lnTo>
                  <a:lnTo>
                    <a:pt x="562" y="57"/>
                  </a:lnTo>
                  <a:lnTo>
                    <a:pt x="556" y="74"/>
                  </a:lnTo>
                  <a:lnTo>
                    <a:pt x="540" y="81"/>
                  </a:lnTo>
                  <a:lnTo>
                    <a:pt x="538" y="95"/>
                  </a:lnTo>
                  <a:lnTo>
                    <a:pt x="545" y="97"/>
                  </a:lnTo>
                  <a:lnTo>
                    <a:pt x="545" y="101"/>
                  </a:lnTo>
                  <a:lnTo>
                    <a:pt x="556" y="102"/>
                  </a:lnTo>
                  <a:lnTo>
                    <a:pt x="558" y="94"/>
                  </a:lnTo>
                  <a:lnTo>
                    <a:pt x="561" y="94"/>
                  </a:lnTo>
                  <a:lnTo>
                    <a:pt x="564" y="90"/>
                  </a:lnTo>
                  <a:lnTo>
                    <a:pt x="563" y="83"/>
                  </a:lnTo>
                  <a:lnTo>
                    <a:pt x="570" y="81"/>
                  </a:lnTo>
                  <a:lnTo>
                    <a:pt x="572" y="79"/>
                  </a:lnTo>
                  <a:lnTo>
                    <a:pt x="569" y="76"/>
                  </a:lnTo>
                  <a:lnTo>
                    <a:pt x="569" y="71"/>
                  </a:lnTo>
                  <a:lnTo>
                    <a:pt x="572" y="70"/>
                  </a:lnTo>
                  <a:lnTo>
                    <a:pt x="570" y="63"/>
                  </a:lnTo>
                  <a:lnTo>
                    <a:pt x="599" y="59"/>
                  </a:lnTo>
                  <a:lnTo>
                    <a:pt x="602" y="49"/>
                  </a:lnTo>
                  <a:lnTo>
                    <a:pt x="599" y="44"/>
                  </a:lnTo>
                  <a:lnTo>
                    <a:pt x="608" y="24"/>
                  </a:lnTo>
                  <a:lnTo>
                    <a:pt x="609" y="17"/>
                  </a:lnTo>
                  <a:lnTo>
                    <a:pt x="620" y="10"/>
                  </a:lnTo>
                  <a:lnTo>
                    <a:pt x="641" y="7"/>
                  </a:lnTo>
                  <a:lnTo>
                    <a:pt x="661" y="0"/>
                  </a:lnTo>
                  <a:lnTo>
                    <a:pt x="694" y="1"/>
                  </a:lnTo>
                  <a:lnTo>
                    <a:pt x="705" y="4"/>
                  </a:lnTo>
                  <a:lnTo>
                    <a:pt x="714" y="8"/>
                  </a:lnTo>
                  <a:lnTo>
                    <a:pt x="719" y="8"/>
                  </a:lnTo>
                  <a:lnTo>
                    <a:pt x="739" y="16"/>
                  </a:lnTo>
                  <a:lnTo>
                    <a:pt x="764" y="21"/>
                  </a:lnTo>
                  <a:lnTo>
                    <a:pt x="792" y="25"/>
                  </a:lnTo>
                  <a:lnTo>
                    <a:pt x="802" y="32"/>
                  </a:lnTo>
                  <a:lnTo>
                    <a:pt x="886" y="99"/>
                  </a:lnTo>
                  <a:lnTo>
                    <a:pt x="929" y="142"/>
                  </a:lnTo>
                  <a:lnTo>
                    <a:pt x="934" y="150"/>
                  </a:lnTo>
                  <a:lnTo>
                    <a:pt x="947" y="205"/>
                  </a:lnTo>
                  <a:lnTo>
                    <a:pt x="955" y="222"/>
                  </a:lnTo>
                  <a:lnTo>
                    <a:pt x="961" y="233"/>
                  </a:lnTo>
                  <a:lnTo>
                    <a:pt x="970" y="240"/>
                  </a:lnTo>
                  <a:lnTo>
                    <a:pt x="979" y="246"/>
                  </a:lnTo>
                  <a:lnTo>
                    <a:pt x="985" y="253"/>
                  </a:lnTo>
                  <a:lnTo>
                    <a:pt x="1007" y="245"/>
                  </a:lnTo>
                  <a:lnTo>
                    <a:pt x="1067" y="307"/>
                  </a:lnTo>
                  <a:lnTo>
                    <a:pt x="1088" y="323"/>
                  </a:lnTo>
                  <a:lnTo>
                    <a:pt x="1092" y="336"/>
                  </a:lnTo>
                  <a:lnTo>
                    <a:pt x="1092" y="356"/>
                  </a:lnTo>
                  <a:lnTo>
                    <a:pt x="1082" y="394"/>
                  </a:lnTo>
                  <a:lnTo>
                    <a:pt x="1070" y="437"/>
                  </a:lnTo>
                  <a:lnTo>
                    <a:pt x="1041" y="486"/>
                  </a:lnTo>
                  <a:lnTo>
                    <a:pt x="1031" y="500"/>
                  </a:lnTo>
                  <a:lnTo>
                    <a:pt x="1008" y="535"/>
                  </a:lnTo>
                  <a:lnTo>
                    <a:pt x="968" y="599"/>
                  </a:lnTo>
                  <a:lnTo>
                    <a:pt x="922" y="655"/>
                  </a:lnTo>
                  <a:lnTo>
                    <a:pt x="916" y="665"/>
                  </a:lnTo>
                  <a:lnTo>
                    <a:pt x="896" y="705"/>
                  </a:lnTo>
                  <a:lnTo>
                    <a:pt x="878" y="746"/>
                  </a:lnTo>
                  <a:lnTo>
                    <a:pt x="869" y="781"/>
                  </a:lnTo>
                  <a:lnTo>
                    <a:pt x="861" y="821"/>
                  </a:lnTo>
                  <a:lnTo>
                    <a:pt x="862" y="853"/>
                  </a:lnTo>
                  <a:lnTo>
                    <a:pt x="866" y="885"/>
                  </a:lnTo>
                  <a:lnTo>
                    <a:pt x="882" y="929"/>
                  </a:lnTo>
                  <a:lnTo>
                    <a:pt x="899" y="989"/>
                  </a:lnTo>
                  <a:lnTo>
                    <a:pt x="901" y="1010"/>
                  </a:lnTo>
                  <a:lnTo>
                    <a:pt x="883" y="1037"/>
                  </a:lnTo>
                  <a:lnTo>
                    <a:pt x="874" y="1067"/>
                  </a:lnTo>
                  <a:lnTo>
                    <a:pt x="866" y="1087"/>
                  </a:lnTo>
                  <a:lnTo>
                    <a:pt x="869" y="1090"/>
                  </a:lnTo>
                  <a:lnTo>
                    <a:pt x="874" y="1098"/>
                  </a:lnTo>
                  <a:lnTo>
                    <a:pt x="875" y="1104"/>
                  </a:lnTo>
                  <a:lnTo>
                    <a:pt x="880" y="1110"/>
                  </a:lnTo>
                  <a:lnTo>
                    <a:pt x="883" y="1110"/>
                  </a:lnTo>
                  <a:lnTo>
                    <a:pt x="887" y="1107"/>
                  </a:lnTo>
                  <a:lnTo>
                    <a:pt x="890" y="1106"/>
                  </a:lnTo>
                  <a:lnTo>
                    <a:pt x="893" y="1107"/>
                  </a:lnTo>
                  <a:lnTo>
                    <a:pt x="893" y="1111"/>
                  </a:lnTo>
                  <a:lnTo>
                    <a:pt x="889" y="1120"/>
                  </a:lnTo>
                  <a:lnTo>
                    <a:pt x="901" y="1128"/>
                  </a:lnTo>
                  <a:lnTo>
                    <a:pt x="919" y="1156"/>
                  </a:lnTo>
                  <a:lnTo>
                    <a:pt x="923" y="1150"/>
                  </a:lnTo>
                  <a:lnTo>
                    <a:pt x="926" y="1149"/>
                  </a:lnTo>
                  <a:lnTo>
                    <a:pt x="930" y="1155"/>
                  </a:lnTo>
                  <a:lnTo>
                    <a:pt x="954" y="1157"/>
                  </a:lnTo>
                  <a:lnTo>
                    <a:pt x="959" y="1158"/>
                  </a:lnTo>
                  <a:lnTo>
                    <a:pt x="959" y="1163"/>
                  </a:lnTo>
                  <a:lnTo>
                    <a:pt x="952" y="1175"/>
                  </a:lnTo>
                  <a:lnTo>
                    <a:pt x="943" y="1213"/>
                  </a:lnTo>
                  <a:lnTo>
                    <a:pt x="941" y="1223"/>
                  </a:lnTo>
                  <a:lnTo>
                    <a:pt x="934" y="1230"/>
                  </a:lnTo>
                  <a:lnTo>
                    <a:pt x="936" y="1237"/>
                  </a:lnTo>
                  <a:lnTo>
                    <a:pt x="935" y="1248"/>
                  </a:lnTo>
                  <a:lnTo>
                    <a:pt x="929" y="1251"/>
                  </a:lnTo>
                  <a:lnTo>
                    <a:pt x="929" y="1265"/>
                  </a:lnTo>
                  <a:lnTo>
                    <a:pt x="920" y="1272"/>
                  </a:lnTo>
                  <a:lnTo>
                    <a:pt x="916" y="1287"/>
                  </a:lnTo>
                  <a:lnTo>
                    <a:pt x="860" y="1291"/>
                  </a:lnTo>
                  <a:lnTo>
                    <a:pt x="860" y="1302"/>
                  </a:lnTo>
                  <a:lnTo>
                    <a:pt x="844" y="1332"/>
                  </a:lnTo>
                  <a:lnTo>
                    <a:pt x="840" y="1349"/>
                  </a:lnTo>
                  <a:lnTo>
                    <a:pt x="838" y="1366"/>
                  </a:lnTo>
                  <a:lnTo>
                    <a:pt x="833" y="1372"/>
                  </a:lnTo>
                  <a:lnTo>
                    <a:pt x="815" y="1391"/>
                  </a:lnTo>
                  <a:lnTo>
                    <a:pt x="785" y="1376"/>
                  </a:lnTo>
                  <a:lnTo>
                    <a:pt x="790" y="1347"/>
                  </a:lnTo>
                  <a:lnTo>
                    <a:pt x="764" y="1347"/>
                  </a:lnTo>
                  <a:lnTo>
                    <a:pt x="754" y="1353"/>
                  </a:lnTo>
                  <a:lnTo>
                    <a:pt x="742" y="1359"/>
                  </a:lnTo>
                  <a:lnTo>
                    <a:pt x="741" y="1390"/>
                  </a:lnTo>
                  <a:lnTo>
                    <a:pt x="745" y="1395"/>
                  </a:lnTo>
                  <a:lnTo>
                    <a:pt x="753" y="1402"/>
                  </a:lnTo>
                  <a:lnTo>
                    <a:pt x="761" y="1407"/>
                  </a:lnTo>
                  <a:lnTo>
                    <a:pt x="772" y="1409"/>
                  </a:lnTo>
                  <a:lnTo>
                    <a:pt x="768" y="1413"/>
                  </a:lnTo>
                  <a:lnTo>
                    <a:pt x="763" y="1418"/>
                  </a:lnTo>
                  <a:lnTo>
                    <a:pt x="745" y="1448"/>
                  </a:lnTo>
                  <a:lnTo>
                    <a:pt x="742" y="1459"/>
                  </a:lnTo>
                  <a:lnTo>
                    <a:pt x="737" y="1473"/>
                  </a:lnTo>
                  <a:lnTo>
                    <a:pt x="704" y="1463"/>
                  </a:lnTo>
                  <a:lnTo>
                    <a:pt x="703" y="1470"/>
                  </a:lnTo>
                  <a:lnTo>
                    <a:pt x="680" y="1469"/>
                  </a:lnTo>
                  <a:lnTo>
                    <a:pt x="677" y="1466"/>
                  </a:lnTo>
                  <a:lnTo>
                    <a:pt x="659" y="1463"/>
                  </a:lnTo>
                  <a:lnTo>
                    <a:pt x="659" y="1461"/>
                  </a:lnTo>
                  <a:lnTo>
                    <a:pt x="652" y="1462"/>
                  </a:lnTo>
                  <a:lnTo>
                    <a:pt x="632" y="1462"/>
                  </a:lnTo>
                  <a:lnTo>
                    <a:pt x="606" y="1448"/>
                  </a:lnTo>
                  <a:lnTo>
                    <a:pt x="600" y="1437"/>
                  </a:lnTo>
                  <a:lnTo>
                    <a:pt x="600" y="1425"/>
                  </a:lnTo>
                  <a:lnTo>
                    <a:pt x="601" y="1422"/>
                  </a:lnTo>
                  <a:lnTo>
                    <a:pt x="597" y="1413"/>
                  </a:lnTo>
                  <a:lnTo>
                    <a:pt x="583" y="1416"/>
                  </a:lnTo>
                  <a:lnTo>
                    <a:pt x="573" y="1407"/>
                  </a:lnTo>
                  <a:lnTo>
                    <a:pt x="573" y="1404"/>
                  </a:lnTo>
                  <a:lnTo>
                    <a:pt x="544" y="1400"/>
                  </a:lnTo>
                  <a:lnTo>
                    <a:pt x="532" y="1394"/>
                  </a:lnTo>
                  <a:lnTo>
                    <a:pt x="508" y="1380"/>
                  </a:lnTo>
                  <a:lnTo>
                    <a:pt x="482" y="1362"/>
                  </a:lnTo>
                  <a:lnTo>
                    <a:pt x="474" y="1367"/>
                  </a:lnTo>
                  <a:lnTo>
                    <a:pt x="464" y="1370"/>
                  </a:lnTo>
                  <a:lnTo>
                    <a:pt x="449" y="1374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4" name="Freeform 3126"/>
            <p:cNvSpPr>
              <a:spLocks/>
            </p:cNvSpPr>
            <p:nvPr/>
          </p:nvSpPr>
          <p:spPr bwMode="auto">
            <a:xfrm>
              <a:off x="2372995" y="3821430"/>
              <a:ext cx="598805" cy="990600"/>
            </a:xfrm>
            <a:custGeom>
              <a:avLst/>
              <a:gdLst>
                <a:gd name="T0" fmla="*/ 284480 w 943"/>
                <a:gd name="T1" fmla="*/ 938530 h 1560"/>
                <a:gd name="T2" fmla="*/ 263525 w 943"/>
                <a:gd name="T3" fmla="*/ 906780 h 1560"/>
                <a:gd name="T4" fmla="*/ 168910 w 943"/>
                <a:gd name="T5" fmla="*/ 840105 h 1560"/>
                <a:gd name="T6" fmla="*/ 135890 w 943"/>
                <a:gd name="T7" fmla="*/ 774065 h 1560"/>
                <a:gd name="T8" fmla="*/ 78740 w 943"/>
                <a:gd name="T9" fmla="*/ 726440 h 1560"/>
                <a:gd name="T10" fmla="*/ 93980 w 943"/>
                <a:gd name="T11" fmla="*/ 728980 h 1560"/>
                <a:gd name="T12" fmla="*/ 88265 w 943"/>
                <a:gd name="T13" fmla="*/ 718820 h 1560"/>
                <a:gd name="T14" fmla="*/ 80645 w 943"/>
                <a:gd name="T15" fmla="*/ 713105 h 1560"/>
                <a:gd name="T16" fmla="*/ 65405 w 943"/>
                <a:gd name="T17" fmla="*/ 715010 h 1560"/>
                <a:gd name="T18" fmla="*/ 63500 w 943"/>
                <a:gd name="T19" fmla="*/ 723265 h 1560"/>
                <a:gd name="T20" fmla="*/ 40005 w 943"/>
                <a:gd name="T21" fmla="*/ 729615 h 1560"/>
                <a:gd name="T22" fmla="*/ 43815 w 943"/>
                <a:gd name="T23" fmla="*/ 728980 h 1560"/>
                <a:gd name="T24" fmla="*/ 50165 w 943"/>
                <a:gd name="T25" fmla="*/ 725805 h 1560"/>
                <a:gd name="T26" fmla="*/ 56515 w 943"/>
                <a:gd name="T27" fmla="*/ 713105 h 1560"/>
                <a:gd name="T28" fmla="*/ 57150 w 943"/>
                <a:gd name="T29" fmla="*/ 706755 h 1560"/>
                <a:gd name="T30" fmla="*/ 50165 w 943"/>
                <a:gd name="T31" fmla="*/ 702945 h 1560"/>
                <a:gd name="T32" fmla="*/ 48895 w 943"/>
                <a:gd name="T33" fmla="*/ 685800 h 1560"/>
                <a:gd name="T34" fmla="*/ 39370 w 943"/>
                <a:gd name="T35" fmla="*/ 674370 h 1560"/>
                <a:gd name="T36" fmla="*/ 40640 w 943"/>
                <a:gd name="T37" fmla="*/ 681355 h 1560"/>
                <a:gd name="T38" fmla="*/ 29845 w 943"/>
                <a:gd name="T39" fmla="*/ 678180 h 1560"/>
                <a:gd name="T40" fmla="*/ 14605 w 943"/>
                <a:gd name="T41" fmla="*/ 671830 h 1560"/>
                <a:gd name="T42" fmla="*/ 635 w 943"/>
                <a:gd name="T43" fmla="*/ 666750 h 1560"/>
                <a:gd name="T44" fmla="*/ 24765 w 943"/>
                <a:gd name="T45" fmla="*/ 660400 h 1560"/>
                <a:gd name="T46" fmla="*/ 32385 w 943"/>
                <a:gd name="T47" fmla="*/ 651510 h 1560"/>
                <a:gd name="T48" fmla="*/ 31750 w 943"/>
                <a:gd name="T49" fmla="*/ 636270 h 1560"/>
                <a:gd name="T50" fmla="*/ 29845 w 943"/>
                <a:gd name="T51" fmla="*/ 622935 h 1560"/>
                <a:gd name="T52" fmla="*/ 22860 w 943"/>
                <a:gd name="T53" fmla="*/ 622300 h 1560"/>
                <a:gd name="T54" fmla="*/ 15240 w 943"/>
                <a:gd name="T55" fmla="*/ 616585 h 1560"/>
                <a:gd name="T56" fmla="*/ 15875 w 943"/>
                <a:gd name="T57" fmla="*/ 610235 h 1560"/>
                <a:gd name="T58" fmla="*/ 50165 w 943"/>
                <a:gd name="T59" fmla="*/ 532765 h 1560"/>
                <a:gd name="T60" fmla="*/ 98425 w 943"/>
                <a:gd name="T61" fmla="*/ 441325 h 1560"/>
                <a:gd name="T62" fmla="*/ 73025 w 943"/>
                <a:gd name="T63" fmla="*/ 425450 h 1560"/>
                <a:gd name="T64" fmla="*/ 84455 w 943"/>
                <a:gd name="T65" fmla="*/ 379095 h 1560"/>
                <a:gd name="T66" fmla="*/ 116840 w 943"/>
                <a:gd name="T67" fmla="*/ 278765 h 1560"/>
                <a:gd name="T68" fmla="*/ 154940 w 943"/>
                <a:gd name="T69" fmla="*/ 294640 h 1560"/>
                <a:gd name="T70" fmla="*/ 215265 w 943"/>
                <a:gd name="T71" fmla="*/ 240665 h 1560"/>
                <a:gd name="T72" fmla="*/ 210185 w 943"/>
                <a:gd name="T73" fmla="*/ 139700 h 1560"/>
                <a:gd name="T74" fmla="*/ 224790 w 943"/>
                <a:gd name="T75" fmla="*/ 90170 h 1560"/>
                <a:gd name="T76" fmla="*/ 228600 w 943"/>
                <a:gd name="T77" fmla="*/ 12700 h 1560"/>
                <a:gd name="T78" fmla="*/ 353695 w 943"/>
                <a:gd name="T79" fmla="*/ 8890 h 1560"/>
                <a:gd name="T80" fmla="*/ 495300 w 943"/>
                <a:gd name="T81" fmla="*/ 144780 h 1560"/>
                <a:gd name="T82" fmla="*/ 542290 w 943"/>
                <a:gd name="T83" fmla="*/ 167005 h 1560"/>
                <a:gd name="T84" fmla="*/ 548640 w 943"/>
                <a:gd name="T85" fmla="*/ 203200 h 1560"/>
                <a:gd name="T86" fmla="*/ 524510 w 943"/>
                <a:gd name="T87" fmla="*/ 264160 h 1560"/>
                <a:gd name="T88" fmla="*/ 509905 w 943"/>
                <a:gd name="T89" fmla="*/ 365760 h 1560"/>
                <a:gd name="T90" fmla="*/ 551180 w 943"/>
                <a:gd name="T91" fmla="*/ 405765 h 1560"/>
                <a:gd name="T92" fmla="*/ 588010 w 943"/>
                <a:gd name="T93" fmla="*/ 448310 h 1560"/>
                <a:gd name="T94" fmla="*/ 580390 w 943"/>
                <a:gd name="T95" fmla="*/ 462280 h 1560"/>
                <a:gd name="T96" fmla="*/ 561340 w 943"/>
                <a:gd name="T97" fmla="*/ 494665 h 1560"/>
                <a:gd name="T98" fmla="*/ 575310 w 943"/>
                <a:gd name="T99" fmla="*/ 532765 h 1560"/>
                <a:gd name="T100" fmla="*/ 571500 w 943"/>
                <a:gd name="T101" fmla="*/ 600075 h 1560"/>
                <a:gd name="T102" fmla="*/ 511810 w 943"/>
                <a:gd name="T103" fmla="*/ 619760 h 1560"/>
                <a:gd name="T104" fmla="*/ 412750 w 943"/>
                <a:gd name="T105" fmla="*/ 764540 h 1560"/>
                <a:gd name="T106" fmla="*/ 429260 w 943"/>
                <a:gd name="T107" fmla="*/ 824230 h 1560"/>
                <a:gd name="T108" fmla="*/ 429260 w 943"/>
                <a:gd name="T109" fmla="*/ 855345 h 1560"/>
                <a:gd name="T110" fmla="*/ 438785 w 943"/>
                <a:gd name="T111" fmla="*/ 876935 h 1560"/>
                <a:gd name="T112" fmla="*/ 356870 w 943"/>
                <a:gd name="T113" fmla="*/ 881380 h 1560"/>
                <a:gd name="T114" fmla="*/ 342900 w 943"/>
                <a:gd name="T115" fmla="*/ 926465 h 15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43"/>
                <a:gd name="T175" fmla="*/ 0 h 1560"/>
                <a:gd name="T176" fmla="*/ 943 w 943"/>
                <a:gd name="T177" fmla="*/ 1560 h 15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43" h="1560">
                  <a:moveTo>
                    <a:pt x="514" y="1541"/>
                  </a:moveTo>
                  <a:lnTo>
                    <a:pt x="472" y="1560"/>
                  </a:lnTo>
                  <a:lnTo>
                    <a:pt x="454" y="1539"/>
                  </a:lnTo>
                  <a:lnTo>
                    <a:pt x="439" y="1540"/>
                  </a:lnTo>
                  <a:lnTo>
                    <a:pt x="439" y="1533"/>
                  </a:lnTo>
                  <a:lnTo>
                    <a:pt x="432" y="1518"/>
                  </a:lnTo>
                  <a:lnTo>
                    <a:pt x="429" y="1518"/>
                  </a:lnTo>
                  <a:lnTo>
                    <a:pt x="424" y="1503"/>
                  </a:lnTo>
                  <a:lnTo>
                    <a:pt x="423" y="1491"/>
                  </a:lnTo>
                  <a:lnTo>
                    <a:pt x="438" y="1490"/>
                  </a:lnTo>
                  <a:lnTo>
                    <a:pt x="448" y="1478"/>
                  </a:lnTo>
                  <a:lnTo>
                    <a:pt x="453" y="1475"/>
                  </a:lnTo>
                  <a:lnTo>
                    <a:pt x="445" y="1462"/>
                  </a:lnTo>
                  <a:lnTo>
                    <a:pt x="430" y="1459"/>
                  </a:lnTo>
                  <a:lnTo>
                    <a:pt x="432" y="1443"/>
                  </a:lnTo>
                  <a:lnTo>
                    <a:pt x="430" y="1439"/>
                  </a:lnTo>
                  <a:lnTo>
                    <a:pt x="435" y="1432"/>
                  </a:lnTo>
                  <a:lnTo>
                    <a:pt x="431" y="1426"/>
                  </a:lnTo>
                  <a:lnTo>
                    <a:pt x="424" y="1429"/>
                  </a:lnTo>
                  <a:lnTo>
                    <a:pt x="420" y="1434"/>
                  </a:lnTo>
                  <a:lnTo>
                    <a:pt x="418" y="1434"/>
                  </a:lnTo>
                  <a:lnTo>
                    <a:pt x="415" y="1428"/>
                  </a:lnTo>
                  <a:lnTo>
                    <a:pt x="421" y="1418"/>
                  </a:lnTo>
                  <a:lnTo>
                    <a:pt x="365" y="1403"/>
                  </a:lnTo>
                  <a:lnTo>
                    <a:pt x="358" y="1392"/>
                  </a:lnTo>
                  <a:lnTo>
                    <a:pt x="342" y="1390"/>
                  </a:lnTo>
                  <a:lnTo>
                    <a:pt x="301" y="1378"/>
                  </a:lnTo>
                  <a:lnTo>
                    <a:pt x="288" y="1379"/>
                  </a:lnTo>
                  <a:lnTo>
                    <a:pt x="274" y="1376"/>
                  </a:lnTo>
                  <a:lnTo>
                    <a:pt x="276" y="1365"/>
                  </a:lnTo>
                  <a:lnTo>
                    <a:pt x="267" y="1340"/>
                  </a:lnTo>
                  <a:lnTo>
                    <a:pt x="265" y="1335"/>
                  </a:lnTo>
                  <a:lnTo>
                    <a:pt x="266" y="1323"/>
                  </a:lnTo>
                  <a:lnTo>
                    <a:pt x="253" y="1313"/>
                  </a:lnTo>
                  <a:lnTo>
                    <a:pt x="247" y="1309"/>
                  </a:lnTo>
                  <a:lnTo>
                    <a:pt x="231" y="1297"/>
                  </a:lnTo>
                  <a:lnTo>
                    <a:pt x="227" y="1277"/>
                  </a:lnTo>
                  <a:lnTo>
                    <a:pt x="221" y="1271"/>
                  </a:lnTo>
                  <a:lnTo>
                    <a:pt x="216" y="1258"/>
                  </a:lnTo>
                  <a:lnTo>
                    <a:pt x="219" y="1250"/>
                  </a:lnTo>
                  <a:lnTo>
                    <a:pt x="217" y="1241"/>
                  </a:lnTo>
                  <a:lnTo>
                    <a:pt x="214" y="1237"/>
                  </a:lnTo>
                  <a:lnTo>
                    <a:pt x="222" y="1227"/>
                  </a:lnTo>
                  <a:lnTo>
                    <a:pt x="214" y="1219"/>
                  </a:lnTo>
                  <a:lnTo>
                    <a:pt x="213" y="1216"/>
                  </a:lnTo>
                  <a:lnTo>
                    <a:pt x="195" y="1205"/>
                  </a:lnTo>
                  <a:lnTo>
                    <a:pt x="184" y="1216"/>
                  </a:lnTo>
                  <a:lnTo>
                    <a:pt x="162" y="1200"/>
                  </a:lnTo>
                  <a:lnTo>
                    <a:pt x="147" y="1186"/>
                  </a:lnTo>
                  <a:lnTo>
                    <a:pt x="122" y="1182"/>
                  </a:lnTo>
                  <a:lnTo>
                    <a:pt x="119" y="1181"/>
                  </a:lnTo>
                  <a:lnTo>
                    <a:pt x="123" y="1151"/>
                  </a:lnTo>
                  <a:lnTo>
                    <a:pt x="126" y="1147"/>
                  </a:lnTo>
                  <a:lnTo>
                    <a:pt x="124" y="1146"/>
                  </a:lnTo>
                  <a:lnTo>
                    <a:pt x="124" y="1144"/>
                  </a:lnTo>
                  <a:lnTo>
                    <a:pt x="141" y="1147"/>
                  </a:lnTo>
                  <a:lnTo>
                    <a:pt x="142" y="1148"/>
                  </a:lnTo>
                  <a:lnTo>
                    <a:pt x="142" y="1150"/>
                  </a:lnTo>
                  <a:lnTo>
                    <a:pt x="142" y="1151"/>
                  </a:lnTo>
                  <a:lnTo>
                    <a:pt x="143" y="1156"/>
                  </a:lnTo>
                  <a:lnTo>
                    <a:pt x="144" y="1156"/>
                  </a:lnTo>
                  <a:lnTo>
                    <a:pt x="145" y="1156"/>
                  </a:lnTo>
                  <a:lnTo>
                    <a:pt x="146" y="1155"/>
                  </a:lnTo>
                  <a:lnTo>
                    <a:pt x="147" y="1151"/>
                  </a:lnTo>
                  <a:lnTo>
                    <a:pt x="148" y="1150"/>
                  </a:lnTo>
                  <a:lnTo>
                    <a:pt x="148" y="1148"/>
                  </a:lnTo>
                  <a:lnTo>
                    <a:pt x="147" y="1146"/>
                  </a:lnTo>
                  <a:lnTo>
                    <a:pt x="147" y="1144"/>
                  </a:lnTo>
                  <a:lnTo>
                    <a:pt x="147" y="1139"/>
                  </a:lnTo>
                  <a:lnTo>
                    <a:pt x="147" y="1137"/>
                  </a:lnTo>
                  <a:lnTo>
                    <a:pt x="146" y="1136"/>
                  </a:lnTo>
                  <a:lnTo>
                    <a:pt x="146" y="1134"/>
                  </a:lnTo>
                  <a:lnTo>
                    <a:pt x="145" y="1133"/>
                  </a:lnTo>
                  <a:lnTo>
                    <a:pt x="144" y="1132"/>
                  </a:lnTo>
                  <a:lnTo>
                    <a:pt x="143" y="1132"/>
                  </a:lnTo>
                  <a:lnTo>
                    <a:pt x="141" y="1132"/>
                  </a:lnTo>
                  <a:lnTo>
                    <a:pt x="139" y="1132"/>
                  </a:lnTo>
                  <a:lnTo>
                    <a:pt x="137" y="1131"/>
                  </a:lnTo>
                  <a:lnTo>
                    <a:pt x="135" y="1130"/>
                  </a:lnTo>
                  <a:lnTo>
                    <a:pt x="134" y="1130"/>
                  </a:lnTo>
                  <a:lnTo>
                    <a:pt x="131" y="1130"/>
                  </a:lnTo>
                  <a:lnTo>
                    <a:pt x="130" y="1130"/>
                  </a:lnTo>
                  <a:lnTo>
                    <a:pt x="129" y="1130"/>
                  </a:lnTo>
                  <a:lnTo>
                    <a:pt x="127" y="1130"/>
                  </a:lnTo>
                  <a:lnTo>
                    <a:pt x="127" y="1129"/>
                  </a:lnTo>
                  <a:lnTo>
                    <a:pt x="127" y="1127"/>
                  </a:lnTo>
                  <a:lnTo>
                    <a:pt x="127" y="1125"/>
                  </a:lnTo>
                  <a:lnTo>
                    <a:pt x="127" y="1123"/>
                  </a:lnTo>
                  <a:lnTo>
                    <a:pt x="126" y="1122"/>
                  </a:lnTo>
                  <a:lnTo>
                    <a:pt x="125" y="1123"/>
                  </a:lnTo>
                  <a:lnTo>
                    <a:pt x="123" y="1124"/>
                  </a:lnTo>
                  <a:lnTo>
                    <a:pt x="122" y="1124"/>
                  </a:lnTo>
                  <a:lnTo>
                    <a:pt x="119" y="1125"/>
                  </a:lnTo>
                  <a:lnTo>
                    <a:pt x="117" y="1125"/>
                  </a:lnTo>
                  <a:lnTo>
                    <a:pt x="115" y="1124"/>
                  </a:lnTo>
                  <a:lnTo>
                    <a:pt x="114" y="1124"/>
                  </a:lnTo>
                  <a:lnTo>
                    <a:pt x="109" y="1125"/>
                  </a:lnTo>
                  <a:lnTo>
                    <a:pt x="105" y="1126"/>
                  </a:lnTo>
                  <a:lnTo>
                    <a:pt x="103" y="1126"/>
                  </a:lnTo>
                  <a:lnTo>
                    <a:pt x="103" y="1127"/>
                  </a:lnTo>
                  <a:lnTo>
                    <a:pt x="102" y="1129"/>
                  </a:lnTo>
                  <a:lnTo>
                    <a:pt x="103" y="1129"/>
                  </a:lnTo>
                  <a:lnTo>
                    <a:pt x="105" y="1131"/>
                  </a:lnTo>
                  <a:lnTo>
                    <a:pt x="106" y="1132"/>
                  </a:lnTo>
                  <a:lnTo>
                    <a:pt x="107" y="1133"/>
                  </a:lnTo>
                  <a:lnTo>
                    <a:pt x="106" y="1135"/>
                  </a:lnTo>
                  <a:lnTo>
                    <a:pt x="105" y="1135"/>
                  </a:lnTo>
                  <a:lnTo>
                    <a:pt x="105" y="1136"/>
                  </a:lnTo>
                  <a:lnTo>
                    <a:pt x="102" y="1138"/>
                  </a:lnTo>
                  <a:lnTo>
                    <a:pt x="100" y="1139"/>
                  </a:lnTo>
                  <a:lnTo>
                    <a:pt x="98" y="1142"/>
                  </a:lnTo>
                  <a:lnTo>
                    <a:pt x="96" y="1145"/>
                  </a:lnTo>
                  <a:lnTo>
                    <a:pt x="94" y="1146"/>
                  </a:lnTo>
                  <a:lnTo>
                    <a:pt x="91" y="1147"/>
                  </a:lnTo>
                  <a:lnTo>
                    <a:pt x="76" y="1153"/>
                  </a:lnTo>
                  <a:lnTo>
                    <a:pt x="75" y="1153"/>
                  </a:lnTo>
                  <a:lnTo>
                    <a:pt x="74" y="1153"/>
                  </a:lnTo>
                  <a:lnTo>
                    <a:pt x="73" y="1153"/>
                  </a:lnTo>
                  <a:lnTo>
                    <a:pt x="65" y="1150"/>
                  </a:lnTo>
                  <a:lnTo>
                    <a:pt x="63" y="1150"/>
                  </a:lnTo>
                  <a:lnTo>
                    <a:pt x="63" y="1149"/>
                  </a:lnTo>
                  <a:lnTo>
                    <a:pt x="61" y="1148"/>
                  </a:lnTo>
                  <a:lnTo>
                    <a:pt x="61" y="1147"/>
                  </a:lnTo>
                  <a:lnTo>
                    <a:pt x="60" y="1146"/>
                  </a:lnTo>
                  <a:lnTo>
                    <a:pt x="60" y="1145"/>
                  </a:lnTo>
                  <a:lnTo>
                    <a:pt x="60" y="1144"/>
                  </a:lnTo>
                  <a:lnTo>
                    <a:pt x="60" y="1143"/>
                  </a:lnTo>
                  <a:lnTo>
                    <a:pt x="62" y="1143"/>
                  </a:lnTo>
                  <a:lnTo>
                    <a:pt x="64" y="1146"/>
                  </a:lnTo>
                  <a:lnTo>
                    <a:pt x="66" y="1148"/>
                  </a:lnTo>
                  <a:lnTo>
                    <a:pt x="67" y="1148"/>
                  </a:lnTo>
                  <a:lnTo>
                    <a:pt x="69" y="1148"/>
                  </a:lnTo>
                  <a:lnTo>
                    <a:pt x="70" y="1148"/>
                  </a:lnTo>
                  <a:lnTo>
                    <a:pt x="71" y="1147"/>
                  </a:lnTo>
                  <a:lnTo>
                    <a:pt x="72" y="1146"/>
                  </a:lnTo>
                  <a:lnTo>
                    <a:pt x="73" y="1145"/>
                  </a:lnTo>
                  <a:lnTo>
                    <a:pt x="74" y="1145"/>
                  </a:lnTo>
                  <a:lnTo>
                    <a:pt x="75" y="1145"/>
                  </a:lnTo>
                  <a:lnTo>
                    <a:pt x="76" y="1145"/>
                  </a:lnTo>
                  <a:lnTo>
                    <a:pt x="77" y="1145"/>
                  </a:lnTo>
                  <a:lnTo>
                    <a:pt x="78" y="1145"/>
                  </a:lnTo>
                  <a:lnTo>
                    <a:pt x="79" y="1145"/>
                  </a:lnTo>
                  <a:lnTo>
                    <a:pt x="79" y="1143"/>
                  </a:lnTo>
                  <a:lnTo>
                    <a:pt x="77" y="1141"/>
                  </a:lnTo>
                  <a:lnTo>
                    <a:pt x="77" y="1138"/>
                  </a:lnTo>
                  <a:lnTo>
                    <a:pt x="78" y="1138"/>
                  </a:lnTo>
                  <a:lnTo>
                    <a:pt x="78" y="1136"/>
                  </a:lnTo>
                  <a:lnTo>
                    <a:pt x="81" y="1135"/>
                  </a:lnTo>
                  <a:lnTo>
                    <a:pt x="83" y="1133"/>
                  </a:lnTo>
                  <a:lnTo>
                    <a:pt x="84" y="1132"/>
                  </a:lnTo>
                  <a:lnTo>
                    <a:pt x="84" y="1131"/>
                  </a:lnTo>
                  <a:lnTo>
                    <a:pt x="87" y="1125"/>
                  </a:lnTo>
                  <a:lnTo>
                    <a:pt x="88" y="1124"/>
                  </a:lnTo>
                  <a:lnTo>
                    <a:pt x="89" y="1123"/>
                  </a:lnTo>
                  <a:lnTo>
                    <a:pt x="93" y="1119"/>
                  </a:lnTo>
                  <a:lnTo>
                    <a:pt x="96" y="1116"/>
                  </a:lnTo>
                  <a:lnTo>
                    <a:pt x="97" y="1116"/>
                  </a:lnTo>
                  <a:lnTo>
                    <a:pt x="98" y="1115"/>
                  </a:lnTo>
                  <a:lnTo>
                    <a:pt x="98" y="1113"/>
                  </a:lnTo>
                  <a:lnTo>
                    <a:pt x="97" y="1113"/>
                  </a:lnTo>
                  <a:lnTo>
                    <a:pt x="95" y="1115"/>
                  </a:lnTo>
                  <a:lnTo>
                    <a:pt x="94" y="1115"/>
                  </a:lnTo>
                  <a:lnTo>
                    <a:pt x="93" y="1115"/>
                  </a:lnTo>
                  <a:lnTo>
                    <a:pt x="90" y="1114"/>
                  </a:lnTo>
                  <a:lnTo>
                    <a:pt x="90" y="1113"/>
                  </a:lnTo>
                  <a:lnTo>
                    <a:pt x="90" y="1110"/>
                  </a:lnTo>
                  <a:lnTo>
                    <a:pt x="90" y="1109"/>
                  </a:lnTo>
                  <a:lnTo>
                    <a:pt x="90" y="1107"/>
                  </a:lnTo>
                  <a:lnTo>
                    <a:pt x="89" y="1107"/>
                  </a:lnTo>
                  <a:lnTo>
                    <a:pt x="88" y="1106"/>
                  </a:lnTo>
                  <a:lnTo>
                    <a:pt x="85" y="1107"/>
                  </a:lnTo>
                  <a:lnTo>
                    <a:pt x="84" y="1108"/>
                  </a:lnTo>
                  <a:lnTo>
                    <a:pt x="83" y="1108"/>
                  </a:lnTo>
                  <a:lnTo>
                    <a:pt x="82" y="1108"/>
                  </a:lnTo>
                  <a:lnTo>
                    <a:pt x="81" y="1108"/>
                  </a:lnTo>
                  <a:lnTo>
                    <a:pt x="79" y="1107"/>
                  </a:lnTo>
                  <a:lnTo>
                    <a:pt x="78" y="1106"/>
                  </a:lnTo>
                  <a:lnTo>
                    <a:pt x="78" y="1102"/>
                  </a:lnTo>
                  <a:lnTo>
                    <a:pt x="78" y="1100"/>
                  </a:lnTo>
                  <a:lnTo>
                    <a:pt x="77" y="1098"/>
                  </a:lnTo>
                  <a:lnTo>
                    <a:pt x="75" y="1096"/>
                  </a:lnTo>
                  <a:lnTo>
                    <a:pt x="74" y="1093"/>
                  </a:lnTo>
                  <a:lnTo>
                    <a:pt x="74" y="1091"/>
                  </a:lnTo>
                  <a:lnTo>
                    <a:pt x="75" y="1089"/>
                  </a:lnTo>
                  <a:lnTo>
                    <a:pt x="76" y="1085"/>
                  </a:lnTo>
                  <a:lnTo>
                    <a:pt x="76" y="1083"/>
                  </a:lnTo>
                  <a:lnTo>
                    <a:pt x="77" y="1080"/>
                  </a:lnTo>
                  <a:lnTo>
                    <a:pt x="77" y="1079"/>
                  </a:lnTo>
                  <a:lnTo>
                    <a:pt x="77" y="1077"/>
                  </a:lnTo>
                  <a:lnTo>
                    <a:pt x="77" y="1075"/>
                  </a:lnTo>
                  <a:lnTo>
                    <a:pt x="76" y="1072"/>
                  </a:lnTo>
                  <a:lnTo>
                    <a:pt x="74" y="1067"/>
                  </a:lnTo>
                  <a:lnTo>
                    <a:pt x="72" y="1066"/>
                  </a:lnTo>
                  <a:lnTo>
                    <a:pt x="71" y="1065"/>
                  </a:lnTo>
                  <a:lnTo>
                    <a:pt x="69" y="1064"/>
                  </a:lnTo>
                  <a:lnTo>
                    <a:pt x="67" y="1063"/>
                  </a:lnTo>
                  <a:lnTo>
                    <a:pt x="66" y="1063"/>
                  </a:lnTo>
                  <a:lnTo>
                    <a:pt x="62" y="1062"/>
                  </a:lnTo>
                  <a:lnTo>
                    <a:pt x="61" y="1062"/>
                  </a:lnTo>
                  <a:lnTo>
                    <a:pt x="58" y="1061"/>
                  </a:lnTo>
                  <a:lnTo>
                    <a:pt x="54" y="1063"/>
                  </a:lnTo>
                  <a:lnTo>
                    <a:pt x="52" y="1066"/>
                  </a:lnTo>
                  <a:lnTo>
                    <a:pt x="53" y="1067"/>
                  </a:lnTo>
                  <a:lnTo>
                    <a:pt x="59" y="1064"/>
                  </a:lnTo>
                  <a:lnTo>
                    <a:pt x="61" y="1064"/>
                  </a:lnTo>
                  <a:lnTo>
                    <a:pt x="62" y="1067"/>
                  </a:lnTo>
                  <a:lnTo>
                    <a:pt x="62" y="1069"/>
                  </a:lnTo>
                  <a:lnTo>
                    <a:pt x="63" y="1071"/>
                  </a:lnTo>
                  <a:lnTo>
                    <a:pt x="64" y="1073"/>
                  </a:lnTo>
                  <a:lnTo>
                    <a:pt x="64" y="1074"/>
                  </a:lnTo>
                  <a:lnTo>
                    <a:pt x="63" y="1074"/>
                  </a:lnTo>
                  <a:lnTo>
                    <a:pt x="62" y="1075"/>
                  </a:lnTo>
                  <a:lnTo>
                    <a:pt x="60" y="1075"/>
                  </a:lnTo>
                  <a:lnTo>
                    <a:pt x="58" y="1075"/>
                  </a:lnTo>
                  <a:lnTo>
                    <a:pt x="55" y="1074"/>
                  </a:lnTo>
                  <a:lnTo>
                    <a:pt x="53" y="1073"/>
                  </a:lnTo>
                  <a:lnTo>
                    <a:pt x="52" y="1073"/>
                  </a:lnTo>
                  <a:lnTo>
                    <a:pt x="49" y="1069"/>
                  </a:lnTo>
                  <a:lnTo>
                    <a:pt x="48" y="1068"/>
                  </a:lnTo>
                  <a:lnTo>
                    <a:pt x="47" y="1068"/>
                  </a:lnTo>
                  <a:lnTo>
                    <a:pt x="46" y="1068"/>
                  </a:lnTo>
                  <a:lnTo>
                    <a:pt x="43" y="1068"/>
                  </a:lnTo>
                  <a:lnTo>
                    <a:pt x="36" y="1068"/>
                  </a:lnTo>
                  <a:lnTo>
                    <a:pt x="35" y="1068"/>
                  </a:lnTo>
                  <a:lnTo>
                    <a:pt x="33" y="1068"/>
                  </a:lnTo>
                  <a:lnTo>
                    <a:pt x="31" y="1068"/>
                  </a:lnTo>
                  <a:lnTo>
                    <a:pt x="30" y="1066"/>
                  </a:lnTo>
                  <a:lnTo>
                    <a:pt x="29" y="1066"/>
                  </a:lnTo>
                  <a:lnTo>
                    <a:pt x="26" y="1063"/>
                  </a:lnTo>
                  <a:lnTo>
                    <a:pt x="23" y="1060"/>
                  </a:lnTo>
                  <a:lnTo>
                    <a:pt x="23" y="1058"/>
                  </a:lnTo>
                  <a:lnTo>
                    <a:pt x="22" y="1058"/>
                  </a:lnTo>
                  <a:lnTo>
                    <a:pt x="18" y="1056"/>
                  </a:lnTo>
                  <a:lnTo>
                    <a:pt x="17" y="1056"/>
                  </a:lnTo>
                  <a:lnTo>
                    <a:pt x="15" y="1056"/>
                  </a:lnTo>
                  <a:lnTo>
                    <a:pt x="13" y="1056"/>
                  </a:lnTo>
                  <a:lnTo>
                    <a:pt x="10" y="1056"/>
                  </a:lnTo>
                  <a:lnTo>
                    <a:pt x="6" y="1055"/>
                  </a:lnTo>
                  <a:lnTo>
                    <a:pt x="4" y="1055"/>
                  </a:lnTo>
                  <a:lnTo>
                    <a:pt x="2" y="1053"/>
                  </a:lnTo>
                  <a:lnTo>
                    <a:pt x="0" y="1052"/>
                  </a:lnTo>
                  <a:lnTo>
                    <a:pt x="1" y="1050"/>
                  </a:lnTo>
                  <a:lnTo>
                    <a:pt x="3" y="1049"/>
                  </a:lnTo>
                  <a:lnTo>
                    <a:pt x="9" y="1048"/>
                  </a:lnTo>
                  <a:lnTo>
                    <a:pt x="16" y="1048"/>
                  </a:lnTo>
                  <a:lnTo>
                    <a:pt x="22" y="1046"/>
                  </a:lnTo>
                  <a:lnTo>
                    <a:pt x="24" y="1046"/>
                  </a:lnTo>
                  <a:lnTo>
                    <a:pt x="30" y="1045"/>
                  </a:lnTo>
                  <a:lnTo>
                    <a:pt x="33" y="1044"/>
                  </a:lnTo>
                  <a:lnTo>
                    <a:pt x="34" y="1044"/>
                  </a:lnTo>
                  <a:lnTo>
                    <a:pt x="37" y="1042"/>
                  </a:lnTo>
                  <a:lnTo>
                    <a:pt x="38" y="1041"/>
                  </a:lnTo>
                  <a:lnTo>
                    <a:pt x="39" y="1040"/>
                  </a:lnTo>
                  <a:lnTo>
                    <a:pt x="39" y="1037"/>
                  </a:lnTo>
                  <a:lnTo>
                    <a:pt x="40" y="1036"/>
                  </a:lnTo>
                  <a:lnTo>
                    <a:pt x="42" y="1034"/>
                  </a:lnTo>
                  <a:lnTo>
                    <a:pt x="42" y="1033"/>
                  </a:lnTo>
                  <a:lnTo>
                    <a:pt x="47" y="1032"/>
                  </a:lnTo>
                  <a:lnTo>
                    <a:pt x="48" y="1031"/>
                  </a:lnTo>
                  <a:lnTo>
                    <a:pt x="49" y="1031"/>
                  </a:lnTo>
                  <a:lnTo>
                    <a:pt x="50" y="1030"/>
                  </a:lnTo>
                  <a:lnTo>
                    <a:pt x="50" y="1029"/>
                  </a:lnTo>
                  <a:lnTo>
                    <a:pt x="50" y="1028"/>
                  </a:lnTo>
                  <a:lnTo>
                    <a:pt x="51" y="1026"/>
                  </a:lnTo>
                  <a:lnTo>
                    <a:pt x="51" y="1025"/>
                  </a:lnTo>
                  <a:lnTo>
                    <a:pt x="50" y="1021"/>
                  </a:lnTo>
                  <a:lnTo>
                    <a:pt x="50" y="1020"/>
                  </a:lnTo>
                  <a:lnTo>
                    <a:pt x="50" y="1017"/>
                  </a:lnTo>
                  <a:lnTo>
                    <a:pt x="49" y="1016"/>
                  </a:lnTo>
                  <a:lnTo>
                    <a:pt x="48" y="1013"/>
                  </a:lnTo>
                  <a:lnTo>
                    <a:pt x="48" y="1011"/>
                  </a:lnTo>
                  <a:lnTo>
                    <a:pt x="50" y="1008"/>
                  </a:lnTo>
                  <a:lnTo>
                    <a:pt x="50" y="1007"/>
                  </a:lnTo>
                  <a:lnTo>
                    <a:pt x="50" y="1004"/>
                  </a:lnTo>
                  <a:lnTo>
                    <a:pt x="50" y="1002"/>
                  </a:lnTo>
                  <a:lnTo>
                    <a:pt x="50" y="1000"/>
                  </a:lnTo>
                  <a:lnTo>
                    <a:pt x="46" y="993"/>
                  </a:lnTo>
                  <a:lnTo>
                    <a:pt x="45" y="992"/>
                  </a:lnTo>
                  <a:lnTo>
                    <a:pt x="43" y="988"/>
                  </a:lnTo>
                  <a:lnTo>
                    <a:pt x="43" y="986"/>
                  </a:lnTo>
                  <a:lnTo>
                    <a:pt x="42" y="985"/>
                  </a:lnTo>
                  <a:lnTo>
                    <a:pt x="42" y="984"/>
                  </a:lnTo>
                  <a:lnTo>
                    <a:pt x="43" y="983"/>
                  </a:lnTo>
                  <a:lnTo>
                    <a:pt x="45" y="983"/>
                  </a:lnTo>
                  <a:lnTo>
                    <a:pt x="47" y="982"/>
                  </a:lnTo>
                  <a:lnTo>
                    <a:pt x="47" y="981"/>
                  </a:lnTo>
                  <a:lnTo>
                    <a:pt x="46" y="979"/>
                  </a:lnTo>
                  <a:lnTo>
                    <a:pt x="45" y="979"/>
                  </a:lnTo>
                  <a:lnTo>
                    <a:pt x="45" y="978"/>
                  </a:lnTo>
                  <a:lnTo>
                    <a:pt x="43" y="976"/>
                  </a:lnTo>
                  <a:lnTo>
                    <a:pt x="42" y="975"/>
                  </a:lnTo>
                  <a:lnTo>
                    <a:pt x="41" y="976"/>
                  </a:lnTo>
                  <a:lnTo>
                    <a:pt x="40" y="978"/>
                  </a:lnTo>
                  <a:lnTo>
                    <a:pt x="40" y="981"/>
                  </a:lnTo>
                  <a:lnTo>
                    <a:pt x="39" y="982"/>
                  </a:lnTo>
                  <a:lnTo>
                    <a:pt x="39" y="981"/>
                  </a:lnTo>
                  <a:lnTo>
                    <a:pt x="36" y="980"/>
                  </a:lnTo>
                  <a:lnTo>
                    <a:pt x="35" y="979"/>
                  </a:lnTo>
                  <a:lnTo>
                    <a:pt x="34" y="978"/>
                  </a:lnTo>
                  <a:lnTo>
                    <a:pt x="33" y="976"/>
                  </a:lnTo>
                  <a:lnTo>
                    <a:pt x="31" y="975"/>
                  </a:lnTo>
                  <a:lnTo>
                    <a:pt x="30" y="975"/>
                  </a:lnTo>
                  <a:lnTo>
                    <a:pt x="29" y="974"/>
                  </a:lnTo>
                  <a:lnTo>
                    <a:pt x="29" y="972"/>
                  </a:lnTo>
                  <a:lnTo>
                    <a:pt x="28" y="972"/>
                  </a:lnTo>
                  <a:lnTo>
                    <a:pt x="28" y="971"/>
                  </a:lnTo>
                  <a:lnTo>
                    <a:pt x="27" y="970"/>
                  </a:lnTo>
                  <a:lnTo>
                    <a:pt x="24" y="971"/>
                  </a:lnTo>
                  <a:lnTo>
                    <a:pt x="24" y="970"/>
                  </a:lnTo>
                  <a:lnTo>
                    <a:pt x="23" y="969"/>
                  </a:lnTo>
                  <a:lnTo>
                    <a:pt x="24" y="967"/>
                  </a:lnTo>
                  <a:lnTo>
                    <a:pt x="24" y="965"/>
                  </a:lnTo>
                  <a:lnTo>
                    <a:pt x="23" y="964"/>
                  </a:lnTo>
                  <a:lnTo>
                    <a:pt x="22" y="967"/>
                  </a:lnTo>
                  <a:lnTo>
                    <a:pt x="21" y="968"/>
                  </a:lnTo>
                  <a:lnTo>
                    <a:pt x="18" y="968"/>
                  </a:lnTo>
                  <a:lnTo>
                    <a:pt x="18" y="967"/>
                  </a:lnTo>
                  <a:lnTo>
                    <a:pt x="18" y="962"/>
                  </a:lnTo>
                  <a:lnTo>
                    <a:pt x="25" y="961"/>
                  </a:lnTo>
                  <a:lnTo>
                    <a:pt x="33" y="956"/>
                  </a:lnTo>
                  <a:lnTo>
                    <a:pt x="38" y="960"/>
                  </a:lnTo>
                  <a:lnTo>
                    <a:pt x="42" y="955"/>
                  </a:lnTo>
                  <a:lnTo>
                    <a:pt x="42" y="952"/>
                  </a:lnTo>
                  <a:lnTo>
                    <a:pt x="38" y="935"/>
                  </a:lnTo>
                  <a:lnTo>
                    <a:pt x="45" y="913"/>
                  </a:lnTo>
                  <a:lnTo>
                    <a:pt x="69" y="892"/>
                  </a:lnTo>
                  <a:lnTo>
                    <a:pt x="65" y="854"/>
                  </a:lnTo>
                  <a:lnTo>
                    <a:pt x="66" y="844"/>
                  </a:lnTo>
                  <a:lnTo>
                    <a:pt x="75" y="836"/>
                  </a:lnTo>
                  <a:lnTo>
                    <a:pt x="79" y="839"/>
                  </a:lnTo>
                  <a:lnTo>
                    <a:pt x="101" y="846"/>
                  </a:lnTo>
                  <a:lnTo>
                    <a:pt x="139" y="858"/>
                  </a:lnTo>
                  <a:lnTo>
                    <a:pt x="150" y="829"/>
                  </a:lnTo>
                  <a:lnTo>
                    <a:pt x="154" y="813"/>
                  </a:lnTo>
                  <a:lnTo>
                    <a:pt x="157" y="809"/>
                  </a:lnTo>
                  <a:lnTo>
                    <a:pt x="159" y="801"/>
                  </a:lnTo>
                  <a:lnTo>
                    <a:pt x="165" y="786"/>
                  </a:lnTo>
                  <a:lnTo>
                    <a:pt x="178" y="746"/>
                  </a:lnTo>
                  <a:lnTo>
                    <a:pt x="174" y="744"/>
                  </a:lnTo>
                  <a:lnTo>
                    <a:pt x="156" y="695"/>
                  </a:lnTo>
                  <a:lnTo>
                    <a:pt x="155" y="695"/>
                  </a:lnTo>
                  <a:lnTo>
                    <a:pt x="146" y="692"/>
                  </a:lnTo>
                  <a:lnTo>
                    <a:pt x="156" y="685"/>
                  </a:lnTo>
                  <a:lnTo>
                    <a:pt x="158" y="678"/>
                  </a:lnTo>
                  <a:lnTo>
                    <a:pt x="163" y="674"/>
                  </a:lnTo>
                  <a:lnTo>
                    <a:pt x="155" y="666"/>
                  </a:lnTo>
                  <a:lnTo>
                    <a:pt x="146" y="666"/>
                  </a:lnTo>
                  <a:lnTo>
                    <a:pt x="137" y="674"/>
                  </a:lnTo>
                  <a:lnTo>
                    <a:pt x="122" y="677"/>
                  </a:lnTo>
                  <a:lnTo>
                    <a:pt x="117" y="681"/>
                  </a:lnTo>
                  <a:lnTo>
                    <a:pt x="113" y="678"/>
                  </a:lnTo>
                  <a:lnTo>
                    <a:pt x="115" y="670"/>
                  </a:lnTo>
                  <a:lnTo>
                    <a:pt x="100" y="662"/>
                  </a:lnTo>
                  <a:lnTo>
                    <a:pt x="105" y="656"/>
                  </a:lnTo>
                  <a:lnTo>
                    <a:pt x="112" y="655"/>
                  </a:lnTo>
                  <a:lnTo>
                    <a:pt x="118" y="653"/>
                  </a:lnTo>
                  <a:lnTo>
                    <a:pt x="117" y="661"/>
                  </a:lnTo>
                  <a:lnTo>
                    <a:pt x="146" y="656"/>
                  </a:lnTo>
                  <a:lnTo>
                    <a:pt x="146" y="649"/>
                  </a:lnTo>
                  <a:lnTo>
                    <a:pt x="136" y="645"/>
                  </a:lnTo>
                  <a:lnTo>
                    <a:pt x="139" y="632"/>
                  </a:lnTo>
                  <a:lnTo>
                    <a:pt x="149" y="604"/>
                  </a:lnTo>
                  <a:lnTo>
                    <a:pt x="133" y="597"/>
                  </a:lnTo>
                  <a:lnTo>
                    <a:pt x="139" y="557"/>
                  </a:lnTo>
                  <a:lnTo>
                    <a:pt x="121" y="551"/>
                  </a:lnTo>
                  <a:lnTo>
                    <a:pt x="131" y="522"/>
                  </a:lnTo>
                  <a:lnTo>
                    <a:pt x="142" y="503"/>
                  </a:lnTo>
                  <a:lnTo>
                    <a:pt x="148" y="485"/>
                  </a:lnTo>
                  <a:lnTo>
                    <a:pt x="153" y="470"/>
                  </a:lnTo>
                  <a:lnTo>
                    <a:pt x="166" y="464"/>
                  </a:lnTo>
                  <a:lnTo>
                    <a:pt x="184" y="464"/>
                  </a:lnTo>
                  <a:lnTo>
                    <a:pt x="190" y="460"/>
                  </a:lnTo>
                  <a:lnTo>
                    <a:pt x="184" y="450"/>
                  </a:lnTo>
                  <a:lnTo>
                    <a:pt x="184" y="439"/>
                  </a:lnTo>
                  <a:lnTo>
                    <a:pt x="189" y="442"/>
                  </a:lnTo>
                  <a:lnTo>
                    <a:pt x="196" y="453"/>
                  </a:lnTo>
                  <a:lnTo>
                    <a:pt x="198" y="456"/>
                  </a:lnTo>
                  <a:lnTo>
                    <a:pt x="203" y="452"/>
                  </a:lnTo>
                  <a:lnTo>
                    <a:pt x="211" y="444"/>
                  </a:lnTo>
                  <a:lnTo>
                    <a:pt x="216" y="444"/>
                  </a:lnTo>
                  <a:lnTo>
                    <a:pt x="218" y="445"/>
                  </a:lnTo>
                  <a:lnTo>
                    <a:pt x="220" y="447"/>
                  </a:lnTo>
                  <a:lnTo>
                    <a:pt x="230" y="458"/>
                  </a:lnTo>
                  <a:lnTo>
                    <a:pt x="238" y="459"/>
                  </a:lnTo>
                  <a:lnTo>
                    <a:pt x="244" y="464"/>
                  </a:lnTo>
                  <a:lnTo>
                    <a:pt x="275" y="458"/>
                  </a:lnTo>
                  <a:lnTo>
                    <a:pt x="286" y="439"/>
                  </a:lnTo>
                  <a:lnTo>
                    <a:pt x="299" y="433"/>
                  </a:lnTo>
                  <a:lnTo>
                    <a:pt x="303" y="432"/>
                  </a:lnTo>
                  <a:lnTo>
                    <a:pt x="306" y="433"/>
                  </a:lnTo>
                  <a:lnTo>
                    <a:pt x="312" y="437"/>
                  </a:lnTo>
                  <a:lnTo>
                    <a:pt x="327" y="451"/>
                  </a:lnTo>
                  <a:lnTo>
                    <a:pt x="338" y="463"/>
                  </a:lnTo>
                  <a:lnTo>
                    <a:pt x="357" y="407"/>
                  </a:lnTo>
                  <a:lnTo>
                    <a:pt x="335" y="402"/>
                  </a:lnTo>
                  <a:lnTo>
                    <a:pt x="339" y="379"/>
                  </a:lnTo>
                  <a:lnTo>
                    <a:pt x="341" y="380"/>
                  </a:lnTo>
                  <a:lnTo>
                    <a:pt x="345" y="372"/>
                  </a:lnTo>
                  <a:lnTo>
                    <a:pt x="345" y="369"/>
                  </a:lnTo>
                  <a:lnTo>
                    <a:pt x="349" y="359"/>
                  </a:lnTo>
                  <a:lnTo>
                    <a:pt x="352" y="355"/>
                  </a:lnTo>
                  <a:lnTo>
                    <a:pt x="362" y="341"/>
                  </a:lnTo>
                  <a:lnTo>
                    <a:pt x="371" y="336"/>
                  </a:lnTo>
                  <a:lnTo>
                    <a:pt x="352" y="301"/>
                  </a:lnTo>
                  <a:lnTo>
                    <a:pt x="334" y="266"/>
                  </a:lnTo>
                  <a:lnTo>
                    <a:pt x="316" y="232"/>
                  </a:lnTo>
                  <a:lnTo>
                    <a:pt x="331" y="220"/>
                  </a:lnTo>
                  <a:lnTo>
                    <a:pt x="353" y="217"/>
                  </a:lnTo>
                  <a:lnTo>
                    <a:pt x="352" y="212"/>
                  </a:lnTo>
                  <a:lnTo>
                    <a:pt x="354" y="202"/>
                  </a:lnTo>
                  <a:lnTo>
                    <a:pt x="369" y="194"/>
                  </a:lnTo>
                  <a:lnTo>
                    <a:pt x="382" y="188"/>
                  </a:lnTo>
                  <a:lnTo>
                    <a:pt x="383" y="181"/>
                  </a:lnTo>
                  <a:lnTo>
                    <a:pt x="369" y="172"/>
                  </a:lnTo>
                  <a:lnTo>
                    <a:pt x="364" y="172"/>
                  </a:lnTo>
                  <a:lnTo>
                    <a:pt x="371" y="150"/>
                  </a:lnTo>
                  <a:lnTo>
                    <a:pt x="367" y="146"/>
                  </a:lnTo>
                  <a:lnTo>
                    <a:pt x="354" y="142"/>
                  </a:lnTo>
                  <a:lnTo>
                    <a:pt x="353" y="153"/>
                  </a:lnTo>
                  <a:lnTo>
                    <a:pt x="343" y="147"/>
                  </a:lnTo>
                  <a:lnTo>
                    <a:pt x="341" y="147"/>
                  </a:lnTo>
                  <a:lnTo>
                    <a:pt x="338" y="142"/>
                  </a:lnTo>
                  <a:lnTo>
                    <a:pt x="327" y="139"/>
                  </a:lnTo>
                  <a:lnTo>
                    <a:pt x="329" y="126"/>
                  </a:lnTo>
                  <a:lnTo>
                    <a:pt x="316" y="114"/>
                  </a:lnTo>
                  <a:lnTo>
                    <a:pt x="312" y="70"/>
                  </a:lnTo>
                  <a:lnTo>
                    <a:pt x="339" y="64"/>
                  </a:lnTo>
                  <a:lnTo>
                    <a:pt x="340" y="35"/>
                  </a:lnTo>
                  <a:lnTo>
                    <a:pt x="360" y="20"/>
                  </a:lnTo>
                  <a:lnTo>
                    <a:pt x="367" y="17"/>
                  </a:lnTo>
                  <a:lnTo>
                    <a:pt x="387" y="14"/>
                  </a:lnTo>
                  <a:lnTo>
                    <a:pt x="398" y="10"/>
                  </a:lnTo>
                  <a:lnTo>
                    <a:pt x="410" y="20"/>
                  </a:lnTo>
                  <a:lnTo>
                    <a:pt x="415" y="31"/>
                  </a:lnTo>
                  <a:lnTo>
                    <a:pt x="437" y="35"/>
                  </a:lnTo>
                  <a:lnTo>
                    <a:pt x="490" y="6"/>
                  </a:lnTo>
                  <a:lnTo>
                    <a:pt x="509" y="0"/>
                  </a:lnTo>
                  <a:lnTo>
                    <a:pt x="517" y="15"/>
                  </a:lnTo>
                  <a:lnTo>
                    <a:pt x="542" y="19"/>
                  </a:lnTo>
                  <a:lnTo>
                    <a:pt x="557" y="14"/>
                  </a:lnTo>
                  <a:lnTo>
                    <a:pt x="571" y="26"/>
                  </a:lnTo>
                  <a:lnTo>
                    <a:pt x="582" y="20"/>
                  </a:lnTo>
                  <a:lnTo>
                    <a:pt x="621" y="29"/>
                  </a:lnTo>
                  <a:lnTo>
                    <a:pt x="659" y="38"/>
                  </a:lnTo>
                  <a:lnTo>
                    <a:pt x="737" y="55"/>
                  </a:lnTo>
                  <a:lnTo>
                    <a:pt x="774" y="64"/>
                  </a:lnTo>
                  <a:lnTo>
                    <a:pt x="814" y="74"/>
                  </a:lnTo>
                  <a:lnTo>
                    <a:pt x="796" y="151"/>
                  </a:lnTo>
                  <a:lnTo>
                    <a:pt x="790" y="156"/>
                  </a:lnTo>
                  <a:lnTo>
                    <a:pt x="793" y="165"/>
                  </a:lnTo>
                  <a:lnTo>
                    <a:pt x="780" y="228"/>
                  </a:lnTo>
                  <a:lnTo>
                    <a:pt x="818" y="237"/>
                  </a:lnTo>
                  <a:lnTo>
                    <a:pt x="859" y="247"/>
                  </a:lnTo>
                  <a:lnTo>
                    <a:pt x="872" y="236"/>
                  </a:lnTo>
                  <a:lnTo>
                    <a:pt x="884" y="253"/>
                  </a:lnTo>
                  <a:lnTo>
                    <a:pt x="884" y="261"/>
                  </a:lnTo>
                  <a:lnTo>
                    <a:pt x="882" y="269"/>
                  </a:lnTo>
                  <a:lnTo>
                    <a:pt x="880" y="278"/>
                  </a:lnTo>
                  <a:lnTo>
                    <a:pt x="872" y="278"/>
                  </a:lnTo>
                  <a:lnTo>
                    <a:pt x="864" y="274"/>
                  </a:lnTo>
                  <a:lnTo>
                    <a:pt x="864" y="270"/>
                  </a:lnTo>
                  <a:lnTo>
                    <a:pt x="854" y="263"/>
                  </a:lnTo>
                  <a:lnTo>
                    <a:pt x="851" y="267"/>
                  </a:lnTo>
                  <a:lnTo>
                    <a:pt x="850" y="273"/>
                  </a:lnTo>
                  <a:lnTo>
                    <a:pt x="853" y="275"/>
                  </a:lnTo>
                  <a:lnTo>
                    <a:pt x="858" y="279"/>
                  </a:lnTo>
                  <a:lnTo>
                    <a:pt x="867" y="285"/>
                  </a:lnTo>
                  <a:lnTo>
                    <a:pt x="863" y="295"/>
                  </a:lnTo>
                  <a:lnTo>
                    <a:pt x="857" y="307"/>
                  </a:lnTo>
                  <a:lnTo>
                    <a:pt x="853" y="308"/>
                  </a:lnTo>
                  <a:lnTo>
                    <a:pt x="850" y="317"/>
                  </a:lnTo>
                  <a:lnTo>
                    <a:pt x="856" y="321"/>
                  </a:lnTo>
                  <a:lnTo>
                    <a:pt x="864" y="320"/>
                  </a:lnTo>
                  <a:lnTo>
                    <a:pt x="864" y="329"/>
                  </a:lnTo>
                  <a:lnTo>
                    <a:pt x="852" y="334"/>
                  </a:lnTo>
                  <a:lnTo>
                    <a:pt x="844" y="334"/>
                  </a:lnTo>
                  <a:lnTo>
                    <a:pt x="836" y="333"/>
                  </a:lnTo>
                  <a:lnTo>
                    <a:pt x="829" y="355"/>
                  </a:lnTo>
                  <a:lnTo>
                    <a:pt x="830" y="362"/>
                  </a:lnTo>
                  <a:lnTo>
                    <a:pt x="828" y="365"/>
                  </a:lnTo>
                  <a:lnTo>
                    <a:pt x="817" y="389"/>
                  </a:lnTo>
                  <a:lnTo>
                    <a:pt x="818" y="406"/>
                  </a:lnTo>
                  <a:lnTo>
                    <a:pt x="823" y="405"/>
                  </a:lnTo>
                  <a:lnTo>
                    <a:pt x="826" y="416"/>
                  </a:lnTo>
                  <a:lnTo>
                    <a:pt x="831" y="430"/>
                  </a:lnTo>
                  <a:lnTo>
                    <a:pt x="829" y="448"/>
                  </a:lnTo>
                  <a:lnTo>
                    <a:pt x="825" y="449"/>
                  </a:lnTo>
                  <a:lnTo>
                    <a:pt x="805" y="478"/>
                  </a:lnTo>
                  <a:lnTo>
                    <a:pt x="799" y="504"/>
                  </a:lnTo>
                  <a:lnTo>
                    <a:pt x="797" y="528"/>
                  </a:lnTo>
                  <a:lnTo>
                    <a:pt x="805" y="535"/>
                  </a:lnTo>
                  <a:lnTo>
                    <a:pt x="806" y="550"/>
                  </a:lnTo>
                  <a:lnTo>
                    <a:pt x="801" y="554"/>
                  </a:lnTo>
                  <a:lnTo>
                    <a:pt x="806" y="565"/>
                  </a:lnTo>
                  <a:lnTo>
                    <a:pt x="803" y="576"/>
                  </a:lnTo>
                  <a:lnTo>
                    <a:pt x="808" y="578"/>
                  </a:lnTo>
                  <a:lnTo>
                    <a:pt x="810" y="588"/>
                  </a:lnTo>
                  <a:lnTo>
                    <a:pt x="817" y="589"/>
                  </a:lnTo>
                  <a:lnTo>
                    <a:pt x="826" y="598"/>
                  </a:lnTo>
                  <a:lnTo>
                    <a:pt x="843" y="609"/>
                  </a:lnTo>
                  <a:lnTo>
                    <a:pt x="852" y="609"/>
                  </a:lnTo>
                  <a:lnTo>
                    <a:pt x="859" y="611"/>
                  </a:lnTo>
                  <a:lnTo>
                    <a:pt x="865" y="618"/>
                  </a:lnTo>
                  <a:lnTo>
                    <a:pt x="867" y="623"/>
                  </a:lnTo>
                  <a:lnTo>
                    <a:pt x="868" y="632"/>
                  </a:lnTo>
                  <a:lnTo>
                    <a:pt x="868" y="639"/>
                  </a:lnTo>
                  <a:lnTo>
                    <a:pt x="881" y="646"/>
                  </a:lnTo>
                  <a:lnTo>
                    <a:pt x="886" y="648"/>
                  </a:lnTo>
                  <a:lnTo>
                    <a:pt x="906" y="661"/>
                  </a:lnTo>
                  <a:lnTo>
                    <a:pt x="903" y="673"/>
                  </a:lnTo>
                  <a:lnTo>
                    <a:pt x="898" y="685"/>
                  </a:lnTo>
                  <a:lnTo>
                    <a:pt x="902" y="692"/>
                  </a:lnTo>
                  <a:lnTo>
                    <a:pt x="911" y="696"/>
                  </a:lnTo>
                  <a:lnTo>
                    <a:pt x="918" y="695"/>
                  </a:lnTo>
                  <a:lnTo>
                    <a:pt x="923" y="693"/>
                  </a:lnTo>
                  <a:lnTo>
                    <a:pt x="927" y="697"/>
                  </a:lnTo>
                  <a:lnTo>
                    <a:pt x="926" y="706"/>
                  </a:lnTo>
                  <a:lnTo>
                    <a:pt x="915" y="711"/>
                  </a:lnTo>
                  <a:lnTo>
                    <a:pt x="916" y="716"/>
                  </a:lnTo>
                  <a:lnTo>
                    <a:pt x="924" y="719"/>
                  </a:lnTo>
                  <a:lnTo>
                    <a:pt x="926" y="724"/>
                  </a:lnTo>
                  <a:lnTo>
                    <a:pt x="934" y="721"/>
                  </a:lnTo>
                  <a:lnTo>
                    <a:pt x="938" y="727"/>
                  </a:lnTo>
                  <a:lnTo>
                    <a:pt x="936" y="730"/>
                  </a:lnTo>
                  <a:lnTo>
                    <a:pt x="931" y="730"/>
                  </a:lnTo>
                  <a:lnTo>
                    <a:pt x="924" y="728"/>
                  </a:lnTo>
                  <a:lnTo>
                    <a:pt x="919" y="728"/>
                  </a:lnTo>
                  <a:lnTo>
                    <a:pt x="914" y="728"/>
                  </a:lnTo>
                  <a:lnTo>
                    <a:pt x="902" y="726"/>
                  </a:lnTo>
                  <a:lnTo>
                    <a:pt x="894" y="729"/>
                  </a:lnTo>
                  <a:lnTo>
                    <a:pt x="890" y="732"/>
                  </a:lnTo>
                  <a:lnTo>
                    <a:pt x="891" y="740"/>
                  </a:lnTo>
                  <a:lnTo>
                    <a:pt x="878" y="741"/>
                  </a:lnTo>
                  <a:lnTo>
                    <a:pt x="881" y="754"/>
                  </a:lnTo>
                  <a:lnTo>
                    <a:pt x="870" y="755"/>
                  </a:lnTo>
                  <a:lnTo>
                    <a:pt x="869" y="764"/>
                  </a:lnTo>
                  <a:lnTo>
                    <a:pt x="875" y="772"/>
                  </a:lnTo>
                  <a:lnTo>
                    <a:pt x="880" y="771"/>
                  </a:lnTo>
                  <a:lnTo>
                    <a:pt x="884" y="779"/>
                  </a:lnTo>
                  <a:lnTo>
                    <a:pt x="876" y="796"/>
                  </a:lnTo>
                  <a:lnTo>
                    <a:pt x="889" y="788"/>
                  </a:lnTo>
                  <a:lnTo>
                    <a:pt x="893" y="792"/>
                  </a:lnTo>
                  <a:lnTo>
                    <a:pt x="892" y="805"/>
                  </a:lnTo>
                  <a:lnTo>
                    <a:pt x="899" y="802"/>
                  </a:lnTo>
                  <a:lnTo>
                    <a:pt x="910" y="813"/>
                  </a:lnTo>
                  <a:lnTo>
                    <a:pt x="908" y="820"/>
                  </a:lnTo>
                  <a:lnTo>
                    <a:pt x="906" y="823"/>
                  </a:lnTo>
                  <a:lnTo>
                    <a:pt x="905" y="828"/>
                  </a:lnTo>
                  <a:lnTo>
                    <a:pt x="904" y="833"/>
                  </a:lnTo>
                  <a:lnTo>
                    <a:pt x="906" y="839"/>
                  </a:lnTo>
                  <a:lnTo>
                    <a:pt x="910" y="847"/>
                  </a:lnTo>
                  <a:lnTo>
                    <a:pt x="914" y="867"/>
                  </a:lnTo>
                  <a:lnTo>
                    <a:pt x="918" y="878"/>
                  </a:lnTo>
                  <a:lnTo>
                    <a:pt x="920" y="881"/>
                  </a:lnTo>
                  <a:lnTo>
                    <a:pt x="934" y="898"/>
                  </a:lnTo>
                  <a:lnTo>
                    <a:pt x="937" y="917"/>
                  </a:lnTo>
                  <a:lnTo>
                    <a:pt x="943" y="927"/>
                  </a:lnTo>
                  <a:lnTo>
                    <a:pt x="923" y="927"/>
                  </a:lnTo>
                  <a:lnTo>
                    <a:pt x="908" y="929"/>
                  </a:lnTo>
                  <a:lnTo>
                    <a:pt x="903" y="936"/>
                  </a:lnTo>
                  <a:lnTo>
                    <a:pt x="900" y="945"/>
                  </a:lnTo>
                  <a:lnTo>
                    <a:pt x="895" y="947"/>
                  </a:lnTo>
                  <a:lnTo>
                    <a:pt x="904" y="960"/>
                  </a:lnTo>
                  <a:lnTo>
                    <a:pt x="903" y="967"/>
                  </a:lnTo>
                  <a:lnTo>
                    <a:pt x="896" y="975"/>
                  </a:lnTo>
                  <a:lnTo>
                    <a:pt x="896" y="987"/>
                  </a:lnTo>
                  <a:lnTo>
                    <a:pt x="888" y="986"/>
                  </a:lnTo>
                  <a:lnTo>
                    <a:pt x="887" y="978"/>
                  </a:lnTo>
                  <a:lnTo>
                    <a:pt x="872" y="978"/>
                  </a:lnTo>
                  <a:lnTo>
                    <a:pt x="866" y="985"/>
                  </a:lnTo>
                  <a:lnTo>
                    <a:pt x="817" y="978"/>
                  </a:lnTo>
                  <a:lnTo>
                    <a:pt x="806" y="976"/>
                  </a:lnTo>
                  <a:lnTo>
                    <a:pt x="763" y="1015"/>
                  </a:lnTo>
                  <a:lnTo>
                    <a:pt x="743" y="1034"/>
                  </a:lnTo>
                  <a:lnTo>
                    <a:pt x="733" y="1046"/>
                  </a:lnTo>
                  <a:lnTo>
                    <a:pt x="687" y="1101"/>
                  </a:lnTo>
                  <a:lnTo>
                    <a:pt x="648" y="1149"/>
                  </a:lnTo>
                  <a:lnTo>
                    <a:pt x="654" y="1165"/>
                  </a:lnTo>
                  <a:lnTo>
                    <a:pt x="654" y="1179"/>
                  </a:lnTo>
                  <a:lnTo>
                    <a:pt x="669" y="1183"/>
                  </a:lnTo>
                  <a:lnTo>
                    <a:pt x="664" y="1189"/>
                  </a:lnTo>
                  <a:lnTo>
                    <a:pt x="662" y="1196"/>
                  </a:lnTo>
                  <a:lnTo>
                    <a:pt x="650" y="1204"/>
                  </a:lnTo>
                  <a:lnTo>
                    <a:pt x="657" y="1225"/>
                  </a:lnTo>
                  <a:lnTo>
                    <a:pt x="657" y="1231"/>
                  </a:lnTo>
                  <a:lnTo>
                    <a:pt x="660" y="1239"/>
                  </a:lnTo>
                  <a:lnTo>
                    <a:pt x="671" y="1246"/>
                  </a:lnTo>
                  <a:lnTo>
                    <a:pt x="673" y="1249"/>
                  </a:lnTo>
                  <a:lnTo>
                    <a:pt x="675" y="1254"/>
                  </a:lnTo>
                  <a:lnTo>
                    <a:pt x="674" y="1266"/>
                  </a:lnTo>
                  <a:lnTo>
                    <a:pt x="672" y="1274"/>
                  </a:lnTo>
                  <a:lnTo>
                    <a:pt x="674" y="1288"/>
                  </a:lnTo>
                  <a:lnTo>
                    <a:pt x="673" y="1292"/>
                  </a:lnTo>
                  <a:lnTo>
                    <a:pt x="676" y="1298"/>
                  </a:lnTo>
                  <a:lnTo>
                    <a:pt x="677" y="1300"/>
                  </a:lnTo>
                  <a:lnTo>
                    <a:pt x="677" y="1302"/>
                  </a:lnTo>
                  <a:lnTo>
                    <a:pt x="681" y="1307"/>
                  </a:lnTo>
                  <a:lnTo>
                    <a:pt x="682" y="1316"/>
                  </a:lnTo>
                  <a:lnTo>
                    <a:pt x="682" y="1323"/>
                  </a:lnTo>
                  <a:lnTo>
                    <a:pt x="679" y="1328"/>
                  </a:lnTo>
                  <a:lnTo>
                    <a:pt x="678" y="1332"/>
                  </a:lnTo>
                  <a:lnTo>
                    <a:pt x="677" y="1335"/>
                  </a:lnTo>
                  <a:lnTo>
                    <a:pt x="677" y="1342"/>
                  </a:lnTo>
                  <a:lnTo>
                    <a:pt x="676" y="1345"/>
                  </a:lnTo>
                  <a:lnTo>
                    <a:pt x="676" y="1347"/>
                  </a:lnTo>
                  <a:lnTo>
                    <a:pt x="675" y="1351"/>
                  </a:lnTo>
                  <a:lnTo>
                    <a:pt x="677" y="1355"/>
                  </a:lnTo>
                  <a:lnTo>
                    <a:pt x="676" y="1359"/>
                  </a:lnTo>
                  <a:lnTo>
                    <a:pt x="676" y="1363"/>
                  </a:lnTo>
                  <a:lnTo>
                    <a:pt x="681" y="1366"/>
                  </a:lnTo>
                  <a:lnTo>
                    <a:pt x="683" y="1370"/>
                  </a:lnTo>
                  <a:lnTo>
                    <a:pt x="687" y="1370"/>
                  </a:lnTo>
                  <a:lnTo>
                    <a:pt x="688" y="1371"/>
                  </a:lnTo>
                  <a:lnTo>
                    <a:pt x="690" y="1374"/>
                  </a:lnTo>
                  <a:lnTo>
                    <a:pt x="690" y="1377"/>
                  </a:lnTo>
                  <a:lnTo>
                    <a:pt x="691" y="1381"/>
                  </a:lnTo>
                  <a:lnTo>
                    <a:pt x="695" y="1383"/>
                  </a:lnTo>
                  <a:lnTo>
                    <a:pt x="650" y="1389"/>
                  </a:lnTo>
                  <a:lnTo>
                    <a:pt x="630" y="1378"/>
                  </a:lnTo>
                  <a:lnTo>
                    <a:pt x="613" y="1364"/>
                  </a:lnTo>
                  <a:lnTo>
                    <a:pt x="607" y="1371"/>
                  </a:lnTo>
                  <a:lnTo>
                    <a:pt x="605" y="1379"/>
                  </a:lnTo>
                  <a:lnTo>
                    <a:pt x="593" y="1386"/>
                  </a:lnTo>
                  <a:lnTo>
                    <a:pt x="591" y="1383"/>
                  </a:lnTo>
                  <a:lnTo>
                    <a:pt x="582" y="1388"/>
                  </a:lnTo>
                  <a:lnTo>
                    <a:pt x="570" y="1382"/>
                  </a:lnTo>
                  <a:lnTo>
                    <a:pt x="562" y="1388"/>
                  </a:lnTo>
                  <a:lnTo>
                    <a:pt x="558" y="1382"/>
                  </a:lnTo>
                  <a:lnTo>
                    <a:pt x="554" y="1382"/>
                  </a:lnTo>
                  <a:lnTo>
                    <a:pt x="539" y="1398"/>
                  </a:lnTo>
                  <a:lnTo>
                    <a:pt x="533" y="1407"/>
                  </a:lnTo>
                  <a:lnTo>
                    <a:pt x="527" y="1411"/>
                  </a:lnTo>
                  <a:lnTo>
                    <a:pt x="533" y="1438"/>
                  </a:lnTo>
                  <a:lnTo>
                    <a:pt x="538" y="1448"/>
                  </a:lnTo>
                  <a:lnTo>
                    <a:pt x="528" y="1451"/>
                  </a:lnTo>
                  <a:lnTo>
                    <a:pt x="528" y="1456"/>
                  </a:lnTo>
                  <a:lnTo>
                    <a:pt x="541" y="1453"/>
                  </a:lnTo>
                  <a:lnTo>
                    <a:pt x="540" y="1459"/>
                  </a:lnTo>
                  <a:lnTo>
                    <a:pt x="529" y="1462"/>
                  </a:lnTo>
                  <a:lnTo>
                    <a:pt x="530" y="1472"/>
                  </a:lnTo>
                  <a:lnTo>
                    <a:pt x="526" y="1479"/>
                  </a:lnTo>
                  <a:lnTo>
                    <a:pt x="521" y="1498"/>
                  </a:lnTo>
                  <a:lnTo>
                    <a:pt x="516" y="1505"/>
                  </a:lnTo>
                  <a:lnTo>
                    <a:pt x="518" y="1517"/>
                  </a:lnTo>
                  <a:lnTo>
                    <a:pt x="516" y="1528"/>
                  </a:lnTo>
                  <a:lnTo>
                    <a:pt x="514" y="1541"/>
                  </a:lnTo>
                  <a:close/>
                </a:path>
              </a:pathLst>
            </a:custGeom>
            <a:solidFill>
              <a:srgbClr val="3E6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3127"/>
            <p:cNvSpPr>
              <a:spLocks/>
            </p:cNvSpPr>
            <p:nvPr/>
          </p:nvSpPr>
          <p:spPr bwMode="auto">
            <a:xfrm>
              <a:off x="2372998" y="3821415"/>
              <a:ext cx="599546" cy="978185"/>
            </a:xfrm>
            <a:custGeom>
              <a:avLst/>
              <a:gdLst>
                <a:gd name="T0" fmla="*/ 142 w 943"/>
                <a:gd name="T1" fmla="*/ 1148 h 1541"/>
                <a:gd name="T2" fmla="*/ 147 w 943"/>
                <a:gd name="T3" fmla="*/ 1146 h 1541"/>
                <a:gd name="T4" fmla="*/ 139 w 943"/>
                <a:gd name="T5" fmla="*/ 1132 h 1541"/>
                <a:gd name="T6" fmla="*/ 127 w 943"/>
                <a:gd name="T7" fmla="*/ 1125 h 1541"/>
                <a:gd name="T8" fmla="*/ 109 w 943"/>
                <a:gd name="T9" fmla="*/ 1125 h 1541"/>
                <a:gd name="T10" fmla="*/ 105 w 943"/>
                <a:gd name="T11" fmla="*/ 1135 h 1541"/>
                <a:gd name="T12" fmla="*/ 74 w 943"/>
                <a:gd name="T13" fmla="*/ 1153 h 1541"/>
                <a:gd name="T14" fmla="*/ 60 w 943"/>
                <a:gd name="T15" fmla="*/ 1143 h 1541"/>
                <a:gd name="T16" fmla="*/ 74 w 943"/>
                <a:gd name="T17" fmla="*/ 1145 h 1541"/>
                <a:gd name="T18" fmla="*/ 78 w 943"/>
                <a:gd name="T19" fmla="*/ 1136 h 1541"/>
                <a:gd name="T20" fmla="*/ 97 w 943"/>
                <a:gd name="T21" fmla="*/ 1116 h 1541"/>
                <a:gd name="T22" fmla="*/ 90 w 943"/>
                <a:gd name="T23" fmla="*/ 1109 h 1541"/>
                <a:gd name="T24" fmla="*/ 78 w 943"/>
                <a:gd name="T25" fmla="*/ 1106 h 1541"/>
                <a:gd name="T26" fmla="*/ 77 w 943"/>
                <a:gd name="T27" fmla="*/ 1080 h 1541"/>
                <a:gd name="T28" fmla="*/ 66 w 943"/>
                <a:gd name="T29" fmla="*/ 1063 h 1541"/>
                <a:gd name="T30" fmla="*/ 62 w 943"/>
                <a:gd name="T31" fmla="*/ 1069 h 1541"/>
                <a:gd name="T32" fmla="*/ 52 w 943"/>
                <a:gd name="T33" fmla="*/ 1073 h 1541"/>
                <a:gd name="T34" fmla="*/ 30 w 943"/>
                <a:gd name="T35" fmla="*/ 1066 h 1541"/>
                <a:gd name="T36" fmla="*/ 10 w 943"/>
                <a:gd name="T37" fmla="*/ 1056 h 1541"/>
                <a:gd name="T38" fmla="*/ 24 w 943"/>
                <a:gd name="T39" fmla="*/ 1046 h 1541"/>
                <a:gd name="T40" fmla="*/ 42 w 943"/>
                <a:gd name="T41" fmla="*/ 1033 h 1541"/>
                <a:gd name="T42" fmla="*/ 50 w 943"/>
                <a:gd name="T43" fmla="*/ 1020 h 1541"/>
                <a:gd name="T44" fmla="*/ 46 w 943"/>
                <a:gd name="T45" fmla="*/ 993 h 1541"/>
                <a:gd name="T46" fmla="*/ 46 w 943"/>
                <a:gd name="T47" fmla="*/ 979 h 1541"/>
                <a:gd name="T48" fmla="*/ 36 w 943"/>
                <a:gd name="T49" fmla="*/ 980 h 1541"/>
                <a:gd name="T50" fmla="*/ 27 w 943"/>
                <a:gd name="T51" fmla="*/ 970 h 1541"/>
                <a:gd name="T52" fmla="*/ 18 w 943"/>
                <a:gd name="T53" fmla="*/ 967 h 1541"/>
                <a:gd name="T54" fmla="*/ 65 w 943"/>
                <a:gd name="T55" fmla="*/ 854 h 1541"/>
                <a:gd name="T56" fmla="*/ 165 w 943"/>
                <a:gd name="T57" fmla="*/ 786 h 1541"/>
                <a:gd name="T58" fmla="*/ 146 w 943"/>
                <a:gd name="T59" fmla="*/ 666 h 1541"/>
                <a:gd name="T60" fmla="*/ 117 w 943"/>
                <a:gd name="T61" fmla="*/ 661 h 1541"/>
                <a:gd name="T62" fmla="*/ 142 w 943"/>
                <a:gd name="T63" fmla="*/ 503 h 1541"/>
                <a:gd name="T64" fmla="*/ 198 w 943"/>
                <a:gd name="T65" fmla="*/ 456 h 1541"/>
                <a:gd name="T66" fmla="*/ 286 w 943"/>
                <a:gd name="T67" fmla="*/ 439 h 1541"/>
                <a:gd name="T68" fmla="*/ 341 w 943"/>
                <a:gd name="T69" fmla="*/ 380 h 1541"/>
                <a:gd name="T70" fmla="*/ 331 w 943"/>
                <a:gd name="T71" fmla="*/ 220 h 1541"/>
                <a:gd name="T72" fmla="*/ 367 w 943"/>
                <a:gd name="T73" fmla="*/ 146 h 1541"/>
                <a:gd name="T74" fmla="*/ 339 w 943"/>
                <a:gd name="T75" fmla="*/ 64 h 1541"/>
                <a:gd name="T76" fmla="*/ 509 w 943"/>
                <a:gd name="T77" fmla="*/ 0 h 1541"/>
                <a:gd name="T78" fmla="*/ 814 w 943"/>
                <a:gd name="T79" fmla="*/ 74 h 1541"/>
                <a:gd name="T80" fmla="*/ 882 w 943"/>
                <a:gd name="T81" fmla="*/ 269 h 1541"/>
                <a:gd name="T82" fmla="*/ 867 w 943"/>
                <a:gd name="T83" fmla="*/ 285 h 1541"/>
                <a:gd name="T84" fmla="*/ 836 w 943"/>
                <a:gd name="T85" fmla="*/ 333 h 1541"/>
                <a:gd name="T86" fmla="*/ 825 w 943"/>
                <a:gd name="T87" fmla="*/ 449 h 1541"/>
                <a:gd name="T88" fmla="*/ 810 w 943"/>
                <a:gd name="T89" fmla="*/ 588 h 1541"/>
                <a:gd name="T90" fmla="*/ 881 w 943"/>
                <a:gd name="T91" fmla="*/ 646 h 1541"/>
                <a:gd name="T92" fmla="*/ 926 w 943"/>
                <a:gd name="T93" fmla="*/ 706 h 1541"/>
                <a:gd name="T94" fmla="*/ 919 w 943"/>
                <a:gd name="T95" fmla="*/ 728 h 1541"/>
                <a:gd name="T96" fmla="*/ 875 w 943"/>
                <a:gd name="T97" fmla="*/ 772 h 1541"/>
                <a:gd name="T98" fmla="*/ 906 w 943"/>
                <a:gd name="T99" fmla="*/ 823 h 1541"/>
                <a:gd name="T100" fmla="*/ 943 w 943"/>
                <a:gd name="T101" fmla="*/ 927 h 1541"/>
                <a:gd name="T102" fmla="*/ 888 w 943"/>
                <a:gd name="T103" fmla="*/ 986 h 1541"/>
                <a:gd name="T104" fmla="*/ 648 w 943"/>
                <a:gd name="T105" fmla="*/ 1149 h 1541"/>
                <a:gd name="T106" fmla="*/ 671 w 943"/>
                <a:gd name="T107" fmla="*/ 1246 h 1541"/>
                <a:gd name="T108" fmla="*/ 681 w 943"/>
                <a:gd name="T109" fmla="*/ 1307 h 1541"/>
                <a:gd name="T110" fmla="*/ 677 w 943"/>
                <a:gd name="T111" fmla="*/ 1355 h 1541"/>
                <a:gd name="T112" fmla="*/ 695 w 943"/>
                <a:gd name="T113" fmla="*/ 1383 h 1541"/>
                <a:gd name="T114" fmla="*/ 562 w 943"/>
                <a:gd name="T115" fmla="*/ 1388 h 1541"/>
                <a:gd name="T116" fmla="*/ 541 w 943"/>
                <a:gd name="T117" fmla="*/ 145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3" h="1541">
                  <a:moveTo>
                    <a:pt x="162" y="1200"/>
                  </a:moveTo>
                  <a:lnTo>
                    <a:pt x="147" y="1186"/>
                  </a:lnTo>
                  <a:lnTo>
                    <a:pt x="122" y="1182"/>
                  </a:lnTo>
                  <a:lnTo>
                    <a:pt x="119" y="1181"/>
                  </a:lnTo>
                  <a:lnTo>
                    <a:pt x="123" y="1151"/>
                  </a:lnTo>
                  <a:lnTo>
                    <a:pt x="126" y="1147"/>
                  </a:lnTo>
                  <a:lnTo>
                    <a:pt x="124" y="1146"/>
                  </a:lnTo>
                  <a:lnTo>
                    <a:pt x="124" y="1144"/>
                  </a:lnTo>
                  <a:lnTo>
                    <a:pt x="141" y="1147"/>
                  </a:lnTo>
                  <a:lnTo>
                    <a:pt x="142" y="1148"/>
                  </a:lnTo>
                  <a:lnTo>
                    <a:pt x="142" y="1150"/>
                  </a:lnTo>
                  <a:lnTo>
                    <a:pt x="142" y="1151"/>
                  </a:lnTo>
                  <a:lnTo>
                    <a:pt x="143" y="1156"/>
                  </a:lnTo>
                  <a:lnTo>
                    <a:pt x="144" y="1156"/>
                  </a:lnTo>
                  <a:lnTo>
                    <a:pt x="145" y="1156"/>
                  </a:lnTo>
                  <a:lnTo>
                    <a:pt x="146" y="1155"/>
                  </a:lnTo>
                  <a:lnTo>
                    <a:pt x="147" y="1151"/>
                  </a:lnTo>
                  <a:lnTo>
                    <a:pt x="148" y="1150"/>
                  </a:lnTo>
                  <a:lnTo>
                    <a:pt x="148" y="1148"/>
                  </a:lnTo>
                  <a:lnTo>
                    <a:pt x="147" y="1146"/>
                  </a:lnTo>
                  <a:lnTo>
                    <a:pt x="147" y="1144"/>
                  </a:lnTo>
                  <a:lnTo>
                    <a:pt x="147" y="1139"/>
                  </a:lnTo>
                  <a:lnTo>
                    <a:pt x="147" y="1137"/>
                  </a:lnTo>
                  <a:lnTo>
                    <a:pt x="146" y="1136"/>
                  </a:lnTo>
                  <a:lnTo>
                    <a:pt x="146" y="1134"/>
                  </a:lnTo>
                  <a:lnTo>
                    <a:pt x="145" y="1133"/>
                  </a:lnTo>
                  <a:lnTo>
                    <a:pt x="144" y="1132"/>
                  </a:lnTo>
                  <a:lnTo>
                    <a:pt x="143" y="1132"/>
                  </a:lnTo>
                  <a:lnTo>
                    <a:pt x="141" y="1132"/>
                  </a:lnTo>
                  <a:lnTo>
                    <a:pt x="139" y="1132"/>
                  </a:lnTo>
                  <a:lnTo>
                    <a:pt x="137" y="1131"/>
                  </a:lnTo>
                  <a:lnTo>
                    <a:pt x="135" y="1130"/>
                  </a:lnTo>
                  <a:lnTo>
                    <a:pt x="134" y="1130"/>
                  </a:lnTo>
                  <a:lnTo>
                    <a:pt x="131" y="1130"/>
                  </a:lnTo>
                  <a:lnTo>
                    <a:pt x="130" y="1130"/>
                  </a:lnTo>
                  <a:lnTo>
                    <a:pt x="129" y="1130"/>
                  </a:lnTo>
                  <a:lnTo>
                    <a:pt x="127" y="1130"/>
                  </a:lnTo>
                  <a:lnTo>
                    <a:pt x="127" y="1129"/>
                  </a:lnTo>
                  <a:lnTo>
                    <a:pt x="127" y="1127"/>
                  </a:lnTo>
                  <a:lnTo>
                    <a:pt x="127" y="1125"/>
                  </a:lnTo>
                  <a:lnTo>
                    <a:pt x="127" y="1123"/>
                  </a:lnTo>
                  <a:lnTo>
                    <a:pt x="126" y="1122"/>
                  </a:lnTo>
                  <a:lnTo>
                    <a:pt x="125" y="1123"/>
                  </a:lnTo>
                  <a:lnTo>
                    <a:pt x="123" y="1124"/>
                  </a:lnTo>
                  <a:lnTo>
                    <a:pt x="122" y="1124"/>
                  </a:lnTo>
                  <a:lnTo>
                    <a:pt x="119" y="1125"/>
                  </a:lnTo>
                  <a:lnTo>
                    <a:pt x="117" y="1125"/>
                  </a:lnTo>
                  <a:lnTo>
                    <a:pt x="115" y="1124"/>
                  </a:lnTo>
                  <a:lnTo>
                    <a:pt x="114" y="1124"/>
                  </a:lnTo>
                  <a:lnTo>
                    <a:pt x="109" y="1125"/>
                  </a:lnTo>
                  <a:lnTo>
                    <a:pt x="105" y="1126"/>
                  </a:lnTo>
                  <a:lnTo>
                    <a:pt x="103" y="1126"/>
                  </a:lnTo>
                  <a:lnTo>
                    <a:pt x="103" y="1127"/>
                  </a:lnTo>
                  <a:lnTo>
                    <a:pt x="102" y="1129"/>
                  </a:lnTo>
                  <a:lnTo>
                    <a:pt x="103" y="1129"/>
                  </a:lnTo>
                  <a:lnTo>
                    <a:pt x="105" y="1131"/>
                  </a:lnTo>
                  <a:lnTo>
                    <a:pt x="106" y="1132"/>
                  </a:lnTo>
                  <a:lnTo>
                    <a:pt x="107" y="1133"/>
                  </a:lnTo>
                  <a:lnTo>
                    <a:pt x="106" y="1135"/>
                  </a:lnTo>
                  <a:lnTo>
                    <a:pt x="105" y="1135"/>
                  </a:lnTo>
                  <a:lnTo>
                    <a:pt x="105" y="1136"/>
                  </a:lnTo>
                  <a:lnTo>
                    <a:pt x="102" y="1138"/>
                  </a:lnTo>
                  <a:lnTo>
                    <a:pt x="100" y="1139"/>
                  </a:lnTo>
                  <a:lnTo>
                    <a:pt x="98" y="1142"/>
                  </a:lnTo>
                  <a:lnTo>
                    <a:pt x="96" y="1145"/>
                  </a:lnTo>
                  <a:lnTo>
                    <a:pt x="94" y="1146"/>
                  </a:lnTo>
                  <a:lnTo>
                    <a:pt x="91" y="1147"/>
                  </a:lnTo>
                  <a:lnTo>
                    <a:pt x="76" y="1153"/>
                  </a:lnTo>
                  <a:lnTo>
                    <a:pt x="75" y="1153"/>
                  </a:lnTo>
                  <a:lnTo>
                    <a:pt x="74" y="1153"/>
                  </a:lnTo>
                  <a:lnTo>
                    <a:pt x="73" y="1153"/>
                  </a:lnTo>
                  <a:lnTo>
                    <a:pt x="65" y="1150"/>
                  </a:lnTo>
                  <a:lnTo>
                    <a:pt x="63" y="1150"/>
                  </a:lnTo>
                  <a:lnTo>
                    <a:pt x="63" y="1149"/>
                  </a:lnTo>
                  <a:lnTo>
                    <a:pt x="61" y="1148"/>
                  </a:lnTo>
                  <a:lnTo>
                    <a:pt x="61" y="1147"/>
                  </a:lnTo>
                  <a:lnTo>
                    <a:pt x="60" y="1146"/>
                  </a:lnTo>
                  <a:lnTo>
                    <a:pt x="60" y="1145"/>
                  </a:lnTo>
                  <a:lnTo>
                    <a:pt x="60" y="1144"/>
                  </a:lnTo>
                  <a:lnTo>
                    <a:pt x="60" y="1143"/>
                  </a:lnTo>
                  <a:lnTo>
                    <a:pt x="62" y="1143"/>
                  </a:lnTo>
                  <a:lnTo>
                    <a:pt x="64" y="1146"/>
                  </a:lnTo>
                  <a:lnTo>
                    <a:pt x="66" y="1148"/>
                  </a:lnTo>
                  <a:lnTo>
                    <a:pt x="67" y="1148"/>
                  </a:lnTo>
                  <a:lnTo>
                    <a:pt x="69" y="1148"/>
                  </a:lnTo>
                  <a:lnTo>
                    <a:pt x="70" y="1148"/>
                  </a:lnTo>
                  <a:lnTo>
                    <a:pt x="71" y="1147"/>
                  </a:lnTo>
                  <a:lnTo>
                    <a:pt x="72" y="1146"/>
                  </a:lnTo>
                  <a:lnTo>
                    <a:pt x="73" y="1145"/>
                  </a:lnTo>
                  <a:lnTo>
                    <a:pt x="74" y="1145"/>
                  </a:lnTo>
                  <a:lnTo>
                    <a:pt x="75" y="1145"/>
                  </a:lnTo>
                  <a:lnTo>
                    <a:pt x="76" y="1145"/>
                  </a:lnTo>
                  <a:lnTo>
                    <a:pt x="77" y="1145"/>
                  </a:lnTo>
                  <a:lnTo>
                    <a:pt x="78" y="1145"/>
                  </a:lnTo>
                  <a:lnTo>
                    <a:pt x="79" y="1145"/>
                  </a:lnTo>
                  <a:lnTo>
                    <a:pt x="79" y="1143"/>
                  </a:lnTo>
                  <a:lnTo>
                    <a:pt x="77" y="1141"/>
                  </a:lnTo>
                  <a:lnTo>
                    <a:pt x="77" y="1138"/>
                  </a:lnTo>
                  <a:lnTo>
                    <a:pt x="78" y="1138"/>
                  </a:lnTo>
                  <a:lnTo>
                    <a:pt x="78" y="1136"/>
                  </a:lnTo>
                  <a:lnTo>
                    <a:pt x="81" y="1135"/>
                  </a:lnTo>
                  <a:lnTo>
                    <a:pt x="83" y="1133"/>
                  </a:lnTo>
                  <a:lnTo>
                    <a:pt x="84" y="1132"/>
                  </a:lnTo>
                  <a:lnTo>
                    <a:pt x="84" y="1131"/>
                  </a:lnTo>
                  <a:lnTo>
                    <a:pt x="87" y="1125"/>
                  </a:lnTo>
                  <a:lnTo>
                    <a:pt x="88" y="1124"/>
                  </a:lnTo>
                  <a:lnTo>
                    <a:pt x="89" y="1123"/>
                  </a:lnTo>
                  <a:lnTo>
                    <a:pt x="93" y="1119"/>
                  </a:lnTo>
                  <a:lnTo>
                    <a:pt x="96" y="1116"/>
                  </a:lnTo>
                  <a:lnTo>
                    <a:pt x="97" y="1116"/>
                  </a:lnTo>
                  <a:lnTo>
                    <a:pt x="98" y="1115"/>
                  </a:lnTo>
                  <a:lnTo>
                    <a:pt x="98" y="1113"/>
                  </a:lnTo>
                  <a:lnTo>
                    <a:pt x="97" y="1113"/>
                  </a:lnTo>
                  <a:lnTo>
                    <a:pt x="95" y="1115"/>
                  </a:lnTo>
                  <a:lnTo>
                    <a:pt x="94" y="1115"/>
                  </a:lnTo>
                  <a:lnTo>
                    <a:pt x="93" y="1115"/>
                  </a:lnTo>
                  <a:lnTo>
                    <a:pt x="90" y="1114"/>
                  </a:lnTo>
                  <a:lnTo>
                    <a:pt x="90" y="1113"/>
                  </a:lnTo>
                  <a:lnTo>
                    <a:pt x="90" y="1110"/>
                  </a:lnTo>
                  <a:lnTo>
                    <a:pt x="90" y="1109"/>
                  </a:lnTo>
                  <a:lnTo>
                    <a:pt x="90" y="1107"/>
                  </a:lnTo>
                  <a:lnTo>
                    <a:pt x="89" y="1107"/>
                  </a:lnTo>
                  <a:lnTo>
                    <a:pt x="88" y="1106"/>
                  </a:lnTo>
                  <a:lnTo>
                    <a:pt x="85" y="1107"/>
                  </a:lnTo>
                  <a:lnTo>
                    <a:pt x="84" y="1108"/>
                  </a:lnTo>
                  <a:lnTo>
                    <a:pt x="83" y="1108"/>
                  </a:lnTo>
                  <a:lnTo>
                    <a:pt x="82" y="1108"/>
                  </a:lnTo>
                  <a:lnTo>
                    <a:pt x="81" y="1108"/>
                  </a:lnTo>
                  <a:lnTo>
                    <a:pt x="79" y="1107"/>
                  </a:lnTo>
                  <a:lnTo>
                    <a:pt x="78" y="1106"/>
                  </a:lnTo>
                  <a:lnTo>
                    <a:pt x="78" y="1102"/>
                  </a:lnTo>
                  <a:lnTo>
                    <a:pt x="78" y="1100"/>
                  </a:lnTo>
                  <a:lnTo>
                    <a:pt x="77" y="1098"/>
                  </a:lnTo>
                  <a:lnTo>
                    <a:pt x="75" y="1096"/>
                  </a:lnTo>
                  <a:lnTo>
                    <a:pt x="74" y="1093"/>
                  </a:lnTo>
                  <a:lnTo>
                    <a:pt x="74" y="1091"/>
                  </a:lnTo>
                  <a:lnTo>
                    <a:pt x="75" y="1089"/>
                  </a:lnTo>
                  <a:lnTo>
                    <a:pt x="76" y="1085"/>
                  </a:lnTo>
                  <a:lnTo>
                    <a:pt x="76" y="1083"/>
                  </a:lnTo>
                  <a:lnTo>
                    <a:pt x="77" y="1080"/>
                  </a:lnTo>
                  <a:lnTo>
                    <a:pt x="77" y="1079"/>
                  </a:lnTo>
                  <a:lnTo>
                    <a:pt x="77" y="1077"/>
                  </a:lnTo>
                  <a:lnTo>
                    <a:pt x="77" y="1075"/>
                  </a:lnTo>
                  <a:lnTo>
                    <a:pt x="76" y="1072"/>
                  </a:lnTo>
                  <a:lnTo>
                    <a:pt x="74" y="1067"/>
                  </a:lnTo>
                  <a:lnTo>
                    <a:pt x="72" y="1066"/>
                  </a:lnTo>
                  <a:lnTo>
                    <a:pt x="71" y="1065"/>
                  </a:lnTo>
                  <a:lnTo>
                    <a:pt x="69" y="1064"/>
                  </a:lnTo>
                  <a:lnTo>
                    <a:pt x="67" y="1063"/>
                  </a:lnTo>
                  <a:lnTo>
                    <a:pt x="66" y="1063"/>
                  </a:lnTo>
                  <a:lnTo>
                    <a:pt x="62" y="1062"/>
                  </a:lnTo>
                  <a:lnTo>
                    <a:pt x="61" y="1062"/>
                  </a:lnTo>
                  <a:lnTo>
                    <a:pt x="58" y="1061"/>
                  </a:lnTo>
                  <a:lnTo>
                    <a:pt x="54" y="1063"/>
                  </a:lnTo>
                  <a:lnTo>
                    <a:pt x="52" y="1066"/>
                  </a:lnTo>
                  <a:lnTo>
                    <a:pt x="53" y="1067"/>
                  </a:lnTo>
                  <a:lnTo>
                    <a:pt x="59" y="1064"/>
                  </a:lnTo>
                  <a:lnTo>
                    <a:pt x="61" y="1064"/>
                  </a:lnTo>
                  <a:lnTo>
                    <a:pt x="62" y="1067"/>
                  </a:lnTo>
                  <a:lnTo>
                    <a:pt x="62" y="1069"/>
                  </a:lnTo>
                  <a:lnTo>
                    <a:pt x="63" y="1071"/>
                  </a:lnTo>
                  <a:lnTo>
                    <a:pt x="64" y="1073"/>
                  </a:lnTo>
                  <a:lnTo>
                    <a:pt x="64" y="1074"/>
                  </a:lnTo>
                  <a:lnTo>
                    <a:pt x="63" y="1074"/>
                  </a:lnTo>
                  <a:lnTo>
                    <a:pt x="62" y="1075"/>
                  </a:lnTo>
                  <a:lnTo>
                    <a:pt x="60" y="1075"/>
                  </a:lnTo>
                  <a:lnTo>
                    <a:pt x="58" y="1075"/>
                  </a:lnTo>
                  <a:lnTo>
                    <a:pt x="55" y="1074"/>
                  </a:lnTo>
                  <a:lnTo>
                    <a:pt x="53" y="1073"/>
                  </a:lnTo>
                  <a:lnTo>
                    <a:pt x="52" y="1073"/>
                  </a:lnTo>
                  <a:lnTo>
                    <a:pt x="49" y="1069"/>
                  </a:lnTo>
                  <a:lnTo>
                    <a:pt x="48" y="1068"/>
                  </a:lnTo>
                  <a:lnTo>
                    <a:pt x="47" y="1068"/>
                  </a:lnTo>
                  <a:lnTo>
                    <a:pt x="46" y="1068"/>
                  </a:lnTo>
                  <a:lnTo>
                    <a:pt x="43" y="1068"/>
                  </a:lnTo>
                  <a:lnTo>
                    <a:pt x="36" y="1068"/>
                  </a:lnTo>
                  <a:lnTo>
                    <a:pt x="35" y="1068"/>
                  </a:lnTo>
                  <a:lnTo>
                    <a:pt x="33" y="1068"/>
                  </a:lnTo>
                  <a:lnTo>
                    <a:pt x="31" y="1068"/>
                  </a:lnTo>
                  <a:lnTo>
                    <a:pt x="30" y="1066"/>
                  </a:lnTo>
                  <a:lnTo>
                    <a:pt x="29" y="1066"/>
                  </a:lnTo>
                  <a:lnTo>
                    <a:pt x="26" y="1063"/>
                  </a:lnTo>
                  <a:lnTo>
                    <a:pt x="23" y="1060"/>
                  </a:lnTo>
                  <a:lnTo>
                    <a:pt x="23" y="1058"/>
                  </a:lnTo>
                  <a:lnTo>
                    <a:pt x="22" y="1058"/>
                  </a:lnTo>
                  <a:lnTo>
                    <a:pt x="18" y="1056"/>
                  </a:lnTo>
                  <a:lnTo>
                    <a:pt x="17" y="1056"/>
                  </a:lnTo>
                  <a:lnTo>
                    <a:pt x="15" y="1056"/>
                  </a:lnTo>
                  <a:lnTo>
                    <a:pt x="13" y="1056"/>
                  </a:lnTo>
                  <a:lnTo>
                    <a:pt x="10" y="1056"/>
                  </a:lnTo>
                  <a:lnTo>
                    <a:pt x="6" y="1055"/>
                  </a:lnTo>
                  <a:lnTo>
                    <a:pt x="4" y="1055"/>
                  </a:lnTo>
                  <a:lnTo>
                    <a:pt x="2" y="1053"/>
                  </a:lnTo>
                  <a:lnTo>
                    <a:pt x="0" y="1052"/>
                  </a:lnTo>
                  <a:lnTo>
                    <a:pt x="1" y="1050"/>
                  </a:lnTo>
                  <a:lnTo>
                    <a:pt x="3" y="1049"/>
                  </a:lnTo>
                  <a:lnTo>
                    <a:pt x="9" y="1048"/>
                  </a:lnTo>
                  <a:lnTo>
                    <a:pt x="16" y="1048"/>
                  </a:lnTo>
                  <a:lnTo>
                    <a:pt x="22" y="1046"/>
                  </a:lnTo>
                  <a:lnTo>
                    <a:pt x="24" y="1046"/>
                  </a:lnTo>
                  <a:lnTo>
                    <a:pt x="30" y="1045"/>
                  </a:lnTo>
                  <a:lnTo>
                    <a:pt x="33" y="1044"/>
                  </a:lnTo>
                  <a:lnTo>
                    <a:pt x="34" y="1044"/>
                  </a:lnTo>
                  <a:lnTo>
                    <a:pt x="37" y="1042"/>
                  </a:lnTo>
                  <a:lnTo>
                    <a:pt x="38" y="1041"/>
                  </a:lnTo>
                  <a:lnTo>
                    <a:pt x="39" y="1040"/>
                  </a:lnTo>
                  <a:lnTo>
                    <a:pt x="39" y="1037"/>
                  </a:lnTo>
                  <a:lnTo>
                    <a:pt x="40" y="1036"/>
                  </a:lnTo>
                  <a:lnTo>
                    <a:pt x="42" y="1034"/>
                  </a:lnTo>
                  <a:lnTo>
                    <a:pt x="42" y="1033"/>
                  </a:lnTo>
                  <a:lnTo>
                    <a:pt x="47" y="1032"/>
                  </a:lnTo>
                  <a:lnTo>
                    <a:pt x="48" y="1031"/>
                  </a:lnTo>
                  <a:lnTo>
                    <a:pt x="49" y="1031"/>
                  </a:lnTo>
                  <a:lnTo>
                    <a:pt x="50" y="1030"/>
                  </a:lnTo>
                  <a:lnTo>
                    <a:pt x="50" y="1029"/>
                  </a:lnTo>
                  <a:lnTo>
                    <a:pt x="50" y="1028"/>
                  </a:lnTo>
                  <a:lnTo>
                    <a:pt x="51" y="1026"/>
                  </a:lnTo>
                  <a:lnTo>
                    <a:pt x="51" y="1025"/>
                  </a:lnTo>
                  <a:lnTo>
                    <a:pt x="50" y="1021"/>
                  </a:lnTo>
                  <a:lnTo>
                    <a:pt x="50" y="1020"/>
                  </a:lnTo>
                  <a:lnTo>
                    <a:pt x="50" y="1017"/>
                  </a:lnTo>
                  <a:lnTo>
                    <a:pt x="49" y="1016"/>
                  </a:lnTo>
                  <a:lnTo>
                    <a:pt x="48" y="1013"/>
                  </a:lnTo>
                  <a:lnTo>
                    <a:pt x="48" y="1011"/>
                  </a:lnTo>
                  <a:lnTo>
                    <a:pt x="50" y="1008"/>
                  </a:lnTo>
                  <a:lnTo>
                    <a:pt x="50" y="1007"/>
                  </a:lnTo>
                  <a:lnTo>
                    <a:pt x="50" y="1004"/>
                  </a:lnTo>
                  <a:lnTo>
                    <a:pt x="50" y="1002"/>
                  </a:lnTo>
                  <a:lnTo>
                    <a:pt x="50" y="1000"/>
                  </a:lnTo>
                  <a:lnTo>
                    <a:pt x="46" y="993"/>
                  </a:lnTo>
                  <a:lnTo>
                    <a:pt x="45" y="992"/>
                  </a:lnTo>
                  <a:lnTo>
                    <a:pt x="43" y="988"/>
                  </a:lnTo>
                  <a:lnTo>
                    <a:pt x="43" y="986"/>
                  </a:lnTo>
                  <a:lnTo>
                    <a:pt x="42" y="985"/>
                  </a:lnTo>
                  <a:lnTo>
                    <a:pt x="42" y="984"/>
                  </a:lnTo>
                  <a:lnTo>
                    <a:pt x="43" y="983"/>
                  </a:lnTo>
                  <a:lnTo>
                    <a:pt x="45" y="983"/>
                  </a:lnTo>
                  <a:lnTo>
                    <a:pt x="47" y="982"/>
                  </a:lnTo>
                  <a:lnTo>
                    <a:pt x="47" y="981"/>
                  </a:lnTo>
                  <a:lnTo>
                    <a:pt x="46" y="979"/>
                  </a:lnTo>
                  <a:lnTo>
                    <a:pt x="45" y="979"/>
                  </a:lnTo>
                  <a:lnTo>
                    <a:pt x="45" y="978"/>
                  </a:lnTo>
                  <a:lnTo>
                    <a:pt x="43" y="976"/>
                  </a:lnTo>
                  <a:lnTo>
                    <a:pt x="42" y="975"/>
                  </a:lnTo>
                  <a:lnTo>
                    <a:pt x="41" y="976"/>
                  </a:lnTo>
                  <a:lnTo>
                    <a:pt x="40" y="978"/>
                  </a:lnTo>
                  <a:lnTo>
                    <a:pt x="40" y="981"/>
                  </a:lnTo>
                  <a:lnTo>
                    <a:pt x="39" y="982"/>
                  </a:lnTo>
                  <a:lnTo>
                    <a:pt x="39" y="981"/>
                  </a:lnTo>
                  <a:lnTo>
                    <a:pt x="36" y="980"/>
                  </a:lnTo>
                  <a:lnTo>
                    <a:pt x="35" y="979"/>
                  </a:lnTo>
                  <a:lnTo>
                    <a:pt x="34" y="978"/>
                  </a:lnTo>
                  <a:lnTo>
                    <a:pt x="33" y="976"/>
                  </a:lnTo>
                  <a:lnTo>
                    <a:pt x="31" y="975"/>
                  </a:lnTo>
                  <a:lnTo>
                    <a:pt x="30" y="975"/>
                  </a:lnTo>
                  <a:lnTo>
                    <a:pt x="29" y="974"/>
                  </a:lnTo>
                  <a:lnTo>
                    <a:pt x="29" y="972"/>
                  </a:lnTo>
                  <a:lnTo>
                    <a:pt x="28" y="972"/>
                  </a:lnTo>
                  <a:lnTo>
                    <a:pt x="28" y="971"/>
                  </a:lnTo>
                  <a:lnTo>
                    <a:pt x="27" y="970"/>
                  </a:lnTo>
                  <a:lnTo>
                    <a:pt x="24" y="971"/>
                  </a:lnTo>
                  <a:lnTo>
                    <a:pt x="24" y="970"/>
                  </a:lnTo>
                  <a:lnTo>
                    <a:pt x="23" y="969"/>
                  </a:lnTo>
                  <a:lnTo>
                    <a:pt x="24" y="967"/>
                  </a:lnTo>
                  <a:lnTo>
                    <a:pt x="24" y="965"/>
                  </a:lnTo>
                  <a:lnTo>
                    <a:pt x="23" y="964"/>
                  </a:lnTo>
                  <a:lnTo>
                    <a:pt x="22" y="967"/>
                  </a:lnTo>
                  <a:lnTo>
                    <a:pt x="21" y="968"/>
                  </a:lnTo>
                  <a:lnTo>
                    <a:pt x="18" y="968"/>
                  </a:lnTo>
                  <a:lnTo>
                    <a:pt x="18" y="967"/>
                  </a:lnTo>
                  <a:lnTo>
                    <a:pt x="18" y="962"/>
                  </a:lnTo>
                  <a:lnTo>
                    <a:pt x="25" y="961"/>
                  </a:lnTo>
                  <a:lnTo>
                    <a:pt x="33" y="956"/>
                  </a:lnTo>
                  <a:lnTo>
                    <a:pt x="38" y="960"/>
                  </a:lnTo>
                  <a:lnTo>
                    <a:pt x="42" y="955"/>
                  </a:lnTo>
                  <a:lnTo>
                    <a:pt x="42" y="952"/>
                  </a:lnTo>
                  <a:lnTo>
                    <a:pt x="38" y="935"/>
                  </a:lnTo>
                  <a:lnTo>
                    <a:pt x="45" y="913"/>
                  </a:lnTo>
                  <a:lnTo>
                    <a:pt x="69" y="892"/>
                  </a:lnTo>
                  <a:lnTo>
                    <a:pt x="65" y="854"/>
                  </a:lnTo>
                  <a:lnTo>
                    <a:pt x="66" y="844"/>
                  </a:lnTo>
                  <a:lnTo>
                    <a:pt x="75" y="836"/>
                  </a:lnTo>
                  <a:lnTo>
                    <a:pt x="79" y="839"/>
                  </a:lnTo>
                  <a:lnTo>
                    <a:pt x="101" y="846"/>
                  </a:lnTo>
                  <a:lnTo>
                    <a:pt x="139" y="858"/>
                  </a:lnTo>
                  <a:lnTo>
                    <a:pt x="150" y="829"/>
                  </a:lnTo>
                  <a:lnTo>
                    <a:pt x="154" y="813"/>
                  </a:lnTo>
                  <a:lnTo>
                    <a:pt x="157" y="809"/>
                  </a:lnTo>
                  <a:lnTo>
                    <a:pt x="159" y="801"/>
                  </a:lnTo>
                  <a:lnTo>
                    <a:pt x="165" y="786"/>
                  </a:lnTo>
                  <a:lnTo>
                    <a:pt x="178" y="746"/>
                  </a:lnTo>
                  <a:lnTo>
                    <a:pt x="174" y="744"/>
                  </a:lnTo>
                  <a:lnTo>
                    <a:pt x="156" y="695"/>
                  </a:lnTo>
                  <a:lnTo>
                    <a:pt x="155" y="695"/>
                  </a:lnTo>
                  <a:lnTo>
                    <a:pt x="146" y="692"/>
                  </a:lnTo>
                  <a:lnTo>
                    <a:pt x="156" y="685"/>
                  </a:lnTo>
                  <a:lnTo>
                    <a:pt x="158" y="678"/>
                  </a:lnTo>
                  <a:lnTo>
                    <a:pt x="163" y="674"/>
                  </a:lnTo>
                  <a:lnTo>
                    <a:pt x="155" y="666"/>
                  </a:lnTo>
                  <a:lnTo>
                    <a:pt x="146" y="666"/>
                  </a:lnTo>
                  <a:lnTo>
                    <a:pt x="137" y="674"/>
                  </a:lnTo>
                  <a:lnTo>
                    <a:pt x="122" y="677"/>
                  </a:lnTo>
                  <a:lnTo>
                    <a:pt x="117" y="681"/>
                  </a:lnTo>
                  <a:lnTo>
                    <a:pt x="113" y="678"/>
                  </a:lnTo>
                  <a:lnTo>
                    <a:pt x="115" y="670"/>
                  </a:lnTo>
                  <a:lnTo>
                    <a:pt x="100" y="662"/>
                  </a:lnTo>
                  <a:lnTo>
                    <a:pt x="105" y="656"/>
                  </a:lnTo>
                  <a:lnTo>
                    <a:pt x="112" y="655"/>
                  </a:lnTo>
                  <a:lnTo>
                    <a:pt x="118" y="653"/>
                  </a:lnTo>
                  <a:lnTo>
                    <a:pt x="117" y="661"/>
                  </a:lnTo>
                  <a:lnTo>
                    <a:pt x="146" y="656"/>
                  </a:lnTo>
                  <a:lnTo>
                    <a:pt x="146" y="649"/>
                  </a:lnTo>
                  <a:lnTo>
                    <a:pt x="136" y="645"/>
                  </a:lnTo>
                  <a:lnTo>
                    <a:pt x="139" y="632"/>
                  </a:lnTo>
                  <a:lnTo>
                    <a:pt x="149" y="604"/>
                  </a:lnTo>
                  <a:lnTo>
                    <a:pt x="133" y="597"/>
                  </a:lnTo>
                  <a:lnTo>
                    <a:pt x="139" y="557"/>
                  </a:lnTo>
                  <a:lnTo>
                    <a:pt x="121" y="551"/>
                  </a:lnTo>
                  <a:lnTo>
                    <a:pt x="131" y="522"/>
                  </a:lnTo>
                  <a:lnTo>
                    <a:pt x="142" y="503"/>
                  </a:lnTo>
                  <a:lnTo>
                    <a:pt x="148" y="485"/>
                  </a:lnTo>
                  <a:lnTo>
                    <a:pt x="153" y="470"/>
                  </a:lnTo>
                  <a:lnTo>
                    <a:pt x="166" y="464"/>
                  </a:lnTo>
                  <a:lnTo>
                    <a:pt x="184" y="464"/>
                  </a:lnTo>
                  <a:lnTo>
                    <a:pt x="190" y="460"/>
                  </a:lnTo>
                  <a:lnTo>
                    <a:pt x="184" y="450"/>
                  </a:lnTo>
                  <a:lnTo>
                    <a:pt x="184" y="439"/>
                  </a:lnTo>
                  <a:lnTo>
                    <a:pt x="189" y="442"/>
                  </a:lnTo>
                  <a:lnTo>
                    <a:pt x="196" y="453"/>
                  </a:lnTo>
                  <a:lnTo>
                    <a:pt x="198" y="456"/>
                  </a:lnTo>
                  <a:lnTo>
                    <a:pt x="203" y="452"/>
                  </a:lnTo>
                  <a:lnTo>
                    <a:pt x="211" y="444"/>
                  </a:lnTo>
                  <a:lnTo>
                    <a:pt x="216" y="444"/>
                  </a:lnTo>
                  <a:lnTo>
                    <a:pt x="218" y="445"/>
                  </a:lnTo>
                  <a:lnTo>
                    <a:pt x="220" y="447"/>
                  </a:lnTo>
                  <a:lnTo>
                    <a:pt x="230" y="458"/>
                  </a:lnTo>
                  <a:lnTo>
                    <a:pt x="238" y="459"/>
                  </a:lnTo>
                  <a:lnTo>
                    <a:pt x="244" y="464"/>
                  </a:lnTo>
                  <a:lnTo>
                    <a:pt x="275" y="458"/>
                  </a:lnTo>
                  <a:lnTo>
                    <a:pt x="286" y="439"/>
                  </a:lnTo>
                  <a:lnTo>
                    <a:pt x="299" y="433"/>
                  </a:lnTo>
                  <a:lnTo>
                    <a:pt x="303" y="432"/>
                  </a:lnTo>
                  <a:lnTo>
                    <a:pt x="306" y="433"/>
                  </a:lnTo>
                  <a:lnTo>
                    <a:pt x="312" y="437"/>
                  </a:lnTo>
                  <a:lnTo>
                    <a:pt x="327" y="451"/>
                  </a:lnTo>
                  <a:lnTo>
                    <a:pt x="338" y="463"/>
                  </a:lnTo>
                  <a:lnTo>
                    <a:pt x="357" y="407"/>
                  </a:lnTo>
                  <a:lnTo>
                    <a:pt x="335" y="402"/>
                  </a:lnTo>
                  <a:lnTo>
                    <a:pt x="339" y="379"/>
                  </a:lnTo>
                  <a:lnTo>
                    <a:pt x="341" y="380"/>
                  </a:lnTo>
                  <a:lnTo>
                    <a:pt x="345" y="372"/>
                  </a:lnTo>
                  <a:lnTo>
                    <a:pt x="345" y="369"/>
                  </a:lnTo>
                  <a:lnTo>
                    <a:pt x="349" y="359"/>
                  </a:lnTo>
                  <a:lnTo>
                    <a:pt x="352" y="355"/>
                  </a:lnTo>
                  <a:lnTo>
                    <a:pt x="362" y="341"/>
                  </a:lnTo>
                  <a:lnTo>
                    <a:pt x="371" y="336"/>
                  </a:lnTo>
                  <a:lnTo>
                    <a:pt x="352" y="301"/>
                  </a:lnTo>
                  <a:lnTo>
                    <a:pt x="334" y="266"/>
                  </a:lnTo>
                  <a:lnTo>
                    <a:pt x="316" y="232"/>
                  </a:lnTo>
                  <a:lnTo>
                    <a:pt x="331" y="220"/>
                  </a:lnTo>
                  <a:lnTo>
                    <a:pt x="353" y="217"/>
                  </a:lnTo>
                  <a:lnTo>
                    <a:pt x="352" y="212"/>
                  </a:lnTo>
                  <a:lnTo>
                    <a:pt x="354" y="202"/>
                  </a:lnTo>
                  <a:lnTo>
                    <a:pt x="369" y="194"/>
                  </a:lnTo>
                  <a:lnTo>
                    <a:pt x="382" y="188"/>
                  </a:lnTo>
                  <a:lnTo>
                    <a:pt x="383" y="181"/>
                  </a:lnTo>
                  <a:lnTo>
                    <a:pt x="369" y="172"/>
                  </a:lnTo>
                  <a:lnTo>
                    <a:pt x="364" y="172"/>
                  </a:lnTo>
                  <a:lnTo>
                    <a:pt x="371" y="150"/>
                  </a:lnTo>
                  <a:lnTo>
                    <a:pt x="367" y="146"/>
                  </a:lnTo>
                  <a:lnTo>
                    <a:pt x="354" y="142"/>
                  </a:lnTo>
                  <a:lnTo>
                    <a:pt x="353" y="153"/>
                  </a:lnTo>
                  <a:lnTo>
                    <a:pt x="343" y="147"/>
                  </a:lnTo>
                  <a:lnTo>
                    <a:pt x="341" y="147"/>
                  </a:lnTo>
                  <a:lnTo>
                    <a:pt x="338" y="142"/>
                  </a:lnTo>
                  <a:lnTo>
                    <a:pt x="327" y="139"/>
                  </a:lnTo>
                  <a:lnTo>
                    <a:pt x="329" y="126"/>
                  </a:lnTo>
                  <a:lnTo>
                    <a:pt x="316" y="114"/>
                  </a:lnTo>
                  <a:lnTo>
                    <a:pt x="312" y="70"/>
                  </a:lnTo>
                  <a:lnTo>
                    <a:pt x="339" y="64"/>
                  </a:lnTo>
                  <a:lnTo>
                    <a:pt x="340" y="35"/>
                  </a:lnTo>
                  <a:lnTo>
                    <a:pt x="360" y="20"/>
                  </a:lnTo>
                  <a:lnTo>
                    <a:pt x="367" y="17"/>
                  </a:lnTo>
                  <a:lnTo>
                    <a:pt x="387" y="14"/>
                  </a:lnTo>
                  <a:lnTo>
                    <a:pt x="398" y="10"/>
                  </a:lnTo>
                  <a:lnTo>
                    <a:pt x="410" y="20"/>
                  </a:lnTo>
                  <a:lnTo>
                    <a:pt x="415" y="31"/>
                  </a:lnTo>
                  <a:lnTo>
                    <a:pt x="437" y="35"/>
                  </a:lnTo>
                  <a:lnTo>
                    <a:pt x="490" y="6"/>
                  </a:lnTo>
                  <a:lnTo>
                    <a:pt x="509" y="0"/>
                  </a:lnTo>
                  <a:lnTo>
                    <a:pt x="517" y="15"/>
                  </a:lnTo>
                  <a:lnTo>
                    <a:pt x="542" y="19"/>
                  </a:lnTo>
                  <a:lnTo>
                    <a:pt x="557" y="14"/>
                  </a:lnTo>
                  <a:lnTo>
                    <a:pt x="571" y="26"/>
                  </a:lnTo>
                  <a:lnTo>
                    <a:pt x="582" y="20"/>
                  </a:lnTo>
                  <a:lnTo>
                    <a:pt x="621" y="29"/>
                  </a:lnTo>
                  <a:lnTo>
                    <a:pt x="659" y="38"/>
                  </a:lnTo>
                  <a:lnTo>
                    <a:pt x="737" y="55"/>
                  </a:lnTo>
                  <a:lnTo>
                    <a:pt x="774" y="64"/>
                  </a:lnTo>
                  <a:lnTo>
                    <a:pt x="814" y="74"/>
                  </a:lnTo>
                  <a:lnTo>
                    <a:pt x="796" y="151"/>
                  </a:lnTo>
                  <a:lnTo>
                    <a:pt x="790" y="156"/>
                  </a:lnTo>
                  <a:lnTo>
                    <a:pt x="793" y="165"/>
                  </a:lnTo>
                  <a:lnTo>
                    <a:pt x="780" y="228"/>
                  </a:lnTo>
                  <a:lnTo>
                    <a:pt x="818" y="237"/>
                  </a:lnTo>
                  <a:lnTo>
                    <a:pt x="859" y="247"/>
                  </a:lnTo>
                  <a:lnTo>
                    <a:pt x="872" y="236"/>
                  </a:lnTo>
                  <a:lnTo>
                    <a:pt x="884" y="253"/>
                  </a:lnTo>
                  <a:lnTo>
                    <a:pt x="884" y="261"/>
                  </a:lnTo>
                  <a:lnTo>
                    <a:pt x="882" y="269"/>
                  </a:lnTo>
                  <a:lnTo>
                    <a:pt x="880" y="278"/>
                  </a:lnTo>
                  <a:lnTo>
                    <a:pt x="872" y="278"/>
                  </a:lnTo>
                  <a:lnTo>
                    <a:pt x="864" y="274"/>
                  </a:lnTo>
                  <a:lnTo>
                    <a:pt x="864" y="270"/>
                  </a:lnTo>
                  <a:lnTo>
                    <a:pt x="854" y="263"/>
                  </a:lnTo>
                  <a:lnTo>
                    <a:pt x="851" y="267"/>
                  </a:lnTo>
                  <a:lnTo>
                    <a:pt x="850" y="273"/>
                  </a:lnTo>
                  <a:lnTo>
                    <a:pt x="853" y="275"/>
                  </a:lnTo>
                  <a:lnTo>
                    <a:pt x="858" y="279"/>
                  </a:lnTo>
                  <a:lnTo>
                    <a:pt x="867" y="285"/>
                  </a:lnTo>
                  <a:lnTo>
                    <a:pt x="863" y="295"/>
                  </a:lnTo>
                  <a:lnTo>
                    <a:pt x="857" y="307"/>
                  </a:lnTo>
                  <a:lnTo>
                    <a:pt x="853" y="308"/>
                  </a:lnTo>
                  <a:lnTo>
                    <a:pt x="850" y="317"/>
                  </a:lnTo>
                  <a:lnTo>
                    <a:pt x="856" y="321"/>
                  </a:lnTo>
                  <a:lnTo>
                    <a:pt x="864" y="320"/>
                  </a:lnTo>
                  <a:lnTo>
                    <a:pt x="864" y="329"/>
                  </a:lnTo>
                  <a:lnTo>
                    <a:pt x="852" y="334"/>
                  </a:lnTo>
                  <a:lnTo>
                    <a:pt x="844" y="334"/>
                  </a:lnTo>
                  <a:lnTo>
                    <a:pt x="836" y="333"/>
                  </a:lnTo>
                  <a:lnTo>
                    <a:pt x="829" y="355"/>
                  </a:lnTo>
                  <a:lnTo>
                    <a:pt x="830" y="362"/>
                  </a:lnTo>
                  <a:lnTo>
                    <a:pt x="828" y="365"/>
                  </a:lnTo>
                  <a:lnTo>
                    <a:pt x="817" y="389"/>
                  </a:lnTo>
                  <a:lnTo>
                    <a:pt x="818" y="406"/>
                  </a:lnTo>
                  <a:lnTo>
                    <a:pt x="823" y="405"/>
                  </a:lnTo>
                  <a:lnTo>
                    <a:pt x="826" y="416"/>
                  </a:lnTo>
                  <a:lnTo>
                    <a:pt x="831" y="430"/>
                  </a:lnTo>
                  <a:lnTo>
                    <a:pt x="829" y="448"/>
                  </a:lnTo>
                  <a:lnTo>
                    <a:pt x="825" y="449"/>
                  </a:lnTo>
                  <a:lnTo>
                    <a:pt x="805" y="478"/>
                  </a:lnTo>
                  <a:lnTo>
                    <a:pt x="799" y="504"/>
                  </a:lnTo>
                  <a:lnTo>
                    <a:pt x="797" y="528"/>
                  </a:lnTo>
                  <a:lnTo>
                    <a:pt x="805" y="535"/>
                  </a:lnTo>
                  <a:lnTo>
                    <a:pt x="806" y="550"/>
                  </a:lnTo>
                  <a:lnTo>
                    <a:pt x="801" y="554"/>
                  </a:lnTo>
                  <a:lnTo>
                    <a:pt x="806" y="565"/>
                  </a:lnTo>
                  <a:lnTo>
                    <a:pt x="803" y="576"/>
                  </a:lnTo>
                  <a:lnTo>
                    <a:pt x="808" y="578"/>
                  </a:lnTo>
                  <a:lnTo>
                    <a:pt x="810" y="588"/>
                  </a:lnTo>
                  <a:lnTo>
                    <a:pt x="817" y="589"/>
                  </a:lnTo>
                  <a:lnTo>
                    <a:pt x="826" y="598"/>
                  </a:lnTo>
                  <a:lnTo>
                    <a:pt x="843" y="609"/>
                  </a:lnTo>
                  <a:lnTo>
                    <a:pt x="852" y="609"/>
                  </a:lnTo>
                  <a:lnTo>
                    <a:pt x="859" y="611"/>
                  </a:lnTo>
                  <a:lnTo>
                    <a:pt x="865" y="618"/>
                  </a:lnTo>
                  <a:lnTo>
                    <a:pt x="867" y="623"/>
                  </a:lnTo>
                  <a:lnTo>
                    <a:pt x="868" y="632"/>
                  </a:lnTo>
                  <a:lnTo>
                    <a:pt x="868" y="639"/>
                  </a:lnTo>
                  <a:lnTo>
                    <a:pt x="881" y="646"/>
                  </a:lnTo>
                  <a:lnTo>
                    <a:pt x="886" y="648"/>
                  </a:lnTo>
                  <a:lnTo>
                    <a:pt x="906" y="661"/>
                  </a:lnTo>
                  <a:lnTo>
                    <a:pt x="903" y="673"/>
                  </a:lnTo>
                  <a:lnTo>
                    <a:pt x="898" y="685"/>
                  </a:lnTo>
                  <a:lnTo>
                    <a:pt x="902" y="692"/>
                  </a:lnTo>
                  <a:lnTo>
                    <a:pt x="911" y="696"/>
                  </a:lnTo>
                  <a:lnTo>
                    <a:pt x="918" y="695"/>
                  </a:lnTo>
                  <a:lnTo>
                    <a:pt x="923" y="693"/>
                  </a:lnTo>
                  <a:lnTo>
                    <a:pt x="927" y="697"/>
                  </a:lnTo>
                  <a:lnTo>
                    <a:pt x="926" y="706"/>
                  </a:lnTo>
                  <a:lnTo>
                    <a:pt x="915" y="711"/>
                  </a:lnTo>
                  <a:lnTo>
                    <a:pt x="916" y="716"/>
                  </a:lnTo>
                  <a:lnTo>
                    <a:pt x="924" y="719"/>
                  </a:lnTo>
                  <a:lnTo>
                    <a:pt x="926" y="724"/>
                  </a:lnTo>
                  <a:lnTo>
                    <a:pt x="934" y="721"/>
                  </a:lnTo>
                  <a:lnTo>
                    <a:pt x="938" y="727"/>
                  </a:lnTo>
                  <a:lnTo>
                    <a:pt x="936" y="730"/>
                  </a:lnTo>
                  <a:lnTo>
                    <a:pt x="931" y="730"/>
                  </a:lnTo>
                  <a:lnTo>
                    <a:pt x="924" y="728"/>
                  </a:lnTo>
                  <a:lnTo>
                    <a:pt x="919" y="728"/>
                  </a:lnTo>
                  <a:lnTo>
                    <a:pt x="914" y="728"/>
                  </a:lnTo>
                  <a:lnTo>
                    <a:pt x="902" y="726"/>
                  </a:lnTo>
                  <a:lnTo>
                    <a:pt x="894" y="729"/>
                  </a:lnTo>
                  <a:lnTo>
                    <a:pt x="890" y="732"/>
                  </a:lnTo>
                  <a:lnTo>
                    <a:pt x="891" y="740"/>
                  </a:lnTo>
                  <a:lnTo>
                    <a:pt x="878" y="741"/>
                  </a:lnTo>
                  <a:lnTo>
                    <a:pt x="881" y="754"/>
                  </a:lnTo>
                  <a:lnTo>
                    <a:pt x="870" y="755"/>
                  </a:lnTo>
                  <a:lnTo>
                    <a:pt x="869" y="764"/>
                  </a:lnTo>
                  <a:lnTo>
                    <a:pt x="875" y="772"/>
                  </a:lnTo>
                  <a:lnTo>
                    <a:pt x="880" y="771"/>
                  </a:lnTo>
                  <a:lnTo>
                    <a:pt x="884" y="779"/>
                  </a:lnTo>
                  <a:lnTo>
                    <a:pt x="876" y="796"/>
                  </a:lnTo>
                  <a:lnTo>
                    <a:pt x="889" y="788"/>
                  </a:lnTo>
                  <a:lnTo>
                    <a:pt x="893" y="792"/>
                  </a:lnTo>
                  <a:lnTo>
                    <a:pt x="892" y="805"/>
                  </a:lnTo>
                  <a:lnTo>
                    <a:pt x="899" y="802"/>
                  </a:lnTo>
                  <a:lnTo>
                    <a:pt x="910" y="813"/>
                  </a:lnTo>
                  <a:lnTo>
                    <a:pt x="908" y="820"/>
                  </a:lnTo>
                  <a:lnTo>
                    <a:pt x="906" y="823"/>
                  </a:lnTo>
                  <a:lnTo>
                    <a:pt x="905" y="828"/>
                  </a:lnTo>
                  <a:lnTo>
                    <a:pt x="904" y="833"/>
                  </a:lnTo>
                  <a:lnTo>
                    <a:pt x="906" y="839"/>
                  </a:lnTo>
                  <a:lnTo>
                    <a:pt x="910" y="847"/>
                  </a:lnTo>
                  <a:lnTo>
                    <a:pt x="914" y="867"/>
                  </a:lnTo>
                  <a:lnTo>
                    <a:pt x="918" y="878"/>
                  </a:lnTo>
                  <a:lnTo>
                    <a:pt x="920" y="881"/>
                  </a:lnTo>
                  <a:lnTo>
                    <a:pt x="934" y="898"/>
                  </a:lnTo>
                  <a:lnTo>
                    <a:pt x="937" y="917"/>
                  </a:lnTo>
                  <a:lnTo>
                    <a:pt x="943" y="927"/>
                  </a:lnTo>
                  <a:lnTo>
                    <a:pt x="923" y="927"/>
                  </a:lnTo>
                  <a:lnTo>
                    <a:pt x="908" y="929"/>
                  </a:lnTo>
                  <a:lnTo>
                    <a:pt x="903" y="936"/>
                  </a:lnTo>
                  <a:lnTo>
                    <a:pt x="900" y="945"/>
                  </a:lnTo>
                  <a:lnTo>
                    <a:pt x="895" y="947"/>
                  </a:lnTo>
                  <a:lnTo>
                    <a:pt x="904" y="960"/>
                  </a:lnTo>
                  <a:lnTo>
                    <a:pt x="903" y="967"/>
                  </a:lnTo>
                  <a:lnTo>
                    <a:pt x="896" y="975"/>
                  </a:lnTo>
                  <a:lnTo>
                    <a:pt x="896" y="987"/>
                  </a:lnTo>
                  <a:lnTo>
                    <a:pt x="888" y="986"/>
                  </a:lnTo>
                  <a:lnTo>
                    <a:pt x="887" y="978"/>
                  </a:lnTo>
                  <a:lnTo>
                    <a:pt x="872" y="978"/>
                  </a:lnTo>
                  <a:lnTo>
                    <a:pt x="866" y="985"/>
                  </a:lnTo>
                  <a:lnTo>
                    <a:pt x="817" y="978"/>
                  </a:lnTo>
                  <a:lnTo>
                    <a:pt x="806" y="976"/>
                  </a:lnTo>
                  <a:lnTo>
                    <a:pt x="763" y="1015"/>
                  </a:lnTo>
                  <a:lnTo>
                    <a:pt x="743" y="1034"/>
                  </a:lnTo>
                  <a:lnTo>
                    <a:pt x="733" y="1046"/>
                  </a:lnTo>
                  <a:lnTo>
                    <a:pt x="687" y="1101"/>
                  </a:lnTo>
                  <a:lnTo>
                    <a:pt x="648" y="1149"/>
                  </a:lnTo>
                  <a:lnTo>
                    <a:pt x="654" y="1165"/>
                  </a:lnTo>
                  <a:lnTo>
                    <a:pt x="654" y="1179"/>
                  </a:lnTo>
                  <a:lnTo>
                    <a:pt x="669" y="1183"/>
                  </a:lnTo>
                  <a:lnTo>
                    <a:pt x="664" y="1189"/>
                  </a:lnTo>
                  <a:lnTo>
                    <a:pt x="662" y="1196"/>
                  </a:lnTo>
                  <a:lnTo>
                    <a:pt x="650" y="1204"/>
                  </a:lnTo>
                  <a:lnTo>
                    <a:pt x="657" y="1225"/>
                  </a:lnTo>
                  <a:lnTo>
                    <a:pt x="657" y="1231"/>
                  </a:lnTo>
                  <a:lnTo>
                    <a:pt x="660" y="1239"/>
                  </a:lnTo>
                  <a:lnTo>
                    <a:pt x="671" y="1246"/>
                  </a:lnTo>
                  <a:lnTo>
                    <a:pt x="673" y="1249"/>
                  </a:lnTo>
                  <a:lnTo>
                    <a:pt x="675" y="1254"/>
                  </a:lnTo>
                  <a:lnTo>
                    <a:pt x="674" y="1266"/>
                  </a:lnTo>
                  <a:lnTo>
                    <a:pt x="672" y="1274"/>
                  </a:lnTo>
                  <a:lnTo>
                    <a:pt x="674" y="1288"/>
                  </a:lnTo>
                  <a:lnTo>
                    <a:pt x="673" y="1292"/>
                  </a:lnTo>
                  <a:lnTo>
                    <a:pt x="676" y="1298"/>
                  </a:lnTo>
                  <a:lnTo>
                    <a:pt x="677" y="1300"/>
                  </a:lnTo>
                  <a:lnTo>
                    <a:pt x="677" y="1302"/>
                  </a:lnTo>
                  <a:lnTo>
                    <a:pt x="681" y="1307"/>
                  </a:lnTo>
                  <a:lnTo>
                    <a:pt x="682" y="1316"/>
                  </a:lnTo>
                  <a:lnTo>
                    <a:pt x="682" y="1323"/>
                  </a:lnTo>
                  <a:lnTo>
                    <a:pt x="679" y="1328"/>
                  </a:lnTo>
                  <a:lnTo>
                    <a:pt x="678" y="1332"/>
                  </a:lnTo>
                  <a:lnTo>
                    <a:pt x="677" y="1335"/>
                  </a:lnTo>
                  <a:lnTo>
                    <a:pt x="677" y="1342"/>
                  </a:lnTo>
                  <a:lnTo>
                    <a:pt x="676" y="1345"/>
                  </a:lnTo>
                  <a:lnTo>
                    <a:pt x="676" y="1347"/>
                  </a:lnTo>
                  <a:lnTo>
                    <a:pt x="675" y="1351"/>
                  </a:lnTo>
                  <a:lnTo>
                    <a:pt x="677" y="1355"/>
                  </a:lnTo>
                  <a:lnTo>
                    <a:pt x="676" y="1359"/>
                  </a:lnTo>
                  <a:lnTo>
                    <a:pt x="676" y="1363"/>
                  </a:lnTo>
                  <a:lnTo>
                    <a:pt x="681" y="1366"/>
                  </a:lnTo>
                  <a:lnTo>
                    <a:pt x="683" y="1370"/>
                  </a:lnTo>
                  <a:lnTo>
                    <a:pt x="687" y="1370"/>
                  </a:lnTo>
                  <a:lnTo>
                    <a:pt x="688" y="1371"/>
                  </a:lnTo>
                  <a:lnTo>
                    <a:pt x="690" y="1374"/>
                  </a:lnTo>
                  <a:lnTo>
                    <a:pt x="690" y="1377"/>
                  </a:lnTo>
                  <a:lnTo>
                    <a:pt x="691" y="1381"/>
                  </a:lnTo>
                  <a:lnTo>
                    <a:pt x="695" y="1383"/>
                  </a:lnTo>
                  <a:lnTo>
                    <a:pt x="650" y="1389"/>
                  </a:lnTo>
                  <a:lnTo>
                    <a:pt x="630" y="1378"/>
                  </a:lnTo>
                  <a:lnTo>
                    <a:pt x="613" y="1364"/>
                  </a:lnTo>
                  <a:lnTo>
                    <a:pt x="607" y="1371"/>
                  </a:lnTo>
                  <a:lnTo>
                    <a:pt x="605" y="1379"/>
                  </a:lnTo>
                  <a:lnTo>
                    <a:pt x="593" y="1386"/>
                  </a:lnTo>
                  <a:lnTo>
                    <a:pt x="591" y="1383"/>
                  </a:lnTo>
                  <a:lnTo>
                    <a:pt x="582" y="1388"/>
                  </a:lnTo>
                  <a:lnTo>
                    <a:pt x="570" y="1382"/>
                  </a:lnTo>
                  <a:lnTo>
                    <a:pt x="562" y="1388"/>
                  </a:lnTo>
                  <a:lnTo>
                    <a:pt x="558" y="1382"/>
                  </a:lnTo>
                  <a:lnTo>
                    <a:pt x="554" y="1382"/>
                  </a:lnTo>
                  <a:lnTo>
                    <a:pt x="539" y="1398"/>
                  </a:lnTo>
                  <a:lnTo>
                    <a:pt x="533" y="1407"/>
                  </a:lnTo>
                  <a:lnTo>
                    <a:pt x="527" y="1411"/>
                  </a:lnTo>
                  <a:lnTo>
                    <a:pt x="533" y="1438"/>
                  </a:lnTo>
                  <a:lnTo>
                    <a:pt x="538" y="1448"/>
                  </a:lnTo>
                  <a:lnTo>
                    <a:pt x="528" y="1451"/>
                  </a:lnTo>
                  <a:lnTo>
                    <a:pt x="528" y="1456"/>
                  </a:lnTo>
                  <a:lnTo>
                    <a:pt x="541" y="1453"/>
                  </a:lnTo>
                  <a:lnTo>
                    <a:pt x="540" y="1459"/>
                  </a:lnTo>
                  <a:lnTo>
                    <a:pt x="529" y="1462"/>
                  </a:lnTo>
                  <a:lnTo>
                    <a:pt x="530" y="1472"/>
                  </a:lnTo>
                  <a:lnTo>
                    <a:pt x="526" y="1479"/>
                  </a:lnTo>
                  <a:lnTo>
                    <a:pt x="521" y="1498"/>
                  </a:lnTo>
                  <a:lnTo>
                    <a:pt x="516" y="1505"/>
                  </a:lnTo>
                  <a:lnTo>
                    <a:pt x="518" y="1517"/>
                  </a:lnTo>
                  <a:lnTo>
                    <a:pt x="516" y="1528"/>
                  </a:lnTo>
                  <a:lnTo>
                    <a:pt x="514" y="1541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86" name="Freeform 3128"/>
            <p:cNvSpPr>
              <a:spLocks/>
            </p:cNvSpPr>
            <p:nvPr/>
          </p:nvSpPr>
          <p:spPr bwMode="auto">
            <a:xfrm>
              <a:off x="2475865" y="4583430"/>
              <a:ext cx="223520" cy="228600"/>
            </a:xfrm>
            <a:custGeom>
              <a:avLst/>
              <a:gdLst>
                <a:gd name="T0" fmla="*/ 223520 w 352"/>
                <a:gd name="T1" fmla="*/ 216535 h 360"/>
                <a:gd name="T2" fmla="*/ 196850 w 352"/>
                <a:gd name="T3" fmla="*/ 228600 h 360"/>
                <a:gd name="T4" fmla="*/ 185420 w 352"/>
                <a:gd name="T5" fmla="*/ 215265 h 360"/>
                <a:gd name="T6" fmla="*/ 175895 w 352"/>
                <a:gd name="T7" fmla="*/ 215900 h 360"/>
                <a:gd name="T8" fmla="*/ 175895 w 352"/>
                <a:gd name="T9" fmla="*/ 211455 h 360"/>
                <a:gd name="T10" fmla="*/ 171450 w 352"/>
                <a:gd name="T11" fmla="*/ 201930 h 360"/>
                <a:gd name="T12" fmla="*/ 169545 w 352"/>
                <a:gd name="T13" fmla="*/ 201930 h 360"/>
                <a:gd name="T14" fmla="*/ 166370 w 352"/>
                <a:gd name="T15" fmla="*/ 192405 h 360"/>
                <a:gd name="T16" fmla="*/ 165735 w 352"/>
                <a:gd name="T17" fmla="*/ 184785 h 360"/>
                <a:gd name="T18" fmla="*/ 175260 w 352"/>
                <a:gd name="T19" fmla="*/ 184150 h 360"/>
                <a:gd name="T20" fmla="*/ 181610 w 352"/>
                <a:gd name="T21" fmla="*/ 176530 h 360"/>
                <a:gd name="T22" fmla="*/ 184785 w 352"/>
                <a:gd name="T23" fmla="*/ 174625 h 360"/>
                <a:gd name="T24" fmla="*/ 179705 w 352"/>
                <a:gd name="T25" fmla="*/ 166370 h 360"/>
                <a:gd name="T26" fmla="*/ 170180 w 352"/>
                <a:gd name="T27" fmla="*/ 164465 h 360"/>
                <a:gd name="T28" fmla="*/ 171450 w 352"/>
                <a:gd name="T29" fmla="*/ 154305 h 360"/>
                <a:gd name="T30" fmla="*/ 170180 w 352"/>
                <a:gd name="T31" fmla="*/ 151765 h 360"/>
                <a:gd name="T32" fmla="*/ 173355 w 352"/>
                <a:gd name="T33" fmla="*/ 147320 h 360"/>
                <a:gd name="T34" fmla="*/ 170815 w 352"/>
                <a:gd name="T35" fmla="*/ 143510 h 360"/>
                <a:gd name="T36" fmla="*/ 166370 w 352"/>
                <a:gd name="T37" fmla="*/ 145415 h 360"/>
                <a:gd name="T38" fmla="*/ 163830 w 352"/>
                <a:gd name="T39" fmla="*/ 148590 h 360"/>
                <a:gd name="T40" fmla="*/ 162560 w 352"/>
                <a:gd name="T41" fmla="*/ 148590 h 360"/>
                <a:gd name="T42" fmla="*/ 160655 w 352"/>
                <a:gd name="T43" fmla="*/ 144780 h 360"/>
                <a:gd name="T44" fmla="*/ 164465 w 352"/>
                <a:gd name="T45" fmla="*/ 138430 h 360"/>
                <a:gd name="T46" fmla="*/ 128905 w 352"/>
                <a:gd name="T47" fmla="*/ 128905 h 360"/>
                <a:gd name="T48" fmla="*/ 124460 w 352"/>
                <a:gd name="T49" fmla="*/ 121920 h 360"/>
                <a:gd name="T50" fmla="*/ 114300 w 352"/>
                <a:gd name="T51" fmla="*/ 120650 h 360"/>
                <a:gd name="T52" fmla="*/ 88265 w 352"/>
                <a:gd name="T53" fmla="*/ 113030 h 360"/>
                <a:gd name="T54" fmla="*/ 80010 w 352"/>
                <a:gd name="T55" fmla="*/ 113665 h 360"/>
                <a:gd name="T56" fmla="*/ 71120 w 352"/>
                <a:gd name="T57" fmla="*/ 111760 h 360"/>
                <a:gd name="T58" fmla="*/ 72390 w 352"/>
                <a:gd name="T59" fmla="*/ 104775 h 360"/>
                <a:gd name="T60" fmla="*/ 66675 w 352"/>
                <a:gd name="T61" fmla="*/ 88900 h 360"/>
                <a:gd name="T62" fmla="*/ 65405 w 352"/>
                <a:gd name="T63" fmla="*/ 85725 h 360"/>
                <a:gd name="T64" fmla="*/ 66040 w 352"/>
                <a:gd name="T65" fmla="*/ 78105 h 360"/>
                <a:gd name="T66" fmla="*/ 57785 w 352"/>
                <a:gd name="T67" fmla="*/ 71755 h 360"/>
                <a:gd name="T68" fmla="*/ 53975 w 352"/>
                <a:gd name="T69" fmla="*/ 69215 h 360"/>
                <a:gd name="T70" fmla="*/ 43815 w 352"/>
                <a:gd name="T71" fmla="*/ 61595 h 360"/>
                <a:gd name="T72" fmla="*/ 41275 w 352"/>
                <a:gd name="T73" fmla="*/ 48895 h 360"/>
                <a:gd name="T74" fmla="*/ 37465 w 352"/>
                <a:gd name="T75" fmla="*/ 45085 h 360"/>
                <a:gd name="T76" fmla="*/ 34290 w 352"/>
                <a:gd name="T77" fmla="*/ 36830 h 360"/>
                <a:gd name="T78" fmla="*/ 36195 w 352"/>
                <a:gd name="T79" fmla="*/ 31750 h 360"/>
                <a:gd name="T80" fmla="*/ 34925 w 352"/>
                <a:gd name="T81" fmla="*/ 26035 h 360"/>
                <a:gd name="T82" fmla="*/ 33020 w 352"/>
                <a:gd name="T83" fmla="*/ 23495 h 360"/>
                <a:gd name="T84" fmla="*/ 38100 w 352"/>
                <a:gd name="T85" fmla="*/ 17145 h 360"/>
                <a:gd name="T86" fmla="*/ 33020 w 352"/>
                <a:gd name="T87" fmla="*/ 12065 h 360"/>
                <a:gd name="T88" fmla="*/ 32385 w 352"/>
                <a:gd name="T89" fmla="*/ 10160 h 360"/>
                <a:gd name="T90" fmla="*/ 20955 w 352"/>
                <a:gd name="T91" fmla="*/ 3175 h 360"/>
                <a:gd name="T92" fmla="*/ 13970 w 352"/>
                <a:gd name="T93" fmla="*/ 10160 h 360"/>
                <a:gd name="T94" fmla="*/ 0 w 352"/>
                <a:gd name="T95" fmla="*/ 0 h 3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2"/>
                <a:gd name="T145" fmla="*/ 0 h 360"/>
                <a:gd name="T146" fmla="*/ 352 w 352"/>
                <a:gd name="T147" fmla="*/ 360 h 3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2" h="360">
                  <a:moveTo>
                    <a:pt x="352" y="341"/>
                  </a:moveTo>
                  <a:lnTo>
                    <a:pt x="310" y="360"/>
                  </a:lnTo>
                  <a:lnTo>
                    <a:pt x="292" y="339"/>
                  </a:lnTo>
                  <a:lnTo>
                    <a:pt x="277" y="340"/>
                  </a:lnTo>
                  <a:lnTo>
                    <a:pt x="277" y="333"/>
                  </a:lnTo>
                  <a:lnTo>
                    <a:pt x="270" y="318"/>
                  </a:lnTo>
                  <a:lnTo>
                    <a:pt x="267" y="318"/>
                  </a:lnTo>
                  <a:lnTo>
                    <a:pt x="262" y="303"/>
                  </a:lnTo>
                  <a:lnTo>
                    <a:pt x="261" y="291"/>
                  </a:lnTo>
                  <a:lnTo>
                    <a:pt x="276" y="290"/>
                  </a:lnTo>
                  <a:lnTo>
                    <a:pt x="286" y="278"/>
                  </a:lnTo>
                  <a:lnTo>
                    <a:pt x="291" y="275"/>
                  </a:lnTo>
                  <a:lnTo>
                    <a:pt x="283" y="262"/>
                  </a:lnTo>
                  <a:lnTo>
                    <a:pt x="268" y="259"/>
                  </a:lnTo>
                  <a:lnTo>
                    <a:pt x="270" y="243"/>
                  </a:lnTo>
                  <a:lnTo>
                    <a:pt x="268" y="239"/>
                  </a:lnTo>
                  <a:lnTo>
                    <a:pt x="273" y="232"/>
                  </a:lnTo>
                  <a:lnTo>
                    <a:pt x="269" y="226"/>
                  </a:lnTo>
                  <a:lnTo>
                    <a:pt x="262" y="229"/>
                  </a:lnTo>
                  <a:lnTo>
                    <a:pt x="258" y="234"/>
                  </a:lnTo>
                  <a:lnTo>
                    <a:pt x="256" y="234"/>
                  </a:lnTo>
                  <a:lnTo>
                    <a:pt x="253" y="228"/>
                  </a:lnTo>
                  <a:lnTo>
                    <a:pt x="259" y="218"/>
                  </a:lnTo>
                  <a:lnTo>
                    <a:pt x="203" y="203"/>
                  </a:lnTo>
                  <a:lnTo>
                    <a:pt x="196" y="192"/>
                  </a:lnTo>
                  <a:lnTo>
                    <a:pt x="180" y="190"/>
                  </a:lnTo>
                  <a:lnTo>
                    <a:pt x="139" y="178"/>
                  </a:lnTo>
                  <a:lnTo>
                    <a:pt x="126" y="179"/>
                  </a:lnTo>
                  <a:lnTo>
                    <a:pt x="112" y="176"/>
                  </a:lnTo>
                  <a:lnTo>
                    <a:pt x="114" y="165"/>
                  </a:lnTo>
                  <a:lnTo>
                    <a:pt x="105" y="140"/>
                  </a:lnTo>
                  <a:lnTo>
                    <a:pt x="103" y="135"/>
                  </a:lnTo>
                  <a:lnTo>
                    <a:pt x="104" y="123"/>
                  </a:lnTo>
                  <a:lnTo>
                    <a:pt x="91" y="113"/>
                  </a:lnTo>
                  <a:lnTo>
                    <a:pt x="85" y="109"/>
                  </a:lnTo>
                  <a:lnTo>
                    <a:pt x="69" y="97"/>
                  </a:lnTo>
                  <a:lnTo>
                    <a:pt x="65" y="77"/>
                  </a:lnTo>
                  <a:lnTo>
                    <a:pt x="59" y="71"/>
                  </a:lnTo>
                  <a:lnTo>
                    <a:pt x="54" y="58"/>
                  </a:lnTo>
                  <a:lnTo>
                    <a:pt x="57" y="50"/>
                  </a:lnTo>
                  <a:lnTo>
                    <a:pt x="55" y="41"/>
                  </a:lnTo>
                  <a:lnTo>
                    <a:pt x="52" y="37"/>
                  </a:lnTo>
                  <a:lnTo>
                    <a:pt x="60" y="27"/>
                  </a:lnTo>
                  <a:lnTo>
                    <a:pt x="52" y="19"/>
                  </a:lnTo>
                  <a:lnTo>
                    <a:pt x="51" y="16"/>
                  </a:lnTo>
                  <a:lnTo>
                    <a:pt x="33" y="5"/>
                  </a:lnTo>
                  <a:lnTo>
                    <a:pt x="22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87" name="Freeform 3129"/>
            <p:cNvSpPr>
              <a:spLocks/>
            </p:cNvSpPr>
            <p:nvPr/>
          </p:nvSpPr>
          <p:spPr bwMode="auto">
            <a:xfrm>
              <a:off x="2474595" y="4083685"/>
              <a:ext cx="19685" cy="15240"/>
            </a:xfrm>
            <a:custGeom>
              <a:avLst/>
              <a:gdLst>
                <a:gd name="T0" fmla="*/ 1905 w 31"/>
                <a:gd name="T1" fmla="*/ 5715 h 24"/>
                <a:gd name="T2" fmla="*/ 0 w 31"/>
                <a:gd name="T3" fmla="*/ 2540 h 24"/>
                <a:gd name="T4" fmla="*/ 635 w 31"/>
                <a:gd name="T5" fmla="*/ 1270 h 24"/>
                <a:gd name="T6" fmla="*/ 5080 w 31"/>
                <a:gd name="T7" fmla="*/ 1270 h 24"/>
                <a:gd name="T8" fmla="*/ 6350 w 31"/>
                <a:gd name="T9" fmla="*/ 0 h 24"/>
                <a:gd name="T10" fmla="*/ 13970 w 31"/>
                <a:gd name="T11" fmla="*/ 0 h 24"/>
                <a:gd name="T12" fmla="*/ 13970 w 31"/>
                <a:gd name="T13" fmla="*/ 4445 h 24"/>
                <a:gd name="T14" fmla="*/ 18415 w 31"/>
                <a:gd name="T15" fmla="*/ 3175 h 24"/>
                <a:gd name="T16" fmla="*/ 19685 w 31"/>
                <a:gd name="T17" fmla="*/ 8890 h 24"/>
                <a:gd name="T18" fmla="*/ 10795 w 31"/>
                <a:gd name="T19" fmla="*/ 15240 h 24"/>
                <a:gd name="T20" fmla="*/ 8255 w 31"/>
                <a:gd name="T21" fmla="*/ 13970 h 24"/>
                <a:gd name="T22" fmla="*/ 7620 w 31"/>
                <a:gd name="T23" fmla="*/ 7620 h 24"/>
                <a:gd name="T24" fmla="*/ 1905 w 31"/>
                <a:gd name="T25" fmla="*/ 5715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24"/>
                <a:gd name="T41" fmla="*/ 31 w 31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24">
                  <a:moveTo>
                    <a:pt x="3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31" y="14"/>
                  </a:lnTo>
                  <a:lnTo>
                    <a:pt x="17" y="24"/>
                  </a:lnTo>
                  <a:lnTo>
                    <a:pt x="13" y="22"/>
                  </a:lnTo>
                  <a:lnTo>
                    <a:pt x="12" y="12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8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3130"/>
            <p:cNvSpPr>
              <a:spLocks/>
            </p:cNvSpPr>
            <p:nvPr/>
          </p:nvSpPr>
          <p:spPr bwMode="auto">
            <a:xfrm>
              <a:off x="2641638" y="4393714"/>
              <a:ext cx="569302" cy="781329"/>
            </a:xfrm>
            <a:custGeom>
              <a:avLst/>
              <a:gdLst>
                <a:gd name="T0" fmla="*/ 67 w 896"/>
                <a:gd name="T1" fmla="*/ 804 h 1232"/>
                <a:gd name="T2" fmla="*/ 83 w 896"/>
                <a:gd name="T3" fmla="*/ 728 h 1232"/>
                <a:gd name="T4" fmla="*/ 93 w 896"/>
                <a:gd name="T5" fmla="*/ 604 h 1232"/>
                <a:gd name="T6" fmla="*/ 115 w 896"/>
                <a:gd name="T7" fmla="*/ 547 h 1232"/>
                <a:gd name="T8" fmla="*/ 159 w 896"/>
                <a:gd name="T9" fmla="*/ 487 h 1232"/>
                <a:gd name="T10" fmla="*/ 268 w 896"/>
                <a:gd name="T11" fmla="*/ 480 h 1232"/>
                <a:gd name="T12" fmla="*/ 254 w 896"/>
                <a:gd name="T13" fmla="*/ 454 h 1232"/>
                <a:gd name="T14" fmla="*/ 259 w 896"/>
                <a:gd name="T15" fmla="*/ 415 h 1232"/>
                <a:gd name="T16" fmla="*/ 252 w 896"/>
                <a:gd name="T17" fmla="*/ 353 h 1232"/>
                <a:gd name="T18" fmla="*/ 246 w 896"/>
                <a:gd name="T19" fmla="*/ 282 h 1232"/>
                <a:gd name="T20" fmla="*/ 394 w 896"/>
                <a:gd name="T21" fmla="*/ 77 h 1232"/>
                <a:gd name="T22" fmla="*/ 472 w 896"/>
                <a:gd name="T23" fmla="*/ 46 h 1232"/>
                <a:gd name="T24" fmla="*/ 538 w 896"/>
                <a:gd name="T25" fmla="*/ 9 h 1232"/>
                <a:gd name="T26" fmla="*/ 614 w 896"/>
                <a:gd name="T27" fmla="*/ 23 h 1232"/>
                <a:gd name="T28" fmla="*/ 613 w 896"/>
                <a:gd name="T29" fmla="*/ 60 h 1232"/>
                <a:gd name="T30" fmla="*/ 649 w 896"/>
                <a:gd name="T31" fmla="*/ 114 h 1232"/>
                <a:gd name="T32" fmla="*/ 660 w 896"/>
                <a:gd name="T33" fmla="*/ 142 h 1232"/>
                <a:gd name="T34" fmla="*/ 673 w 896"/>
                <a:gd name="T35" fmla="*/ 143 h 1232"/>
                <a:gd name="T36" fmla="*/ 712 w 896"/>
                <a:gd name="T37" fmla="*/ 133 h 1232"/>
                <a:gd name="T38" fmla="*/ 778 w 896"/>
                <a:gd name="T39" fmla="*/ 171 h 1232"/>
                <a:gd name="T40" fmla="*/ 816 w 896"/>
                <a:gd name="T41" fmla="*/ 232 h 1232"/>
                <a:gd name="T42" fmla="*/ 844 w 896"/>
                <a:gd name="T43" fmla="*/ 293 h 1232"/>
                <a:gd name="T44" fmla="*/ 890 w 896"/>
                <a:gd name="T45" fmla="*/ 320 h 1232"/>
                <a:gd name="T46" fmla="*/ 851 w 896"/>
                <a:gd name="T47" fmla="*/ 345 h 1232"/>
                <a:gd name="T48" fmla="*/ 825 w 896"/>
                <a:gd name="T49" fmla="*/ 413 h 1232"/>
                <a:gd name="T50" fmla="*/ 779 w 896"/>
                <a:gd name="T51" fmla="*/ 446 h 1232"/>
                <a:gd name="T52" fmla="*/ 764 w 896"/>
                <a:gd name="T53" fmla="*/ 498 h 1232"/>
                <a:gd name="T54" fmla="*/ 744 w 896"/>
                <a:gd name="T55" fmla="*/ 545 h 1232"/>
                <a:gd name="T56" fmla="*/ 716 w 896"/>
                <a:gd name="T57" fmla="*/ 573 h 1232"/>
                <a:gd name="T58" fmla="*/ 697 w 896"/>
                <a:gd name="T59" fmla="*/ 586 h 1232"/>
                <a:gd name="T60" fmla="*/ 693 w 896"/>
                <a:gd name="T61" fmla="*/ 609 h 1232"/>
                <a:gd name="T62" fmla="*/ 685 w 896"/>
                <a:gd name="T63" fmla="*/ 636 h 1232"/>
                <a:gd name="T64" fmla="*/ 682 w 896"/>
                <a:gd name="T65" fmla="*/ 652 h 1232"/>
                <a:gd name="T66" fmla="*/ 655 w 896"/>
                <a:gd name="T67" fmla="*/ 653 h 1232"/>
                <a:gd name="T68" fmla="*/ 653 w 896"/>
                <a:gd name="T69" fmla="*/ 671 h 1232"/>
                <a:gd name="T70" fmla="*/ 656 w 896"/>
                <a:gd name="T71" fmla="*/ 673 h 1232"/>
                <a:gd name="T72" fmla="*/ 651 w 896"/>
                <a:gd name="T73" fmla="*/ 686 h 1232"/>
                <a:gd name="T74" fmla="*/ 660 w 896"/>
                <a:gd name="T75" fmla="*/ 692 h 1232"/>
                <a:gd name="T76" fmla="*/ 646 w 896"/>
                <a:gd name="T77" fmla="*/ 684 h 1232"/>
                <a:gd name="T78" fmla="*/ 671 w 896"/>
                <a:gd name="T79" fmla="*/ 613 h 1232"/>
                <a:gd name="T80" fmla="*/ 601 w 896"/>
                <a:gd name="T81" fmla="*/ 647 h 1232"/>
                <a:gd name="T82" fmla="*/ 572 w 896"/>
                <a:gd name="T83" fmla="*/ 659 h 1232"/>
                <a:gd name="T84" fmla="*/ 561 w 896"/>
                <a:gd name="T85" fmla="*/ 679 h 1232"/>
                <a:gd name="T86" fmla="*/ 538 w 896"/>
                <a:gd name="T87" fmla="*/ 699 h 1232"/>
                <a:gd name="T88" fmla="*/ 527 w 896"/>
                <a:gd name="T89" fmla="*/ 724 h 1232"/>
                <a:gd name="T90" fmla="*/ 521 w 896"/>
                <a:gd name="T91" fmla="*/ 742 h 1232"/>
                <a:gd name="T92" fmla="*/ 502 w 896"/>
                <a:gd name="T93" fmla="*/ 780 h 1232"/>
                <a:gd name="T94" fmla="*/ 595 w 896"/>
                <a:gd name="T95" fmla="*/ 818 h 1232"/>
                <a:gd name="T96" fmla="*/ 638 w 896"/>
                <a:gd name="T97" fmla="*/ 834 h 1232"/>
                <a:gd name="T98" fmla="*/ 669 w 896"/>
                <a:gd name="T99" fmla="*/ 837 h 1232"/>
                <a:gd name="T100" fmla="*/ 723 w 896"/>
                <a:gd name="T101" fmla="*/ 829 h 1232"/>
                <a:gd name="T102" fmla="*/ 590 w 896"/>
                <a:gd name="T103" fmla="*/ 1038 h 1232"/>
                <a:gd name="T104" fmla="*/ 488 w 896"/>
                <a:gd name="T105" fmla="*/ 1232 h 1232"/>
                <a:gd name="T106" fmla="*/ 368 w 896"/>
                <a:gd name="T107" fmla="*/ 1090 h 1232"/>
                <a:gd name="T108" fmla="*/ 210 w 896"/>
                <a:gd name="T109" fmla="*/ 1098 h 1232"/>
                <a:gd name="T110" fmla="*/ 171 w 896"/>
                <a:gd name="T111" fmla="*/ 1072 h 1232"/>
                <a:gd name="T112" fmla="*/ 121 w 896"/>
                <a:gd name="T113" fmla="*/ 1064 h 1232"/>
                <a:gd name="T114" fmla="*/ 127 w 896"/>
                <a:gd name="T115" fmla="*/ 1049 h 1232"/>
                <a:gd name="T116" fmla="*/ 91 w 896"/>
                <a:gd name="T117" fmla="*/ 1029 h 1232"/>
                <a:gd name="T118" fmla="*/ 58 w 896"/>
                <a:gd name="T119" fmla="*/ 1001 h 1232"/>
                <a:gd name="T120" fmla="*/ 45 w 896"/>
                <a:gd name="T121" fmla="*/ 100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6" h="1232">
                  <a:moveTo>
                    <a:pt x="0" y="973"/>
                  </a:moveTo>
                  <a:lnTo>
                    <a:pt x="34" y="952"/>
                  </a:lnTo>
                  <a:lnTo>
                    <a:pt x="33" y="912"/>
                  </a:lnTo>
                  <a:lnTo>
                    <a:pt x="37" y="881"/>
                  </a:lnTo>
                  <a:lnTo>
                    <a:pt x="46" y="859"/>
                  </a:lnTo>
                  <a:lnTo>
                    <a:pt x="54" y="846"/>
                  </a:lnTo>
                  <a:lnTo>
                    <a:pt x="58" y="836"/>
                  </a:lnTo>
                  <a:lnTo>
                    <a:pt x="59" y="819"/>
                  </a:lnTo>
                  <a:lnTo>
                    <a:pt x="67" y="804"/>
                  </a:lnTo>
                  <a:lnTo>
                    <a:pt x="69" y="789"/>
                  </a:lnTo>
                  <a:lnTo>
                    <a:pt x="69" y="785"/>
                  </a:lnTo>
                  <a:lnTo>
                    <a:pt x="63" y="781"/>
                  </a:lnTo>
                  <a:lnTo>
                    <a:pt x="62" y="779"/>
                  </a:lnTo>
                  <a:lnTo>
                    <a:pt x="62" y="776"/>
                  </a:lnTo>
                  <a:lnTo>
                    <a:pt x="70" y="772"/>
                  </a:lnTo>
                  <a:lnTo>
                    <a:pt x="73" y="756"/>
                  </a:lnTo>
                  <a:lnTo>
                    <a:pt x="80" y="752"/>
                  </a:lnTo>
                  <a:lnTo>
                    <a:pt x="83" y="728"/>
                  </a:lnTo>
                  <a:lnTo>
                    <a:pt x="97" y="710"/>
                  </a:lnTo>
                  <a:lnTo>
                    <a:pt x="112" y="715"/>
                  </a:lnTo>
                  <a:lnTo>
                    <a:pt x="124" y="715"/>
                  </a:lnTo>
                  <a:lnTo>
                    <a:pt x="127" y="700"/>
                  </a:lnTo>
                  <a:lnTo>
                    <a:pt x="139" y="686"/>
                  </a:lnTo>
                  <a:lnTo>
                    <a:pt x="91" y="640"/>
                  </a:lnTo>
                  <a:lnTo>
                    <a:pt x="93" y="627"/>
                  </a:lnTo>
                  <a:lnTo>
                    <a:pt x="95" y="616"/>
                  </a:lnTo>
                  <a:lnTo>
                    <a:pt x="93" y="604"/>
                  </a:lnTo>
                  <a:lnTo>
                    <a:pt x="98" y="597"/>
                  </a:lnTo>
                  <a:lnTo>
                    <a:pt x="103" y="578"/>
                  </a:lnTo>
                  <a:lnTo>
                    <a:pt x="107" y="571"/>
                  </a:lnTo>
                  <a:lnTo>
                    <a:pt x="106" y="561"/>
                  </a:lnTo>
                  <a:lnTo>
                    <a:pt x="117" y="558"/>
                  </a:lnTo>
                  <a:lnTo>
                    <a:pt x="118" y="552"/>
                  </a:lnTo>
                  <a:lnTo>
                    <a:pt x="105" y="555"/>
                  </a:lnTo>
                  <a:lnTo>
                    <a:pt x="105" y="550"/>
                  </a:lnTo>
                  <a:lnTo>
                    <a:pt x="115" y="547"/>
                  </a:lnTo>
                  <a:lnTo>
                    <a:pt x="110" y="537"/>
                  </a:lnTo>
                  <a:lnTo>
                    <a:pt x="104" y="510"/>
                  </a:lnTo>
                  <a:lnTo>
                    <a:pt x="110" y="506"/>
                  </a:lnTo>
                  <a:lnTo>
                    <a:pt x="116" y="497"/>
                  </a:lnTo>
                  <a:lnTo>
                    <a:pt x="131" y="481"/>
                  </a:lnTo>
                  <a:lnTo>
                    <a:pt x="135" y="481"/>
                  </a:lnTo>
                  <a:lnTo>
                    <a:pt x="139" y="487"/>
                  </a:lnTo>
                  <a:lnTo>
                    <a:pt x="147" y="481"/>
                  </a:lnTo>
                  <a:lnTo>
                    <a:pt x="159" y="487"/>
                  </a:lnTo>
                  <a:lnTo>
                    <a:pt x="168" y="482"/>
                  </a:lnTo>
                  <a:lnTo>
                    <a:pt x="170" y="485"/>
                  </a:lnTo>
                  <a:lnTo>
                    <a:pt x="182" y="478"/>
                  </a:lnTo>
                  <a:lnTo>
                    <a:pt x="184" y="470"/>
                  </a:lnTo>
                  <a:lnTo>
                    <a:pt x="190" y="463"/>
                  </a:lnTo>
                  <a:lnTo>
                    <a:pt x="207" y="477"/>
                  </a:lnTo>
                  <a:lnTo>
                    <a:pt x="227" y="488"/>
                  </a:lnTo>
                  <a:lnTo>
                    <a:pt x="272" y="482"/>
                  </a:lnTo>
                  <a:lnTo>
                    <a:pt x="268" y="480"/>
                  </a:lnTo>
                  <a:lnTo>
                    <a:pt x="267" y="476"/>
                  </a:lnTo>
                  <a:lnTo>
                    <a:pt x="267" y="473"/>
                  </a:lnTo>
                  <a:lnTo>
                    <a:pt x="265" y="470"/>
                  </a:lnTo>
                  <a:lnTo>
                    <a:pt x="264" y="469"/>
                  </a:lnTo>
                  <a:lnTo>
                    <a:pt x="260" y="469"/>
                  </a:lnTo>
                  <a:lnTo>
                    <a:pt x="258" y="465"/>
                  </a:lnTo>
                  <a:lnTo>
                    <a:pt x="253" y="462"/>
                  </a:lnTo>
                  <a:lnTo>
                    <a:pt x="253" y="458"/>
                  </a:lnTo>
                  <a:lnTo>
                    <a:pt x="254" y="454"/>
                  </a:lnTo>
                  <a:lnTo>
                    <a:pt x="252" y="450"/>
                  </a:lnTo>
                  <a:lnTo>
                    <a:pt x="253" y="446"/>
                  </a:lnTo>
                  <a:lnTo>
                    <a:pt x="253" y="444"/>
                  </a:lnTo>
                  <a:lnTo>
                    <a:pt x="254" y="441"/>
                  </a:lnTo>
                  <a:lnTo>
                    <a:pt x="254" y="434"/>
                  </a:lnTo>
                  <a:lnTo>
                    <a:pt x="255" y="431"/>
                  </a:lnTo>
                  <a:lnTo>
                    <a:pt x="256" y="427"/>
                  </a:lnTo>
                  <a:lnTo>
                    <a:pt x="259" y="422"/>
                  </a:lnTo>
                  <a:lnTo>
                    <a:pt x="259" y="415"/>
                  </a:lnTo>
                  <a:lnTo>
                    <a:pt x="258" y="406"/>
                  </a:lnTo>
                  <a:lnTo>
                    <a:pt x="254" y="401"/>
                  </a:lnTo>
                  <a:lnTo>
                    <a:pt x="254" y="399"/>
                  </a:lnTo>
                  <a:lnTo>
                    <a:pt x="253" y="397"/>
                  </a:lnTo>
                  <a:lnTo>
                    <a:pt x="250" y="391"/>
                  </a:lnTo>
                  <a:lnTo>
                    <a:pt x="251" y="387"/>
                  </a:lnTo>
                  <a:lnTo>
                    <a:pt x="249" y="373"/>
                  </a:lnTo>
                  <a:lnTo>
                    <a:pt x="251" y="365"/>
                  </a:lnTo>
                  <a:lnTo>
                    <a:pt x="252" y="353"/>
                  </a:lnTo>
                  <a:lnTo>
                    <a:pt x="250" y="348"/>
                  </a:lnTo>
                  <a:lnTo>
                    <a:pt x="248" y="345"/>
                  </a:lnTo>
                  <a:lnTo>
                    <a:pt x="237" y="338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7" y="303"/>
                  </a:lnTo>
                  <a:lnTo>
                    <a:pt x="239" y="295"/>
                  </a:lnTo>
                  <a:lnTo>
                    <a:pt x="241" y="288"/>
                  </a:lnTo>
                  <a:lnTo>
                    <a:pt x="246" y="282"/>
                  </a:lnTo>
                  <a:lnTo>
                    <a:pt x="231" y="278"/>
                  </a:lnTo>
                  <a:lnTo>
                    <a:pt x="231" y="264"/>
                  </a:lnTo>
                  <a:lnTo>
                    <a:pt x="225" y="248"/>
                  </a:lnTo>
                  <a:lnTo>
                    <a:pt x="264" y="200"/>
                  </a:lnTo>
                  <a:lnTo>
                    <a:pt x="310" y="145"/>
                  </a:lnTo>
                  <a:lnTo>
                    <a:pt x="320" y="133"/>
                  </a:lnTo>
                  <a:lnTo>
                    <a:pt x="340" y="114"/>
                  </a:lnTo>
                  <a:lnTo>
                    <a:pt x="383" y="75"/>
                  </a:lnTo>
                  <a:lnTo>
                    <a:pt x="394" y="77"/>
                  </a:lnTo>
                  <a:lnTo>
                    <a:pt x="443" y="84"/>
                  </a:lnTo>
                  <a:lnTo>
                    <a:pt x="449" y="77"/>
                  </a:lnTo>
                  <a:lnTo>
                    <a:pt x="464" y="77"/>
                  </a:lnTo>
                  <a:lnTo>
                    <a:pt x="465" y="85"/>
                  </a:lnTo>
                  <a:lnTo>
                    <a:pt x="473" y="86"/>
                  </a:lnTo>
                  <a:lnTo>
                    <a:pt x="473" y="74"/>
                  </a:lnTo>
                  <a:lnTo>
                    <a:pt x="480" y="66"/>
                  </a:lnTo>
                  <a:lnTo>
                    <a:pt x="481" y="59"/>
                  </a:lnTo>
                  <a:lnTo>
                    <a:pt x="472" y="46"/>
                  </a:lnTo>
                  <a:lnTo>
                    <a:pt x="477" y="44"/>
                  </a:lnTo>
                  <a:lnTo>
                    <a:pt x="480" y="35"/>
                  </a:lnTo>
                  <a:lnTo>
                    <a:pt x="485" y="28"/>
                  </a:lnTo>
                  <a:lnTo>
                    <a:pt x="500" y="26"/>
                  </a:lnTo>
                  <a:lnTo>
                    <a:pt x="520" y="26"/>
                  </a:lnTo>
                  <a:lnTo>
                    <a:pt x="514" y="16"/>
                  </a:lnTo>
                  <a:lnTo>
                    <a:pt x="524" y="6"/>
                  </a:lnTo>
                  <a:lnTo>
                    <a:pt x="528" y="1"/>
                  </a:lnTo>
                  <a:lnTo>
                    <a:pt x="538" y="9"/>
                  </a:lnTo>
                  <a:lnTo>
                    <a:pt x="554" y="6"/>
                  </a:lnTo>
                  <a:lnTo>
                    <a:pt x="575" y="13"/>
                  </a:lnTo>
                  <a:lnTo>
                    <a:pt x="581" y="11"/>
                  </a:lnTo>
                  <a:lnTo>
                    <a:pt x="589" y="0"/>
                  </a:lnTo>
                  <a:lnTo>
                    <a:pt x="600" y="13"/>
                  </a:lnTo>
                  <a:lnTo>
                    <a:pt x="609" y="11"/>
                  </a:lnTo>
                  <a:lnTo>
                    <a:pt x="609" y="20"/>
                  </a:lnTo>
                  <a:lnTo>
                    <a:pt x="612" y="21"/>
                  </a:lnTo>
                  <a:lnTo>
                    <a:pt x="614" y="23"/>
                  </a:lnTo>
                  <a:lnTo>
                    <a:pt x="615" y="28"/>
                  </a:lnTo>
                  <a:lnTo>
                    <a:pt x="617" y="29"/>
                  </a:lnTo>
                  <a:lnTo>
                    <a:pt x="619" y="34"/>
                  </a:lnTo>
                  <a:lnTo>
                    <a:pt x="621" y="39"/>
                  </a:lnTo>
                  <a:lnTo>
                    <a:pt x="622" y="43"/>
                  </a:lnTo>
                  <a:lnTo>
                    <a:pt x="623" y="47"/>
                  </a:lnTo>
                  <a:lnTo>
                    <a:pt x="624" y="51"/>
                  </a:lnTo>
                  <a:lnTo>
                    <a:pt x="620" y="54"/>
                  </a:lnTo>
                  <a:lnTo>
                    <a:pt x="613" y="60"/>
                  </a:lnTo>
                  <a:lnTo>
                    <a:pt x="612" y="63"/>
                  </a:lnTo>
                  <a:lnTo>
                    <a:pt x="620" y="67"/>
                  </a:lnTo>
                  <a:lnTo>
                    <a:pt x="625" y="69"/>
                  </a:lnTo>
                  <a:lnTo>
                    <a:pt x="632" y="63"/>
                  </a:lnTo>
                  <a:lnTo>
                    <a:pt x="652" y="91"/>
                  </a:lnTo>
                  <a:lnTo>
                    <a:pt x="651" y="93"/>
                  </a:lnTo>
                  <a:lnTo>
                    <a:pt x="651" y="96"/>
                  </a:lnTo>
                  <a:lnTo>
                    <a:pt x="647" y="98"/>
                  </a:lnTo>
                  <a:lnTo>
                    <a:pt x="649" y="114"/>
                  </a:lnTo>
                  <a:lnTo>
                    <a:pt x="643" y="116"/>
                  </a:lnTo>
                  <a:lnTo>
                    <a:pt x="636" y="120"/>
                  </a:lnTo>
                  <a:lnTo>
                    <a:pt x="632" y="120"/>
                  </a:lnTo>
                  <a:lnTo>
                    <a:pt x="635" y="128"/>
                  </a:lnTo>
                  <a:lnTo>
                    <a:pt x="636" y="132"/>
                  </a:lnTo>
                  <a:lnTo>
                    <a:pt x="634" y="137"/>
                  </a:lnTo>
                  <a:lnTo>
                    <a:pt x="639" y="139"/>
                  </a:lnTo>
                  <a:lnTo>
                    <a:pt x="651" y="140"/>
                  </a:lnTo>
                  <a:lnTo>
                    <a:pt x="660" y="142"/>
                  </a:lnTo>
                  <a:lnTo>
                    <a:pt x="664" y="128"/>
                  </a:lnTo>
                  <a:lnTo>
                    <a:pt x="683" y="126"/>
                  </a:lnTo>
                  <a:lnTo>
                    <a:pt x="679" y="133"/>
                  </a:lnTo>
                  <a:lnTo>
                    <a:pt x="672" y="136"/>
                  </a:lnTo>
                  <a:lnTo>
                    <a:pt x="669" y="135"/>
                  </a:lnTo>
                  <a:lnTo>
                    <a:pt x="667" y="139"/>
                  </a:lnTo>
                  <a:lnTo>
                    <a:pt x="668" y="140"/>
                  </a:lnTo>
                  <a:lnTo>
                    <a:pt x="671" y="139"/>
                  </a:lnTo>
                  <a:lnTo>
                    <a:pt x="673" y="143"/>
                  </a:lnTo>
                  <a:lnTo>
                    <a:pt x="673" y="148"/>
                  </a:lnTo>
                  <a:lnTo>
                    <a:pt x="671" y="156"/>
                  </a:lnTo>
                  <a:lnTo>
                    <a:pt x="671" y="161"/>
                  </a:lnTo>
                  <a:lnTo>
                    <a:pt x="673" y="167"/>
                  </a:lnTo>
                  <a:lnTo>
                    <a:pt x="676" y="167"/>
                  </a:lnTo>
                  <a:lnTo>
                    <a:pt x="692" y="154"/>
                  </a:lnTo>
                  <a:lnTo>
                    <a:pt x="693" y="139"/>
                  </a:lnTo>
                  <a:lnTo>
                    <a:pt x="710" y="135"/>
                  </a:lnTo>
                  <a:lnTo>
                    <a:pt x="712" y="133"/>
                  </a:lnTo>
                  <a:lnTo>
                    <a:pt x="716" y="131"/>
                  </a:lnTo>
                  <a:lnTo>
                    <a:pt x="718" y="130"/>
                  </a:lnTo>
                  <a:lnTo>
                    <a:pt x="729" y="154"/>
                  </a:lnTo>
                  <a:lnTo>
                    <a:pt x="742" y="154"/>
                  </a:lnTo>
                  <a:lnTo>
                    <a:pt x="749" y="155"/>
                  </a:lnTo>
                  <a:lnTo>
                    <a:pt x="745" y="159"/>
                  </a:lnTo>
                  <a:lnTo>
                    <a:pt x="753" y="163"/>
                  </a:lnTo>
                  <a:lnTo>
                    <a:pt x="767" y="170"/>
                  </a:lnTo>
                  <a:lnTo>
                    <a:pt x="778" y="171"/>
                  </a:lnTo>
                  <a:lnTo>
                    <a:pt x="783" y="184"/>
                  </a:lnTo>
                  <a:lnTo>
                    <a:pt x="789" y="183"/>
                  </a:lnTo>
                  <a:lnTo>
                    <a:pt x="800" y="180"/>
                  </a:lnTo>
                  <a:lnTo>
                    <a:pt x="805" y="198"/>
                  </a:lnTo>
                  <a:lnTo>
                    <a:pt x="808" y="212"/>
                  </a:lnTo>
                  <a:lnTo>
                    <a:pt x="814" y="214"/>
                  </a:lnTo>
                  <a:lnTo>
                    <a:pt x="814" y="220"/>
                  </a:lnTo>
                  <a:lnTo>
                    <a:pt x="809" y="225"/>
                  </a:lnTo>
                  <a:lnTo>
                    <a:pt x="816" y="232"/>
                  </a:lnTo>
                  <a:lnTo>
                    <a:pt x="819" y="237"/>
                  </a:lnTo>
                  <a:lnTo>
                    <a:pt x="831" y="242"/>
                  </a:lnTo>
                  <a:lnTo>
                    <a:pt x="829" y="255"/>
                  </a:lnTo>
                  <a:lnTo>
                    <a:pt x="833" y="260"/>
                  </a:lnTo>
                  <a:lnTo>
                    <a:pt x="831" y="266"/>
                  </a:lnTo>
                  <a:lnTo>
                    <a:pt x="825" y="268"/>
                  </a:lnTo>
                  <a:lnTo>
                    <a:pt x="828" y="296"/>
                  </a:lnTo>
                  <a:lnTo>
                    <a:pt x="837" y="300"/>
                  </a:lnTo>
                  <a:lnTo>
                    <a:pt x="844" y="293"/>
                  </a:lnTo>
                  <a:lnTo>
                    <a:pt x="853" y="287"/>
                  </a:lnTo>
                  <a:lnTo>
                    <a:pt x="861" y="295"/>
                  </a:lnTo>
                  <a:lnTo>
                    <a:pt x="869" y="301"/>
                  </a:lnTo>
                  <a:lnTo>
                    <a:pt x="881" y="303"/>
                  </a:lnTo>
                  <a:lnTo>
                    <a:pt x="886" y="306"/>
                  </a:lnTo>
                  <a:lnTo>
                    <a:pt x="889" y="304"/>
                  </a:lnTo>
                  <a:lnTo>
                    <a:pt x="896" y="310"/>
                  </a:lnTo>
                  <a:lnTo>
                    <a:pt x="895" y="315"/>
                  </a:lnTo>
                  <a:lnTo>
                    <a:pt x="890" y="320"/>
                  </a:lnTo>
                  <a:lnTo>
                    <a:pt x="891" y="325"/>
                  </a:lnTo>
                  <a:lnTo>
                    <a:pt x="884" y="330"/>
                  </a:lnTo>
                  <a:lnTo>
                    <a:pt x="877" y="327"/>
                  </a:lnTo>
                  <a:lnTo>
                    <a:pt x="873" y="328"/>
                  </a:lnTo>
                  <a:lnTo>
                    <a:pt x="873" y="330"/>
                  </a:lnTo>
                  <a:lnTo>
                    <a:pt x="867" y="334"/>
                  </a:lnTo>
                  <a:lnTo>
                    <a:pt x="866" y="333"/>
                  </a:lnTo>
                  <a:lnTo>
                    <a:pt x="856" y="340"/>
                  </a:lnTo>
                  <a:lnTo>
                    <a:pt x="851" y="345"/>
                  </a:lnTo>
                  <a:lnTo>
                    <a:pt x="850" y="352"/>
                  </a:lnTo>
                  <a:lnTo>
                    <a:pt x="855" y="380"/>
                  </a:lnTo>
                  <a:lnTo>
                    <a:pt x="854" y="385"/>
                  </a:lnTo>
                  <a:lnTo>
                    <a:pt x="854" y="391"/>
                  </a:lnTo>
                  <a:lnTo>
                    <a:pt x="852" y="423"/>
                  </a:lnTo>
                  <a:lnTo>
                    <a:pt x="828" y="427"/>
                  </a:lnTo>
                  <a:lnTo>
                    <a:pt x="829" y="422"/>
                  </a:lnTo>
                  <a:lnTo>
                    <a:pt x="824" y="421"/>
                  </a:lnTo>
                  <a:lnTo>
                    <a:pt x="825" y="413"/>
                  </a:lnTo>
                  <a:lnTo>
                    <a:pt x="821" y="409"/>
                  </a:lnTo>
                  <a:lnTo>
                    <a:pt x="815" y="409"/>
                  </a:lnTo>
                  <a:lnTo>
                    <a:pt x="809" y="406"/>
                  </a:lnTo>
                  <a:lnTo>
                    <a:pt x="796" y="408"/>
                  </a:lnTo>
                  <a:lnTo>
                    <a:pt x="784" y="408"/>
                  </a:lnTo>
                  <a:lnTo>
                    <a:pt x="783" y="409"/>
                  </a:lnTo>
                  <a:lnTo>
                    <a:pt x="780" y="423"/>
                  </a:lnTo>
                  <a:lnTo>
                    <a:pt x="783" y="439"/>
                  </a:lnTo>
                  <a:lnTo>
                    <a:pt x="779" y="446"/>
                  </a:lnTo>
                  <a:lnTo>
                    <a:pt x="777" y="450"/>
                  </a:lnTo>
                  <a:lnTo>
                    <a:pt x="777" y="454"/>
                  </a:lnTo>
                  <a:lnTo>
                    <a:pt x="781" y="461"/>
                  </a:lnTo>
                  <a:lnTo>
                    <a:pt x="781" y="473"/>
                  </a:lnTo>
                  <a:lnTo>
                    <a:pt x="784" y="480"/>
                  </a:lnTo>
                  <a:lnTo>
                    <a:pt x="788" y="484"/>
                  </a:lnTo>
                  <a:lnTo>
                    <a:pt x="779" y="496"/>
                  </a:lnTo>
                  <a:lnTo>
                    <a:pt x="771" y="496"/>
                  </a:lnTo>
                  <a:lnTo>
                    <a:pt x="764" y="498"/>
                  </a:lnTo>
                  <a:lnTo>
                    <a:pt x="732" y="514"/>
                  </a:lnTo>
                  <a:lnTo>
                    <a:pt x="737" y="522"/>
                  </a:lnTo>
                  <a:lnTo>
                    <a:pt x="742" y="524"/>
                  </a:lnTo>
                  <a:lnTo>
                    <a:pt x="741" y="527"/>
                  </a:lnTo>
                  <a:lnTo>
                    <a:pt x="744" y="529"/>
                  </a:lnTo>
                  <a:lnTo>
                    <a:pt x="749" y="534"/>
                  </a:lnTo>
                  <a:lnTo>
                    <a:pt x="748" y="538"/>
                  </a:lnTo>
                  <a:lnTo>
                    <a:pt x="745" y="542"/>
                  </a:lnTo>
                  <a:lnTo>
                    <a:pt x="744" y="545"/>
                  </a:lnTo>
                  <a:lnTo>
                    <a:pt x="737" y="548"/>
                  </a:lnTo>
                  <a:lnTo>
                    <a:pt x="733" y="549"/>
                  </a:lnTo>
                  <a:lnTo>
                    <a:pt x="729" y="554"/>
                  </a:lnTo>
                  <a:lnTo>
                    <a:pt x="725" y="561"/>
                  </a:lnTo>
                  <a:lnTo>
                    <a:pt x="713" y="563"/>
                  </a:lnTo>
                  <a:lnTo>
                    <a:pt x="712" y="570"/>
                  </a:lnTo>
                  <a:lnTo>
                    <a:pt x="715" y="570"/>
                  </a:lnTo>
                  <a:lnTo>
                    <a:pt x="717" y="571"/>
                  </a:lnTo>
                  <a:lnTo>
                    <a:pt x="716" y="573"/>
                  </a:lnTo>
                  <a:lnTo>
                    <a:pt x="716" y="574"/>
                  </a:lnTo>
                  <a:lnTo>
                    <a:pt x="715" y="575"/>
                  </a:lnTo>
                  <a:lnTo>
                    <a:pt x="712" y="578"/>
                  </a:lnTo>
                  <a:lnTo>
                    <a:pt x="710" y="579"/>
                  </a:lnTo>
                  <a:lnTo>
                    <a:pt x="707" y="580"/>
                  </a:lnTo>
                  <a:lnTo>
                    <a:pt x="705" y="582"/>
                  </a:lnTo>
                  <a:lnTo>
                    <a:pt x="701" y="583"/>
                  </a:lnTo>
                  <a:lnTo>
                    <a:pt x="699" y="584"/>
                  </a:lnTo>
                  <a:lnTo>
                    <a:pt x="697" y="586"/>
                  </a:lnTo>
                  <a:lnTo>
                    <a:pt x="696" y="589"/>
                  </a:lnTo>
                  <a:lnTo>
                    <a:pt x="696" y="591"/>
                  </a:lnTo>
                  <a:lnTo>
                    <a:pt x="696" y="593"/>
                  </a:lnTo>
                  <a:lnTo>
                    <a:pt x="696" y="594"/>
                  </a:lnTo>
                  <a:lnTo>
                    <a:pt x="696" y="597"/>
                  </a:lnTo>
                  <a:lnTo>
                    <a:pt x="695" y="602"/>
                  </a:lnTo>
                  <a:lnTo>
                    <a:pt x="694" y="605"/>
                  </a:lnTo>
                  <a:lnTo>
                    <a:pt x="694" y="606"/>
                  </a:lnTo>
                  <a:lnTo>
                    <a:pt x="693" y="609"/>
                  </a:lnTo>
                  <a:lnTo>
                    <a:pt x="692" y="613"/>
                  </a:lnTo>
                  <a:lnTo>
                    <a:pt x="692" y="615"/>
                  </a:lnTo>
                  <a:lnTo>
                    <a:pt x="691" y="617"/>
                  </a:lnTo>
                  <a:lnTo>
                    <a:pt x="689" y="619"/>
                  </a:lnTo>
                  <a:lnTo>
                    <a:pt x="687" y="621"/>
                  </a:lnTo>
                  <a:lnTo>
                    <a:pt x="686" y="625"/>
                  </a:lnTo>
                  <a:lnTo>
                    <a:pt x="686" y="627"/>
                  </a:lnTo>
                  <a:lnTo>
                    <a:pt x="686" y="632"/>
                  </a:lnTo>
                  <a:lnTo>
                    <a:pt x="685" y="636"/>
                  </a:lnTo>
                  <a:lnTo>
                    <a:pt x="685" y="638"/>
                  </a:lnTo>
                  <a:lnTo>
                    <a:pt x="685" y="639"/>
                  </a:lnTo>
                  <a:lnTo>
                    <a:pt x="685" y="642"/>
                  </a:lnTo>
                  <a:lnTo>
                    <a:pt x="685" y="645"/>
                  </a:lnTo>
                  <a:lnTo>
                    <a:pt x="685" y="647"/>
                  </a:lnTo>
                  <a:lnTo>
                    <a:pt x="685" y="649"/>
                  </a:lnTo>
                  <a:lnTo>
                    <a:pt x="684" y="649"/>
                  </a:lnTo>
                  <a:lnTo>
                    <a:pt x="683" y="650"/>
                  </a:lnTo>
                  <a:lnTo>
                    <a:pt x="682" y="652"/>
                  </a:lnTo>
                  <a:lnTo>
                    <a:pt x="681" y="641"/>
                  </a:lnTo>
                  <a:lnTo>
                    <a:pt x="665" y="655"/>
                  </a:lnTo>
                  <a:lnTo>
                    <a:pt x="659" y="647"/>
                  </a:lnTo>
                  <a:lnTo>
                    <a:pt x="658" y="649"/>
                  </a:lnTo>
                  <a:lnTo>
                    <a:pt x="659" y="650"/>
                  </a:lnTo>
                  <a:lnTo>
                    <a:pt x="659" y="651"/>
                  </a:lnTo>
                  <a:lnTo>
                    <a:pt x="658" y="651"/>
                  </a:lnTo>
                  <a:lnTo>
                    <a:pt x="658" y="652"/>
                  </a:lnTo>
                  <a:lnTo>
                    <a:pt x="655" y="653"/>
                  </a:lnTo>
                  <a:lnTo>
                    <a:pt x="653" y="654"/>
                  </a:lnTo>
                  <a:lnTo>
                    <a:pt x="652" y="656"/>
                  </a:lnTo>
                  <a:lnTo>
                    <a:pt x="652" y="657"/>
                  </a:lnTo>
                  <a:lnTo>
                    <a:pt x="653" y="661"/>
                  </a:lnTo>
                  <a:lnTo>
                    <a:pt x="653" y="663"/>
                  </a:lnTo>
                  <a:lnTo>
                    <a:pt x="652" y="666"/>
                  </a:lnTo>
                  <a:lnTo>
                    <a:pt x="652" y="667"/>
                  </a:lnTo>
                  <a:lnTo>
                    <a:pt x="653" y="670"/>
                  </a:lnTo>
                  <a:lnTo>
                    <a:pt x="653" y="671"/>
                  </a:lnTo>
                  <a:lnTo>
                    <a:pt x="655" y="671"/>
                  </a:lnTo>
                  <a:lnTo>
                    <a:pt x="655" y="670"/>
                  </a:lnTo>
                  <a:lnTo>
                    <a:pt x="655" y="668"/>
                  </a:lnTo>
                  <a:lnTo>
                    <a:pt x="656" y="668"/>
                  </a:lnTo>
                  <a:lnTo>
                    <a:pt x="657" y="670"/>
                  </a:lnTo>
                  <a:lnTo>
                    <a:pt x="657" y="671"/>
                  </a:lnTo>
                  <a:lnTo>
                    <a:pt x="657" y="672"/>
                  </a:lnTo>
                  <a:lnTo>
                    <a:pt x="657" y="673"/>
                  </a:lnTo>
                  <a:lnTo>
                    <a:pt x="656" y="673"/>
                  </a:lnTo>
                  <a:lnTo>
                    <a:pt x="655" y="672"/>
                  </a:lnTo>
                  <a:lnTo>
                    <a:pt x="653" y="672"/>
                  </a:lnTo>
                  <a:lnTo>
                    <a:pt x="653" y="673"/>
                  </a:lnTo>
                  <a:lnTo>
                    <a:pt x="653" y="674"/>
                  </a:lnTo>
                  <a:lnTo>
                    <a:pt x="655" y="678"/>
                  </a:lnTo>
                  <a:lnTo>
                    <a:pt x="655" y="680"/>
                  </a:lnTo>
                  <a:lnTo>
                    <a:pt x="653" y="682"/>
                  </a:lnTo>
                  <a:lnTo>
                    <a:pt x="650" y="685"/>
                  </a:lnTo>
                  <a:lnTo>
                    <a:pt x="651" y="686"/>
                  </a:lnTo>
                  <a:lnTo>
                    <a:pt x="652" y="686"/>
                  </a:lnTo>
                  <a:lnTo>
                    <a:pt x="653" y="687"/>
                  </a:lnTo>
                  <a:lnTo>
                    <a:pt x="655" y="688"/>
                  </a:lnTo>
                  <a:lnTo>
                    <a:pt x="655" y="690"/>
                  </a:lnTo>
                  <a:lnTo>
                    <a:pt x="652" y="691"/>
                  </a:lnTo>
                  <a:lnTo>
                    <a:pt x="653" y="694"/>
                  </a:lnTo>
                  <a:lnTo>
                    <a:pt x="657" y="691"/>
                  </a:lnTo>
                  <a:lnTo>
                    <a:pt x="658" y="691"/>
                  </a:lnTo>
                  <a:lnTo>
                    <a:pt x="660" y="692"/>
                  </a:lnTo>
                  <a:lnTo>
                    <a:pt x="657" y="712"/>
                  </a:lnTo>
                  <a:lnTo>
                    <a:pt x="656" y="718"/>
                  </a:lnTo>
                  <a:lnTo>
                    <a:pt x="652" y="735"/>
                  </a:lnTo>
                  <a:lnTo>
                    <a:pt x="651" y="736"/>
                  </a:lnTo>
                  <a:lnTo>
                    <a:pt x="639" y="733"/>
                  </a:lnTo>
                  <a:lnTo>
                    <a:pt x="643" y="718"/>
                  </a:lnTo>
                  <a:lnTo>
                    <a:pt x="644" y="703"/>
                  </a:lnTo>
                  <a:lnTo>
                    <a:pt x="647" y="695"/>
                  </a:lnTo>
                  <a:lnTo>
                    <a:pt x="646" y="684"/>
                  </a:lnTo>
                  <a:lnTo>
                    <a:pt x="624" y="677"/>
                  </a:lnTo>
                  <a:lnTo>
                    <a:pt x="632" y="670"/>
                  </a:lnTo>
                  <a:lnTo>
                    <a:pt x="646" y="659"/>
                  </a:lnTo>
                  <a:lnTo>
                    <a:pt x="651" y="651"/>
                  </a:lnTo>
                  <a:lnTo>
                    <a:pt x="656" y="645"/>
                  </a:lnTo>
                  <a:lnTo>
                    <a:pt x="661" y="639"/>
                  </a:lnTo>
                  <a:lnTo>
                    <a:pt x="663" y="633"/>
                  </a:lnTo>
                  <a:lnTo>
                    <a:pt x="670" y="619"/>
                  </a:lnTo>
                  <a:lnTo>
                    <a:pt x="671" y="613"/>
                  </a:lnTo>
                  <a:lnTo>
                    <a:pt x="663" y="614"/>
                  </a:lnTo>
                  <a:lnTo>
                    <a:pt x="655" y="615"/>
                  </a:lnTo>
                  <a:lnTo>
                    <a:pt x="646" y="619"/>
                  </a:lnTo>
                  <a:lnTo>
                    <a:pt x="641" y="630"/>
                  </a:lnTo>
                  <a:lnTo>
                    <a:pt x="636" y="639"/>
                  </a:lnTo>
                  <a:lnTo>
                    <a:pt x="628" y="638"/>
                  </a:lnTo>
                  <a:lnTo>
                    <a:pt x="620" y="640"/>
                  </a:lnTo>
                  <a:lnTo>
                    <a:pt x="612" y="638"/>
                  </a:lnTo>
                  <a:lnTo>
                    <a:pt x="601" y="647"/>
                  </a:lnTo>
                  <a:lnTo>
                    <a:pt x="585" y="642"/>
                  </a:lnTo>
                  <a:lnTo>
                    <a:pt x="569" y="643"/>
                  </a:lnTo>
                  <a:lnTo>
                    <a:pt x="568" y="644"/>
                  </a:lnTo>
                  <a:lnTo>
                    <a:pt x="568" y="648"/>
                  </a:lnTo>
                  <a:lnTo>
                    <a:pt x="568" y="650"/>
                  </a:lnTo>
                  <a:lnTo>
                    <a:pt x="568" y="652"/>
                  </a:lnTo>
                  <a:lnTo>
                    <a:pt x="568" y="654"/>
                  </a:lnTo>
                  <a:lnTo>
                    <a:pt x="572" y="657"/>
                  </a:lnTo>
                  <a:lnTo>
                    <a:pt x="572" y="659"/>
                  </a:lnTo>
                  <a:lnTo>
                    <a:pt x="573" y="660"/>
                  </a:lnTo>
                  <a:lnTo>
                    <a:pt x="573" y="662"/>
                  </a:lnTo>
                  <a:lnTo>
                    <a:pt x="573" y="664"/>
                  </a:lnTo>
                  <a:lnTo>
                    <a:pt x="572" y="665"/>
                  </a:lnTo>
                  <a:lnTo>
                    <a:pt x="572" y="666"/>
                  </a:lnTo>
                  <a:lnTo>
                    <a:pt x="568" y="670"/>
                  </a:lnTo>
                  <a:lnTo>
                    <a:pt x="567" y="672"/>
                  </a:lnTo>
                  <a:lnTo>
                    <a:pt x="564" y="677"/>
                  </a:lnTo>
                  <a:lnTo>
                    <a:pt x="561" y="679"/>
                  </a:lnTo>
                  <a:lnTo>
                    <a:pt x="556" y="682"/>
                  </a:lnTo>
                  <a:lnTo>
                    <a:pt x="549" y="688"/>
                  </a:lnTo>
                  <a:lnTo>
                    <a:pt x="547" y="688"/>
                  </a:lnTo>
                  <a:lnTo>
                    <a:pt x="545" y="691"/>
                  </a:lnTo>
                  <a:lnTo>
                    <a:pt x="542" y="692"/>
                  </a:lnTo>
                  <a:lnTo>
                    <a:pt x="541" y="694"/>
                  </a:lnTo>
                  <a:lnTo>
                    <a:pt x="540" y="695"/>
                  </a:lnTo>
                  <a:lnTo>
                    <a:pt x="540" y="696"/>
                  </a:lnTo>
                  <a:lnTo>
                    <a:pt x="538" y="699"/>
                  </a:lnTo>
                  <a:lnTo>
                    <a:pt x="537" y="701"/>
                  </a:lnTo>
                  <a:lnTo>
                    <a:pt x="526" y="698"/>
                  </a:lnTo>
                  <a:lnTo>
                    <a:pt x="523" y="703"/>
                  </a:lnTo>
                  <a:lnTo>
                    <a:pt x="519" y="712"/>
                  </a:lnTo>
                  <a:lnTo>
                    <a:pt x="532" y="715"/>
                  </a:lnTo>
                  <a:lnTo>
                    <a:pt x="532" y="718"/>
                  </a:lnTo>
                  <a:lnTo>
                    <a:pt x="531" y="719"/>
                  </a:lnTo>
                  <a:lnTo>
                    <a:pt x="529" y="721"/>
                  </a:lnTo>
                  <a:lnTo>
                    <a:pt x="527" y="724"/>
                  </a:lnTo>
                  <a:lnTo>
                    <a:pt x="525" y="725"/>
                  </a:lnTo>
                  <a:lnTo>
                    <a:pt x="524" y="726"/>
                  </a:lnTo>
                  <a:lnTo>
                    <a:pt x="524" y="728"/>
                  </a:lnTo>
                  <a:lnTo>
                    <a:pt x="524" y="730"/>
                  </a:lnTo>
                  <a:lnTo>
                    <a:pt x="524" y="731"/>
                  </a:lnTo>
                  <a:lnTo>
                    <a:pt x="523" y="733"/>
                  </a:lnTo>
                  <a:lnTo>
                    <a:pt x="521" y="735"/>
                  </a:lnTo>
                  <a:lnTo>
                    <a:pt x="521" y="737"/>
                  </a:lnTo>
                  <a:lnTo>
                    <a:pt x="521" y="742"/>
                  </a:lnTo>
                  <a:lnTo>
                    <a:pt x="521" y="748"/>
                  </a:lnTo>
                  <a:lnTo>
                    <a:pt x="521" y="749"/>
                  </a:lnTo>
                  <a:lnTo>
                    <a:pt x="523" y="752"/>
                  </a:lnTo>
                  <a:lnTo>
                    <a:pt x="523" y="754"/>
                  </a:lnTo>
                  <a:lnTo>
                    <a:pt x="521" y="756"/>
                  </a:lnTo>
                  <a:lnTo>
                    <a:pt x="521" y="757"/>
                  </a:lnTo>
                  <a:lnTo>
                    <a:pt x="523" y="760"/>
                  </a:lnTo>
                  <a:lnTo>
                    <a:pt x="507" y="758"/>
                  </a:lnTo>
                  <a:lnTo>
                    <a:pt x="502" y="780"/>
                  </a:lnTo>
                  <a:lnTo>
                    <a:pt x="514" y="783"/>
                  </a:lnTo>
                  <a:lnTo>
                    <a:pt x="527" y="795"/>
                  </a:lnTo>
                  <a:lnTo>
                    <a:pt x="538" y="801"/>
                  </a:lnTo>
                  <a:lnTo>
                    <a:pt x="549" y="801"/>
                  </a:lnTo>
                  <a:lnTo>
                    <a:pt x="577" y="802"/>
                  </a:lnTo>
                  <a:lnTo>
                    <a:pt x="581" y="805"/>
                  </a:lnTo>
                  <a:lnTo>
                    <a:pt x="585" y="810"/>
                  </a:lnTo>
                  <a:lnTo>
                    <a:pt x="589" y="811"/>
                  </a:lnTo>
                  <a:lnTo>
                    <a:pt x="595" y="818"/>
                  </a:lnTo>
                  <a:lnTo>
                    <a:pt x="599" y="817"/>
                  </a:lnTo>
                  <a:lnTo>
                    <a:pt x="605" y="835"/>
                  </a:lnTo>
                  <a:lnTo>
                    <a:pt x="602" y="850"/>
                  </a:lnTo>
                  <a:lnTo>
                    <a:pt x="610" y="851"/>
                  </a:lnTo>
                  <a:lnTo>
                    <a:pt x="622" y="839"/>
                  </a:lnTo>
                  <a:lnTo>
                    <a:pt x="624" y="831"/>
                  </a:lnTo>
                  <a:lnTo>
                    <a:pt x="633" y="827"/>
                  </a:lnTo>
                  <a:lnTo>
                    <a:pt x="633" y="833"/>
                  </a:lnTo>
                  <a:lnTo>
                    <a:pt x="638" y="834"/>
                  </a:lnTo>
                  <a:lnTo>
                    <a:pt x="644" y="831"/>
                  </a:lnTo>
                  <a:lnTo>
                    <a:pt x="645" y="826"/>
                  </a:lnTo>
                  <a:lnTo>
                    <a:pt x="652" y="829"/>
                  </a:lnTo>
                  <a:lnTo>
                    <a:pt x="650" y="839"/>
                  </a:lnTo>
                  <a:lnTo>
                    <a:pt x="650" y="843"/>
                  </a:lnTo>
                  <a:lnTo>
                    <a:pt x="656" y="847"/>
                  </a:lnTo>
                  <a:lnTo>
                    <a:pt x="663" y="842"/>
                  </a:lnTo>
                  <a:lnTo>
                    <a:pt x="663" y="838"/>
                  </a:lnTo>
                  <a:lnTo>
                    <a:pt x="669" y="837"/>
                  </a:lnTo>
                  <a:lnTo>
                    <a:pt x="670" y="840"/>
                  </a:lnTo>
                  <a:lnTo>
                    <a:pt x="679" y="843"/>
                  </a:lnTo>
                  <a:lnTo>
                    <a:pt x="689" y="837"/>
                  </a:lnTo>
                  <a:lnTo>
                    <a:pt x="696" y="829"/>
                  </a:lnTo>
                  <a:lnTo>
                    <a:pt x="696" y="823"/>
                  </a:lnTo>
                  <a:lnTo>
                    <a:pt x="711" y="818"/>
                  </a:lnTo>
                  <a:lnTo>
                    <a:pt x="713" y="822"/>
                  </a:lnTo>
                  <a:lnTo>
                    <a:pt x="720" y="823"/>
                  </a:lnTo>
                  <a:lnTo>
                    <a:pt x="723" y="829"/>
                  </a:lnTo>
                  <a:lnTo>
                    <a:pt x="703" y="861"/>
                  </a:lnTo>
                  <a:lnTo>
                    <a:pt x="697" y="868"/>
                  </a:lnTo>
                  <a:lnTo>
                    <a:pt x="710" y="874"/>
                  </a:lnTo>
                  <a:lnTo>
                    <a:pt x="688" y="898"/>
                  </a:lnTo>
                  <a:lnTo>
                    <a:pt x="672" y="931"/>
                  </a:lnTo>
                  <a:lnTo>
                    <a:pt x="648" y="965"/>
                  </a:lnTo>
                  <a:lnTo>
                    <a:pt x="631" y="996"/>
                  </a:lnTo>
                  <a:lnTo>
                    <a:pt x="603" y="1028"/>
                  </a:lnTo>
                  <a:lnTo>
                    <a:pt x="590" y="1038"/>
                  </a:lnTo>
                  <a:lnTo>
                    <a:pt x="583" y="1044"/>
                  </a:lnTo>
                  <a:lnTo>
                    <a:pt x="578" y="1049"/>
                  </a:lnTo>
                  <a:lnTo>
                    <a:pt x="567" y="1064"/>
                  </a:lnTo>
                  <a:lnTo>
                    <a:pt x="559" y="1095"/>
                  </a:lnTo>
                  <a:lnTo>
                    <a:pt x="554" y="1109"/>
                  </a:lnTo>
                  <a:lnTo>
                    <a:pt x="541" y="1166"/>
                  </a:lnTo>
                  <a:lnTo>
                    <a:pt x="528" y="1203"/>
                  </a:lnTo>
                  <a:lnTo>
                    <a:pt x="511" y="1223"/>
                  </a:lnTo>
                  <a:lnTo>
                    <a:pt x="488" y="1232"/>
                  </a:lnTo>
                  <a:lnTo>
                    <a:pt x="465" y="1232"/>
                  </a:lnTo>
                  <a:lnTo>
                    <a:pt x="442" y="1221"/>
                  </a:lnTo>
                  <a:lnTo>
                    <a:pt x="425" y="1205"/>
                  </a:lnTo>
                  <a:lnTo>
                    <a:pt x="412" y="1183"/>
                  </a:lnTo>
                  <a:lnTo>
                    <a:pt x="403" y="1161"/>
                  </a:lnTo>
                  <a:lnTo>
                    <a:pt x="400" y="1140"/>
                  </a:lnTo>
                  <a:lnTo>
                    <a:pt x="392" y="1115"/>
                  </a:lnTo>
                  <a:lnTo>
                    <a:pt x="381" y="1103"/>
                  </a:lnTo>
                  <a:lnTo>
                    <a:pt x="368" y="1090"/>
                  </a:lnTo>
                  <a:lnTo>
                    <a:pt x="352" y="1082"/>
                  </a:lnTo>
                  <a:lnTo>
                    <a:pt x="348" y="1080"/>
                  </a:lnTo>
                  <a:lnTo>
                    <a:pt x="322" y="1075"/>
                  </a:lnTo>
                  <a:lnTo>
                    <a:pt x="298" y="1077"/>
                  </a:lnTo>
                  <a:lnTo>
                    <a:pt x="277" y="1083"/>
                  </a:lnTo>
                  <a:lnTo>
                    <a:pt x="253" y="1092"/>
                  </a:lnTo>
                  <a:lnTo>
                    <a:pt x="237" y="1093"/>
                  </a:lnTo>
                  <a:lnTo>
                    <a:pt x="223" y="1094"/>
                  </a:lnTo>
                  <a:lnTo>
                    <a:pt x="210" y="1098"/>
                  </a:lnTo>
                  <a:lnTo>
                    <a:pt x="199" y="1097"/>
                  </a:lnTo>
                  <a:lnTo>
                    <a:pt x="190" y="1098"/>
                  </a:lnTo>
                  <a:lnTo>
                    <a:pt x="190" y="1094"/>
                  </a:lnTo>
                  <a:lnTo>
                    <a:pt x="186" y="1091"/>
                  </a:lnTo>
                  <a:lnTo>
                    <a:pt x="191" y="1085"/>
                  </a:lnTo>
                  <a:lnTo>
                    <a:pt x="192" y="1081"/>
                  </a:lnTo>
                  <a:lnTo>
                    <a:pt x="190" y="1079"/>
                  </a:lnTo>
                  <a:lnTo>
                    <a:pt x="183" y="1071"/>
                  </a:lnTo>
                  <a:lnTo>
                    <a:pt x="171" y="1072"/>
                  </a:lnTo>
                  <a:lnTo>
                    <a:pt x="165" y="1077"/>
                  </a:lnTo>
                  <a:lnTo>
                    <a:pt x="162" y="1074"/>
                  </a:lnTo>
                  <a:lnTo>
                    <a:pt x="148" y="1086"/>
                  </a:lnTo>
                  <a:lnTo>
                    <a:pt x="144" y="1084"/>
                  </a:lnTo>
                  <a:lnTo>
                    <a:pt x="142" y="1080"/>
                  </a:lnTo>
                  <a:lnTo>
                    <a:pt x="135" y="1081"/>
                  </a:lnTo>
                  <a:lnTo>
                    <a:pt x="126" y="1074"/>
                  </a:lnTo>
                  <a:lnTo>
                    <a:pt x="116" y="1069"/>
                  </a:lnTo>
                  <a:lnTo>
                    <a:pt x="121" y="1064"/>
                  </a:lnTo>
                  <a:lnTo>
                    <a:pt x="119" y="1061"/>
                  </a:lnTo>
                  <a:lnTo>
                    <a:pt x="115" y="1064"/>
                  </a:lnTo>
                  <a:lnTo>
                    <a:pt x="112" y="1060"/>
                  </a:lnTo>
                  <a:lnTo>
                    <a:pt x="108" y="1056"/>
                  </a:lnTo>
                  <a:lnTo>
                    <a:pt x="115" y="1048"/>
                  </a:lnTo>
                  <a:lnTo>
                    <a:pt x="110" y="1048"/>
                  </a:lnTo>
                  <a:lnTo>
                    <a:pt x="111" y="1045"/>
                  </a:lnTo>
                  <a:lnTo>
                    <a:pt x="119" y="1046"/>
                  </a:lnTo>
                  <a:lnTo>
                    <a:pt x="127" y="1049"/>
                  </a:lnTo>
                  <a:lnTo>
                    <a:pt x="130" y="1047"/>
                  </a:lnTo>
                  <a:lnTo>
                    <a:pt x="130" y="1034"/>
                  </a:lnTo>
                  <a:lnTo>
                    <a:pt x="121" y="1026"/>
                  </a:lnTo>
                  <a:lnTo>
                    <a:pt x="116" y="1029"/>
                  </a:lnTo>
                  <a:lnTo>
                    <a:pt x="106" y="1019"/>
                  </a:lnTo>
                  <a:lnTo>
                    <a:pt x="103" y="1011"/>
                  </a:lnTo>
                  <a:lnTo>
                    <a:pt x="93" y="1012"/>
                  </a:lnTo>
                  <a:lnTo>
                    <a:pt x="93" y="1029"/>
                  </a:lnTo>
                  <a:lnTo>
                    <a:pt x="91" y="1029"/>
                  </a:lnTo>
                  <a:lnTo>
                    <a:pt x="88" y="1025"/>
                  </a:lnTo>
                  <a:lnTo>
                    <a:pt x="88" y="1021"/>
                  </a:lnTo>
                  <a:lnTo>
                    <a:pt x="88" y="1016"/>
                  </a:lnTo>
                  <a:lnTo>
                    <a:pt x="90" y="1010"/>
                  </a:lnTo>
                  <a:lnTo>
                    <a:pt x="82" y="1013"/>
                  </a:lnTo>
                  <a:lnTo>
                    <a:pt x="74" y="1031"/>
                  </a:lnTo>
                  <a:lnTo>
                    <a:pt x="66" y="1009"/>
                  </a:lnTo>
                  <a:lnTo>
                    <a:pt x="60" y="1010"/>
                  </a:lnTo>
                  <a:lnTo>
                    <a:pt x="58" y="1001"/>
                  </a:lnTo>
                  <a:lnTo>
                    <a:pt x="73" y="1001"/>
                  </a:lnTo>
                  <a:lnTo>
                    <a:pt x="72" y="996"/>
                  </a:lnTo>
                  <a:lnTo>
                    <a:pt x="64" y="997"/>
                  </a:lnTo>
                  <a:lnTo>
                    <a:pt x="54" y="984"/>
                  </a:lnTo>
                  <a:lnTo>
                    <a:pt x="50" y="987"/>
                  </a:lnTo>
                  <a:lnTo>
                    <a:pt x="24" y="982"/>
                  </a:lnTo>
                  <a:lnTo>
                    <a:pt x="25" y="992"/>
                  </a:lnTo>
                  <a:lnTo>
                    <a:pt x="37" y="1002"/>
                  </a:lnTo>
                  <a:lnTo>
                    <a:pt x="45" y="1007"/>
                  </a:lnTo>
                  <a:lnTo>
                    <a:pt x="45" y="1012"/>
                  </a:lnTo>
                  <a:lnTo>
                    <a:pt x="45" y="1014"/>
                  </a:lnTo>
                  <a:lnTo>
                    <a:pt x="38" y="1022"/>
                  </a:lnTo>
                  <a:lnTo>
                    <a:pt x="23" y="1021"/>
                  </a:lnTo>
                  <a:lnTo>
                    <a:pt x="19" y="1017"/>
                  </a:lnTo>
                  <a:lnTo>
                    <a:pt x="4" y="981"/>
                  </a:lnTo>
                  <a:lnTo>
                    <a:pt x="0" y="973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89" name="Freeform 3131"/>
            <p:cNvSpPr>
              <a:spLocks/>
            </p:cNvSpPr>
            <p:nvPr/>
          </p:nvSpPr>
          <p:spPr bwMode="auto">
            <a:xfrm>
              <a:off x="3058795" y="4832985"/>
              <a:ext cx="1905" cy="12700"/>
            </a:xfrm>
            <a:custGeom>
              <a:avLst/>
              <a:gdLst>
                <a:gd name="T0" fmla="*/ 0 w 3"/>
                <a:gd name="T1" fmla="*/ 12700 h 20"/>
                <a:gd name="T2" fmla="*/ 1905 w 3"/>
                <a:gd name="T3" fmla="*/ 0 h 20"/>
                <a:gd name="T4" fmla="*/ 1905 w 3"/>
                <a:gd name="T5" fmla="*/ 3810 h 20"/>
                <a:gd name="T6" fmla="*/ 1905 w 3"/>
                <a:gd name="T7" fmla="*/ 6350 h 20"/>
                <a:gd name="T8" fmla="*/ 1905 w 3"/>
                <a:gd name="T9" fmla="*/ 6985 h 20"/>
                <a:gd name="T10" fmla="*/ 1905 w 3"/>
                <a:gd name="T11" fmla="*/ 8255 h 20"/>
                <a:gd name="T12" fmla="*/ 635 w 3"/>
                <a:gd name="T13" fmla="*/ 8890 h 20"/>
                <a:gd name="T14" fmla="*/ 635 w 3"/>
                <a:gd name="T15" fmla="*/ 10795 h 20"/>
                <a:gd name="T16" fmla="*/ 0 w 3"/>
                <a:gd name="T17" fmla="*/ 1270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20"/>
                <a:gd name="T29" fmla="*/ 3 w 3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20">
                  <a:moveTo>
                    <a:pt x="0" y="20"/>
                  </a:moveTo>
                  <a:lnTo>
                    <a:pt x="3" y="0"/>
                  </a:lnTo>
                  <a:lnTo>
                    <a:pt x="3" y="6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C0E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0" name="Freeform 3132"/>
            <p:cNvSpPr>
              <a:spLocks/>
            </p:cNvSpPr>
            <p:nvPr/>
          </p:nvSpPr>
          <p:spPr bwMode="auto">
            <a:xfrm>
              <a:off x="2670810" y="5066665"/>
              <a:ext cx="36195" cy="19050"/>
            </a:xfrm>
            <a:custGeom>
              <a:avLst/>
              <a:gdLst>
                <a:gd name="T0" fmla="*/ 35560 w 57"/>
                <a:gd name="T1" fmla="*/ 12700 h 30"/>
                <a:gd name="T2" fmla="*/ 36195 w 57"/>
                <a:gd name="T3" fmla="*/ 19050 h 30"/>
                <a:gd name="T4" fmla="*/ 26670 w 57"/>
                <a:gd name="T5" fmla="*/ 19050 h 30"/>
                <a:gd name="T6" fmla="*/ 14605 w 57"/>
                <a:gd name="T7" fmla="*/ 13335 h 30"/>
                <a:gd name="T8" fmla="*/ 9525 w 57"/>
                <a:gd name="T9" fmla="*/ 14605 h 30"/>
                <a:gd name="T10" fmla="*/ 3175 w 57"/>
                <a:gd name="T11" fmla="*/ 15240 h 30"/>
                <a:gd name="T12" fmla="*/ 1905 w 57"/>
                <a:gd name="T13" fmla="*/ 12065 h 30"/>
                <a:gd name="T14" fmla="*/ 0 w 57"/>
                <a:gd name="T15" fmla="*/ 8255 h 30"/>
                <a:gd name="T16" fmla="*/ 1270 w 57"/>
                <a:gd name="T17" fmla="*/ 6350 h 30"/>
                <a:gd name="T18" fmla="*/ 2540 w 57"/>
                <a:gd name="T19" fmla="*/ 5080 h 30"/>
                <a:gd name="T20" fmla="*/ 1905 w 57"/>
                <a:gd name="T21" fmla="*/ 2540 h 30"/>
                <a:gd name="T22" fmla="*/ 6985 w 57"/>
                <a:gd name="T23" fmla="*/ 0 h 30"/>
                <a:gd name="T24" fmla="*/ 9525 w 57"/>
                <a:gd name="T25" fmla="*/ 2540 h 30"/>
                <a:gd name="T26" fmla="*/ 12700 w 57"/>
                <a:gd name="T27" fmla="*/ 635 h 30"/>
                <a:gd name="T28" fmla="*/ 14605 w 57"/>
                <a:gd name="T29" fmla="*/ 2540 h 30"/>
                <a:gd name="T30" fmla="*/ 15875 w 57"/>
                <a:gd name="T31" fmla="*/ 2540 h 30"/>
                <a:gd name="T32" fmla="*/ 19050 w 57"/>
                <a:gd name="T33" fmla="*/ 6350 h 30"/>
                <a:gd name="T34" fmla="*/ 26670 w 57"/>
                <a:gd name="T35" fmla="*/ 6985 h 30"/>
                <a:gd name="T36" fmla="*/ 27940 w 57"/>
                <a:gd name="T37" fmla="*/ 5715 h 30"/>
                <a:gd name="T38" fmla="*/ 31115 w 57"/>
                <a:gd name="T39" fmla="*/ 6985 h 30"/>
                <a:gd name="T40" fmla="*/ 32385 w 57"/>
                <a:gd name="T41" fmla="*/ 8890 h 30"/>
                <a:gd name="T42" fmla="*/ 35560 w 57"/>
                <a:gd name="T43" fmla="*/ 12700 h 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"/>
                <a:gd name="T67" fmla="*/ 0 h 30"/>
                <a:gd name="T68" fmla="*/ 57 w 57"/>
                <a:gd name="T69" fmla="*/ 30 h 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" h="30">
                  <a:moveTo>
                    <a:pt x="56" y="20"/>
                  </a:moveTo>
                  <a:lnTo>
                    <a:pt x="57" y="30"/>
                  </a:lnTo>
                  <a:lnTo>
                    <a:pt x="42" y="30"/>
                  </a:lnTo>
                  <a:lnTo>
                    <a:pt x="23" y="21"/>
                  </a:lnTo>
                  <a:lnTo>
                    <a:pt x="15" y="23"/>
                  </a:lnTo>
                  <a:lnTo>
                    <a:pt x="5" y="24"/>
                  </a:lnTo>
                  <a:lnTo>
                    <a:pt x="3" y="19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8"/>
                  </a:lnTo>
                  <a:lnTo>
                    <a:pt x="3" y="4"/>
                  </a:lnTo>
                  <a:lnTo>
                    <a:pt x="11" y="0"/>
                  </a:lnTo>
                  <a:lnTo>
                    <a:pt x="15" y="4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4"/>
                  </a:lnTo>
                  <a:lnTo>
                    <a:pt x="30" y="10"/>
                  </a:lnTo>
                  <a:lnTo>
                    <a:pt x="42" y="11"/>
                  </a:lnTo>
                  <a:lnTo>
                    <a:pt x="44" y="9"/>
                  </a:lnTo>
                  <a:lnTo>
                    <a:pt x="49" y="11"/>
                  </a:lnTo>
                  <a:lnTo>
                    <a:pt x="51" y="14"/>
                  </a:lnTo>
                  <a:lnTo>
                    <a:pt x="56" y="20"/>
                  </a:lnTo>
                  <a:close/>
                </a:path>
              </a:pathLst>
            </a:custGeom>
            <a:solidFill>
              <a:srgbClr val="C0E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1" name="Freeform 3133"/>
            <p:cNvSpPr>
              <a:spLocks/>
            </p:cNvSpPr>
            <p:nvPr/>
          </p:nvSpPr>
          <p:spPr bwMode="auto">
            <a:xfrm>
              <a:off x="3055620" y="4860290"/>
              <a:ext cx="635" cy="635"/>
            </a:xfrm>
            <a:custGeom>
              <a:avLst/>
              <a:gdLst>
                <a:gd name="T0" fmla="*/ 0 w 635"/>
                <a:gd name="T1" fmla="*/ 0 h 1"/>
                <a:gd name="T2" fmla="*/ 0 w 635"/>
                <a:gd name="T3" fmla="*/ 635 h 1"/>
                <a:gd name="T4" fmla="*/ 0 w 635"/>
                <a:gd name="T5" fmla="*/ 0 h 1"/>
                <a:gd name="T6" fmla="*/ 0 60000 65536"/>
                <a:gd name="T7" fmla="*/ 0 60000 65536"/>
                <a:gd name="T8" fmla="*/ 0 60000 65536"/>
                <a:gd name="T9" fmla="*/ 0 w 635"/>
                <a:gd name="T10" fmla="*/ 0 h 1"/>
                <a:gd name="T11" fmla="*/ 635 w 63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5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E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2" name="Freeform 3134"/>
            <p:cNvSpPr>
              <a:spLocks/>
            </p:cNvSpPr>
            <p:nvPr/>
          </p:nvSpPr>
          <p:spPr bwMode="auto">
            <a:xfrm>
              <a:off x="3055620" y="4849495"/>
              <a:ext cx="2540" cy="10795"/>
            </a:xfrm>
            <a:custGeom>
              <a:avLst/>
              <a:gdLst>
                <a:gd name="T0" fmla="*/ 0 w 4"/>
                <a:gd name="T1" fmla="*/ 10795 h 17"/>
                <a:gd name="T2" fmla="*/ 2540 w 4"/>
                <a:gd name="T3" fmla="*/ 0 h 17"/>
                <a:gd name="T4" fmla="*/ 2540 w 4"/>
                <a:gd name="T5" fmla="*/ 3175 h 17"/>
                <a:gd name="T6" fmla="*/ 635 w 4"/>
                <a:gd name="T7" fmla="*/ 7620 h 17"/>
                <a:gd name="T8" fmla="*/ 1905 w 4"/>
                <a:gd name="T9" fmla="*/ 8255 h 17"/>
                <a:gd name="T10" fmla="*/ 635 w 4"/>
                <a:gd name="T11" fmla="*/ 9525 h 17"/>
                <a:gd name="T12" fmla="*/ 0 w 4"/>
                <a:gd name="T13" fmla="*/ 9525 h 17"/>
                <a:gd name="T14" fmla="*/ 0 w 4"/>
                <a:gd name="T15" fmla="*/ 1079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17"/>
                <a:gd name="T26" fmla="*/ 4 w 4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17">
                  <a:moveTo>
                    <a:pt x="0" y="17"/>
                  </a:moveTo>
                  <a:lnTo>
                    <a:pt x="4" y="0"/>
                  </a:lnTo>
                  <a:lnTo>
                    <a:pt x="4" y="5"/>
                  </a:lnTo>
                  <a:lnTo>
                    <a:pt x="1" y="12"/>
                  </a:lnTo>
                  <a:lnTo>
                    <a:pt x="3" y="13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0E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3135"/>
            <p:cNvSpPr>
              <a:spLocks/>
            </p:cNvSpPr>
            <p:nvPr/>
          </p:nvSpPr>
          <p:spPr bwMode="auto">
            <a:xfrm>
              <a:off x="2968986" y="2636229"/>
              <a:ext cx="1234673" cy="996449"/>
            </a:xfrm>
            <a:custGeom>
              <a:avLst/>
              <a:gdLst>
                <a:gd name="T0" fmla="*/ 104 w 1943"/>
                <a:gd name="T1" fmla="*/ 471 h 1572"/>
                <a:gd name="T2" fmla="*/ 250 w 1943"/>
                <a:gd name="T3" fmla="*/ 901 h 1572"/>
                <a:gd name="T4" fmla="*/ 491 w 1943"/>
                <a:gd name="T5" fmla="*/ 1000 h 1572"/>
                <a:gd name="T6" fmla="*/ 785 w 1943"/>
                <a:gd name="T7" fmla="*/ 957 h 1572"/>
                <a:gd name="T8" fmla="*/ 876 w 1943"/>
                <a:gd name="T9" fmla="*/ 1094 h 1572"/>
                <a:gd name="T10" fmla="*/ 867 w 1943"/>
                <a:gd name="T11" fmla="*/ 1545 h 1572"/>
                <a:gd name="T12" fmla="*/ 1027 w 1943"/>
                <a:gd name="T13" fmla="*/ 1464 h 1572"/>
                <a:gd name="T14" fmla="*/ 1053 w 1943"/>
                <a:gd name="T15" fmla="*/ 1449 h 1572"/>
                <a:gd name="T16" fmla="*/ 1073 w 1943"/>
                <a:gd name="T17" fmla="*/ 1437 h 1572"/>
                <a:gd name="T18" fmla="*/ 1093 w 1943"/>
                <a:gd name="T19" fmla="*/ 1405 h 1572"/>
                <a:gd name="T20" fmla="*/ 1109 w 1943"/>
                <a:gd name="T21" fmla="*/ 1385 h 1572"/>
                <a:gd name="T22" fmla="*/ 1131 w 1943"/>
                <a:gd name="T23" fmla="*/ 1379 h 1572"/>
                <a:gd name="T24" fmla="*/ 1151 w 1943"/>
                <a:gd name="T25" fmla="*/ 1386 h 1572"/>
                <a:gd name="T26" fmla="*/ 1176 w 1943"/>
                <a:gd name="T27" fmla="*/ 1406 h 1572"/>
                <a:gd name="T28" fmla="*/ 1192 w 1943"/>
                <a:gd name="T29" fmla="*/ 1413 h 1572"/>
                <a:gd name="T30" fmla="*/ 1221 w 1943"/>
                <a:gd name="T31" fmla="*/ 1423 h 1572"/>
                <a:gd name="T32" fmla="*/ 1267 w 1943"/>
                <a:gd name="T33" fmla="*/ 1418 h 1572"/>
                <a:gd name="T34" fmla="*/ 1322 w 1943"/>
                <a:gd name="T35" fmla="*/ 1438 h 1572"/>
                <a:gd name="T36" fmla="*/ 1539 w 1943"/>
                <a:gd name="T37" fmla="*/ 1550 h 1572"/>
                <a:gd name="T38" fmla="*/ 1657 w 1943"/>
                <a:gd name="T39" fmla="*/ 1422 h 1572"/>
                <a:gd name="T40" fmla="*/ 1704 w 1943"/>
                <a:gd name="T41" fmla="*/ 1341 h 1572"/>
                <a:gd name="T42" fmla="*/ 1728 w 1943"/>
                <a:gd name="T43" fmla="*/ 1348 h 1572"/>
                <a:gd name="T44" fmla="*/ 1750 w 1943"/>
                <a:gd name="T45" fmla="*/ 1317 h 1572"/>
                <a:gd name="T46" fmla="*/ 1763 w 1943"/>
                <a:gd name="T47" fmla="*/ 1306 h 1572"/>
                <a:gd name="T48" fmla="*/ 1749 w 1943"/>
                <a:gd name="T49" fmla="*/ 1270 h 1572"/>
                <a:gd name="T50" fmla="*/ 1764 w 1943"/>
                <a:gd name="T51" fmla="*/ 1246 h 1572"/>
                <a:gd name="T52" fmla="*/ 1798 w 1943"/>
                <a:gd name="T53" fmla="*/ 1231 h 1572"/>
                <a:gd name="T54" fmla="*/ 1841 w 1943"/>
                <a:gd name="T55" fmla="*/ 1235 h 1572"/>
                <a:gd name="T56" fmla="*/ 1840 w 1943"/>
                <a:gd name="T57" fmla="*/ 1209 h 1572"/>
                <a:gd name="T58" fmla="*/ 1795 w 1943"/>
                <a:gd name="T59" fmla="*/ 1196 h 1572"/>
                <a:gd name="T60" fmla="*/ 1786 w 1943"/>
                <a:gd name="T61" fmla="*/ 1158 h 1572"/>
                <a:gd name="T62" fmla="*/ 1812 w 1943"/>
                <a:gd name="T63" fmla="*/ 1144 h 1572"/>
                <a:gd name="T64" fmla="*/ 1820 w 1943"/>
                <a:gd name="T65" fmla="*/ 1124 h 1572"/>
                <a:gd name="T66" fmla="*/ 1850 w 1943"/>
                <a:gd name="T67" fmla="*/ 1114 h 1572"/>
                <a:gd name="T68" fmla="*/ 1882 w 1943"/>
                <a:gd name="T69" fmla="*/ 1092 h 1572"/>
                <a:gd name="T70" fmla="*/ 1872 w 1943"/>
                <a:gd name="T71" fmla="*/ 1076 h 1572"/>
                <a:gd name="T72" fmla="*/ 1895 w 1943"/>
                <a:gd name="T73" fmla="*/ 1048 h 1572"/>
                <a:gd name="T74" fmla="*/ 1891 w 1943"/>
                <a:gd name="T75" fmla="*/ 1027 h 1572"/>
                <a:gd name="T76" fmla="*/ 1899 w 1943"/>
                <a:gd name="T77" fmla="*/ 1010 h 1572"/>
                <a:gd name="T78" fmla="*/ 1855 w 1943"/>
                <a:gd name="T79" fmla="*/ 1000 h 1572"/>
                <a:gd name="T80" fmla="*/ 1851 w 1943"/>
                <a:gd name="T81" fmla="*/ 838 h 1572"/>
                <a:gd name="T82" fmla="*/ 1899 w 1943"/>
                <a:gd name="T83" fmla="*/ 693 h 1572"/>
                <a:gd name="T84" fmla="*/ 1893 w 1943"/>
                <a:gd name="T85" fmla="*/ 517 h 1572"/>
                <a:gd name="T86" fmla="*/ 1637 w 1943"/>
                <a:gd name="T87" fmla="*/ 569 h 1572"/>
                <a:gd name="T88" fmla="*/ 1667 w 1943"/>
                <a:gd name="T89" fmla="*/ 682 h 1572"/>
                <a:gd name="T90" fmla="*/ 1588 w 1943"/>
                <a:gd name="T91" fmla="*/ 767 h 1572"/>
                <a:gd name="T92" fmla="*/ 1627 w 1943"/>
                <a:gd name="T93" fmla="*/ 835 h 1572"/>
                <a:gd name="T94" fmla="*/ 1685 w 1943"/>
                <a:gd name="T95" fmla="*/ 907 h 1572"/>
                <a:gd name="T96" fmla="*/ 1727 w 1943"/>
                <a:gd name="T97" fmla="*/ 968 h 1572"/>
                <a:gd name="T98" fmla="*/ 1547 w 1943"/>
                <a:gd name="T99" fmla="*/ 955 h 1572"/>
                <a:gd name="T100" fmla="*/ 1522 w 1943"/>
                <a:gd name="T101" fmla="*/ 906 h 1572"/>
                <a:gd name="T102" fmla="*/ 1378 w 1943"/>
                <a:gd name="T103" fmla="*/ 909 h 1572"/>
                <a:gd name="T104" fmla="*/ 1369 w 1943"/>
                <a:gd name="T105" fmla="*/ 638 h 1572"/>
                <a:gd name="T106" fmla="*/ 1348 w 1943"/>
                <a:gd name="T107" fmla="*/ 390 h 1572"/>
                <a:gd name="T108" fmla="*/ 1253 w 1943"/>
                <a:gd name="T109" fmla="*/ 308 h 1572"/>
                <a:gd name="T110" fmla="*/ 1226 w 1943"/>
                <a:gd name="T111" fmla="*/ 277 h 1572"/>
                <a:gd name="T112" fmla="*/ 1004 w 1943"/>
                <a:gd name="T113" fmla="*/ 308 h 1572"/>
                <a:gd name="T114" fmla="*/ 897 w 1943"/>
                <a:gd name="T115" fmla="*/ 187 h 1572"/>
                <a:gd name="T116" fmla="*/ 835 w 1943"/>
                <a:gd name="T117" fmla="*/ 73 h 1572"/>
                <a:gd name="T118" fmla="*/ 751 w 1943"/>
                <a:gd name="T119" fmla="*/ 59 h 1572"/>
                <a:gd name="T120" fmla="*/ 608 w 1943"/>
                <a:gd name="T121" fmla="*/ 0 h 1572"/>
                <a:gd name="T122" fmla="*/ 123 w 1943"/>
                <a:gd name="T123" fmla="*/ 6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43" h="1572">
                  <a:moveTo>
                    <a:pt x="50" y="35"/>
                  </a:moveTo>
                  <a:lnTo>
                    <a:pt x="35" y="91"/>
                  </a:lnTo>
                  <a:lnTo>
                    <a:pt x="22" y="150"/>
                  </a:lnTo>
                  <a:lnTo>
                    <a:pt x="0" y="231"/>
                  </a:lnTo>
                  <a:lnTo>
                    <a:pt x="80" y="247"/>
                  </a:lnTo>
                  <a:lnTo>
                    <a:pt x="64" y="306"/>
                  </a:lnTo>
                  <a:lnTo>
                    <a:pt x="63" y="310"/>
                  </a:lnTo>
                  <a:lnTo>
                    <a:pt x="60" y="325"/>
                  </a:lnTo>
                  <a:lnTo>
                    <a:pt x="39" y="403"/>
                  </a:lnTo>
                  <a:lnTo>
                    <a:pt x="34" y="421"/>
                  </a:lnTo>
                  <a:lnTo>
                    <a:pt x="21" y="434"/>
                  </a:lnTo>
                  <a:lnTo>
                    <a:pt x="58" y="451"/>
                  </a:lnTo>
                  <a:lnTo>
                    <a:pt x="93" y="467"/>
                  </a:lnTo>
                  <a:lnTo>
                    <a:pt x="104" y="471"/>
                  </a:lnTo>
                  <a:lnTo>
                    <a:pt x="134" y="482"/>
                  </a:lnTo>
                  <a:lnTo>
                    <a:pt x="197" y="506"/>
                  </a:lnTo>
                  <a:lnTo>
                    <a:pt x="180" y="575"/>
                  </a:lnTo>
                  <a:lnTo>
                    <a:pt x="172" y="609"/>
                  </a:lnTo>
                  <a:lnTo>
                    <a:pt x="164" y="649"/>
                  </a:lnTo>
                  <a:lnTo>
                    <a:pt x="145" y="724"/>
                  </a:lnTo>
                  <a:lnTo>
                    <a:pt x="136" y="765"/>
                  </a:lnTo>
                  <a:lnTo>
                    <a:pt x="171" y="771"/>
                  </a:lnTo>
                  <a:lnTo>
                    <a:pt x="164" y="801"/>
                  </a:lnTo>
                  <a:lnTo>
                    <a:pt x="196" y="813"/>
                  </a:lnTo>
                  <a:lnTo>
                    <a:pt x="189" y="844"/>
                  </a:lnTo>
                  <a:lnTo>
                    <a:pt x="212" y="852"/>
                  </a:lnTo>
                  <a:lnTo>
                    <a:pt x="259" y="865"/>
                  </a:lnTo>
                  <a:lnTo>
                    <a:pt x="250" y="901"/>
                  </a:lnTo>
                  <a:lnTo>
                    <a:pt x="287" y="911"/>
                  </a:lnTo>
                  <a:lnTo>
                    <a:pt x="279" y="945"/>
                  </a:lnTo>
                  <a:lnTo>
                    <a:pt x="343" y="963"/>
                  </a:lnTo>
                  <a:lnTo>
                    <a:pt x="329" y="982"/>
                  </a:lnTo>
                  <a:lnTo>
                    <a:pt x="319" y="1000"/>
                  </a:lnTo>
                  <a:lnTo>
                    <a:pt x="321" y="1045"/>
                  </a:lnTo>
                  <a:lnTo>
                    <a:pt x="362" y="1053"/>
                  </a:lnTo>
                  <a:lnTo>
                    <a:pt x="383" y="1058"/>
                  </a:lnTo>
                  <a:lnTo>
                    <a:pt x="400" y="1064"/>
                  </a:lnTo>
                  <a:lnTo>
                    <a:pt x="429" y="1071"/>
                  </a:lnTo>
                  <a:lnTo>
                    <a:pt x="454" y="1072"/>
                  </a:lnTo>
                  <a:lnTo>
                    <a:pt x="475" y="1075"/>
                  </a:lnTo>
                  <a:lnTo>
                    <a:pt x="482" y="1038"/>
                  </a:lnTo>
                  <a:lnTo>
                    <a:pt x="491" y="1000"/>
                  </a:lnTo>
                  <a:lnTo>
                    <a:pt x="492" y="991"/>
                  </a:lnTo>
                  <a:lnTo>
                    <a:pt x="499" y="966"/>
                  </a:lnTo>
                  <a:lnTo>
                    <a:pt x="612" y="991"/>
                  </a:lnTo>
                  <a:lnTo>
                    <a:pt x="620" y="965"/>
                  </a:lnTo>
                  <a:lnTo>
                    <a:pt x="645" y="972"/>
                  </a:lnTo>
                  <a:lnTo>
                    <a:pt x="658" y="976"/>
                  </a:lnTo>
                  <a:lnTo>
                    <a:pt x="686" y="981"/>
                  </a:lnTo>
                  <a:lnTo>
                    <a:pt x="703" y="983"/>
                  </a:lnTo>
                  <a:lnTo>
                    <a:pt x="728" y="987"/>
                  </a:lnTo>
                  <a:lnTo>
                    <a:pt x="733" y="961"/>
                  </a:lnTo>
                  <a:lnTo>
                    <a:pt x="773" y="971"/>
                  </a:lnTo>
                  <a:lnTo>
                    <a:pt x="778" y="960"/>
                  </a:lnTo>
                  <a:lnTo>
                    <a:pt x="782" y="951"/>
                  </a:lnTo>
                  <a:lnTo>
                    <a:pt x="785" y="957"/>
                  </a:lnTo>
                  <a:lnTo>
                    <a:pt x="787" y="970"/>
                  </a:lnTo>
                  <a:lnTo>
                    <a:pt x="783" y="981"/>
                  </a:lnTo>
                  <a:lnTo>
                    <a:pt x="829" y="1003"/>
                  </a:lnTo>
                  <a:lnTo>
                    <a:pt x="855" y="1010"/>
                  </a:lnTo>
                  <a:lnTo>
                    <a:pt x="861" y="1014"/>
                  </a:lnTo>
                  <a:lnTo>
                    <a:pt x="867" y="1026"/>
                  </a:lnTo>
                  <a:lnTo>
                    <a:pt x="866" y="1037"/>
                  </a:lnTo>
                  <a:lnTo>
                    <a:pt x="872" y="1039"/>
                  </a:lnTo>
                  <a:lnTo>
                    <a:pt x="878" y="1039"/>
                  </a:lnTo>
                  <a:lnTo>
                    <a:pt x="886" y="1042"/>
                  </a:lnTo>
                  <a:lnTo>
                    <a:pt x="886" y="1054"/>
                  </a:lnTo>
                  <a:lnTo>
                    <a:pt x="881" y="1072"/>
                  </a:lnTo>
                  <a:lnTo>
                    <a:pt x="880" y="1076"/>
                  </a:lnTo>
                  <a:lnTo>
                    <a:pt x="876" y="1094"/>
                  </a:lnTo>
                  <a:lnTo>
                    <a:pt x="878" y="1129"/>
                  </a:lnTo>
                  <a:lnTo>
                    <a:pt x="878" y="1158"/>
                  </a:lnTo>
                  <a:lnTo>
                    <a:pt x="887" y="1185"/>
                  </a:lnTo>
                  <a:lnTo>
                    <a:pt x="887" y="1198"/>
                  </a:lnTo>
                  <a:lnTo>
                    <a:pt x="873" y="1242"/>
                  </a:lnTo>
                  <a:lnTo>
                    <a:pt x="864" y="1274"/>
                  </a:lnTo>
                  <a:lnTo>
                    <a:pt x="853" y="1313"/>
                  </a:lnTo>
                  <a:lnTo>
                    <a:pt x="847" y="1337"/>
                  </a:lnTo>
                  <a:lnTo>
                    <a:pt x="837" y="1367"/>
                  </a:lnTo>
                  <a:lnTo>
                    <a:pt x="833" y="1441"/>
                  </a:lnTo>
                  <a:lnTo>
                    <a:pt x="835" y="1482"/>
                  </a:lnTo>
                  <a:lnTo>
                    <a:pt x="842" y="1504"/>
                  </a:lnTo>
                  <a:lnTo>
                    <a:pt x="856" y="1528"/>
                  </a:lnTo>
                  <a:lnTo>
                    <a:pt x="867" y="1545"/>
                  </a:lnTo>
                  <a:lnTo>
                    <a:pt x="968" y="1489"/>
                  </a:lnTo>
                  <a:lnTo>
                    <a:pt x="983" y="1484"/>
                  </a:lnTo>
                  <a:lnTo>
                    <a:pt x="987" y="1483"/>
                  </a:lnTo>
                  <a:lnTo>
                    <a:pt x="993" y="1480"/>
                  </a:lnTo>
                  <a:lnTo>
                    <a:pt x="997" y="1476"/>
                  </a:lnTo>
                  <a:lnTo>
                    <a:pt x="1004" y="1477"/>
                  </a:lnTo>
                  <a:lnTo>
                    <a:pt x="1011" y="1478"/>
                  </a:lnTo>
                  <a:lnTo>
                    <a:pt x="1017" y="1476"/>
                  </a:lnTo>
                  <a:lnTo>
                    <a:pt x="1022" y="1473"/>
                  </a:lnTo>
                  <a:lnTo>
                    <a:pt x="1023" y="1471"/>
                  </a:lnTo>
                  <a:lnTo>
                    <a:pt x="1023" y="1469"/>
                  </a:lnTo>
                  <a:lnTo>
                    <a:pt x="1023" y="1468"/>
                  </a:lnTo>
                  <a:lnTo>
                    <a:pt x="1027" y="1467"/>
                  </a:lnTo>
                  <a:lnTo>
                    <a:pt x="1027" y="1464"/>
                  </a:lnTo>
                  <a:lnTo>
                    <a:pt x="1028" y="1463"/>
                  </a:lnTo>
                  <a:lnTo>
                    <a:pt x="1031" y="1463"/>
                  </a:lnTo>
                  <a:lnTo>
                    <a:pt x="1032" y="1461"/>
                  </a:lnTo>
                  <a:lnTo>
                    <a:pt x="1033" y="1460"/>
                  </a:lnTo>
                  <a:lnTo>
                    <a:pt x="1034" y="1459"/>
                  </a:lnTo>
                  <a:lnTo>
                    <a:pt x="1035" y="1458"/>
                  </a:lnTo>
                  <a:lnTo>
                    <a:pt x="1036" y="1458"/>
                  </a:lnTo>
                  <a:lnTo>
                    <a:pt x="1039" y="1456"/>
                  </a:lnTo>
                  <a:lnTo>
                    <a:pt x="1040" y="1455"/>
                  </a:lnTo>
                  <a:lnTo>
                    <a:pt x="1044" y="1453"/>
                  </a:lnTo>
                  <a:lnTo>
                    <a:pt x="1046" y="1453"/>
                  </a:lnTo>
                  <a:lnTo>
                    <a:pt x="1049" y="1452"/>
                  </a:lnTo>
                  <a:lnTo>
                    <a:pt x="1051" y="1451"/>
                  </a:lnTo>
                  <a:lnTo>
                    <a:pt x="1053" y="1449"/>
                  </a:lnTo>
                  <a:lnTo>
                    <a:pt x="1054" y="1448"/>
                  </a:lnTo>
                  <a:lnTo>
                    <a:pt x="1056" y="1448"/>
                  </a:lnTo>
                  <a:lnTo>
                    <a:pt x="1057" y="1448"/>
                  </a:lnTo>
                  <a:lnTo>
                    <a:pt x="1057" y="1447"/>
                  </a:lnTo>
                  <a:lnTo>
                    <a:pt x="1059" y="1445"/>
                  </a:lnTo>
                  <a:lnTo>
                    <a:pt x="1060" y="1445"/>
                  </a:lnTo>
                  <a:lnTo>
                    <a:pt x="1061" y="1445"/>
                  </a:lnTo>
                  <a:lnTo>
                    <a:pt x="1066" y="1445"/>
                  </a:lnTo>
                  <a:lnTo>
                    <a:pt x="1069" y="1444"/>
                  </a:lnTo>
                  <a:lnTo>
                    <a:pt x="1069" y="1442"/>
                  </a:lnTo>
                  <a:lnTo>
                    <a:pt x="1070" y="1442"/>
                  </a:lnTo>
                  <a:lnTo>
                    <a:pt x="1071" y="1441"/>
                  </a:lnTo>
                  <a:lnTo>
                    <a:pt x="1073" y="1440"/>
                  </a:lnTo>
                  <a:lnTo>
                    <a:pt x="1073" y="1437"/>
                  </a:lnTo>
                  <a:lnTo>
                    <a:pt x="1076" y="1435"/>
                  </a:lnTo>
                  <a:lnTo>
                    <a:pt x="1078" y="1430"/>
                  </a:lnTo>
                  <a:lnTo>
                    <a:pt x="1079" y="1429"/>
                  </a:lnTo>
                  <a:lnTo>
                    <a:pt x="1082" y="1428"/>
                  </a:lnTo>
                  <a:lnTo>
                    <a:pt x="1084" y="1423"/>
                  </a:lnTo>
                  <a:lnTo>
                    <a:pt x="1087" y="1422"/>
                  </a:lnTo>
                  <a:lnTo>
                    <a:pt x="1088" y="1420"/>
                  </a:lnTo>
                  <a:lnTo>
                    <a:pt x="1088" y="1418"/>
                  </a:lnTo>
                  <a:lnTo>
                    <a:pt x="1090" y="1416"/>
                  </a:lnTo>
                  <a:lnTo>
                    <a:pt x="1090" y="1414"/>
                  </a:lnTo>
                  <a:lnTo>
                    <a:pt x="1091" y="1412"/>
                  </a:lnTo>
                  <a:lnTo>
                    <a:pt x="1092" y="1410"/>
                  </a:lnTo>
                  <a:lnTo>
                    <a:pt x="1093" y="1409"/>
                  </a:lnTo>
                  <a:lnTo>
                    <a:pt x="1093" y="1405"/>
                  </a:lnTo>
                  <a:lnTo>
                    <a:pt x="1093" y="1403"/>
                  </a:lnTo>
                  <a:lnTo>
                    <a:pt x="1093" y="1402"/>
                  </a:lnTo>
                  <a:lnTo>
                    <a:pt x="1094" y="1402"/>
                  </a:lnTo>
                  <a:lnTo>
                    <a:pt x="1095" y="1402"/>
                  </a:lnTo>
                  <a:lnTo>
                    <a:pt x="1097" y="1398"/>
                  </a:lnTo>
                  <a:lnTo>
                    <a:pt x="1099" y="1397"/>
                  </a:lnTo>
                  <a:lnTo>
                    <a:pt x="1100" y="1395"/>
                  </a:lnTo>
                  <a:lnTo>
                    <a:pt x="1102" y="1394"/>
                  </a:lnTo>
                  <a:lnTo>
                    <a:pt x="1103" y="1390"/>
                  </a:lnTo>
                  <a:lnTo>
                    <a:pt x="1105" y="1390"/>
                  </a:lnTo>
                  <a:lnTo>
                    <a:pt x="1106" y="1389"/>
                  </a:lnTo>
                  <a:lnTo>
                    <a:pt x="1106" y="1388"/>
                  </a:lnTo>
                  <a:lnTo>
                    <a:pt x="1107" y="1386"/>
                  </a:lnTo>
                  <a:lnTo>
                    <a:pt x="1109" y="1385"/>
                  </a:lnTo>
                  <a:lnTo>
                    <a:pt x="1113" y="1383"/>
                  </a:lnTo>
                  <a:lnTo>
                    <a:pt x="1115" y="1383"/>
                  </a:lnTo>
                  <a:lnTo>
                    <a:pt x="1116" y="1383"/>
                  </a:lnTo>
                  <a:lnTo>
                    <a:pt x="1117" y="1382"/>
                  </a:lnTo>
                  <a:lnTo>
                    <a:pt x="1119" y="1383"/>
                  </a:lnTo>
                  <a:lnTo>
                    <a:pt x="1120" y="1384"/>
                  </a:lnTo>
                  <a:lnTo>
                    <a:pt x="1121" y="1383"/>
                  </a:lnTo>
                  <a:lnTo>
                    <a:pt x="1123" y="1380"/>
                  </a:lnTo>
                  <a:lnTo>
                    <a:pt x="1126" y="1377"/>
                  </a:lnTo>
                  <a:lnTo>
                    <a:pt x="1127" y="1377"/>
                  </a:lnTo>
                  <a:lnTo>
                    <a:pt x="1128" y="1377"/>
                  </a:lnTo>
                  <a:lnTo>
                    <a:pt x="1129" y="1378"/>
                  </a:lnTo>
                  <a:lnTo>
                    <a:pt x="1130" y="1379"/>
                  </a:lnTo>
                  <a:lnTo>
                    <a:pt x="1131" y="1379"/>
                  </a:lnTo>
                  <a:lnTo>
                    <a:pt x="1131" y="1378"/>
                  </a:lnTo>
                  <a:lnTo>
                    <a:pt x="1132" y="1378"/>
                  </a:lnTo>
                  <a:lnTo>
                    <a:pt x="1135" y="1378"/>
                  </a:lnTo>
                  <a:lnTo>
                    <a:pt x="1137" y="1379"/>
                  </a:lnTo>
                  <a:lnTo>
                    <a:pt x="1140" y="1379"/>
                  </a:lnTo>
                  <a:lnTo>
                    <a:pt x="1142" y="1378"/>
                  </a:lnTo>
                  <a:lnTo>
                    <a:pt x="1144" y="1378"/>
                  </a:lnTo>
                  <a:lnTo>
                    <a:pt x="1145" y="1378"/>
                  </a:lnTo>
                  <a:lnTo>
                    <a:pt x="1147" y="1379"/>
                  </a:lnTo>
                  <a:lnTo>
                    <a:pt x="1147" y="1382"/>
                  </a:lnTo>
                  <a:lnTo>
                    <a:pt x="1148" y="1383"/>
                  </a:lnTo>
                  <a:lnTo>
                    <a:pt x="1149" y="1384"/>
                  </a:lnTo>
                  <a:lnTo>
                    <a:pt x="1150" y="1385"/>
                  </a:lnTo>
                  <a:lnTo>
                    <a:pt x="1151" y="1386"/>
                  </a:lnTo>
                  <a:lnTo>
                    <a:pt x="1153" y="1387"/>
                  </a:lnTo>
                  <a:lnTo>
                    <a:pt x="1156" y="1388"/>
                  </a:lnTo>
                  <a:lnTo>
                    <a:pt x="1159" y="1388"/>
                  </a:lnTo>
                  <a:lnTo>
                    <a:pt x="1160" y="1390"/>
                  </a:lnTo>
                  <a:lnTo>
                    <a:pt x="1162" y="1391"/>
                  </a:lnTo>
                  <a:lnTo>
                    <a:pt x="1163" y="1394"/>
                  </a:lnTo>
                  <a:lnTo>
                    <a:pt x="1165" y="1394"/>
                  </a:lnTo>
                  <a:lnTo>
                    <a:pt x="1166" y="1395"/>
                  </a:lnTo>
                  <a:lnTo>
                    <a:pt x="1166" y="1399"/>
                  </a:lnTo>
                  <a:lnTo>
                    <a:pt x="1168" y="1400"/>
                  </a:lnTo>
                  <a:lnTo>
                    <a:pt x="1169" y="1402"/>
                  </a:lnTo>
                  <a:lnTo>
                    <a:pt x="1174" y="1403"/>
                  </a:lnTo>
                  <a:lnTo>
                    <a:pt x="1174" y="1405"/>
                  </a:lnTo>
                  <a:lnTo>
                    <a:pt x="1176" y="1406"/>
                  </a:lnTo>
                  <a:lnTo>
                    <a:pt x="1178" y="1406"/>
                  </a:lnTo>
                  <a:lnTo>
                    <a:pt x="1179" y="1406"/>
                  </a:lnTo>
                  <a:lnTo>
                    <a:pt x="1181" y="1406"/>
                  </a:lnTo>
                  <a:lnTo>
                    <a:pt x="1184" y="1407"/>
                  </a:lnTo>
                  <a:lnTo>
                    <a:pt x="1185" y="1407"/>
                  </a:lnTo>
                  <a:lnTo>
                    <a:pt x="1186" y="1407"/>
                  </a:lnTo>
                  <a:lnTo>
                    <a:pt x="1187" y="1409"/>
                  </a:lnTo>
                  <a:lnTo>
                    <a:pt x="1188" y="1411"/>
                  </a:lnTo>
                  <a:lnTo>
                    <a:pt x="1188" y="1412"/>
                  </a:lnTo>
                  <a:lnTo>
                    <a:pt x="1189" y="1412"/>
                  </a:lnTo>
                  <a:lnTo>
                    <a:pt x="1190" y="1411"/>
                  </a:lnTo>
                  <a:lnTo>
                    <a:pt x="1191" y="1411"/>
                  </a:lnTo>
                  <a:lnTo>
                    <a:pt x="1192" y="1412"/>
                  </a:lnTo>
                  <a:lnTo>
                    <a:pt x="1192" y="1413"/>
                  </a:lnTo>
                  <a:lnTo>
                    <a:pt x="1193" y="1414"/>
                  </a:lnTo>
                  <a:lnTo>
                    <a:pt x="1196" y="1416"/>
                  </a:lnTo>
                  <a:lnTo>
                    <a:pt x="1197" y="1417"/>
                  </a:lnTo>
                  <a:lnTo>
                    <a:pt x="1199" y="1419"/>
                  </a:lnTo>
                  <a:lnTo>
                    <a:pt x="1200" y="1419"/>
                  </a:lnTo>
                  <a:lnTo>
                    <a:pt x="1204" y="1420"/>
                  </a:lnTo>
                  <a:lnTo>
                    <a:pt x="1207" y="1421"/>
                  </a:lnTo>
                  <a:lnTo>
                    <a:pt x="1211" y="1421"/>
                  </a:lnTo>
                  <a:lnTo>
                    <a:pt x="1214" y="1422"/>
                  </a:lnTo>
                  <a:lnTo>
                    <a:pt x="1215" y="1422"/>
                  </a:lnTo>
                  <a:lnTo>
                    <a:pt x="1216" y="1422"/>
                  </a:lnTo>
                  <a:lnTo>
                    <a:pt x="1219" y="1423"/>
                  </a:lnTo>
                  <a:lnTo>
                    <a:pt x="1220" y="1424"/>
                  </a:lnTo>
                  <a:lnTo>
                    <a:pt x="1221" y="1423"/>
                  </a:lnTo>
                  <a:lnTo>
                    <a:pt x="1222" y="1423"/>
                  </a:lnTo>
                  <a:lnTo>
                    <a:pt x="1224" y="1423"/>
                  </a:lnTo>
                  <a:lnTo>
                    <a:pt x="1226" y="1424"/>
                  </a:lnTo>
                  <a:lnTo>
                    <a:pt x="1231" y="1428"/>
                  </a:lnTo>
                  <a:lnTo>
                    <a:pt x="1232" y="1428"/>
                  </a:lnTo>
                  <a:lnTo>
                    <a:pt x="1234" y="1428"/>
                  </a:lnTo>
                  <a:lnTo>
                    <a:pt x="1237" y="1429"/>
                  </a:lnTo>
                  <a:lnTo>
                    <a:pt x="1244" y="1430"/>
                  </a:lnTo>
                  <a:lnTo>
                    <a:pt x="1245" y="1430"/>
                  </a:lnTo>
                  <a:lnTo>
                    <a:pt x="1251" y="1428"/>
                  </a:lnTo>
                  <a:lnTo>
                    <a:pt x="1256" y="1425"/>
                  </a:lnTo>
                  <a:lnTo>
                    <a:pt x="1259" y="1423"/>
                  </a:lnTo>
                  <a:lnTo>
                    <a:pt x="1261" y="1422"/>
                  </a:lnTo>
                  <a:lnTo>
                    <a:pt x="1267" y="1418"/>
                  </a:lnTo>
                  <a:lnTo>
                    <a:pt x="1271" y="1416"/>
                  </a:lnTo>
                  <a:lnTo>
                    <a:pt x="1273" y="1414"/>
                  </a:lnTo>
                  <a:lnTo>
                    <a:pt x="1276" y="1414"/>
                  </a:lnTo>
                  <a:lnTo>
                    <a:pt x="1280" y="1412"/>
                  </a:lnTo>
                  <a:lnTo>
                    <a:pt x="1283" y="1412"/>
                  </a:lnTo>
                  <a:lnTo>
                    <a:pt x="1288" y="1410"/>
                  </a:lnTo>
                  <a:lnTo>
                    <a:pt x="1291" y="1410"/>
                  </a:lnTo>
                  <a:lnTo>
                    <a:pt x="1293" y="1411"/>
                  </a:lnTo>
                  <a:lnTo>
                    <a:pt x="1294" y="1411"/>
                  </a:lnTo>
                  <a:lnTo>
                    <a:pt x="1297" y="1403"/>
                  </a:lnTo>
                  <a:lnTo>
                    <a:pt x="1309" y="1408"/>
                  </a:lnTo>
                  <a:lnTo>
                    <a:pt x="1308" y="1416"/>
                  </a:lnTo>
                  <a:lnTo>
                    <a:pt x="1315" y="1421"/>
                  </a:lnTo>
                  <a:lnTo>
                    <a:pt x="1322" y="1438"/>
                  </a:lnTo>
                  <a:lnTo>
                    <a:pt x="1319" y="1456"/>
                  </a:lnTo>
                  <a:lnTo>
                    <a:pt x="1300" y="1480"/>
                  </a:lnTo>
                  <a:lnTo>
                    <a:pt x="1303" y="1489"/>
                  </a:lnTo>
                  <a:lnTo>
                    <a:pt x="1309" y="1500"/>
                  </a:lnTo>
                  <a:lnTo>
                    <a:pt x="1335" y="1518"/>
                  </a:lnTo>
                  <a:lnTo>
                    <a:pt x="1361" y="1526"/>
                  </a:lnTo>
                  <a:lnTo>
                    <a:pt x="1367" y="1524"/>
                  </a:lnTo>
                  <a:lnTo>
                    <a:pt x="1408" y="1541"/>
                  </a:lnTo>
                  <a:lnTo>
                    <a:pt x="1443" y="1562"/>
                  </a:lnTo>
                  <a:lnTo>
                    <a:pt x="1457" y="1570"/>
                  </a:lnTo>
                  <a:lnTo>
                    <a:pt x="1466" y="1572"/>
                  </a:lnTo>
                  <a:lnTo>
                    <a:pt x="1501" y="1562"/>
                  </a:lnTo>
                  <a:lnTo>
                    <a:pt x="1511" y="1560"/>
                  </a:lnTo>
                  <a:lnTo>
                    <a:pt x="1539" y="1550"/>
                  </a:lnTo>
                  <a:lnTo>
                    <a:pt x="1557" y="1544"/>
                  </a:lnTo>
                  <a:lnTo>
                    <a:pt x="1570" y="1554"/>
                  </a:lnTo>
                  <a:lnTo>
                    <a:pt x="1595" y="1560"/>
                  </a:lnTo>
                  <a:lnTo>
                    <a:pt x="1607" y="1547"/>
                  </a:lnTo>
                  <a:lnTo>
                    <a:pt x="1612" y="1521"/>
                  </a:lnTo>
                  <a:lnTo>
                    <a:pt x="1623" y="1510"/>
                  </a:lnTo>
                  <a:lnTo>
                    <a:pt x="1634" y="1509"/>
                  </a:lnTo>
                  <a:lnTo>
                    <a:pt x="1620" y="1473"/>
                  </a:lnTo>
                  <a:lnTo>
                    <a:pt x="1630" y="1456"/>
                  </a:lnTo>
                  <a:lnTo>
                    <a:pt x="1644" y="1443"/>
                  </a:lnTo>
                  <a:lnTo>
                    <a:pt x="1648" y="1438"/>
                  </a:lnTo>
                  <a:lnTo>
                    <a:pt x="1654" y="1433"/>
                  </a:lnTo>
                  <a:lnTo>
                    <a:pt x="1656" y="1429"/>
                  </a:lnTo>
                  <a:lnTo>
                    <a:pt x="1657" y="1422"/>
                  </a:lnTo>
                  <a:lnTo>
                    <a:pt x="1656" y="1412"/>
                  </a:lnTo>
                  <a:lnTo>
                    <a:pt x="1654" y="1400"/>
                  </a:lnTo>
                  <a:lnTo>
                    <a:pt x="1654" y="1390"/>
                  </a:lnTo>
                  <a:lnTo>
                    <a:pt x="1657" y="1377"/>
                  </a:lnTo>
                  <a:lnTo>
                    <a:pt x="1661" y="1368"/>
                  </a:lnTo>
                  <a:lnTo>
                    <a:pt x="1668" y="1356"/>
                  </a:lnTo>
                  <a:lnTo>
                    <a:pt x="1671" y="1350"/>
                  </a:lnTo>
                  <a:lnTo>
                    <a:pt x="1676" y="1341"/>
                  </a:lnTo>
                  <a:lnTo>
                    <a:pt x="1678" y="1338"/>
                  </a:lnTo>
                  <a:lnTo>
                    <a:pt x="1681" y="1335"/>
                  </a:lnTo>
                  <a:lnTo>
                    <a:pt x="1684" y="1335"/>
                  </a:lnTo>
                  <a:lnTo>
                    <a:pt x="1687" y="1335"/>
                  </a:lnTo>
                  <a:lnTo>
                    <a:pt x="1696" y="1337"/>
                  </a:lnTo>
                  <a:lnTo>
                    <a:pt x="1704" y="1341"/>
                  </a:lnTo>
                  <a:lnTo>
                    <a:pt x="1705" y="1341"/>
                  </a:lnTo>
                  <a:lnTo>
                    <a:pt x="1706" y="1342"/>
                  </a:lnTo>
                  <a:lnTo>
                    <a:pt x="1708" y="1343"/>
                  </a:lnTo>
                  <a:lnTo>
                    <a:pt x="1712" y="1347"/>
                  </a:lnTo>
                  <a:lnTo>
                    <a:pt x="1714" y="1349"/>
                  </a:lnTo>
                  <a:lnTo>
                    <a:pt x="1717" y="1351"/>
                  </a:lnTo>
                  <a:lnTo>
                    <a:pt x="1718" y="1352"/>
                  </a:lnTo>
                  <a:lnTo>
                    <a:pt x="1720" y="1353"/>
                  </a:lnTo>
                  <a:lnTo>
                    <a:pt x="1721" y="1353"/>
                  </a:lnTo>
                  <a:lnTo>
                    <a:pt x="1721" y="1352"/>
                  </a:lnTo>
                  <a:lnTo>
                    <a:pt x="1726" y="1350"/>
                  </a:lnTo>
                  <a:lnTo>
                    <a:pt x="1727" y="1349"/>
                  </a:lnTo>
                  <a:lnTo>
                    <a:pt x="1727" y="1348"/>
                  </a:lnTo>
                  <a:lnTo>
                    <a:pt x="1728" y="1348"/>
                  </a:lnTo>
                  <a:lnTo>
                    <a:pt x="1730" y="1344"/>
                  </a:lnTo>
                  <a:lnTo>
                    <a:pt x="1731" y="1342"/>
                  </a:lnTo>
                  <a:lnTo>
                    <a:pt x="1732" y="1340"/>
                  </a:lnTo>
                  <a:lnTo>
                    <a:pt x="1735" y="1335"/>
                  </a:lnTo>
                  <a:lnTo>
                    <a:pt x="1737" y="1329"/>
                  </a:lnTo>
                  <a:lnTo>
                    <a:pt x="1737" y="1328"/>
                  </a:lnTo>
                  <a:lnTo>
                    <a:pt x="1738" y="1327"/>
                  </a:lnTo>
                  <a:lnTo>
                    <a:pt x="1738" y="1326"/>
                  </a:lnTo>
                  <a:lnTo>
                    <a:pt x="1738" y="1325"/>
                  </a:lnTo>
                  <a:lnTo>
                    <a:pt x="1739" y="1323"/>
                  </a:lnTo>
                  <a:lnTo>
                    <a:pt x="1740" y="1320"/>
                  </a:lnTo>
                  <a:lnTo>
                    <a:pt x="1742" y="1319"/>
                  </a:lnTo>
                  <a:lnTo>
                    <a:pt x="1744" y="1317"/>
                  </a:lnTo>
                  <a:lnTo>
                    <a:pt x="1750" y="1317"/>
                  </a:lnTo>
                  <a:lnTo>
                    <a:pt x="1755" y="1318"/>
                  </a:lnTo>
                  <a:lnTo>
                    <a:pt x="1756" y="1318"/>
                  </a:lnTo>
                  <a:lnTo>
                    <a:pt x="1757" y="1318"/>
                  </a:lnTo>
                  <a:lnTo>
                    <a:pt x="1760" y="1319"/>
                  </a:lnTo>
                  <a:lnTo>
                    <a:pt x="1761" y="1319"/>
                  </a:lnTo>
                  <a:lnTo>
                    <a:pt x="1763" y="1318"/>
                  </a:lnTo>
                  <a:lnTo>
                    <a:pt x="1765" y="1317"/>
                  </a:lnTo>
                  <a:lnTo>
                    <a:pt x="1766" y="1316"/>
                  </a:lnTo>
                  <a:lnTo>
                    <a:pt x="1767" y="1313"/>
                  </a:lnTo>
                  <a:lnTo>
                    <a:pt x="1767" y="1310"/>
                  </a:lnTo>
                  <a:lnTo>
                    <a:pt x="1767" y="1309"/>
                  </a:lnTo>
                  <a:lnTo>
                    <a:pt x="1766" y="1308"/>
                  </a:lnTo>
                  <a:lnTo>
                    <a:pt x="1764" y="1307"/>
                  </a:lnTo>
                  <a:lnTo>
                    <a:pt x="1763" y="1306"/>
                  </a:lnTo>
                  <a:lnTo>
                    <a:pt x="1756" y="1302"/>
                  </a:lnTo>
                  <a:lnTo>
                    <a:pt x="1755" y="1302"/>
                  </a:lnTo>
                  <a:lnTo>
                    <a:pt x="1753" y="1298"/>
                  </a:lnTo>
                  <a:lnTo>
                    <a:pt x="1751" y="1295"/>
                  </a:lnTo>
                  <a:lnTo>
                    <a:pt x="1751" y="1294"/>
                  </a:lnTo>
                  <a:lnTo>
                    <a:pt x="1750" y="1293"/>
                  </a:lnTo>
                  <a:lnTo>
                    <a:pt x="1750" y="1291"/>
                  </a:lnTo>
                  <a:lnTo>
                    <a:pt x="1749" y="1289"/>
                  </a:lnTo>
                  <a:lnTo>
                    <a:pt x="1749" y="1287"/>
                  </a:lnTo>
                  <a:lnTo>
                    <a:pt x="1748" y="1282"/>
                  </a:lnTo>
                  <a:lnTo>
                    <a:pt x="1748" y="1280"/>
                  </a:lnTo>
                  <a:lnTo>
                    <a:pt x="1748" y="1273"/>
                  </a:lnTo>
                  <a:lnTo>
                    <a:pt x="1748" y="1272"/>
                  </a:lnTo>
                  <a:lnTo>
                    <a:pt x="1749" y="1270"/>
                  </a:lnTo>
                  <a:lnTo>
                    <a:pt x="1749" y="1268"/>
                  </a:lnTo>
                  <a:lnTo>
                    <a:pt x="1750" y="1263"/>
                  </a:lnTo>
                  <a:lnTo>
                    <a:pt x="1751" y="1262"/>
                  </a:lnTo>
                  <a:lnTo>
                    <a:pt x="1751" y="1261"/>
                  </a:lnTo>
                  <a:lnTo>
                    <a:pt x="1752" y="1259"/>
                  </a:lnTo>
                  <a:lnTo>
                    <a:pt x="1757" y="1252"/>
                  </a:lnTo>
                  <a:lnTo>
                    <a:pt x="1759" y="1252"/>
                  </a:lnTo>
                  <a:lnTo>
                    <a:pt x="1760" y="1251"/>
                  </a:lnTo>
                  <a:lnTo>
                    <a:pt x="1760" y="1250"/>
                  </a:lnTo>
                  <a:lnTo>
                    <a:pt x="1761" y="1249"/>
                  </a:lnTo>
                  <a:lnTo>
                    <a:pt x="1762" y="1249"/>
                  </a:lnTo>
                  <a:lnTo>
                    <a:pt x="1762" y="1248"/>
                  </a:lnTo>
                  <a:lnTo>
                    <a:pt x="1763" y="1247"/>
                  </a:lnTo>
                  <a:lnTo>
                    <a:pt x="1764" y="1246"/>
                  </a:lnTo>
                  <a:lnTo>
                    <a:pt x="1766" y="1245"/>
                  </a:lnTo>
                  <a:lnTo>
                    <a:pt x="1768" y="1244"/>
                  </a:lnTo>
                  <a:lnTo>
                    <a:pt x="1769" y="1243"/>
                  </a:lnTo>
                  <a:lnTo>
                    <a:pt x="1772" y="1242"/>
                  </a:lnTo>
                  <a:lnTo>
                    <a:pt x="1783" y="1242"/>
                  </a:lnTo>
                  <a:lnTo>
                    <a:pt x="1785" y="1242"/>
                  </a:lnTo>
                  <a:lnTo>
                    <a:pt x="1787" y="1240"/>
                  </a:lnTo>
                  <a:lnTo>
                    <a:pt x="1788" y="1239"/>
                  </a:lnTo>
                  <a:lnTo>
                    <a:pt x="1790" y="1236"/>
                  </a:lnTo>
                  <a:lnTo>
                    <a:pt x="1792" y="1234"/>
                  </a:lnTo>
                  <a:lnTo>
                    <a:pt x="1792" y="1233"/>
                  </a:lnTo>
                  <a:lnTo>
                    <a:pt x="1793" y="1232"/>
                  </a:lnTo>
                  <a:lnTo>
                    <a:pt x="1796" y="1231"/>
                  </a:lnTo>
                  <a:lnTo>
                    <a:pt x="1798" y="1231"/>
                  </a:lnTo>
                  <a:lnTo>
                    <a:pt x="1799" y="1231"/>
                  </a:lnTo>
                  <a:lnTo>
                    <a:pt x="1801" y="1231"/>
                  </a:lnTo>
                  <a:lnTo>
                    <a:pt x="1803" y="1232"/>
                  </a:lnTo>
                  <a:lnTo>
                    <a:pt x="1811" y="1234"/>
                  </a:lnTo>
                  <a:lnTo>
                    <a:pt x="1813" y="1235"/>
                  </a:lnTo>
                  <a:lnTo>
                    <a:pt x="1815" y="1235"/>
                  </a:lnTo>
                  <a:lnTo>
                    <a:pt x="1816" y="1236"/>
                  </a:lnTo>
                  <a:lnTo>
                    <a:pt x="1821" y="1236"/>
                  </a:lnTo>
                  <a:lnTo>
                    <a:pt x="1822" y="1236"/>
                  </a:lnTo>
                  <a:lnTo>
                    <a:pt x="1824" y="1236"/>
                  </a:lnTo>
                  <a:lnTo>
                    <a:pt x="1835" y="1236"/>
                  </a:lnTo>
                  <a:lnTo>
                    <a:pt x="1836" y="1236"/>
                  </a:lnTo>
                  <a:lnTo>
                    <a:pt x="1840" y="1235"/>
                  </a:lnTo>
                  <a:lnTo>
                    <a:pt x="1841" y="1235"/>
                  </a:lnTo>
                  <a:lnTo>
                    <a:pt x="1843" y="1234"/>
                  </a:lnTo>
                  <a:lnTo>
                    <a:pt x="1844" y="1233"/>
                  </a:lnTo>
                  <a:lnTo>
                    <a:pt x="1845" y="1231"/>
                  </a:lnTo>
                  <a:lnTo>
                    <a:pt x="1844" y="1230"/>
                  </a:lnTo>
                  <a:lnTo>
                    <a:pt x="1844" y="1227"/>
                  </a:lnTo>
                  <a:lnTo>
                    <a:pt x="1845" y="1224"/>
                  </a:lnTo>
                  <a:lnTo>
                    <a:pt x="1845" y="1223"/>
                  </a:lnTo>
                  <a:lnTo>
                    <a:pt x="1846" y="1222"/>
                  </a:lnTo>
                  <a:lnTo>
                    <a:pt x="1846" y="1220"/>
                  </a:lnTo>
                  <a:lnTo>
                    <a:pt x="1846" y="1216"/>
                  </a:lnTo>
                  <a:lnTo>
                    <a:pt x="1846" y="1215"/>
                  </a:lnTo>
                  <a:lnTo>
                    <a:pt x="1844" y="1212"/>
                  </a:lnTo>
                  <a:lnTo>
                    <a:pt x="1843" y="1211"/>
                  </a:lnTo>
                  <a:lnTo>
                    <a:pt x="1840" y="1209"/>
                  </a:lnTo>
                  <a:lnTo>
                    <a:pt x="1825" y="1197"/>
                  </a:lnTo>
                  <a:lnTo>
                    <a:pt x="1821" y="1194"/>
                  </a:lnTo>
                  <a:lnTo>
                    <a:pt x="1819" y="1193"/>
                  </a:lnTo>
                  <a:lnTo>
                    <a:pt x="1817" y="1192"/>
                  </a:lnTo>
                  <a:lnTo>
                    <a:pt x="1815" y="1192"/>
                  </a:lnTo>
                  <a:lnTo>
                    <a:pt x="1814" y="1192"/>
                  </a:lnTo>
                  <a:lnTo>
                    <a:pt x="1812" y="1192"/>
                  </a:lnTo>
                  <a:lnTo>
                    <a:pt x="1811" y="1192"/>
                  </a:lnTo>
                  <a:lnTo>
                    <a:pt x="1808" y="1193"/>
                  </a:lnTo>
                  <a:lnTo>
                    <a:pt x="1807" y="1193"/>
                  </a:lnTo>
                  <a:lnTo>
                    <a:pt x="1802" y="1194"/>
                  </a:lnTo>
                  <a:lnTo>
                    <a:pt x="1798" y="1196"/>
                  </a:lnTo>
                  <a:lnTo>
                    <a:pt x="1797" y="1197"/>
                  </a:lnTo>
                  <a:lnTo>
                    <a:pt x="1795" y="1196"/>
                  </a:lnTo>
                  <a:lnTo>
                    <a:pt x="1793" y="1196"/>
                  </a:lnTo>
                  <a:lnTo>
                    <a:pt x="1791" y="1194"/>
                  </a:lnTo>
                  <a:lnTo>
                    <a:pt x="1789" y="1192"/>
                  </a:lnTo>
                  <a:lnTo>
                    <a:pt x="1788" y="1190"/>
                  </a:lnTo>
                  <a:lnTo>
                    <a:pt x="1787" y="1190"/>
                  </a:lnTo>
                  <a:lnTo>
                    <a:pt x="1786" y="1187"/>
                  </a:lnTo>
                  <a:lnTo>
                    <a:pt x="1785" y="1185"/>
                  </a:lnTo>
                  <a:lnTo>
                    <a:pt x="1785" y="1184"/>
                  </a:lnTo>
                  <a:lnTo>
                    <a:pt x="1784" y="1176"/>
                  </a:lnTo>
                  <a:lnTo>
                    <a:pt x="1784" y="1169"/>
                  </a:lnTo>
                  <a:lnTo>
                    <a:pt x="1784" y="1167"/>
                  </a:lnTo>
                  <a:lnTo>
                    <a:pt x="1784" y="1166"/>
                  </a:lnTo>
                  <a:lnTo>
                    <a:pt x="1785" y="1162"/>
                  </a:lnTo>
                  <a:lnTo>
                    <a:pt x="1786" y="1158"/>
                  </a:lnTo>
                  <a:lnTo>
                    <a:pt x="1787" y="1154"/>
                  </a:lnTo>
                  <a:lnTo>
                    <a:pt x="1787" y="1153"/>
                  </a:lnTo>
                  <a:lnTo>
                    <a:pt x="1788" y="1151"/>
                  </a:lnTo>
                  <a:lnTo>
                    <a:pt x="1789" y="1151"/>
                  </a:lnTo>
                  <a:lnTo>
                    <a:pt x="1792" y="1146"/>
                  </a:lnTo>
                  <a:lnTo>
                    <a:pt x="1793" y="1145"/>
                  </a:lnTo>
                  <a:lnTo>
                    <a:pt x="1796" y="1146"/>
                  </a:lnTo>
                  <a:lnTo>
                    <a:pt x="1802" y="1147"/>
                  </a:lnTo>
                  <a:lnTo>
                    <a:pt x="1803" y="1147"/>
                  </a:lnTo>
                  <a:lnTo>
                    <a:pt x="1804" y="1147"/>
                  </a:lnTo>
                  <a:lnTo>
                    <a:pt x="1807" y="1146"/>
                  </a:lnTo>
                  <a:lnTo>
                    <a:pt x="1809" y="1146"/>
                  </a:lnTo>
                  <a:lnTo>
                    <a:pt x="1811" y="1145"/>
                  </a:lnTo>
                  <a:lnTo>
                    <a:pt x="1812" y="1144"/>
                  </a:lnTo>
                  <a:lnTo>
                    <a:pt x="1812" y="1143"/>
                  </a:lnTo>
                  <a:lnTo>
                    <a:pt x="1813" y="1142"/>
                  </a:lnTo>
                  <a:lnTo>
                    <a:pt x="1813" y="1141"/>
                  </a:lnTo>
                  <a:lnTo>
                    <a:pt x="1813" y="1139"/>
                  </a:lnTo>
                  <a:lnTo>
                    <a:pt x="1813" y="1135"/>
                  </a:lnTo>
                  <a:lnTo>
                    <a:pt x="1813" y="1130"/>
                  </a:lnTo>
                  <a:lnTo>
                    <a:pt x="1813" y="1129"/>
                  </a:lnTo>
                  <a:lnTo>
                    <a:pt x="1813" y="1128"/>
                  </a:lnTo>
                  <a:lnTo>
                    <a:pt x="1813" y="1127"/>
                  </a:lnTo>
                  <a:lnTo>
                    <a:pt x="1814" y="1126"/>
                  </a:lnTo>
                  <a:lnTo>
                    <a:pt x="1815" y="1126"/>
                  </a:lnTo>
                  <a:lnTo>
                    <a:pt x="1817" y="1124"/>
                  </a:lnTo>
                  <a:lnTo>
                    <a:pt x="1819" y="1124"/>
                  </a:lnTo>
                  <a:lnTo>
                    <a:pt x="1820" y="1124"/>
                  </a:lnTo>
                  <a:lnTo>
                    <a:pt x="1825" y="1126"/>
                  </a:lnTo>
                  <a:lnTo>
                    <a:pt x="1827" y="1127"/>
                  </a:lnTo>
                  <a:lnTo>
                    <a:pt x="1829" y="1126"/>
                  </a:lnTo>
                  <a:lnTo>
                    <a:pt x="1831" y="1126"/>
                  </a:lnTo>
                  <a:lnTo>
                    <a:pt x="1832" y="1124"/>
                  </a:lnTo>
                  <a:lnTo>
                    <a:pt x="1834" y="1122"/>
                  </a:lnTo>
                  <a:lnTo>
                    <a:pt x="1837" y="1119"/>
                  </a:lnTo>
                  <a:lnTo>
                    <a:pt x="1839" y="1117"/>
                  </a:lnTo>
                  <a:lnTo>
                    <a:pt x="1839" y="1116"/>
                  </a:lnTo>
                  <a:lnTo>
                    <a:pt x="1844" y="1116"/>
                  </a:lnTo>
                  <a:lnTo>
                    <a:pt x="1846" y="1116"/>
                  </a:lnTo>
                  <a:lnTo>
                    <a:pt x="1848" y="1115"/>
                  </a:lnTo>
                  <a:lnTo>
                    <a:pt x="1849" y="1115"/>
                  </a:lnTo>
                  <a:lnTo>
                    <a:pt x="1850" y="1114"/>
                  </a:lnTo>
                  <a:lnTo>
                    <a:pt x="1850" y="1112"/>
                  </a:lnTo>
                  <a:lnTo>
                    <a:pt x="1851" y="1112"/>
                  </a:lnTo>
                  <a:lnTo>
                    <a:pt x="1853" y="1108"/>
                  </a:lnTo>
                  <a:lnTo>
                    <a:pt x="1857" y="1103"/>
                  </a:lnTo>
                  <a:lnTo>
                    <a:pt x="1859" y="1100"/>
                  </a:lnTo>
                  <a:lnTo>
                    <a:pt x="1863" y="1099"/>
                  </a:lnTo>
                  <a:lnTo>
                    <a:pt x="1868" y="1100"/>
                  </a:lnTo>
                  <a:lnTo>
                    <a:pt x="1874" y="1103"/>
                  </a:lnTo>
                  <a:lnTo>
                    <a:pt x="1877" y="1101"/>
                  </a:lnTo>
                  <a:lnTo>
                    <a:pt x="1879" y="1100"/>
                  </a:lnTo>
                  <a:lnTo>
                    <a:pt x="1880" y="1098"/>
                  </a:lnTo>
                  <a:lnTo>
                    <a:pt x="1881" y="1097"/>
                  </a:lnTo>
                  <a:lnTo>
                    <a:pt x="1882" y="1094"/>
                  </a:lnTo>
                  <a:lnTo>
                    <a:pt x="1882" y="1092"/>
                  </a:lnTo>
                  <a:lnTo>
                    <a:pt x="1881" y="1091"/>
                  </a:lnTo>
                  <a:lnTo>
                    <a:pt x="1877" y="1088"/>
                  </a:lnTo>
                  <a:lnTo>
                    <a:pt x="1875" y="1087"/>
                  </a:lnTo>
                  <a:lnTo>
                    <a:pt x="1871" y="1086"/>
                  </a:lnTo>
                  <a:lnTo>
                    <a:pt x="1864" y="1086"/>
                  </a:lnTo>
                  <a:lnTo>
                    <a:pt x="1861" y="1086"/>
                  </a:lnTo>
                  <a:lnTo>
                    <a:pt x="1858" y="1086"/>
                  </a:lnTo>
                  <a:lnTo>
                    <a:pt x="1857" y="1085"/>
                  </a:lnTo>
                  <a:lnTo>
                    <a:pt x="1856" y="1081"/>
                  </a:lnTo>
                  <a:lnTo>
                    <a:pt x="1858" y="1080"/>
                  </a:lnTo>
                  <a:lnTo>
                    <a:pt x="1862" y="1079"/>
                  </a:lnTo>
                  <a:lnTo>
                    <a:pt x="1868" y="1077"/>
                  </a:lnTo>
                  <a:lnTo>
                    <a:pt x="1870" y="1077"/>
                  </a:lnTo>
                  <a:lnTo>
                    <a:pt x="1872" y="1076"/>
                  </a:lnTo>
                  <a:lnTo>
                    <a:pt x="1875" y="1075"/>
                  </a:lnTo>
                  <a:lnTo>
                    <a:pt x="1876" y="1074"/>
                  </a:lnTo>
                  <a:lnTo>
                    <a:pt x="1879" y="1071"/>
                  </a:lnTo>
                  <a:lnTo>
                    <a:pt x="1880" y="1068"/>
                  </a:lnTo>
                  <a:lnTo>
                    <a:pt x="1880" y="1063"/>
                  </a:lnTo>
                  <a:lnTo>
                    <a:pt x="1880" y="1060"/>
                  </a:lnTo>
                  <a:lnTo>
                    <a:pt x="1881" y="1058"/>
                  </a:lnTo>
                  <a:lnTo>
                    <a:pt x="1881" y="1056"/>
                  </a:lnTo>
                  <a:lnTo>
                    <a:pt x="1883" y="1053"/>
                  </a:lnTo>
                  <a:lnTo>
                    <a:pt x="1884" y="1052"/>
                  </a:lnTo>
                  <a:lnTo>
                    <a:pt x="1887" y="1051"/>
                  </a:lnTo>
                  <a:lnTo>
                    <a:pt x="1891" y="1050"/>
                  </a:lnTo>
                  <a:lnTo>
                    <a:pt x="1893" y="1049"/>
                  </a:lnTo>
                  <a:lnTo>
                    <a:pt x="1895" y="1048"/>
                  </a:lnTo>
                  <a:lnTo>
                    <a:pt x="1896" y="1047"/>
                  </a:lnTo>
                  <a:lnTo>
                    <a:pt x="1896" y="1046"/>
                  </a:lnTo>
                  <a:lnTo>
                    <a:pt x="1897" y="1044"/>
                  </a:lnTo>
                  <a:lnTo>
                    <a:pt x="1897" y="1042"/>
                  </a:lnTo>
                  <a:lnTo>
                    <a:pt x="1896" y="1041"/>
                  </a:lnTo>
                  <a:lnTo>
                    <a:pt x="1895" y="1039"/>
                  </a:lnTo>
                  <a:lnTo>
                    <a:pt x="1894" y="1039"/>
                  </a:lnTo>
                  <a:lnTo>
                    <a:pt x="1892" y="1037"/>
                  </a:lnTo>
                  <a:lnTo>
                    <a:pt x="1891" y="1036"/>
                  </a:lnTo>
                  <a:lnTo>
                    <a:pt x="1889" y="1034"/>
                  </a:lnTo>
                  <a:lnTo>
                    <a:pt x="1889" y="1033"/>
                  </a:lnTo>
                  <a:lnTo>
                    <a:pt x="1889" y="1031"/>
                  </a:lnTo>
                  <a:lnTo>
                    <a:pt x="1889" y="1029"/>
                  </a:lnTo>
                  <a:lnTo>
                    <a:pt x="1891" y="1027"/>
                  </a:lnTo>
                  <a:lnTo>
                    <a:pt x="1892" y="1027"/>
                  </a:lnTo>
                  <a:lnTo>
                    <a:pt x="1893" y="1026"/>
                  </a:lnTo>
                  <a:lnTo>
                    <a:pt x="1899" y="1024"/>
                  </a:lnTo>
                  <a:lnTo>
                    <a:pt x="1900" y="1024"/>
                  </a:lnTo>
                  <a:lnTo>
                    <a:pt x="1901" y="1023"/>
                  </a:lnTo>
                  <a:lnTo>
                    <a:pt x="1903" y="1022"/>
                  </a:lnTo>
                  <a:lnTo>
                    <a:pt x="1904" y="1021"/>
                  </a:lnTo>
                  <a:lnTo>
                    <a:pt x="1904" y="1018"/>
                  </a:lnTo>
                  <a:lnTo>
                    <a:pt x="1904" y="1017"/>
                  </a:lnTo>
                  <a:lnTo>
                    <a:pt x="1904" y="1016"/>
                  </a:lnTo>
                  <a:lnTo>
                    <a:pt x="1903" y="1014"/>
                  </a:lnTo>
                  <a:lnTo>
                    <a:pt x="1901" y="1012"/>
                  </a:lnTo>
                  <a:lnTo>
                    <a:pt x="1900" y="1011"/>
                  </a:lnTo>
                  <a:lnTo>
                    <a:pt x="1899" y="1010"/>
                  </a:lnTo>
                  <a:lnTo>
                    <a:pt x="1896" y="1008"/>
                  </a:lnTo>
                  <a:lnTo>
                    <a:pt x="1889" y="1011"/>
                  </a:lnTo>
                  <a:lnTo>
                    <a:pt x="1887" y="1011"/>
                  </a:lnTo>
                  <a:lnTo>
                    <a:pt x="1885" y="1011"/>
                  </a:lnTo>
                  <a:lnTo>
                    <a:pt x="1883" y="1010"/>
                  </a:lnTo>
                  <a:lnTo>
                    <a:pt x="1882" y="1008"/>
                  </a:lnTo>
                  <a:lnTo>
                    <a:pt x="1881" y="1007"/>
                  </a:lnTo>
                  <a:lnTo>
                    <a:pt x="1881" y="1005"/>
                  </a:lnTo>
                  <a:lnTo>
                    <a:pt x="1883" y="1003"/>
                  </a:lnTo>
                  <a:lnTo>
                    <a:pt x="1884" y="1001"/>
                  </a:lnTo>
                  <a:lnTo>
                    <a:pt x="1891" y="992"/>
                  </a:lnTo>
                  <a:lnTo>
                    <a:pt x="1889" y="991"/>
                  </a:lnTo>
                  <a:lnTo>
                    <a:pt x="1871" y="995"/>
                  </a:lnTo>
                  <a:lnTo>
                    <a:pt x="1855" y="1000"/>
                  </a:lnTo>
                  <a:lnTo>
                    <a:pt x="1848" y="1008"/>
                  </a:lnTo>
                  <a:lnTo>
                    <a:pt x="1847" y="1002"/>
                  </a:lnTo>
                  <a:lnTo>
                    <a:pt x="1832" y="993"/>
                  </a:lnTo>
                  <a:lnTo>
                    <a:pt x="1796" y="975"/>
                  </a:lnTo>
                  <a:lnTo>
                    <a:pt x="1797" y="965"/>
                  </a:lnTo>
                  <a:lnTo>
                    <a:pt x="1810" y="954"/>
                  </a:lnTo>
                  <a:lnTo>
                    <a:pt x="1821" y="935"/>
                  </a:lnTo>
                  <a:lnTo>
                    <a:pt x="1827" y="932"/>
                  </a:lnTo>
                  <a:lnTo>
                    <a:pt x="1829" y="924"/>
                  </a:lnTo>
                  <a:lnTo>
                    <a:pt x="1839" y="882"/>
                  </a:lnTo>
                  <a:lnTo>
                    <a:pt x="1844" y="855"/>
                  </a:lnTo>
                  <a:lnTo>
                    <a:pt x="1845" y="849"/>
                  </a:lnTo>
                  <a:lnTo>
                    <a:pt x="1845" y="842"/>
                  </a:lnTo>
                  <a:lnTo>
                    <a:pt x="1851" y="838"/>
                  </a:lnTo>
                  <a:lnTo>
                    <a:pt x="1873" y="820"/>
                  </a:lnTo>
                  <a:lnTo>
                    <a:pt x="1885" y="813"/>
                  </a:lnTo>
                  <a:lnTo>
                    <a:pt x="1895" y="809"/>
                  </a:lnTo>
                  <a:lnTo>
                    <a:pt x="1897" y="800"/>
                  </a:lnTo>
                  <a:lnTo>
                    <a:pt x="1908" y="790"/>
                  </a:lnTo>
                  <a:lnTo>
                    <a:pt x="1913" y="793"/>
                  </a:lnTo>
                  <a:lnTo>
                    <a:pt x="1915" y="806"/>
                  </a:lnTo>
                  <a:lnTo>
                    <a:pt x="1941" y="807"/>
                  </a:lnTo>
                  <a:lnTo>
                    <a:pt x="1943" y="800"/>
                  </a:lnTo>
                  <a:lnTo>
                    <a:pt x="1920" y="771"/>
                  </a:lnTo>
                  <a:lnTo>
                    <a:pt x="1912" y="769"/>
                  </a:lnTo>
                  <a:lnTo>
                    <a:pt x="1887" y="745"/>
                  </a:lnTo>
                  <a:lnTo>
                    <a:pt x="1879" y="716"/>
                  </a:lnTo>
                  <a:lnTo>
                    <a:pt x="1899" y="693"/>
                  </a:lnTo>
                  <a:lnTo>
                    <a:pt x="1897" y="644"/>
                  </a:lnTo>
                  <a:lnTo>
                    <a:pt x="1898" y="642"/>
                  </a:lnTo>
                  <a:lnTo>
                    <a:pt x="1904" y="634"/>
                  </a:lnTo>
                  <a:lnTo>
                    <a:pt x="1922" y="623"/>
                  </a:lnTo>
                  <a:lnTo>
                    <a:pt x="1927" y="607"/>
                  </a:lnTo>
                  <a:lnTo>
                    <a:pt x="1934" y="581"/>
                  </a:lnTo>
                  <a:lnTo>
                    <a:pt x="1934" y="570"/>
                  </a:lnTo>
                  <a:lnTo>
                    <a:pt x="1933" y="561"/>
                  </a:lnTo>
                  <a:lnTo>
                    <a:pt x="1911" y="546"/>
                  </a:lnTo>
                  <a:lnTo>
                    <a:pt x="1913" y="540"/>
                  </a:lnTo>
                  <a:lnTo>
                    <a:pt x="1906" y="534"/>
                  </a:lnTo>
                  <a:lnTo>
                    <a:pt x="1895" y="537"/>
                  </a:lnTo>
                  <a:lnTo>
                    <a:pt x="1888" y="523"/>
                  </a:lnTo>
                  <a:lnTo>
                    <a:pt x="1893" y="517"/>
                  </a:lnTo>
                  <a:lnTo>
                    <a:pt x="1892" y="508"/>
                  </a:lnTo>
                  <a:lnTo>
                    <a:pt x="1848" y="525"/>
                  </a:lnTo>
                  <a:lnTo>
                    <a:pt x="1827" y="524"/>
                  </a:lnTo>
                  <a:lnTo>
                    <a:pt x="1796" y="525"/>
                  </a:lnTo>
                  <a:lnTo>
                    <a:pt x="1792" y="512"/>
                  </a:lnTo>
                  <a:lnTo>
                    <a:pt x="1759" y="518"/>
                  </a:lnTo>
                  <a:lnTo>
                    <a:pt x="1745" y="517"/>
                  </a:lnTo>
                  <a:lnTo>
                    <a:pt x="1704" y="516"/>
                  </a:lnTo>
                  <a:lnTo>
                    <a:pt x="1666" y="530"/>
                  </a:lnTo>
                  <a:lnTo>
                    <a:pt x="1658" y="535"/>
                  </a:lnTo>
                  <a:lnTo>
                    <a:pt x="1653" y="535"/>
                  </a:lnTo>
                  <a:lnTo>
                    <a:pt x="1648" y="537"/>
                  </a:lnTo>
                  <a:lnTo>
                    <a:pt x="1637" y="563"/>
                  </a:lnTo>
                  <a:lnTo>
                    <a:pt x="1637" y="569"/>
                  </a:lnTo>
                  <a:lnTo>
                    <a:pt x="1637" y="583"/>
                  </a:lnTo>
                  <a:lnTo>
                    <a:pt x="1666" y="591"/>
                  </a:lnTo>
                  <a:lnTo>
                    <a:pt x="1660" y="612"/>
                  </a:lnTo>
                  <a:lnTo>
                    <a:pt x="1659" y="619"/>
                  </a:lnTo>
                  <a:lnTo>
                    <a:pt x="1663" y="624"/>
                  </a:lnTo>
                  <a:lnTo>
                    <a:pt x="1668" y="635"/>
                  </a:lnTo>
                  <a:lnTo>
                    <a:pt x="1673" y="640"/>
                  </a:lnTo>
                  <a:lnTo>
                    <a:pt x="1664" y="658"/>
                  </a:lnTo>
                  <a:lnTo>
                    <a:pt x="1652" y="656"/>
                  </a:lnTo>
                  <a:lnTo>
                    <a:pt x="1651" y="662"/>
                  </a:lnTo>
                  <a:lnTo>
                    <a:pt x="1655" y="665"/>
                  </a:lnTo>
                  <a:lnTo>
                    <a:pt x="1661" y="670"/>
                  </a:lnTo>
                  <a:lnTo>
                    <a:pt x="1668" y="677"/>
                  </a:lnTo>
                  <a:lnTo>
                    <a:pt x="1667" y="682"/>
                  </a:lnTo>
                  <a:lnTo>
                    <a:pt x="1656" y="694"/>
                  </a:lnTo>
                  <a:lnTo>
                    <a:pt x="1647" y="692"/>
                  </a:lnTo>
                  <a:lnTo>
                    <a:pt x="1629" y="717"/>
                  </a:lnTo>
                  <a:lnTo>
                    <a:pt x="1628" y="728"/>
                  </a:lnTo>
                  <a:lnTo>
                    <a:pt x="1617" y="723"/>
                  </a:lnTo>
                  <a:lnTo>
                    <a:pt x="1600" y="719"/>
                  </a:lnTo>
                  <a:lnTo>
                    <a:pt x="1580" y="712"/>
                  </a:lnTo>
                  <a:lnTo>
                    <a:pt x="1579" y="716"/>
                  </a:lnTo>
                  <a:lnTo>
                    <a:pt x="1579" y="726"/>
                  </a:lnTo>
                  <a:lnTo>
                    <a:pt x="1579" y="734"/>
                  </a:lnTo>
                  <a:lnTo>
                    <a:pt x="1577" y="740"/>
                  </a:lnTo>
                  <a:lnTo>
                    <a:pt x="1572" y="749"/>
                  </a:lnTo>
                  <a:lnTo>
                    <a:pt x="1581" y="758"/>
                  </a:lnTo>
                  <a:lnTo>
                    <a:pt x="1588" y="767"/>
                  </a:lnTo>
                  <a:lnTo>
                    <a:pt x="1594" y="773"/>
                  </a:lnTo>
                  <a:lnTo>
                    <a:pt x="1597" y="781"/>
                  </a:lnTo>
                  <a:lnTo>
                    <a:pt x="1597" y="784"/>
                  </a:lnTo>
                  <a:lnTo>
                    <a:pt x="1597" y="790"/>
                  </a:lnTo>
                  <a:lnTo>
                    <a:pt x="1596" y="791"/>
                  </a:lnTo>
                  <a:lnTo>
                    <a:pt x="1597" y="802"/>
                  </a:lnTo>
                  <a:lnTo>
                    <a:pt x="1604" y="803"/>
                  </a:lnTo>
                  <a:lnTo>
                    <a:pt x="1609" y="803"/>
                  </a:lnTo>
                  <a:lnTo>
                    <a:pt x="1617" y="802"/>
                  </a:lnTo>
                  <a:lnTo>
                    <a:pt x="1619" y="812"/>
                  </a:lnTo>
                  <a:lnTo>
                    <a:pt x="1598" y="813"/>
                  </a:lnTo>
                  <a:lnTo>
                    <a:pt x="1598" y="817"/>
                  </a:lnTo>
                  <a:lnTo>
                    <a:pt x="1609" y="835"/>
                  </a:lnTo>
                  <a:lnTo>
                    <a:pt x="1627" y="835"/>
                  </a:lnTo>
                  <a:lnTo>
                    <a:pt x="1636" y="833"/>
                  </a:lnTo>
                  <a:lnTo>
                    <a:pt x="1643" y="835"/>
                  </a:lnTo>
                  <a:lnTo>
                    <a:pt x="1648" y="836"/>
                  </a:lnTo>
                  <a:lnTo>
                    <a:pt x="1653" y="839"/>
                  </a:lnTo>
                  <a:lnTo>
                    <a:pt x="1658" y="844"/>
                  </a:lnTo>
                  <a:lnTo>
                    <a:pt x="1661" y="848"/>
                  </a:lnTo>
                  <a:lnTo>
                    <a:pt x="1668" y="855"/>
                  </a:lnTo>
                  <a:lnTo>
                    <a:pt x="1677" y="867"/>
                  </a:lnTo>
                  <a:lnTo>
                    <a:pt x="1670" y="875"/>
                  </a:lnTo>
                  <a:lnTo>
                    <a:pt x="1664" y="877"/>
                  </a:lnTo>
                  <a:lnTo>
                    <a:pt x="1661" y="883"/>
                  </a:lnTo>
                  <a:lnTo>
                    <a:pt x="1657" y="885"/>
                  </a:lnTo>
                  <a:lnTo>
                    <a:pt x="1654" y="898"/>
                  </a:lnTo>
                  <a:lnTo>
                    <a:pt x="1685" y="907"/>
                  </a:lnTo>
                  <a:lnTo>
                    <a:pt x="1688" y="915"/>
                  </a:lnTo>
                  <a:lnTo>
                    <a:pt x="1701" y="938"/>
                  </a:lnTo>
                  <a:lnTo>
                    <a:pt x="1707" y="934"/>
                  </a:lnTo>
                  <a:lnTo>
                    <a:pt x="1700" y="922"/>
                  </a:lnTo>
                  <a:lnTo>
                    <a:pt x="1714" y="909"/>
                  </a:lnTo>
                  <a:lnTo>
                    <a:pt x="1719" y="913"/>
                  </a:lnTo>
                  <a:lnTo>
                    <a:pt x="1728" y="901"/>
                  </a:lnTo>
                  <a:lnTo>
                    <a:pt x="1740" y="883"/>
                  </a:lnTo>
                  <a:lnTo>
                    <a:pt x="1748" y="874"/>
                  </a:lnTo>
                  <a:lnTo>
                    <a:pt x="1769" y="919"/>
                  </a:lnTo>
                  <a:lnTo>
                    <a:pt x="1771" y="930"/>
                  </a:lnTo>
                  <a:lnTo>
                    <a:pt x="1769" y="940"/>
                  </a:lnTo>
                  <a:lnTo>
                    <a:pt x="1759" y="960"/>
                  </a:lnTo>
                  <a:lnTo>
                    <a:pt x="1727" y="968"/>
                  </a:lnTo>
                  <a:lnTo>
                    <a:pt x="1714" y="983"/>
                  </a:lnTo>
                  <a:lnTo>
                    <a:pt x="1704" y="988"/>
                  </a:lnTo>
                  <a:lnTo>
                    <a:pt x="1696" y="987"/>
                  </a:lnTo>
                  <a:lnTo>
                    <a:pt x="1693" y="986"/>
                  </a:lnTo>
                  <a:lnTo>
                    <a:pt x="1586" y="959"/>
                  </a:lnTo>
                  <a:lnTo>
                    <a:pt x="1584" y="957"/>
                  </a:lnTo>
                  <a:lnTo>
                    <a:pt x="1586" y="946"/>
                  </a:lnTo>
                  <a:lnTo>
                    <a:pt x="1587" y="944"/>
                  </a:lnTo>
                  <a:lnTo>
                    <a:pt x="1594" y="944"/>
                  </a:lnTo>
                  <a:lnTo>
                    <a:pt x="1594" y="936"/>
                  </a:lnTo>
                  <a:lnTo>
                    <a:pt x="1585" y="936"/>
                  </a:lnTo>
                  <a:lnTo>
                    <a:pt x="1581" y="943"/>
                  </a:lnTo>
                  <a:lnTo>
                    <a:pt x="1575" y="959"/>
                  </a:lnTo>
                  <a:lnTo>
                    <a:pt x="1547" y="955"/>
                  </a:lnTo>
                  <a:lnTo>
                    <a:pt x="1545" y="965"/>
                  </a:lnTo>
                  <a:lnTo>
                    <a:pt x="1551" y="970"/>
                  </a:lnTo>
                  <a:lnTo>
                    <a:pt x="1553" y="978"/>
                  </a:lnTo>
                  <a:lnTo>
                    <a:pt x="1539" y="981"/>
                  </a:lnTo>
                  <a:lnTo>
                    <a:pt x="1534" y="990"/>
                  </a:lnTo>
                  <a:lnTo>
                    <a:pt x="1524" y="988"/>
                  </a:lnTo>
                  <a:lnTo>
                    <a:pt x="1532" y="970"/>
                  </a:lnTo>
                  <a:lnTo>
                    <a:pt x="1532" y="967"/>
                  </a:lnTo>
                  <a:lnTo>
                    <a:pt x="1531" y="956"/>
                  </a:lnTo>
                  <a:lnTo>
                    <a:pt x="1527" y="954"/>
                  </a:lnTo>
                  <a:lnTo>
                    <a:pt x="1503" y="942"/>
                  </a:lnTo>
                  <a:lnTo>
                    <a:pt x="1514" y="926"/>
                  </a:lnTo>
                  <a:lnTo>
                    <a:pt x="1512" y="912"/>
                  </a:lnTo>
                  <a:lnTo>
                    <a:pt x="1522" y="906"/>
                  </a:lnTo>
                  <a:lnTo>
                    <a:pt x="1528" y="912"/>
                  </a:lnTo>
                  <a:lnTo>
                    <a:pt x="1538" y="903"/>
                  </a:lnTo>
                  <a:lnTo>
                    <a:pt x="1544" y="895"/>
                  </a:lnTo>
                  <a:lnTo>
                    <a:pt x="1533" y="883"/>
                  </a:lnTo>
                  <a:lnTo>
                    <a:pt x="1522" y="883"/>
                  </a:lnTo>
                  <a:lnTo>
                    <a:pt x="1497" y="882"/>
                  </a:lnTo>
                  <a:lnTo>
                    <a:pt x="1479" y="882"/>
                  </a:lnTo>
                  <a:lnTo>
                    <a:pt x="1459" y="882"/>
                  </a:lnTo>
                  <a:lnTo>
                    <a:pt x="1430" y="880"/>
                  </a:lnTo>
                  <a:lnTo>
                    <a:pt x="1440" y="917"/>
                  </a:lnTo>
                  <a:lnTo>
                    <a:pt x="1423" y="934"/>
                  </a:lnTo>
                  <a:lnTo>
                    <a:pt x="1411" y="926"/>
                  </a:lnTo>
                  <a:lnTo>
                    <a:pt x="1395" y="915"/>
                  </a:lnTo>
                  <a:lnTo>
                    <a:pt x="1378" y="909"/>
                  </a:lnTo>
                  <a:lnTo>
                    <a:pt x="1354" y="886"/>
                  </a:lnTo>
                  <a:lnTo>
                    <a:pt x="1310" y="828"/>
                  </a:lnTo>
                  <a:lnTo>
                    <a:pt x="1318" y="809"/>
                  </a:lnTo>
                  <a:lnTo>
                    <a:pt x="1323" y="783"/>
                  </a:lnTo>
                  <a:lnTo>
                    <a:pt x="1322" y="779"/>
                  </a:lnTo>
                  <a:lnTo>
                    <a:pt x="1342" y="765"/>
                  </a:lnTo>
                  <a:lnTo>
                    <a:pt x="1380" y="745"/>
                  </a:lnTo>
                  <a:lnTo>
                    <a:pt x="1397" y="729"/>
                  </a:lnTo>
                  <a:lnTo>
                    <a:pt x="1409" y="709"/>
                  </a:lnTo>
                  <a:lnTo>
                    <a:pt x="1409" y="692"/>
                  </a:lnTo>
                  <a:lnTo>
                    <a:pt x="1405" y="677"/>
                  </a:lnTo>
                  <a:lnTo>
                    <a:pt x="1393" y="658"/>
                  </a:lnTo>
                  <a:lnTo>
                    <a:pt x="1381" y="649"/>
                  </a:lnTo>
                  <a:lnTo>
                    <a:pt x="1369" y="638"/>
                  </a:lnTo>
                  <a:lnTo>
                    <a:pt x="1358" y="630"/>
                  </a:lnTo>
                  <a:lnTo>
                    <a:pt x="1344" y="619"/>
                  </a:lnTo>
                  <a:lnTo>
                    <a:pt x="1335" y="611"/>
                  </a:lnTo>
                  <a:lnTo>
                    <a:pt x="1332" y="608"/>
                  </a:lnTo>
                  <a:lnTo>
                    <a:pt x="1322" y="595"/>
                  </a:lnTo>
                  <a:lnTo>
                    <a:pt x="1286" y="560"/>
                  </a:lnTo>
                  <a:lnTo>
                    <a:pt x="1279" y="540"/>
                  </a:lnTo>
                  <a:lnTo>
                    <a:pt x="1281" y="524"/>
                  </a:lnTo>
                  <a:lnTo>
                    <a:pt x="1282" y="512"/>
                  </a:lnTo>
                  <a:lnTo>
                    <a:pt x="1288" y="498"/>
                  </a:lnTo>
                  <a:lnTo>
                    <a:pt x="1307" y="471"/>
                  </a:lnTo>
                  <a:lnTo>
                    <a:pt x="1343" y="424"/>
                  </a:lnTo>
                  <a:lnTo>
                    <a:pt x="1347" y="396"/>
                  </a:lnTo>
                  <a:lnTo>
                    <a:pt x="1348" y="390"/>
                  </a:lnTo>
                  <a:lnTo>
                    <a:pt x="1351" y="363"/>
                  </a:lnTo>
                  <a:lnTo>
                    <a:pt x="1342" y="351"/>
                  </a:lnTo>
                  <a:lnTo>
                    <a:pt x="1335" y="325"/>
                  </a:lnTo>
                  <a:lnTo>
                    <a:pt x="1335" y="302"/>
                  </a:lnTo>
                  <a:lnTo>
                    <a:pt x="1324" y="301"/>
                  </a:lnTo>
                  <a:lnTo>
                    <a:pt x="1318" y="304"/>
                  </a:lnTo>
                  <a:lnTo>
                    <a:pt x="1310" y="313"/>
                  </a:lnTo>
                  <a:lnTo>
                    <a:pt x="1308" y="314"/>
                  </a:lnTo>
                  <a:lnTo>
                    <a:pt x="1294" y="315"/>
                  </a:lnTo>
                  <a:lnTo>
                    <a:pt x="1288" y="313"/>
                  </a:lnTo>
                  <a:lnTo>
                    <a:pt x="1279" y="313"/>
                  </a:lnTo>
                  <a:lnTo>
                    <a:pt x="1277" y="307"/>
                  </a:lnTo>
                  <a:lnTo>
                    <a:pt x="1255" y="309"/>
                  </a:lnTo>
                  <a:lnTo>
                    <a:pt x="1253" y="308"/>
                  </a:lnTo>
                  <a:lnTo>
                    <a:pt x="1208" y="353"/>
                  </a:lnTo>
                  <a:lnTo>
                    <a:pt x="1202" y="351"/>
                  </a:lnTo>
                  <a:lnTo>
                    <a:pt x="1196" y="349"/>
                  </a:lnTo>
                  <a:lnTo>
                    <a:pt x="1201" y="339"/>
                  </a:lnTo>
                  <a:lnTo>
                    <a:pt x="1188" y="333"/>
                  </a:lnTo>
                  <a:lnTo>
                    <a:pt x="1184" y="343"/>
                  </a:lnTo>
                  <a:lnTo>
                    <a:pt x="1167" y="339"/>
                  </a:lnTo>
                  <a:lnTo>
                    <a:pt x="1174" y="303"/>
                  </a:lnTo>
                  <a:lnTo>
                    <a:pt x="1181" y="304"/>
                  </a:lnTo>
                  <a:lnTo>
                    <a:pt x="1185" y="303"/>
                  </a:lnTo>
                  <a:lnTo>
                    <a:pt x="1189" y="301"/>
                  </a:lnTo>
                  <a:lnTo>
                    <a:pt x="1228" y="302"/>
                  </a:lnTo>
                  <a:lnTo>
                    <a:pt x="1231" y="273"/>
                  </a:lnTo>
                  <a:lnTo>
                    <a:pt x="1226" y="277"/>
                  </a:lnTo>
                  <a:lnTo>
                    <a:pt x="1222" y="280"/>
                  </a:lnTo>
                  <a:lnTo>
                    <a:pt x="1189" y="275"/>
                  </a:lnTo>
                  <a:lnTo>
                    <a:pt x="1172" y="271"/>
                  </a:lnTo>
                  <a:lnTo>
                    <a:pt x="1166" y="301"/>
                  </a:lnTo>
                  <a:lnTo>
                    <a:pt x="1109" y="291"/>
                  </a:lnTo>
                  <a:lnTo>
                    <a:pt x="1102" y="320"/>
                  </a:lnTo>
                  <a:lnTo>
                    <a:pt x="1051" y="309"/>
                  </a:lnTo>
                  <a:lnTo>
                    <a:pt x="1058" y="270"/>
                  </a:lnTo>
                  <a:lnTo>
                    <a:pt x="1043" y="258"/>
                  </a:lnTo>
                  <a:lnTo>
                    <a:pt x="1039" y="256"/>
                  </a:lnTo>
                  <a:lnTo>
                    <a:pt x="1016" y="267"/>
                  </a:lnTo>
                  <a:lnTo>
                    <a:pt x="1013" y="303"/>
                  </a:lnTo>
                  <a:lnTo>
                    <a:pt x="1010" y="307"/>
                  </a:lnTo>
                  <a:lnTo>
                    <a:pt x="1004" y="308"/>
                  </a:lnTo>
                  <a:lnTo>
                    <a:pt x="999" y="303"/>
                  </a:lnTo>
                  <a:lnTo>
                    <a:pt x="996" y="278"/>
                  </a:lnTo>
                  <a:lnTo>
                    <a:pt x="974" y="268"/>
                  </a:lnTo>
                  <a:lnTo>
                    <a:pt x="973" y="260"/>
                  </a:lnTo>
                  <a:lnTo>
                    <a:pt x="959" y="256"/>
                  </a:lnTo>
                  <a:lnTo>
                    <a:pt x="955" y="260"/>
                  </a:lnTo>
                  <a:lnTo>
                    <a:pt x="937" y="245"/>
                  </a:lnTo>
                  <a:lnTo>
                    <a:pt x="928" y="254"/>
                  </a:lnTo>
                  <a:lnTo>
                    <a:pt x="928" y="252"/>
                  </a:lnTo>
                  <a:lnTo>
                    <a:pt x="911" y="239"/>
                  </a:lnTo>
                  <a:lnTo>
                    <a:pt x="904" y="234"/>
                  </a:lnTo>
                  <a:lnTo>
                    <a:pt x="892" y="216"/>
                  </a:lnTo>
                  <a:lnTo>
                    <a:pt x="899" y="202"/>
                  </a:lnTo>
                  <a:lnTo>
                    <a:pt x="897" y="187"/>
                  </a:lnTo>
                  <a:lnTo>
                    <a:pt x="939" y="199"/>
                  </a:lnTo>
                  <a:lnTo>
                    <a:pt x="940" y="170"/>
                  </a:lnTo>
                  <a:lnTo>
                    <a:pt x="860" y="156"/>
                  </a:lnTo>
                  <a:lnTo>
                    <a:pt x="854" y="147"/>
                  </a:lnTo>
                  <a:lnTo>
                    <a:pt x="848" y="140"/>
                  </a:lnTo>
                  <a:lnTo>
                    <a:pt x="843" y="130"/>
                  </a:lnTo>
                  <a:lnTo>
                    <a:pt x="818" y="135"/>
                  </a:lnTo>
                  <a:lnTo>
                    <a:pt x="813" y="127"/>
                  </a:lnTo>
                  <a:lnTo>
                    <a:pt x="811" y="124"/>
                  </a:lnTo>
                  <a:lnTo>
                    <a:pt x="816" y="103"/>
                  </a:lnTo>
                  <a:lnTo>
                    <a:pt x="820" y="99"/>
                  </a:lnTo>
                  <a:lnTo>
                    <a:pt x="832" y="100"/>
                  </a:lnTo>
                  <a:lnTo>
                    <a:pt x="839" y="75"/>
                  </a:lnTo>
                  <a:lnTo>
                    <a:pt x="835" y="73"/>
                  </a:lnTo>
                  <a:lnTo>
                    <a:pt x="841" y="66"/>
                  </a:lnTo>
                  <a:lnTo>
                    <a:pt x="853" y="75"/>
                  </a:lnTo>
                  <a:lnTo>
                    <a:pt x="860" y="64"/>
                  </a:lnTo>
                  <a:lnTo>
                    <a:pt x="857" y="51"/>
                  </a:lnTo>
                  <a:lnTo>
                    <a:pt x="854" y="43"/>
                  </a:lnTo>
                  <a:lnTo>
                    <a:pt x="851" y="37"/>
                  </a:lnTo>
                  <a:lnTo>
                    <a:pt x="841" y="33"/>
                  </a:lnTo>
                  <a:lnTo>
                    <a:pt x="832" y="41"/>
                  </a:lnTo>
                  <a:lnTo>
                    <a:pt x="826" y="36"/>
                  </a:lnTo>
                  <a:lnTo>
                    <a:pt x="833" y="10"/>
                  </a:lnTo>
                  <a:lnTo>
                    <a:pt x="808" y="4"/>
                  </a:lnTo>
                  <a:lnTo>
                    <a:pt x="785" y="29"/>
                  </a:lnTo>
                  <a:lnTo>
                    <a:pt x="780" y="62"/>
                  </a:lnTo>
                  <a:lnTo>
                    <a:pt x="751" y="59"/>
                  </a:lnTo>
                  <a:lnTo>
                    <a:pt x="748" y="70"/>
                  </a:lnTo>
                  <a:lnTo>
                    <a:pt x="742" y="66"/>
                  </a:lnTo>
                  <a:lnTo>
                    <a:pt x="733" y="60"/>
                  </a:lnTo>
                  <a:lnTo>
                    <a:pt x="724" y="62"/>
                  </a:lnTo>
                  <a:lnTo>
                    <a:pt x="713" y="59"/>
                  </a:lnTo>
                  <a:lnTo>
                    <a:pt x="710" y="76"/>
                  </a:lnTo>
                  <a:lnTo>
                    <a:pt x="687" y="88"/>
                  </a:lnTo>
                  <a:lnTo>
                    <a:pt x="681" y="82"/>
                  </a:lnTo>
                  <a:lnTo>
                    <a:pt x="692" y="69"/>
                  </a:lnTo>
                  <a:lnTo>
                    <a:pt x="665" y="63"/>
                  </a:lnTo>
                  <a:lnTo>
                    <a:pt x="662" y="24"/>
                  </a:lnTo>
                  <a:lnTo>
                    <a:pt x="647" y="12"/>
                  </a:lnTo>
                  <a:lnTo>
                    <a:pt x="624" y="18"/>
                  </a:lnTo>
                  <a:lnTo>
                    <a:pt x="608" y="0"/>
                  </a:lnTo>
                  <a:lnTo>
                    <a:pt x="596" y="11"/>
                  </a:lnTo>
                  <a:lnTo>
                    <a:pt x="605" y="38"/>
                  </a:lnTo>
                  <a:lnTo>
                    <a:pt x="560" y="33"/>
                  </a:lnTo>
                  <a:lnTo>
                    <a:pt x="557" y="47"/>
                  </a:lnTo>
                  <a:lnTo>
                    <a:pt x="560" y="74"/>
                  </a:lnTo>
                  <a:lnTo>
                    <a:pt x="561" y="84"/>
                  </a:lnTo>
                  <a:lnTo>
                    <a:pt x="490" y="60"/>
                  </a:lnTo>
                  <a:lnTo>
                    <a:pt x="480" y="62"/>
                  </a:lnTo>
                  <a:lnTo>
                    <a:pt x="466" y="51"/>
                  </a:lnTo>
                  <a:lnTo>
                    <a:pt x="430" y="39"/>
                  </a:lnTo>
                  <a:lnTo>
                    <a:pt x="358" y="22"/>
                  </a:lnTo>
                  <a:lnTo>
                    <a:pt x="327" y="118"/>
                  </a:lnTo>
                  <a:lnTo>
                    <a:pt x="164" y="73"/>
                  </a:lnTo>
                  <a:lnTo>
                    <a:pt x="123" y="60"/>
                  </a:lnTo>
                  <a:lnTo>
                    <a:pt x="50" y="3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" name="Freeform 3136"/>
            <p:cNvSpPr>
              <a:spLocks/>
            </p:cNvSpPr>
            <p:nvPr/>
          </p:nvSpPr>
          <p:spPr bwMode="auto">
            <a:xfrm>
              <a:off x="3001009" y="2636229"/>
              <a:ext cx="1202650" cy="963978"/>
            </a:xfrm>
            <a:custGeom>
              <a:avLst/>
              <a:gdLst>
                <a:gd name="T0" fmla="*/ 1607 w 1893"/>
                <a:gd name="T1" fmla="*/ 1422 h 1521"/>
                <a:gd name="T2" fmla="*/ 1631 w 1893"/>
                <a:gd name="T3" fmla="*/ 1335 h 1521"/>
                <a:gd name="T4" fmla="*/ 1667 w 1893"/>
                <a:gd name="T5" fmla="*/ 1351 h 1521"/>
                <a:gd name="T6" fmla="*/ 1681 w 1893"/>
                <a:gd name="T7" fmla="*/ 1342 h 1521"/>
                <a:gd name="T8" fmla="*/ 1692 w 1893"/>
                <a:gd name="T9" fmla="*/ 1319 h 1521"/>
                <a:gd name="T10" fmla="*/ 1716 w 1893"/>
                <a:gd name="T11" fmla="*/ 1316 h 1521"/>
                <a:gd name="T12" fmla="*/ 1701 w 1893"/>
                <a:gd name="T13" fmla="*/ 1295 h 1521"/>
                <a:gd name="T14" fmla="*/ 1699 w 1893"/>
                <a:gd name="T15" fmla="*/ 1270 h 1521"/>
                <a:gd name="T16" fmla="*/ 1711 w 1893"/>
                <a:gd name="T17" fmla="*/ 1249 h 1521"/>
                <a:gd name="T18" fmla="*/ 1735 w 1893"/>
                <a:gd name="T19" fmla="*/ 1242 h 1521"/>
                <a:gd name="T20" fmla="*/ 1751 w 1893"/>
                <a:gd name="T21" fmla="*/ 1231 h 1521"/>
                <a:gd name="T22" fmla="*/ 1786 w 1893"/>
                <a:gd name="T23" fmla="*/ 1236 h 1521"/>
                <a:gd name="T24" fmla="*/ 1796 w 1893"/>
                <a:gd name="T25" fmla="*/ 1222 h 1521"/>
                <a:gd name="T26" fmla="*/ 1767 w 1893"/>
                <a:gd name="T27" fmla="*/ 1192 h 1521"/>
                <a:gd name="T28" fmla="*/ 1745 w 1893"/>
                <a:gd name="T29" fmla="*/ 1196 h 1521"/>
                <a:gd name="T30" fmla="*/ 1734 w 1893"/>
                <a:gd name="T31" fmla="*/ 1169 h 1521"/>
                <a:gd name="T32" fmla="*/ 1743 w 1893"/>
                <a:gd name="T33" fmla="*/ 1145 h 1521"/>
                <a:gd name="T34" fmla="*/ 1763 w 1893"/>
                <a:gd name="T35" fmla="*/ 1142 h 1521"/>
                <a:gd name="T36" fmla="*/ 1767 w 1893"/>
                <a:gd name="T37" fmla="*/ 1124 h 1521"/>
                <a:gd name="T38" fmla="*/ 1789 w 1893"/>
                <a:gd name="T39" fmla="*/ 1117 h 1521"/>
                <a:gd name="T40" fmla="*/ 1807 w 1893"/>
                <a:gd name="T41" fmla="*/ 1103 h 1521"/>
                <a:gd name="T42" fmla="*/ 1832 w 1893"/>
                <a:gd name="T43" fmla="*/ 1092 h 1521"/>
                <a:gd name="T44" fmla="*/ 1808 w 1893"/>
                <a:gd name="T45" fmla="*/ 1080 h 1521"/>
                <a:gd name="T46" fmla="*/ 1830 w 1893"/>
                <a:gd name="T47" fmla="*/ 1060 h 1521"/>
                <a:gd name="T48" fmla="*/ 1846 w 1893"/>
                <a:gd name="T49" fmla="*/ 1046 h 1521"/>
                <a:gd name="T50" fmla="*/ 1839 w 1893"/>
                <a:gd name="T51" fmla="*/ 1031 h 1521"/>
                <a:gd name="T52" fmla="*/ 1854 w 1893"/>
                <a:gd name="T53" fmla="*/ 1018 h 1521"/>
                <a:gd name="T54" fmla="*/ 1835 w 1893"/>
                <a:gd name="T55" fmla="*/ 1011 h 1521"/>
                <a:gd name="T56" fmla="*/ 1805 w 1893"/>
                <a:gd name="T57" fmla="*/ 1000 h 1521"/>
                <a:gd name="T58" fmla="*/ 1789 w 1893"/>
                <a:gd name="T59" fmla="*/ 882 h 1521"/>
                <a:gd name="T60" fmla="*/ 1863 w 1893"/>
                <a:gd name="T61" fmla="*/ 793 h 1521"/>
                <a:gd name="T62" fmla="*/ 1848 w 1893"/>
                <a:gd name="T63" fmla="*/ 642 h 1521"/>
                <a:gd name="T64" fmla="*/ 1845 w 1893"/>
                <a:gd name="T65" fmla="*/ 537 h 1521"/>
                <a:gd name="T66" fmla="*/ 1654 w 1893"/>
                <a:gd name="T67" fmla="*/ 516 h 1521"/>
                <a:gd name="T68" fmla="*/ 1609 w 1893"/>
                <a:gd name="T69" fmla="*/ 619 h 1521"/>
                <a:gd name="T70" fmla="*/ 1617 w 1893"/>
                <a:gd name="T71" fmla="*/ 682 h 1521"/>
                <a:gd name="T72" fmla="*/ 1529 w 1893"/>
                <a:gd name="T73" fmla="*/ 734 h 1521"/>
                <a:gd name="T74" fmla="*/ 1547 w 1893"/>
                <a:gd name="T75" fmla="*/ 802 h 1521"/>
                <a:gd name="T76" fmla="*/ 1593 w 1893"/>
                <a:gd name="T77" fmla="*/ 835 h 1521"/>
                <a:gd name="T78" fmla="*/ 1607 w 1893"/>
                <a:gd name="T79" fmla="*/ 885 h 1521"/>
                <a:gd name="T80" fmla="*/ 1690 w 1893"/>
                <a:gd name="T81" fmla="*/ 883 h 1521"/>
                <a:gd name="T82" fmla="*/ 1643 w 1893"/>
                <a:gd name="T83" fmla="*/ 986 h 1521"/>
                <a:gd name="T84" fmla="*/ 1497 w 1893"/>
                <a:gd name="T85" fmla="*/ 955 h 1521"/>
                <a:gd name="T86" fmla="*/ 1477 w 1893"/>
                <a:gd name="T87" fmla="*/ 954 h 1521"/>
                <a:gd name="T88" fmla="*/ 1447 w 1893"/>
                <a:gd name="T89" fmla="*/ 882 h 1521"/>
                <a:gd name="T90" fmla="*/ 1260 w 1893"/>
                <a:gd name="T91" fmla="*/ 828 h 1521"/>
                <a:gd name="T92" fmla="*/ 1343 w 1893"/>
                <a:gd name="T93" fmla="*/ 658 h 1521"/>
                <a:gd name="T94" fmla="*/ 1231 w 1893"/>
                <a:gd name="T95" fmla="*/ 524 h 1521"/>
                <a:gd name="T96" fmla="*/ 1285 w 1893"/>
                <a:gd name="T97" fmla="*/ 302 h 1521"/>
                <a:gd name="T98" fmla="*/ 1203 w 1893"/>
                <a:gd name="T99" fmla="*/ 308 h 1521"/>
                <a:gd name="T100" fmla="*/ 1135 w 1893"/>
                <a:gd name="T101" fmla="*/ 303 h 1521"/>
                <a:gd name="T102" fmla="*/ 1052 w 1893"/>
                <a:gd name="T103" fmla="*/ 320 h 1521"/>
                <a:gd name="T104" fmla="*/ 946 w 1893"/>
                <a:gd name="T105" fmla="*/ 278 h 1521"/>
                <a:gd name="T106" fmla="*/ 842 w 1893"/>
                <a:gd name="T107" fmla="*/ 216 h 1521"/>
                <a:gd name="T108" fmla="*/ 763 w 1893"/>
                <a:gd name="T109" fmla="*/ 127 h 1521"/>
                <a:gd name="T110" fmla="*/ 807 w 1893"/>
                <a:gd name="T111" fmla="*/ 51 h 1521"/>
                <a:gd name="T112" fmla="*/ 701 w 1893"/>
                <a:gd name="T113" fmla="*/ 59 h 1521"/>
                <a:gd name="T114" fmla="*/ 615 w 1893"/>
                <a:gd name="T115" fmla="*/ 63 h 1521"/>
                <a:gd name="T116" fmla="*/ 511 w 1893"/>
                <a:gd name="T117" fmla="*/ 84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93" h="1521">
                  <a:moveTo>
                    <a:pt x="1562" y="1521"/>
                  </a:moveTo>
                  <a:lnTo>
                    <a:pt x="1573" y="1510"/>
                  </a:lnTo>
                  <a:lnTo>
                    <a:pt x="1584" y="1509"/>
                  </a:lnTo>
                  <a:lnTo>
                    <a:pt x="1570" y="1473"/>
                  </a:lnTo>
                  <a:lnTo>
                    <a:pt x="1580" y="1456"/>
                  </a:lnTo>
                  <a:lnTo>
                    <a:pt x="1594" y="1443"/>
                  </a:lnTo>
                  <a:lnTo>
                    <a:pt x="1598" y="1438"/>
                  </a:lnTo>
                  <a:lnTo>
                    <a:pt x="1604" y="1433"/>
                  </a:lnTo>
                  <a:lnTo>
                    <a:pt x="1606" y="1429"/>
                  </a:lnTo>
                  <a:lnTo>
                    <a:pt x="1607" y="1422"/>
                  </a:lnTo>
                  <a:lnTo>
                    <a:pt x="1606" y="1412"/>
                  </a:lnTo>
                  <a:lnTo>
                    <a:pt x="1604" y="1400"/>
                  </a:lnTo>
                  <a:lnTo>
                    <a:pt x="1604" y="1390"/>
                  </a:lnTo>
                  <a:lnTo>
                    <a:pt x="1607" y="1377"/>
                  </a:lnTo>
                  <a:lnTo>
                    <a:pt x="1611" y="1368"/>
                  </a:lnTo>
                  <a:lnTo>
                    <a:pt x="1618" y="1356"/>
                  </a:lnTo>
                  <a:lnTo>
                    <a:pt x="1621" y="1350"/>
                  </a:lnTo>
                  <a:lnTo>
                    <a:pt x="1626" y="1341"/>
                  </a:lnTo>
                  <a:lnTo>
                    <a:pt x="1628" y="1338"/>
                  </a:lnTo>
                  <a:lnTo>
                    <a:pt x="1631" y="1335"/>
                  </a:lnTo>
                  <a:lnTo>
                    <a:pt x="1634" y="1335"/>
                  </a:lnTo>
                  <a:lnTo>
                    <a:pt x="1637" y="1335"/>
                  </a:lnTo>
                  <a:lnTo>
                    <a:pt x="1646" y="1337"/>
                  </a:lnTo>
                  <a:lnTo>
                    <a:pt x="1654" y="1341"/>
                  </a:lnTo>
                  <a:lnTo>
                    <a:pt x="1655" y="1341"/>
                  </a:lnTo>
                  <a:lnTo>
                    <a:pt x="1656" y="1342"/>
                  </a:lnTo>
                  <a:lnTo>
                    <a:pt x="1658" y="1343"/>
                  </a:lnTo>
                  <a:lnTo>
                    <a:pt x="1662" y="1347"/>
                  </a:lnTo>
                  <a:lnTo>
                    <a:pt x="1664" y="1349"/>
                  </a:lnTo>
                  <a:lnTo>
                    <a:pt x="1667" y="1351"/>
                  </a:lnTo>
                  <a:lnTo>
                    <a:pt x="1668" y="1352"/>
                  </a:lnTo>
                  <a:lnTo>
                    <a:pt x="1670" y="1353"/>
                  </a:lnTo>
                  <a:lnTo>
                    <a:pt x="1671" y="1353"/>
                  </a:lnTo>
                  <a:lnTo>
                    <a:pt x="1671" y="1352"/>
                  </a:lnTo>
                  <a:lnTo>
                    <a:pt x="1676" y="1350"/>
                  </a:lnTo>
                  <a:lnTo>
                    <a:pt x="1677" y="1349"/>
                  </a:lnTo>
                  <a:lnTo>
                    <a:pt x="1677" y="1348"/>
                  </a:lnTo>
                  <a:lnTo>
                    <a:pt x="1678" y="1348"/>
                  </a:lnTo>
                  <a:lnTo>
                    <a:pt x="1680" y="1344"/>
                  </a:lnTo>
                  <a:lnTo>
                    <a:pt x="1681" y="1342"/>
                  </a:lnTo>
                  <a:lnTo>
                    <a:pt x="1682" y="1340"/>
                  </a:lnTo>
                  <a:lnTo>
                    <a:pt x="1685" y="1335"/>
                  </a:lnTo>
                  <a:lnTo>
                    <a:pt x="1687" y="1329"/>
                  </a:lnTo>
                  <a:lnTo>
                    <a:pt x="1687" y="1328"/>
                  </a:lnTo>
                  <a:lnTo>
                    <a:pt x="1688" y="1327"/>
                  </a:lnTo>
                  <a:lnTo>
                    <a:pt x="1688" y="1326"/>
                  </a:lnTo>
                  <a:lnTo>
                    <a:pt x="1688" y="1325"/>
                  </a:lnTo>
                  <a:lnTo>
                    <a:pt x="1689" y="1323"/>
                  </a:lnTo>
                  <a:lnTo>
                    <a:pt x="1690" y="1320"/>
                  </a:lnTo>
                  <a:lnTo>
                    <a:pt x="1692" y="1319"/>
                  </a:lnTo>
                  <a:lnTo>
                    <a:pt x="1694" y="1317"/>
                  </a:lnTo>
                  <a:lnTo>
                    <a:pt x="1700" y="1317"/>
                  </a:lnTo>
                  <a:lnTo>
                    <a:pt x="1705" y="1318"/>
                  </a:lnTo>
                  <a:lnTo>
                    <a:pt x="1706" y="1318"/>
                  </a:lnTo>
                  <a:lnTo>
                    <a:pt x="1707" y="1318"/>
                  </a:lnTo>
                  <a:lnTo>
                    <a:pt x="1710" y="1319"/>
                  </a:lnTo>
                  <a:lnTo>
                    <a:pt x="1711" y="1319"/>
                  </a:lnTo>
                  <a:lnTo>
                    <a:pt x="1713" y="1318"/>
                  </a:lnTo>
                  <a:lnTo>
                    <a:pt x="1715" y="1317"/>
                  </a:lnTo>
                  <a:lnTo>
                    <a:pt x="1716" y="1316"/>
                  </a:lnTo>
                  <a:lnTo>
                    <a:pt x="1717" y="1313"/>
                  </a:lnTo>
                  <a:lnTo>
                    <a:pt x="1717" y="1310"/>
                  </a:lnTo>
                  <a:lnTo>
                    <a:pt x="1717" y="1309"/>
                  </a:lnTo>
                  <a:lnTo>
                    <a:pt x="1716" y="1308"/>
                  </a:lnTo>
                  <a:lnTo>
                    <a:pt x="1714" y="1307"/>
                  </a:lnTo>
                  <a:lnTo>
                    <a:pt x="1713" y="1306"/>
                  </a:lnTo>
                  <a:lnTo>
                    <a:pt x="1706" y="1302"/>
                  </a:lnTo>
                  <a:lnTo>
                    <a:pt x="1705" y="1302"/>
                  </a:lnTo>
                  <a:lnTo>
                    <a:pt x="1703" y="1298"/>
                  </a:lnTo>
                  <a:lnTo>
                    <a:pt x="1701" y="1295"/>
                  </a:lnTo>
                  <a:lnTo>
                    <a:pt x="1701" y="1294"/>
                  </a:lnTo>
                  <a:lnTo>
                    <a:pt x="1700" y="1293"/>
                  </a:lnTo>
                  <a:lnTo>
                    <a:pt x="1700" y="1291"/>
                  </a:lnTo>
                  <a:lnTo>
                    <a:pt x="1699" y="1289"/>
                  </a:lnTo>
                  <a:lnTo>
                    <a:pt x="1699" y="1287"/>
                  </a:lnTo>
                  <a:lnTo>
                    <a:pt x="1698" y="1282"/>
                  </a:lnTo>
                  <a:lnTo>
                    <a:pt x="1698" y="1280"/>
                  </a:lnTo>
                  <a:lnTo>
                    <a:pt x="1698" y="1273"/>
                  </a:lnTo>
                  <a:lnTo>
                    <a:pt x="1698" y="1272"/>
                  </a:lnTo>
                  <a:lnTo>
                    <a:pt x="1699" y="1270"/>
                  </a:lnTo>
                  <a:lnTo>
                    <a:pt x="1699" y="1268"/>
                  </a:lnTo>
                  <a:lnTo>
                    <a:pt x="1700" y="1263"/>
                  </a:lnTo>
                  <a:lnTo>
                    <a:pt x="1701" y="1262"/>
                  </a:lnTo>
                  <a:lnTo>
                    <a:pt x="1701" y="1261"/>
                  </a:lnTo>
                  <a:lnTo>
                    <a:pt x="1702" y="1259"/>
                  </a:lnTo>
                  <a:lnTo>
                    <a:pt x="1707" y="1252"/>
                  </a:lnTo>
                  <a:lnTo>
                    <a:pt x="1709" y="1252"/>
                  </a:lnTo>
                  <a:lnTo>
                    <a:pt x="1710" y="1251"/>
                  </a:lnTo>
                  <a:lnTo>
                    <a:pt x="1710" y="1250"/>
                  </a:lnTo>
                  <a:lnTo>
                    <a:pt x="1711" y="1249"/>
                  </a:lnTo>
                  <a:lnTo>
                    <a:pt x="1712" y="1249"/>
                  </a:lnTo>
                  <a:lnTo>
                    <a:pt x="1712" y="1248"/>
                  </a:lnTo>
                  <a:lnTo>
                    <a:pt x="1713" y="1247"/>
                  </a:lnTo>
                  <a:lnTo>
                    <a:pt x="1714" y="1246"/>
                  </a:lnTo>
                  <a:lnTo>
                    <a:pt x="1716" y="1245"/>
                  </a:lnTo>
                  <a:lnTo>
                    <a:pt x="1718" y="1244"/>
                  </a:lnTo>
                  <a:lnTo>
                    <a:pt x="1719" y="1243"/>
                  </a:lnTo>
                  <a:lnTo>
                    <a:pt x="1722" y="1242"/>
                  </a:lnTo>
                  <a:lnTo>
                    <a:pt x="1733" y="1242"/>
                  </a:lnTo>
                  <a:lnTo>
                    <a:pt x="1735" y="1242"/>
                  </a:lnTo>
                  <a:lnTo>
                    <a:pt x="1737" y="1240"/>
                  </a:lnTo>
                  <a:lnTo>
                    <a:pt x="1738" y="1239"/>
                  </a:lnTo>
                  <a:lnTo>
                    <a:pt x="1740" y="1236"/>
                  </a:lnTo>
                  <a:lnTo>
                    <a:pt x="1742" y="1234"/>
                  </a:lnTo>
                  <a:lnTo>
                    <a:pt x="1742" y="1233"/>
                  </a:lnTo>
                  <a:lnTo>
                    <a:pt x="1743" y="1232"/>
                  </a:lnTo>
                  <a:lnTo>
                    <a:pt x="1746" y="1231"/>
                  </a:lnTo>
                  <a:lnTo>
                    <a:pt x="1748" y="1231"/>
                  </a:lnTo>
                  <a:lnTo>
                    <a:pt x="1749" y="1231"/>
                  </a:lnTo>
                  <a:lnTo>
                    <a:pt x="1751" y="1231"/>
                  </a:lnTo>
                  <a:lnTo>
                    <a:pt x="1753" y="1232"/>
                  </a:lnTo>
                  <a:lnTo>
                    <a:pt x="1761" y="1234"/>
                  </a:lnTo>
                  <a:lnTo>
                    <a:pt x="1763" y="1235"/>
                  </a:lnTo>
                  <a:lnTo>
                    <a:pt x="1765" y="1235"/>
                  </a:lnTo>
                  <a:lnTo>
                    <a:pt x="1766" y="1236"/>
                  </a:lnTo>
                  <a:lnTo>
                    <a:pt x="1771" y="1236"/>
                  </a:lnTo>
                  <a:lnTo>
                    <a:pt x="1772" y="1236"/>
                  </a:lnTo>
                  <a:lnTo>
                    <a:pt x="1774" y="1236"/>
                  </a:lnTo>
                  <a:lnTo>
                    <a:pt x="1785" y="1236"/>
                  </a:lnTo>
                  <a:lnTo>
                    <a:pt x="1786" y="1236"/>
                  </a:lnTo>
                  <a:lnTo>
                    <a:pt x="1790" y="1235"/>
                  </a:lnTo>
                  <a:lnTo>
                    <a:pt x="1791" y="1235"/>
                  </a:lnTo>
                  <a:lnTo>
                    <a:pt x="1793" y="1234"/>
                  </a:lnTo>
                  <a:lnTo>
                    <a:pt x="1794" y="1233"/>
                  </a:lnTo>
                  <a:lnTo>
                    <a:pt x="1795" y="1231"/>
                  </a:lnTo>
                  <a:lnTo>
                    <a:pt x="1794" y="1230"/>
                  </a:lnTo>
                  <a:lnTo>
                    <a:pt x="1794" y="1227"/>
                  </a:lnTo>
                  <a:lnTo>
                    <a:pt x="1795" y="1224"/>
                  </a:lnTo>
                  <a:lnTo>
                    <a:pt x="1795" y="1223"/>
                  </a:lnTo>
                  <a:lnTo>
                    <a:pt x="1796" y="1222"/>
                  </a:lnTo>
                  <a:lnTo>
                    <a:pt x="1796" y="1220"/>
                  </a:lnTo>
                  <a:lnTo>
                    <a:pt x="1796" y="1216"/>
                  </a:lnTo>
                  <a:lnTo>
                    <a:pt x="1796" y="1215"/>
                  </a:lnTo>
                  <a:lnTo>
                    <a:pt x="1794" y="1212"/>
                  </a:lnTo>
                  <a:lnTo>
                    <a:pt x="1793" y="1211"/>
                  </a:lnTo>
                  <a:lnTo>
                    <a:pt x="1790" y="1209"/>
                  </a:lnTo>
                  <a:lnTo>
                    <a:pt x="1775" y="1197"/>
                  </a:lnTo>
                  <a:lnTo>
                    <a:pt x="1771" y="1194"/>
                  </a:lnTo>
                  <a:lnTo>
                    <a:pt x="1769" y="1193"/>
                  </a:lnTo>
                  <a:lnTo>
                    <a:pt x="1767" y="1192"/>
                  </a:lnTo>
                  <a:lnTo>
                    <a:pt x="1765" y="1192"/>
                  </a:lnTo>
                  <a:lnTo>
                    <a:pt x="1764" y="1192"/>
                  </a:lnTo>
                  <a:lnTo>
                    <a:pt x="1762" y="1192"/>
                  </a:lnTo>
                  <a:lnTo>
                    <a:pt x="1761" y="1192"/>
                  </a:lnTo>
                  <a:lnTo>
                    <a:pt x="1758" y="1193"/>
                  </a:lnTo>
                  <a:lnTo>
                    <a:pt x="1757" y="1193"/>
                  </a:lnTo>
                  <a:lnTo>
                    <a:pt x="1752" y="1194"/>
                  </a:lnTo>
                  <a:lnTo>
                    <a:pt x="1748" y="1196"/>
                  </a:lnTo>
                  <a:lnTo>
                    <a:pt x="1747" y="1197"/>
                  </a:lnTo>
                  <a:lnTo>
                    <a:pt x="1745" y="1196"/>
                  </a:lnTo>
                  <a:lnTo>
                    <a:pt x="1743" y="1196"/>
                  </a:lnTo>
                  <a:lnTo>
                    <a:pt x="1741" y="1194"/>
                  </a:lnTo>
                  <a:lnTo>
                    <a:pt x="1739" y="1192"/>
                  </a:lnTo>
                  <a:lnTo>
                    <a:pt x="1738" y="1190"/>
                  </a:lnTo>
                  <a:lnTo>
                    <a:pt x="1737" y="1190"/>
                  </a:lnTo>
                  <a:lnTo>
                    <a:pt x="1736" y="1187"/>
                  </a:lnTo>
                  <a:lnTo>
                    <a:pt x="1735" y="1185"/>
                  </a:lnTo>
                  <a:lnTo>
                    <a:pt x="1735" y="1184"/>
                  </a:lnTo>
                  <a:lnTo>
                    <a:pt x="1734" y="1176"/>
                  </a:lnTo>
                  <a:lnTo>
                    <a:pt x="1734" y="1169"/>
                  </a:lnTo>
                  <a:lnTo>
                    <a:pt x="1734" y="1167"/>
                  </a:lnTo>
                  <a:lnTo>
                    <a:pt x="1734" y="1166"/>
                  </a:lnTo>
                  <a:lnTo>
                    <a:pt x="1735" y="1162"/>
                  </a:lnTo>
                  <a:lnTo>
                    <a:pt x="1736" y="1158"/>
                  </a:lnTo>
                  <a:lnTo>
                    <a:pt x="1737" y="1154"/>
                  </a:lnTo>
                  <a:lnTo>
                    <a:pt x="1737" y="1153"/>
                  </a:lnTo>
                  <a:lnTo>
                    <a:pt x="1738" y="1151"/>
                  </a:lnTo>
                  <a:lnTo>
                    <a:pt x="1739" y="1151"/>
                  </a:lnTo>
                  <a:lnTo>
                    <a:pt x="1742" y="1146"/>
                  </a:lnTo>
                  <a:lnTo>
                    <a:pt x="1743" y="1145"/>
                  </a:lnTo>
                  <a:lnTo>
                    <a:pt x="1746" y="1146"/>
                  </a:lnTo>
                  <a:lnTo>
                    <a:pt x="1752" y="1147"/>
                  </a:lnTo>
                  <a:lnTo>
                    <a:pt x="1753" y="1147"/>
                  </a:lnTo>
                  <a:lnTo>
                    <a:pt x="1754" y="1147"/>
                  </a:lnTo>
                  <a:lnTo>
                    <a:pt x="1757" y="1146"/>
                  </a:lnTo>
                  <a:lnTo>
                    <a:pt x="1759" y="1146"/>
                  </a:lnTo>
                  <a:lnTo>
                    <a:pt x="1761" y="1145"/>
                  </a:lnTo>
                  <a:lnTo>
                    <a:pt x="1762" y="1144"/>
                  </a:lnTo>
                  <a:lnTo>
                    <a:pt x="1762" y="1143"/>
                  </a:lnTo>
                  <a:lnTo>
                    <a:pt x="1763" y="1142"/>
                  </a:lnTo>
                  <a:lnTo>
                    <a:pt x="1763" y="1141"/>
                  </a:lnTo>
                  <a:lnTo>
                    <a:pt x="1763" y="1139"/>
                  </a:lnTo>
                  <a:lnTo>
                    <a:pt x="1763" y="1135"/>
                  </a:lnTo>
                  <a:lnTo>
                    <a:pt x="1763" y="1130"/>
                  </a:lnTo>
                  <a:lnTo>
                    <a:pt x="1763" y="1129"/>
                  </a:lnTo>
                  <a:lnTo>
                    <a:pt x="1763" y="1128"/>
                  </a:lnTo>
                  <a:lnTo>
                    <a:pt x="1763" y="1127"/>
                  </a:lnTo>
                  <a:lnTo>
                    <a:pt x="1764" y="1126"/>
                  </a:lnTo>
                  <a:lnTo>
                    <a:pt x="1765" y="1126"/>
                  </a:lnTo>
                  <a:lnTo>
                    <a:pt x="1767" y="1124"/>
                  </a:lnTo>
                  <a:lnTo>
                    <a:pt x="1769" y="1124"/>
                  </a:lnTo>
                  <a:lnTo>
                    <a:pt x="1770" y="1124"/>
                  </a:lnTo>
                  <a:lnTo>
                    <a:pt x="1775" y="1126"/>
                  </a:lnTo>
                  <a:lnTo>
                    <a:pt x="1777" y="1127"/>
                  </a:lnTo>
                  <a:lnTo>
                    <a:pt x="1779" y="1126"/>
                  </a:lnTo>
                  <a:lnTo>
                    <a:pt x="1781" y="1126"/>
                  </a:lnTo>
                  <a:lnTo>
                    <a:pt x="1782" y="1124"/>
                  </a:lnTo>
                  <a:lnTo>
                    <a:pt x="1784" y="1122"/>
                  </a:lnTo>
                  <a:lnTo>
                    <a:pt x="1787" y="1119"/>
                  </a:lnTo>
                  <a:lnTo>
                    <a:pt x="1789" y="1117"/>
                  </a:lnTo>
                  <a:lnTo>
                    <a:pt x="1789" y="1116"/>
                  </a:lnTo>
                  <a:lnTo>
                    <a:pt x="1794" y="1116"/>
                  </a:lnTo>
                  <a:lnTo>
                    <a:pt x="1796" y="1116"/>
                  </a:lnTo>
                  <a:lnTo>
                    <a:pt x="1798" y="1115"/>
                  </a:lnTo>
                  <a:lnTo>
                    <a:pt x="1799" y="1115"/>
                  </a:lnTo>
                  <a:lnTo>
                    <a:pt x="1800" y="1114"/>
                  </a:lnTo>
                  <a:lnTo>
                    <a:pt x="1800" y="1112"/>
                  </a:lnTo>
                  <a:lnTo>
                    <a:pt x="1801" y="1112"/>
                  </a:lnTo>
                  <a:lnTo>
                    <a:pt x="1803" y="1108"/>
                  </a:lnTo>
                  <a:lnTo>
                    <a:pt x="1807" y="1103"/>
                  </a:lnTo>
                  <a:lnTo>
                    <a:pt x="1809" y="1100"/>
                  </a:lnTo>
                  <a:lnTo>
                    <a:pt x="1813" y="1099"/>
                  </a:lnTo>
                  <a:lnTo>
                    <a:pt x="1818" y="1100"/>
                  </a:lnTo>
                  <a:lnTo>
                    <a:pt x="1824" y="1103"/>
                  </a:lnTo>
                  <a:lnTo>
                    <a:pt x="1827" y="1101"/>
                  </a:lnTo>
                  <a:lnTo>
                    <a:pt x="1829" y="1100"/>
                  </a:lnTo>
                  <a:lnTo>
                    <a:pt x="1830" y="1098"/>
                  </a:lnTo>
                  <a:lnTo>
                    <a:pt x="1831" y="1097"/>
                  </a:lnTo>
                  <a:lnTo>
                    <a:pt x="1832" y="1094"/>
                  </a:lnTo>
                  <a:lnTo>
                    <a:pt x="1832" y="1092"/>
                  </a:lnTo>
                  <a:lnTo>
                    <a:pt x="1831" y="1091"/>
                  </a:lnTo>
                  <a:lnTo>
                    <a:pt x="1827" y="1088"/>
                  </a:lnTo>
                  <a:lnTo>
                    <a:pt x="1825" y="1087"/>
                  </a:lnTo>
                  <a:lnTo>
                    <a:pt x="1821" y="1086"/>
                  </a:lnTo>
                  <a:lnTo>
                    <a:pt x="1814" y="1086"/>
                  </a:lnTo>
                  <a:lnTo>
                    <a:pt x="1811" y="1086"/>
                  </a:lnTo>
                  <a:lnTo>
                    <a:pt x="1808" y="1086"/>
                  </a:lnTo>
                  <a:lnTo>
                    <a:pt x="1807" y="1085"/>
                  </a:lnTo>
                  <a:lnTo>
                    <a:pt x="1806" y="1081"/>
                  </a:lnTo>
                  <a:lnTo>
                    <a:pt x="1808" y="1080"/>
                  </a:lnTo>
                  <a:lnTo>
                    <a:pt x="1812" y="1079"/>
                  </a:lnTo>
                  <a:lnTo>
                    <a:pt x="1818" y="1077"/>
                  </a:lnTo>
                  <a:lnTo>
                    <a:pt x="1820" y="1077"/>
                  </a:lnTo>
                  <a:lnTo>
                    <a:pt x="1822" y="1076"/>
                  </a:lnTo>
                  <a:lnTo>
                    <a:pt x="1825" y="1075"/>
                  </a:lnTo>
                  <a:lnTo>
                    <a:pt x="1826" y="1074"/>
                  </a:lnTo>
                  <a:lnTo>
                    <a:pt x="1829" y="1071"/>
                  </a:lnTo>
                  <a:lnTo>
                    <a:pt x="1830" y="1068"/>
                  </a:lnTo>
                  <a:lnTo>
                    <a:pt x="1830" y="1063"/>
                  </a:lnTo>
                  <a:lnTo>
                    <a:pt x="1830" y="1060"/>
                  </a:lnTo>
                  <a:lnTo>
                    <a:pt x="1831" y="1058"/>
                  </a:lnTo>
                  <a:lnTo>
                    <a:pt x="1831" y="1056"/>
                  </a:lnTo>
                  <a:lnTo>
                    <a:pt x="1833" y="1053"/>
                  </a:lnTo>
                  <a:lnTo>
                    <a:pt x="1834" y="1052"/>
                  </a:lnTo>
                  <a:lnTo>
                    <a:pt x="1837" y="1051"/>
                  </a:lnTo>
                  <a:lnTo>
                    <a:pt x="1841" y="1050"/>
                  </a:lnTo>
                  <a:lnTo>
                    <a:pt x="1843" y="1049"/>
                  </a:lnTo>
                  <a:lnTo>
                    <a:pt x="1845" y="1048"/>
                  </a:lnTo>
                  <a:lnTo>
                    <a:pt x="1846" y="1047"/>
                  </a:lnTo>
                  <a:lnTo>
                    <a:pt x="1846" y="1046"/>
                  </a:lnTo>
                  <a:lnTo>
                    <a:pt x="1847" y="1044"/>
                  </a:lnTo>
                  <a:lnTo>
                    <a:pt x="1847" y="1042"/>
                  </a:lnTo>
                  <a:lnTo>
                    <a:pt x="1846" y="1041"/>
                  </a:lnTo>
                  <a:lnTo>
                    <a:pt x="1845" y="1039"/>
                  </a:lnTo>
                  <a:lnTo>
                    <a:pt x="1844" y="1039"/>
                  </a:lnTo>
                  <a:lnTo>
                    <a:pt x="1842" y="1037"/>
                  </a:lnTo>
                  <a:lnTo>
                    <a:pt x="1841" y="1036"/>
                  </a:lnTo>
                  <a:lnTo>
                    <a:pt x="1839" y="1034"/>
                  </a:lnTo>
                  <a:lnTo>
                    <a:pt x="1839" y="1033"/>
                  </a:lnTo>
                  <a:lnTo>
                    <a:pt x="1839" y="1031"/>
                  </a:lnTo>
                  <a:lnTo>
                    <a:pt x="1839" y="1029"/>
                  </a:lnTo>
                  <a:lnTo>
                    <a:pt x="1841" y="1027"/>
                  </a:lnTo>
                  <a:lnTo>
                    <a:pt x="1842" y="1027"/>
                  </a:lnTo>
                  <a:lnTo>
                    <a:pt x="1843" y="1026"/>
                  </a:lnTo>
                  <a:lnTo>
                    <a:pt x="1849" y="1024"/>
                  </a:lnTo>
                  <a:lnTo>
                    <a:pt x="1850" y="1024"/>
                  </a:lnTo>
                  <a:lnTo>
                    <a:pt x="1851" y="1023"/>
                  </a:lnTo>
                  <a:lnTo>
                    <a:pt x="1853" y="1022"/>
                  </a:lnTo>
                  <a:lnTo>
                    <a:pt x="1854" y="1021"/>
                  </a:lnTo>
                  <a:lnTo>
                    <a:pt x="1854" y="1018"/>
                  </a:lnTo>
                  <a:lnTo>
                    <a:pt x="1854" y="1017"/>
                  </a:lnTo>
                  <a:lnTo>
                    <a:pt x="1854" y="1016"/>
                  </a:lnTo>
                  <a:lnTo>
                    <a:pt x="1853" y="1014"/>
                  </a:lnTo>
                  <a:lnTo>
                    <a:pt x="1851" y="1012"/>
                  </a:lnTo>
                  <a:lnTo>
                    <a:pt x="1850" y="1011"/>
                  </a:lnTo>
                  <a:lnTo>
                    <a:pt x="1849" y="1010"/>
                  </a:lnTo>
                  <a:lnTo>
                    <a:pt x="1846" y="1008"/>
                  </a:lnTo>
                  <a:lnTo>
                    <a:pt x="1839" y="1011"/>
                  </a:lnTo>
                  <a:lnTo>
                    <a:pt x="1837" y="1011"/>
                  </a:lnTo>
                  <a:lnTo>
                    <a:pt x="1835" y="1011"/>
                  </a:lnTo>
                  <a:lnTo>
                    <a:pt x="1833" y="1010"/>
                  </a:lnTo>
                  <a:lnTo>
                    <a:pt x="1832" y="1008"/>
                  </a:lnTo>
                  <a:lnTo>
                    <a:pt x="1831" y="1007"/>
                  </a:lnTo>
                  <a:lnTo>
                    <a:pt x="1831" y="1005"/>
                  </a:lnTo>
                  <a:lnTo>
                    <a:pt x="1833" y="1003"/>
                  </a:lnTo>
                  <a:lnTo>
                    <a:pt x="1834" y="1001"/>
                  </a:lnTo>
                  <a:lnTo>
                    <a:pt x="1841" y="992"/>
                  </a:lnTo>
                  <a:lnTo>
                    <a:pt x="1839" y="991"/>
                  </a:lnTo>
                  <a:lnTo>
                    <a:pt x="1821" y="995"/>
                  </a:lnTo>
                  <a:lnTo>
                    <a:pt x="1805" y="1000"/>
                  </a:lnTo>
                  <a:lnTo>
                    <a:pt x="1798" y="1008"/>
                  </a:lnTo>
                  <a:lnTo>
                    <a:pt x="1797" y="1002"/>
                  </a:lnTo>
                  <a:lnTo>
                    <a:pt x="1782" y="993"/>
                  </a:lnTo>
                  <a:lnTo>
                    <a:pt x="1746" y="975"/>
                  </a:lnTo>
                  <a:lnTo>
                    <a:pt x="1747" y="965"/>
                  </a:lnTo>
                  <a:lnTo>
                    <a:pt x="1760" y="954"/>
                  </a:lnTo>
                  <a:lnTo>
                    <a:pt x="1771" y="935"/>
                  </a:lnTo>
                  <a:lnTo>
                    <a:pt x="1777" y="932"/>
                  </a:lnTo>
                  <a:lnTo>
                    <a:pt x="1779" y="924"/>
                  </a:lnTo>
                  <a:lnTo>
                    <a:pt x="1789" y="882"/>
                  </a:lnTo>
                  <a:lnTo>
                    <a:pt x="1794" y="855"/>
                  </a:lnTo>
                  <a:lnTo>
                    <a:pt x="1795" y="849"/>
                  </a:lnTo>
                  <a:lnTo>
                    <a:pt x="1795" y="842"/>
                  </a:lnTo>
                  <a:lnTo>
                    <a:pt x="1801" y="838"/>
                  </a:lnTo>
                  <a:lnTo>
                    <a:pt x="1823" y="820"/>
                  </a:lnTo>
                  <a:lnTo>
                    <a:pt x="1835" y="813"/>
                  </a:lnTo>
                  <a:lnTo>
                    <a:pt x="1845" y="809"/>
                  </a:lnTo>
                  <a:lnTo>
                    <a:pt x="1847" y="800"/>
                  </a:lnTo>
                  <a:lnTo>
                    <a:pt x="1858" y="790"/>
                  </a:lnTo>
                  <a:lnTo>
                    <a:pt x="1863" y="793"/>
                  </a:lnTo>
                  <a:lnTo>
                    <a:pt x="1865" y="806"/>
                  </a:lnTo>
                  <a:lnTo>
                    <a:pt x="1891" y="807"/>
                  </a:lnTo>
                  <a:lnTo>
                    <a:pt x="1893" y="800"/>
                  </a:lnTo>
                  <a:lnTo>
                    <a:pt x="1870" y="771"/>
                  </a:lnTo>
                  <a:lnTo>
                    <a:pt x="1862" y="769"/>
                  </a:lnTo>
                  <a:lnTo>
                    <a:pt x="1837" y="745"/>
                  </a:lnTo>
                  <a:lnTo>
                    <a:pt x="1829" y="716"/>
                  </a:lnTo>
                  <a:lnTo>
                    <a:pt x="1849" y="693"/>
                  </a:lnTo>
                  <a:lnTo>
                    <a:pt x="1847" y="644"/>
                  </a:lnTo>
                  <a:lnTo>
                    <a:pt x="1848" y="642"/>
                  </a:lnTo>
                  <a:lnTo>
                    <a:pt x="1854" y="634"/>
                  </a:lnTo>
                  <a:lnTo>
                    <a:pt x="1872" y="623"/>
                  </a:lnTo>
                  <a:lnTo>
                    <a:pt x="1877" y="607"/>
                  </a:lnTo>
                  <a:lnTo>
                    <a:pt x="1884" y="581"/>
                  </a:lnTo>
                  <a:lnTo>
                    <a:pt x="1884" y="570"/>
                  </a:lnTo>
                  <a:lnTo>
                    <a:pt x="1883" y="561"/>
                  </a:lnTo>
                  <a:lnTo>
                    <a:pt x="1861" y="546"/>
                  </a:lnTo>
                  <a:lnTo>
                    <a:pt x="1863" y="540"/>
                  </a:lnTo>
                  <a:lnTo>
                    <a:pt x="1856" y="534"/>
                  </a:lnTo>
                  <a:lnTo>
                    <a:pt x="1845" y="537"/>
                  </a:lnTo>
                  <a:lnTo>
                    <a:pt x="1838" y="523"/>
                  </a:lnTo>
                  <a:lnTo>
                    <a:pt x="1843" y="517"/>
                  </a:lnTo>
                  <a:lnTo>
                    <a:pt x="1842" y="508"/>
                  </a:lnTo>
                  <a:lnTo>
                    <a:pt x="1798" y="525"/>
                  </a:lnTo>
                  <a:lnTo>
                    <a:pt x="1777" y="524"/>
                  </a:lnTo>
                  <a:lnTo>
                    <a:pt x="1746" y="525"/>
                  </a:lnTo>
                  <a:lnTo>
                    <a:pt x="1742" y="512"/>
                  </a:lnTo>
                  <a:lnTo>
                    <a:pt x="1709" y="518"/>
                  </a:lnTo>
                  <a:lnTo>
                    <a:pt x="1695" y="517"/>
                  </a:lnTo>
                  <a:lnTo>
                    <a:pt x="1654" y="516"/>
                  </a:lnTo>
                  <a:lnTo>
                    <a:pt x="1616" y="530"/>
                  </a:lnTo>
                  <a:lnTo>
                    <a:pt x="1608" y="535"/>
                  </a:lnTo>
                  <a:lnTo>
                    <a:pt x="1603" y="535"/>
                  </a:lnTo>
                  <a:lnTo>
                    <a:pt x="1598" y="537"/>
                  </a:lnTo>
                  <a:lnTo>
                    <a:pt x="1587" y="563"/>
                  </a:lnTo>
                  <a:lnTo>
                    <a:pt x="1587" y="569"/>
                  </a:lnTo>
                  <a:lnTo>
                    <a:pt x="1587" y="583"/>
                  </a:lnTo>
                  <a:lnTo>
                    <a:pt x="1616" y="591"/>
                  </a:lnTo>
                  <a:lnTo>
                    <a:pt x="1610" y="612"/>
                  </a:lnTo>
                  <a:lnTo>
                    <a:pt x="1609" y="619"/>
                  </a:lnTo>
                  <a:lnTo>
                    <a:pt x="1613" y="624"/>
                  </a:lnTo>
                  <a:lnTo>
                    <a:pt x="1618" y="635"/>
                  </a:lnTo>
                  <a:lnTo>
                    <a:pt x="1623" y="640"/>
                  </a:lnTo>
                  <a:lnTo>
                    <a:pt x="1614" y="658"/>
                  </a:lnTo>
                  <a:lnTo>
                    <a:pt x="1602" y="656"/>
                  </a:lnTo>
                  <a:lnTo>
                    <a:pt x="1601" y="662"/>
                  </a:lnTo>
                  <a:lnTo>
                    <a:pt x="1605" y="665"/>
                  </a:lnTo>
                  <a:lnTo>
                    <a:pt x="1611" y="670"/>
                  </a:lnTo>
                  <a:lnTo>
                    <a:pt x="1618" y="677"/>
                  </a:lnTo>
                  <a:lnTo>
                    <a:pt x="1617" y="682"/>
                  </a:lnTo>
                  <a:lnTo>
                    <a:pt x="1606" y="694"/>
                  </a:lnTo>
                  <a:lnTo>
                    <a:pt x="1597" y="692"/>
                  </a:lnTo>
                  <a:lnTo>
                    <a:pt x="1579" y="717"/>
                  </a:lnTo>
                  <a:lnTo>
                    <a:pt x="1578" y="728"/>
                  </a:lnTo>
                  <a:lnTo>
                    <a:pt x="1567" y="723"/>
                  </a:lnTo>
                  <a:lnTo>
                    <a:pt x="1550" y="719"/>
                  </a:lnTo>
                  <a:lnTo>
                    <a:pt x="1530" y="712"/>
                  </a:lnTo>
                  <a:lnTo>
                    <a:pt x="1529" y="716"/>
                  </a:lnTo>
                  <a:lnTo>
                    <a:pt x="1529" y="726"/>
                  </a:lnTo>
                  <a:lnTo>
                    <a:pt x="1529" y="734"/>
                  </a:lnTo>
                  <a:lnTo>
                    <a:pt x="1527" y="740"/>
                  </a:lnTo>
                  <a:lnTo>
                    <a:pt x="1522" y="749"/>
                  </a:lnTo>
                  <a:lnTo>
                    <a:pt x="1531" y="758"/>
                  </a:lnTo>
                  <a:lnTo>
                    <a:pt x="1538" y="767"/>
                  </a:lnTo>
                  <a:lnTo>
                    <a:pt x="1544" y="773"/>
                  </a:lnTo>
                  <a:lnTo>
                    <a:pt x="1547" y="781"/>
                  </a:lnTo>
                  <a:lnTo>
                    <a:pt x="1547" y="784"/>
                  </a:lnTo>
                  <a:lnTo>
                    <a:pt x="1547" y="790"/>
                  </a:lnTo>
                  <a:lnTo>
                    <a:pt x="1546" y="791"/>
                  </a:lnTo>
                  <a:lnTo>
                    <a:pt x="1547" y="802"/>
                  </a:lnTo>
                  <a:lnTo>
                    <a:pt x="1554" y="803"/>
                  </a:lnTo>
                  <a:lnTo>
                    <a:pt x="1559" y="803"/>
                  </a:lnTo>
                  <a:lnTo>
                    <a:pt x="1567" y="802"/>
                  </a:lnTo>
                  <a:lnTo>
                    <a:pt x="1569" y="812"/>
                  </a:lnTo>
                  <a:lnTo>
                    <a:pt x="1548" y="813"/>
                  </a:lnTo>
                  <a:lnTo>
                    <a:pt x="1548" y="817"/>
                  </a:lnTo>
                  <a:lnTo>
                    <a:pt x="1559" y="835"/>
                  </a:lnTo>
                  <a:lnTo>
                    <a:pt x="1577" y="835"/>
                  </a:lnTo>
                  <a:lnTo>
                    <a:pt x="1586" y="833"/>
                  </a:lnTo>
                  <a:lnTo>
                    <a:pt x="1593" y="835"/>
                  </a:lnTo>
                  <a:lnTo>
                    <a:pt x="1598" y="836"/>
                  </a:lnTo>
                  <a:lnTo>
                    <a:pt x="1603" y="839"/>
                  </a:lnTo>
                  <a:lnTo>
                    <a:pt x="1608" y="844"/>
                  </a:lnTo>
                  <a:lnTo>
                    <a:pt x="1611" y="848"/>
                  </a:lnTo>
                  <a:lnTo>
                    <a:pt x="1618" y="855"/>
                  </a:lnTo>
                  <a:lnTo>
                    <a:pt x="1627" y="867"/>
                  </a:lnTo>
                  <a:lnTo>
                    <a:pt x="1620" y="875"/>
                  </a:lnTo>
                  <a:lnTo>
                    <a:pt x="1614" y="877"/>
                  </a:lnTo>
                  <a:lnTo>
                    <a:pt x="1611" y="883"/>
                  </a:lnTo>
                  <a:lnTo>
                    <a:pt x="1607" y="885"/>
                  </a:lnTo>
                  <a:lnTo>
                    <a:pt x="1604" y="898"/>
                  </a:lnTo>
                  <a:lnTo>
                    <a:pt x="1635" y="907"/>
                  </a:lnTo>
                  <a:lnTo>
                    <a:pt x="1638" y="915"/>
                  </a:lnTo>
                  <a:lnTo>
                    <a:pt x="1651" y="938"/>
                  </a:lnTo>
                  <a:lnTo>
                    <a:pt x="1657" y="934"/>
                  </a:lnTo>
                  <a:lnTo>
                    <a:pt x="1650" y="922"/>
                  </a:lnTo>
                  <a:lnTo>
                    <a:pt x="1664" y="909"/>
                  </a:lnTo>
                  <a:lnTo>
                    <a:pt x="1669" y="913"/>
                  </a:lnTo>
                  <a:lnTo>
                    <a:pt x="1678" y="901"/>
                  </a:lnTo>
                  <a:lnTo>
                    <a:pt x="1690" y="883"/>
                  </a:lnTo>
                  <a:lnTo>
                    <a:pt x="1698" y="874"/>
                  </a:lnTo>
                  <a:lnTo>
                    <a:pt x="1719" y="919"/>
                  </a:lnTo>
                  <a:lnTo>
                    <a:pt x="1721" y="930"/>
                  </a:lnTo>
                  <a:lnTo>
                    <a:pt x="1719" y="940"/>
                  </a:lnTo>
                  <a:lnTo>
                    <a:pt x="1709" y="960"/>
                  </a:lnTo>
                  <a:lnTo>
                    <a:pt x="1677" y="968"/>
                  </a:lnTo>
                  <a:lnTo>
                    <a:pt x="1664" y="983"/>
                  </a:lnTo>
                  <a:lnTo>
                    <a:pt x="1654" y="988"/>
                  </a:lnTo>
                  <a:lnTo>
                    <a:pt x="1646" y="987"/>
                  </a:lnTo>
                  <a:lnTo>
                    <a:pt x="1643" y="986"/>
                  </a:lnTo>
                  <a:lnTo>
                    <a:pt x="1536" y="959"/>
                  </a:lnTo>
                  <a:lnTo>
                    <a:pt x="1534" y="957"/>
                  </a:lnTo>
                  <a:lnTo>
                    <a:pt x="1536" y="946"/>
                  </a:lnTo>
                  <a:lnTo>
                    <a:pt x="1537" y="944"/>
                  </a:lnTo>
                  <a:lnTo>
                    <a:pt x="1544" y="944"/>
                  </a:lnTo>
                  <a:lnTo>
                    <a:pt x="1544" y="936"/>
                  </a:lnTo>
                  <a:lnTo>
                    <a:pt x="1535" y="936"/>
                  </a:lnTo>
                  <a:lnTo>
                    <a:pt x="1531" y="943"/>
                  </a:lnTo>
                  <a:lnTo>
                    <a:pt x="1525" y="959"/>
                  </a:lnTo>
                  <a:lnTo>
                    <a:pt x="1497" y="955"/>
                  </a:lnTo>
                  <a:lnTo>
                    <a:pt x="1495" y="965"/>
                  </a:lnTo>
                  <a:lnTo>
                    <a:pt x="1501" y="970"/>
                  </a:lnTo>
                  <a:lnTo>
                    <a:pt x="1503" y="978"/>
                  </a:lnTo>
                  <a:lnTo>
                    <a:pt x="1489" y="981"/>
                  </a:lnTo>
                  <a:lnTo>
                    <a:pt x="1484" y="990"/>
                  </a:lnTo>
                  <a:lnTo>
                    <a:pt x="1474" y="988"/>
                  </a:lnTo>
                  <a:lnTo>
                    <a:pt x="1482" y="970"/>
                  </a:lnTo>
                  <a:lnTo>
                    <a:pt x="1482" y="967"/>
                  </a:lnTo>
                  <a:lnTo>
                    <a:pt x="1481" y="956"/>
                  </a:lnTo>
                  <a:lnTo>
                    <a:pt x="1477" y="954"/>
                  </a:lnTo>
                  <a:lnTo>
                    <a:pt x="1453" y="942"/>
                  </a:lnTo>
                  <a:lnTo>
                    <a:pt x="1464" y="926"/>
                  </a:lnTo>
                  <a:lnTo>
                    <a:pt x="1462" y="912"/>
                  </a:lnTo>
                  <a:lnTo>
                    <a:pt x="1472" y="906"/>
                  </a:lnTo>
                  <a:lnTo>
                    <a:pt x="1478" y="912"/>
                  </a:lnTo>
                  <a:lnTo>
                    <a:pt x="1488" y="903"/>
                  </a:lnTo>
                  <a:lnTo>
                    <a:pt x="1494" y="895"/>
                  </a:lnTo>
                  <a:lnTo>
                    <a:pt x="1483" y="883"/>
                  </a:lnTo>
                  <a:lnTo>
                    <a:pt x="1472" y="883"/>
                  </a:lnTo>
                  <a:lnTo>
                    <a:pt x="1447" y="882"/>
                  </a:lnTo>
                  <a:lnTo>
                    <a:pt x="1429" y="882"/>
                  </a:lnTo>
                  <a:lnTo>
                    <a:pt x="1409" y="882"/>
                  </a:lnTo>
                  <a:lnTo>
                    <a:pt x="1380" y="880"/>
                  </a:lnTo>
                  <a:lnTo>
                    <a:pt x="1390" y="917"/>
                  </a:lnTo>
                  <a:lnTo>
                    <a:pt x="1373" y="934"/>
                  </a:lnTo>
                  <a:lnTo>
                    <a:pt x="1361" y="926"/>
                  </a:lnTo>
                  <a:lnTo>
                    <a:pt x="1345" y="915"/>
                  </a:lnTo>
                  <a:lnTo>
                    <a:pt x="1328" y="909"/>
                  </a:lnTo>
                  <a:lnTo>
                    <a:pt x="1304" y="886"/>
                  </a:lnTo>
                  <a:lnTo>
                    <a:pt x="1260" y="828"/>
                  </a:lnTo>
                  <a:lnTo>
                    <a:pt x="1268" y="809"/>
                  </a:lnTo>
                  <a:lnTo>
                    <a:pt x="1273" y="783"/>
                  </a:lnTo>
                  <a:lnTo>
                    <a:pt x="1272" y="779"/>
                  </a:lnTo>
                  <a:lnTo>
                    <a:pt x="1292" y="765"/>
                  </a:lnTo>
                  <a:lnTo>
                    <a:pt x="1330" y="745"/>
                  </a:lnTo>
                  <a:lnTo>
                    <a:pt x="1347" y="729"/>
                  </a:lnTo>
                  <a:lnTo>
                    <a:pt x="1359" y="709"/>
                  </a:lnTo>
                  <a:lnTo>
                    <a:pt x="1359" y="692"/>
                  </a:lnTo>
                  <a:lnTo>
                    <a:pt x="1355" y="677"/>
                  </a:lnTo>
                  <a:lnTo>
                    <a:pt x="1343" y="658"/>
                  </a:lnTo>
                  <a:lnTo>
                    <a:pt x="1331" y="649"/>
                  </a:lnTo>
                  <a:lnTo>
                    <a:pt x="1319" y="638"/>
                  </a:lnTo>
                  <a:lnTo>
                    <a:pt x="1308" y="630"/>
                  </a:lnTo>
                  <a:lnTo>
                    <a:pt x="1294" y="619"/>
                  </a:lnTo>
                  <a:lnTo>
                    <a:pt x="1285" y="611"/>
                  </a:lnTo>
                  <a:lnTo>
                    <a:pt x="1282" y="608"/>
                  </a:lnTo>
                  <a:lnTo>
                    <a:pt x="1272" y="595"/>
                  </a:lnTo>
                  <a:lnTo>
                    <a:pt x="1236" y="560"/>
                  </a:lnTo>
                  <a:lnTo>
                    <a:pt x="1229" y="540"/>
                  </a:lnTo>
                  <a:lnTo>
                    <a:pt x="1231" y="524"/>
                  </a:lnTo>
                  <a:lnTo>
                    <a:pt x="1232" y="512"/>
                  </a:lnTo>
                  <a:lnTo>
                    <a:pt x="1238" y="498"/>
                  </a:lnTo>
                  <a:lnTo>
                    <a:pt x="1257" y="471"/>
                  </a:lnTo>
                  <a:lnTo>
                    <a:pt x="1293" y="424"/>
                  </a:lnTo>
                  <a:lnTo>
                    <a:pt x="1297" y="396"/>
                  </a:lnTo>
                  <a:lnTo>
                    <a:pt x="1298" y="390"/>
                  </a:lnTo>
                  <a:lnTo>
                    <a:pt x="1301" y="363"/>
                  </a:lnTo>
                  <a:lnTo>
                    <a:pt x="1292" y="351"/>
                  </a:lnTo>
                  <a:lnTo>
                    <a:pt x="1285" y="325"/>
                  </a:lnTo>
                  <a:lnTo>
                    <a:pt x="1285" y="302"/>
                  </a:lnTo>
                  <a:lnTo>
                    <a:pt x="1274" y="301"/>
                  </a:lnTo>
                  <a:lnTo>
                    <a:pt x="1268" y="304"/>
                  </a:lnTo>
                  <a:lnTo>
                    <a:pt x="1260" y="313"/>
                  </a:lnTo>
                  <a:lnTo>
                    <a:pt x="1258" y="314"/>
                  </a:lnTo>
                  <a:lnTo>
                    <a:pt x="1244" y="315"/>
                  </a:lnTo>
                  <a:lnTo>
                    <a:pt x="1238" y="313"/>
                  </a:lnTo>
                  <a:lnTo>
                    <a:pt x="1229" y="313"/>
                  </a:lnTo>
                  <a:lnTo>
                    <a:pt x="1227" y="307"/>
                  </a:lnTo>
                  <a:lnTo>
                    <a:pt x="1205" y="309"/>
                  </a:lnTo>
                  <a:lnTo>
                    <a:pt x="1203" y="308"/>
                  </a:lnTo>
                  <a:lnTo>
                    <a:pt x="1158" y="353"/>
                  </a:lnTo>
                  <a:lnTo>
                    <a:pt x="1152" y="351"/>
                  </a:lnTo>
                  <a:lnTo>
                    <a:pt x="1146" y="349"/>
                  </a:lnTo>
                  <a:lnTo>
                    <a:pt x="1151" y="339"/>
                  </a:lnTo>
                  <a:lnTo>
                    <a:pt x="1138" y="333"/>
                  </a:lnTo>
                  <a:lnTo>
                    <a:pt x="1134" y="343"/>
                  </a:lnTo>
                  <a:lnTo>
                    <a:pt x="1117" y="339"/>
                  </a:lnTo>
                  <a:lnTo>
                    <a:pt x="1124" y="303"/>
                  </a:lnTo>
                  <a:lnTo>
                    <a:pt x="1131" y="304"/>
                  </a:lnTo>
                  <a:lnTo>
                    <a:pt x="1135" y="303"/>
                  </a:lnTo>
                  <a:lnTo>
                    <a:pt x="1139" y="301"/>
                  </a:lnTo>
                  <a:lnTo>
                    <a:pt x="1178" y="302"/>
                  </a:lnTo>
                  <a:lnTo>
                    <a:pt x="1181" y="273"/>
                  </a:lnTo>
                  <a:lnTo>
                    <a:pt x="1176" y="277"/>
                  </a:lnTo>
                  <a:lnTo>
                    <a:pt x="1172" y="280"/>
                  </a:lnTo>
                  <a:lnTo>
                    <a:pt x="1139" y="275"/>
                  </a:lnTo>
                  <a:lnTo>
                    <a:pt x="1122" y="271"/>
                  </a:lnTo>
                  <a:lnTo>
                    <a:pt x="1116" y="301"/>
                  </a:lnTo>
                  <a:lnTo>
                    <a:pt x="1059" y="291"/>
                  </a:lnTo>
                  <a:lnTo>
                    <a:pt x="1052" y="320"/>
                  </a:lnTo>
                  <a:lnTo>
                    <a:pt x="1001" y="309"/>
                  </a:lnTo>
                  <a:lnTo>
                    <a:pt x="1008" y="270"/>
                  </a:lnTo>
                  <a:lnTo>
                    <a:pt x="993" y="258"/>
                  </a:lnTo>
                  <a:lnTo>
                    <a:pt x="989" y="256"/>
                  </a:lnTo>
                  <a:lnTo>
                    <a:pt x="966" y="267"/>
                  </a:lnTo>
                  <a:lnTo>
                    <a:pt x="963" y="303"/>
                  </a:lnTo>
                  <a:lnTo>
                    <a:pt x="960" y="307"/>
                  </a:lnTo>
                  <a:lnTo>
                    <a:pt x="954" y="308"/>
                  </a:lnTo>
                  <a:lnTo>
                    <a:pt x="949" y="303"/>
                  </a:lnTo>
                  <a:lnTo>
                    <a:pt x="946" y="278"/>
                  </a:lnTo>
                  <a:lnTo>
                    <a:pt x="924" y="268"/>
                  </a:lnTo>
                  <a:lnTo>
                    <a:pt x="923" y="260"/>
                  </a:lnTo>
                  <a:lnTo>
                    <a:pt x="909" y="256"/>
                  </a:lnTo>
                  <a:lnTo>
                    <a:pt x="905" y="260"/>
                  </a:lnTo>
                  <a:lnTo>
                    <a:pt x="887" y="245"/>
                  </a:lnTo>
                  <a:lnTo>
                    <a:pt x="878" y="254"/>
                  </a:lnTo>
                  <a:lnTo>
                    <a:pt x="878" y="252"/>
                  </a:lnTo>
                  <a:lnTo>
                    <a:pt x="861" y="239"/>
                  </a:lnTo>
                  <a:lnTo>
                    <a:pt x="854" y="234"/>
                  </a:lnTo>
                  <a:lnTo>
                    <a:pt x="842" y="216"/>
                  </a:lnTo>
                  <a:lnTo>
                    <a:pt x="849" y="202"/>
                  </a:lnTo>
                  <a:lnTo>
                    <a:pt x="847" y="187"/>
                  </a:lnTo>
                  <a:lnTo>
                    <a:pt x="889" y="199"/>
                  </a:lnTo>
                  <a:lnTo>
                    <a:pt x="890" y="170"/>
                  </a:lnTo>
                  <a:lnTo>
                    <a:pt x="810" y="156"/>
                  </a:lnTo>
                  <a:lnTo>
                    <a:pt x="804" y="147"/>
                  </a:lnTo>
                  <a:lnTo>
                    <a:pt x="798" y="140"/>
                  </a:lnTo>
                  <a:lnTo>
                    <a:pt x="793" y="130"/>
                  </a:lnTo>
                  <a:lnTo>
                    <a:pt x="768" y="135"/>
                  </a:lnTo>
                  <a:lnTo>
                    <a:pt x="763" y="127"/>
                  </a:lnTo>
                  <a:lnTo>
                    <a:pt x="761" y="124"/>
                  </a:lnTo>
                  <a:lnTo>
                    <a:pt x="766" y="103"/>
                  </a:lnTo>
                  <a:lnTo>
                    <a:pt x="770" y="99"/>
                  </a:lnTo>
                  <a:lnTo>
                    <a:pt x="782" y="100"/>
                  </a:lnTo>
                  <a:lnTo>
                    <a:pt x="789" y="75"/>
                  </a:lnTo>
                  <a:lnTo>
                    <a:pt x="785" y="73"/>
                  </a:lnTo>
                  <a:lnTo>
                    <a:pt x="791" y="66"/>
                  </a:lnTo>
                  <a:lnTo>
                    <a:pt x="803" y="75"/>
                  </a:lnTo>
                  <a:lnTo>
                    <a:pt x="810" y="64"/>
                  </a:lnTo>
                  <a:lnTo>
                    <a:pt x="807" y="51"/>
                  </a:lnTo>
                  <a:lnTo>
                    <a:pt x="804" y="43"/>
                  </a:lnTo>
                  <a:lnTo>
                    <a:pt x="801" y="37"/>
                  </a:lnTo>
                  <a:lnTo>
                    <a:pt x="791" y="33"/>
                  </a:lnTo>
                  <a:lnTo>
                    <a:pt x="782" y="41"/>
                  </a:lnTo>
                  <a:lnTo>
                    <a:pt x="776" y="36"/>
                  </a:lnTo>
                  <a:lnTo>
                    <a:pt x="783" y="10"/>
                  </a:lnTo>
                  <a:lnTo>
                    <a:pt x="758" y="4"/>
                  </a:lnTo>
                  <a:lnTo>
                    <a:pt x="735" y="29"/>
                  </a:lnTo>
                  <a:lnTo>
                    <a:pt x="730" y="62"/>
                  </a:lnTo>
                  <a:lnTo>
                    <a:pt x="701" y="59"/>
                  </a:lnTo>
                  <a:lnTo>
                    <a:pt x="698" y="70"/>
                  </a:lnTo>
                  <a:lnTo>
                    <a:pt x="692" y="66"/>
                  </a:lnTo>
                  <a:lnTo>
                    <a:pt x="683" y="60"/>
                  </a:lnTo>
                  <a:lnTo>
                    <a:pt x="674" y="62"/>
                  </a:lnTo>
                  <a:lnTo>
                    <a:pt x="663" y="59"/>
                  </a:lnTo>
                  <a:lnTo>
                    <a:pt x="660" y="76"/>
                  </a:lnTo>
                  <a:lnTo>
                    <a:pt x="637" y="88"/>
                  </a:lnTo>
                  <a:lnTo>
                    <a:pt x="631" y="82"/>
                  </a:lnTo>
                  <a:lnTo>
                    <a:pt x="642" y="69"/>
                  </a:lnTo>
                  <a:lnTo>
                    <a:pt x="615" y="63"/>
                  </a:lnTo>
                  <a:lnTo>
                    <a:pt x="612" y="24"/>
                  </a:lnTo>
                  <a:lnTo>
                    <a:pt x="597" y="12"/>
                  </a:lnTo>
                  <a:lnTo>
                    <a:pt x="574" y="18"/>
                  </a:lnTo>
                  <a:lnTo>
                    <a:pt x="558" y="0"/>
                  </a:lnTo>
                  <a:lnTo>
                    <a:pt x="546" y="11"/>
                  </a:lnTo>
                  <a:lnTo>
                    <a:pt x="555" y="38"/>
                  </a:lnTo>
                  <a:lnTo>
                    <a:pt x="510" y="33"/>
                  </a:lnTo>
                  <a:lnTo>
                    <a:pt x="507" y="47"/>
                  </a:lnTo>
                  <a:lnTo>
                    <a:pt x="510" y="74"/>
                  </a:lnTo>
                  <a:lnTo>
                    <a:pt x="511" y="84"/>
                  </a:lnTo>
                  <a:lnTo>
                    <a:pt x="440" y="60"/>
                  </a:lnTo>
                  <a:lnTo>
                    <a:pt x="430" y="62"/>
                  </a:lnTo>
                  <a:lnTo>
                    <a:pt x="416" y="51"/>
                  </a:lnTo>
                  <a:lnTo>
                    <a:pt x="380" y="39"/>
                  </a:lnTo>
                  <a:lnTo>
                    <a:pt x="308" y="22"/>
                  </a:lnTo>
                  <a:lnTo>
                    <a:pt x="277" y="118"/>
                  </a:lnTo>
                  <a:lnTo>
                    <a:pt x="114" y="73"/>
                  </a:lnTo>
                  <a:lnTo>
                    <a:pt x="73" y="60"/>
                  </a:lnTo>
                  <a:lnTo>
                    <a:pt x="0" y="35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95" name="Freeform 3137"/>
            <p:cNvSpPr>
              <a:spLocks/>
            </p:cNvSpPr>
            <p:nvPr/>
          </p:nvSpPr>
          <p:spPr bwMode="auto">
            <a:xfrm>
              <a:off x="2969260" y="2657475"/>
              <a:ext cx="1023620" cy="975995"/>
            </a:xfrm>
            <a:custGeom>
              <a:avLst/>
              <a:gdLst>
                <a:gd name="T0" fmla="*/ 50800 w 1612"/>
                <a:gd name="T1" fmla="*/ 134620 h 1537"/>
                <a:gd name="T2" fmla="*/ 21590 w 1612"/>
                <a:gd name="T3" fmla="*/ 245110 h 1537"/>
                <a:gd name="T4" fmla="*/ 85090 w 1612"/>
                <a:gd name="T5" fmla="*/ 283845 h 1537"/>
                <a:gd name="T6" fmla="*/ 92075 w 1612"/>
                <a:gd name="T7" fmla="*/ 437515 h 1537"/>
                <a:gd name="T8" fmla="*/ 120015 w 1612"/>
                <a:gd name="T9" fmla="*/ 513715 h 1537"/>
                <a:gd name="T10" fmla="*/ 177165 w 1612"/>
                <a:gd name="T11" fmla="*/ 577850 h 1537"/>
                <a:gd name="T12" fmla="*/ 229870 w 1612"/>
                <a:gd name="T13" fmla="*/ 646430 h 1537"/>
                <a:gd name="T14" fmla="*/ 301625 w 1612"/>
                <a:gd name="T15" fmla="*/ 660400 h 1537"/>
                <a:gd name="T16" fmla="*/ 388620 w 1612"/>
                <a:gd name="T17" fmla="*/ 607060 h 1537"/>
                <a:gd name="T18" fmla="*/ 446405 w 1612"/>
                <a:gd name="T19" fmla="*/ 601980 h 1537"/>
                <a:gd name="T20" fmla="*/ 496570 w 1612"/>
                <a:gd name="T21" fmla="*/ 581660 h 1537"/>
                <a:gd name="T22" fmla="*/ 542925 w 1612"/>
                <a:gd name="T23" fmla="*/ 619125 h 1537"/>
                <a:gd name="T24" fmla="*/ 557530 w 1612"/>
                <a:gd name="T25" fmla="*/ 637540 h 1537"/>
                <a:gd name="T26" fmla="*/ 556260 w 1612"/>
                <a:gd name="T27" fmla="*/ 672465 h 1537"/>
                <a:gd name="T28" fmla="*/ 554355 w 1612"/>
                <a:gd name="T29" fmla="*/ 766445 h 1537"/>
                <a:gd name="T30" fmla="*/ 528955 w 1612"/>
                <a:gd name="T31" fmla="*/ 892810 h 1537"/>
                <a:gd name="T32" fmla="*/ 614680 w 1612"/>
                <a:gd name="T33" fmla="*/ 923290 h 1537"/>
                <a:gd name="T34" fmla="*/ 637540 w 1612"/>
                <a:gd name="T35" fmla="*/ 915670 h 1537"/>
                <a:gd name="T36" fmla="*/ 649605 w 1612"/>
                <a:gd name="T37" fmla="*/ 910590 h 1537"/>
                <a:gd name="T38" fmla="*/ 654685 w 1612"/>
                <a:gd name="T39" fmla="*/ 906780 h 1537"/>
                <a:gd name="T40" fmla="*/ 657860 w 1612"/>
                <a:gd name="T41" fmla="*/ 903605 h 1537"/>
                <a:gd name="T42" fmla="*/ 666115 w 1612"/>
                <a:gd name="T43" fmla="*/ 899795 h 1537"/>
                <a:gd name="T44" fmla="*/ 671195 w 1612"/>
                <a:gd name="T45" fmla="*/ 897255 h 1537"/>
                <a:gd name="T46" fmla="*/ 676910 w 1612"/>
                <a:gd name="T47" fmla="*/ 895350 h 1537"/>
                <a:gd name="T48" fmla="*/ 681355 w 1612"/>
                <a:gd name="T49" fmla="*/ 892175 h 1537"/>
                <a:gd name="T50" fmla="*/ 687070 w 1612"/>
                <a:gd name="T51" fmla="*/ 884555 h 1537"/>
                <a:gd name="T52" fmla="*/ 692150 w 1612"/>
                <a:gd name="T53" fmla="*/ 876935 h 1537"/>
                <a:gd name="T54" fmla="*/ 694055 w 1612"/>
                <a:gd name="T55" fmla="*/ 869950 h 1537"/>
                <a:gd name="T56" fmla="*/ 696595 w 1612"/>
                <a:gd name="T57" fmla="*/ 865505 h 1537"/>
                <a:gd name="T58" fmla="*/ 701675 w 1612"/>
                <a:gd name="T59" fmla="*/ 860425 h 1537"/>
                <a:gd name="T60" fmla="*/ 706755 w 1612"/>
                <a:gd name="T61" fmla="*/ 855980 h 1537"/>
                <a:gd name="T62" fmla="*/ 711200 w 1612"/>
                <a:gd name="T63" fmla="*/ 856615 h 1537"/>
                <a:gd name="T64" fmla="*/ 716280 w 1612"/>
                <a:gd name="T65" fmla="*/ 852170 h 1537"/>
                <a:gd name="T66" fmla="*/ 718820 w 1612"/>
                <a:gd name="T67" fmla="*/ 852805 h 1537"/>
                <a:gd name="T68" fmla="*/ 726440 w 1612"/>
                <a:gd name="T69" fmla="*/ 852805 h 1537"/>
                <a:gd name="T70" fmla="*/ 729615 w 1612"/>
                <a:gd name="T71" fmla="*/ 856615 h 1537"/>
                <a:gd name="T72" fmla="*/ 735965 w 1612"/>
                <a:gd name="T73" fmla="*/ 859155 h 1537"/>
                <a:gd name="T74" fmla="*/ 740410 w 1612"/>
                <a:gd name="T75" fmla="*/ 863600 h 1537"/>
                <a:gd name="T76" fmla="*/ 745490 w 1612"/>
                <a:gd name="T77" fmla="*/ 869950 h 1537"/>
                <a:gd name="T78" fmla="*/ 751840 w 1612"/>
                <a:gd name="T79" fmla="*/ 871220 h 1537"/>
                <a:gd name="T80" fmla="*/ 754380 w 1612"/>
                <a:gd name="T81" fmla="*/ 874395 h 1537"/>
                <a:gd name="T82" fmla="*/ 756920 w 1612"/>
                <a:gd name="T83" fmla="*/ 875030 h 1537"/>
                <a:gd name="T84" fmla="*/ 762000 w 1612"/>
                <a:gd name="T85" fmla="*/ 878840 h 1537"/>
                <a:gd name="T86" fmla="*/ 771525 w 1612"/>
                <a:gd name="T87" fmla="*/ 880745 h 1537"/>
                <a:gd name="T88" fmla="*/ 775970 w 1612"/>
                <a:gd name="T89" fmla="*/ 881380 h 1537"/>
                <a:gd name="T90" fmla="*/ 783590 w 1612"/>
                <a:gd name="T91" fmla="*/ 884555 h 1537"/>
                <a:gd name="T92" fmla="*/ 797560 w 1612"/>
                <a:gd name="T93" fmla="*/ 882650 h 1537"/>
                <a:gd name="T94" fmla="*/ 808355 w 1612"/>
                <a:gd name="T95" fmla="*/ 875665 h 1537"/>
                <a:gd name="T96" fmla="*/ 819785 w 1612"/>
                <a:gd name="T97" fmla="*/ 873125 h 1537"/>
                <a:gd name="T98" fmla="*/ 830580 w 1612"/>
                <a:gd name="T99" fmla="*/ 876935 h 1537"/>
                <a:gd name="T100" fmla="*/ 827405 w 1612"/>
                <a:gd name="T101" fmla="*/ 923290 h 1537"/>
                <a:gd name="T102" fmla="*/ 894080 w 1612"/>
                <a:gd name="T103" fmla="*/ 956310 h 1537"/>
                <a:gd name="T104" fmla="*/ 959485 w 1612"/>
                <a:gd name="T105" fmla="*/ 968375 h 1537"/>
                <a:gd name="T106" fmla="*/ 1020445 w 1612"/>
                <a:gd name="T107" fmla="*/ 960120 h 153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12"/>
                <a:gd name="T163" fmla="*/ 0 h 1537"/>
                <a:gd name="T164" fmla="*/ 1612 w 1612"/>
                <a:gd name="T165" fmla="*/ 1537 h 153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12" h="1537">
                  <a:moveTo>
                    <a:pt x="50" y="0"/>
                  </a:moveTo>
                  <a:lnTo>
                    <a:pt x="35" y="56"/>
                  </a:lnTo>
                  <a:lnTo>
                    <a:pt x="22" y="115"/>
                  </a:lnTo>
                  <a:lnTo>
                    <a:pt x="0" y="196"/>
                  </a:lnTo>
                  <a:lnTo>
                    <a:pt x="80" y="212"/>
                  </a:lnTo>
                  <a:lnTo>
                    <a:pt x="64" y="271"/>
                  </a:lnTo>
                  <a:lnTo>
                    <a:pt x="63" y="275"/>
                  </a:lnTo>
                  <a:lnTo>
                    <a:pt x="60" y="290"/>
                  </a:lnTo>
                  <a:lnTo>
                    <a:pt x="39" y="368"/>
                  </a:lnTo>
                  <a:lnTo>
                    <a:pt x="34" y="386"/>
                  </a:lnTo>
                  <a:lnTo>
                    <a:pt x="21" y="399"/>
                  </a:lnTo>
                  <a:lnTo>
                    <a:pt x="58" y="416"/>
                  </a:lnTo>
                  <a:lnTo>
                    <a:pt x="93" y="432"/>
                  </a:lnTo>
                  <a:lnTo>
                    <a:pt x="104" y="436"/>
                  </a:lnTo>
                  <a:lnTo>
                    <a:pt x="134" y="447"/>
                  </a:lnTo>
                  <a:lnTo>
                    <a:pt x="197" y="471"/>
                  </a:lnTo>
                  <a:lnTo>
                    <a:pt x="180" y="540"/>
                  </a:lnTo>
                  <a:lnTo>
                    <a:pt x="172" y="574"/>
                  </a:lnTo>
                  <a:lnTo>
                    <a:pt x="164" y="614"/>
                  </a:lnTo>
                  <a:lnTo>
                    <a:pt x="145" y="689"/>
                  </a:lnTo>
                  <a:lnTo>
                    <a:pt x="136" y="730"/>
                  </a:lnTo>
                  <a:lnTo>
                    <a:pt x="171" y="736"/>
                  </a:lnTo>
                  <a:lnTo>
                    <a:pt x="164" y="766"/>
                  </a:lnTo>
                  <a:lnTo>
                    <a:pt x="196" y="778"/>
                  </a:lnTo>
                  <a:lnTo>
                    <a:pt x="189" y="809"/>
                  </a:lnTo>
                  <a:lnTo>
                    <a:pt x="212" y="817"/>
                  </a:lnTo>
                  <a:lnTo>
                    <a:pt x="259" y="830"/>
                  </a:lnTo>
                  <a:lnTo>
                    <a:pt x="250" y="866"/>
                  </a:lnTo>
                  <a:lnTo>
                    <a:pt x="287" y="876"/>
                  </a:lnTo>
                  <a:lnTo>
                    <a:pt x="279" y="910"/>
                  </a:lnTo>
                  <a:lnTo>
                    <a:pt x="343" y="928"/>
                  </a:lnTo>
                  <a:lnTo>
                    <a:pt x="329" y="947"/>
                  </a:lnTo>
                  <a:lnTo>
                    <a:pt x="319" y="965"/>
                  </a:lnTo>
                  <a:lnTo>
                    <a:pt x="321" y="1010"/>
                  </a:lnTo>
                  <a:lnTo>
                    <a:pt x="362" y="1018"/>
                  </a:lnTo>
                  <a:lnTo>
                    <a:pt x="383" y="1023"/>
                  </a:lnTo>
                  <a:lnTo>
                    <a:pt x="400" y="1029"/>
                  </a:lnTo>
                  <a:lnTo>
                    <a:pt x="429" y="1036"/>
                  </a:lnTo>
                  <a:lnTo>
                    <a:pt x="454" y="1037"/>
                  </a:lnTo>
                  <a:lnTo>
                    <a:pt x="475" y="1040"/>
                  </a:lnTo>
                  <a:lnTo>
                    <a:pt x="482" y="1003"/>
                  </a:lnTo>
                  <a:lnTo>
                    <a:pt x="491" y="965"/>
                  </a:lnTo>
                  <a:lnTo>
                    <a:pt x="492" y="956"/>
                  </a:lnTo>
                  <a:lnTo>
                    <a:pt x="499" y="931"/>
                  </a:lnTo>
                  <a:lnTo>
                    <a:pt x="612" y="956"/>
                  </a:lnTo>
                  <a:lnTo>
                    <a:pt x="620" y="930"/>
                  </a:lnTo>
                  <a:lnTo>
                    <a:pt x="645" y="937"/>
                  </a:lnTo>
                  <a:lnTo>
                    <a:pt x="658" y="941"/>
                  </a:lnTo>
                  <a:lnTo>
                    <a:pt x="686" y="946"/>
                  </a:lnTo>
                  <a:lnTo>
                    <a:pt x="703" y="948"/>
                  </a:lnTo>
                  <a:lnTo>
                    <a:pt x="728" y="952"/>
                  </a:lnTo>
                  <a:lnTo>
                    <a:pt x="733" y="926"/>
                  </a:lnTo>
                  <a:lnTo>
                    <a:pt x="773" y="936"/>
                  </a:lnTo>
                  <a:lnTo>
                    <a:pt x="778" y="925"/>
                  </a:lnTo>
                  <a:lnTo>
                    <a:pt x="782" y="916"/>
                  </a:lnTo>
                  <a:lnTo>
                    <a:pt x="785" y="922"/>
                  </a:lnTo>
                  <a:lnTo>
                    <a:pt x="787" y="935"/>
                  </a:lnTo>
                  <a:lnTo>
                    <a:pt x="783" y="946"/>
                  </a:lnTo>
                  <a:lnTo>
                    <a:pt x="829" y="968"/>
                  </a:lnTo>
                  <a:lnTo>
                    <a:pt x="855" y="975"/>
                  </a:lnTo>
                  <a:lnTo>
                    <a:pt x="861" y="979"/>
                  </a:lnTo>
                  <a:lnTo>
                    <a:pt x="867" y="991"/>
                  </a:lnTo>
                  <a:lnTo>
                    <a:pt x="866" y="1002"/>
                  </a:lnTo>
                  <a:lnTo>
                    <a:pt x="872" y="1004"/>
                  </a:lnTo>
                  <a:lnTo>
                    <a:pt x="878" y="1004"/>
                  </a:lnTo>
                  <a:lnTo>
                    <a:pt x="886" y="1007"/>
                  </a:lnTo>
                  <a:lnTo>
                    <a:pt x="886" y="1019"/>
                  </a:lnTo>
                  <a:lnTo>
                    <a:pt x="881" y="1037"/>
                  </a:lnTo>
                  <a:lnTo>
                    <a:pt x="880" y="1041"/>
                  </a:lnTo>
                  <a:lnTo>
                    <a:pt x="876" y="1059"/>
                  </a:lnTo>
                  <a:lnTo>
                    <a:pt x="878" y="1094"/>
                  </a:lnTo>
                  <a:lnTo>
                    <a:pt x="878" y="1123"/>
                  </a:lnTo>
                  <a:lnTo>
                    <a:pt x="887" y="1150"/>
                  </a:lnTo>
                  <a:lnTo>
                    <a:pt x="887" y="1163"/>
                  </a:lnTo>
                  <a:lnTo>
                    <a:pt x="873" y="1207"/>
                  </a:lnTo>
                  <a:lnTo>
                    <a:pt x="864" y="1239"/>
                  </a:lnTo>
                  <a:lnTo>
                    <a:pt x="853" y="1278"/>
                  </a:lnTo>
                  <a:lnTo>
                    <a:pt x="847" y="1302"/>
                  </a:lnTo>
                  <a:lnTo>
                    <a:pt x="837" y="1332"/>
                  </a:lnTo>
                  <a:lnTo>
                    <a:pt x="833" y="1406"/>
                  </a:lnTo>
                  <a:lnTo>
                    <a:pt x="835" y="1447"/>
                  </a:lnTo>
                  <a:lnTo>
                    <a:pt x="842" y="1469"/>
                  </a:lnTo>
                  <a:lnTo>
                    <a:pt x="856" y="1493"/>
                  </a:lnTo>
                  <a:lnTo>
                    <a:pt x="867" y="1510"/>
                  </a:lnTo>
                  <a:lnTo>
                    <a:pt x="968" y="1454"/>
                  </a:lnTo>
                  <a:lnTo>
                    <a:pt x="983" y="1449"/>
                  </a:lnTo>
                  <a:lnTo>
                    <a:pt x="987" y="1448"/>
                  </a:lnTo>
                  <a:lnTo>
                    <a:pt x="993" y="1445"/>
                  </a:lnTo>
                  <a:lnTo>
                    <a:pt x="997" y="1441"/>
                  </a:lnTo>
                  <a:lnTo>
                    <a:pt x="1004" y="1442"/>
                  </a:lnTo>
                  <a:lnTo>
                    <a:pt x="1011" y="1443"/>
                  </a:lnTo>
                  <a:lnTo>
                    <a:pt x="1017" y="1441"/>
                  </a:lnTo>
                  <a:lnTo>
                    <a:pt x="1022" y="1438"/>
                  </a:lnTo>
                  <a:lnTo>
                    <a:pt x="1023" y="1436"/>
                  </a:lnTo>
                  <a:lnTo>
                    <a:pt x="1023" y="1434"/>
                  </a:lnTo>
                  <a:lnTo>
                    <a:pt x="1023" y="1433"/>
                  </a:lnTo>
                  <a:lnTo>
                    <a:pt x="1027" y="1432"/>
                  </a:lnTo>
                  <a:lnTo>
                    <a:pt x="1027" y="1429"/>
                  </a:lnTo>
                  <a:lnTo>
                    <a:pt x="1028" y="1428"/>
                  </a:lnTo>
                  <a:lnTo>
                    <a:pt x="1031" y="1428"/>
                  </a:lnTo>
                  <a:lnTo>
                    <a:pt x="1032" y="1426"/>
                  </a:lnTo>
                  <a:lnTo>
                    <a:pt x="1033" y="1425"/>
                  </a:lnTo>
                  <a:lnTo>
                    <a:pt x="1034" y="1424"/>
                  </a:lnTo>
                  <a:lnTo>
                    <a:pt x="1035" y="1423"/>
                  </a:lnTo>
                  <a:lnTo>
                    <a:pt x="1036" y="1423"/>
                  </a:lnTo>
                  <a:lnTo>
                    <a:pt x="1039" y="1421"/>
                  </a:lnTo>
                  <a:lnTo>
                    <a:pt x="1040" y="1420"/>
                  </a:lnTo>
                  <a:lnTo>
                    <a:pt x="1044" y="1418"/>
                  </a:lnTo>
                  <a:lnTo>
                    <a:pt x="1046" y="1418"/>
                  </a:lnTo>
                  <a:lnTo>
                    <a:pt x="1049" y="1417"/>
                  </a:lnTo>
                  <a:lnTo>
                    <a:pt x="1051" y="1416"/>
                  </a:lnTo>
                  <a:lnTo>
                    <a:pt x="1053" y="1414"/>
                  </a:lnTo>
                  <a:lnTo>
                    <a:pt x="1054" y="1413"/>
                  </a:lnTo>
                  <a:lnTo>
                    <a:pt x="1056" y="1413"/>
                  </a:lnTo>
                  <a:lnTo>
                    <a:pt x="1057" y="1413"/>
                  </a:lnTo>
                  <a:lnTo>
                    <a:pt x="1057" y="1412"/>
                  </a:lnTo>
                  <a:lnTo>
                    <a:pt x="1059" y="1410"/>
                  </a:lnTo>
                  <a:lnTo>
                    <a:pt x="1060" y="1410"/>
                  </a:lnTo>
                  <a:lnTo>
                    <a:pt x="1061" y="1410"/>
                  </a:lnTo>
                  <a:lnTo>
                    <a:pt x="1066" y="1410"/>
                  </a:lnTo>
                  <a:lnTo>
                    <a:pt x="1069" y="1409"/>
                  </a:lnTo>
                  <a:lnTo>
                    <a:pt x="1069" y="1407"/>
                  </a:lnTo>
                  <a:lnTo>
                    <a:pt x="1070" y="1407"/>
                  </a:lnTo>
                  <a:lnTo>
                    <a:pt x="1071" y="1406"/>
                  </a:lnTo>
                  <a:lnTo>
                    <a:pt x="1073" y="1405"/>
                  </a:lnTo>
                  <a:lnTo>
                    <a:pt x="1073" y="1402"/>
                  </a:lnTo>
                  <a:lnTo>
                    <a:pt x="1076" y="1400"/>
                  </a:lnTo>
                  <a:lnTo>
                    <a:pt x="1078" y="1395"/>
                  </a:lnTo>
                  <a:lnTo>
                    <a:pt x="1079" y="1394"/>
                  </a:lnTo>
                  <a:lnTo>
                    <a:pt x="1082" y="1393"/>
                  </a:lnTo>
                  <a:lnTo>
                    <a:pt x="1084" y="1388"/>
                  </a:lnTo>
                  <a:lnTo>
                    <a:pt x="1087" y="1387"/>
                  </a:lnTo>
                  <a:lnTo>
                    <a:pt x="1088" y="1385"/>
                  </a:lnTo>
                  <a:lnTo>
                    <a:pt x="1088" y="1383"/>
                  </a:lnTo>
                  <a:lnTo>
                    <a:pt x="1090" y="1381"/>
                  </a:lnTo>
                  <a:lnTo>
                    <a:pt x="1090" y="1379"/>
                  </a:lnTo>
                  <a:lnTo>
                    <a:pt x="1091" y="1377"/>
                  </a:lnTo>
                  <a:lnTo>
                    <a:pt x="1092" y="1375"/>
                  </a:lnTo>
                  <a:lnTo>
                    <a:pt x="1093" y="1374"/>
                  </a:lnTo>
                  <a:lnTo>
                    <a:pt x="1093" y="1370"/>
                  </a:lnTo>
                  <a:lnTo>
                    <a:pt x="1093" y="1368"/>
                  </a:lnTo>
                  <a:lnTo>
                    <a:pt x="1093" y="1367"/>
                  </a:lnTo>
                  <a:lnTo>
                    <a:pt x="1094" y="1367"/>
                  </a:lnTo>
                  <a:lnTo>
                    <a:pt x="1095" y="1367"/>
                  </a:lnTo>
                  <a:lnTo>
                    <a:pt x="1097" y="1363"/>
                  </a:lnTo>
                  <a:lnTo>
                    <a:pt x="1099" y="1362"/>
                  </a:lnTo>
                  <a:lnTo>
                    <a:pt x="1100" y="1360"/>
                  </a:lnTo>
                  <a:lnTo>
                    <a:pt x="1102" y="1359"/>
                  </a:lnTo>
                  <a:lnTo>
                    <a:pt x="1103" y="1355"/>
                  </a:lnTo>
                  <a:lnTo>
                    <a:pt x="1105" y="1355"/>
                  </a:lnTo>
                  <a:lnTo>
                    <a:pt x="1106" y="1354"/>
                  </a:lnTo>
                  <a:lnTo>
                    <a:pt x="1106" y="1353"/>
                  </a:lnTo>
                  <a:lnTo>
                    <a:pt x="1107" y="1351"/>
                  </a:lnTo>
                  <a:lnTo>
                    <a:pt x="1109" y="1350"/>
                  </a:lnTo>
                  <a:lnTo>
                    <a:pt x="1113" y="1348"/>
                  </a:lnTo>
                  <a:lnTo>
                    <a:pt x="1115" y="1348"/>
                  </a:lnTo>
                  <a:lnTo>
                    <a:pt x="1116" y="1348"/>
                  </a:lnTo>
                  <a:lnTo>
                    <a:pt x="1117" y="1347"/>
                  </a:lnTo>
                  <a:lnTo>
                    <a:pt x="1119" y="1348"/>
                  </a:lnTo>
                  <a:lnTo>
                    <a:pt x="1120" y="1349"/>
                  </a:lnTo>
                  <a:lnTo>
                    <a:pt x="1121" y="1348"/>
                  </a:lnTo>
                  <a:lnTo>
                    <a:pt x="1123" y="1345"/>
                  </a:lnTo>
                  <a:lnTo>
                    <a:pt x="1126" y="1342"/>
                  </a:lnTo>
                  <a:lnTo>
                    <a:pt x="1127" y="1342"/>
                  </a:lnTo>
                  <a:lnTo>
                    <a:pt x="1128" y="1342"/>
                  </a:lnTo>
                  <a:lnTo>
                    <a:pt x="1129" y="1343"/>
                  </a:lnTo>
                  <a:lnTo>
                    <a:pt x="1130" y="1344"/>
                  </a:lnTo>
                  <a:lnTo>
                    <a:pt x="1131" y="1344"/>
                  </a:lnTo>
                  <a:lnTo>
                    <a:pt x="1131" y="1343"/>
                  </a:lnTo>
                  <a:lnTo>
                    <a:pt x="1132" y="1343"/>
                  </a:lnTo>
                  <a:lnTo>
                    <a:pt x="1135" y="1343"/>
                  </a:lnTo>
                  <a:lnTo>
                    <a:pt x="1137" y="1344"/>
                  </a:lnTo>
                  <a:lnTo>
                    <a:pt x="1140" y="1344"/>
                  </a:lnTo>
                  <a:lnTo>
                    <a:pt x="1142" y="1343"/>
                  </a:lnTo>
                  <a:lnTo>
                    <a:pt x="1144" y="1343"/>
                  </a:lnTo>
                  <a:lnTo>
                    <a:pt x="1145" y="1343"/>
                  </a:lnTo>
                  <a:lnTo>
                    <a:pt x="1147" y="1344"/>
                  </a:lnTo>
                  <a:lnTo>
                    <a:pt x="1147" y="1347"/>
                  </a:lnTo>
                  <a:lnTo>
                    <a:pt x="1148" y="1348"/>
                  </a:lnTo>
                  <a:lnTo>
                    <a:pt x="1149" y="1349"/>
                  </a:lnTo>
                  <a:lnTo>
                    <a:pt x="1150" y="1350"/>
                  </a:lnTo>
                  <a:lnTo>
                    <a:pt x="1151" y="1351"/>
                  </a:lnTo>
                  <a:lnTo>
                    <a:pt x="1153" y="1352"/>
                  </a:lnTo>
                  <a:lnTo>
                    <a:pt x="1156" y="1353"/>
                  </a:lnTo>
                  <a:lnTo>
                    <a:pt x="1159" y="1353"/>
                  </a:lnTo>
                  <a:lnTo>
                    <a:pt x="1160" y="1355"/>
                  </a:lnTo>
                  <a:lnTo>
                    <a:pt x="1162" y="1356"/>
                  </a:lnTo>
                  <a:lnTo>
                    <a:pt x="1163" y="1359"/>
                  </a:lnTo>
                  <a:lnTo>
                    <a:pt x="1165" y="1359"/>
                  </a:lnTo>
                  <a:lnTo>
                    <a:pt x="1166" y="1360"/>
                  </a:lnTo>
                  <a:lnTo>
                    <a:pt x="1166" y="1364"/>
                  </a:lnTo>
                  <a:lnTo>
                    <a:pt x="1168" y="1365"/>
                  </a:lnTo>
                  <a:lnTo>
                    <a:pt x="1169" y="1367"/>
                  </a:lnTo>
                  <a:lnTo>
                    <a:pt x="1174" y="1368"/>
                  </a:lnTo>
                  <a:lnTo>
                    <a:pt x="1174" y="1370"/>
                  </a:lnTo>
                  <a:lnTo>
                    <a:pt x="1176" y="1371"/>
                  </a:lnTo>
                  <a:lnTo>
                    <a:pt x="1178" y="1371"/>
                  </a:lnTo>
                  <a:lnTo>
                    <a:pt x="1179" y="1371"/>
                  </a:lnTo>
                  <a:lnTo>
                    <a:pt x="1181" y="1371"/>
                  </a:lnTo>
                  <a:lnTo>
                    <a:pt x="1184" y="1372"/>
                  </a:lnTo>
                  <a:lnTo>
                    <a:pt x="1185" y="1372"/>
                  </a:lnTo>
                  <a:lnTo>
                    <a:pt x="1186" y="1372"/>
                  </a:lnTo>
                  <a:lnTo>
                    <a:pt x="1187" y="1374"/>
                  </a:lnTo>
                  <a:lnTo>
                    <a:pt x="1188" y="1376"/>
                  </a:lnTo>
                  <a:lnTo>
                    <a:pt x="1188" y="1377"/>
                  </a:lnTo>
                  <a:lnTo>
                    <a:pt x="1189" y="1377"/>
                  </a:lnTo>
                  <a:lnTo>
                    <a:pt x="1190" y="1376"/>
                  </a:lnTo>
                  <a:lnTo>
                    <a:pt x="1191" y="1376"/>
                  </a:lnTo>
                  <a:lnTo>
                    <a:pt x="1192" y="1377"/>
                  </a:lnTo>
                  <a:lnTo>
                    <a:pt x="1192" y="1378"/>
                  </a:lnTo>
                  <a:lnTo>
                    <a:pt x="1193" y="1379"/>
                  </a:lnTo>
                  <a:lnTo>
                    <a:pt x="1196" y="1381"/>
                  </a:lnTo>
                  <a:lnTo>
                    <a:pt x="1197" y="1382"/>
                  </a:lnTo>
                  <a:lnTo>
                    <a:pt x="1199" y="1384"/>
                  </a:lnTo>
                  <a:lnTo>
                    <a:pt x="1200" y="1384"/>
                  </a:lnTo>
                  <a:lnTo>
                    <a:pt x="1204" y="1385"/>
                  </a:lnTo>
                  <a:lnTo>
                    <a:pt x="1207" y="1386"/>
                  </a:lnTo>
                  <a:lnTo>
                    <a:pt x="1211" y="1386"/>
                  </a:lnTo>
                  <a:lnTo>
                    <a:pt x="1214" y="1387"/>
                  </a:lnTo>
                  <a:lnTo>
                    <a:pt x="1215" y="1387"/>
                  </a:lnTo>
                  <a:lnTo>
                    <a:pt x="1216" y="1387"/>
                  </a:lnTo>
                  <a:lnTo>
                    <a:pt x="1219" y="1388"/>
                  </a:lnTo>
                  <a:lnTo>
                    <a:pt x="1220" y="1389"/>
                  </a:lnTo>
                  <a:lnTo>
                    <a:pt x="1221" y="1388"/>
                  </a:lnTo>
                  <a:lnTo>
                    <a:pt x="1222" y="1388"/>
                  </a:lnTo>
                  <a:lnTo>
                    <a:pt x="1224" y="1388"/>
                  </a:lnTo>
                  <a:lnTo>
                    <a:pt x="1226" y="1389"/>
                  </a:lnTo>
                  <a:lnTo>
                    <a:pt x="1231" y="1393"/>
                  </a:lnTo>
                  <a:lnTo>
                    <a:pt x="1232" y="1393"/>
                  </a:lnTo>
                  <a:lnTo>
                    <a:pt x="1234" y="1393"/>
                  </a:lnTo>
                  <a:lnTo>
                    <a:pt x="1237" y="1394"/>
                  </a:lnTo>
                  <a:lnTo>
                    <a:pt x="1244" y="1395"/>
                  </a:lnTo>
                  <a:lnTo>
                    <a:pt x="1245" y="1395"/>
                  </a:lnTo>
                  <a:lnTo>
                    <a:pt x="1251" y="1393"/>
                  </a:lnTo>
                  <a:lnTo>
                    <a:pt x="1256" y="1390"/>
                  </a:lnTo>
                  <a:lnTo>
                    <a:pt x="1259" y="1388"/>
                  </a:lnTo>
                  <a:lnTo>
                    <a:pt x="1261" y="1387"/>
                  </a:lnTo>
                  <a:lnTo>
                    <a:pt x="1267" y="1383"/>
                  </a:lnTo>
                  <a:lnTo>
                    <a:pt x="1271" y="1381"/>
                  </a:lnTo>
                  <a:lnTo>
                    <a:pt x="1273" y="1379"/>
                  </a:lnTo>
                  <a:lnTo>
                    <a:pt x="1276" y="1379"/>
                  </a:lnTo>
                  <a:lnTo>
                    <a:pt x="1280" y="1377"/>
                  </a:lnTo>
                  <a:lnTo>
                    <a:pt x="1283" y="1377"/>
                  </a:lnTo>
                  <a:lnTo>
                    <a:pt x="1288" y="1375"/>
                  </a:lnTo>
                  <a:lnTo>
                    <a:pt x="1291" y="1375"/>
                  </a:lnTo>
                  <a:lnTo>
                    <a:pt x="1293" y="1376"/>
                  </a:lnTo>
                  <a:lnTo>
                    <a:pt x="1294" y="1376"/>
                  </a:lnTo>
                  <a:lnTo>
                    <a:pt x="1297" y="1368"/>
                  </a:lnTo>
                  <a:lnTo>
                    <a:pt x="1309" y="1373"/>
                  </a:lnTo>
                  <a:lnTo>
                    <a:pt x="1308" y="1381"/>
                  </a:lnTo>
                  <a:lnTo>
                    <a:pt x="1315" y="1386"/>
                  </a:lnTo>
                  <a:lnTo>
                    <a:pt x="1322" y="1403"/>
                  </a:lnTo>
                  <a:lnTo>
                    <a:pt x="1319" y="1421"/>
                  </a:lnTo>
                  <a:lnTo>
                    <a:pt x="1300" y="1445"/>
                  </a:lnTo>
                  <a:lnTo>
                    <a:pt x="1303" y="1454"/>
                  </a:lnTo>
                  <a:lnTo>
                    <a:pt x="1309" y="1465"/>
                  </a:lnTo>
                  <a:lnTo>
                    <a:pt x="1335" y="1483"/>
                  </a:lnTo>
                  <a:lnTo>
                    <a:pt x="1361" y="1491"/>
                  </a:lnTo>
                  <a:lnTo>
                    <a:pt x="1367" y="1489"/>
                  </a:lnTo>
                  <a:lnTo>
                    <a:pt x="1408" y="1506"/>
                  </a:lnTo>
                  <a:lnTo>
                    <a:pt x="1443" y="1527"/>
                  </a:lnTo>
                  <a:lnTo>
                    <a:pt x="1457" y="1535"/>
                  </a:lnTo>
                  <a:lnTo>
                    <a:pt x="1466" y="1537"/>
                  </a:lnTo>
                  <a:lnTo>
                    <a:pt x="1501" y="1527"/>
                  </a:lnTo>
                  <a:lnTo>
                    <a:pt x="1511" y="1525"/>
                  </a:lnTo>
                  <a:lnTo>
                    <a:pt x="1539" y="1515"/>
                  </a:lnTo>
                  <a:lnTo>
                    <a:pt x="1557" y="1509"/>
                  </a:lnTo>
                  <a:lnTo>
                    <a:pt x="1570" y="1519"/>
                  </a:lnTo>
                  <a:lnTo>
                    <a:pt x="1595" y="1525"/>
                  </a:lnTo>
                  <a:lnTo>
                    <a:pt x="1607" y="1512"/>
                  </a:lnTo>
                  <a:lnTo>
                    <a:pt x="1612" y="148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3138"/>
            <p:cNvSpPr>
              <a:spLocks/>
            </p:cNvSpPr>
            <p:nvPr/>
          </p:nvSpPr>
          <p:spPr bwMode="auto">
            <a:xfrm>
              <a:off x="1744988" y="6226288"/>
              <a:ext cx="821929" cy="858449"/>
            </a:xfrm>
            <a:custGeom>
              <a:avLst/>
              <a:gdLst>
                <a:gd name="T0" fmla="*/ 768 w 1296"/>
                <a:gd name="T1" fmla="*/ 211 h 1350"/>
                <a:gd name="T2" fmla="*/ 1011 w 1296"/>
                <a:gd name="T3" fmla="*/ 153 h 1350"/>
                <a:gd name="T4" fmla="*/ 965 w 1296"/>
                <a:gd name="T5" fmla="*/ 296 h 1350"/>
                <a:gd name="T6" fmla="*/ 967 w 1296"/>
                <a:gd name="T7" fmla="*/ 319 h 1350"/>
                <a:gd name="T8" fmla="*/ 971 w 1296"/>
                <a:gd name="T9" fmla="*/ 351 h 1350"/>
                <a:gd name="T10" fmla="*/ 965 w 1296"/>
                <a:gd name="T11" fmla="*/ 385 h 1350"/>
                <a:gd name="T12" fmla="*/ 963 w 1296"/>
                <a:gd name="T13" fmla="*/ 420 h 1350"/>
                <a:gd name="T14" fmla="*/ 977 w 1296"/>
                <a:gd name="T15" fmla="*/ 471 h 1350"/>
                <a:gd name="T16" fmla="*/ 1007 w 1296"/>
                <a:gd name="T17" fmla="*/ 432 h 1350"/>
                <a:gd name="T18" fmla="*/ 1206 w 1296"/>
                <a:gd name="T19" fmla="*/ 493 h 1350"/>
                <a:gd name="T20" fmla="*/ 1292 w 1296"/>
                <a:gd name="T21" fmla="*/ 587 h 1350"/>
                <a:gd name="T22" fmla="*/ 1195 w 1296"/>
                <a:gd name="T23" fmla="*/ 635 h 1350"/>
                <a:gd name="T24" fmla="*/ 1091 w 1296"/>
                <a:gd name="T25" fmla="*/ 675 h 1350"/>
                <a:gd name="T26" fmla="*/ 1060 w 1296"/>
                <a:gd name="T27" fmla="*/ 687 h 1350"/>
                <a:gd name="T28" fmla="*/ 1049 w 1296"/>
                <a:gd name="T29" fmla="*/ 711 h 1350"/>
                <a:gd name="T30" fmla="*/ 1017 w 1296"/>
                <a:gd name="T31" fmla="*/ 725 h 1350"/>
                <a:gd name="T32" fmla="*/ 976 w 1296"/>
                <a:gd name="T33" fmla="*/ 729 h 1350"/>
                <a:gd name="T34" fmla="*/ 949 w 1296"/>
                <a:gd name="T35" fmla="*/ 750 h 1350"/>
                <a:gd name="T36" fmla="*/ 955 w 1296"/>
                <a:gd name="T37" fmla="*/ 786 h 1350"/>
                <a:gd name="T38" fmla="*/ 941 w 1296"/>
                <a:gd name="T39" fmla="*/ 809 h 1350"/>
                <a:gd name="T40" fmla="*/ 931 w 1296"/>
                <a:gd name="T41" fmla="*/ 834 h 1350"/>
                <a:gd name="T42" fmla="*/ 911 w 1296"/>
                <a:gd name="T43" fmla="*/ 858 h 1350"/>
                <a:gd name="T44" fmla="*/ 894 w 1296"/>
                <a:gd name="T45" fmla="*/ 873 h 1350"/>
                <a:gd name="T46" fmla="*/ 876 w 1296"/>
                <a:gd name="T47" fmla="*/ 897 h 1350"/>
                <a:gd name="T48" fmla="*/ 875 w 1296"/>
                <a:gd name="T49" fmla="*/ 915 h 1350"/>
                <a:gd name="T50" fmla="*/ 858 w 1296"/>
                <a:gd name="T51" fmla="*/ 918 h 1350"/>
                <a:gd name="T52" fmla="*/ 846 w 1296"/>
                <a:gd name="T53" fmla="*/ 940 h 1350"/>
                <a:gd name="T54" fmla="*/ 843 w 1296"/>
                <a:gd name="T55" fmla="*/ 974 h 1350"/>
                <a:gd name="T56" fmla="*/ 831 w 1296"/>
                <a:gd name="T57" fmla="*/ 995 h 1350"/>
                <a:gd name="T58" fmla="*/ 820 w 1296"/>
                <a:gd name="T59" fmla="*/ 1007 h 1350"/>
                <a:gd name="T60" fmla="*/ 815 w 1296"/>
                <a:gd name="T61" fmla="*/ 1032 h 1350"/>
                <a:gd name="T62" fmla="*/ 810 w 1296"/>
                <a:gd name="T63" fmla="*/ 1050 h 1350"/>
                <a:gd name="T64" fmla="*/ 802 w 1296"/>
                <a:gd name="T65" fmla="*/ 1074 h 1350"/>
                <a:gd name="T66" fmla="*/ 801 w 1296"/>
                <a:gd name="T67" fmla="*/ 1094 h 1350"/>
                <a:gd name="T68" fmla="*/ 781 w 1296"/>
                <a:gd name="T69" fmla="*/ 1103 h 1350"/>
                <a:gd name="T70" fmla="*/ 771 w 1296"/>
                <a:gd name="T71" fmla="*/ 1127 h 1350"/>
                <a:gd name="T72" fmla="*/ 754 w 1296"/>
                <a:gd name="T73" fmla="*/ 1149 h 1350"/>
                <a:gd name="T74" fmla="*/ 756 w 1296"/>
                <a:gd name="T75" fmla="*/ 1171 h 1350"/>
                <a:gd name="T76" fmla="*/ 754 w 1296"/>
                <a:gd name="T77" fmla="*/ 1199 h 1350"/>
                <a:gd name="T78" fmla="*/ 742 w 1296"/>
                <a:gd name="T79" fmla="*/ 1229 h 1350"/>
                <a:gd name="T80" fmla="*/ 723 w 1296"/>
                <a:gd name="T81" fmla="*/ 1234 h 1350"/>
                <a:gd name="T82" fmla="*/ 725 w 1296"/>
                <a:gd name="T83" fmla="*/ 1259 h 1350"/>
                <a:gd name="T84" fmla="*/ 717 w 1296"/>
                <a:gd name="T85" fmla="*/ 1277 h 1350"/>
                <a:gd name="T86" fmla="*/ 702 w 1296"/>
                <a:gd name="T87" fmla="*/ 1298 h 1350"/>
                <a:gd name="T88" fmla="*/ 714 w 1296"/>
                <a:gd name="T89" fmla="*/ 1314 h 1350"/>
                <a:gd name="T90" fmla="*/ 711 w 1296"/>
                <a:gd name="T91" fmla="*/ 1333 h 1350"/>
                <a:gd name="T92" fmla="*/ 701 w 1296"/>
                <a:gd name="T93" fmla="*/ 1349 h 1350"/>
                <a:gd name="T94" fmla="*/ 677 w 1296"/>
                <a:gd name="T95" fmla="*/ 1319 h 1350"/>
                <a:gd name="T96" fmla="*/ 667 w 1296"/>
                <a:gd name="T97" fmla="*/ 1286 h 1350"/>
                <a:gd name="T98" fmla="*/ 587 w 1296"/>
                <a:gd name="T99" fmla="*/ 1195 h 1350"/>
                <a:gd name="T100" fmla="*/ 428 w 1296"/>
                <a:gd name="T101" fmla="*/ 1011 h 1350"/>
                <a:gd name="T102" fmla="*/ 275 w 1296"/>
                <a:gd name="T103" fmla="*/ 822 h 1350"/>
                <a:gd name="T104" fmla="*/ 181 w 1296"/>
                <a:gd name="T105" fmla="*/ 787 h 1350"/>
                <a:gd name="T106" fmla="*/ 51 w 1296"/>
                <a:gd name="T107" fmla="*/ 820 h 1350"/>
                <a:gd name="T108" fmla="*/ 107 w 1296"/>
                <a:gd name="T109" fmla="*/ 636 h 1350"/>
                <a:gd name="T110" fmla="*/ 88 w 1296"/>
                <a:gd name="T111" fmla="*/ 351 h 1350"/>
                <a:gd name="T112" fmla="*/ 246 w 1296"/>
                <a:gd name="T113" fmla="*/ 488 h 1350"/>
                <a:gd name="T114" fmla="*/ 329 w 1296"/>
                <a:gd name="T115" fmla="*/ 370 h 1350"/>
                <a:gd name="T116" fmla="*/ 416 w 1296"/>
                <a:gd name="T117" fmla="*/ 27 h 1350"/>
                <a:gd name="T118" fmla="*/ 54 w 1296"/>
                <a:gd name="T119" fmla="*/ 760 h 1350"/>
                <a:gd name="T120" fmla="*/ 281 w 1296"/>
                <a:gd name="T121" fmla="*/ 691 h 1350"/>
                <a:gd name="T122" fmla="*/ 115 w 1296"/>
                <a:gd name="T123" fmla="*/ 796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96" h="1350">
                  <a:moveTo>
                    <a:pt x="642" y="40"/>
                  </a:moveTo>
                  <a:lnTo>
                    <a:pt x="640" y="86"/>
                  </a:lnTo>
                  <a:lnTo>
                    <a:pt x="639" y="99"/>
                  </a:lnTo>
                  <a:lnTo>
                    <a:pt x="630" y="99"/>
                  </a:lnTo>
                  <a:lnTo>
                    <a:pt x="628" y="117"/>
                  </a:lnTo>
                  <a:lnTo>
                    <a:pt x="627" y="140"/>
                  </a:lnTo>
                  <a:lnTo>
                    <a:pt x="625" y="157"/>
                  </a:lnTo>
                  <a:lnTo>
                    <a:pt x="693" y="163"/>
                  </a:lnTo>
                  <a:lnTo>
                    <a:pt x="692" y="192"/>
                  </a:lnTo>
                  <a:lnTo>
                    <a:pt x="691" y="228"/>
                  </a:lnTo>
                  <a:lnTo>
                    <a:pt x="673" y="254"/>
                  </a:lnTo>
                  <a:lnTo>
                    <a:pt x="683" y="264"/>
                  </a:lnTo>
                  <a:lnTo>
                    <a:pt x="688" y="260"/>
                  </a:lnTo>
                  <a:lnTo>
                    <a:pt x="690" y="254"/>
                  </a:lnTo>
                  <a:lnTo>
                    <a:pt x="703" y="237"/>
                  </a:lnTo>
                  <a:lnTo>
                    <a:pt x="728" y="234"/>
                  </a:lnTo>
                  <a:lnTo>
                    <a:pt x="742" y="228"/>
                  </a:lnTo>
                  <a:lnTo>
                    <a:pt x="748" y="230"/>
                  </a:lnTo>
                  <a:lnTo>
                    <a:pt x="754" y="232"/>
                  </a:lnTo>
                  <a:lnTo>
                    <a:pt x="760" y="228"/>
                  </a:lnTo>
                  <a:lnTo>
                    <a:pt x="763" y="230"/>
                  </a:lnTo>
                  <a:lnTo>
                    <a:pt x="768" y="211"/>
                  </a:lnTo>
                  <a:lnTo>
                    <a:pt x="751" y="187"/>
                  </a:lnTo>
                  <a:lnTo>
                    <a:pt x="762" y="145"/>
                  </a:lnTo>
                  <a:lnTo>
                    <a:pt x="773" y="118"/>
                  </a:lnTo>
                  <a:lnTo>
                    <a:pt x="789" y="106"/>
                  </a:lnTo>
                  <a:lnTo>
                    <a:pt x="808" y="126"/>
                  </a:lnTo>
                  <a:lnTo>
                    <a:pt x="824" y="127"/>
                  </a:lnTo>
                  <a:lnTo>
                    <a:pt x="828" y="138"/>
                  </a:lnTo>
                  <a:lnTo>
                    <a:pt x="821" y="144"/>
                  </a:lnTo>
                  <a:lnTo>
                    <a:pt x="819" y="148"/>
                  </a:lnTo>
                  <a:lnTo>
                    <a:pt x="808" y="153"/>
                  </a:lnTo>
                  <a:lnTo>
                    <a:pt x="817" y="168"/>
                  </a:lnTo>
                  <a:lnTo>
                    <a:pt x="837" y="180"/>
                  </a:lnTo>
                  <a:lnTo>
                    <a:pt x="846" y="209"/>
                  </a:lnTo>
                  <a:lnTo>
                    <a:pt x="870" y="196"/>
                  </a:lnTo>
                  <a:lnTo>
                    <a:pt x="853" y="144"/>
                  </a:lnTo>
                  <a:lnTo>
                    <a:pt x="904" y="98"/>
                  </a:lnTo>
                  <a:lnTo>
                    <a:pt x="963" y="108"/>
                  </a:lnTo>
                  <a:lnTo>
                    <a:pt x="968" y="111"/>
                  </a:lnTo>
                  <a:lnTo>
                    <a:pt x="968" y="117"/>
                  </a:lnTo>
                  <a:lnTo>
                    <a:pt x="988" y="128"/>
                  </a:lnTo>
                  <a:lnTo>
                    <a:pt x="989" y="137"/>
                  </a:lnTo>
                  <a:lnTo>
                    <a:pt x="1011" y="153"/>
                  </a:lnTo>
                  <a:lnTo>
                    <a:pt x="1006" y="158"/>
                  </a:lnTo>
                  <a:lnTo>
                    <a:pt x="1000" y="160"/>
                  </a:lnTo>
                  <a:lnTo>
                    <a:pt x="996" y="182"/>
                  </a:lnTo>
                  <a:lnTo>
                    <a:pt x="964" y="183"/>
                  </a:lnTo>
                  <a:lnTo>
                    <a:pt x="936" y="195"/>
                  </a:lnTo>
                  <a:lnTo>
                    <a:pt x="932" y="217"/>
                  </a:lnTo>
                  <a:lnTo>
                    <a:pt x="948" y="242"/>
                  </a:lnTo>
                  <a:lnTo>
                    <a:pt x="965" y="267"/>
                  </a:lnTo>
                  <a:lnTo>
                    <a:pt x="967" y="271"/>
                  </a:lnTo>
                  <a:lnTo>
                    <a:pt x="968" y="272"/>
                  </a:lnTo>
                  <a:lnTo>
                    <a:pt x="970" y="273"/>
                  </a:lnTo>
                  <a:lnTo>
                    <a:pt x="971" y="274"/>
                  </a:lnTo>
                  <a:lnTo>
                    <a:pt x="971" y="277"/>
                  </a:lnTo>
                  <a:lnTo>
                    <a:pt x="971" y="280"/>
                  </a:lnTo>
                  <a:lnTo>
                    <a:pt x="970" y="281"/>
                  </a:lnTo>
                  <a:lnTo>
                    <a:pt x="970" y="285"/>
                  </a:lnTo>
                  <a:lnTo>
                    <a:pt x="968" y="287"/>
                  </a:lnTo>
                  <a:lnTo>
                    <a:pt x="967" y="288"/>
                  </a:lnTo>
                  <a:lnTo>
                    <a:pt x="968" y="290"/>
                  </a:lnTo>
                  <a:lnTo>
                    <a:pt x="968" y="291"/>
                  </a:lnTo>
                  <a:lnTo>
                    <a:pt x="967" y="295"/>
                  </a:lnTo>
                  <a:lnTo>
                    <a:pt x="965" y="296"/>
                  </a:lnTo>
                  <a:lnTo>
                    <a:pt x="965" y="298"/>
                  </a:lnTo>
                  <a:lnTo>
                    <a:pt x="963" y="299"/>
                  </a:lnTo>
                  <a:lnTo>
                    <a:pt x="961" y="300"/>
                  </a:lnTo>
                  <a:lnTo>
                    <a:pt x="961" y="302"/>
                  </a:lnTo>
                  <a:lnTo>
                    <a:pt x="961" y="303"/>
                  </a:lnTo>
                  <a:lnTo>
                    <a:pt x="963" y="303"/>
                  </a:lnTo>
                  <a:lnTo>
                    <a:pt x="965" y="304"/>
                  </a:lnTo>
                  <a:lnTo>
                    <a:pt x="965" y="306"/>
                  </a:lnTo>
                  <a:lnTo>
                    <a:pt x="965" y="307"/>
                  </a:lnTo>
                  <a:lnTo>
                    <a:pt x="966" y="307"/>
                  </a:lnTo>
                  <a:lnTo>
                    <a:pt x="967" y="307"/>
                  </a:lnTo>
                  <a:lnTo>
                    <a:pt x="967" y="308"/>
                  </a:lnTo>
                  <a:lnTo>
                    <a:pt x="967" y="309"/>
                  </a:lnTo>
                  <a:lnTo>
                    <a:pt x="966" y="310"/>
                  </a:lnTo>
                  <a:lnTo>
                    <a:pt x="966" y="312"/>
                  </a:lnTo>
                  <a:lnTo>
                    <a:pt x="967" y="313"/>
                  </a:lnTo>
                  <a:lnTo>
                    <a:pt x="967" y="314"/>
                  </a:lnTo>
                  <a:lnTo>
                    <a:pt x="967" y="315"/>
                  </a:lnTo>
                  <a:lnTo>
                    <a:pt x="966" y="318"/>
                  </a:lnTo>
                  <a:lnTo>
                    <a:pt x="965" y="318"/>
                  </a:lnTo>
                  <a:lnTo>
                    <a:pt x="966" y="319"/>
                  </a:lnTo>
                  <a:lnTo>
                    <a:pt x="967" y="319"/>
                  </a:lnTo>
                  <a:lnTo>
                    <a:pt x="967" y="320"/>
                  </a:lnTo>
                  <a:lnTo>
                    <a:pt x="968" y="320"/>
                  </a:lnTo>
                  <a:lnTo>
                    <a:pt x="968" y="322"/>
                  </a:lnTo>
                  <a:lnTo>
                    <a:pt x="968" y="323"/>
                  </a:lnTo>
                  <a:lnTo>
                    <a:pt x="969" y="323"/>
                  </a:lnTo>
                  <a:lnTo>
                    <a:pt x="969" y="325"/>
                  </a:lnTo>
                  <a:lnTo>
                    <a:pt x="969" y="327"/>
                  </a:lnTo>
                  <a:lnTo>
                    <a:pt x="968" y="329"/>
                  </a:lnTo>
                  <a:lnTo>
                    <a:pt x="968" y="331"/>
                  </a:lnTo>
                  <a:lnTo>
                    <a:pt x="969" y="335"/>
                  </a:lnTo>
                  <a:lnTo>
                    <a:pt x="968" y="337"/>
                  </a:lnTo>
                  <a:lnTo>
                    <a:pt x="967" y="338"/>
                  </a:lnTo>
                  <a:lnTo>
                    <a:pt x="968" y="339"/>
                  </a:lnTo>
                  <a:lnTo>
                    <a:pt x="970" y="342"/>
                  </a:lnTo>
                  <a:lnTo>
                    <a:pt x="971" y="344"/>
                  </a:lnTo>
                  <a:lnTo>
                    <a:pt x="970" y="345"/>
                  </a:lnTo>
                  <a:lnTo>
                    <a:pt x="970" y="346"/>
                  </a:lnTo>
                  <a:lnTo>
                    <a:pt x="971" y="347"/>
                  </a:lnTo>
                  <a:lnTo>
                    <a:pt x="972" y="347"/>
                  </a:lnTo>
                  <a:lnTo>
                    <a:pt x="972" y="349"/>
                  </a:lnTo>
                  <a:lnTo>
                    <a:pt x="971" y="350"/>
                  </a:lnTo>
                  <a:lnTo>
                    <a:pt x="971" y="351"/>
                  </a:lnTo>
                  <a:lnTo>
                    <a:pt x="972" y="353"/>
                  </a:lnTo>
                  <a:lnTo>
                    <a:pt x="971" y="354"/>
                  </a:lnTo>
                  <a:lnTo>
                    <a:pt x="970" y="354"/>
                  </a:lnTo>
                  <a:lnTo>
                    <a:pt x="970" y="355"/>
                  </a:lnTo>
                  <a:lnTo>
                    <a:pt x="969" y="361"/>
                  </a:lnTo>
                  <a:lnTo>
                    <a:pt x="970" y="362"/>
                  </a:lnTo>
                  <a:lnTo>
                    <a:pt x="971" y="364"/>
                  </a:lnTo>
                  <a:lnTo>
                    <a:pt x="971" y="365"/>
                  </a:lnTo>
                  <a:lnTo>
                    <a:pt x="970" y="365"/>
                  </a:lnTo>
                  <a:lnTo>
                    <a:pt x="969" y="365"/>
                  </a:lnTo>
                  <a:lnTo>
                    <a:pt x="968" y="366"/>
                  </a:lnTo>
                  <a:lnTo>
                    <a:pt x="968" y="367"/>
                  </a:lnTo>
                  <a:lnTo>
                    <a:pt x="968" y="371"/>
                  </a:lnTo>
                  <a:lnTo>
                    <a:pt x="968" y="372"/>
                  </a:lnTo>
                  <a:lnTo>
                    <a:pt x="966" y="373"/>
                  </a:lnTo>
                  <a:lnTo>
                    <a:pt x="966" y="377"/>
                  </a:lnTo>
                  <a:lnTo>
                    <a:pt x="965" y="377"/>
                  </a:lnTo>
                  <a:lnTo>
                    <a:pt x="964" y="377"/>
                  </a:lnTo>
                  <a:lnTo>
                    <a:pt x="964" y="378"/>
                  </a:lnTo>
                  <a:lnTo>
                    <a:pt x="965" y="382"/>
                  </a:lnTo>
                  <a:lnTo>
                    <a:pt x="966" y="384"/>
                  </a:lnTo>
                  <a:lnTo>
                    <a:pt x="965" y="385"/>
                  </a:lnTo>
                  <a:lnTo>
                    <a:pt x="961" y="387"/>
                  </a:lnTo>
                  <a:lnTo>
                    <a:pt x="961" y="388"/>
                  </a:lnTo>
                  <a:lnTo>
                    <a:pt x="960" y="389"/>
                  </a:lnTo>
                  <a:lnTo>
                    <a:pt x="960" y="391"/>
                  </a:lnTo>
                  <a:lnTo>
                    <a:pt x="961" y="392"/>
                  </a:lnTo>
                  <a:lnTo>
                    <a:pt x="961" y="395"/>
                  </a:lnTo>
                  <a:lnTo>
                    <a:pt x="960" y="396"/>
                  </a:lnTo>
                  <a:lnTo>
                    <a:pt x="959" y="397"/>
                  </a:lnTo>
                  <a:lnTo>
                    <a:pt x="959" y="399"/>
                  </a:lnTo>
                  <a:lnTo>
                    <a:pt x="959" y="401"/>
                  </a:lnTo>
                  <a:lnTo>
                    <a:pt x="959" y="402"/>
                  </a:lnTo>
                  <a:lnTo>
                    <a:pt x="960" y="402"/>
                  </a:lnTo>
                  <a:lnTo>
                    <a:pt x="961" y="402"/>
                  </a:lnTo>
                  <a:lnTo>
                    <a:pt x="963" y="405"/>
                  </a:lnTo>
                  <a:lnTo>
                    <a:pt x="964" y="408"/>
                  </a:lnTo>
                  <a:lnTo>
                    <a:pt x="964" y="409"/>
                  </a:lnTo>
                  <a:lnTo>
                    <a:pt x="963" y="411"/>
                  </a:lnTo>
                  <a:lnTo>
                    <a:pt x="960" y="415"/>
                  </a:lnTo>
                  <a:lnTo>
                    <a:pt x="960" y="416"/>
                  </a:lnTo>
                  <a:lnTo>
                    <a:pt x="960" y="417"/>
                  </a:lnTo>
                  <a:lnTo>
                    <a:pt x="961" y="418"/>
                  </a:lnTo>
                  <a:lnTo>
                    <a:pt x="963" y="420"/>
                  </a:lnTo>
                  <a:lnTo>
                    <a:pt x="964" y="422"/>
                  </a:lnTo>
                  <a:lnTo>
                    <a:pt x="965" y="424"/>
                  </a:lnTo>
                  <a:lnTo>
                    <a:pt x="966" y="428"/>
                  </a:lnTo>
                  <a:lnTo>
                    <a:pt x="966" y="432"/>
                  </a:lnTo>
                  <a:lnTo>
                    <a:pt x="964" y="437"/>
                  </a:lnTo>
                  <a:lnTo>
                    <a:pt x="963" y="439"/>
                  </a:lnTo>
                  <a:lnTo>
                    <a:pt x="963" y="440"/>
                  </a:lnTo>
                  <a:lnTo>
                    <a:pt x="963" y="443"/>
                  </a:lnTo>
                  <a:lnTo>
                    <a:pt x="963" y="444"/>
                  </a:lnTo>
                  <a:lnTo>
                    <a:pt x="961" y="444"/>
                  </a:lnTo>
                  <a:lnTo>
                    <a:pt x="960" y="446"/>
                  </a:lnTo>
                  <a:lnTo>
                    <a:pt x="956" y="443"/>
                  </a:lnTo>
                  <a:lnTo>
                    <a:pt x="954" y="446"/>
                  </a:lnTo>
                  <a:lnTo>
                    <a:pt x="953" y="449"/>
                  </a:lnTo>
                  <a:lnTo>
                    <a:pt x="952" y="449"/>
                  </a:lnTo>
                  <a:lnTo>
                    <a:pt x="951" y="451"/>
                  </a:lnTo>
                  <a:lnTo>
                    <a:pt x="949" y="454"/>
                  </a:lnTo>
                  <a:lnTo>
                    <a:pt x="949" y="458"/>
                  </a:lnTo>
                  <a:lnTo>
                    <a:pt x="958" y="458"/>
                  </a:lnTo>
                  <a:lnTo>
                    <a:pt x="960" y="466"/>
                  </a:lnTo>
                  <a:lnTo>
                    <a:pt x="975" y="471"/>
                  </a:lnTo>
                  <a:lnTo>
                    <a:pt x="977" y="471"/>
                  </a:lnTo>
                  <a:lnTo>
                    <a:pt x="979" y="469"/>
                  </a:lnTo>
                  <a:lnTo>
                    <a:pt x="980" y="467"/>
                  </a:lnTo>
                  <a:lnTo>
                    <a:pt x="984" y="465"/>
                  </a:lnTo>
                  <a:lnTo>
                    <a:pt x="987" y="463"/>
                  </a:lnTo>
                  <a:lnTo>
                    <a:pt x="991" y="462"/>
                  </a:lnTo>
                  <a:lnTo>
                    <a:pt x="993" y="461"/>
                  </a:lnTo>
                  <a:lnTo>
                    <a:pt x="993" y="460"/>
                  </a:lnTo>
                  <a:lnTo>
                    <a:pt x="994" y="459"/>
                  </a:lnTo>
                  <a:lnTo>
                    <a:pt x="996" y="459"/>
                  </a:lnTo>
                  <a:lnTo>
                    <a:pt x="997" y="459"/>
                  </a:lnTo>
                  <a:lnTo>
                    <a:pt x="1000" y="458"/>
                  </a:lnTo>
                  <a:lnTo>
                    <a:pt x="1002" y="454"/>
                  </a:lnTo>
                  <a:lnTo>
                    <a:pt x="1004" y="453"/>
                  </a:lnTo>
                  <a:lnTo>
                    <a:pt x="1005" y="452"/>
                  </a:lnTo>
                  <a:lnTo>
                    <a:pt x="1006" y="450"/>
                  </a:lnTo>
                  <a:lnTo>
                    <a:pt x="1007" y="449"/>
                  </a:lnTo>
                  <a:lnTo>
                    <a:pt x="1008" y="446"/>
                  </a:lnTo>
                  <a:lnTo>
                    <a:pt x="1009" y="444"/>
                  </a:lnTo>
                  <a:lnTo>
                    <a:pt x="1009" y="439"/>
                  </a:lnTo>
                  <a:lnTo>
                    <a:pt x="1008" y="437"/>
                  </a:lnTo>
                  <a:lnTo>
                    <a:pt x="1007" y="434"/>
                  </a:lnTo>
                  <a:lnTo>
                    <a:pt x="1007" y="432"/>
                  </a:lnTo>
                  <a:lnTo>
                    <a:pt x="1007" y="428"/>
                  </a:lnTo>
                  <a:lnTo>
                    <a:pt x="1006" y="426"/>
                  </a:lnTo>
                  <a:lnTo>
                    <a:pt x="1006" y="424"/>
                  </a:lnTo>
                  <a:lnTo>
                    <a:pt x="1006" y="422"/>
                  </a:lnTo>
                  <a:lnTo>
                    <a:pt x="1014" y="423"/>
                  </a:lnTo>
                  <a:lnTo>
                    <a:pt x="1027" y="426"/>
                  </a:lnTo>
                  <a:lnTo>
                    <a:pt x="1032" y="425"/>
                  </a:lnTo>
                  <a:lnTo>
                    <a:pt x="1043" y="428"/>
                  </a:lnTo>
                  <a:lnTo>
                    <a:pt x="1047" y="427"/>
                  </a:lnTo>
                  <a:lnTo>
                    <a:pt x="1054" y="423"/>
                  </a:lnTo>
                  <a:lnTo>
                    <a:pt x="1057" y="423"/>
                  </a:lnTo>
                  <a:lnTo>
                    <a:pt x="1062" y="420"/>
                  </a:lnTo>
                  <a:lnTo>
                    <a:pt x="1074" y="412"/>
                  </a:lnTo>
                  <a:lnTo>
                    <a:pt x="1085" y="412"/>
                  </a:lnTo>
                  <a:lnTo>
                    <a:pt x="1141" y="432"/>
                  </a:lnTo>
                  <a:lnTo>
                    <a:pt x="1165" y="428"/>
                  </a:lnTo>
                  <a:lnTo>
                    <a:pt x="1187" y="436"/>
                  </a:lnTo>
                  <a:lnTo>
                    <a:pt x="1187" y="455"/>
                  </a:lnTo>
                  <a:lnTo>
                    <a:pt x="1194" y="465"/>
                  </a:lnTo>
                  <a:lnTo>
                    <a:pt x="1198" y="475"/>
                  </a:lnTo>
                  <a:lnTo>
                    <a:pt x="1203" y="487"/>
                  </a:lnTo>
                  <a:lnTo>
                    <a:pt x="1206" y="493"/>
                  </a:lnTo>
                  <a:lnTo>
                    <a:pt x="1209" y="494"/>
                  </a:lnTo>
                  <a:lnTo>
                    <a:pt x="1208" y="502"/>
                  </a:lnTo>
                  <a:lnTo>
                    <a:pt x="1207" y="508"/>
                  </a:lnTo>
                  <a:lnTo>
                    <a:pt x="1211" y="515"/>
                  </a:lnTo>
                  <a:lnTo>
                    <a:pt x="1208" y="524"/>
                  </a:lnTo>
                  <a:lnTo>
                    <a:pt x="1208" y="535"/>
                  </a:lnTo>
                  <a:lnTo>
                    <a:pt x="1209" y="543"/>
                  </a:lnTo>
                  <a:lnTo>
                    <a:pt x="1213" y="556"/>
                  </a:lnTo>
                  <a:lnTo>
                    <a:pt x="1225" y="564"/>
                  </a:lnTo>
                  <a:lnTo>
                    <a:pt x="1229" y="564"/>
                  </a:lnTo>
                  <a:lnTo>
                    <a:pt x="1233" y="559"/>
                  </a:lnTo>
                  <a:lnTo>
                    <a:pt x="1237" y="560"/>
                  </a:lnTo>
                  <a:lnTo>
                    <a:pt x="1241" y="566"/>
                  </a:lnTo>
                  <a:lnTo>
                    <a:pt x="1247" y="571"/>
                  </a:lnTo>
                  <a:lnTo>
                    <a:pt x="1258" y="578"/>
                  </a:lnTo>
                  <a:lnTo>
                    <a:pt x="1259" y="580"/>
                  </a:lnTo>
                  <a:lnTo>
                    <a:pt x="1258" y="586"/>
                  </a:lnTo>
                  <a:lnTo>
                    <a:pt x="1271" y="593"/>
                  </a:lnTo>
                  <a:lnTo>
                    <a:pt x="1279" y="594"/>
                  </a:lnTo>
                  <a:lnTo>
                    <a:pt x="1285" y="592"/>
                  </a:lnTo>
                  <a:lnTo>
                    <a:pt x="1290" y="590"/>
                  </a:lnTo>
                  <a:lnTo>
                    <a:pt x="1292" y="587"/>
                  </a:lnTo>
                  <a:lnTo>
                    <a:pt x="1295" y="587"/>
                  </a:lnTo>
                  <a:lnTo>
                    <a:pt x="1296" y="592"/>
                  </a:lnTo>
                  <a:lnTo>
                    <a:pt x="1292" y="597"/>
                  </a:lnTo>
                  <a:lnTo>
                    <a:pt x="1290" y="599"/>
                  </a:lnTo>
                  <a:lnTo>
                    <a:pt x="1285" y="600"/>
                  </a:lnTo>
                  <a:lnTo>
                    <a:pt x="1278" y="600"/>
                  </a:lnTo>
                  <a:lnTo>
                    <a:pt x="1264" y="595"/>
                  </a:lnTo>
                  <a:lnTo>
                    <a:pt x="1258" y="594"/>
                  </a:lnTo>
                  <a:lnTo>
                    <a:pt x="1253" y="597"/>
                  </a:lnTo>
                  <a:lnTo>
                    <a:pt x="1245" y="603"/>
                  </a:lnTo>
                  <a:lnTo>
                    <a:pt x="1240" y="609"/>
                  </a:lnTo>
                  <a:lnTo>
                    <a:pt x="1236" y="612"/>
                  </a:lnTo>
                  <a:lnTo>
                    <a:pt x="1229" y="609"/>
                  </a:lnTo>
                  <a:lnTo>
                    <a:pt x="1223" y="608"/>
                  </a:lnTo>
                  <a:lnTo>
                    <a:pt x="1212" y="612"/>
                  </a:lnTo>
                  <a:lnTo>
                    <a:pt x="1211" y="613"/>
                  </a:lnTo>
                  <a:lnTo>
                    <a:pt x="1210" y="620"/>
                  </a:lnTo>
                  <a:lnTo>
                    <a:pt x="1212" y="624"/>
                  </a:lnTo>
                  <a:lnTo>
                    <a:pt x="1212" y="626"/>
                  </a:lnTo>
                  <a:lnTo>
                    <a:pt x="1208" y="628"/>
                  </a:lnTo>
                  <a:lnTo>
                    <a:pt x="1198" y="632"/>
                  </a:lnTo>
                  <a:lnTo>
                    <a:pt x="1195" y="635"/>
                  </a:lnTo>
                  <a:lnTo>
                    <a:pt x="1185" y="639"/>
                  </a:lnTo>
                  <a:lnTo>
                    <a:pt x="1175" y="645"/>
                  </a:lnTo>
                  <a:lnTo>
                    <a:pt x="1168" y="649"/>
                  </a:lnTo>
                  <a:lnTo>
                    <a:pt x="1160" y="650"/>
                  </a:lnTo>
                  <a:lnTo>
                    <a:pt x="1141" y="660"/>
                  </a:lnTo>
                  <a:lnTo>
                    <a:pt x="1124" y="659"/>
                  </a:lnTo>
                  <a:lnTo>
                    <a:pt x="1114" y="667"/>
                  </a:lnTo>
                  <a:lnTo>
                    <a:pt x="1111" y="667"/>
                  </a:lnTo>
                  <a:lnTo>
                    <a:pt x="1108" y="666"/>
                  </a:lnTo>
                  <a:lnTo>
                    <a:pt x="1107" y="666"/>
                  </a:lnTo>
                  <a:lnTo>
                    <a:pt x="1103" y="666"/>
                  </a:lnTo>
                  <a:lnTo>
                    <a:pt x="1102" y="667"/>
                  </a:lnTo>
                  <a:lnTo>
                    <a:pt x="1101" y="668"/>
                  </a:lnTo>
                  <a:lnTo>
                    <a:pt x="1100" y="671"/>
                  </a:lnTo>
                  <a:lnTo>
                    <a:pt x="1099" y="671"/>
                  </a:lnTo>
                  <a:lnTo>
                    <a:pt x="1098" y="670"/>
                  </a:lnTo>
                  <a:lnTo>
                    <a:pt x="1098" y="669"/>
                  </a:lnTo>
                  <a:lnTo>
                    <a:pt x="1097" y="669"/>
                  </a:lnTo>
                  <a:lnTo>
                    <a:pt x="1096" y="670"/>
                  </a:lnTo>
                  <a:lnTo>
                    <a:pt x="1095" y="672"/>
                  </a:lnTo>
                  <a:lnTo>
                    <a:pt x="1093" y="673"/>
                  </a:lnTo>
                  <a:lnTo>
                    <a:pt x="1091" y="675"/>
                  </a:lnTo>
                  <a:lnTo>
                    <a:pt x="1089" y="676"/>
                  </a:lnTo>
                  <a:lnTo>
                    <a:pt x="1088" y="676"/>
                  </a:lnTo>
                  <a:lnTo>
                    <a:pt x="1085" y="673"/>
                  </a:lnTo>
                  <a:lnTo>
                    <a:pt x="1083" y="674"/>
                  </a:lnTo>
                  <a:lnTo>
                    <a:pt x="1080" y="676"/>
                  </a:lnTo>
                  <a:lnTo>
                    <a:pt x="1078" y="675"/>
                  </a:lnTo>
                  <a:lnTo>
                    <a:pt x="1075" y="673"/>
                  </a:lnTo>
                  <a:lnTo>
                    <a:pt x="1074" y="673"/>
                  </a:lnTo>
                  <a:lnTo>
                    <a:pt x="1073" y="675"/>
                  </a:lnTo>
                  <a:lnTo>
                    <a:pt x="1073" y="676"/>
                  </a:lnTo>
                  <a:lnTo>
                    <a:pt x="1071" y="676"/>
                  </a:lnTo>
                  <a:lnTo>
                    <a:pt x="1071" y="678"/>
                  </a:lnTo>
                  <a:lnTo>
                    <a:pt x="1069" y="678"/>
                  </a:lnTo>
                  <a:lnTo>
                    <a:pt x="1068" y="680"/>
                  </a:lnTo>
                  <a:lnTo>
                    <a:pt x="1067" y="680"/>
                  </a:lnTo>
                  <a:lnTo>
                    <a:pt x="1066" y="679"/>
                  </a:lnTo>
                  <a:lnTo>
                    <a:pt x="1065" y="678"/>
                  </a:lnTo>
                  <a:lnTo>
                    <a:pt x="1063" y="681"/>
                  </a:lnTo>
                  <a:lnTo>
                    <a:pt x="1061" y="683"/>
                  </a:lnTo>
                  <a:lnTo>
                    <a:pt x="1060" y="684"/>
                  </a:lnTo>
                  <a:lnTo>
                    <a:pt x="1060" y="686"/>
                  </a:lnTo>
                  <a:lnTo>
                    <a:pt x="1060" y="687"/>
                  </a:lnTo>
                  <a:lnTo>
                    <a:pt x="1060" y="688"/>
                  </a:lnTo>
                  <a:lnTo>
                    <a:pt x="1057" y="688"/>
                  </a:lnTo>
                  <a:lnTo>
                    <a:pt x="1056" y="690"/>
                  </a:lnTo>
                  <a:lnTo>
                    <a:pt x="1056" y="691"/>
                  </a:lnTo>
                  <a:lnTo>
                    <a:pt x="1056" y="692"/>
                  </a:lnTo>
                  <a:lnTo>
                    <a:pt x="1057" y="692"/>
                  </a:lnTo>
                  <a:lnTo>
                    <a:pt x="1056" y="693"/>
                  </a:lnTo>
                  <a:lnTo>
                    <a:pt x="1055" y="694"/>
                  </a:lnTo>
                  <a:lnTo>
                    <a:pt x="1054" y="694"/>
                  </a:lnTo>
                  <a:lnTo>
                    <a:pt x="1053" y="695"/>
                  </a:lnTo>
                  <a:lnTo>
                    <a:pt x="1053" y="696"/>
                  </a:lnTo>
                  <a:lnTo>
                    <a:pt x="1052" y="697"/>
                  </a:lnTo>
                  <a:lnTo>
                    <a:pt x="1053" y="697"/>
                  </a:lnTo>
                  <a:lnTo>
                    <a:pt x="1054" y="698"/>
                  </a:lnTo>
                  <a:lnTo>
                    <a:pt x="1055" y="699"/>
                  </a:lnTo>
                  <a:lnTo>
                    <a:pt x="1055" y="701"/>
                  </a:lnTo>
                  <a:lnTo>
                    <a:pt x="1052" y="702"/>
                  </a:lnTo>
                  <a:lnTo>
                    <a:pt x="1052" y="703"/>
                  </a:lnTo>
                  <a:lnTo>
                    <a:pt x="1052" y="705"/>
                  </a:lnTo>
                  <a:lnTo>
                    <a:pt x="1053" y="707"/>
                  </a:lnTo>
                  <a:lnTo>
                    <a:pt x="1051" y="711"/>
                  </a:lnTo>
                  <a:lnTo>
                    <a:pt x="1049" y="711"/>
                  </a:lnTo>
                  <a:lnTo>
                    <a:pt x="1048" y="713"/>
                  </a:lnTo>
                  <a:lnTo>
                    <a:pt x="1048" y="716"/>
                  </a:lnTo>
                  <a:lnTo>
                    <a:pt x="1048" y="717"/>
                  </a:lnTo>
                  <a:lnTo>
                    <a:pt x="1047" y="718"/>
                  </a:lnTo>
                  <a:lnTo>
                    <a:pt x="1044" y="719"/>
                  </a:lnTo>
                  <a:lnTo>
                    <a:pt x="1042" y="719"/>
                  </a:lnTo>
                  <a:lnTo>
                    <a:pt x="1042" y="718"/>
                  </a:lnTo>
                  <a:lnTo>
                    <a:pt x="1041" y="718"/>
                  </a:lnTo>
                  <a:lnTo>
                    <a:pt x="1038" y="720"/>
                  </a:lnTo>
                  <a:lnTo>
                    <a:pt x="1037" y="720"/>
                  </a:lnTo>
                  <a:lnTo>
                    <a:pt x="1036" y="721"/>
                  </a:lnTo>
                  <a:lnTo>
                    <a:pt x="1036" y="723"/>
                  </a:lnTo>
                  <a:lnTo>
                    <a:pt x="1035" y="725"/>
                  </a:lnTo>
                  <a:lnTo>
                    <a:pt x="1032" y="726"/>
                  </a:lnTo>
                  <a:lnTo>
                    <a:pt x="1031" y="726"/>
                  </a:lnTo>
                  <a:lnTo>
                    <a:pt x="1029" y="726"/>
                  </a:lnTo>
                  <a:lnTo>
                    <a:pt x="1026" y="726"/>
                  </a:lnTo>
                  <a:lnTo>
                    <a:pt x="1020" y="727"/>
                  </a:lnTo>
                  <a:lnTo>
                    <a:pt x="1019" y="727"/>
                  </a:lnTo>
                  <a:lnTo>
                    <a:pt x="1018" y="726"/>
                  </a:lnTo>
                  <a:lnTo>
                    <a:pt x="1018" y="725"/>
                  </a:lnTo>
                  <a:lnTo>
                    <a:pt x="1017" y="725"/>
                  </a:lnTo>
                  <a:lnTo>
                    <a:pt x="1014" y="723"/>
                  </a:lnTo>
                  <a:lnTo>
                    <a:pt x="1012" y="722"/>
                  </a:lnTo>
                  <a:lnTo>
                    <a:pt x="1011" y="722"/>
                  </a:lnTo>
                  <a:lnTo>
                    <a:pt x="1008" y="725"/>
                  </a:lnTo>
                  <a:lnTo>
                    <a:pt x="1005" y="725"/>
                  </a:lnTo>
                  <a:lnTo>
                    <a:pt x="1004" y="725"/>
                  </a:lnTo>
                  <a:lnTo>
                    <a:pt x="1003" y="723"/>
                  </a:lnTo>
                  <a:lnTo>
                    <a:pt x="1002" y="723"/>
                  </a:lnTo>
                  <a:lnTo>
                    <a:pt x="999" y="726"/>
                  </a:lnTo>
                  <a:lnTo>
                    <a:pt x="997" y="725"/>
                  </a:lnTo>
                  <a:lnTo>
                    <a:pt x="996" y="723"/>
                  </a:lnTo>
                  <a:lnTo>
                    <a:pt x="995" y="722"/>
                  </a:lnTo>
                  <a:lnTo>
                    <a:pt x="993" y="725"/>
                  </a:lnTo>
                  <a:lnTo>
                    <a:pt x="991" y="723"/>
                  </a:lnTo>
                  <a:lnTo>
                    <a:pt x="990" y="722"/>
                  </a:lnTo>
                  <a:lnTo>
                    <a:pt x="989" y="722"/>
                  </a:lnTo>
                  <a:lnTo>
                    <a:pt x="988" y="725"/>
                  </a:lnTo>
                  <a:lnTo>
                    <a:pt x="984" y="726"/>
                  </a:lnTo>
                  <a:lnTo>
                    <a:pt x="980" y="725"/>
                  </a:lnTo>
                  <a:lnTo>
                    <a:pt x="978" y="727"/>
                  </a:lnTo>
                  <a:lnTo>
                    <a:pt x="977" y="728"/>
                  </a:lnTo>
                  <a:lnTo>
                    <a:pt x="976" y="729"/>
                  </a:lnTo>
                  <a:lnTo>
                    <a:pt x="975" y="731"/>
                  </a:lnTo>
                  <a:lnTo>
                    <a:pt x="973" y="731"/>
                  </a:lnTo>
                  <a:lnTo>
                    <a:pt x="972" y="731"/>
                  </a:lnTo>
                  <a:lnTo>
                    <a:pt x="970" y="731"/>
                  </a:lnTo>
                  <a:lnTo>
                    <a:pt x="970" y="732"/>
                  </a:lnTo>
                  <a:lnTo>
                    <a:pt x="968" y="733"/>
                  </a:lnTo>
                  <a:lnTo>
                    <a:pt x="968" y="734"/>
                  </a:lnTo>
                  <a:lnTo>
                    <a:pt x="967" y="736"/>
                  </a:lnTo>
                  <a:lnTo>
                    <a:pt x="964" y="737"/>
                  </a:lnTo>
                  <a:lnTo>
                    <a:pt x="963" y="738"/>
                  </a:lnTo>
                  <a:lnTo>
                    <a:pt x="963" y="739"/>
                  </a:lnTo>
                  <a:lnTo>
                    <a:pt x="963" y="740"/>
                  </a:lnTo>
                  <a:lnTo>
                    <a:pt x="963" y="743"/>
                  </a:lnTo>
                  <a:lnTo>
                    <a:pt x="961" y="744"/>
                  </a:lnTo>
                  <a:lnTo>
                    <a:pt x="960" y="744"/>
                  </a:lnTo>
                  <a:lnTo>
                    <a:pt x="959" y="744"/>
                  </a:lnTo>
                  <a:lnTo>
                    <a:pt x="957" y="745"/>
                  </a:lnTo>
                  <a:lnTo>
                    <a:pt x="956" y="745"/>
                  </a:lnTo>
                  <a:lnTo>
                    <a:pt x="955" y="746"/>
                  </a:lnTo>
                  <a:lnTo>
                    <a:pt x="954" y="748"/>
                  </a:lnTo>
                  <a:lnTo>
                    <a:pt x="952" y="745"/>
                  </a:lnTo>
                  <a:lnTo>
                    <a:pt x="949" y="750"/>
                  </a:lnTo>
                  <a:lnTo>
                    <a:pt x="949" y="753"/>
                  </a:lnTo>
                  <a:lnTo>
                    <a:pt x="949" y="754"/>
                  </a:lnTo>
                  <a:lnTo>
                    <a:pt x="948" y="754"/>
                  </a:lnTo>
                  <a:lnTo>
                    <a:pt x="948" y="756"/>
                  </a:lnTo>
                  <a:lnTo>
                    <a:pt x="949" y="757"/>
                  </a:lnTo>
                  <a:lnTo>
                    <a:pt x="948" y="757"/>
                  </a:lnTo>
                  <a:lnTo>
                    <a:pt x="947" y="760"/>
                  </a:lnTo>
                  <a:lnTo>
                    <a:pt x="946" y="761"/>
                  </a:lnTo>
                  <a:lnTo>
                    <a:pt x="947" y="761"/>
                  </a:lnTo>
                  <a:lnTo>
                    <a:pt x="949" y="764"/>
                  </a:lnTo>
                  <a:lnTo>
                    <a:pt x="952" y="765"/>
                  </a:lnTo>
                  <a:lnTo>
                    <a:pt x="954" y="766"/>
                  </a:lnTo>
                  <a:lnTo>
                    <a:pt x="955" y="769"/>
                  </a:lnTo>
                  <a:lnTo>
                    <a:pt x="958" y="774"/>
                  </a:lnTo>
                  <a:lnTo>
                    <a:pt x="959" y="777"/>
                  </a:lnTo>
                  <a:lnTo>
                    <a:pt x="961" y="779"/>
                  </a:lnTo>
                  <a:lnTo>
                    <a:pt x="959" y="781"/>
                  </a:lnTo>
                  <a:lnTo>
                    <a:pt x="958" y="784"/>
                  </a:lnTo>
                  <a:lnTo>
                    <a:pt x="957" y="785"/>
                  </a:lnTo>
                  <a:lnTo>
                    <a:pt x="956" y="784"/>
                  </a:lnTo>
                  <a:lnTo>
                    <a:pt x="955" y="785"/>
                  </a:lnTo>
                  <a:lnTo>
                    <a:pt x="955" y="786"/>
                  </a:lnTo>
                  <a:lnTo>
                    <a:pt x="953" y="787"/>
                  </a:lnTo>
                  <a:lnTo>
                    <a:pt x="951" y="789"/>
                  </a:lnTo>
                  <a:lnTo>
                    <a:pt x="949" y="789"/>
                  </a:lnTo>
                  <a:lnTo>
                    <a:pt x="948" y="789"/>
                  </a:lnTo>
                  <a:lnTo>
                    <a:pt x="947" y="792"/>
                  </a:lnTo>
                  <a:lnTo>
                    <a:pt x="948" y="794"/>
                  </a:lnTo>
                  <a:lnTo>
                    <a:pt x="947" y="795"/>
                  </a:lnTo>
                  <a:lnTo>
                    <a:pt x="946" y="795"/>
                  </a:lnTo>
                  <a:lnTo>
                    <a:pt x="945" y="795"/>
                  </a:lnTo>
                  <a:lnTo>
                    <a:pt x="945" y="796"/>
                  </a:lnTo>
                  <a:lnTo>
                    <a:pt x="945" y="797"/>
                  </a:lnTo>
                  <a:lnTo>
                    <a:pt x="947" y="798"/>
                  </a:lnTo>
                  <a:lnTo>
                    <a:pt x="947" y="799"/>
                  </a:lnTo>
                  <a:lnTo>
                    <a:pt x="947" y="800"/>
                  </a:lnTo>
                  <a:lnTo>
                    <a:pt x="945" y="801"/>
                  </a:lnTo>
                  <a:lnTo>
                    <a:pt x="945" y="802"/>
                  </a:lnTo>
                  <a:lnTo>
                    <a:pt x="946" y="804"/>
                  </a:lnTo>
                  <a:lnTo>
                    <a:pt x="945" y="808"/>
                  </a:lnTo>
                  <a:lnTo>
                    <a:pt x="944" y="808"/>
                  </a:lnTo>
                  <a:lnTo>
                    <a:pt x="942" y="808"/>
                  </a:lnTo>
                  <a:lnTo>
                    <a:pt x="941" y="807"/>
                  </a:lnTo>
                  <a:lnTo>
                    <a:pt x="941" y="809"/>
                  </a:lnTo>
                  <a:lnTo>
                    <a:pt x="941" y="811"/>
                  </a:lnTo>
                  <a:lnTo>
                    <a:pt x="941" y="812"/>
                  </a:lnTo>
                  <a:lnTo>
                    <a:pt x="940" y="814"/>
                  </a:lnTo>
                  <a:lnTo>
                    <a:pt x="941" y="815"/>
                  </a:lnTo>
                  <a:lnTo>
                    <a:pt x="942" y="815"/>
                  </a:lnTo>
                  <a:lnTo>
                    <a:pt x="942" y="818"/>
                  </a:lnTo>
                  <a:lnTo>
                    <a:pt x="940" y="819"/>
                  </a:lnTo>
                  <a:lnTo>
                    <a:pt x="940" y="822"/>
                  </a:lnTo>
                  <a:lnTo>
                    <a:pt x="937" y="824"/>
                  </a:lnTo>
                  <a:lnTo>
                    <a:pt x="934" y="823"/>
                  </a:lnTo>
                  <a:lnTo>
                    <a:pt x="933" y="824"/>
                  </a:lnTo>
                  <a:lnTo>
                    <a:pt x="932" y="825"/>
                  </a:lnTo>
                  <a:lnTo>
                    <a:pt x="932" y="826"/>
                  </a:lnTo>
                  <a:lnTo>
                    <a:pt x="932" y="827"/>
                  </a:lnTo>
                  <a:lnTo>
                    <a:pt x="930" y="829"/>
                  </a:lnTo>
                  <a:lnTo>
                    <a:pt x="930" y="830"/>
                  </a:lnTo>
                  <a:lnTo>
                    <a:pt x="931" y="830"/>
                  </a:lnTo>
                  <a:lnTo>
                    <a:pt x="932" y="831"/>
                  </a:lnTo>
                  <a:lnTo>
                    <a:pt x="932" y="832"/>
                  </a:lnTo>
                  <a:lnTo>
                    <a:pt x="931" y="832"/>
                  </a:lnTo>
                  <a:lnTo>
                    <a:pt x="931" y="833"/>
                  </a:lnTo>
                  <a:lnTo>
                    <a:pt x="931" y="834"/>
                  </a:lnTo>
                  <a:lnTo>
                    <a:pt x="931" y="835"/>
                  </a:lnTo>
                  <a:lnTo>
                    <a:pt x="930" y="835"/>
                  </a:lnTo>
                  <a:lnTo>
                    <a:pt x="928" y="835"/>
                  </a:lnTo>
                  <a:lnTo>
                    <a:pt x="928" y="837"/>
                  </a:lnTo>
                  <a:lnTo>
                    <a:pt x="928" y="838"/>
                  </a:lnTo>
                  <a:lnTo>
                    <a:pt x="928" y="841"/>
                  </a:lnTo>
                  <a:lnTo>
                    <a:pt x="925" y="844"/>
                  </a:lnTo>
                  <a:lnTo>
                    <a:pt x="927" y="845"/>
                  </a:lnTo>
                  <a:lnTo>
                    <a:pt x="925" y="847"/>
                  </a:lnTo>
                  <a:lnTo>
                    <a:pt x="927" y="848"/>
                  </a:lnTo>
                  <a:lnTo>
                    <a:pt x="920" y="849"/>
                  </a:lnTo>
                  <a:lnTo>
                    <a:pt x="919" y="850"/>
                  </a:lnTo>
                  <a:lnTo>
                    <a:pt x="918" y="849"/>
                  </a:lnTo>
                  <a:lnTo>
                    <a:pt x="917" y="848"/>
                  </a:lnTo>
                  <a:lnTo>
                    <a:pt x="915" y="849"/>
                  </a:lnTo>
                  <a:lnTo>
                    <a:pt x="913" y="852"/>
                  </a:lnTo>
                  <a:lnTo>
                    <a:pt x="913" y="854"/>
                  </a:lnTo>
                  <a:lnTo>
                    <a:pt x="912" y="855"/>
                  </a:lnTo>
                  <a:lnTo>
                    <a:pt x="912" y="856"/>
                  </a:lnTo>
                  <a:lnTo>
                    <a:pt x="912" y="857"/>
                  </a:lnTo>
                  <a:lnTo>
                    <a:pt x="912" y="858"/>
                  </a:lnTo>
                  <a:lnTo>
                    <a:pt x="911" y="858"/>
                  </a:lnTo>
                  <a:lnTo>
                    <a:pt x="910" y="859"/>
                  </a:lnTo>
                  <a:lnTo>
                    <a:pt x="905" y="859"/>
                  </a:lnTo>
                  <a:lnTo>
                    <a:pt x="905" y="860"/>
                  </a:lnTo>
                  <a:lnTo>
                    <a:pt x="904" y="860"/>
                  </a:lnTo>
                  <a:lnTo>
                    <a:pt x="905" y="862"/>
                  </a:lnTo>
                  <a:lnTo>
                    <a:pt x="904" y="864"/>
                  </a:lnTo>
                  <a:lnTo>
                    <a:pt x="904" y="865"/>
                  </a:lnTo>
                  <a:lnTo>
                    <a:pt x="901" y="866"/>
                  </a:lnTo>
                  <a:lnTo>
                    <a:pt x="900" y="865"/>
                  </a:lnTo>
                  <a:lnTo>
                    <a:pt x="899" y="865"/>
                  </a:lnTo>
                  <a:lnTo>
                    <a:pt x="898" y="868"/>
                  </a:lnTo>
                  <a:lnTo>
                    <a:pt x="898" y="869"/>
                  </a:lnTo>
                  <a:lnTo>
                    <a:pt x="899" y="871"/>
                  </a:lnTo>
                  <a:lnTo>
                    <a:pt x="899" y="873"/>
                  </a:lnTo>
                  <a:lnTo>
                    <a:pt x="899" y="876"/>
                  </a:lnTo>
                  <a:lnTo>
                    <a:pt x="900" y="877"/>
                  </a:lnTo>
                  <a:lnTo>
                    <a:pt x="899" y="877"/>
                  </a:lnTo>
                  <a:lnTo>
                    <a:pt x="898" y="878"/>
                  </a:lnTo>
                  <a:lnTo>
                    <a:pt x="896" y="878"/>
                  </a:lnTo>
                  <a:lnTo>
                    <a:pt x="895" y="876"/>
                  </a:lnTo>
                  <a:lnTo>
                    <a:pt x="895" y="873"/>
                  </a:lnTo>
                  <a:lnTo>
                    <a:pt x="894" y="873"/>
                  </a:lnTo>
                  <a:lnTo>
                    <a:pt x="893" y="873"/>
                  </a:lnTo>
                  <a:lnTo>
                    <a:pt x="889" y="877"/>
                  </a:lnTo>
                  <a:lnTo>
                    <a:pt x="888" y="878"/>
                  </a:lnTo>
                  <a:lnTo>
                    <a:pt x="886" y="876"/>
                  </a:lnTo>
                  <a:lnTo>
                    <a:pt x="886" y="878"/>
                  </a:lnTo>
                  <a:lnTo>
                    <a:pt x="886" y="880"/>
                  </a:lnTo>
                  <a:lnTo>
                    <a:pt x="886" y="881"/>
                  </a:lnTo>
                  <a:lnTo>
                    <a:pt x="885" y="881"/>
                  </a:lnTo>
                  <a:lnTo>
                    <a:pt x="884" y="882"/>
                  </a:lnTo>
                  <a:lnTo>
                    <a:pt x="884" y="883"/>
                  </a:lnTo>
                  <a:lnTo>
                    <a:pt x="885" y="888"/>
                  </a:lnTo>
                  <a:lnTo>
                    <a:pt x="881" y="887"/>
                  </a:lnTo>
                  <a:lnTo>
                    <a:pt x="881" y="888"/>
                  </a:lnTo>
                  <a:lnTo>
                    <a:pt x="881" y="890"/>
                  </a:lnTo>
                  <a:lnTo>
                    <a:pt x="880" y="892"/>
                  </a:lnTo>
                  <a:lnTo>
                    <a:pt x="879" y="892"/>
                  </a:lnTo>
                  <a:lnTo>
                    <a:pt x="877" y="892"/>
                  </a:lnTo>
                  <a:lnTo>
                    <a:pt x="876" y="892"/>
                  </a:lnTo>
                  <a:lnTo>
                    <a:pt x="874" y="893"/>
                  </a:lnTo>
                  <a:lnTo>
                    <a:pt x="874" y="894"/>
                  </a:lnTo>
                  <a:lnTo>
                    <a:pt x="876" y="895"/>
                  </a:lnTo>
                  <a:lnTo>
                    <a:pt x="876" y="897"/>
                  </a:lnTo>
                  <a:lnTo>
                    <a:pt x="875" y="899"/>
                  </a:lnTo>
                  <a:lnTo>
                    <a:pt x="874" y="899"/>
                  </a:lnTo>
                  <a:lnTo>
                    <a:pt x="873" y="899"/>
                  </a:lnTo>
                  <a:lnTo>
                    <a:pt x="872" y="899"/>
                  </a:lnTo>
                  <a:lnTo>
                    <a:pt x="871" y="899"/>
                  </a:lnTo>
                  <a:lnTo>
                    <a:pt x="871" y="900"/>
                  </a:lnTo>
                  <a:lnTo>
                    <a:pt x="871" y="903"/>
                  </a:lnTo>
                  <a:lnTo>
                    <a:pt x="870" y="903"/>
                  </a:lnTo>
                  <a:lnTo>
                    <a:pt x="870" y="904"/>
                  </a:lnTo>
                  <a:lnTo>
                    <a:pt x="870" y="905"/>
                  </a:lnTo>
                  <a:lnTo>
                    <a:pt x="871" y="906"/>
                  </a:lnTo>
                  <a:lnTo>
                    <a:pt x="871" y="907"/>
                  </a:lnTo>
                  <a:lnTo>
                    <a:pt x="870" y="908"/>
                  </a:lnTo>
                  <a:lnTo>
                    <a:pt x="870" y="909"/>
                  </a:lnTo>
                  <a:lnTo>
                    <a:pt x="870" y="911"/>
                  </a:lnTo>
                  <a:lnTo>
                    <a:pt x="871" y="911"/>
                  </a:lnTo>
                  <a:lnTo>
                    <a:pt x="872" y="912"/>
                  </a:lnTo>
                  <a:lnTo>
                    <a:pt x="872" y="913"/>
                  </a:lnTo>
                  <a:lnTo>
                    <a:pt x="873" y="914"/>
                  </a:lnTo>
                  <a:lnTo>
                    <a:pt x="874" y="914"/>
                  </a:lnTo>
                  <a:lnTo>
                    <a:pt x="875" y="914"/>
                  </a:lnTo>
                  <a:lnTo>
                    <a:pt x="875" y="915"/>
                  </a:lnTo>
                  <a:lnTo>
                    <a:pt x="875" y="916"/>
                  </a:lnTo>
                  <a:lnTo>
                    <a:pt x="874" y="917"/>
                  </a:lnTo>
                  <a:lnTo>
                    <a:pt x="872" y="917"/>
                  </a:lnTo>
                  <a:lnTo>
                    <a:pt x="872" y="919"/>
                  </a:lnTo>
                  <a:lnTo>
                    <a:pt x="871" y="919"/>
                  </a:lnTo>
                  <a:lnTo>
                    <a:pt x="872" y="920"/>
                  </a:lnTo>
                  <a:lnTo>
                    <a:pt x="872" y="922"/>
                  </a:lnTo>
                  <a:lnTo>
                    <a:pt x="871" y="923"/>
                  </a:lnTo>
                  <a:lnTo>
                    <a:pt x="870" y="924"/>
                  </a:lnTo>
                  <a:lnTo>
                    <a:pt x="865" y="922"/>
                  </a:lnTo>
                  <a:lnTo>
                    <a:pt x="864" y="919"/>
                  </a:lnTo>
                  <a:lnTo>
                    <a:pt x="863" y="919"/>
                  </a:lnTo>
                  <a:lnTo>
                    <a:pt x="862" y="919"/>
                  </a:lnTo>
                  <a:lnTo>
                    <a:pt x="861" y="920"/>
                  </a:lnTo>
                  <a:lnTo>
                    <a:pt x="860" y="920"/>
                  </a:lnTo>
                  <a:lnTo>
                    <a:pt x="861" y="919"/>
                  </a:lnTo>
                  <a:lnTo>
                    <a:pt x="862" y="918"/>
                  </a:lnTo>
                  <a:lnTo>
                    <a:pt x="862" y="917"/>
                  </a:lnTo>
                  <a:lnTo>
                    <a:pt x="861" y="916"/>
                  </a:lnTo>
                  <a:lnTo>
                    <a:pt x="860" y="917"/>
                  </a:lnTo>
                  <a:lnTo>
                    <a:pt x="859" y="917"/>
                  </a:lnTo>
                  <a:lnTo>
                    <a:pt x="858" y="918"/>
                  </a:lnTo>
                  <a:lnTo>
                    <a:pt x="858" y="920"/>
                  </a:lnTo>
                  <a:lnTo>
                    <a:pt x="857" y="923"/>
                  </a:lnTo>
                  <a:lnTo>
                    <a:pt x="857" y="925"/>
                  </a:lnTo>
                  <a:lnTo>
                    <a:pt x="855" y="924"/>
                  </a:lnTo>
                  <a:lnTo>
                    <a:pt x="852" y="924"/>
                  </a:lnTo>
                  <a:lnTo>
                    <a:pt x="852" y="925"/>
                  </a:lnTo>
                  <a:lnTo>
                    <a:pt x="853" y="927"/>
                  </a:lnTo>
                  <a:lnTo>
                    <a:pt x="850" y="928"/>
                  </a:lnTo>
                  <a:lnTo>
                    <a:pt x="852" y="930"/>
                  </a:lnTo>
                  <a:lnTo>
                    <a:pt x="852" y="931"/>
                  </a:lnTo>
                  <a:lnTo>
                    <a:pt x="851" y="932"/>
                  </a:lnTo>
                  <a:lnTo>
                    <a:pt x="850" y="932"/>
                  </a:lnTo>
                  <a:lnTo>
                    <a:pt x="849" y="931"/>
                  </a:lnTo>
                  <a:lnTo>
                    <a:pt x="848" y="931"/>
                  </a:lnTo>
                  <a:lnTo>
                    <a:pt x="846" y="931"/>
                  </a:lnTo>
                  <a:lnTo>
                    <a:pt x="846" y="932"/>
                  </a:lnTo>
                  <a:lnTo>
                    <a:pt x="847" y="936"/>
                  </a:lnTo>
                  <a:lnTo>
                    <a:pt x="845" y="937"/>
                  </a:lnTo>
                  <a:lnTo>
                    <a:pt x="845" y="938"/>
                  </a:lnTo>
                  <a:lnTo>
                    <a:pt x="844" y="939"/>
                  </a:lnTo>
                  <a:lnTo>
                    <a:pt x="845" y="939"/>
                  </a:lnTo>
                  <a:lnTo>
                    <a:pt x="846" y="940"/>
                  </a:lnTo>
                  <a:lnTo>
                    <a:pt x="846" y="942"/>
                  </a:lnTo>
                  <a:lnTo>
                    <a:pt x="843" y="945"/>
                  </a:lnTo>
                  <a:lnTo>
                    <a:pt x="843" y="946"/>
                  </a:lnTo>
                  <a:lnTo>
                    <a:pt x="843" y="947"/>
                  </a:lnTo>
                  <a:lnTo>
                    <a:pt x="843" y="948"/>
                  </a:lnTo>
                  <a:lnTo>
                    <a:pt x="841" y="949"/>
                  </a:lnTo>
                  <a:lnTo>
                    <a:pt x="840" y="949"/>
                  </a:lnTo>
                  <a:lnTo>
                    <a:pt x="839" y="951"/>
                  </a:lnTo>
                  <a:lnTo>
                    <a:pt x="841" y="952"/>
                  </a:lnTo>
                  <a:lnTo>
                    <a:pt x="841" y="953"/>
                  </a:lnTo>
                  <a:lnTo>
                    <a:pt x="840" y="955"/>
                  </a:lnTo>
                  <a:lnTo>
                    <a:pt x="840" y="957"/>
                  </a:lnTo>
                  <a:lnTo>
                    <a:pt x="841" y="959"/>
                  </a:lnTo>
                  <a:lnTo>
                    <a:pt x="840" y="960"/>
                  </a:lnTo>
                  <a:lnTo>
                    <a:pt x="837" y="963"/>
                  </a:lnTo>
                  <a:lnTo>
                    <a:pt x="838" y="966"/>
                  </a:lnTo>
                  <a:lnTo>
                    <a:pt x="839" y="969"/>
                  </a:lnTo>
                  <a:lnTo>
                    <a:pt x="839" y="971"/>
                  </a:lnTo>
                  <a:lnTo>
                    <a:pt x="839" y="973"/>
                  </a:lnTo>
                  <a:lnTo>
                    <a:pt x="840" y="974"/>
                  </a:lnTo>
                  <a:lnTo>
                    <a:pt x="841" y="974"/>
                  </a:lnTo>
                  <a:lnTo>
                    <a:pt x="843" y="974"/>
                  </a:lnTo>
                  <a:lnTo>
                    <a:pt x="844" y="975"/>
                  </a:lnTo>
                  <a:lnTo>
                    <a:pt x="843" y="977"/>
                  </a:lnTo>
                  <a:lnTo>
                    <a:pt x="843" y="978"/>
                  </a:lnTo>
                  <a:lnTo>
                    <a:pt x="841" y="978"/>
                  </a:lnTo>
                  <a:lnTo>
                    <a:pt x="843" y="982"/>
                  </a:lnTo>
                  <a:lnTo>
                    <a:pt x="844" y="982"/>
                  </a:lnTo>
                  <a:lnTo>
                    <a:pt x="844" y="984"/>
                  </a:lnTo>
                  <a:lnTo>
                    <a:pt x="844" y="985"/>
                  </a:lnTo>
                  <a:lnTo>
                    <a:pt x="845" y="990"/>
                  </a:lnTo>
                  <a:lnTo>
                    <a:pt x="843" y="993"/>
                  </a:lnTo>
                  <a:lnTo>
                    <a:pt x="843" y="995"/>
                  </a:lnTo>
                  <a:lnTo>
                    <a:pt x="841" y="995"/>
                  </a:lnTo>
                  <a:lnTo>
                    <a:pt x="838" y="995"/>
                  </a:lnTo>
                  <a:lnTo>
                    <a:pt x="837" y="997"/>
                  </a:lnTo>
                  <a:lnTo>
                    <a:pt x="836" y="997"/>
                  </a:lnTo>
                  <a:lnTo>
                    <a:pt x="834" y="996"/>
                  </a:lnTo>
                  <a:lnTo>
                    <a:pt x="834" y="997"/>
                  </a:lnTo>
                  <a:lnTo>
                    <a:pt x="833" y="998"/>
                  </a:lnTo>
                  <a:lnTo>
                    <a:pt x="832" y="998"/>
                  </a:lnTo>
                  <a:lnTo>
                    <a:pt x="832" y="997"/>
                  </a:lnTo>
                  <a:lnTo>
                    <a:pt x="831" y="996"/>
                  </a:lnTo>
                  <a:lnTo>
                    <a:pt x="831" y="995"/>
                  </a:lnTo>
                  <a:lnTo>
                    <a:pt x="829" y="995"/>
                  </a:lnTo>
                  <a:lnTo>
                    <a:pt x="829" y="996"/>
                  </a:lnTo>
                  <a:lnTo>
                    <a:pt x="829" y="997"/>
                  </a:lnTo>
                  <a:lnTo>
                    <a:pt x="829" y="998"/>
                  </a:lnTo>
                  <a:lnTo>
                    <a:pt x="827" y="999"/>
                  </a:lnTo>
                  <a:lnTo>
                    <a:pt x="826" y="996"/>
                  </a:lnTo>
                  <a:lnTo>
                    <a:pt x="825" y="996"/>
                  </a:lnTo>
                  <a:lnTo>
                    <a:pt x="824" y="996"/>
                  </a:lnTo>
                  <a:lnTo>
                    <a:pt x="823" y="996"/>
                  </a:lnTo>
                  <a:lnTo>
                    <a:pt x="823" y="997"/>
                  </a:lnTo>
                  <a:lnTo>
                    <a:pt x="824" y="999"/>
                  </a:lnTo>
                  <a:lnTo>
                    <a:pt x="824" y="1000"/>
                  </a:lnTo>
                  <a:lnTo>
                    <a:pt x="824" y="1001"/>
                  </a:lnTo>
                  <a:lnTo>
                    <a:pt x="823" y="1001"/>
                  </a:lnTo>
                  <a:lnTo>
                    <a:pt x="822" y="1001"/>
                  </a:lnTo>
                  <a:lnTo>
                    <a:pt x="821" y="1001"/>
                  </a:lnTo>
                  <a:lnTo>
                    <a:pt x="820" y="1002"/>
                  </a:lnTo>
                  <a:lnTo>
                    <a:pt x="820" y="1004"/>
                  </a:lnTo>
                  <a:lnTo>
                    <a:pt x="820" y="1005"/>
                  </a:lnTo>
                  <a:lnTo>
                    <a:pt x="821" y="1006"/>
                  </a:lnTo>
                  <a:lnTo>
                    <a:pt x="821" y="1007"/>
                  </a:lnTo>
                  <a:lnTo>
                    <a:pt x="820" y="1007"/>
                  </a:lnTo>
                  <a:lnTo>
                    <a:pt x="819" y="1007"/>
                  </a:lnTo>
                  <a:lnTo>
                    <a:pt x="817" y="1008"/>
                  </a:lnTo>
                  <a:lnTo>
                    <a:pt x="819" y="1010"/>
                  </a:lnTo>
                  <a:lnTo>
                    <a:pt x="820" y="1011"/>
                  </a:lnTo>
                  <a:lnTo>
                    <a:pt x="820" y="1012"/>
                  </a:lnTo>
                  <a:lnTo>
                    <a:pt x="819" y="1012"/>
                  </a:lnTo>
                  <a:lnTo>
                    <a:pt x="817" y="1012"/>
                  </a:lnTo>
                  <a:lnTo>
                    <a:pt x="816" y="1013"/>
                  </a:lnTo>
                  <a:lnTo>
                    <a:pt x="815" y="1015"/>
                  </a:lnTo>
                  <a:lnTo>
                    <a:pt x="815" y="1016"/>
                  </a:lnTo>
                  <a:lnTo>
                    <a:pt x="816" y="1018"/>
                  </a:lnTo>
                  <a:lnTo>
                    <a:pt x="817" y="1019"/>
                  </a:lnTo>
                  <a:lnTo>
                    <a:pt x="819" y="1020"/>
                  </a:lnTo>
                  <a:lnTo>
                    <a:pt x="819" y="1022"/>
                  </a:lnTo>
                  <a:lnTo>
                    <a:pt x="817" y="1022"/>
                  </a:lnTo>
                  <a:lnTo>
                    <a:pt x="816" y="1023"/>
                  </a:lnTo>
                  <a:lnTo>
                    <a:pt x="816" y="1024"/>
                  </a:lnTo>
                  <a:lnTo>
                    <a:pt x="814" y="1025"/>
                  </a:lnTo>
                  <a:lnTo>
                    <a:pt x="813" y="1029"/>
                  </a:lnTo>
                  <a:lnTo>
                    <a:pt x="815" y="1030"/>
                  </a:lnTo>
                  <a:lnTo>
                    <a:pt x="815" y="1031"/>
                  </a:lnTo>
                  <a:lnTo>
                    <a:pt x="815" y="1032"/>
                  </a:lnTo>
                  <a:lnTo>
                    <a:pt x="814" y="1033"/>
                  </a:lnTo>
                  <a:lnTo>
                    <a:pt x="813" y="1034"/>
                  </a:lnTo>
                  <a:lnTo>
                    <a:pt x="811" y="1035"/>
                  </a:lnTo>
                  <a:lnTo>
                    <a:pt x="811" y="1036"/>
                  </a:lnTo>
                  <a:lnTo>
                    <a:pt x="812" y="1038"/>
                  </a:lnTo>
                  <a:lnTo>
                    <a:pt x="814" y="1036"/>
                  </a:lnTo>
                  <a:lnTo>
                    <a:pt x="816" y="1036"/>
                  </a:lnTo>
                  <a:lnTo>
                    <a:pt x="817" y="1038"/>
                  </a:lnTo>
                  <a:lnTo>
                    <a:pt x="817" y="1039"/>
                  </a:lnTo>
                  <a:lnTo>
                    <a:pt x="817" y="1040"/>
                  </a:lnTo>
                  <a:lnTo>
                    <a:pt x="816" y="1041"/>
                  </a:lnTo>
                  <a:lnTo>
                    <a:pt x="815" y="1041"/>
                  </a:lnTo>
                  <a:lnTo>
                    <a:pt x="813" y="1040"/>
                  </a:lnTo>
                  <a:lnTo>
                    <a:pt x="813" y="1041"/>
                  </a:lnTo>
                  <a:lnTo>
                    <a:pt x="812" y="1042"/>
                  </a:lnTo>
                  <a:lnTo>
                    <a:pt x="811" y="1043"/>
                  </a:lnTo>
                  <a:lnTo>
                    <a:pt x="811" y="1044"/>
                  </a:lnTo>
                  <a:lnTo>
                    <a:pt x="810" y="1045"/>
                  </a:lnTo>
                  <a:lnTo>
                    <a:pt x="809" y="1045"/>
                  </a:lnTo>
                  <a:lnTo>
                    <a:pt x="808" y="1046"/>
                  </a:lnTo>
                  <a:lnTo>
                    <a:pt x="808" y="1047"/>
                  </a:lnTo>
                  <a:lnTo>
                    <a:pt x="810" y="1050"/>
                  </a:lnTo>
                  <a:lnTo>
                    <a:pt x="812" y="1051"/>
                  </a:lnTo>
                  <a:lnTo>
                    <a:pt x="812" y="1053"/>
                  </a:lnTo>
                  <a:lnTo>
                    <a:pt x="812" y="1054"/>
                  </a:lnTo>
                  <a:lnTo>
                    <a:pt x="810" y="1056"/>
                  </a:lnTo>
                  <a:lnTo>
                    <a:pt x="809" y="1058"/>
                  </a:lnTo>
                  <a:lnTo>
                    <a:pt x="809" y="1060"/>
                  </a:lnTo>
                  <a:lnTo>
                    <a:pt x="809" y="1062"/>
                  </a:lnTo>
                  <a:lnTo>
                    <a:pt x="810" y="1063"/>
                  </a:lnTo>
                  <a:lnTo>
                    <a:pt x="810" y="1064"/>
                  </a:lnTo>
                  <a:lnTo>
                    <a:pt x="809" y="1065"/>
                  </a:lnTo>
                  <a:lnTo>
                    <a:pt x="808" y="1065"/>
                  </a:lnTo>
                  <a:lnTo>
                    <a:pt x="805" y="1065"/>
                  </a:lnTo>
                  <a:lnTo>
                    <a:pt x="804" y="1066"/>
                  </a:lnTo>
                  <a:lnTo>
                    <a:pt x="804" y="1067"/>
                  </a:lnTo>
                  <a:lnTo>
                    <a:pt x="803" y="1068"/>
                  </a:lnTo>
                  <a:lnTo>
                    <a:pt x="802" y="1068"/>
                  </a:lnTo>
                  <a:lnTo>
                    <a:pt x="801" y="1068"/>
                  </a:lnTo>
                  <a:lnTo>
                    <a:pt x="800" y="1068"/>
                  </a:lnTo>
                  <a:lnTo>
                    <a:pt x="800" y="1069"/>
                  </a:lnTo>
                  <a:lnTo>
                    <a:pt x="800" y="1070"/>
                  </a:lnTo>
                  <a:lnTo>
                    <a:pt x="801" y="1071"/>
                  </a:lnTo>
                  <a:lnTo>
                    <a:pt x="802" y="1074"/>
                  </a:lnTo>
                  <a:lnTo>
                    <a:pt x="801" y="1074"/>
                  </a:lnTo>
                  <a:lnTo>
                    <a:pt x="799" y="1077"/>
                  </a:lnTo>
                  <a:lnTo>
                    <a:pt x="799" y="1078"/>
                  </a:lnTo>
                  <a:lnTo>
                    <a:pt x="799" y="1079"/>
                  </a:lnTo>
                  <a:lnTo>
                    <a:pt x="800" y="1079"/>
                  </a:lnTo>
                  <a:lnTo>
                    <a:pt x="802" y="1079"/>
                  </a:lnTo>
                  <a:lnTo>
                    <a:pt x="803" y="1079"/>
                  </a:lnTo>
                  <a:lnTo>
                    <a:pt x="803" y="1080"/>
                  </a:lnTo>
                  <a:lnTo>
                    <a:pt x="802" y="1081"/>
                  </a:lnTo>
                  <a:lnTo>
                    <a:pt x="800" y="1082"/>
                  </a:lnTo>
                  <a:lnTo>
                    <a:pt x="798" y="1083"/>
                  </a:lnTo>
                  <a:lnTo>
                    <a:pt x="797" y="1085"/>
                  </a:lnTo>
                  <a:lnTo>
                    <a:pt x="798" y="1085"/>
                  </a:lnTo>
                  <a:lnTo>
                    <a:pt x="799" y="1085"/>
                  </a:lnTo>
                  <a:lnTo>
                    <a:pt x="801" y="1085"/>
                  </a:lnTo>
                  <a:lnTo>
                    <a:pt x="802" y="1085"/>
                  </a:lnTo>
                  <a:lnTo>
                    <a:pt x="802" y="1086"/>
                  </a:lnTo>
                  <a:lnTo>
                    <a:pt x="801" y="1089"/>
                  </a:lnTo>
                  <a:lnTo>
                    <a:pt x="800" y="1089"/>
                  </a:lnTo>
                  <a:lnTo>
                    <a:pt x="799" y="1091"/>
                  </a:lnTo>
                  <a:lnTo>
                    <a:pt x="800" y="1093"/>
                  </a:lnTo>
                  <a:lnTo>
                    <a:pt x="801" y="1094"/>
                  </a:lnTo>
                  <a:lnTo>
                    <a:pt x="802" y="1095"/>
                  </a:lnTo>
                  <a:lnTo>
                    <a:pt x="802" y="1097"/>
                  </a:lnTo>
                  <a:lnTo>
                    <a:pt x="802" y="1099"/>
                  </a:lnTo>
                  <a:lnTo>
                    <a:pt x="801" y="1100"/>
                  </a:lnTo>
                  <a:lnTo>
                    <a:pt x="800" y="1101"/>
                  </a:lnTo>
                  <a:lnTo>
                    <a:pt x="799" y="1101"/>
                  </a:lnTo>
                  <a:lnTo>
                    <a:pt x="798" y="1101"/>
                  </a:lnTo>
                  <a:lnTo>
                    <a:pt x="796" y="1101"/>
                  </a:lnTo>
                  <a:lnTo>
                    <a:pt x="795" y="1101"/>
                  </a:lnTo>
                  <a:lnTo>
                    <a:pt x="793" y="1102"/>
                  </a:lnTo>
                  <a:lnTo>
                    <a:pt x="793" y="1103"/>
                  </a:lnTo>
                  <a:lnTo>
                    <a:pt x="792" y="1104"/>
                  </a:lnTo>
                  <a:lnTo>
                    <a:pt x="792" y="1105"/>
                  </a:lnTo>
                  <a:lnTo>
                    <a:pt x="790" y="1105"/>
                  </a:lnTo>
                  <a:lnTo>
                    <a:pt x="789" y="1105"/>
                  </a:lnTo>
                  <a:lnTo>
                    <a:pt x="788" y="1104"/>
                  </a:lnTo>
                  <a:lnTo>
                    <a:pt x="787" y="1103"/>
                  </a:lnTo>
                  <a:lnTo>
                    <a:pt x="786" y="1104"/>
                  </a:lnTo>
                  <a:lnTo>
                    <a:pt x="785" y="1104"/>
                  </a:lnTo>
                  <a:lnTo>
                    <a:pt x="784" y="1103"/>
                  </a:lnTo>
                  <a:lnTo>
                    <a:pt x="783" y="1103"/>
                  </a:lnTo>
                  <a:lnTo>
                    <a:pt x="781" y="1103"/>
                  </a:lnTo>
                  <a:lnTo>
                    <a:pt x="781" y="1105"/>
                  </a:lnTo>
                  <a:lnTo>
                    <a:pt x="781" y="1106"/>
                  </a:lnTo>
                  <a:lnTo>
                    <a:pt x="781" y="1108"/>
                  </a:lnTo>
                  <a:lnTo>
                    <a:pt x="779" y="1109"/>
                  </a:lnTo>
                  <a:lnTo>
                    <a:pt x="778" y="1109"/>
                  </a:lnTo>
                  <a:lnTo>
                    <a:pt x="778" y="1110"/>
                  </a:lnTo>
                  <a:lnTo>
                    <a:pt x="778" y="1112"/>
                  </a:lnTo>
                  <a:lnTo>
                    <a:pt x="778" y="1113"/>
                  </a:lnTo>
                  <a:lnTo>
                    <a:pt x="779" y="1114"/>
                  </a:lnTo>
                  <a:lnTo>
                    <a:pt x="779" y="1115"/>
                  </a:lnTo>
                  <a:lnTo>
                    <a:pt x="778" y="1116"/>
                  </a:lnTo>
                  <a:lnTo>
                    <a:pt x="776" y="1116"/>
                  </a:lnTo>
                  <a:lnTo>
                    <a:pt x="775" y="1117"/>
                  </a:lnTo>
                  <a:lnTo>
                    <a:pt x="774" y="1117"/>
                  </a:lnTo>
                  <a:lnTo>
                    <a:pt x="773" y="1120"/>
                  </a:lnTo>
                  <a:lnTo>
                    <a:pt x="772" y="1121"/>
                  </a:lnTo>
                  <a:lnTo>
                    <a:pt x="771" y="1122"/>
                  </a:lnTo>
                  <a:lnTo>
                    <a:pt x="769" y="1123"/>
                  </a:lnTo>
                  <a:lnTo>
                    <a:pt x="768" y="1124"/>
                  </a:lnTo>
                  <a:lnTo>
                    <a:pt x="768" y="1125"/>
                  </a:lnTo>
                  <a:lnTo>
                    <a:pt x="769" y="1126"/>
                  </a:lnTo>
                  <a:lnTo>
                    <a:pt x="771" y="1127"/>
                  </a:lnTo>
                  <a:lnTo>
                    <a:pt x="769" y="1128"/>
                  </a:lnTo>
                  <a:lnTo>
                    <a:pt x="768" y="1129"/>
                  </a:lnTo>
                  <a:lnTo>
                    <a:pt x="768" y="1131"/>
                  </a:lnTo>
                  <a:lnTo>
                    <a:pt x="769" y="1132"/>
                  </a:lnTo>
                  <a:lnTo>
                    <a:pt x="769" y="1133"/>
                  </a:lnTo>
                  <a:lnTo>
                    <a:pt x="768" y="1134"/>
                  </a:lnTo>
                  <a:lnTo>
                    <a:pt x="766" y="1135"/>
                  </a:lnTo>
                  <a:lnTo>
                    <a:pt x="766" y="1136"/>
                  </a:lnTo>
                  <a:lnTo>
                    <a:pt x="765" y="1137"/>
                  </a:lnTo>
                  <a:lnTo>
                    <a:pt x="763" y="1138"/>
                  </a:lnTo>
                  <a:lnTo>
                    <a:pt x="763" y="1139"/>
                  </a:lnTo>
                  <a:lnTo>
                    <a:pt x="762" y="1140"/>
                  </a:lnTo>
                  <a:lnTo>
                    <a:pt x="762" y="1141"/>
                  </a:lnTo>
                  <a:lnTo>
                    <a:pt x="762" y="1143"/>
                  </a:lnTo>
                  <a:lnTo>
                    <a:pt x="761" y="1144"/>
                  </a:lnTo>
                  <a:lnTo>
                    <a:pt x="760" y="1145"/>
                  </a:lnTo>
                  <a:lnTo>
                    <a:pt x="759" y="1146"/>
                  </a:lnTo>
                  <a:lnTo>
                    <a:pt x="756" y="1146"/>
                  </a:lnTo>
                  <a:lnTo>
                    <a:pt x="755" y="1146"/>
                  </a:lnTo>
                  <a:lnTo>
                    <a:pt x="753" y="1148"/>
                  </a:lnTo>
                  <a:lnTo>
                    <a:pt x="753" y="1149"/>
                  </a:lnTo>
                  <a:lnTo>
                    <a:pt x="754" y="1149"/>
                  </a:lnTo>
                  <a:lnTo>
                    <a:pt x="756" y="1149"/>
                  </a:lnTo>
                  <a:lnTo>
                    <a:pt x="757" y="1150"/>
                  </a:lnTo>
                  <a:lnTo>
                    <a:pt x="756" y="1151"/>
                  </a:lnTo>
                  <a:lnTo>
                    <a:pt x="755" y="1153"/>
                  </a:lnTo>
                  <a:lnTo>
                    <a:pt x="756" y="1153"/>
                  </a:lnTo>
                  <a:lnTo>
                    <a:pt x="757" y="1153"/>
                  </a:lnTo>
                  <a:lnTo>
                    <a:pt x="759" y="1155"/>
                  </a:lnTo>
                  <a:lnTo>
                    <a:pt x="759" y="1156"/>
                  </a:lnTo>
                  <a:lnTo>
                    <a:pt x="760" y="1158"/>
                  </a:lnTo>
                  <a:lnTo>
                    <a:pt x="760" y="1160"/>
                  </a:lnTo>
                  <a:lnTo>
                    <a:pt x="763" y="1162"/>
                  </a:lnTo>
                  <a:lnTo>
                    <a:pt x="763" y="1163"/>
                  </a:lnTo>
                  <a:lnTo>
                    <a:pt x="763" y="1164"/>
                  </a:lnTo>
                  <a:lnTo>
                    <a:pt x="762" y="1166"/>
                  </a:lnTo>
                  <a:lnTo>
                    <a:pt x="762" y="1167"/>
                  </a:lnTo>
                  <a:lnTo>
                    <a:pt x="761" y="1167"/>
                  </a:lnTo>
                  <a:lnTo>
                    <a:pt x="760" y="1168"/>
                  </a:lnTo>
                  <a:lnTo>
                    <a:pt x="760" y="1169"/>
                  </a:lnTo>
                  <a:lnTo>
                    <a:pt x="760" y="1170"/>
                  </a:lnTo>
                  <a:lnTo>
                    <a:pt x="759" y="1170"/>
                  </a:lnTo>
                  <a:lnTo>
                    <a:pt x="757" y="1170"/>
                  </a:lnTo>
                  <a:lnTo>
                    <a:pt x="756" y="1171"/>
                  </a:lnTo>
                  <a:lnTo>
                    <a:pt x="755" y="1173"/>
                  </a:lnTo>
                  <a:lnTo>
                    <a:pt x="756" y="1174"/>
                  </a:lnTo>
                  <a:lnTo>
                    <a:pt x="757" y="1175"/>
                  </a:lnTo>
                  <a:lnTo>
                    <a:pt x="759" y="1175"/>
                  </a:lnTo>
                  <a:lnTo>
                    <a:pt x="760" y="1176"/>
                  </a:lnTo>
                  <a:lnTo>
                    <a:pt x="761" y="1178"/>
                  </a:lnTo>
                  <a:lnTo>
                    <a:pt x="760" y="1179"/>
                  </a:lnTo>
                  <a:lnTo>
                    <a:pt x="759" y="1182"/>
                  </a:lnTo>
                  <a:lnTo>
                    <a:pt x="757" y="1182"/>
                  </a:lnTo>
                  <a:lnTo>
                    <a:pt x="757" y="1183"/>
                  </a:lnTo>
                  <a:lnTo>
                    <a:pt x="759" y="1184"/>
                  </a:lnTo>
                  <a:lnTo>
                    <a:pt x="761" y="1185"/>
                  </a:lnTo>
                  <a:lnTo>
                    <a:pt x="761" y="1186"/>
                  </a:lnTo>
                  <a:lnTo>
                    <a:pt x="759" y="1187"/>
                  </a:lnTo>
                  <a:lnTo>
                    <a:pt x="757" y="1187"/>
                  </a:lnTo>
                  <a:lnTo>
                    <a:pt x="756" y="1188"/>
                  </a:lnTo>
                  <a:lnTo>
                    <a:pt x="756" y="1190"/>
                  </a:lnTo>
                  <a:lnTo>
                    <a:pt x="756" y="1192"/>
                  </a:lnTo>
                  <a:lnTo>
                    <a:pt x="757" y="1193"/>
                  </a:lnTo>
                  <a:lnTo>
                    <a:pt x="756" y="1194"/>
                  </a:lnTo>
                  <a:lnTo>
                    <a:pt x="755" y="1196"/>
                  </a:lnTo>
                  <a:lnTo>
                    <a:pt x="754" y="1199"/>
                  </a:lnTo>
                  <a:lnTo>
                    <a:pt x="754" y="1202"/>
                  </a:lnTo>
                  <a:lnTo>
                    <a:pt x="753" y="1203"/>
                  </a:lnTo>
                  <a:lnTo>
                    <a:pt x="753" y="1204"/>
                  </a:lnTo>
                  <a:lnTo>
                    <a:pt x="753" y="1205"/>
                  </a:lnTo>
                  <a:lnTo>
                    <a:pt x="753" y="1206"/>
                  </a:lnTo>
                  <a:lnTo>
                    <a:pt x="753" y="1207"/>
                  </a:lnTo>
                  <a:lnTo>
                    <a:pt x="752" y="1208"/>
                  </a:lnTo>
                  <a:lnTo>
                    <a:pt x="752" y="1209"/>
                  </a:lnTo>
                  <a:lnTo>
                    <a:pt x="752" y="1210"/>
                  </a:lnTo>
                  <a:lnTo>
                    <a:pt x="753" y="1211"/>
                  </a:lnTo>
                  <a:lnTo>
                    <a:pt x="753" y="1213"/>
                  </a:lnTo>
                  <a:lnTo>
                    <a:pt x="751" y="1215"/>
                  </a:lnTo>
                  <a:lnTo>
                    <a:pt x="747" y="1219"/>
                  </a:lnTo>
                  <a:lnTo>
                    <a:pt x="747" y="1220"/>
                  </a:lnTo>
                  <a:lnTo>
                    <a:pt x="747" y="1222"/>
                  </a:lnTo>
                  <a:lnTo>
                    <a:pt x="747" y="1224"/>
                  </a:lnTo>
                  <a:lnTo>
                    <a:pt x="745" y="1225"/>
                  </a:lnTo>
                  <a:lnTo>
                    <a:pt x="744" y="1226"/>
                  </a:lnTo>
                  <a:lnTo>
                    <a:pt x="743" y="1226"/>
                  </a:lnTo>
                  <a:lnTo>
                    <a:pt x="743" y="1227"/>
                  </a:lnTo>
                  <a:lnTo>
                    <a:pt x="743" y="1228"/>
                  </a:lnTo>
                  <a:lnTo>
                    <a:pt x="742" y="1229"/>
                  </a:lnTo>
                  <a:lnTo>
                    <a:pt x="742" y="1228"/>
                  </a:lnTo>
                  <a:lnTo>
                    <a:pt x="741" y="1228"/>
                  </a:lnTo>
                  <a:lnTo>
                    <a:pt x="740" y="1228"/>
                  </a:lnTo>
                  <a:lnTo>
                    <a:pt x="739" y="1228"/>
                  </a:lnTo>
                  <a:lnTo>
                    <a:pt x="738" y="1230"/>
                  </a:lnTo>
                  <a:lnTo>
                    <a:pt x="737" y="1230"/>
                  </a:lnTo>
                  <a:lnTo>
                    <a:pt x="736" y="1230"/>
                  </a:lnTo>
                  <a:lnTo>
                    <a:pt x="736" y="1228"/>
                  </a:lnTo>
                  <a:lnTo>
                    <a:pt x="735" y="1227"/>
                  </a:lnTo>
                  <a:lnTo>
                    <a:pt x="733" y="1226"/>
                  </a:lnTo>
                  <a:lnTo>
                    <a:pt x="732" y="1227"/>
                  </a:lnTo>
                  <a:lnTo>
                    <a:pt x="732" y="1228"/>
                  </a:lnTo>
                  <a:lnTo>
                    <a:pt x="731" y="1229"/>
                  </a:lnTo>
                  <a:lnTo>
                    <a:pt x="731" y="1230"/>
                  </a:lnTo>
                  <a:lnTo>
                    <a:pt x="730" y="1230"/>
                  </a:lnTo>
                  <a:lnTo>
                    <a:pt x="729" y="1231"/>
                  </a:lnTo>
                  <a:lnTo>
                    <a:pt x="729" y="1233"/>
                  </a:lnTo>
                  <a:lnTo>
                    <a:pt x="727" y="1234"/>
                  </a:lnTo>
                  <a:lnTo>
                    <a:pt x="726" y="1233"/>
                  </a:lnTo>
                  <a:lnTo>
                    <a:pt x="726" y="1232"/>
                  </a:lnTo>
                  <a:lnTo>
                    <a:pt x="725" y="1233"/>
                  </a:lnTo>
                  <a:lnTo>
                    <a:pt x="723" y="1234"/>
                  </a:lnTo>
                  <a:lnTo>
                    <a:pt x="723" y="1236"/>
                  </a:lnTo>
                  <a:lnTo>
                    <a:pt x="723" y="1237"/>
                  </a:lnTo>
                  <a:lnTo>
                    <a:pt x="724" y="1237"/>
                  </a:lnTo>
                  <a:lnTo>
                    <a:pt x="725" y="1237"/>
                  </a:lnTo>
                  <a:lnTo>
                    <a:pt x="726" y="1238"/>
                  </a:lnTo>
                  <a:lnTo>
                    <a:pt x="726" y="1239"/>
                  </a:lnTo>
                  <a:lnTo>
                    <a:pt x="723" y="1239"/>
                  </a:lnTo>
                  <a:lnTo>
                    <a:pt x="723" y="1240"/>
                  </a:lnTo>
                  <a:lnTo>
                    <a:pt x="724" y="1241"/>
                  </a:lnTo>
                  <a:lnTo>
                    <a:pt x="724" y="1243"/>
                  </a:lnTo>
                  <a:lnTo>
                    <a:pt x="724" y="1244"/>
                  </a:lnTo>
                  <a:lnTo>
                    <a:pt x="725" y="1245"/>
                  </a:lnTo>
                  <a:lnTo>
                    <a:pt x="726" y="1246"/>
                  </a:lnTo>
                  <a:lnTo>
                    <a:pt x="726" y="1248"/>
                  </a:lnTo>
                  <a:lnTo>
                    <a:pt x="725" y="1249"/>
                  </a:lnTo>
                  <a:lnTo>
                    <a:pt x="724" y="1250"/>
                  </a:lnTo>
                  <a:lnTo>
                    <a:pt x="724" y="1251"/>
                  </a:lnTo>
                  <a:lnTo>
                    <a:pt x="725" y="1252"/>
                  </a:lnTo>
                  <a:lnTo>
                    <a:pt x="726" y="1252"/>
                  </a:lnTo>
                  <a:lnTo>
                    <a:pt x="726" y="1254"/>
                  </a:lnTo>
                  <a:lnTo>
                    <a:pt x="726" y="1255"/>
                  </a:lnTo>
                  <a:lnTo>
                    <a:pt x="725" y="1259"/>
                  </a:lnTo>
                  <a:lnTo>
                    <a:pt x="724" y="1259"/>
                  </a:lnTo>
                  <a:lnTo>
                    <a:pt x="723" y="1259"/>
                  </a:lnTo>
                  <a:lnTo>
                    <a:pt x="721" y="1259"/>
                  </a:lnTo>
                  <a:lnTo>
                    <a:pt x="720" y="1259"/>
                  </a:lnTo>
                  <a:lnTo>
                    <a:pt x="719" y="1259"/>
                  </a:lnTo>
                  <a:lnTo>
                    <a:pt x="719" y="1260"/>
                  </a:lnTo>
                  <a:lnTo>
                    <a:pt x="719" y="1261"/>
                  </a:lnTo>
                  <a:lnTo>
                    <a:pt x="720" y="1261"/>
                  </a:lnTo>
                  <a:lnTo>
                    <a:pt x="721" y="1262"/>
                  </a:lnTo>
                  <a:lnTo>
                    <a:pt x="721" y="1263"/>
                  </a:lnTo>
                  <a:lnTo>
                    <a:pt x="720" y="1265"/>
                  </a:lnTo>
                  <a:lnTo>
                    <a:pt x="720" y="1266"/>
                  </a:lnTo>
                  <a:lnTo>
                    <a:pt x="721" y="1269"/>
                  </a:lnTo>
                  <a:lnTo>
                    <a:pt x="723" y="1271"/>
                  </a:lnTo>
                  <a:lnTo>
                    <a:pt x="721" y="1272"/>
                  </a:lnTo>
                  <a:lnTo>
                    <a:pt x="720" y="1272"/>
                  </a:lnTo>
                  <a:lnTo>
                    <a:pt x="719" y="1273"/>
                  </a:lnTo>
                  <a:lnTo>
                    <a:pt x="719" y="1274"/>
                  </a:lnTo>
                  <a:lnTo>
                    <a:pt x="719" y="1275"/>
                  </a:lnTo>
                  <a:lnTo>
                    <a:pt x="719" y="1276"/>
                  </a:lnTo>
                  <a:lnTo>
                    <a:pt x="718" y="1276"/>
                  </a:lnTo>
                  <a:lnTo>
                    <a:pt x="717" y="1277"/>
                  </a:lnTo>
                  <a:lnTo>
                    <a:pt x="716" y="1277"/>
                  </a:lnTo>
                  <a:lnTo>
                    <a:pt x="715" y="1278"/>
                  </a:lnTo>
                  <a:lnTo>
                    <a:pt x="715" y="1280"/>
                  </a:lnTo>
                  <a:lnTo>
                    <a:pt x="715" y="1281"/>
                  </a:lnTo>
                  <a:lnTo>
                    <a:pt x="714" y="1284"/>
                  </a:lnTo>
                  <a:lnTo>
                    <a:pt x="713" y="1284"/>
                  </a:lnTo>
                  <a:lnTo>
                    <a:pt x="712" y="1285"/>
                  </a:lnTo>
                  <a:lnTo>
                    <a:pt x="711" y="1288"/>
                  </a:lnTo>
                  <a:lnTo>
                    <a:pt x="711" y="1289"/>
                  </a:lnTo>
                  <a:lnTo>
                    <a:pt x="711" y="1291"/>
                  </a:lnTo>
                  <a:lnTo>
                    <a:pt x="709" y="1292"/>
                  </a:lnTo>
                  <a:lnTo>
                    <a:pt x="708" y="1294"/>
                  </a:lnTo>
                  <a:lnTo>
                    <a:pt x="708" y="1292"/>
                  </a:lnTo>
                  <a:lnTo>
                    <a:pt x="708" y="1290"/>
                  </a:lnTo>
                  <a:lnTo>
                    <a:pt x="708" y="1289"/>
                  </a:lnTo>
                  <a:lnTo>
                    <a:pt x="707" y="1288"/>
                  </a:lnTo>
                  <a:lnTo>
                    <a:pt x="706" y="1288"/>
                  </a:lnTo>
                  <a:lnTo>
                    <a:pt x="706" y="1289"/>
                  </a:lnTo>
                  <a:lnTo>
                    <a:pt x="705" y="1290"/>
                  </a:lnTo>
                  <a:lnTo>
                    <a:pt x="703" y="1292"/>
                  </a:lnTo>
                  <a:lnTo>
                    <a:pt x="702" y="1296"/>
                  </a:lnTo>
                  <a:lnTo>
                    <a:pt x="702" y="1298"/>
                  </a:lnTo>
                  <a:lnTo>
                    <a:pt x="701" y="1299"/>
                  </a:lnTo>
                  <a:lnTo>
                    <a:pt x="702" y="1302"/>
                  </a:lnTo>
                  <a:lnTo>
                    <a:pt x="702" y="1304"/>
                  </a:lnTo>
                  <a:lnTo>
                    <a:pt x="701" y="1307"/>
                  </a:lnTo>
                  <a:lnTo>
                    <a:pt x="702" y="1308"/>
                  </a:lnTo>
                  <a:lnTo>
                    <a:pt x="702" y="1309"/>
                  </a:lnTo>
                  <a:lnTo>
                    <a:pt x="702" y="1310"/>
                  </a:lnTo>
                  <a:lnTo>
                    <a:pt x="702" y="1312"/>
                  </a:lnTo>
                  <a:lnTo>
                    <a:pt x="703" y="1313"/>
                  </a:lnTo>
                  <a:lnTo>
                    <a:pt x="704" y="1313"/>
                  </a:lnTo>
                  <a:lnTo>
                    <a:pt x="706" y="1313"/>
                  </a:lnTo>
                  <a:lnTo>
                    <a:pt x="707" y="1312"/>
                  </a:lnTo>
                  <a:lnTo>
                    <a:pt x="708" y="1312"/>
                  </a:lnTo>
                  <a:lnTo>
                    <a:pt x="708" y="1313"/>
                  </a:lnTo>
                  <a:lnTo>
                    <a:pt x="707" y="1314"/>
                  </a:lnTo>
                  <a:lnTo>
                    <a:pt x="707" y="1315"/>
                  </a:lnTo>
                  <a:lnTo>
                    <a:pt x="708" y="1315"/>
                  </a:lnTo>
                  <a:lnTo>
                    <a:pt x="709" y="1315"/>
                  </a:lnTo>
                  <a:lnTo>
                    <a:pt x="711" y="1315"/>
                  </a:lnTo>
                  <a:lnTo>
                    <a:pt x="712" y="1314"/>
                  </a:lnTo>
                  <a:lnTo>
                    <a:pt x="713" y="1314"/>
                  </a:lnTo>
                  <a:lnTo>
                    <a:pt x="714" y="1314"/>
                  </a:lnTo>
                  <a:lnTo>
                    <a:pt x="713" y="1317"/>
                  </a:lnTo>
                  <a:lnTo>
                    <a:pt x="712" y="1319"/>
                  </a:lnTo>
                  <a:lnTo>
                    <a:pt x="709" y="1320"/>
                  </a:lnTo>
                  <a:lnTo>
                    <a:pt x="709" y="1321"/>
                  </a:lnTo>
                  <a:lnTo>
                    <a:pt x="708" y="1322"/>
                  </a:lnTo>
                  <a:lnTo>
                    <a:pt x="708" y="1323"/>
                  </a:lnTo>
                  <a:lnTo>
                    <a:pt x="709" y="1323"/>
                  </a:lnTo>
                  <a:lnTo>
                    <a:pt x="711" y="1324"/>
                  </a:lnTo>
                  <a:lnTo>
                    <a:pt x="712" y="1324"/>
                  </a:lnTo>
                  <a:lnTo>
                    <a:pt x="713" y="1324"/>
                  </a:lnTo>
                  <a:lnTo>
                    <a:pt x="714" y="1323"/>
                  </a:lnTo>
                  <a:lnTo>
                    <a:pt x="715" y="1323"/>
                  </a:lnTo>
                  <a:lnTo>
                    <a:pt x="716" y="1323"/>
                  </a:lnTo>
                  <a:lnTo>
                    <a:pt x="716" y="1324"/>
                  </a:lnTo>
                  <a:lnTo>
                    <a:pt x="715" y="1324"/>
                  </a:lnTo>
                  <a:lnTo>
                    <a:pt x="715" y="1325"/>
                  </a:lnTo>
                  <a:lnTo>
                    <a:pt x="714" y="1326"/>
                  </a:lnTo>
                  <a:lnTo>
                    <a:pt x="713" y="1329"/>
                  </a:lnTo>
                  <a:lnTo>
                    <a:pt x="713" y="1330"/>
                  </a:lnTo>
                  <a:lnTo>
                    <a:pt x="712" y="1331"/>
                  </a:lnTo>
                  <a:lnTo>
                    <a:pt x="711" y="1332"/>
                  </a:lnTo>
                  <a:lnTo>
                    <a:pt x="711" y="1333"/>
                  </a:lnTo>
                  <a:lnTo>
                    <a:pt x="711" y="1334"/>
                  </a:lnTo>
                  <a:lnTo>
                    <a:pt x="712" y="1335"/>
                  </a:lnTo>
                  <a:lnTo>
                    <a:pt x="712" y="1336"/>
                  </a:lnTo>
                  <a:lnTo>
                    <a:pt x="712" y="1337"/>
                  </a:lnTo>
                  <a:lnTo>
                    <a:pt x="713" y="1337"/>
                  </a:lnTo>
                  <a:lnTo>
                    <a:pt x="714" y="1336"/>
                  </a:lnTo>
                  <a:lnTo>
                    <a:pt x="715" y="1336"/>
                  </a:lnTo>
                  <a:lnTo>
                    <a:pt x="716" y="1336"/>
                  </a:lnTo>
                  <a:lnTo>
                    <a:pt x="716" y="1337"/>
                  </a:lnTo>
                  <a:lnTo>
                    <a:pt x="716" y="1338"/>
                  </a:lnTo>
                  <a:lnTo>
                    <a:pt x="715" y="1338"/>
                  </a:lnTo>
                  <a:lnTo>
                    <a:pt x="714" y="1339"/>
                  </a:lnTo>
                  <a:lnTo>
                    <a:pt x="714" y="1341"/>
                  </a:lnTo>
                  <a:lnTo>
                    <a:pt x="713" y="1342"/>
                  </a:lnTo>
                  <a:lnTo>
                    <a:pt x="712" y="1343"/>
                  </a:lnTo>
                  <a:lnTo>
                    <a:pt x="711" y="1344"/>
                  </a:lnTo>
                  <a:lnTo>
                    <a:pt x="708" y="1346"/>
                  </a:lnTo>
                  <a:lnTo>
                    <a:pt x="705" y="1350"/>
                  </a:lnTo>
                  <a:lnTo>
                    <a:pt x="704" y="1350"/>
                  </a:lnTo>
                  <a:lnTo>
                    <a:pt x="703" y="1349"/>
                  </a:lnTo>
                  <a:lnTo>
                    <a:pt x="702" y="1348"/>
                  </a:lnTo>
                  <a:lnTo>
                    <a:pt x="701" y="1349"/>
                  </a:lnTo>
                  <a:lnTo>
                    <a:pt x="699" y="1347"/>
                  </a:lnTo>
                  <a:lnTo>
                    <a:pt x="699" y="1346"/>
                  </a:lnTo>
                  <a:lnTo>
                    <a:pt x="697" y="1345"/>
                  </a:lnTo>
                  <a:lnTo>
                    <a:pt x="695" y="1344"/>
                  </a:lnTo>
                  <a:lnTo>
                    <a:pt x="694" y="1343"/>
                  </a:lnTo>
                  <a:lnTo>
                    <a:pt x="694" y="1342"/>
                  </a:lnTo>
                  <a:lnTo>
                    <a:pt x="692" y="1341"/>
                  </a:lnTo>
                  <a:lnTo>
                    <a:pt x="692" y="1336"/>
                  </a:lnTo>
                  <a:lnTo>
                    <a:pt x="691" y="1335"/>
                  </a:lnTo>
                  <a:lnTo>
                    <a:pt x="690" y="1334"/>
                  </a:lnTo>
                  <a:lnTo>
                    <a:pt x="690" y="1332"/>
                  </a:lnTo>
                  <a:lnTo>
                    <a:pt x="689" y="1331"/>
                  </a:lnTo>
                  <a:lnTo>
                    <a:pt x="688" y="1330"/>
                  </a:lnTo>
                  <a:lnTo>
                    <a:pt x="688" y="1329"/>
                  </a:lnTo>
                  <a:lnTo>
                    <a:pt x="687" y="1326"/>
                  </a:lnTo>
                  <a:lnTo>
                    <a:pt x="685" y="1325"/>
                  </a:lnTo>
                  <a:lnTo>
                    <a:pt x="687" y="1324"/>
                  </a:lnTo>
                  <a:lnTo>
                    <a:pt x="687" y="1323"/>
                  </a:lnTo>
                  <a:lnTo>
                    <a:pt x="684" y="1322"/>
                  </a:lnTo>
                  <a:lnTo>
                    <a:pt x="682" y="1321"/>
                  </a:lnTo>
                  <a:lnTo>
                    <a:pt x="679" y="1320"/>
                  </a:lnTo>
                  <a:lnTo>
                    <a:pt x="677" y="1319"/>
                  </a:lnTo>
                  <a:lnTo>
                    <a:pt x="676" y="1318"/>
                  </a:lnTo>
                  <a:lnTo>
                    <a:pt x="675" y="1317"/>
                  </a:lnTo>
                  <a:lnTo>
                    <a:pt x="673" y="1315"/>
                  </a:lnTo>
                  <a:lnTo>
                    <a:pt x="672" y="1315"/>
                  </a:lnTo>
                  <a:lnTo>
                    <a:pt x="671" y="1315"/>
                  </a:lnTo>
                  <a:lnTo>
                    <a:pt x="670" y="1314"/>
                  </a:lnTo>
                  <a:lnTo>
                    <a:pt x="669" y="1313"/>
                  </a:lnTo>
                  <a:lnTo>
                    <a:pt x="669" y="1312"/>
                  </a:lnTo>
                  <a:lnTo>
                    <a:pt x="671" y="1310"/>
                  </a:lnTo>
                  <a:lnTo>
                    <a:pt x="670" y="1308"/>
                  </a:lnTo>
                  <a:lnTo>
                    <a:pt x="670" y="1307"/>
                  </a:lnTo>
                  <a:lnTo>
                    <a:pt x="671" y="1304"/>
                  </a:lnTo>
                  <a:lnTo>
                    <a:pt x="670" y="1301"/>
                  </a:lnTo>
                  <a:lnTo>
                    <a:pt x="670" y="1300"/>
                  </a:lnTo>
                  <a:lnTo>
                    <a:pt x="670" y="1299"/>
                  </a:lnTo>
                  <a:lnTo>
                    <a:pt x="671" y="1298"/>
                  </a:lnTo>
                  <a:lnTo>
                    <a:pt x="671" y="1297"/>
                  </a:lnTo>
                  <a:lnTo>
                    <a:pt x="670" y="1295"/>
                  </a:lnTo>
                  <a:lnTo>
                    <a:pt x="669" y="1292"/>
                  </a:lnTo>
                  <a:lnTo>
                    <a:pt x="668" y="1290"/>
                  </a:lnTo>
                  <a:lnTo>
                    <a:pt x="666" y="1288"/>
                  </a:lnTo>
                  <a:lnTo>
                    <a:pt x="667" y="1286"/>
                  </a:lnTo>
                  <a:lnTo>
                    <a:pt x="667" y="1285"/>
                  </a:lnTo>
                  <a:lnTo>
                    <a:pt x="666" y="1284"/>
                  </a:lnTo>
                  <a:lnTo>
                    <a:pt x="661" y="1284"/>
                  </a:lnTo>
                  <a:lnTo>
                    <a:pt x="651" y="1284"/>
                  </a:lnTo>
                  <a:lnTo>
                    <a:pt x="645" y="1275"/>
                  </a:lnTo>
                  <a:lnTo>
                    <a:pt x="624" y="1281"/>
                  </a:lnTo>
                  <a:lnTo>
                    <a:pt x="616" y="1271"/>
                  </a:lnTo>
                  <a:lnTo>
                    <a:pt x="617" y="1268"/>
                  </a:lnTo>
                  <a:lnTo>
                    <a:pt x="615" y="1260"/>
                  </a:lnTo>
                  <a:lnTo>
                    <a:pt x="611" y="1253"/>
                  </a:lnTo>
                  <a:lnTo>
                    <a:pt x="599" y="1249"/>
                  </a:lnTo>
                  <a:lnTo>
                    <a:pt x="600" y="1246"/>
                  </a:lnTo>
                  <a:lnTo>
                    <a:pt x="600" y="1244"/>
                  </a:lnTo>
                  <a:lnTo>
                    <a:pt x="598" y="1241"/>
                  </a:lnTo>
                  <a:lnTo>
                    <a:pt x="595" y="1236"/>
                  </a:lnTo>
                  <a:lnTo>
                    <a:pt x="593" y="1231"/>
                  </a:lnTo>
                  <a:lnTo>
                    <a:pt x="593" y="1224"/>
                  </a:lnTo>
                  <a:lnTo>
                    <a:pt x="595" y="1216"/>
                  </a:lnTo>
                  <a:lnTo>
                    <a:pt x="595" y="1213"/>
                  </a:lnTo>
                  <a:lnTo>
                    <a:pt x="595" y="1209"/>
                  </a:lnTo>
                  <a:lnTo>
                    <a:pt x="592" y="1202"/>
                  </a:lnTo>
                  <a:lnTo>
                    <a:pt x="587" y="1195"/>
                  </a:lnTo>
                  <a:lnTo>
                    <a:pt x="586" y="1182"/>
                  </a:lnTo>
                  <a:lnTo>
                    <a:pt x="585" y="1170"/>
                  </a:lnTo>
                  <a:lnTo>
                    <a:pt x="587" y="1162"/>
                  </a:lnTo>
                  <a:lnTo>
                    <a:pt x="591" y="1152"/>
                  </a:lnTo>
                  <a:lnTo>
                    <a:pt x="588" y="1136"/>
                  </a:lnTo>
                  <a:lnTo>
                    <a:pt x="593" y="1118"/>
                  </a:lnTo>
                  <a:lnTo>
                    <a:pt x="591" y="1114"/>
                  </a:lnTo>
                  <a:lnTo>
                    <a:pt x="576" y="1101"/>
                  </a:lnTo>
                  <a:lnTo>
                    <a:pt x="576" y="1085"/>
                  </a:lnTo>
                  <a:lnTo>
                    <a:pt x="580" y="1080"/>
                  </a:lnTo>
                  <a:lnTo>
                    <a:pt x="577" y="1068"/>
                  </a:lnTo>
                  <a:lnTo>
                    <a:pt x="579" y="1067"/>
                  </a:lnTo>
                  <a:lnTo>
                    <a:pt x="576" y="1062"/>
                  </a:lnTo>
                  <a:lnTo>
                    <a:pt x="478" y="1109"/>
                  </a:lnTo>
                  <a:lnTo>
                    <a:pt x="450" y="1083"/>
                  </a:lnTo>
                  <a:lnTo>
                    <a:pt x="444" y="1067"/>
                  </a:lnTo>
                  <a:lnTo>
                    <a:pt x="444" y="1045"/>
                  </a:lnTo>
                  <a:lnTo>
                    <a:pt x="450" y="1039"/>
                  </a:lnTo>
                  <a:lnTo>
                    <a:pt x="439" y="1035"/>
                  </a:lnTo>
                  <a:lnTo>
                    <a:pt x="438" y="1023"/>
                  </a:lnTo>
                  <a:lnTo>
                    <a:pt x="432" y="1016"/>
                  </a:lnTo>
                  <a:lnTo>
                    <a:pt x="428" y="1011"/>
                  </a:lnTo>
                  <a:lnTo>
                    <a:pt x="421" y="1007"/>
                  </a:lnTo>
                  <a:lnTo>
                    <a:pt x="424" y="949"/>
                  </a:lnTo>
                  <a:lnTo>
                    <a:pt x="399" y="948"/>
                  </a:lnTo>
                  <a:lnTo>
                    <a:pt x="390" y="952"/>
                  </a:lnTo>
                  <a:lnTo>
                    <a:pt x="368" y="952"/>
                  </a:lnTo>
                  <a:lnTo>
                    <a:pt x="366" y="945"/>
                  </a:lnTo>
                  <a:lnTo>
                    <a:pt x="356" y="942"/>
                  </a:lnTo>
                  <a:lnTo>
                    <a:pt x="344" y="941"/>
                  </a:lnTo>
                  <a:lnTo>
                    <a:pt x="332" y="931"/>
                  </a:lnTo>
                  <a:lnTo>
                    <a:pt x="329" y="927"/>
                  </a:lnTo>
                  <a:lnTo>
                    <a:pt x="329" y="920"/>
                  </a:lnTo>
                  <a:lnTo>
                    <a:pt x="332" y="899"/>
                  </a:lnTo>
                  <a:lnTo>
                    <a:pt x="334" y="889"/>
                  </a:lnTo>
                  <a:lnTo>
                    <a:pt x="328" y="879"/>
                  </a:lnTo>
                  <a:lnTo>
                    <a:pt x="328" y="877"/>
                  </a:lnTo>
                  <a:lnTo>
                    <a:pt x="328" y="873"/>
                  </a:lnTo>
                  <a:lnTo>
                    <a:pt x="333" y="867"/>
                  </a:lnTo>
                  <a:lnTo>
                    <a:pt x="328" y="853"/>
                  </a:lnTo>
                  <a:lnTo>
                    <a:pt x="320" y="858"/>
                  </a:lnTo>
                  <a:lnTo>
                    <a:pt x="307" y="842"/>
                  </a:lnTo>
                  <a:lnTo>
                    <a:pt x="291" y="854"/>
                  </a:lnTo>
                  <a:lnTo>
                    <a:pt x="275" y="822"/>
                  </a:lnTo>
                  <a:lnTo>
                    <a:pt x="257" y="849"/>
                  </a:lnTo>
                  <a:lnTo>
                    <a:pt x="247" y="848"/>
                  </a:lnTo>
                  <a:lnTo>
                    <a:pt x="249" y="829"/>
                  </a:lnTo>
                  <a:lnTo>
                    <a:pt x="271" y="797"/>
                  </a:lnTo>
                  <a:lnTo>
                    <a:pt x="283" y="769"/>
                  </a:lnTo>
                  <a:lnTo>
                    <a:pt x="288" y="755"/>
                  </a:lnTo>
                  <a:lnTo>
                    <a:pt x="306" y="748"/>
                  </a:lnTo>
                  <a:lnTo>
                    <a:pt x="308" y="740"/>
                  </a:lnTo>
                  <a:lnTo>
                    <a:pt x="306" y="732"/>
                  </a:lnTo>
                  <a:lnTo>
                    <a:pt x="277" y="729"/>
                  </a:lnTo>
                  <a:lnTo>
                    <a:pt x="273" y="727"/>
                  </a:lnTo>
                  <a:lnTo>
                    <a:pt x="265" y="723"/>
                  </a:lnTo>
                  <a:lnTo>
                    <a:pt x="257" y="728"/>
                  </a:lnTo>
                  <a:lnTo>
                    <a:pt x="248" y="733"/>
                  </a:lnTo>
                  <a:lnTo>
                    <a:pt x="239" y="741"/>
                  </a:lnTo>
                  <a:lnTo>
                    <a:pt x="233" y="754"/>
                  </a:lnTo>
                  <a:lnTo>
                    <a:pt x="223" y="762"/>
                  </a:lnTo>
                  <a:lnTo>
                    <a:pt x="217" y="765"/>
                  </a:lnTo>
                  <a:lnTo>
                    <a:pt x="213" y="769"/>
                  </a:lnTo>
                  <a:lnTo>
                    <a:pt x="186" y="779"/>
                  </a:lnTo>
                  <a:lnTo>
                    <a:pt x="185" y="784"/>
                  </a:lnTo>
                  <a:lnTo>
                    <a:pt x="181" y="787"/>
                  </a:lnTo>
                  <a:lnTo>
                    <a:pt x="174" y="794"/>
                  </a:lnTo>
                  <a:lnTo>
                    <a:pt x="167" y="799"/>
                  </a:lnTo>
                  <a:lnTo>
                    <a:pt x="162" y="800"/>
                  </a:lnTo>
                  <a:lnTo>
                    <a:pt x="153" y="800"/>
                  </a:lnTo>
                  <a:lnTo>
                    <a:pt x="148" y="802"/>
                  </a:lnTo>
                  <a:lnTo>
                    <a:pt x="137" y="804"/>
                  </a:lnTo>
                  <a:lnTo>
                    <a:pt x="132" y="801"/>
                  </a:lnTo>
                  <a:lnTo>
                    <a:pt x="125" y="803"/>
                  </a:lnTo>
                  <a:lnTo>
                    <a:pt x="113" y="803"/>
                  </a:lnTo>
                  <a:lnTo>
                    <a:pt x="104" y="813"/>
                  </a:lnTo>
                  <a:lnTo>
                    <a:pt x="97" y="813"/>
                  </a:lnTo>
                  <a:lnTo>
                    <a:pt x="103" y="804"/>
                  </a:lnTo>
                  <a:lnTo>
                    <a:pt x="101" y="804"/>
                  </a:lnTo>
                  <a:lnTo>
                    <a:pt x="94" y="808"/>
                  </a:lnTo>
                  <a:lnTo>
                    <a:pt x="88" y="810"/>
                  </a:lnTo>
                  <a:lnTo>
                    <a:pt x="80" y="810"/>
                  </a:lnTo>
                  <a:lnTo>
                    <a:pt x="73" y="804"/>
                  </a:lnTo>
                  <a:lnTo>
                    <a:pt x="67" y="809"/>
                  </a:lnTo>
                  <a:lnTo>
                    <a:pt x="61" y="814"/>
                  </a:lnTo>
                  <a:lnTo>
                    <a:pt x="60" y="816"/>
                  </a:lnTo>
                  <a:lnTo>
                    <a:pt x="56" y="821"/>
                  </a:lnTo>
                  <a:lnTo>
                    <a:pt x="51" y="820"/>
                  </a:lnTo>
                  <a:lnTo>
                    <a:pt x="47" y="819"/>
                  </a:lnTo>
                  <a:lnTo>
                    <a:pt x="48" y="813"/>
                  </a:lnTo>
                  <a:lnTo>
                    <a:pt x="33" y="804"/>
                  </a:lnTo>
                  <a:lnTo>
                    <a:pt x="30" y="799"/>
                  </a:lnTo>
                  <a:lnTo>
                    <a:pt x="29" y="775"/>
                  </a:lnTo>
                  <a:lnTo>
                    <a:pt x="30" y="765"/>
                  </a:lnTo>
                  <a:lnTo>
                    <a:pt x="31" y="754"/>
                  </a:lnTo>
                  <a:lnTo>
                    <a:pt x="29" y="744"/>
                  </a:lnTo>
                  <a:lnTo>
                    <a:pt x="40" y="737"/>
                  </a:lnTo>
                  <a:lnTo>
                    <a:pt x="43" y="750"/>
                  </a:lnTo>
                  <a:lnTo>
                    <a:pt x="45" y="753"/>
                  </a:lnTo>
                  <a:lnTo>
                    <a:pt x="59" y="753"/>
                  </a:lnTo>
                  <a:lnTo>
                    <a:pt x="60" y="737"/>
                  </a:lnTo>
                  <a:lnTo>
                    <a:pt x="56" y="737"/>
                  </a:lnTo>
                  <a:lnTo>
                    <a:pt x="46" y="732"/>
                  </a:lnTo>
                  <a:lnTo>
                    <a:pt x="39" y="707"/>
                  </a:lnTo>
                  <a:lnTo>
                    <a:pt x="48" y="703"/>
                  </a:lnTo>
                  <a:lnTo>
                    <a:pt x="49" y="685"/>
                  </a:lnTo>
                  <a:lnTo>
                    <a:pt x="87" y="671"/>
                  </a:lnTo>
                  <a:lnTo>
                    <a:pt x="93" y="660"/>
                  </a:lnTo>
                  <a:lnTo>
                    <a:pt x="102" y="644"/>
                  </a:lnTo>
                  <a:lnTo>
                    <a:pt x="107" y="636"/>
                  </a:lnTo>
                  <a:lnTo>
                    <a:pt x="89" y="634"/>
                  </a:lnTo>
                  <a:lnTo>
                    <a:pt x="93" y="554"/>
                  </a:lnTo>
                  <a:lnTo>
                    <a:pt x="52" y="552"/>
                  </a:lnTo>
                  <a:lnTo>
                    <a:pt x="54" y="531"/>
                  </a:lnTo>
                  <a:lnTo>
                    <a:pt x="56" y="509"/>
                  </a:lnTo>
                  <a:lnTo>
                    <a:pt x="60" y="470"/>
                  </a:lnTo>
                  <a:lnTo>
                    <a:pt x="41" y="467"/>
                  </a:lnTo>
                  <a:lnTo>
                    <a:pt x="29" y="465"/>
                  </a:lnTo>
                  <a:lnTo>
                    <a:pt x="30" y="464"/>
                  </a:lnTo>
                  <a:lnTo>
                    <a:pt x="8" y="423"/>
                  </a:lnTo>
                  <a:lnTo>
                    <a:pt x="29" y="407"/>
                  </a:lnTo>
                  <a:lnTo>
                    <a:pt x="30" y="394"/>
                  </a:lnTo>
                  <a:lnTo>
                    <a:pt x="40" y="385"/>
                  </a:lnTo>
                  <a:lnTo>
                    <a:pt x="0" y="380"/>
                  </a:lnTo>
                  <a:lnTo>
                    <a:pt x="5" y="360"/>
                  </a:lnTo>
                  <a:lnTo>
                    <a:pt x="9" y="345"/>
                  </a:lnTo>
                  <a:lnTo>
                    <a:pt x="13" y="345"/>
                  </a:lnTo>
                  <a:lnTo>
                    <a:pt x="13" y="339"/>
                  </a:lnTo>
                  <a:lnTo>
                    <a:pt x="36" y="339"/>
                  </a:lnTo>
                  <a:lnTo>
                    <a:pt x="55" y="345"/>
                  </a:lnTo>
                  <a:lnTo>
                    <a:pt x="75" y="349"/>
                  </a:lnTo>
                  <a:lnTo>
                    <a:pt x="88" y="351"/>
                  </a:lnTo>
                  <a:lnTo>
                    <a:pt x="93" y="369"/>
                  </a:lnTo>
                  <a:lnTo>
                    <a:pt x="111" y="395"/>
                  </a:lnTo>
                  <a:lnTo>
                    <a:pt x="116" y="409"/>
                  </a:lnTo>
                  <a:lnTo>
                    <a:pt x="117" y="414"/>
                  </a:lnTo>
                  <a:lnTo>
                    <a:pt x="120" y="417"/>
                  </a:lnTo>
                  <a:lnTo>
                    <a:pt x="127" y="424"/>
                  </a:lnTo>
                  <a:lnTo>
                    <a:pt x="136" y="443"/>
                  </a:lnTo>
                  <a:lnTo>
                    <a:pt x="149" y="442"/>
                  </a:lnTo>
                  <a:lnTo>
                    <a:pt x="153" y="446"/>
                  </a:lnTo>
                  <a:lnTo>
                    <a:pt x="159" y="453"/>
                  </a:lnTo>
                  <a:lnTo>
                    <a:pt x="155" y="454"/>
                  </a:lnTo>
                  <a:lnTo>
                    <a:pt x="161" y="466"/>
                  </a:lnTo>
                  <a:lnTo>
                    <a:pt x="169" y="472"/>
                  </a:lnTo>
                  <a:lnTo>
                    <a:pt x="175" y="474"/>
                  </a:lnTo>
                  <a:lnTo>
                    <a:pt x="178" y="478"/>
                  </a:lnTo>
                  <a:lnTo>
                    <a:pt x="190" y="483"/>
                  </a:lnTo>
                  <a:lnTo>
                    <a:pt x="201" y="487"/>
                  </a:lnTo>
                  <a:lnTo>
                    <a:pt x="209" y="490"/>
                  </a:lnTo>
                  <a:lnTo>
                    <a:pt x="221" y="490"/>
                  </a:lnTo>
                  <a:lnTo>
                    <a:pt x="224" y="492"/>
                  </a:lnTo>
                  <a:lnTo>
                    <a:pt x="233" y="492"/>
                  </a:lnTo>
                  <a:lnTo>
                    <a:pt x="246" y="488"/>
                  </a:lnTo>
                  <a:lnTo>
                    <a:pt x="255" y="484"/>
                  </a:lnTo>
                  <a:lnTo>
                    <a:pt x="264" y="477"/>
                  </a:lnTo>
                  <a:lnTo>
                    <a:pt x="268" y="474"/>
                  </a:lnTo>
                  <a:lnTo>
                    <a:pt x="269" y="472"/>
                  </a:lnTo>
                  <a:lnTo>
                    <a:pt x="270" y="470"/>
                  </a:lnTo>
                  <a:lnTo>
                    <a:pt x="277" y="458"/>
                  </a:lnTo>
                  <a:lnTo>
                    <a:pt x="284" y="454"/>
                  </a:lnTo>
                  <a:lnTo>
                    <a:pt x="287" y="450"/>
                  </a:lnTo>
                  <a:lnTo>
                    <a:pt x="294" y="440"/>
                  </a:lnTo>
                  <a:lnTo>
                    <a:pt x="301" y="438"/>
                  </a:lnTo>
                  <a:lnTo>
                    <a:pt x="298" y="429"/>
                  </a:lnTo>
                  <a:lnTo>
                    <a:pt x="296" y="422"/>
                  </a:lnTo>
                  <a:lnTo>
                    <a:pt x="296" y="411"/>
                  </a:lnTo>
                  <a:lnTo>
                    <a:pt x="301" y="406"/>
                  </a:lnTo>
                  <a:lnTo>
                    <a:pt x="303" y="400"/>
                  </a:lnTo>
                  <a:lnTo>
                    <a:pt x="304" y="394"/>
                  </a:lnTo>
                  <a:lnTo>
                    <a:pt x="311" y="385"/>
                  </a:lnTo>
                  <a:lnTo>
                    <a:pt x="321" y="372"/>
                  </a:lnTo>
                  <a:lnTo>
                    <a:pt x="323" y="370"/>
                  </a:lnTo>
                  <a:lnTo>
                    <a:pt x="325" y="369"/>
                  </a:lnTo>
                  <a:lnTo>
                    <a:pt x="327" y="369"/>
                  </a:lnTo>
                  <a:lnTo>
                    <a:pt x="329" y="370"/>
                  </a:lnTo>
                  <a:lnTo>
                    <a:pt x="331" y="370"/>
                  </a:lnTo>
                  <a:lnTo>
                    <a:pt x="340" y="320"/>
                  </a:lnTo>
                  <a:lnTo>
                    <a:pt x="343" y="312"/>
                  </a:lnTo>
                  <a:lnTo>
                    <a:pt x="357" y="280"/>
                  </a:lnTo>
                  <a:lnTo>
                    <a:pt x="358" y="264"/>
                  </a:lnTo>
                  <a:lnTo>
                    <a:pt x="356" y="250"/>
                  </a:lnTo>
                  <a:lnTo>
                    <a:pt x="354" y="230"/>
                  </a:lnTo>
                  <a:lnTo>
                    <a:pt x="354" y="209"/>
                  </a:lnTo>
                  <a:lnTo>
                    <a:pt x="357" y="206"/>
                  </a:lnTo>
                  <a:lnTo>
                    <a:pt x="360" y="207"/>
                  </a:lnTo>
                  <a:lnTo>
                    <a:pt x="368" y="211"/>
                  </a:lnTo>
                  <a:lnTo>
                    <a:pt x="372" y="210"/>
                  </a:lnTo>
                  <a:lnTo>
                    <a:pt x="377" y="207"/>
                  </a:lnTo>
                  <a:lnTo>
                    <a:pt x="402" y="165"/>
                  </a:lnTo>
                  <a:lnTo>
                    <a:pt x="407" y="152"/>
                  </a:lnTo>
                  <a:lnTo>
                    <a:pt x="412" y="139"/>
                  </a:lnTo>
                  <a:lnTo>
                    <a:pt x="413" y="126"/>
                  </a:lnTo>
                  <a:lnTo>
                    <a:pt x="413" y="115"/>
                  </a:lnTo>
                  <a:lnTo>
                    <a:pt x="411" y="97"/>
                  </a:lnTo>
                  <a:lnTo>
                    <a:pt x="413" y="79"/>
                  </a:lnTo>
                  <a:lnTo>
                    <a:pt x="415" y="40"/>
                  </a:lnTo>
                  <a:lnTo>
                    <a:pt x="416" y="27"/>
                  </a:lnTo>
                  <a:lnTo>
                    <a:pt x="423" y="19"/>
                  </a:lnTo>
                  <a:lnTo>
                    <a:pt x="433" y="15"/>
                  </a:lnTo>
                  <a:lnTo>
                    <a:pt x="453" y="10"/>
                  </a:lnTo>
                  <a:lnTo>
                    <a:pt x="479" y="2"/>
                  </a:lnTo>
                  <a:lnTo>
                    <a:pt x="499" y="0"/>
                  </a:lnTo>
                  <a:lnTo>
                    <a:pt x="505" y="2"/>
                  </a:lnTo>
                  <a:lnTo>
                    <a:pt x="537" y="28"/>
                  </a:lnTo>
                  <a:lnTo>
                    <a:pt x="550" y="35"/>
                  </a:lnTo>
                  <a:lnTo>
                    <a:pt x="572" y="42"/>
                  </a:lnTo>
                  <a:lnTo>
                    <a:pt x="591" y="44"/>
                  </a:lnTo>
                  <a:lnTo>
                    <a:pt x="617" y="43"/>
                  </a:lnTo>
                  <a:lnTo>
                    <a:pt x="633" y="41"/>
                  </a:lnTo>
                  <a:lnTo>
                    <a:pt x="641" y="40"/>
                  </a:lnTo>
                  <a:lnTo>
                    <a:pt x="642" y="40"/>
                  </a:lnTo>
                  <a:lnTo>
                    <a:pt x="60" y="798"/>
                  </a:lnTo>
                  <a:lnTo>
                    <a:pt x="44" y="796"/>
                  </a:lnTo>
                  <a:lnTo>
                    <a:pt x="41" y="780"/>
                  </a:lnTo>
                  <a:lnTo>
                    <a:pt x="36" y="768"/>
                  </a:lnTo>
                  <a:lnTo>
                    <a:pt x="35" y="760"/>
                  </a:lnTo>
                  <a:lnTo>
                    <a:pt x="43" y="757"/>
                  </a:lnTo>
                  <a:lnTo>
                    <a:pt x="49" y="760"/>
                  </a:lnTo>
                  <a:lnTo>
                    <a:pt x="54" y="760"/>
                  </a:lnTo>
                  <a:lnTo>
                    <a:pt x="64" y="759"/>
                  </a:lnTo>
                  <a:lnTo>
                    <a:pt x="81" y="741"/>
                  </a:lnTo>
                  <a:lnTo>
                    <a:pt x="76" y="726"/>
                  </a:lnTo>
                  <a:lnTo>
                    <a:pt x="90" y="702"/>
                  </a:lnTo>
                  <a:lnTo>
                    <a:pt x="113" y="701"/>
                  </a:lnTo>
                  <a:lnTo>
                    <a:pt x="128" y="698"/>
                  </a:lnTo>
                  <a:lnTo>
                    <a:pt x="137" y="711"/>
                  </a:lnTo>
                  <a:lnTo>
                    <a:pt x="154" y="704"/>
                  </a:lnTo>
                  <a:lnTo>
                    <a:pt x="171" y="739"/>
                  </a:lnTo>
                  <a:lnTo>
                    <a:pt x="173" y="742"/>
                  </a:lnTo>
                  <a:lnTo>
                    <a:pt x="185" y="734"/>
                  </a:lnTo>
                  <a:lnTo>
                    <a:pt x="192" y="737"/>
                  </a:lnTo>
                  <a:lnTo>
                    <a:pt x="196" y="720"/>
                  </a:lnTo>
                  <a:lnTo>
                    <a:pt x="201" y="702"/>
                  </a:lnTo>
                  <a:lnTo>
                    <a:pt x="209" y="687"/>
                  </a:lnTo>
                  <a:lnTo>
                    <a:pt x="219" y="672"/>
                  </a:lnTo>
                  <a:lnTo>
                    <a:pt x="234" y="650"/>
                  </a:lnTo>
                  <a:lnTo>
                    <a:pt x="238" y="661"/>
                  </a:lnTo>
                  <a:lnTo>
                    <a:pt x="245" y="656"/>
                  </a:lnTo>
                  <a:lnTo>
                    <a:pt x="244" y="672"/>
                  </a:lnTo>
                  <a:lnTo>
                    <a:pt x="243" y="687"/>
                  </a:lnTo>
                  <a:lnTo>
                    <a:pt x="281" y="691"/>
                  </a:lnTo>
                  <a:lnTo>
                    <a:pt x="327" y="694"/>
                  </a:lnTo>
                  <a:lnTo>
                    <a:pt x="313" y="707"/>
                  </a:lnTo>
                  <a:lnTo>
                    <a:pt x="303" y="720"/>
                  </a:lnTo>
                  <a:lnTo>
                    <a:pt x="304" y="725"/>
                  </a:lnTo>
                  <a:lnTo>
                    <a:pt x="286" y="722"/>
                  </a:lnTo>
                  <a:lnTo>
                    <a:pt x="272" y="718"/>
                  </a:lnTo>
                  <a:lnTo>
                    <a:pt x="261" y="718"/>
                  </a:lnTo>
                  <a:lnTo>
                    <a:pt x="248" y="725"/>
                  </a:lnTo>
                  <a:lnTo>
                    <a:pt x="240" y="733"/>
                  </a:lnTo>
                  <a:lnTo>
                    <a:pt x="234" y="742"/>
                  </a:lnTo>
                  <a:lnTo>
                    <a:pt x="226" y="751"/>
                  </a:lnTo>
                  <a:lnTo>
                    <a:pt x="216" y="761"/>
                  </a:lnTo>
                  <a:lnTo>
                    <a:pt x="200" y="768"/>
                  </a:lnTo>
                  <a:lnTo>
                    <a:pt x="197" y="766"/>
                  </a:lnTo>
                  <a:lnTo>
                    <a:pt x="185" y="772"/>
                  </a:lnTo>
                  <a:lnTo>
                    <a:pt x="184" y="778"/>
                  </a:lnTo>
                  <a:lnTo>
                    <a:pt x="167" y="796"/>
                  </a:lnTo>
                  <a:lnTo>
                    <a:pt x="153" y="797"/>
                  </a:lnTo>
                  <a:lnTo>
                    <a:pt x="142" y="797"/>
                  </a:lnTo>
                  <a:lnTo>
                    <a:pt x="130" y="795"/>
                  </a:lnTo>
                  <a:lnTo>
                    <a:pt x="125" y="796"/>
                  </a:lnTo>
                  <a:lnTo>
                    <a:pt x="115" y="796"/>
                  </a:lnTo>
                  <a:lnTo>
                    <a:pt x="104" y="796"/>
                  </a:lnTo>
                  <a:lnTo>
                    <a:pt x="78" y="797"/>
                  </a:lnTo>
                  <a:lnTo>
                    <a:pt x="60" y="798"/>
                  </a:lnTo>
                  <a:lnTo>
                    <a:pt x="642" y="4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/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197" name="Freeform 3139"/>
            <p:cNvSpPr>
              <a:spLocks/>
            </p:cNvSpPr>
            <p:nvPr/>
          </p:nvSpPr>
          <p:spPr bwMode="auto">
            <a:xfrm>
              <a:off x="1744345" y="6226810"/>
              <a:ext cx="513715" cy="857250"/>
            </a:xfrm>
            <a:custGeom>
              <a:avLst/>
              <a:gdLst>
                <a:gd name="T0" fmla="*/ 508000 w 809"/>
                <a:gd name="T1" fmla="*/ 678815 h 1350"/>
                <a:gd name="T2" fmla="*/ 509905 w 809"/>
                <a:gd name="T3" fmla="*/ 685165 h 1350"/>
                <a:gd name="T4" fmla="*/ 509270 w 809"/>
                <a:gd name="T5" fmla="*/ 689610 h 1350"/>
                <a:gd name="T6" fmla="*/ 508000 w 809"/>
                <a:gd name="T7" fmla="*/ 699135 h 1350"/>
                <a:gd name="T8" fmla="*/ 501015 w 809"/>
                <a:gd name="T9" fmla="*/ 701675 h 1350"/>
                <a:gd name="T10" fmla="*/ 495935 w 809"/>
                <a:gd name="T11" fmla="*/ 703580 h 1350"/>
                <a:gd name="T12" fmla="*/ 492125 w 809"/>
                <a:gd name="T13" fmla="*/ 709295 h 1350"/>
                <a:gd name="T14" fmla="*/ 488315 w 809"/>
                <a:gd name="T15" fmla="*/ 716280 h 1350"/>
                <a:gd name="T16" fmla="*/ 484505 w 809"/>
                <a:gd name="T17" fmla="*/ 723265 h 1350"/>
                <a:gd name="T18" fmla="*/ 478155 w 809"/>
                <a:gd name="T19" fmla="*/ 729615 h 1350"/>
                <a:gd name="T20" fmla="*/ 482600 w 809"/>
                <a:gd name="T21" fmla="*/ 735330 h 1350"/>
                <a:gd name="T22" fmla="*/ 482600 w 809"/>
                <a:gd name="T23" fmla="*/ 742950 h 1350"/>
                <a:gd name="T24" fmla="*/ 482600 w 809"/>
                <a:gd name="T25" fmla="*/ 748665 h 1350"/>
                <a:gd name="T26" fmla="*/ 480060 w 809"/>
                <a:gd name="T27" fmla="*/ 755650 h 1350"/>
                <a:gd name="T28" fmla="*/ 478155 w 809"/>
                <a:gd name="T29" fmla="*/ 765810 h 1350"/>
                <a:gd name="T30" fmla="*/ 474345 w 809"/>
                <a:gd name="T31" fmla="*/ 775970 h 1350"/>
                <a:gd name="T32" fmla="*/ 469900 w 809"/>
                <a:gd name="T33" fmla="*/ 779780 h 1350"/>
                <a:gd name="T34" fmla="*/ 464185 w 809"/>
                <a:gd name="T35" fmla="*/ 780415 h 1350"/>
                <a:gd name="T36" fmla="*/ 459105 w 809"/>
                <a:gd name="T37" fmla="*/ 784860 h 1350"/>
                <a:gd name="T38" fmla="*/ 459740 w 809"/>
                <a:gd name="T39" fmla="*/ 789940 h 1350"/>
                <a:gd name="T40" fmla="*/ 461010 w 809"/>
                <a:gd name="T41" fmla="*/ 796925 h 1350"/>
                <a:gd name="T42" fmla="*/ 457835 w 809"/>
                <a:gd name="T43" fmla="*/ 801370 h 1350"/>
                <a:gd name="T44" fmla="*/ 456565 w 809"/>
                <a:gd name="T45" fmla="*/ 809625 h 1350"/>
                <a:gd name="T46" fmla="*/ 452120 w 809"/>
                <a:gd name="T47" fmla="*/ 815975 h 1350"/>
                <a:gd name="T48" fmla="*/ 448310 w 809"/>
                <a:gd name="T49" fmla="*/ 817880 h 1350"/>
                <a:gd name="T50" fmla="*/ 445770 w 809"/>
                <a:gd name="T51" fmla="*/ 830580 h 1350"/>
                <a:gd name="T52" fmla="*/ 448945 w 809"/>
                <a:gd name="T53" fmla="*/ 834390 h 1350"/>
                <a:gd name="T54" fmla="*/ 450215 w 809"/>
                <a:gd name="T55" fmla="*/ 838200 h 1350"/>
                <a:gd name="T56" fmla="*/ 454660 w 809"/>
                <a:gd name="T57" fmla="*/ 840105 h 1350"/>
                <a:gd name="T58" fmla="*/ 451485 w 809"/>
                <a:gd name="T59" fmla="*/ 847090 h 1350"/>
                <a:gd name="T60" fmla="*/ 454025 w 809"/>
                <a:gd name="T61" fmla="*/ 849630 h 1350"/>
                <a:gd name="T62" fmla="*/ 445770 w 809"/>
                <a:gd name="T63" fmla="*/ 855980 h 1350"/>
                <a:gd name="T64" fmla="*/ 438785 w 809"/>
                <a:gd name="T65" fmla="*/ 847725 h 1350"/>
                <a:gd name="T66" fmla="*/ 434340 w 809"/>
                <a:gd name="T67" fmla="*/ 839470 h 1350"/>
                <a:gd name="T68" fmla="*/ 424815 w 809"/>
                <a:gd name="T69" fmla="*/ 833755 h 1350"/>
                <a:gd name="T70" fmla="*/ 426085 w 809"/>
                <a:gd name="T71" fmla="*/ 823595 h 1350"/>
                <a:gd name="T72" fmla="*/ 409575 w 809"/>
                <a:gd name="T73" fmla="*/ 809625 h 1350"/>
                <a:gd name="T74" fmla="*/ 377825 w 809"/>
                <a:gd name="T75" fmla="*/ 784860 h 1350"/>
                <a:gd name="T76" fmla="*/ 372745 w 809"/>
                <a:gd name="T77" fmla="*/ 737870 h 1350"/>
                <a:gd name="T78" fmla="*/ 365760 w 809"/>
                <a:gd name="T79" fmla="*/ 674370 h 1350"/>
                <a:gd name="T80" fmla="*/ 267335 w 809"/>
                <a:gd name="T81" fmla="*/ 639445 h 1350"/>
                <a:gd name="T82" fmla="*/ 208915 w 809"/>
                <a:gd name="T83" fmla="*/ 584200 h 1350"/>
                <a:gd name="T84" fmla="*/ 184785 w 809"/>
                <a:gd name="T85" fmla="*/ 542290 h 1350"/>
                <a:gd name="T86" fmla="*/ 194310 w 809"/>
                <a:gd name="T87" fmla="*/ 464820 h 1350"/>
                <a:gd name="T88" fmla="*/ 135255 w 809"/>
                <a:gd name="T89" fmla="*/ 488315 h 1350"/>
                <a:gd name="T90" fmla="*/ 83820 w 809"/>
                <a:gd name="T91" fmla="*/ 508635 h 1350"/>
                <a:gd name="T92" fmla="*/ 46355 w 809"/>
                <a:gd name="T93" fmla="*/ 510540 h 1350"/>
                <a:gd name="T94" fmla="*/ 18415 w 809"/>
                <a:gd name="T95" fmla="*/ 492125 h 1350"/>
                <a:gd name="T96" fmla="*/ 29210 w 809"/>
                <a:gd name="T97" fmla="*/ 464820 h 1350"/>
                <a:gd name="T98" fmla="*/ 33020 w 809"/>
                <a:gd name="T99" fmla="*/ 350520 h 1350"/>
                <a:gd name="T100" fmla="*/ 25400 w 809"/>
                <a:gd name="T101" fmla="*/ 244475 h 1350"/>
                <a:gd name="T102" fmla="*/ 59055 w 809"/>
                <a:gd name="T103" fmla="*/ 234315 h 1350"/>
                <a:gd name="T104" fmla="*/ 98425 w 809"/>
                <a:gd name="T105" fmla="*/ 288290 h 1350"/>
                <a:gd name="T106" fmla="*/ 147955 w 809"/>
                <a:gd name="T107" fmla="*/ 312420 h 1350"/>
                <a:gd name="T108" fmla="*/ 186690 w 809"/>
                <a:gd name="T109" fmla="*/ 279400 h 1350"/>
                <a:gd name="T110" fmla="*/ 205105 w 809"/>
                <a:gd name="T111" fmla="*/ 234950 h 1350"/>
                <a:gd name="T112" fmla="*/ 224790 w 809"/>
                <a:gd name="T113" fmla="*/ 146050 h 1350"/>
                <a:gd name="T114" fmla="*/ 262255 w 809"/>
                <a:gd name="T115" fmla="*/ 80010 h 1350"/>
                <a:gd name="T116" fmla="*/ 316865 w 809"/>
                <a:gd name="T117" fmla="*/ 0 h 13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09"/>
                <a:gd name="T178" fmla="*/ 0 h 1350"/>
                <a:gd name="T179" fmla="*/ 809 w 809"/>
                <a:gd name="T180" fmla="*/ 1350 h 13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09" h="1350">
                  <a:moveTo>
                    <a:pt x="809" y="1065"/>
                  </a:moveTo>
                  <a:lnTo>
                    <a:pt x="808" y="1065"/>
                  </a:lnTo>
                  <a:lnTo>
                    <a:pt x="805" y="1065"/>
                  </a:lnTo>
                  <a:lnTo>
                    <a:pt x="804" y="1066"/>
                  </a:lnTo>
                  <a:lnTo>
                    <a:pt x="804" y="1067"/>
                  </a:lnTo>
                  <a:lnTo>
                    <a:pt x="803" y="1068"/>
                  </a:lnTo>
                  <a:lnTo>
                    <a:pt x="802" y="1068"/>
                  </a:lnTo>
                  <a:lnTo>
                    <a:pt x="801" y="1068"/>
                  </a:lnTo>
                  <a:lnTo>
                    <a:pt x="800" y="1068"/>
                  </a:lnTo>
                  <a:lnTo>
                    <a:pt x="800" y="1069"/>
                  </a:lnTo>
                  <a:lnTo>
                    <a:pt x="800" y="1070"/>
                  </a:lnTo>
                  <a:lnTo>
                    <a:pt x="801" y="1071"/>
                  </a:lnTo>
                  <a:lnTo>
                    <a:pt x="802" y="1074"/>
                  </a:lnTo>
                  <a:lnTo>
                    <a:pt x="801" y="1074"/>
                  </a:lnTo>
                  <a:lnTo>
                    <a:pt x="799" y="1077"/>
                  </a:lnTo>
                  <a:lnTo>
                    <a:pt x="799" y="1078"/>
                  </a:lnTo>
                  <a:lnTo>
                    <a:pt x="799" y="1079"/>
                  </a:lnTo>
                  <a:lnTo>
                    <a:pt x="800" y="1079"/>
                  </a:lnTo>
                  <a:lnTo>
                    <a:pt x="802" y="1079"/>
                  </a:lnTo>
                  <a:lnTo>
                    <a:pt x="803" y="1079"/>
                  </a:lnTo>
                  <a:lnTo>
                    <a:pt x="803" y="1080"/>
                  </a:lnTo>
                  <a:lnTo>
                    <a:pt x="802" y="1081"/>
                  </a:lnTo>
                  <a:lnTo>
                    <a:pt x="800" y="1082"/>
                  </a:lnTo>
                  <a:lnTo>
                    <a:pt x="798" y="1083"/>
                  </a:lnTo>
                  <a:lnTo>
                    <a:pt x="797" y="1085"/>
                  </a:lnTo>
                  <a:lnTo>
                    <a:pt x="798" y="1085"/>
                  </a:lnTo>
                  <a:lnTo>
                    <a:pt x="799" y="1085"/>
                  </a:lnTo>
                  <a:lnTo>
                    <a:pt x="801" y="1085"/>
                  </a:lnTo>
                  <a:lnTo>
                    <a:pt x="802" y="1085"/>
                  </a:lnTo>
                  <a:lnTo>
                    <a:pt x="802" y="1086"/>
                  </a:lnTo>
                  <a:lnTo>
                    <a:pt x="801" y="1089"/>
                  </a:lnTo>
                  <a:lnTo>
                    <a:pt x="800" y="1089"/>
                  </a:lnTo>
                  <a:lnTo>
                    <a:pt x="799" y="1091"/>
                  </a:lnTo>
                  <a:lnTo>
                    <a:pt x="800" y="1093"/>
                  </a:lnTo>
                  <a:lnTo>
                    <a:pt x="801" y="1094"/>
                  </a:lnTo>
                  <a:lnTo>
                    <a:pt x="802" y="1095"/>
                  </a:lnTo>
                  <a:lnTo>
                    <a:pt x="802" y="1097"/>
                  </a:lnTo>
                  <a:lnTo>
                    <a:pt x="802" y="1099"/>
                  </a:lnTo>
                  <a:lnTo>
                    <a:pt x="801" y="1100"/>
                  </a:lnTo>
                  <a:lnTo>
                    <a:pt x="800" y="1101"/>
                  </a:lnTo>
                  <a:lnTo>
                    <a:pt x="799" y="1101"/>
                  </a:lnTo>
                  <a:lnTo>
                    <a:pt x="798" y="1101"/>
                  </a:lnTo>
                  <a:lnTo>
                    <a:pt x="796" y="1101"/>
                  </a:lnTo>
                  <a:lnTo>
                    <a:pt x="795" y="1101"/>
                  </a:lnTo>
                  <a:lnTo>
                    <a:pt x="793" y="1102"/>
                  </a:lnTo>
                  <a:lnTo>
                    <a:pt x="793" y="1103"/>
                  </a:lnTo>
                  <a:lnTo>
                    <a:pt x="792" y="1104"/>
                  </a:lnTo>
                  <a:lnTo>
                    <a:pt x="792" y="1105"/>
                  </a:lnTo>
                  <a:lnTo>
                    <a:pt x="790" y="1105"/>
                  </a:lnTo>
                  <a:lnTo>
                    <a:pt x="789" y="1105"/>
                  </a:lnTo>
                  <a:lnTo>
                    <a:pt x="788" y="1104"/>
                  </a:lnTo>
                  <a:lnTo>
                    <a:pt x="787" y="1103"/>
                  </a:lnTo>
                  <a:lnTo>
                    <a:pt x="786" y="1104"/>
                  </a:lnTo>
                  <a:lnTo>
                    <a:pt x="785" y="1104"/>
                  </a:lnTo>
                  <a:lnTo>
                    <a:pt x="784" y="1103"/>
                  </a:lnTo>
                  <a:lnTo>
                    <a:pt x="783" y="1103"/>
                  </a:lnTo>
                  <a:lnTo>
                    <a:pt x="781" y="1103"/>
                  </a:lnTo>
                  <a:lnTo>
                    <a:pt x="781" y="1105"/>
                  </a:lnTo>
                  <a:lnTo>
                    <a:pt x="781" y="1106"/>
                  </a:lnTo>
                  <a:lnTo>
                    <a:pt x="781" y="1108"/>
                  </a:lnTo>
                  <a:lnTo>
                    <a:pt x="779" y="1109"/>
                  </a:lnTo>
                  <a:lnTo>
                    <a:pt x="778" y="1109"/>
                  </a:lnTo>
                  <a:lnTo>
                    <a:pt x="778" y="1110"/>
                  </a:lnTo>
                  <a:lnTo>
                    <a:pt x="778" y="1112"/>
                  </a:lnTo>
                  <a:lnTo>
                    <a:pt x="778" y="1113"/>
                  </a:lnTo>
                  <a:lnTo>
                    <a:pt x="779" y="1114"/>
                  </a:lnTo>
                  <a:lnTo>
                    <a:pt x="779" y="1115"/>
                  </a:lnTo>
                  <a:lnTo>
                    <a:pt x="778" y="1116"/>
                  </a:lnTo>
                  <a:lnTo>
                    <a:pt x="776" y="1116"/>
                  </a:lnTo>
                  <a:lnTo>
                    <a:pt x="775" y="1117"/>
                  </a:lnTo>
                  <a:lnTo>
                    <a:pt x="774" y="1117"/>
                  </a:lnTo>
                  <a:lnTo>
                    <a:pt x="773" y="1120"/>
                  </a:lnTo>
                  <a:lnTo>
                    <a:pt x="772" y="1121"/>
                  </a:lnTo>
                  <a:lnTo>
                    <a:pt x="771" y="1122"/>
                  </a:lnTo>
                  <a:lnTo>
                    <a:pt x="769" y="1123"/>
                  </a:lnTo>
                  <a:lnTo>
                    <a:pt x="768" y="1124"/>
                  </a:lnTo>
                  <a:lnTo>
                    <a:pt x="768" y="1125"/>
                  </a:lnTo>
                  <a:lnTo>
                    <a:pt x="769" y="1126"/>
                  </a:lnTo>
                  <a:lnTo>
                    <a:pt x="771" y="1127"/>
                  </a:lnTo>
                  <a:lnTo>
                    <a:pt x="769" y="1128"/>
                  </a:lnTo>
                  <a:lnTo>
                    <a:pt x="768" y="1129"/>
                  </a:lnTo>
                  <a:lnTo>
                    <a:pt x="768" y="1131"/>
                  </a:lnTo>
                  <a:lnTo>
                    <a:pt x="769" y="1132"/>
                  </a:lnTo>
                  <a:lnTo>
                    <a:pt x="769" y="1133"/>
                  </a:lnTo>
                  <a:lnTo>
                    <a:pt x="768" y="1134"/>
                  </a:lnTo>
                  <a:lnTo>
                    <a:pt x="766" y="1135"/>
                  </a:lnTo>
                  <a:lnTo>
                    <a:pt x="766" y="1136"/>
                  </a:lnTo>
                  <a:lnTo>
                    <a:pt x="765" y="1137"/>
                  </a:lnTo>
                  <a:lnTo>
                    <a:pt x="763" y="1138"/>
                  </a:lnTo>
                  <a:lnTo>
                    <a:pt x="763" y="1139"/>
                  </a:lnTo>
                  <a:lnTo>
                    <a:pt x="762" y="1140"/>
                  </a:lnTo>
                  <a:lnTo>
                    <a:pt x="762" y="1141"/>
                  </a:lnTo>
                  <a:lnTo>
                    <a:pt x="762" y="1143"/>
                  </a:lnTo>
                  <a:lnTo>
                    <a:pt x="761" y="1144"/>
                  </a:lnTo>
                  <a:lnTo>
                    <a:pt x="760" y="1145"/>
                  </a:lnTo>
                  <a:lnTo>
                    <a:pt x="759" y="1146"/>
                  </a:lnTo>
                  <a:lnTo>
                    <a:pt x="756" y="1146"/>
                  </a:lnTo>
                  <a:lnTo>
                    <a:pt x="755" y="1146"/>
                  </a:lnTo>
                  <a:lnTo>
                    <a:pt x="753" y="1148"/>
                  </a:lnTo>
                  <a:lnTo>
                    <a:pt x="753" y="1149"/>
                  </a:lnTo>
                  <a:lnTo>
                    <a:pt x="754" y="1149"/>
                  </a:lnTo>
                  <a:lnTo>
                    <a:pt x="756" y="1149"/>
                  </a:lnTo>
                  <a:lnTo>
                    <a:pt x="757" y="1150"/>
                  </a:lnTo>
                  <a:lnTo>
                    <a:pt x="756" y="1151"/>
                  </a:lnTo>
                  <a:lnTo>
                    <a:pt x="755" y="1153"/>
                  </a:lnTo>
                  <a:lnTo>
                    <a:pt x="756" y="1153"/>
                  </a:lnTo>
                  <a:lnTo>
                    <a:pt x="757" y="1153"/>
                  </a:lnTo>
                  <a:lnTo>
                    <a:pt x="759" y="1155"/>
                  </a:lnTo>
                  <a:lnTo>
                    <a:pt x="759" y="1156"/>
                  </a:lnTo>
                  <a:lnTo>
                    <a:pt x="760" y="1158"/>
                  </a:lnTo>
                  <a:lnTo>
                    <a:pt x="760" y="1160"/>
                  </a:lnTo>
                  <a:lnTo>
                    <a:pt x="763" y="1162"/>
                  </a:lnTo>
                  <a:lnTo>
                    <a:pt x="763" y="1163"/>
                  </a:lnTo>
                  <a:lnTo>
                    <a:pt x="763" y="1164"/>
                  </a:lnTo>
                  <a:lnTo>
                    <a:pt x="762" y="1166"/>
                  </a:lnTo>
                  <a:lnTo>
                    <a:pt x="762" y="1167"/>
                  </a:lnTo>
                  <a:lnTo>
                    <a:pt x="761" y="1167"/>
                  </a:lnTo>
                  <a:lnTo>
                    <a:pt x="760" y="1168"/>
                  </a:lnTo>
                  <a:lnTo>
                    <a:pt x="760" y="1169"/>
                  </a:lnTo>
                  <a:lnTo>
                    <a:pt x="760" y="1170"/>
                  </a:lnTo>
                  <a:lnTo>
                    <a:pt x="759" y="1170"/>
                  </a:lnTo>
                  <a:lnTo>
                    <a:pt x="757" y="1170"/>
                  </a:lnTo>
                  <a:lnTo>
                    <a:pt x="756" y="1171"/>
                  </a:lnTo>
                  <a:lnTo>
                    <a:pt x="755" y="1173"/>
                  </a:lnTo>
                  <a:lnTo>
                    <a:pt x="756" y="1174"/>
                  </a:lnTo>
                  <a:lnTo>
                    <a:pt x="757" y="1175"/>
                  </a:lnTo>
                  <a:lnTo>
                    <a:pt x="759" y="1175"/>
                  </a:lnTo>
                  <a:lnTo>
                    <a:pt x="760" y="1176"/>
                  </a:lnTo>
                  <a:lnTo>
                    <a:pt x="761" y="1178"/>
                  </a:lnTo>
                  <a:lnTo>
                    <a:pt x="760" y="1179"/>
                  </a:lnTo>
                  <a:lnTo>
                    <a:pt x="759" y="1182"/>
                  </a:lnTo>
                  <a:lnTo>
                    <a:pt x="757" y="1182"/>
                  </a:lnTo>
                  <a:lnTo>
                    <a:pt x="757" y="1183"/>
                  </a:lnTo>
                  <a:lnTo>
                    <a:pt x="759" y="1184"/>
                  </a:lnTo>
                  <a:lnTo>
                    <a:pt x="761" y="1185"/>
                  </a:lnTo>
                  <a:lnTo>
                    <a:pt x="761" y="1186"/>
                  </a:lnTo>
                  <a:lnTo>
                    <a:pt x="759" y="1187"/>
                  </a:lnTo>
                  <a:lnTo>
                    <a:pt x="757" y="1187"/>
                  </a:lnTo>
                  <a:lnTo>
                    <a:pt x="756" y="1188"/>
                  </a:lnTo>
                  <a:lnTo>
                    <a:pt x="756" y="1190"/>
                  </a:lnTo>
                  <a:lnTo>
                    <a:pt x="756" y="1192"/>
                  </a:lnTo>
                  <a:lnTo>
                    <a:pt x="757" y="1193"/>
                  </a:lnTo>
                  <a:lnTo>
                    <a:pt x="756" y="1194"/>
                  </a:lnTo>
                  <a:lnTo>
                    <a:pt x="755" y="1196"/>
                  </a:lnTo>
                  <a:lnTo>
                    <a:pt x="754" y="1199"/>
                  </a:lnTo>
                  <a:lnTo>
                    <a:pt x="754" y="1202"/>
                  </a:lnTo>
                  <a:lnTo>
                    <a:pt x="753" y="1203"/>
                  </a:lnTo>
                  <a:lnTo>
                    <a:pt x="753" y="1204"/>
                  </a:lnTo>
                  <a:lnTo>
                    <a:pt x="753" y="1205"/>
                  </a:lnTo>
                  <a:lnTo>
                    <a:pt x="753" y="1206"/>
                  </a:lnTo>
                  <a:lnTo>
                    <a:pt x="753" y="1207"/>
                  </a:lnTo>
                  <a:lnTo>
                    <a:pt x="752" y="1208"/>
                  </a:lnTo>
                  <a:lnTo>
                    <a:pt x="752" y="1209"/>
                  </a:lnTo>
                  <a:lnTo>
                    <a:pt x="752" y="1210"/>
                  </a:lnTo>
                  <a:lnTo>
                    <a:pt x="753" y="1211"/>
                  </a:lnTo>
                  <a:lnTo>
                    <a:pt x="753" y="1213"/>
                  </a:lnTo>
                  <a:lnTo>
                    <a:pt x="751" y="1215"/>
                  </a:lnTo>
                  <a:lnTo>
                    <a:pt x="747" y="1219"/>
                  </a:lnTo>
                  <a:lnTo>
                    <a:pt x="747" y="1220"/>
                  </a:lnTo>
                  <a:lnTo>
                    <a:pt x="747" y="1222"/>
                  </a:lnTo>
                  <a:lnTo>
                    <a:pt x="747" y="1224"/>
                  </a:lnTo>
                  <a:lnTo>
                    <a:pt x="745" y="1225"/>
                  </a:lnTo>
                  <a:lnTo>
                    <a:pt x="744" y="1226"/>
                  </a:lnTo>
                  <a:lnTo>
                    <a:pt x="743" y="1226"/>
                  </a:lnTo>
                  <a:lnTo>
                    <a:pt x="743" y="1227"/>
                  </a:lnTo>
                  <a:lnTo>
                    <a:pt x="743" y="1228"/>
                  </a:lnTo>
                  <a:lnTo>
                    <a:pt x="742" y="1229"/>
                  </a:lnTo>
                  <a:lnTo>
                    <a:pt x="742" y="1228"/>
                  </a:lnTo>
                  <a:lnTo>
                    <a:pt x="741" y="1228"/>
                  </a:lnTo>
                  <a:lnTo>
                    <a:pt x="740" y="1228"/>
                  </a:lnTo>
                  <a:lnTo>
                    <a:pt x="739" y="1228"/>
                  </a:lnTo>
                  <a:lnTo>
                    <a:pt x="738" y="1230"/>
                  </a:lnTo>
                  <a:lnTo>
                    <a:pt x="737" y="1230"/>
                  </a:lnTo>
                  <a:lnTo>
                    <a:pt x="736" y="1230"/>
                  </a:lnTo>
                  <a:lnTo>
                    <a:pt x="736" y="1228"/>
                  </a:lnTo>
                  <a:lnTo>
                    <a:pt x="735" y="1227"/>
                  </a:lnTo>
                  <a:lnTo>
                    <a:pt x="733" y="1226"/>
                  </a:lnTo>
                  <a:lnTo>
                    <a:pt x="732" y="1227"/>
                  </a:lnTo>
                  <a:lnTo>
                    <a:pt x="732" y="1228"/>
                  </a:lnTo>
                  <a:lnTo>
                    <a:pt x="731" y="1229"/>
                  </a:lnTo>
                  <a:lnTo>
                    <a:pt x="731" y="1230"/>
                  </a:lnTo>
                  <a:lnTo>
                    <a:pt x="730" y="1230"/>
                  </a:lnTo>
                  <a:lnTo>
                    <a:pt x="729" y="1231"/>
                  </a:lnTo>
                  <a:lnTo>
                    <a:pt x="729" y="1233"/>
                  </a:lnTo>
                  <a:lnTo>
                    <a:pt x="727" y="1234"/>
                  </a:lnTo>
                  <a:lnTo>
                    <a:pt x="726" y="1233"/>
                  </a:lnTo>
                  <a:lnTo>
                    <a:pt x="726" y="1232"/>
                  </a:lnTo>
                  <a:lnTo>
                    <a:pt x="725" y="1233"/>
                  </a:lnTo>
                  <a:lnTo>
                    <a:pt x="723" y="1234"/>
                  </a:lnTo>
                  <a:lnTo>
                    <a:pt x="723" y="1236"/>
                  </a:lnTo>
                  <a:lnTo>
                    <a:pt x="723" y="1237"/>
                  </a:lnTo>
                  <a:lnTo>
                    <a:pt x="724" y="1237"/>
                  </a:lnTo>
                  <a:lnTo>
                    <a:pt x="725" y="1237"/>
                  </a:lnTo>
                  <a:lnTo>
                    <a:pt x="726" y="1238"/>
                  </a:lnTo>
                  <a:lnTo>
                    <a:pt x="726" y="1239"/>
                  </a:lnTo>
                  <a:lnTo>
                    <a:pt x="723" y="1239"/>
                  </a:lnTo>
                  <a:lnTo>
                    <a:pt x="723" y="1240"/>
                  </a:lnTo>
                  <a:lnTo>
                    <a:pt x="724" y="1241"/>
                  </a:lnTo>
                  <a:lnTo>
                    <a:pt x="724" y="1243"/>
                  </a:lnTo>
                  <a:lnTo>
                    <a:pt x="724" y="1244"/>
                  </a:lnTo>
                  <a:lnTo>
                    <a:pt x="725" y="1245"/>
                  </a:lnTo>
                  <a:lnTo>
                    <a:pt x="726" y="1246"/>
                  </a:lnTo>
                  <a:lnTo>
                    <a:pt x="726" y="1248"/>
                  </a:lnTo>
                  <a:lnTo>
                    <a:pt x="725" y="1249"/>
                  </a:lnTo>
                  <a:lnTo>
                    <a:pt x="724" y="1250"/>
                  </a:lnTo>
                  <a:lnTo>
                    <a:pt x="724" y="1251"/>
                  </a:lnTo>
                  <a:lnTo>
                    <a:pt x="725" y="1252"/>
                  </a:lnTo>
                  <a:lnTo>
                    <a:pt x="726" y="1252"/>
                  </a:lnTo>
                  <a:lnTo>
                    <a:pt x="726" y="1254"/>
                  </a:lnTo>
                  <a:lnTo>
                    <a:pt x="726" y="1255"/>
                  </a:lnTo>
                  <a:lnTo>
                    <a:pt x="725" y="1259"/>
                  </a:lnTo>
                  <a:lnTo>
                    <a:pt x="724" y="1259"/>
                  </a:lnTo>
                  <a:lnTo>
                    <a:pt x="723" y="1259"/>
                  </a:lnTo>
                  <a:lnTo>
                    <a:pt x="721" y="1259"/>
                  </a:lnTo>
                  <a:lnTo>
                    <a:pt x="720" y="1259"/>
                  </a:lnTo>
                  <a:lnTo>
                    <a:pt x="719" y="1259"/>
                  </a:lnTo>
                  <a:lnTo>
                    <a:pt x="719" y="1260"/>
                  </a:lnTo>
                  <a:lnTo>
                    <a:pt x="719" y="1261"/>
                  </a:lnTo>
                  <a:lnTo>
                    <a:pt x="720" y="1261"/>
                  </a:lnTo>
                  <a:lnTo>
                    <a:pt x="721" y="1262"/>
                  </a:lnTo>
                  <a:lnTo>
                    <a:pt x="721" y="1263"/>
                  </a:lnTo>
                  <a:lnTo>
                    <a:pt x="720" y="1265"/>
                  </a:lnTo>
                  <a:lnTo>
                    <a:pt x="720" y="1266"/>
                  </a:lnTo>
                  <a:lnTo>
                    <a:pt x="721" y="1269"/>
                  </a:lnTo>
                  <a:lnTo>
                    <a:pt x="723" y="1271"/>
                  </a:lnTo>
                  <a:lnTo>
                    <a:pt x="721" y="1272"/>
                  </a:lnTo>
                  <a:lnTo>
                    <a:pt x="720" y="1272"/>
                  </a:lnTo>
                  <a:lnTo>
                    <a:pt x="719" y="1273"/>
                  </a:lnTo>
                  <a:lnTo>
                    <a:pt x="719" y="1274"/>
                  </a:lnTo>
                  <a:lnTo>
                    <a:pt x="719" y="1275"/>
                  </a:lnTo>
                  <a:lnTo>
                    <a:pt x="719" y="1276"/>
                  </a:lnTo>
                  <a:lnTo>
                    <a:pt x="718" y="1276"/>
                  </a:lnTo>
                  <a:lnTo>
                    <a:pt x="717" y="1277"/>
                  </a:lnTo>
                  <a:lnTo>
                    <a:pt x="716" y="1277"/>
                  </a:lnTo>
                  <a:lnTo>
                    <a:pt x="715" y="1278"/>
                  </a:lnTo>
                  <a:lnTo>
                    <a:pt x="715" y="1280"/>
                  </a:lnTo>
                  <a:lnTo>
                    <a:pt x="715" y="1281"/>
                  </a:lnTo>
                  <a:lnTo>
                    <a:pt x="714" y="1284"/>
                  </a:lnTo>
                  <a:lnTo>
                    <a:pt x="713" y="1284"/>
                  </a:lnTo>
                  <a:lnTo>
                    <a:pt x="712" y="1285"/>
                  </a:lnTo>
                  <a:lnTo>
                    <a:pt x="711" y="1288"/>
                  </a:lnTo>
                  <a:lnTo>
                    <a:pt x="711" y="1289"/>
                  </a:lnTo>
                  <a:lnTo>
                    <a:pt x="711" y="1291"/>
                  </a:lnTo>
                  <a:lnTo>
                    <a:pt x="709" y="1292"/>
                  </a:lnTo>
                  <a:lnTo>
                    <a:pt x="708" y="1294"/>
                  </a:lnTo>
                  <a:lnTo>
                    <a:pt x="708" y="1292"/>
                  </a:lnTo>
                  <a:lnTo>
                    <a:pt x="708" y="1290"/>
                  </a:lnTo>
                  <a:lnTo>
                    <a:pt x="708" y="1289"/>
                  </a:lnTo>
                  <a:lnTo>
                    <a:pt x="707" y="1288"/>
                  </a:lnTo>
                  <a:lnTo>
                    <a:pt x="706" y="1288"/>
                  </a:lnTo>
                  <a:lnTo>
                    <a:pt x="706" y="1289"/>
                  </a:lnTo>
                  <a:lnTo>
                    <a:pt x="705" y="1290"/>
                  </a:lnTo>
                  <a:lnTo>
                    <a:pt x="703" y="1292"/>
                  </a:lnTo>
                  <a:lnTo>
                    <a:pt x="702" y="1296"/>
                  </a:lnTo>
                  <a:lnTo>
                    <a:pt x="702" y="1298"/>
                  </a:lnTo>
                  <a:lnTo>
                    <a:pt x="701" y="1299"/>
                  </a:lnTo>
                  <a:lnTo>
                    <a:pt x="702" y="1302"/>
                  </a:lnTo>
                  <a:lnTo>
                    <a:pt x="702" y="1304"/>
                  </a:lnTo>
                  <a:lnTo>
                    <a:pt x="701" y="1307"/>
                  </a:lnTo>
                  <a:lnTo>
                    <a:pt x="702" y="1308"/>
                  </a:lnTo>
                  <a:lnTo>
                    <a:pt x="702" y="1309"/>
                  </a:lnTo>
                  <a:lnTo>
                    <a:pt x="702" y="1310"/>
                  </a:lnTo>
                  <a:lnTo>
                    <a:pt x="702" y="1312"/>
                  </a:lnTo>
                  <a:lnTo>
                    <a:pt x="703" y="1313"/>
                  </a:lnTo>
                  <a:lnTo>
                    <a:pt x="704" y="1313"/>
                  </a:lnTo>
                  <a:lnTo>
                    <a:pt x="706" y="1313"/>
                  </a:lnTo>
                  <a:lnTo>
                    <a:pt x="707" y="1312"/>
                  </a:lnTo>
                  <a:lnTo>
                    <a:pt x="708" y="1312"/>
                  </a:lnTo>
                  <a:lnTo>
                    <a:pt x="708" y="1313"/>
                  </a:lnTo>
                  <a:lnTo>
                    <a:pt x="707" y="1314"/>
                  </a:lnTo>
                  <a:lnTo>
                    <a:pt x="707" y="1315"/>
                  </a:lnTo>
                  <a:lnTo>
                    <a:pt x="708" y="1315"/>
                  </a:lnTo>
                  <a:lnTo>
                    <a:pt x="709" y="1315"/>
                  </a:lnTo>
                  <a:lnTo>
                    <a:pt x="711" y="1315"/>
                  </a:lnTo>
                  <a:lnTo>
                    <a:pt x="712" y="1314"/>
                  </a:lnTo>
                  <a:lnTo>
                    <a:pt x="713" y="1314"/>
                  </a:lnTo>
                  <a:lnTo>
                    <a:pt x="714" y="1314"/>
                  </a:lnTo>
                  <a:lnTo>
                    <a:pt x="713" y="1317"/>
                  </a:lnTo>
                  <a:lnTo>
                    <a:pt x="712" y="1319"/>
                  </a:lnTo>
                  <a:lnTo>
                    <a:pt x="709" y="1320"/>
                  </a:lnTo>
                  <a:lnTo>
                    <a:pt x="709" y="1321"/>
                  </a:lnTo>
                  <a:lnTo>
                    <a:pt x="708" y="1322"/>
                  </a:lnTo>
                  <a:lnTo>
                    <a:pt x="708" y="1323"/>
                  </a:lnTo>
                  <a:lnTo>
                    <a:pt x="709" y="1323"/>
                  </a:lnTo>
                  <a:lnTo>
                    <a:pt x="711" y="1324"/>
                  </a:lnTo>
                  <a:lnTo>
                    <a:pt x="712" y="1324"/>
                  </a:lnTo>
                  <a:lnTo>
                    <a:pt x="713" y="1324"/>
                  </a:lnTo>
                  <a:lnTo>
                    <a:pt x="714" y="1323"/>
                  </a:lnTo>
                  <a:lnTo>
                    <a:pt x="715" y="1323"/>
                  </a:lnTo>
                  <a:lnTo>
                    <a:pt x="716" y="1323"/>
                  </a:lnTo>
                  <a:lnTo>
                    <a:pt x="716" y="1324"/>
                  </a:lnTo>
                  <a:lnTo>
                    <a:pt x="715" y="1324"/>
                  </a:lnTo>
                  <a:lnTo>
                    <a:pt x="715" y="1325"/>
                  </a:lnTo>
                  <a:lnTo>
                    <a:pt x="714" y="1326"/>
                  </a:lnTo>
                  <a:lnTo>
                    <a:pt x="713" y="1329"/>
                  </a:lnTo>
                  <a:lnTo>
                    <a:pt x="713" y="1330"/>
                  </a:lnTo>
                  <a:lnTo>
                    <a:pt x="712" y="1331"/>
                  </a:lnTo>
                  <a:lnTo>
                    <a:pt x="711" y="1332"/>
                  </a:lnTo>
                  <a:lnTo>
                    <a:pt x="711" y="1333"/>
                  </a:lnTo>
                  <a:lnTo>
                    <a:pt x="711" y="1334"/>
                  </a:lnTo>
                  <a:lnTo>
                    <a:pt x="712" y="1335"/>
                  </a:lnTo>
                  <a:lnTo>
                    <a:pt x="712" y="1336"/>
                  </a:lnTo>
                  <a:lnTo>
                    <a:pt x="712" y="1337"/>
                  </a:lnTo>
                  <a:lnTo>
                    <a:pt x="713" y="1337"/>
                  </a:lnTo>
                  <a:lnTo>
                    <a:pt x="714" y="1336"/>
                  </a:lnTo>
                  <a:lnTo>
                    <a:pt x="715" y="1336"/>
                  </a:lnTo>
                  <a:lnTo>
                    <a:pt x="716" y="1336"/>
                  </a:lnTo>
                  <a:lnTo>
                    <a:pt x="716" y="1337"/>
                  </a:lnTo>
                  <a:lnTo>
                    <a:pt x="716" y="1338"/>
                  </a:lnTo>
                  <a:lnTo>
                    <a:pt x="715" y="1338"/>
                  </a:lnTo>
                  <a:lnTo>
                    <a:pt x="714" y="1339"/>
                  </a:lnTo>
                  <a:lnTo>
                    <a:pt x="714" y="1341"/>
                  </a:lnTo>
                  <a:lnTo>
                    <a:pt x="713" y="1342"/>
                  </a:lnTo>
                  <a:lnTo>
                    <a:pt x="712" y="1343"/>
                  </a:lnTo>
                  <a:lnTo>
                    <a:pt x="711" y="1344"/>
                  </a:lnTo>
                  <a:lnTo>
                    <a:pt x="708" y="1346"/>
                  </a:lnTo>
                  <a:lnTo>
                    <a:pt x="705" y="1350"/>
                  </a:lnTo>
                  <a:lnTo>
                    <a:pt x="704" y="1350"/>
                  </a:lnTo>
                  <a:lnTo>
                    <a:pt x="703" y="1349"/>
                  </a:lnTo>
                  <a:lnTo>
                    <a:pt x="702" y="1348"/>
                  </a:lnTo>
                  <a:lnTo>
                    <a:pt x="701" y="1349"/>
                  </a:lnTo>
                  <a:lnTo>
                    <a:pt x="699" y="1347"/>
                  </a:lnTo>
                  <a:lnTo>
                    <a:pt x="699" y="1346"/>
                  </a:lnTo>
                  <a:lnTo>
                    <a:pt x="697" y="1345"/>
                  </a:lnTo>
                  <a:lnTo>
                    <a:pt x="695" y="1344"/>
                  </a:lnTo>
                  <a:lnTo>
                    <a:pt x="694" y="1343"/>
                  </a:lnTo>
                  <a:lnTo>
                    <a:pt x="694" y="1342"/>
                  </a:lnTo>
                  <a:lnTo>
                    <a:pt x="692" y="1341"/>
                  </a:lnTo>
                  <a:lnTo>
                    <a:pt x="692" y="1336"/>
                  </a:lnTo>
                  <a:lnTo>
                    <a:pt x="691" y="1335"/>
                  </a:lnTo>
                  <a:lnTo>
                    <a:pt x="690" y="1334"/>
                  </a:lnTo>
                  <a:lnTo>
                    <a:pt x="690" y="1332"/>
                  </a:lnTo>
                  <a:lnTo>
                    <a:pt x="689" y="1331"/>
                  </a:lnTo>
                  <a:lnTo>
                    <a:pt x="688" y="1330"/>
                  </a:lnTo>
                  <a:lnTo>
                    <a:pt x="688" y="1329"/>
                  </a:lnTo>
                  <a:lnTo>
                    <a:pt x="687" y="1326"/>
                  </a:lnTo>
                  <a:lnTo>
                    <a:pt x="685" y="1325"/>
                  </a:lnTo>
                  <a:lnTo>
                    <a:pt x="687" y="1324"/>
                  </a:lnTo>
                  <a:lnTo>
                    <a:pt x="687" y="1323"/>
                  </a:lnTo>
                  <a:lnTo>
                    <a:pt x="684" y="1322"/>
                  </a:lnTo>
                  <a:lnTo>
                    <a:pt x="682" y="1321"/>
                  </a:lnTo>
                  <a:lnTo>
                    <a:pt x="679" y="1320"/>
                  </a:lnTo>
                  <a:lnTo>
                    <a:pt x="677" y="1319"/>
                  </a:lnTo>
                  <a:lnTo>
                    <a:pt x="676" y="1318"/>
                  </a:lnTo>
                  <a:lnTo>
                    <a:pt x="675" y="1317"/>
                  </a:lnTo>
                  <a:lnTo>
                    <a:pt x="673" y="1315"/>
                  </a:lnTo>
                  <a:lnTo>
                    <a:pt x="672" y="1315"/>
                  </a:lnTo>
                  <a:lnTo>
                    <a:pt x="671" y="1315"/>
                  </a:lnTo>
                  <a:lnTo>
                    <a:pt x="670" y="1314"/>
                  </a:lnTo>
                  <a:lnTo>
                    <a:pt x="669" y="1313"/>
                  </a:lnTo>
                  <a:lnTo>
                    <a:pt x="669" y="1312"/>
                  </a:lnTo>
                  <a:lnTo>
                    <a:pt x="671" y="1310"/>
                  </a:lnTo>
                  <a:lnTo>
                    <a:pt x="670" y="1308"/>
                  </a:lnTo>
                  <a:lnTo>
                    <a:pt x="670" y="1307"/>
                  </a:lnTo>
                  <a:lnTo>
                    <a:pt x="671" y="1304"/>
                  </a:lnTo>
                  <a:lnTo>
                    <a:pt x="670" y="1301"/>
                  </a:lnTo>
                  <a:lnTo>
                    <a:pt x="670" y="1300"/>
                  </a:lnTo>
                  <a:lnTo>
                    <a:pt x="670" y="1299"/>
                  </a:lnTo>
                  <a:lnTo>
                    <a:pt x="671" y="1298"/>
                  </a:lnTo>
                  <a:lnTo>
                    <a:pt x="671" y="1297"/>
                  </a:lnTo>
                  <a:lnTo>
                    <a:pt x="670" y="1295"/>
                  </a:lnTo>
                  <a:lnTo>
                    <a:pt x="669" y="1292"/>
                  </a:lnTo>
                  <a:lnTo>
                    <a:pt x="668" y="1290"/>
                  </a:lnTo>
                  <a:lnTo>
                    <a:pt x="666" y="1288"/>
                  </a:lnTo>
                  <a:lnTo>
                    <a:pt x="667" y="1286"/>
                  </a:lnTo>
                  <a:lnTo>
                    <a:pt x="667" y="1285"/>
                  </a:lnTo>
                  <a:lnTo>
                    <a:pt x="666" y="1284"/>
                  </a:lnTo>
                  <a:lnTo>
                    <a:pt x="661" y="1284"/>
                  </a:lnTo>
                  <a:lnTo>
                    <a:pt x="651" y="1284"/>
                  </a:lnTo>
                  <a:lnTo>
                    <a:pt x="645" y="1275"/>
                  </a:lnTo>
                  <a:lnTo>
                    <a:pt x="624" y="1281"/>
                  </a:lnTo>
                  <a:lnTo>
                    <a:pt x="616" y="1271"/>
                  </a:lnTo>
                  <a:lnTo>
                    <a:pt x="617" y="1268"/>
                  </a:lnTo>
                  <a:lnTo>
                    <a:pt x="615" y="1260"/>
                  </a:lnTo>
                  <a:lnTo>
                    <a:pt x="611" y="1253"/>
                  </a:lnTo>
                  <a:lnTo>
                    <a:pt x="599" y="1249"/>
                  </a:lnTo>
                  <a:lnTo>
                    <a:pt x="600" y="1246"/>
                  </a:lnTo>
                  <a:lnTo>
                    <a:pt x="600" y="1244"/>
                  </a:lnTo>
                  <a:lnTo>
                    <a:pt x="598" y="1241"/>
                  </a:lnTo>
                  <a:lnTo>
                    <a:pt x="595" y="1236"/>
                  </a:lnTo>
                  <a:lnTo>
                    <a:pt x="593" y="1231"/>
                  </a:lnTo>
                  <a:lnTo>
                    <a:pt x="593" y="1224"/>
                  </a:lnTo>
                  <a:lnTo>
                    <a:pt x="595" y="1216"/>
                  </a:lnTo>
                  <a:lnTo>
                    <a:pt x="595" y="1213"/>
                  </a:lnTo>
                  <a:lnTo>
                    <a:pt x="595" y="1209"/>
                  </a:lnTo>
                  <a:lnTo>
                    <a:pt x="592" y="1202"/>
                  </a:lnTo>
                  <a:lnTo>
                    <a:pt x="587" y="1195"/>
                  </a:lnTo>
                  <a:lnTo>
                    <a:pt x="586" y="1182"/>
                  </a:lnTo>
                  <a:lnTo>
                    <a:pt x="585" y="1170"/>
                  </a:lnTo>
                  <a:lnTo>
                    <a:pt x="587" y="1162"/>
                  </a:lnTo>
                  <a:lnTo>
                    <a:pt x="591" y="1152"/>
                  </a:lnTo>
                  <a:lnTo>
                    <a:pt x="588" y="1136"/>
                  </a:lnTo>
                  <a:lnTo>
                    <a:pt x="593" y="1118"/>
                  </a:lnTo>
                  <a:lnTo>
                    <a:pt x="591" y="1114"/>
                  </a:lnTo>
                  <a:lnTo>
                    <a:pt x="576" y="1101"/>
                  </a:lnTo>
                  <a:lnTo>
                    <a:pt x="576" y="1085"/>
                  </a:lnTo>
                  <a:lnTo>
                    <a:pt x="580" y="1080"/>
                  </a:lnTo>
                  <a:lnTo>
                    <a:pt x="577" y="1068"/>
                  </a:lnTo>
                  <a:lnTo>
                    <a:pt x="579" y="1067"/>
                  </a:lnTo>
                  <a:lnTo>
                    <a:pt x="576" y="1062"/>
                  </a:lnTo>
                  <a:lnTo>
                    <a:pt x="478" y="1109"/>
                  </a:lnTo>
                  <a:lnTo>
                    <a:pt x="450" y="1083"/>
                  </a:lnTo>
                  <a:lnTo>
                    <a:pt x="444" y="1067"/>
                  </a:lnTo>
                  <a:lnTo>
                    <a:pt x="444" y="1045"/>
                  </a:lnTo>
                  <a:lnTo>
                    <a:pt x="450" y="1039"/>
                  </a:lnTo>
                  <a:lnTo>
                    <a:pt x="439" y="1035"/>
                  </a:lnTo>
                  <a:lnTo>
                    <a:pt x="438" y="1023"/>
                  </a:lnTo>
                  <a:lnTo>
                    <a:pt x="432" y="1016"/>
                  </a:lnTo>
                  <a:lnTo>
                    <a:pt x="428" y="1011"/>
                  </a:lnTo>
                  <a:lnTo>
                    <a:pt x="421" y="1007"/>
                  </a:lnTo>
                  <a:lnTo>
                    <a:pt x="424" y="949"/>
                  </a:lnTo>
                  <a:lnTo>
                    <a:pt x="399" y="948"/>
                  </a:lnTo>
                  <a:lnTo>
                    <a:pt x="390" y="952"/>
                  </a:lnTo>
                  <a:lnTo>
                    <a:pt x="368" y="952"/>
                  </a:lnTo>
                  <a:lnTo>
                    <a:pt x="366" y="945"/>
                  </a:lnTo>
                  <a:lnTo>
                    <a:pt x="356" y="942"/>
                  </a:lnTo>
                  <a:lnTo>
                    <a:pt x="344" y="941"/>
                  </a:lnTo>
                  <a:lnTo>
                    <a:pt x="332" y="931"/>
                  </a:lnTo>
                  <a:lnTo>
                    <a:pt x="329" y="927"/>
                  </a:lnTo>
                  <a:lnTo>
                    <a:pt x="329" y="920"/>
                  </a:lnTo>
                  <a:lnTo>
                    <a:pt x="332" y="899"/>
                  </a:lnTo>
                  <a:lnTo>
                    <a:pt x="334" y="889"/>
                  </a:lnTo>
                  <a:lnTo>
                    <a:pt x="328" y="879"/>
                  </a:lnTo>
                  <a:lnTo>
                    <a:pt x="328" y="877"/>
                  </a:lnTo>
                  <a:lnTo>
                    <a:pt x="328" y="873"/>
                  </a:lnTo>
                  <a:lnTo>
                    <a:pt x="333" y="867"/>
                  </a:lnTo>
                  <a:lnTo>
                    <a:pt x="328" y="853"/>
                  </a:lnTo>
                  <a:lnTo>
                    <a:pt x="320" y="858"/>
                  </a:lnTo>
                  <a:lnTo>
                    <a:pt x="307" y="842"/>
                  </a:lnTo>
                  <a:lnTo>
                    <a:pt x="291" y="854"/>
                  </a:lnTo>
                  <a:lnTo>
                    <a:pt x="275" y="822"/>
                  </a:lnTo>
                  <a:lnTo>
                    <a:pt x="257" y="849"/>
                  </a:lnTo>
                  <a:lnTo>
                    <a:pt x="247" y="848"/>
                  </a:lnTo>
                  <a:lnTo>
                    <a:pt x="249" y="829"/>
                  </a:lnTo>
                  <a:lnTo>
                    <a:pt x="271" y="797"/>
                  </a:lnTo>
                  <a:lnTo>
                    <a:pt x="283" y="769"/>
                  </a:lnTo>
                  <a:lnTo>
                    <a:pt x="288" y="755"/>
                  </a:lnTo>
                  <a:lnTo>
                    <a:pt x="306" y="748"/>
                  </a:lnTo>
                  <a:lnTo>
                    <a:pt x="308" y="740"/>
                  </a:lnTo>
                  <a:lnTo>
                    <a:pt x="306" y="732"/>
                  </a:lnTo>
                  <a:lnTo>
                    <a:pt x="277" y="729"/>
                  </a:lnTo>
                  <a:lnTo>
                    <a:pt x="273" y="727"/>
                  </a:lnTo>
                  <a:lnTo>
                    <a:pt x="265" y="723"/>
                  </a:lnTo>
                  <a:lnTo>
                    <a:pt x="257" y="728"/>
                  </a:lnTo>
                  <a:lnTo>
                    <a:pt x="248" y="733"/>
                  </a:lnTo>
                  <a:lnTo>
                    <a:pt x="239" y="741"/>
                  </a:lnTo>
                  <a:lnTo>
                    <a:pt x="233" y="754"/>
                  </a:lnTo>
                  <a:lnTo>
                    <a:pt x="223" y="762"/>
                  </a:lnTo>
                  <a:lnTo>
                    <a:pt x="217" y="765"/>
                  </a:lnTo>
                  <a:lnTo>
                    <a:pt x="213" y="769"/>
                  </a:lnTo>
                  <a:lnTo>
                    <a:pt x="186" y="779"/>
                  </a:lnTo>
                  <a:lnTo>
                    <a:pt x="185" y="784"/>
                  </a:lnTo>
                  <a:lnTo>
                    <a:pt x="181" y="787"/>
                  </a:lnTo>
                  <a:lnTo>
                    <a:pt x="174" y="794"/>
                  </a:lnTo>
                  <a:lnTo>
                    <a:pt x="167" y="799"/>
                  </a:lnTo>
                  <a:lnTo>
                    <a:pt x="162" y="800"/>
                  </a:lnTo>
                  <a:lnTo>
                    <a:pt x="153" y="800"/>
                  </a:lnTo>
                  <a:lnTo>
                    <a:pt x="148" y="802"/>
                  </a:lnTo>
                  <a:lnTo>
                    <a:pt x="137" y="804"/>
                  </a:lnTo>
                  <a:lnTo>
                    <a:pt x="132" y="801"/>
                  </a:lnTo>
                  <a:lnTo>
                    <a:pt x="125" y="803"/>
                  </a:lnTo>
                  <a:lnTo>
                    <a:pt x="113" y="803"/>
                  </a:lnTo>
                  <a:lnTo>
                    <a:pt x="104" y="813"/>
                  </a:lnTo>
                  <a:lnTo>
                    <a:pt x="97" y="813"/>
                  </a:lnTo>
                  <a:lnTo>
                    <a:pt x="103" y="804"/>
                  </a:lnTo>
                  <a:lnTo>
                    <a:pt x="101" y="804"/>
                  </a:lnTo>
                  <a:lnTo>
                    <a:pt x="94" y="808"/>
                  </a:lnTo>
                  <a:lnTo>
                    <a:pt x="88" y="810"/>
                  </a:lnTo>
                  <a:lnTo>
                    <a:pt x="80" y="810"/>
                  </a:lnTo>
                  <a:lnTo>
                    <a:pt x="73" y="804"/>
                  </a:lnTo>
                  <a:lnTo>
                    <a:pt x="67" y="809"/>
                  </a:lnTo>
                  <a:lnTo>
                    <a:pt x="61" y="814"/>
                  </a:lnTo>
                  <a:lnTo>
                    <a:pt x="60" y="816"/>
                  </a:lnTo>
                  <a:lnTo>
                    <a:pt x="56" y="821"/>
                  </a:lnTo>
                  <a:lnTo>
                    <a:pt x="51" y="820"/>
                  </a:lnTo>
                  <a:lnTo>
                    <a:pt x="47" y="819"/>
                  </a:lnTo>
                  <a:lnTo>
                    <a:pt x="48" y="813"/>
                  </a:lnTo>
                  <a:lnTo>
                    <a:pt x="33" y="804"/>
                  </a:lnTo>
                  <a:lnTo>
                    <a:pt x="30" y="799"/>
                  </a:lnTo>
                  <a:lnTo>
                    <a:pt x="29" y="775"/>
                  </a:lnTo>
                  <a:lnTo>
                    <a:pt x="30" y="765"/>
                  </a:lnTo>
                  <a:lnTo>
                    <a:pt x="31" y="754"/>
                  </a:lnTo>
                  <a:lnTo>
                    <a:pt x="29" y="744"/>
                  </a:lnTo>
                  <a:lnTo>
                    <a:pt x="40" y="737"/>
                  </a:lnTo>
                  <a:lnTo>
                    <a:pt x="43" y="750"/>
                  </a:lnTo>
                  <a:lnTo>
                    <a:pt x="45" y="753"/>
                  </a:lnTo>
                  <a:lnTo>
                    <a:pt x="59" y="753"/>
                  </a:lnTo>
                  <a:lnTo>
                    <a:pt x="60" y="737"/>
                  </a:lnTo>
                  <a:lnTo>
                    <a:pt x="56" y="737"/>
                  </a:lnTo>
                  <a:lnTo>
                    <a:pt x="46" y="732"/>
                  </a:lnTo>
                  <a:lnTo>
                    <a:pt x="39" y="707"/>
                  </a:lnTo>
                  <a:lnTo>
                    <a:pt x="48" y="703"/>
                  </a:lnTo>
                  <a:lnTo>
                    <a:pt x="49" y="685"/>
                  </a:lnTo>
                  <a:lnTo>
                    <a:pt x="87" y="671"/>
                  </a:lnTo>
                  <a:lnTo>
                    <a:pt x="93" y="660"/>
                  </a:lnTo>
                  <a:lnTo>
                    <a:pt x="102" y="644"/>
                  </a:lnTo>
                  <a:lnTo>
                    <a:pt x="107" y="636"/>
                  </a:lnTo>
                  <a:lnTo>
                    <a:pt x="89" y="634"/>
                  </a:lnTo>
                  <a:lnTo>
                    <a:pt x="93" y="554"/>
                  </a:lnTo>
                  <a:lnTo>
                    <a:pt x="52" y="552"/>
                  </a:lnTo>
                  <a:lnTo>
                    <a:pt x="54" y="531"/>
                  </a:lnTo>
                  <a:lnTo>
                    <a:pt x="56" y="509"/>
                  </a:lnTo>
                  <a:lnTo>
                    <a:pt x="60" y="470"/>
                  </a:lnTo>
                  <a:lnTo>
                    <a:pt x="41" y="467"/>
                  </a:lnTo>
                  <a:lnTo>
                    <a:pt x="29" y="465"/>
                  </a:lnTo>
                  <a:lnTo>
                    <a:pt x="30" y="464"/>
                  </a:lnTo>
                  <a:lnTo>
                    <a:pt x="8" y="423"/>
                  </a:lnTo>
                  <a:lnTo>
                    <a:pt x="29" y="407"/>
                  </a:lnTo>
                  <a:lnTo>
                    <a:pt x="30" y="394"/>
                  </a:lnTo>
                  <a:lnTo>
                    <a:pt x="40" y="385"/>
                  </a:lnTo>
                  <a:lnTo>
                    <a:pt x="0" y="380"/>
                  </a:lnTo>
                  <a:lnTo>
                    <a:pt x="5" y="360"/>
                  </a:lnTo>
                  <a:lnTo>
                    <a:pt x="9" y="345"/>
                  </a:lnTo>
                  <a:lnTo>
                    <a:pt x="13" y="345"/>
                  </a:lnTo>
                  <a:lnTo>
                    <a:pt x="13" y="339"/>
                  </a:lnTo>
                  <a:lnTo>
                    <a:pt x="36" y="339"/>
                  </a:lnTo>
                  <a:lnTo>
                    <a:pt x="55" y="345"/>
                  </a:lnTo>
                  <a:lnTo>
                    <a:pt x="75" y="349"/>
                  </a:lnTo>
                  <a:lnTo>
                    <a:pt x="88" y="351"/>
                  </a:lnTo>
                  <a:lnTo>
                    <a:pt x="93" y="369"/>
                  </a:lnTo>
                  <a:lnTo>
                    <a:pt x="111" y="395"/>
                  </a:lnTo>
                  <a:lnTo>
                    <a:pt x="116" y="409"/>
                  </a:lnTo>
                  <a:lnTo>
                    <a:pt x="117" y="414"/>
                  </a:lnTo>
                  <a:lnTo>
                    <a:pt x="120" y="417"/>
                  </a:lnTo>
                  <a:lnTo>
                    <a:pt x="127" y="424"/>
                  </a:lnTo>
                  <a:lnTo>
                    <a:pt x="136" y="443"/>
                  </a:lnTo>
                  <a:lnTo>
                    <a:pt x="149" y="442"/>
                  </a:lnTo>
                  <a:lnTo>
                    <a:pt x="153" y="446"/>
                  </a:lnTo>
                  <a:lnTo>
                    <a:pt x="159" y="453"/>
                  </a:lnTo>
                  <a:lnTo>
                    <a:pt x="155" y="454"/>
                  </a:lnTo>
                  <a:lnTo>
                    <a:pt x="161" y="466"/>
                  </a:lnTo>
                  <a:lnTo>
                    <a:pt x="169" y="472"/>
                  </a:lnTo>
                  <a:lnTo>
                    <a:pt x="175" y="474"/>
                  </a:lnTo>
                  <a:lnTo>
                    <a:pt x="178" y="478"/>
                  </a:lnTo>
                  <a:lnTo>
                    <a:pt x="190" y="483"/>
                  </a:lnTo>
                  <a:lnTo>
                    <a:pt x="201" y="487"/>
                  </a:lnTo>
                  <a:lnTo>
                    <a:pt x="209" y="490"/>
                  </a:lnTo>
                  <a:lnTo>
                    <a:pt x="221" y="490"/>
                  </a:lnTo>
                  <a:lnTo>
                    <a:pt x="224" y="492"/>
                  </a:lnTo>
                  <a:lnTo>
                    <a:pt x="233" y="492"/>
                  </a:lnTo>
                  <a:lnTo>
                    <a:pt x="246" y="488"/>
                  </a:lnTo>
                  <a:lnTo>
                    <a:pt x="255" y="484"/>
                  </a:lnTo>
                  <a:lnTo>
                    <a:pt x="264" y="477"/>
                  </a:lnTo>
                  <a:lnTo>
                    <a:pt x="268" y="474"/>
                  </a:lnTo>
                  <a:lnTo>
                    <a:pt x="269" y="472"/>
                  </a:lnTo>
                  <a:lnTo>
                    <a:pt x="270" y="470"/>
                  </a:lnTo>
                  <a:lnTo>
                    <a:pt x="277" y="458"/>
                  </a:lnTo>
                  <a:lnTo>
                    <a:pt x="284" y="454"/>
                  </a:lnTo>
                  <a:lnTo>
                    <a:pt x="287" y="450"/>
                  </a:lnTo>
                  <a:lnTo>
                    <a:pt x="294" y="440"/>
                  </a:lnTo>
                  <a:lnTo>
                    <a:pt x="301" y="438"/>
                  </a:lnTo>
                  <a:lnTo>
                    <a:pt x="298" y="429"/>
                  </a:lnTo>
                  <a:lnTo>
                    <a:pt x="296" y="422"/>
                  </a:lnTo>
                  <a:lnTo>
                    <a:pt x="296" y="411"/>
                  </a:lnTo>
                  <a:lnTo>
                    <a:pt x="301" y="406"/>
                  </a:lnTo>
                  <a:lnTo>
                    <a:pt x="303" y="400"/>
                  </a:lnTo>
                  <a:lnTo>
                    <a:pt x="304" y="394"/>
                  </a:lnTo>
                  <a:lnTo>
                    <a:pt x="311" y="385"/>
                  </a:lnTo>
                  <a:lnTo>
                    <a:pt x="321" y="372"/>
                  </a:lnTo>
                  <a:lnTo>
                    <a:pt x="323" y="370"/>
                  </a:lnTo>
                  <a:lnTo>
                    <a:pt x="325" y="369"/>
                  </a:lnTo>
                  <a:lnTo>
                    <a:pt x="327" y="369"/>
                  </a:lnTo>
                  <a:lnTo>
                    <a:pt x="329" y="370"/>
                  </a:lnTo>
                  <a:lnTo>
                    <a:pt x="331" y="370"/>
                  </a:lnTo>
                  <a:lnTo>
                    <a:pt x="340" y="320"/>
                  </a:lnTo>
                  <a:lnTo>
                    <a:pt x="343" y="312"/>
                  </a:lnTo>
                  <a:lnTo>
                    <a:pt x="357" y="280"/>
                  </a:lnTo>
                  <a:lnTo>
                    <a:pt x="358" y="264"/>
                  </a:lnTo>
                  <a:lnTo>
                    <a:pt x="356" y="250"/>
                  </a:lnTo>
                  <a:lnTo>
                    <a:pt x="354" y="230"/>
                  </a:lnTo>
                  <a:lnTo>
                    <a:pt x="354" y="209"/>
                  </a:lnTo>
                  <a:lnTo>
                    <a:pt x="357" y="206"/>
                  </a:lnTo>
                  <a:lnTo>
                    <a:pt x="360" y="207"/>
                  </a:lnTo>
                  <a:lnTo>
                    <a:pt x="368" y="211"/>
                  </a:lnTo>
                  <a:lnTo>
                    <a:pt x="372" y="210"/>
                  </a:lnTo>
                  <a:lnTo>
                    <a:pt x="377" y="207"/>
                  </a:lnTo>
                  <a:lnTo>
                    <a:pt x="402" y="165"/>
                  </a:lnTo>
                  <a:lnTo>
                    <a:pt x="407" y="152"/>
                  </a:lnTo>
                  <a:lnTo>
                    <a:pt x="412" y="139"/>
                  </a:lnTo>
                  <a:lnTo>
                    <a:pt x="413" y="126"/>
                  </a:lnTo>
                  <a:lnTo>
                    <a:pt x="413" y="115"/>
                  </a:lnTo>
                  <a:lnTo>
                    <a:pt x="411" y="97"/>
                  </a:lnTo>
                  <a:lnTo>
                    <a:pt x="413" y="79"/>
                  </a:lnTo>
                  <a:lnTo>
                    <a:pt x="415" y="40"/>
                  </a:lnTo>
                  <a:lnTo>
                    <a:pt x="416" y="27"/>
                  </a:lnTo>
                  <a:lnTo>
                    <a:pt x="423" y="19"/>
                  </a:lnTo>
                  <a:lnTo>
                    <a:pt x="433" y="15"/>
                  </a:lnTo>
                  <a:lnTo>
                    <a:pt x="453" y="10"/>
                  </a:lnTo>
                  <a:lnTo>
                    <a:pt x="479" y="2"/>
                  </a:lnTo>
                  <a:lnTo>
                    <a:pt x="499" y="0"/>
                  </a:lnTo>
                  <a:lnTo>
                    <a:pt x="505" y="2"/>
                  </a:lnTo>
                  <a:lnTo>
                    <a:pt x="537" y="28"/>
                  </a:lnTo>
                  <a:lnTo>
                    <a:pt x="550" y="35"/>
                  </a:lnTo>
                  <a:lnTo>
                    <a:pt x="572" y="42"/>
                  </a:lnTo>
                  <a:lnTo>
                    <a:pt x="591" y="44"/>
                  </a:lnTo>
                  <a:lnTo>
                    <a:pt x="617" y="43"/>
                  </a:lnTo>
                  <a:lnTo>
                    <a:pt x="633" y="41"/>
                  </a:lnTo>
                  <a:lnTo>
                    <a:pt x="641" y="40"/>
                  </a:lnTo>
                  <a:lnTo>
                    <a:pt x="642" y="4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98" name="Freeform 3140"/>
            <p:cNvSpPr>
              <a:spLocks/>
            </p:cNvSpPr>
            <p:nvPr/>
          </p:nvSpPr>
          <p:spPr bwMode="auto">
            <a:xfrm>
              <a:off x="2257425" y="6456680"/>
              <a:ext cx="309880" cy="446405"/>
            </a:xfrm>
            <a:custGeom>
              <a:avLst/>
              <a:gdLst>
                <a:gd name="T0" fmla="*/ 100330 w 488"/>
                <a:gd name="T1" fmla="*/ 6985 h 703"/>
                <a:gd name="T2" fmla="*/ 96520 w 488"/>
                <a:gd name="T3" fmla="*/ 17145 h 703"/>
                <a:gd name="T4" fmla="*/ 97155 w 488"/>
                <a:gd name="T5" fmla="*/ 25400 h 703"/>
                <a:gd name="T6" fmla="*/ 99060 w 488"/>
                <a:gd name="T7" fmla="*/ 38100 h 703"/>
                <a:gd name="T8" fmla="*/ 96520 w 488"/>
                <a:gd name="T9" fmla="*/ 53340 h 703"/>
                <a:gd name="T10" fmla="*/ 106045 w 488"/>
                <a:gd name="T11" fmla="*/ 69215 h 703"/>
                <a:gd name="T12" fmla="*/ 119380 w 488"/>
                <a:gd name="T13" fmla="*/ 61595 h 703"/>
                <a:gd name="T14" fmla="*/ 127635 w 488"/>
                <a:gd name="T15" fmla="*/ 48895 h 703"/>
                <a:gd name="T16" fmla="*/ 142240 w 488"/>
                <a:gd name="T17" fmla="*/ 40005 h 703"/>
                <a:gd name="T18" fmla="*/ 240665 w 488"/>
                <a:gd name="T19" fmla="*/ 46990 h 703"/>
                <a:gd name="T20" fmla="*/ 254000 w 488"/>
                <a:gd name="T21" fmla="*/ 102870 h 703"/>
                <a:gd name="T22" fmla="*/ 285750 w 488"/>
                <a:gd name="T23" fmla="*/ 137160 h 703"/>
                <a:gd name="T24" fmla="*/ 307340 w 488"/>
                <a:gd name="T25" fmla="*/ 149225 h 703"/>
                <a:gd name="T26" fmla="*/ 267335 w 488"/>
                <a:gd name="T27" fmla="*/ 156845 h 703"/>
                <a:gd name="T28" fmla="*/ 239395 w 488"/>
                <a:gd name="T29" fmla="*/ 175895 h 703"/>
                <a:gd name="T30" fmla="*/ 187325 w 488"/>
                <a:gd name="T31" fmla="*/ 193040 h 703"/>
                <a:gd name="T32" fmla="*/ 180975 w 488"/>
                <a:gd name="T33" fmla="*/ 197485 h 703"/>
                <a:gd name="T34" fmla="*/ 168275 w 488"/>
                <a:gd name="T35" fmla="*/ 198755 h 703"/>
                <a:gd name="T36" fmla="*/ 160655 w 488"/>
                <a:gd name="T37" fmla="*/ 203835 h 703"/>
                <a:gd name="T38" fmla="*/ 157480 w 488"/>
                <a:gd name="T39" fmla="*/ 210185 h 703"/>
                <a:gd name="T40" fmla="*/ 154940 w 488"/>
                <a:gd name="T41" fmla="*/ 215900 h 703"/>
                <a:gd name="T42" fmla="*/ 149860 w 488"/>
                <a:gd name="T43" fmla="*/ 226695 h 703"/>
                <a:gd name="T44" fmla="*/ 141605 w 488"/>
                <a:gd name="T45" fmla="*/ 231140 h 703"/>
                <a:gd name="T46" fmla="*/ 128905 w 488"/>
                <a:gd name="T47" fmla="*/ 228600 h 703"/>
                <a:gd name="T48" fmla="*/ 117475 w 488"/>
                <a:gd name="T49" fmla="*/ 230505 h 703"/>
                <a:gd name="T50" fmla="*/ 106045 w 488"/>
                <a:gd name="T51" fmla="*/ 234315 h 703"/>
                <a:gd name="T52" fmla="*/ 98425 w 488"/>
                <a:gd name="T53" fmla="*/ 239395 h 703"/>
                <a:gd name="T54" fmla="*/ 91440 w 488"/>
                <a:gd name="T55" fmla="*/ 243205 h 703"/>
                <a:gd name="T56" fmla="*/ 88265 w 488"/>
                <a:gd name="T57" fmla="*/ 253365 h 703"/>
                <a:gd name="T58" fmla="*/ 94615 w 488"/>
                <a:gd name="T59" fmla="*/ 268605 h 703"/>
                <a:gd name="T60" fmla="*/ 88265 w 488"/>
                <a:gd name="T61" fmla="*/ 274955 h 703"/>
                <a:gd name="T62" fmla="*/ 87630 w 488"/>
                <a:gd name="T63" fmla="*/ 280670 h 703"/>
                <a:gd name="T64" fmla="*/ 85090 w 488"/>
                <a:gd name="T65" fmla="*/ 287655 h 703"/>
                <a:gd name="T66" fmla="*/ 77470 w 488"/>
                <a:gd name="T67" fmla="*/ 296545 h 703"/>
                <a:gd name="T68" fmla="*/ 76200 w 488"/>
                <a:gd name="T69" fmla="*/ 300355 h 703"/>
                <a:gd name="T70" fmla="*/ 69850 w 488"/>
                <a:gd name="T71" fmla="*/ 309245 h 703"/>
                <a:gd name="T72" fmla="*/ 64770 w 488"/>
                <a:gd name="T73" fmla="*/ 315595 h 703"/>
                <a:gd name="T74" fmla="*/ 57150 w 488"/>
                <a:gd name="T75" fmla="*/ 321310 h 703"/>
                <a:gd name="T76" fmla="*/ 55245 w 488"/>
                <a:gd name="T77" fmla="*/ 324485 h 703"/>
                <a:gd name="T78" fmla="*/ 48260 w 488"/>
                <a:gd name="T79" fmla="*/ 330200 h 703"/>
                <a:gd name="T80" fmla="*/ 41910 w 488"/>
                <a:gd name="T81" fmla="*/ 337185 h 703"/>
                <a:gd name="T82" fmla="*/ 40005 w 488"/>
                <a:gd name="T83" fmla="*/ 343535 h 703"/>
                <a:gd name="T84" fmla="*/ 40640 w 488"/>
                <a:gd name="T85" fmla="*/ 349250 h 703"/>
                <a:gd name="T86" fmla="*/ 40005 w 488"/>
                <a:gd name="T87" fmla="*/ 353695 h 703"/>
                <a:gd name="T88" fmla="*/ 33020 w 488"/>
                <a:gd name="T89" fmla="*/ 354330 h 703"/>
                <a:gd name="T90" fmla="*/ 31115 w 488"/>
                <a:gd name="T91" fmla="*/ 357505 h 703"/>
                <a:gd name="T92" fmla="*/ 26035 w 488"/>
                <a:gd name="T93" fmla="*/ 361315 h 703"/>
                <a:gd name="T94" fmla="*/ 24130 w 488"/>
                <a:gd name="T95" fmla="*/ 368300 h 703"/>
                <a:gd name="T96" fmla="*/ 20320 w 488"/>
                <a:gd name="T97" fmla="*/ 376555 h 703"/>
                <a:gd name="T98" fmla="*/ 20955 w 488"/>
                <a:gd name="T99" fmla="*/ 388620 h 703"/>
                <a:gd name="T100" fmla="*/ 23495 w 488"/>
                <a:gd name="T101" fmla="*/ 398780 h 703"/>
                <a:gd name="T102" fmla="*/ 15240 w 488"/>
                <a:gd name="T103" fmla="*/ 403860 h 703"/>
                <a:gd name="T104" fmla="*/ 10795 w 488"/>
                <a:gd name="T105" fmla="*/ 402590 h 703"/>
                <a:gd name="T106" fmla="*/ 7620 w 488"/>
                <a:gd name="T107" fmla="*/ 406400 h 703"/>
                <a:gd name="T108" fmla="*/ 7620 w 488"/>
                <a:gd name="T109" fmla="*/ 412750 h 703"/>
                <a:gd name="T110" fmla="*/ 5715 w 488"/>
                <a:gd name="T111" fmla="*/ 419100 h 703"/>
                <a:gd name="T112" fmla="*/ 1905 w 488"/>
                <a:gd name="T113" fmla="*/ 427355 h 703"/>
                <a:gd name="T114" fmla="*/ 3175 w 488"/>
                <a:gd name="T115" fmla="*/ 430530 h 703"/>
                <a:gd name="T116" fmla="*/ 2540 w 488"/>
                <a:gd name="T117" fmla="*/ 437515 h 7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8"/>
                <a:gd name="T178" fmla="*/ 0 h 703"/>
                <a:gd name="T179" fmla="*/ 488 w 488"/>
                <a:gd name="T180" fmla="*/ 703 h 7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8" h="703">
                  <a:moveTo>
                    <a:pt x="162" y="0"/>
                  </a:moveTo>
                  <a:lnTo>
                    <a:pt x="163" y="2"/>
                  </a:lnTo>
                  <a:lnTo>
                    <a:pt x="163" y="3"/>
                  </a:lnTo>
                  <a:lnTo>
                    <a:pt x="162" y="3"/>
                  </a:lnTo>
                  <a:lnTo>
                    <a:pt x="161" y="3"/>
                  </a:lnTo>
                  <a:lnTo>
                    <a:pt x="160" y="4"/>
                  </a:lnTo>
                  <a:lnTo>
                    <a:pt x="160" y="5"/>
                  </a:lnTo>
                  <a:lnTo>
                    <a:pt x="160" y="9"/>
                  </a:lnTo>
                  <a:lnTo>
                    <a:pt x="160" y="10"/>
                  </a:lnTo>
                  <a:lnTo>
                    <a:pt x="158" y="11"/>
                  </a:lnTo>
                  <a:lnTo>
                    <a:pt x="158" y="15"/>
                  </a:lnTo>
                  <a:lnTo>
                    <a:pt x="157" y="15"/>
                  </a:lnTo>
                  <a:lnTo>
                    <a:pt x="156" y="15"/>
                  </a:lnTo>
                  <a:lnTo>
                    <a:pt x="156" y="16"/>
                  </a:lnTo>
                  <a:lnTo>
                    <a:pt x="157" y="20"/>
                  </a:lnTo>
                  <a:lnTo>
                    <a:pt x="158" y="22"/>
                  </a:lnTo>
                  <a:lnTo>
                    <a:pt x="157" y="23"/>
                  </a:lnTo>
                  <a:lnTo>
                    <a:pt x="153" y="25"/>
                  </a:lnTo>
                  <a:lnTo>
                    <a:pt x="153" y="26"/>
                  </a:lnTo>
                  <a:lnTo>
                    <a:pt x="152" y="27"/>
                  </a:lnTo>
                  <a:lnTo>
                    <a:pt x="152" y="29"/>
                  </a:lnTo>
                  <a:lnTo>
                    <a:pt x="153" y="30"/>
                  </a:lnTo>
                  <a:lnTo>
                    <a:pt x="153" y="33"/>
                  </a:lnTo>
                  <a:lnTo>
                    <a:pt x="152" y="34"/>
                  </a:lnTo>
                  <a:lnTo>
                    <a:pt x="151" y="35"/>
                  </a:lnTo>
                  <a:lnTo>
                    <a:pt x="151" y="37"/>
                  </a:lnTo>
                  <a:lnTo>
                    <a:pt x="151" y="39"/>
                  </a:lnTo>
                  <a:lnTo>
                    <a:pt x="151" y="40"/>
                  </a:lnTo>
                  <a:lnTo>
                    <a:pt x="152" y="40"/>
                  </a:lnTo>
                  <a:lnTo>
                    <a:pt x="153" y="40"/>
                  </a:lnTo>
                  <a:lnTo>
                    <a:pt x="155" y="43"/>
                  </a:lnTo>
                  <a:lnTo>
                    <a:pt x="156" y="46"/>
                  </a:lnTo>
                  <a:lnTo>
                    <a:pt x="156" y="47"/>
                  </a:lnTo>
                  <a:lnTo>
                    <a:pt x="155" y="49"/>
                  </a:lnTo>
                  <a:lnTo>
                    <a:pt x="152" y="53"/>
                  </a:lnTo>
                  <a:lnTo>
                    <a:pt x="152" y="54"/>
                  </a:lnTo>
                  <a:lnTo>
                    <a:pt x="152" y="55"/>
                  </a:lnTo>
                  <a:lnTo>
                    <a:pt x="153" y="56"/>
                  </a:lnTo>
                  <a:lnTo>
                    <a:pt x="155" y="58"/>
                  </a:lnTo>
                  <a:lnTo>
                    <a:pt x="156" y="60"/>
                  </a:lnTo>
                  <a:lnTo>
                    <a:pt x="157" y="62"/>
                  </a:lnTo>
                  <a:lnTo>
                    <a:pt x="158" y="66"/>
                  </a:lnTo>
                  <a:lnTo>
                    <a:pt x="158" y="70"/>
                  </a:lnTo>
                  <a:lnTo>
                    <a:pt x="156" y="75"/>
                  </a:lnTo>
                  <a:lnTo>
                    <a:pt x="155" y="77"/>
                  </a:lnTo>
                  <a:lnTo>
                    <a:pt x="155" y="78"/>
                  </a:lnTo>
                  <a:lnTo>
                    <a:pt x="155" y="81"/>
                  </a:lnTo>
                  <a:lnTo>
                    <a:pt x="155" y="82"/>
                  </a:lnTo>
                  <a:lnTo>
                    <a:pt x="153" y="82"/>
                  </a:lnTo>
                  <a:lnTo>
                    <a:pt x="152" y="84"/>
                  </a:lnTo>
                  <a:lnTo>
                    <a:pt x="148" y="81"/>
                  </a:lnTo>
                  <a:lnTo>
                    <a:pt x="146" y="84"/>
                  </a:lnTo>
                  <a:lnTo>
                    <a:pt x="145" y="87"/>
                  </a:lnTo>
                  <a:lnTo>
                    <a:pt x="144" y="87"/>
                  </a:lnTo>
                  <a:lnTo>
                    <a:pt x="143" y="89"/>
                  </a:lnTo>
                  <a:lnTo>
                    <a:pt x="141" y="92"/>
                  </a:lnTo>
                  <a:lnTo>
                    <a:pt x="141" y="96"/>
                  </a:lnTo>
                  <a:lnTo>
                    <a:pt x="150" y="96"/>
                  </a:lnTo>
                  <a:lnTo>
                    <a:pt x="152" y="104"/>
                  </a:lnTo>
                  <a:lnTo>
                    <a:pt x="167" y="109"/>
                  </a:lnTo>
                  <a:lnTo>
                    <a:pt x="169" y="109"/>
                  </a:lnTo>
                  <a:lnTo>
                    <a:pt x="171" y="107"/>
                  </a:lnTo>
                  <a:lnTo>
                    <a:pt x="172" y="105"/>
                  </a:lnTo>
                  <a:lnTo>
                    <a:pt x="176" y="103"/>
                  </a:lnTo>
                  <a:lnTo>
                    <a:pt x="179" y="101"/>
                  </a:lnTo>
                  <a:lnTo>
                    <a:pt x="183" y="100"/>
                  </a:lnTo>
                  <a:lnTo>
                    <a:pt x="185" y="99"/>
                  </a:lnTo>
                  <a:lnTo>
                    <a:pt x="185" y="98"/>
                  </a:lnTo>
                  <a:lnTo>
                    <a:pt x="186" y="97"/>
                  </a:lnTo>
                  <a:lnTo>
                    <a:pt x="188" y="97"/>
                  </a:lnTo>
                  <a:lnTo>
                    <a:pt x="189" y="97"/>
                  </a:lnTo>
                  <a:lnTo>
                    <a:pt x="192" y="96"/>
                  </a:lnTo>
                  <a:lnTo>
                    <a:pt x="194" y="92"/>
                  </a:lnTo>
                  <a:lnTo>
                    <a:pt x="196" y="91"/>
                  </a:lnTo>
                  <a:lnTo>
                    <a:pt x="197" y="90"/>
                  </a:lnTo>
                  <a:lnTo>
                    <a:pt x="198" y="88"/>
                  </a:lnTo>
                  <a:lnTo>
                    <a:pt x="199" y="87"/>
                  </a:lnTo>
                  <a:lnTo>
                    <a:pt x="200" y="84"/>
                  </a:lnTo>
                  <a:lnTo>
                    <a:pt x="201" y="82"/>
                  </a:lnTo>
                  <a:lnTo>
                    <a:pt x="201" y="77"/>
                  </a:lnTo>
                  <a:lnTo>
                    <a:pt x="200" y="75"/>
                  </a:lnTo>
                  <a:lnTo>
                    <a:pt x="199" y="72"/>
                  </a:lnTo>
                  <a:lnTo>
                    <a:pt x="199" y="70"/>
                  </a:lnTo>
                  <a:lnTo>
                    <a:pt x="199" y="66"/>
                  </a:lnTo>
                  <a:lnTo>
                    <a:pt x="198" y="64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6" y="61"/>
                  </a:lnTo>
                  <a:lnTo>
                    <a:pt x="219" y="64"/>
                  </a:lnTo>
                  <a:lnTo>
                    <a:pt x="224" y="63"/>
                  </a:lnTo>
                  <a:lnTo>
                    <a:pt x="235" y="66"/>
                  </a:lnTo>
                  <a:lnTo>
                    <a:pt x="239" y="65"/>
                  </a:lnTo>
                  <a:lnTo>
                    <a:pt x="246" y="61"/>
                  </a:lnTo>
                  <a:lnTo>
                    <a:pt x="249" y="61"/>
                  </a:lnTo>
                  <a:lnTo>
                    <a:pt x="254" y="58"/>
                  </a:lnTo>
                  <a:lnTo>
                    <a:pt x="266" y="50"/>
                  </a:lnTo>
                  <a:lnTo>
                    <a:pt x="277" y="50"/>
                  </a:lnTo>
                  <a:lnTo>
                    <a:pt x="333" y="70"/>
                  </a:lnTo>
                  <a:lnTo>
                    <a:pt x="357" y="66"/>
                  </a:lnTo>
                  <a:lnTo>
                    <a:pt x="379" y="74"/>
                  </a:lnTo>
                  <a:lnTo>
                    <a:pt x="379" y="93"/>
                  </a:lnTo>
                  <a:lnTo>
                    <a:pt x="386" y="103"/>
                  </a:lnTo>
                  <a:lnTo>
                    <a:pt x="390" y="113"/>
                  </a:lnTo>
                  <a:lnTo>
                    <a:pt x="395" y="125"/>
                  </a:lnTo>
                  <a:lnTo>
                    <a:pt x="398" y="131"/>
                  </a:lnTo>
                  <a:lnTo>
                    <a:pt x="401" y="132"/>
                  </a:lnTo>
                  <a:lnTo>
                    <a:pt x="400" y="140"/>
                  </a:lnTo>
                  <a:lnTo>
                    <a:pt x="399" y="146"/>
                  </a:lnTo>
                  <a:lnTo>
                    <a:pt x="403" y="153"/>
                  </a:lnTo>
                  <a:lnTo>
                    <a:pt x="400" y="162"/>
                  </a:lnTo>
                  <a:lnTo>
                    <a:pt x="400" y="173"/>
                  </a:lnTo>
                  <a:lnTo>
                    <a:pt x="401" y="181"/>
                  </a:lnTo>
                  <a:lnTo>
                    <a:pt x="405" y="194"/>
                  </a:lnTo>
                  <a:lnTo>
                    <a:pt x="417" y="202"/>
                  </a:lnTo>
                  <a:lnTo>
                    <a:pt x="421" y="202"/>
                  </a:lnTo>
                  <a:lnTo>
                    <a:pt x="425" y="197"/>
                  </a:lnTo>
                  <a:lnTo>
                    <a:pt x="429" y="198"/>
                  </a:lnTo>
                  <a:lnTo>
                    <a:pt x="433" y="204"/>
                  </a:lnTo>
                  <a:lnTo>
                    <a:pt x="439" y="209"/>
                  </a:lnTo>
                  <a:lnTo>
                    <a:pt x="450" y="216"/>
                  </a:lnTo>
                  <a:lnTo>
                    <a:pt x="451" y="218"/>
                  </a:lnTo>
                  <a:lnTo>
                    <a:pt x="450" y="224"/>
                  </a:lnTo>
                  <a:lnTo>
                    <a:pt x="463" y="231"/>
                  </a:lnTo>
                  <a:lnTo>
                    <a:pt x="471" y="232"/>
                  </a:lnTo>
                  <a:lnTo>
                    <a:pt x="477" y="230"/>
                  </a:lnTo>
                  <a:lnTo>
                    <a:pt x="482" y="228"/>
                  </a:lnTo>
                  <a:lnTo>
                    <a:pt x="484" y="225"/>
                  </a:lnTo>
                  <a:lnTo>
                    <a:pt x="487" y="225"/>
                  </a:lnTo>
                  <a:lnTo>
                    <a:pt x="488" y="230"/>
                  </a:lnTo>
                  <a:lnTo>
                    <a:pt x="484" y="235"/>
                  </a:lnTo>
                  <a:lnTo>
                    <a:pt x="482" y="237"/>
                  </a:lnTo>
                  <a:lnTo>
                    <a:pt x="477" y="238"/>
                  </a:lnTo>
                  <a:lnTo>
                    <a:pt x="470" y="238"/>
                  </a:lnTo>
                  <a:lnTo>
                    <a:pt x="456" y="233"/>
                  </a:lnTo>
                  <a:lnTo>
                    <a:pt x="450" y="232"/>
                  </a:lnTo>
                  <a:lnTo>
                    <a:pt x="445" y="235"/>
                  </a:lnTo>
                  <a:lnTo>
                    <a:pt x="437" y="241"/>
                  </a:lnTo>
                  <a:lnTo>
                    <a:pt x="432" y="247"/>
                  </a:lnTo>
                  <a:lnTo>
                    <a:pt x="428" y="250"/>
                  </a:lnTo>
                  <a:lnTo>
                    <a:pt x="421" y="247"/>
                  </a:lnTo>
                  <a:lnTo>
                    <a:pt x="415" y="246"/>
                  </a:lnTo>
                  <a:lnTo>
                    <a:pt x="404" y="250"/>
                  </a:lnTo>
                  <a:lnTo>
                    <a:pt x="403" y="251"/>
                  </a:lnTo>
                  <a:lnTo>
                    <a:pt x="402" y="258"/>
                  </a:lnTo>
                  <a:lnTo>
                    <a:pt x="404" y="262"/>
                  </a:lnTo>
                  <a:lnTo>
                    <a:pt x="404" y="264"/>
                  </a:lnTo>
                  <a:lnTo>
                    <a:pt x="400" y="266"/>
                  </a:lnTo>
                  <a:lnTo>
                    <a:pt x="390" y="270"/>
                  </a:lnTo>
                  <a:lnTo>
                    <a:pt x="387" y="273"/>
                  </a:lnTo>
                  <a:lnTo>
                    <a:pt x="377" y="277"/>
                  </a:lnTo>
                  <a:lnTo>
                    <a:pt x="367" y="283"/>
                  </a:lnTo>
                  <a:lnTo>
                    <a:pt x="360" y="287"/>
                  </a:lnTo>
                  <a:lnTo>
                    <a:pt x="352" y="288"/>
                  </a:lnTo>
                  <a:lnTo>
                    <a:pt x="333" y="298"/>
                  </a:lnTo>
                  <a:lnTo>
                    <a:pt x="316" y="297"/>
                  </a:lnTo>
                  <a:lnTo>
                    <a:pt x="306" y="305"/>
                  </a:lnTo>
                  <a:lnTo>
                    <a:pt x="303" y="305"/>
                  </a:lnTo>
                  <a:lnTo>
                    <a:pt x="300" y="304"/>
                  </a:lnTo>
                  <a:lnTo>
                    <a:pt x="299" y="304"/>
                  </a:lnTo>
                  <a:lnTo>
                    <a:pt x="295" y="304"/>
                  </a:lnTo>
                  <a:lnTo>
                    <a:pt x="294" y="305"/>
                  </a:lnTo>
                  <a:lnTo>
                    <a:pt x="293" y="306"/>
                  </a:lnTo>
                  <a:lnTo>
                    <a:pt x="292" y="309"/>
                  </a:lnTo>
                  <a:lnTo>
                    <a:pt x="291" y="309"/>
                  </a:lnTo>
                  <a:lnTo>
                    <a:pt x="290" y="308"/>
                  </a:lnTo>
                  <a:lnTo>
                    <a:pt x="290" y="307"/>
                  </a:lnTo>
                  <a:lnTo>
                    <a:pt x="289" y="307"/>
                  </a:lnTo>
                  <a:lnTo>
                    <a:pt x="288" y="308"/>
                  </a:lnTo>
                  <a:lnTo>
                    <a:pt x="287" y="310"/>
                  </a:lnTo>
                  <a:lnTo>
                    <a:pt x="285" y="311"/>
                  </a:lnTo>
                  <a:lnTo>
                    <a:pt x="283" y="313"/>
                  </a:lnTo>
                  <a:lnTo>
                    <a:pt x="281" y="314"/>
                  </a:lnTo>
                  <a:lnTo>
                    <a:pt x="280" y="314"/>
                  </a:lnTo>
                  <a:lnTo>
                    <a:pt x="277" y="311"/>
                  </a:lnTo>
                  <a:lnTo>
                    <a:pt x="275" y="312"/>
                  </a:lnTo>
                  <a:lnTo>
                    <a:pt x="272" y="314"/>
                  </a:lnTo>
                  <a:lnTo>
                    <a:pt x="270" y="313"/>
                  </a:lnTo>
                  <a:lnTo>
                    <a:pt x="267" y="311"/>
                  </a:lnTo>
                  <a:lnTo>
                    <a:pt x="266" y="311"/>
                  </a:lnTo>
                  <a:lnTo>
                    <a:pt x="265" y="313"/>
                  </a:lnTo>
                  <a:lnTo>
                    <a:pt x="265" y="314"/>
                  </a:lnTo>
                  <a:lnTo>
                    <a:pt x="263" y="314"/>
                  </a:lnTo>
                  <a:lnTo>
                    <a:pt x="263" y="316"/>
                  </a:lnTo>
                  <a:lnTo>
                    <a:pt x="261" y="316"/>
                  </a:lnTo>
                  <a:lnTo>
                    <a:pt x="260" y="318"/>
                  </a:lnTo>
                  <a:lnTo>
                    <a:pt x="259" y="318"/>
                  </a:lnTo>
                  <a:lnTo>
                    <a:pt x="258" y="317"/>
                  </a:lnTo>
                  <a:lnTo>
                    <a:pt x="257" y="316"/>
                  </a:lnTo>
                  <a:lnTo>
                    <a:pt x="255" y="319"/>
                  </a:lnTo>
                  <a:lnTo>
                    <a:pt x="253" y="321"/>
                  </a:lnTo>
                  <a:lnTo>
                    <a:pt x="252" y="322"/>
                  </a:lnTo>
                  <a:lnTo>
                    <a:pt x="252" y="324"/>
                  </a:lnTo>
                  <a:lnTo>
                    <a:pt x="252" y="325"/>
                  </a:lnTo>
                  <a:lnTo>
                    <a:pt x="252" y="326"/>
                  </a:lnTo>
                  <a:lnTo>
                    <a:pt x="249" y="326"/>
                  </a:lnTo>
                  <a:lnTo>
                    <a:pt x="248" y="328"/>
                  </a:lnTo>
                  <a:lnTo>
                    <a:pt x="248" y="329"/>
                  </a:lnTo>
                  <a:lnTo>
                    <a:pt x="248" y="330"/>
                  </a:lnTo>
                  <a:lnTo>
                    <a:pt x="249" y="330"/>
                  </a:lnTo>
                  <a:lnTo>
                    <a:pt x="248" y="331"/>
                  </a:lnTo>
                  <a:lnTo>
                    <a:pt x="247" y="332"/>
                  </a:lnTo>
                  <a:lnTo>
                    <a:pt x="246" y="332"/>
                  </a:lnTo>
                  <a:lnTo>
                    <a:pt x="245" y="333"/>
                  </a:lnTo>
                  <a:lnTo>
                    <a:pt x="245" y="334"/>
                  </a:lnTo>
                  <a:lnTo>
                    <a:pt x="244" y="335"/>
                  </a:lnTo>
                  <a:lnTo>
                    <a:pt x="245" y="335"/>
                  </a:lnTo>
                  <a:lnTo>
                    <a:pt x="246" y="336"/>
                  </a:lnTo>
                  <a:lnTo>
                    <a:pt x="247" y="337"/>
                  </a:lnTo>
                  <a:lnTo>
                    <a:pt x="247" y="339"/>
                  </a:lnTo>
                  <a:lnTo>
                    <a:pt x="244" y="340"/>
                  </a:lnTo>
                  <a:lnTo>
                    <a:pt x="244" y="341"/>
                  </a:lnTo>
                  <a:lnTo>
                    <a:pt x="244" y="343"/>
                  </a:lnTo>
                  <a:lnTo>
                    <a:pt x="245" y="345"/>
                  </a:lnTo>
                  <a:lnTo>
                    <a:pt x="243" y="349"/>
                  </a:lnTo>
                  <a:lnTo>
                    <a:pt x="241" y="349"/>
                  </a:lnTo>
                  <a:lnTo>
                    <a:pt x="240" y="351"/>
                  </a:lnTo>
                  <a:lnTo>
                    <a:pt x="240" y="354"/>
                  </a:lnTo>
                  <a:lnTo>
                    <a:pt x="240" y="355"/>
                  </a:lnTo>
                  <a:lnTo>
                    <a:pt x="239" y="356"/>
                  </a:lnTo>
                  <a:lnTo>
                    <a:pt x="236" y="357"/>
                  </a:lnTo>
                  <a:lnTo>
                    <a:pt x="234" y="357"/>
                  </a:lnTo>
                  <a:lnTo>
                    <a:pt x="234" y="356"/>
                  </a:lnTo>
                  <a:lnTo>
                    <a:pt x="233" y="356"/>
                  </a:lnTo>
                  <a:lnTo>
                    <a:pt x="230" y="358"/>
                  </a:lnTo>
                  <a:lnTo>
                    <a:pt x="229" y="358"/>
                  </a:lnTo>
                  <a:lnTo>
                    <a:pt x="228" y="359"/>
                  </a:lnTo>
                  <a:lnTo>
                    <a:pt x="228" y="361"/>
                  </a:lnTo>
                  <a:lnTo>
                    <a:pt x="227" y="363"/>
                  </a:lnTo>
                  <a:lnTo>
                    <a:pt x="224" y="364"/>
                  </a:lnTo>
                  <a:lnTo>
                    <a:pt x="223" y="364"/>
                  </a:lnTo>
                  <a:lnTo>
                    <a:pt x="221" y="364"/>
                  </a:lnTo>
                  <a:lnTo>
                    <a:pt x="218" y="364"/>
                  </a:lnTo>
                  <a:lnTo>
                    <a:pt x="212" y="365"/>
                  </a:lnTo>
                  <a:lnTo>
                    <a:pt x="211" y="365"/>
                  </a:lnTo>
                  <a:lnTo>
                    <a:pt x="210" y="364"/>
                  </a:lnTo>
                  <a:lnTo>
                    <a:pt x="210" y="363"/>
                  </a:lnTo>
                  <a:lnTo>
                    <a:pt x="209" y="363"/>
                  </a:lnTo>
                  <a:lnTo>
                    <a:pt x="206" y="361"/>
                  </a:lnTo>
                  <a:lnTo>
                    <a:pt x="204" y="360"/>
                  </a:lnTo>
                  <a:lnTo>
                    <a:pt x="203" y="360"/>
                  </a:lnTo>
                  <a:lnTo>
                    <a:pt x="200" y="363"/>
                  </a:lnTo>
                  <a:lnTo>
                    <a:pt x="197" y="363"/>
                  </a:lnTo>
                  <a:lnTo>
                    <a:pt x="196" y="363"/>
                  </a:lnTo>
                  <a:lnTo>
                    <a:pt x="195" y="361"/>
                  </a:lnTo>
                  <a:lnTo>
                    <a:pt x="194" y="361"/>
                  </a:lnTo>
                  <a:lnTo>
                    <a:pt x="191" y="364"/>
                  </a:lnTo>
                  <a:lnTo>
                    <a:pt x="189" y="363"/>
                  </a:lnTo>
                  <a:lnTo>
                    <a:pt x="188" y="361"/>
                  </a:lnTo>
                  <a:lnTo>
                    <a:pt x="187" y="360"/>
                  </a:lnTo>
                  <a:lnTo>
                    <a:pt x="185" y="363"/>
                  </a:lnTo>
                  <a:lnTo>
                    <a:pt x="183" y="361"/>
                  </a:lnTo>
                  <a:lnTo>
                    <a:pt x="182" y="360"/>
                  </a:lnTo>
                  <a:lnTo>
                    <a:pt x="181" y="360"/>
                  </a:lnTo>
                  <a:lnTo>
                    <a:pt x="180" y="363"/>
                  </a:lnTo>
                  <a:lnTo>
                    <a:pt x="176" y="364"/>
                  </a:lnTo>
                  <a:lnTo>
                    <a:pt x="172" y="363"/>
                  </a:lnTo>
                  <a:lnTo>
                    <a:pt x="170" y="365"/>
                  </a:lnTo>
                  <a:lnTo>
                    <a:pt x="169" y="366"/>
                  </a:lnTo>
                  <a:lnTo>
                    <a:pt x="168" y="367"/>
                  </a:lnTo>
                  <a:lnTo>
                    <a:pt x="167" y="369"/>
                  </a:lnTo>
                  <a:lnTo>
                    <a:pt x="165" y="369"/>
                  </a:lnTo>
                  <a:lnTo>
                    <a:pt x="164" y="369"/>
                  </a:lnTo>
                  <a:lnTo>
                    <a:pt x="162" y="369"/>
                  </a:lnTo>
                  <a:lnTo>
                    <a:pt x="162" y="370"/>
                  </a:lnTo>
                  <a:lnTo>
                    <a:pt x="160" y="371"/>
                  </a:lnTo>
                  <a:lnTo>
                    <a:pt x="160" y="372"/>
                  </a:lnTo>
                  <a:lnTo>
                    <a:pt x="159" y="374"/>
                  </a:lnTo>
                  <a:lnTo>
                    <a:pt x="156" y="375"/>
                  </a:lnTo>
                  <a:lnTo>
                    <a:pt x="155" y="376"/>
                  </a:lnTo>
                  <a:lnTo>
                    <a:pt x="155" y="377"/>
                  </a:lnTo>
                  <a:lnTo>
                    <a:pt x="155" y="378"/>
                  </a:lnTo>
                  <a:lnTo>
                    <a:pt x="155" y="381"/>
                  </a:lnTo>
                  <a:lnTo>
                    <a:pt x="153" y="382"/>
                  </a:lnTo>
                  <a:lnTo>
                    <a:pt x="152" y="382"/>
                  </a:lnTo>
                  <a:lnTo>
                    <a:pt x="151" y="382"/>
                  </a:lnTo>
                  <a:lnTo>
                    <a:pt x="149" y="383"/>
                  </a:lnTo>
                  <a:lnTo>
                    <a:pt x="148" y="383"/>
                  </a:lnTo>
                  <a:lnTo>
                    <a:pt x="147" y="384"/>
                  </a:lnTo>
                  <a:lnTo>
                    <a:pt x="146" y="386"/>
                  </a:lnTo>
                  <a:lnTo>
                    <a:pt x="144" y="383"/>
                  </a:lnTo>
                  <a:lnTo>
                    <a:pt x="141" y="388"/>
                  </a:lnTo>
                  <a:lnTo>
                    <a:pt x="141" y="391"/>
                  </a:lnTo>
                  <a:lnTo>
                    <a:pt x="141" y="392"/>
                  </a:lnTo>
                  <a:lnTo>
                    <a:pt x="140" y="392"/>
                  </a:lnTo>
                  <a:lnTo>
                    <a:pt x="140" y="394"/>
                  </a:lnTo>
                  <a:lnTo>
                    <a:pt x="141" y="395"/>
                  </a:lnTo>
                  <a:lnTo>
                    <a:pt x="140" y="395"/>
                  </a:lnTo>
                  <a:lnTo>
                    <a:pt x="139" y="398"/>
                  </a:lnTo>
                  <a:lnTo>
                    <a:pt x="138" y="399"/>
                  </a:lnTo>
                  <a:lnTo>
                    <a:pt x="139" y="399"/>
                  </a:lnTo>
                  <a:lnTo>
                    <a:pt x="141" y="402"/>
                  </a:lnTo>
                  <a:lnTo>
                    <a:pt x="144" y="403"/>
                  </a:lnTo>
                  <a:lnTo>
                    <a:pt x="146" y="404"/>
                  </a:lnTo>
                  <a:lnTo>
                    <a:pt x="147" y="407"/>
                  </a:lnTo>
                  <a:lnTo>
                    <a:pt x="150" y="412"/>
                  </a:lnTo>
                  <a:lnTo>
                    <a:pt x="151" y="415"/>
                  </a:lnTo>
                  <a:lnTo>
                    <a:pt x="153" y="417"/>
                  </a:lnTo>
                  <a:lnTo>
                    <a:pt x="151" y="419"/>
                  </a:lnTo>
                  <a:lnTo>
                    <a:pt x="150" y="422"/>
                  </a:lnTo>
                  <a:lnTo>
                    <a:pt x="149" y="423"/>
                  </a:lnTo>
                  <a:lnTo>
                    <a:pt x="148" y="422"/>
                  </a:lnTo>
                  <a:lnTo>
                    <a:pt x="147" y="423"/>
                  </a:lnTo>
                  <a:lnTo>
                    <a:pt x="147" y="424"/>
                  </a:lnTo>
                  <a:lnTo>
                    <a:pt x="145" y="425"/>
                  </a:lnTo>
                  <a:lnTo>
                    <a:pt x="143" y="427"/>
                  </a:lnTo>
                  <a:lnTo>
                    <a:pt x="141" y="427"/>
                  </a:lnTo>
                  <a:lnTo>
                    <a:pt x="140" y="427"/>
                  </a:lnTo>
                  <a:lnTo>
                    <a:pt x="139" y="430"/>
                  </a:lnTo>
                  <a:lnTo>
                    <a:pt x="140" y="432"/>
                  </a:lnTo>
                  <a:lnTo>
                    <a:pt x="139" y="433"/>
                  </a:lnTo>
                  <a:lnTo>
                    <a:pt x="138" y="433"/>
                  </a:lnTo>
                  <a:lnTo>
                    <a:pt x="137" y="433"/>
                  </a:lnTo>
                  <a:lnTo>
                    <a:pt x="137" y="434"/>
                  </a:lnTo>
                  <a:lnTo>
                    <a:pt x="137" y="435"/>
                  </a:lnTo>
                  <a:lnTo>
                    <a:pt x="139" y="436"/>
                  </a:lnTo>
                  <a:lnTo>
                    <a:pt x="139" y="437"/>
                  </a:lnTo>
                  <a:lnTo>
                    <a:pt x="139" y="438"/>
                  </a:lnTo>
                  <a:lnTo>
                    <a:pt x="137" y="439"/>
                  </a:lnTo>
                  <a:lnTo>
                    <a:pt x="137" y="440"/>
                  </a:lnTo>
                  <a:lnTo>
                    <a:pt x="138" y="442"/>
                  </a:lnTo>
                  <a:lnTo>
                    <a:pt x="137" y="446"/>
                  </a:lnTo>
                  <a:lnTo>
                    <a:pt x="136" y="446"/>
                  </a:lnTo>
                  <a:lnTo>
                    <a:pt x="134" y="446"/>
                  </a:lnTo>
                  <a:lnTo>
                    <a:pt x="133" y="445"/>
                  </a:lnTo>
                  <a:lnTo>
                    <a:pt x="133" y="447"/>
                  </a:lnTo>
                  <a:lnTo>
                    <a:pt x="133" y="449"/>
                  </a:lnTo>
                  <a:lnTo>
                    <a:pt x="133" y="450"/>
                  </a:lnTo>
                  <a:lnTo>
                    <a:pt x="132" y="452"/>
                  </a:lnTo>
                  <a:lnTo>
                    <a:pt x="133" y="453"/>
                  </a:lnTo>
                  <a:lnTo>
                    <a:pt x="134" y="453"/>
                  </a:lnTo>
                  <a:lnTo>
                    <a:pt x="134" y="456"/>
                  </a:lnTo>
                  <a:lnTo>
                    <a:pt x="132" y="457"/>
                  </a:lnTo>
                  <a:lnTo>
                    <a:pt x="132" y="460"/>
                  </a:lnTo>
                  <a:lnTo>
                    <a:pt x="129" y="462"/>
                  </a:lnTo>
                  <a:lnTo>
                    <a:pt x="126" y="461"/>
                  </a:lnTo>
                  <a:lnTo>
                    <a:pt x="125" y="462"/>
                  </a:lnTo>
                  <a:lnTo>
                    <a:pt x="124" y="463"/>
                  </a:lnTo>
                  <a:lnTo>
                    <a:pt x="124" y="464"/>
                  </a:lnTo>
                  <a:lnTo>
                    <a:pt x="124" y="465"/>
                  </a:lnTo>
                  <a:lnTo>
                    <a:pt x="122" y="467"/>
                  </a:lnTo>
                  <a:lnTo>
                    <a:pt x="122" y="468"/>
                  </a:lnTo>
                  <a:lnTo>
                    <a:pt x="123" y="468"/>
                  </a:lnTo>
                  <a:lnTo>
                    <a:pt x="124" y="469"/>
                  </a:lnTo>
                  <a:lnTo>
                    <a:pt x="124" y="470"/>
                  </a:lnTo>
                  <a:lnTo>
                    <a:pt x="123" y="470"/>
                  </a:lnTo>
                  <a:lnTo>
                    <a:pt x="123" y="471"/>
                  </a:lnTo>
                  <a:lnTo>
                    <a:pt x="123" y="472"/>
                  </a:lnTo>
                  <a:lnTo>
                    <a:pt x="123" y="473"/>
                  </a:lnTo>
                  <a:lnTo>
                    <a:pt x="122" y="473"/>
                  </a:lnTo>
                  <a:lnTo>
                    <a:pt x="120" y="473"/>
                  </a:lnTo>
                  <a:lnTo>
                    <a:pt x="120" y="475"/>
                  </a:lnTo>
                  <a:lnTo>
                    <a:pt x="120" y="476"/>
                  </a:lnTo>
                  <a:lnTo>
                    <a:pt x="120" y="479"/>
                  </a:lnTo>
                  <a:lnTo>
                    <a:pt x="117" y="482"/>
                  </a:lnTo>
                  <a:lnTo>
                    <a:pt x="119" y="483"/>
                  </a:lnTo>
                  <a:lnTo>
                    <a:pt x="117" y="485"/>
                  </a:lnTo>
                  <a:lnTo>
                    <a:pt x="119" y="486"/>
                  </a:lnTo>
                  <a:lnTo>
                    <a:pt x="112" y="487"/>
                  </a:lnTo>
                  <a:lnTo>
                    <a:pt x="111" y="488"/>
                  </a:lnTo>
                  <a:lnTo>
                    <a:pt x="110" y="487"/>
                  </a:lnTo>
                  <a:lnTo>
                    <a:pt x="109" y="486"/>
                  </a:lnTo>
                  <a:lnTo>
                    <a:pt x="107" y="487"/>
                  </a:lnTo>
                  <a:lnTo>
                    <a:pt x="105" y="490"/>
                  </a:lnTo>
                  <a:lnTo>
                    <a:pt x="105" y="492"/>
                  </a:lnTo>
                  <a:lnTo>
                    <a:pt x="104" y="493"/>
                  </a:lnTo>
                  <a:lnTo>
                    <a:pt x="104" y="494"/>
                  </a:lnTo>
                  <a:lnTo>
                    <a:pt x="104" y="495"/>
                  </a:lnTo>
                  <a:lnTo>
                    <a:pt x="104" y="496"/>
                  </a:lnTo>
                  <a:lnTo>
                    <a:pt x="103" y="496"/>
                  </a:lnTo>
                  <a:lnTo>
                    <a:pt x="102" y="497"/>
                  </a:lnTo>
                  <a:lnTo>
                    <a:pt x="97" y="497"/>
                  </a:lnTo>
                  <a:lnTo>
                    <a:pt x="97" y="498"/>
                  </a:lnTo>
                  <a:lnTo>
                    <a:pt x="96" y="498"/>
                  </a:lnTo>
                  <a:lnTo>
                    <a:pt x="97" y="500"/>
                  </a:lnTo>
                  <a:lnTo>
                    <a:pt x="96" y="502"/>
                  </a:lnTo>
                  <a:lnTo>
                    <a:pt x="96" y="503"/>
                  </a:lnTo>
                  <a:lnTo>
                    <a:pt x="93" y="504"/>
                  </a:lnTo>
                  <a:lnTo>
                    <a:pt x="92" y="503"/>
                  </a:lnTo>
                  <a:lnTo>
                    <a:pt x="91" y="503"/>
                  </a:lnTo>
                  <a:lnTo>
                    <a:pt x="90" y="506"/>
                  </a:lnTo>
                  <a:lnTo>
                    <a:pt x="90" y="507"/>
                  </a:lnTo>
                  <a:lnTo>
                    <a:pt x="91" y="509"/>
                  </a:lnTo>
                  <a:lnTo>
                    <a:pt x="91" y="511"/>
                  </a:lnTo>
                  <a:lnTo>
                    <a:pt x="91" y="514"/>
                  </a:lnTo>
                  <a:lnTo>
                    <a:pt x="92" y="515"/>
                  </a:lnTo>
                  <a:lnTo>
                    <a:pt x="91" y="515"/>
                  </a:lnTo>
                  <a:lnTo>
                    <a:pt x="90" y="516"/>
                  </a:lnTo>
                  <a:lnTo>
                    <a:pt x="88" y="516"/>
                  </a:lnTo>
                  <a:lnTo>
                    <a:pt x="87" y="514"/>
                  </a:lnTo>
                  <a:lnTo>
                    <a:pt x="87" y="511"/>
                  </a:lnTo>
                  <a:lnTo>
                    <a:pt x="86" y="511"/>
                  </a:lnTo>
                  <a:lnTo>
                    <a:pt x="85" y="511"/>
                  </a:lnTo>
                  <a:lnTo>
                    <a:pt x="81" y="515"/>
                  </a:lnTo>
                  <a:lnTo>
                    <a:pt x="80" y="516"/>
                  </a:lnTo>
                  <a:lnTo>
                    <a:pt x="78" y="514"/>
                  </a:lnTo>
                  <a:lnTo>
                    <a:pt x="78" y="516"/>
                  </a:lnTo>
                  <a:lnTo>
                    <a:pt x="78" y="518"/>
                  </a:lnTo>
                  <a:lnTo>
                    <a:pt x="78" y="519"/>
                  </a:lnTo>
                  <a:lnTo>
                    <a:pt x="77" y="519"/>
                  </a:lnTo>
                  <a:lnTo>
                    <a:pt x="76" y="520"/>
                  </a:lnTo>
                  <a:lnTo>
                    <a:pt x="76" y="521"/>
                  </a:lnTo>
                  <a:lnTo>
                    <a:pt x="77" y="526"/>
                  </a:lnTo>
                  <a:lnTo>
                    <a:pt x="73" y="525"/>
                  </a:lnTo>
                  <a:lnTo>
                    <a:pt x="73" y="526"/>
                  </a:lnTo>
                  <a:lnTo>
                    <a:pt x="73" y="528"/>
                  </a:lnTo>
                  <a:lnTo>
                    <a:pt x="72" y="530"/>
                  </a:lnTo>
                  <a:lnTo>
                    <a:pt x="71" y="530"/>
                  </a:lnTo>
                  <a:lnTo>
                    <a:pt x="69" y="530"/>
                  </a:lnTo>
                  <a:lnTo>
                    <a:pt x="68" y="530"/>
                  </a:lnTo>
                  <a:lnTo>
                    <a:pt x="66" y="531"/>
                  </a:lnTo>
                  <a:lnTo>
                    <a:pt x="66" y="532"/>
                  </a:lnTo>
                  <a:lnTo>
                    <a:pt x="68" y="533"/>
                  </a:lnTo>
                  <a:lnTo>
                    <a:pt x="68" y="535"/>
                  </a:lnTo>
                  <a:lnTo>
                    <a:pt x="67" y="537"/>
                  </a:lnTo>
                  <a:lnTo>
                    <a:pt x="66" y="537"/>
                  </a:lnTo>
                  <a:lnTo>
                    <a:pt x="65" y="537"/>
                  </a:lnTo>
                  <a:lnTo>
                    <a:pt x="64" y="537"/>
                  </a:lnTo>
                  <a:lnTo>
                    <a:pt x="63" y="537"/>
                  </a:lnTo>
                  <a:lnTo>
                    <a:pt x="63" y="538"/>
                  </a:lnTo>
                  <a:lnTo>
                    <a:pt x="63" y="541"/>
                  </a:lnTo>
                  <a:lnTo>
                    <a:pt x="62" y="541"/>
                  </a:lnTo>
                  <a:lnTo>
                    <a:pt x="62" y="542"/>
                  </a:lnTo>
                  <a:lnTo>
                    <a:pt x="62" y="543"/>
                  </a:lnTo>
                  <a:lnTo>
                    <a:pt x="63" y="544"/>
                  </a:lnTo>
                  <a:lnTo>
                    <a:pt x="63" y="545"/>
                  </a:lnTo>
                  <a:lnTo>
                    <a:pt x="62" y="546"/>
                  </a:lnTo>
                  <a:lnTo>
                    <a:pt x="62" y="547"/>
                  </a:lnTo>
                  <a:lnTo>
                    <a:pt x="62" y="549"/>
                  </a:lnTo>
                  <a:lnTo>
                    <a:pt x="63" y="549"/>
                  </a:lnTo>
                  <a:lnTo>
                    <a:pt x="64" y="550"/>
                  </a:lnTo>
                  <a:lnTo>
                    <a:pt x="64" y="551"/>
                  </a:lnTo>
                  <a:lnTo>
                    <a:pt x="65" y="552"/>
                  </a:lnTo>
                  <a:lnTo>
                    <a:pt x="66" y="552"/>
                  </a:lnTo>
                  <a:lnTo>
                    <a:pt x="67" y="552"/>
                  </a:lnTo>
                  <a:lnTo>
                    <a:pt x="67" y="553"/>
                  </a:lnTo>
                  <a:lnTo>
                    <a:pt x="67" y="554"/>
                  </a:lnTo>
                  <a:lnTo>
                    <a:pt x="66" y="555"/>
                  </a:lnTo>
                  <a:lnTo>
                    <a:pt x="64" y="555"/>
                  </a:lnTo>
                  <a:lnTo>
                    <a:pt x="64" y="557"/>
                  </a:lnTo>
                  <a:lnTo>
                    <a:pt x="63" y="557"/>
                  </a:lnTo>
                  <a:lnTo>
                    <a:pt x="64" y="558"/>
                  </a:lnTo>
                  <a:lnTo>
                    <a:pt x="64" y="560"/>
                  </a:lnTo>
                  <a:lnTo>
                    <a:pt x="63" y="561"/>
                  </a:lnTo>
                  <a:lnTo>
                    <a:pt x="62" y="562"/>
                  </a:lnTo>
                  <a:lnTo>
                    <a:pt x="57" y="560"/>
                  </a:lnTo>
                  <a:lnTo>
                    <a:pt x="56" y="557"/>
                  </a:lnTo>
                  <a:lnTo>
                    <a:pt x="55" y="557"/>
                  </a:lnTo>
                  <a:lnTo>
                    <a:pt x="54" y="557"/>
                  </a:lnTo>
                  <a:lnTo>
                    <a:pt x="53" y="558"/>
                  </a:lnTo>
                  <a:lnTo>
                    <a:pt x="52" y="558"/>
                  </a:lnTo>
                  <a:lnTo>
                    <a:pt x="53" y="557"/>
                  </a:lnTo>
                  <a:lnTo>
                    <a:pt x="54" y="556"/>
                  </a:lnTo>
                  <a:lnTo>
                    <a:pt x="54" y="555"/>
                  </a:lnTo>
                  <a:lnTo>
                    <a:pt x="53" y="554"/>
                  </a:lnTo>
                  <a:lnTo>
                    <a:pt x="52" y="555"/>
                  </a:lnTo>
                  <a:lnTo>
                    <a:pt x="51" y="555"/>
                  </a:lnTo>
                  <a:lnTo>
                    <a:pt x="50" y="556"/>
                  </a:lnTo>
                  <a:lnTo>
                    <a:pt x="50" y="558"/>
                  </a:lnTo>
                  <a:lnTo>
                    <a:pt x="49" y="561"/>
                  </a:lnTo>
                  <a:lnTo>
                    <a:pt x="49" y="563"/>
                  </a:lnTo>
                  <a:lnTo>
                    <a:pt x="47" y="562"/>
                  </a:lnTo>
                  <a:lnTo>
                    <a:pt x="44" y="562"/>
                  </a:lnTo>
                  <a:lnTo>
                    <a:pt x="44" y="563"/>
                  </a:lnTo>
                  <a:lnTo>
                    <a:pt x="45" y="565"/>
                  </a:lnTo>
                  <a:lnTo>
                    <a:pt x="42" y="566"/>
                  </a:lnTo>
                  <a:lnTo>
                    <a:pt x="44" y="568"/>
                  </a:lnTo>
                  <a:lnTo>
                    <a:pt x="44" y="569"/>
                  </a:lnTo>
                  <a:lnTo>
                    <a:pt x="43" y="570"/>
                  </a:lnTo>
                  <a:lnTo>
                    <a:pt x="42" y="570"/>
                  </a:lnTo>
                  <a:lnTo>
                    <a:pt x="41" y="569"/>
                  </a:lnTo>
                  <a:lnTo>
                    <a:pt x="40" y="569"/>
                  </a:lnTo>
                  <a:lnTo>
                    <a:pt x="38" y="569"/>
                  </a:lnTo>
                  <a:lnTo>
                    <a:pt x="38" y="570"/>
                  </a:lnTo>
                  <a:lnTo>
                    <a:pt x="39" y="574"/>
                  </a:lnTo>
                  <a:lnTo>
                    <a:pt x="37" y="575"/>
                  </a:lnTo>
                  <a:lnTo>
                    <a:pt x="37" y="576"/>
                  </a:lnTo>
                  <a:lnTo>
                    <a:pt x="36" y="577"/>
                  </a:lnTo>
                  <a:lnTo>
                    <a:pt x="37" y="577"/>
                  </a:lnTo>
                  <a:lnTo>
                    <a:pt x="38" y="578"/>
                  </a:lnTo>
                  <a:lnTo>
                    <a:pt x="38" y="580"/>
                  </a:lnTo>
                  <a:lnTo>
                    <a:pt x="35" y="583"/>
                  </a:lnTo>
                  <a:lnTo>
                    <a:pt x="35" y="584"/>
                  </a:lnTo>
                  <a:lnTo>
                    <a:pt x="35" y="585"/>
                  </a:lnTo>
                  <a:lnTo>
                    <a:pt x="35" y="586"/>
                  </a:lnTo>
                  <a:lnTo>
                    <a:pt x="33" y="587"/>
                  </a:lnTo>
                  <a:lnTo>
                    <a:pt x="32" y="587"/>
                  </a:lnTo>
                  <a:lnTo>
                    <a:pt x="31" y="589"/>
                  </a:lnTo>
                  <a:lnTo>
                    <a:pt x="33" y="590"/>
                  </a:lnTo>
                  <a:lnTo>
                    <a:pt x="33" y="591"/>
                  </a:lnTo>
                  <a:lnTo>
                    <a:pt x="32" y="593"/>
                  </a:lnTo>
                  <a:lnTo>
                    <a:pt x="32" y="595"/>
                  </a:lnTo>
                  <a:lnTo>
                    <a:pt x="33" y="597"/>
                  </a:lnTo>
                  <a:lnTo>
                    <a:pt x="32" y="598"/>
                  </a:lnTo>
                  <a:lnTo>
                    <a:pt x="29" y="601"/>
                  </a:lnTo>
                  <a:lnTo>
                    <a:pt x="30" y="604"/>
                  </a:lnTo>
                  <a:lnTo>
                    <a:pt x="31" y="607"/>
                  </a:lnTo>
                  <a:lnTo>
                    <a:pt x="31" y="609"/>
                  </a:lnTo>
                  <a:lnTo>
                    <a:pt x="31" y="611"/>
                  </a:lnTo>
                  <a:lnTo>
                    <a:pt x="32" y="612"/>
                  </a:lnTo>
                  <a:lnTo>
                    <a:pt x="33" y="612"/>
                  </a:lnTo>
                  <a:lnTo>
                    <a:pt x="35" y="612"/>
                  </a:lnTo>
                  <a:lnTo>
                    <a:pt x="36" y="613"/>
                  </a:lnTo>
                  <a:lnTo>
                    <a:pt x="35" y="615"/>
                  </a:lnTo>
                  <a:lnTo>
                    <a:pt x="35" y="616"/>
                  </a:lnTo>
                  <a:lnTo>
                    <a:pt x="33" y="616"/>
                  </a:lnTo>
                  <a:lnTo>
                    <a:pt x="35" y="620"/>
                  </a:lnTo>
                  <a:lnTo>
                    <a:pt x="36" y="620"/>
                  </a:lnTo>
                  <a:lnTo>
                    <a:pt x="36" y="622"/>
                  </a:lnTo>
                  <a:lnTo>
                    <a:pt x="36" y="623"/>
                  </a:lnTo>
                  <a:lnTo>
                    <a:pt x="37" y="628"/>
                  </a:lnTo>
                  <a:lnTo>
                    <a:pt x="35" y="631"/>
                  </a:lnTo>
                  <a:lnTo>
                    <a:pt x="35" y="633"/>
                  </a:lnTo>
                  <a:lnTo>
                    <a:pt x="33" y="633"/>
                  </a:lnTo>
                  <a:lnTo>
                    <a:pt x="30" y="633"/>
                  </a:lnTo>
                  <a:lnTo>
                    <a:pt x="29" y="635"/>
                  </a:lnTo>
                  <a:lnTo>
                    <a:pt x="28" y="635"/>
                  </a:lnTo>
                  <a:lnTo>
                    <a:pt x="26" y="634"/>
                  </a:lnTo>
                  <a:lnTo>
                    <a:pt x="26" y="635"/>
                  </a:lnTo>
                  <a:lnTo>
                    <a:pt x="25" y="636"/>
                  </a:lnTo>
                  <a:lnTo>
                    <a:pt x="24" y="636"/>
                  </a:lnTo>
                  <a:lnTo>
                    <a:pt x="24" y="635"/>
                  </a:lnTo>
                  <a:lnTo>
                    <a:pt x="23" y="634"/>
                  </a:lnTo>
                  <a:lnTo>
                    <a:pt x="23" y="633"/>
                  </a:lnTo>
                  <a:lnTo>
                    <a:pt x="21" y="633"/>
                  </a:lnTo>
                  <a:lnTo>
                    <a:pt x="21" y="634"/>
                  </a:lnTo>
                  <a:lnTo>
                    <a:pt x="21" y="635"/>
                  </a:lnTo>
                  <a:lnTo>
                    <a:pt x="21" y="636"/>
                  </a:lnTo>
                  <a:lnTo>
                    <a:pt x="19" y="637"/>
                  </a:lnTo>
                  <a:lnTo>
                    <a:pt x="18" y="634"/>
                  </a:lnTo>
                  <a:lnTo>
                    <a:pt x="17" y="634"/>
                  </a:lnTo>
                  <a:lnTo>
                    <a:pt x="16" y="634"/>
                  </a:lnTo>
                  <a:lnTo>
                    <a:pt x="15" y="634"/>
                  </a:lnTo>
                  <a:lnTo>
                    <a:pt x="15" y="635"/>
                  </a:lnTo>
                  <a:lnTo>
                    <a:pt x="16" y="637"/>
                  </a:lnTo>
                  <a:lnTo>
                    <a:pt x="16" y="638"/>
                  </a:lnTo>
                  <a:lnTo>
                    <a:pt x="16" y="639"/>
                  </a:lnTo>
                  <a:lnTo>
                    <a:pt x="15" y="639"/>
                  </a:lnTo>
                  <a:lnTo>
                    <a:pt x="14" y="639"/>
                  </a:lnTo>
                  <a:lnTo>
                    <a:pt x="13" y="639"/>
                  </a:lnTo>
                  <a:lnTo>
                    <a:pt x="12" y="640"/>
                  </a:lnTo>
                  <a:lnTo>
                    <a:pt x="12" y="642"/>
                  </a:lnTo>
                  <a:lnTo>
                    <a:pt x="12" y="643"/>
                  </a:lnTo>
                  <a:lnTo>
                    <a:pt x="13" y="644"/>
                  </a:lnTo>
                  <a:lnTo>
                    <a:pt x="13" y="645"/>
                  </a:lnTo>
                  <a:lnTo>
                    <a:pt x="12" y="645"/>
                  </a:lnTo>
                  <a:lnTo>
                    <a:pt x="11" y="645"/>
                  </a:lnTo>
                  <a:lnTo>
                    <a:pt x="9" y="646"/>
                  </a:lnTo>
                  <a:lnTo>
                    <a:pt x="11" y="648"/>
                  </a:lnTo>
                  <a:lnTo>
                    <a:pt x="12" y="649"/>
                  </a:lnTo>
                  <a:lnTo>
                    <a:pt x="12" y="650"/>
                  </a:lnTo>
                  <a:lnTo>
                    <a:pt x="11" y="650"/>
                  </a:lnTo>
                  <a:lnTo>
                    <a:pt x="9" y="650"/>
                  </a:lnTo>
                  <a:lnTo>
                    <a:pt x="8" y="651"/>
                  </a:lnTo>
                  <a:lnTo>
                    <a:pt x="7" y="653"/>
                  </a:lnTo>
                  <a:lnTo>
                    <a:pt x="7" y="654"/>
                  </a:lnTo>
                  <a:lnTo>
                    <a:pt x="8" y="656"/>
                  </a:lnTo>
                  <a:lnTo>
                    <a:pt x="9" y="657"/>
                  </a:lnTo>
                  <a:lnTo>
                    <a:pt x="11" y="658"/>
                  </a:lnTo>
                  <a:lnTo>
                    <a:pt x="11" y="660"/>
                  </a:lnTo>
                  <a:lnTo>
                    <a:pt x="9" y="660"/>
                  </a:lnTo>
                  <a:lnTo>
                    <a:pt x="8" y="661"/>
                  </a:lnTo>
                  <a:lnTo>
                    <a:pt x="8" y="662"/>
                  </a:lnTo>
                  <a:lnTo>
                    <a:pt x="6" y="663"/>
                  </a:lnTo>
                  <a:lnTo>
                    <a:pt x="5" y="667"/>
                  </a:lnTo>
                  <a:lnTo>
                    <a:pt x="7" y="668"/>
                  </a:lnTo>
                  <a:lnTo>
                    <a:pt x="7" y="669"/>
                  </a:lnTo>
                  <a:lnTo>
                    <a:pt x="7" y="670"/>
                  </a:lnTo>
                  <a:lnTo>
                    <a:pt x="6" y="671"/>
                  </a:lnTo>
                  <a:lnTo>
                    <a:pt x="5" y="672"/>
                  </a:lnTo>
                  <a:lnTo>
                    <a:pt x="3" y="673"/>
                  </a:lnTo>
                  <a:lnTo>
                    <a:pt x="3" y="674"/>
                  </a:lnTo>
                  <a:lnTo>
                    <a:pt x="4" y="676"/>
                  </a:lnTo>
                  <a:lnTo>
                    <a:pt x="6" y="674"/>
                  </a:lnTo>
                  <a:lnTo>
                    <a:pt x="8" y="674"/>
                  </a:lnTo>
                  <a:lnTo>
                    <a:pt x="9" y="676"/>
                  </a:lnTo>
                  <a:lnTo>
                    <a:pt x="9" y="677"/>
                  </a:lnTo>
                  <a:lnTo>
                    <a:pt x="9" y="678"/>
                  </a:lnTo>
                  <a:lnTo>
                    <a:pt x="8" y="679"/>
                  </a:lnTo>
                  <a:lnTo>
                    <a:pt x="7" y="679"/>
                  </a:lnTo>
                  <a:lnTo>
                    <a:pt x="5" y="678"/>
                  </a:lnTo>
                  <a:lnTo>
                    <a:pt x="5" y="679"/>
                  </a:lnTo>
                  <a:lnTo>
                    <a:pt x="4" y="680"/>
                  </a:lnTo>
                  <a:lnTo>
                    <a:pt x="3" y="681"/>
                  </a:lnTo>
                  <a:lnTo>
                    <a:pt x="3" y="682"/>
                  </a:lnTo>
                  <a:lnTo>
                    <a:pt x="2" y="683"/>
                  </a:lnTo>
                  <a:lnTo>
                    <a:pt x="1" y="683"/>
                  </a:lnTo>
                  <a:lnTo>
                    <a:pt x="0" y="684"/>
                  </a:lnTo>
                  <a:lnTo>
                    <a:pt x="0" y="685"/>
                  </a:lnTo>
                  <a:lnTo>
                    <a:pt x="2" y="688"/>
                  </a:lnTo>
                  <a:lnTo>
                    <a:pt x="4" y="689"/>
                  </a:lnTo>
                  <a:lnTo>
                    <a:pt x="4" y="691"/>
                  </a:lnTo>
                  <a:lnTo>
                    <a:pt x="4" y="692"/>
                  </a:lnTo>
                  <a:lnTo>
                    <a:pt x="2" y="694"/>
                  </a:lnTo>
                  <a:lnTo>
                    <a:pt x="1" y="696"/>
                  </a:lnTo>
                  <a:lnTo>
                    <a:pt x="1" y="698"/>
                  </a:lnTo>
                  <a:lnTo>
                    <a:pt x="1" y="700"/>
                  </a:lnTo>
                  <a:lnTo>
                    <a:pt x="2" y="701"/>
                  </a:lnTo>
                  <a:lnTo>
                    <a:pt x="2" y="702"/>
                  </a:lnTo>
                  <a:lnTo>
                    <a:pt x="1" y="70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99" name="Freeform 3141"/>
            <p:cNvSpPr>
              <a:spLocks/>
            </p:cNvSpPr>
            <p:nvPr/>
          </p:nvSpPr>
          <p:spPr bwMode="auto">
            <a:xfrm>
              <a:off x="2141220" y="6252210"/>
              <a:ext cx="245110" cy="204470"/>
            </a:xfrm>
            <a:custGeom>
              <a:avLst/>
              <a:gdLst>
                <a:gd name="T0" fmla="*/ 9525 w 386"/>
                <a:gd name="T1" fmla="*/ 29210 h 322"/>
                <a:gd name="T2" fmla="*/ 3175 w 386"/>
                <a:gd name="T3" fmla="*/ 37465 h 322"/>
                <a:gd name="T4" fmla="*/ 1270 w 386"/>
                <a:gd name="T5" fmla="*/ 63500 h 322"/>
                <a:gd name="T6" fmla="*/ 43180 w 386"/>
                <a:gd name="T7" fmla="*/ 78105 h 322"/>
                <a:gd name="T8" fmla="*/ 41910 w 386"/>
                <a:gd name="T9" fmla="*/ 119380 h 322"/>
                <a:gd name="T10" fmla="*/ 36830 w 386"/>
                <a:gd name="T11" fmla="*/ 142240 h 322"/>
                <a:gd name="T12" fmla="*/ 41275 w 386"/>
                <a:gd name="T13" fmla="*/ 135890 h 322"/>
                <a:gd name="T14" fmla="*/ 65405 w 386"/>
                <a:gd name="T15" fmla="*/ 123190 h 322"/>
                <a:gd name="T16" fmla="*/ 78105 w 386"/>
                <a:gd name="T17" fmla="*/ 120650 h 322"/>
                <a:gd name="T18" fmla="*/ 85725 w 386"/>
                <a:gd name="T19" fmla="*/ 119380 h 322"/>
                <a:gd name="T20" fmla="*/ 90805 w 386"/>
                <a:gd name="T21" fmla="*/ 108585 h 322"/>
                <a:gd name="T22" fmla="*/ 86995 w 386"/>
                <a:gd name="T23" fmla="*/ 66675 h 322"/>
                <a:gd name="T24" fmla="*/ 104140 w 386"/>
                <a:gd name="T25" fmla="*/ 41910 h 322"/>
                <a:gd name="T26" fmla="*/ 126365 w 386"/>
                <a:gd name="T27" fmla="*/ 55245 h 322"/>
                <a:gd name="T28" fmla="*/ 124460 w 386"/>
                <a:gd name="T29" fmla="*/ 66040 h 322"/>
                <a:gd name="T30" fmla="*/ 116205 w 386"/>
                <a:gd name="T31" fmla="*/ 71755 h 322"/>
                <a:gd name="T32" fmla="*/ 134620 w 386"/>
                <a:gd name="T33" fmla="*/ 88900 h 322"/>
                <a:gd name="T34" fmla="*/ 155575 w 386"/>
                <a:gd name="T35" fmla="*/ 99060 h 322"/>
                <a:gd name="T36" fmla="*/ 177165 w 386"/>
                <a:gd name="T37" fmla="*/ 36830 h 322"/>
                <a:gd name="T38" fmla="*/ 217805 w 386"/>
                <a:gd name="T39" fmla="*/ 45085 h 322"/>
                <a:gd name="T40" fmla="*/ 230505 w 386"/>
                <a:gd name="T41" fmla="*/ 55880 h 322"/>
                <a:gd name="T42" fmla="*/ 245110 w 386"/>
                <a:gd name="T43" fmla="*/ 71755 h 322"/>
                <a:gd name="T44" fmla="*/ 238125 w 386"/>
                <a:gd name="T45" fmla="*/ 76200 h 322"/>
                <a:gd name="T46" fmla="*/ 215265 w 386"/>
                <a:gd name="T47" fmla="*/ 90805 h 322"/>
                <a:gd name="T48" fmla="*/ 194945 w 386"/>
                <a:gd name="T49" fmla="*/ 112395 h 322"/>
                <a:gd name="T50" fmla="*/ 215900 w 386"/>
                <a:gd name="T51" fmla="*/ 144145 h 322"/>
                <a:gd name="T52" fmla="*/ 217805 w 386"/>
                <a:gd name="T53" fmla="*/ 147320 h 322"/>
                <a:gd name="T54" fmla="*/ 219710 w 386"/>
                <a:gd name="T55" fmla="*/ 148590 h 322"/>
                <a:gd name="T56" fmla="*/ 219710 w 386"/>
                <a:gd name="T57" fmla="*/ 152400 h 322"/>
                <a:gd name="T58" fmla="*/ 219075 w 386"/>
                <a:gd name="T59" fmla="*/ 155575 h 322"/>
                <a:gd name="T60" fmla="*/ 217170 w 386"/>
                <a:gd name="T61" fmla="*/ 157480 h 322"/>
                <a:gd name="T62" fmla="*/ 217805 w 386"/>
                <a:gd name="T63" fmla="*/ 159385 h 322"/>
                <a:gd name="T64" fmla="*/ 215900 w 386"/>
                <a:gd name="T65" fmla="*/ 162560 h 322"/>
                <a:gd name="T66" fmla="*/ 214630 w 386"/>
                <a:gd name="T67" fmla="*/ 164465 h 322"/>
                <a:gd name="T68" fmla="*/ 213360 w 386"/>
                <a:gd name="T69" fmla="*/ 166370 h 322"/>
                <a:gd name="T70" fmla="*/ 214630 w 386"/>
                <a:gd name="T71" fmla="*/ 167005 h 322"/>
                <a:gd name="T72" fmla="*/ 215900 w 386"/>
                <a:gd name="T73" fmla="*/ 168910 h 322"/>
                <a:gd name="T74" fmla="*/ 216535 w 386"/>
                <a:gd name="T75" fmla="*/ 169545 h 322"/>
                <a:gd name="T76" fmla="*/ 217170 w 386"/>
                <a:gd name="T77" fmla="*/ 170180 h 322"/>
                <a:gd name="T78" fmla="*/ 216535 w 386"/>
                <a:gd name="T79" fmla="*/ 171450 h 322"/>
                <a:gd name="T80" fmla="*/ 217170 w 386"/>
                <a:gd name="T81" fmla="*/ 173355 h 322"/>
                <a:gd name="T82" fmla="*/ 217170 w 386"/>
                <a:gd name="T83" fmla="*/ 174625 h 322"/>
                <a:gd name="T84" fmla="*/ 215900 w 386"/>
                <a:gd name="T85" fmla="*/ 176530 h 322"/>
                <a:gd name="T86" fmla="*/ 217170 w 386"/>
                <a:gd name="T87" fmla="*/ 177165 h 322"/>
                <a:gd name="T88" fmla="*/ 217805 w 386"/>
                <a:gd name="T89" fmla="*/ 177800 h 322"/>
                <a:gd name="T90" fmla="*/ 217805 w 386"/>
                <a:gd name="T91" fmla="*/ 179705 h 322"/>
                <a:gd name="T92" fmla="*/ 218440 w 386"/>
                <a:gd name="T93" fmla="*/ 180975 h 322"/>
                <a:gd name="T94" fmla="*/ 217805 w 386"/>
                <a:gd name="T95" fmla="*/ 183515 h 322"/>
                <a:gd name="T96" fmla="*/ 218440 w 386"/>
                <a:gd name="T97" fmla="*/ 187325 h 322"/>
                <a:gd name="T98" fmla="*/ 217170 w 386"/>
                <a:gd name="T99" fmla="*/ 189230 h 322"/>
                <a:gd name="T100" fmla="*/ 219075 w 386"/>
                <a:gd name="T101" fmla="*/ 191770 h 322"/>
                <a:gd name="T102" fmla="*/ 219075 w 386"/>
                <a:gd name="T103" fmla="*/ 193675 h 322"/>
                <a:gd name="T104" fmla="*/ 219710 w 386"/>
                <a:gd name="T105" fmla="*/ 194945 h 322"/>
                <a:gd name="T106" fmla="*/ 220345 w 386"/>
                <a:gd name="T107" fmla="*/ 196215 h 322"/>
                <a:gd name="T108" fmla="*/ 219710 w 386"/>
                <a:gd name="T109" fmla="*/ 197485 h 322"/>
                <a:gd name="T110" fmla="*/ 219710 w 386"/>
                <a:gd name="T111" fmla="*/ 199390 h 322"/>
                <a:gd name="T112" fmla="*/ 219075 w 386"/>
                <a:gd name="T113" fmla="*/ 200025 h 322"/>
                <a:gd name="T114" fmla="*/ 219075 w 386"/>
                <a:gd name="T115" fmla="*/ 204470 h 3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6"/>
                <a:gd name="T175" fmla="*/ 0 h 322"/>
                <a:gd name="T176" fmla="*/ 386 w 386"/>
                <a:gd name="T177" fmla="*/ 322 h 3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6" h="322">
                  <a:moveTo>
                    <a:pt x="17" y="0"/>
                  </a:moveTo>
                  <a:lnTo>
                    <a:pt x="15" y="46"/>
                  </a:lnTo>
                  <a:lnTo>
                    <a:pt x="14" y="59"/>
                  </a:lnTo>
                  <a:lnTo>
                    <a:pt x="5" y="59"/>
                  </a:lnTo>
                  <a:lnTo>
                    <a:pt x="3" y="77"/>
                  </a:lnTo>
                  <a:lnTo>
                    <a:pt x="2" y="100"/>
                  </a:lnTo>
                  <a:lnTo>
                    <a:pt x="0" y="117"/>
                  </a:lnTo>
                  <a:lnTo>
                    <a:pt x="68" y="123"/>
                  </a:lnTo>
                  <a:lnTo>
                    <a:pt x="67" y="152"/>
                  </a:lnTo>
                  <a:lnTo>
                    <a:pt x="66" y="188"/>
                  </a:lnTo>
                  <a:lnTo>
                    <a:pt x="48" y="214"/>
                  </a:lnTo>
                  <a:lnTo>
                    <a:pt x="58" y="224"/>
                  </a:lnTo>
                  <a:lnTo>
                    <a:pt x="63" y="220"/>
                  </a:lnTo>
                  <a:lnTo>
                    <a:pt x="65" y="214"/>
                  </a:lnTo>
                  <a:lnTo>
                    <a:pt x="78" y="197"/>
                  </a:lnTo>
                  <a:lnTo>
                    <a:pt x="103" y="194"/>
                  </a:lnTo>
                  <a:lnTo>
                    <a:pt x="117" y="188"/>
                  </a:lnTo>
                  <a:lnTo>
                    <a:pt x="123" y="190"/>
                  </a:lnTo>
                  <a:lnTo>
                    <a:pt x="129" y="192"/>
                  </a:lnTo>
                  <a:lnTo>
                    <a:pt x="135" y="188"/>
                  </a:lnTo>
                  <a:lnTo>
                    <a:pt x="138" y="190"/>
                  </a:lnTo>
                  <a:lnTo>
                    <a:pt x="143" y="171"/>
                  </a:lnTo>
                  <a:lnTo>
                    <a:pt x="126" y="147"/>
                  </a:lnTo>
                  <a:lnTo>
                    <a:pt x="137" y="105"/>
                  </a:lnTo>
                  <a:lnTo>
                    <a:pt x="148" y="78"/>
                  </a:lnTo>
                  <a:lnTo>
                    <a:pt x="164" y="66"/>
                  </a:lnTo>
                  <a:lnTo>
                    <a:pt x="183" y="86"/>
                  </a:lnTo>
                  <a:lnTo>
                    <a:pt x="199" y="87"/>
                  </a:lnTo>
                  <a:lnTo>
                    <a:pt x="203" y="98"/>
                  </a:lnTo>
                  <a:lnTo>
                    <a:pt x="196" y="104"/>
                  </a:lnTo>
                  <a:lnTo>
                    <a:pt x="194" y="108"/>
                  </a:lnTo>
                  <a:lnTo>
                    <a:pt x="183" y="113"/>
                  </a:lnTo>
                  <a:lnTo>
                    <a:pt x="192" y="128"/>
                  </a:lnTo>
                  <a:lnTo>
                    <a:pt x="212" y="140"/>
                  </a:lnTo>
                  <a:lnTo>
                    <a:pt x="221" y="169"/>
                  </a:lnTo>
                  <a:lnTo>
                    <a:pt x="245" y="156"/>
                  </a:lnTo>
                  <a:lnTo>
                    <a:pt x="228" y="104"/>
                  </a:lnTo>
                  <a:lnTo>
                    <a:pt x="279" y="58"/>
                  </a:lnTo>
                  <a:lnTo>
                    <a:pt x="338" y="68"/>
                  </a:lnTo>
                  <a:lnTo>
                    <a:pt x="343" y="71"/>
                  </a:lnTo>
                  <a:lnTo>
                    <a:pt x="343" y="77"/>
                  </a:lnTo>
                  <a:lnTo>
                    <a:pt x="363" y="88"/>
                  </a:lnTo>
                  <a:lnTo>
                    <a:pt x="364" y="97"/>
                  </a:lnTo>
                  <a:lnTo>
                    <a:pt x="386" y="113"/>
                  </a:lnTo>
                  <a:lnTo>
                    <a:pt x="381" y="118"/>
                  </a:lnTo>
                  <a:lnTo>
                    <a:pt x="375" y="120"/>
                  </a:lnTo>
                  <a:lnTo>
                    <a:pt x="371" y="142"/>
                  </a:lnTo>
                  <a:lnTo>
                    <a:pt x="339" y="143"/>
                  </a:lnTo>
                  <a:lnTo>
                    <a:pt x="311" y="155"/>
                  </a:lnTo>
                  <a:lnTo>
                    <a:pt x="307" y="177"/>
                  </a:lnTo>
                  <a:lnTo>
                    <a:pt x="323" y="202"/>
                  </a:lnTo>
                  <a:lnTo>
                    <a:pt x="340" y="227"/>
                  </a:lnTo>
                  <a:lnTo>
                    <a:pt x="342" y="231"/>
                  </a:lnTo>
                  <a:lnTo>
                    <a:pt x="343" y="232"/>
                  </a:lnTo>
                  <a:lnTo>
                    <a:pt x="345" y="233"/>
                  </a:lnTo>
                  <a:lnTo>
                    <a:pt x="346" y="234"/>
                  </a:lnTo>
                  <a:lnTo>
                    <a:pt x="346" y="237"/>
                  </a:lnTo>
                  <a:lnTo>
                    <a:pt x="346" y="240"/>
                  </a:lnTo>
                  <a:lnTo>
                    <a:pt x="345" y="241"/>
                  </a:lnTo>
                  <a:lnTo>
                    <a:pt x="345" y="245"/>
                  </a:lnTo>
                  <a:lnTo>
                    <a:pt x="343" y="247"/>
                  </a:lnTo>
                  <a:lnTo>
                    <a:pt x="342" y="248"/>
                  </a:lnTo>
                  <a:lnTo>
                    <a:pt x="343" y="250"/>
                  </a:lnTo>
                  <a:lnTo>
                    <a:pt x="343" y="251"/>
                  </a:lnTo>
                  <a:lnTo>
                    <a:pt x="342" y="255"/>
                  </a:lnTo>
                  <a:lnTo>
                    <a:pt x="340" y="256"/>
                  </a:lnTo>
                  <a:lnTo>
                    <a:pt x="340" y="258"/>
                  </a:lnTo>
                  <a:lnTo>
                    <a:pt x="338" y="259"/>
                  </a:lnTo>
                  <a:lnTo>
                    <a:pt x="336" y="260"/>
                  </a:lnTo>
                  <a:lnTo>
                    <a:pt x="336" y="262"/>
                  </a:lnTo>
                  <a:lnTo>
                    <a:pt x="336" y="263"/>
                  </a:lnTo>
                  <a:lnTo>
                    <a:pt x="338" y="263"/>
                  </a:lnTo>
                  <a:lnTo>
                    <a:pt x="340" y="264"/>
                  </a:lnTo>
                  <a:lnTo>
                    <a:pt x="340" y="266"/>
                  </a:lnTo>
                  <a:lnTo>
                    <a:pt x="340" y="267"/>
                  </a:lnTo>
                  <a:lnTo>
                    <a:pt x="341" y="267"/>
                  </a:lnTo>
                  <a:lnTo>
                    <a:pt x="342" y="267"/>
                  </a:lnTo>
                  <a:lnTo>
                    <a:pt x="342" y="268"/>
                  </a:lnTo>
                  <a:lnTo>
                    <a:pt x="342" y="269"/>
                  </a:lnTo>
                  <a:lnTo>
                    <a:pt x="341" y="270"/>
                  </a:lnTo>
                  <a:lnTo>
                    <a:pt x="341" y="272"/>
                  </a:lnTo>
                  <a:lnTo>
                    <a:pt x="342" y="273"/>
                  </a:lnTo>
                  <a:lnTo>
                    <a:pt x="342" y="274"/>
                  </a:lnTo>
                  <a:lnTo>
                    <a:pt x="342" y="275"/>
                  </a:lnTo>
                  <a:lnTo>
                    <a:pt x="341" y="278"/>
                  </a:lnTo>
                  <a:lnTo>
                    <a:pt x="340" y="278"/>
                  </a:lnTo>
                  <a:lnTo>
                    <a:pt x="341" y="279"/>
                  </a:lnTo>
                  <a:lnTo>
                    <a:pt x="342" y="279"/>
                  </a:lnTo>
                  <a:lnTo>
                    <a:pt x="342" y="280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3" y="283"/>
                  </a:lnTo>
                  <a:lnTo>
                    <a:pt x="344" y="283"/>
                  </a:lnTo>
                  <a:lnTo>
                    <a:pt x="344" y="285"/>
                  </a:lnTo>
                  <a:lnTo>
                    <a:pt x="344" y="287"/>
                  </a:lnTo>
                  <a:lnTo>
                    <a:pt x="343" y="289"/>
                  </a:lnTo>
                  <a:lnTo>
                    <a:pt x="343" y="291"/>
                  </a:lnTo>
                  <a:lnTo>
                    <a:pt x="344" y="295"/>
                  </a:lnTo>
                  <a:lnTo>
                    <a:pt x="343" y="297"/>
                  </a:lnTo>
                  <a:lnTo>
                    <a:pt x="342" y="298"/>
                  </a:lnTo>
                  <a:lnTo>
                    <a:pt x="343" y="299"/>
                  </a:lnTo>
                  <a:lnTo>
                    <a:pt x="345" y="302"/>
                  </a:lnTo>
                  <a:lnTo>
                    <a:pt x="346" y="304"/>
                  </a:lnTo>
                  <a:lnTo>
                    <a:pt x="345" y="305"/>
                  </a:lnTo>
                  <a:lnTo>
                    <a:pt x="345" y="306"/>
                  </a:lnTo>
                  <a:lnTo>
                    <a:pt x="346" y="307"/>
                  </a:lnTo>
                  <a:lnTo>
                    <a:pt x="347" y="307"/>
                  </a:lnTo>
                  <a:lnTo>
                    <a:pt x="347" y="309"/>
                  </a:lnTo>
                  <a:lnTo>
                    <a:pt x="346" y="310"/>
                  </a:lnTo>
                  <a:lnTo>
                    <a:pt x="346" y="311"/>
                  </a:lnTo>
                  <a:lnTo>
                    <a:pt x="347" y="313"/>
                  </a:lnTo>
                  <a:lnTo>
                    <a:pt x="346" y="314"/>
                  </a:lnTo>
                  <a:lnTo>
                    <a:pt x="345" y="314"/>
                  </a:lnTo>
                  <a:lnTo>
                    <a:pt x="345" y="315"/>
                  </a:lnTo>
                  <a:lnTo>
                    <a:pt x="344" y="321"/>
                  </a:lnTo>
                  <a:lnTo>
                    <a:pt x="345" y="3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00" name="Freeform 3142"/>
            <p:cNvSpPr>
              <a:spLocks/>
            </p:cNvSpPr>
            <p:nvPr/>
          </p:nvSpPr>
          <p:spPr bwMode="auto">
            <a:xfrm>
              <a:off x="1766570" y="6639560"/>
              <a:ext cx="185420" cy="93980"/>
            </a:xfrm>
            <a:custGeom>
              <a:avLst/>
              <a:gdLst>
                <a:gd name="T0" fmla="*/ 15875 w 292"/>
                <a:gd name="T1" fmla="*/ 93980 h 148"/>
                <a:gd name="T2" fmla="*/ 5715 w 292"/>
                <a:gd name="T3" fmla="*/ 92710 h 148"/>
                <a:gd name="T4" fmla="*/ 3810 w 292"/>
                <a:gd name="T5" fmla="*/ 82550 h 148"/>
                <a:gd name="T6" fmla="*/ 635 w 292"/>
                <a:gd name="T7" fmla="*/ 74930 h 148"/>
                <a:gd name="T8" fmla="*/ 0 w 292"/>
                <a:gd name="T9" fmla="*/ 69850 h 148"/>
                <a:gd name="T10" fmla="*/ 5080 w 292"/>
                <a:gd name="T11" fmla="*/ 67945 h 148"/>
                <a:gd name="T12" fmla="*/ 8890 w 292"/>
                <a:gd name="T13" fmla="*/ 69850 h 148"/>
                <a:gd name="T14" fmla="*/ 12065 w 292"/>
                <a:gd name="T15" fmla="*/ 69850 h 148"/>
                <a:gd name="T16" fmla="*/ 18415 w 292"/>
                <a:gd name="T17" fmla="*/ 69215 h 148"/>
                <a:gd name="T18" fmla="*/ 29210 w 292"/>
                <a:gd name="T19" fmla="*/ 57785 h 148"/>
                <a:gd name="T20" fmla="*/ 26035 w 292"/>
                <a:gd name="T21" fmla="*/ 48260 h 148"/>
                <a:gd name="T22" fmla="*/ 34925 w 292"/>
                <a:gd name="T23" fmla="*/ 33020 h 148"/>
                <a:gd name="T24" fmla="*/ 49530 w 292"/>
                <a:gd name="T25" fmla="*/ 32385 h 148"/>
                <a:gd name="T26" fmla="*/ 59055 w 292"/>
                <a:gd name="T27" fmla="*/ 30480 h 148"/>
                <a:gd name="T28" fmla="*/ 64770 w 292"/>
                <a:gd name="T29" fmla="*/ 38735 h 148"/>
                <a:gd name="T30" fmla="*/ 75565 w 292"/>
                <a:gd name="T31" fmla="*/ 34290 h 148"/>
                <a:gd name="T32" fmla="*/ 86360 w 292"/>
                <a:gd name="T33" fmla="*/ 56515 h 148"/>
                <a:gd name="T34" fmla="*/ 87630 w 292"/>
                <a:gd name="T35" fmla="*/ 58420 h 148"/>
                <a:gd name="T36" fmla="*/ 95250 w 292"/>
                <a:gd name="T37" fmla="*/ 53340 h 148"/>
                <a:gd name="T38" fmla="*/ 99695 w 292"/>
                <a:gd name="T39" fmla="*/ 55245 h 148"/>
                <a:gd name="T40" fmla="*/ 102235 w 292"/>
                <a:gd name="T41" fmla="*/ 44450 h 148"/>
                <a:gd name="T42" fmla="*/ 105410 w 292"/>
                <a:gd name="T43" fmla="*/ 33020 h 148"/>
                <a:gd name="T44" fmla="*/ 110490 w 292"/>
                <a:gd name="T45" fmla="*/ 23495 h 148"/>
                <a:gd name="T46" fmla="*/ 116840 w 292"/>
                <a:gd name="T47" fmla="*/ 13970 h 148"/>
                <a:gd name="T48" fmla="*/ 126365 w 292"/>
                <a:gd name="T49" fmla="*/ 0 h 148"/>
                <a:gd name="T50" fmla="*/ 128905 w 292"/>
                <a:gd name="T51" fmla="*/ 6985 h 148"/>
                <a:gd name="T52" fmla="*/ 133350 w 292"/>
                <a:gd name="T53" fmla="*/ 3810 h 148"/>
                <a:gd name="T54" fmla="*/ 132715 w 292"/>
                <a:gd name="T55" fmla="*/ 13970 h 148"/>
                <a:gd name="T56" fmla="*/ 132080 w 292"/>
                <a:gd name="T57" fmla="*/ 23495 h 148"/>
                <a:gd name="T58" fmla="*/ 156210 w 292"/>
                <a:gd name="T59" fmla="*/ 26035 h 148"/>
                <a:gd name="T60" fmla="*/ 185420 w 292"/>
                <a:gd name="T61" fmla="*/ 27940 h 148"/>
                <a:gd name="T62" fmla="*/ 176530 w 292"/>
                <a:gd name="T63" fmla="*/ 36195 h 148"/>
                <a:gd name="T64" fmla="*/ 170180 w 292"/>
                <a:gd name="T65" fmla="*/ 44450 h 148"/>
                <a:gd name="T66" fmla="*/ 170815 w 292"/>
                <a:gd name="T67" fmla="*/ 47625 h 148"/>
                <a:gd name="T68" fmla="*/ 159385 w 292"/>
                <a:gd name="T69" fmla="*/ 45720 h 148"/>
                <a:gd name="T70" fmla="*/ 150495 w 292"/>
                <a:gd name="T71" fmla="*/ 43180 h 148"/>
                <a:gd name="T72" fmla="*/ 143510 w 292"/>
                <a:gd name="T73" fmla="*/ 43180 h 148"/>
                <a:gd name="T74" fmla="*/ 135255 w 292"/>
                <a:gd name="T75" fmla="*/ 47625 h 148"/>
                <a:gd name="T76" fmla="*/ 130175 w 292"/>
                <a:gd name="T77" fmla="*/ 52705 h 148"/>
                <a:gd name="T78" fmla="*/ 126365 w 292"/>
                <a:gd name="T79" fmla="*/ 58420 h 148"/>
                <a:gd name="T80" fmla="*/ 121285 w 292"/>
                <a:gd name="T81" fmla="*/ 64135 h 148"/>
                <a:gd name="T82" fmla="*/ 114935 w 292"/>
                <a:gd name="T83" fmla="*/ 70485 h 148"/>
                <a:gd name="T84" fmla="*/ 104775 w 292"/>
                <a:gd name="T85" fmla="*/ 74930 h 148"/>
                <a:gd name="T86" fmla="*/ 102870 w 292"/>
                <a:gd name="T87" fmla="*/ 73660 h 148"/>
                <a:gd name="T88" fmla="*/ 95250 w 292"/>
                <a:gd name="T89" fmla="*/ 77470 h 148"/>
                <a:gd name="T90" fmla="*/ 94615 w 292"/>
                <a:gd name="T91" fmla="*/ 81280 h 148"/>
                <a:gd name="T92" fmla="*/ 83820 w 292"/>
                <a:gd name="T93" fmla="*/ 92710 h 148"/>
                <a:gd name="T94" fmla="*/ 74930 w 292"/>
                <a:gd name="T95" fmla="*/ 93345 h 148"/>
                <a:gd name="T96" fmla="*/ 67945 w 292"/>
                <a:gd name="T97" fmla="*/ 93345 h 148"/>
                <a:gd name="T98" fmla="*/ 60325 w 292"/>
                <a:gd name="T99" fmla="*/ 92075 h 148"/>
                <a:gd name="T100" fmla="*/ 57150 w 292"/>
                <a:gd name="T101" fmla="*/ 92710 h 148"/>
                <a:gd name="T102" fmla="*/ 50800 w 292"/>
                <a:gd name="T103" fmla="*/ 92710 h 148"/>
                <a:gd name="T104" fmla="*/ 43815 w 292"/>
                <a:gd name="T105" fmla="*/ 92710 h 148"/>
                <a:gd name="T106" fmla="*/ 27305 w 292"/>
                <a:gd name="T107" fmla="*/ 93345 h 148"/>
                <a:gd name="T108" fmla="*/ 15875 w 292"/>
                <a:gd name="T109" fmla="*/ 93980 h 1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2"/>
                <a:gd name="T166" fmla="*/ 0 h 148"/>
                <a:gd name="T167" fmla="*/ 292 w 292"/>
                <a:gd name="T168" fmla="*/ 148 h 14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2" h="148">
                  <a:moveTo>
                    <a:pt x="25" y="148"/>
                  </a:moveTo>
                  <a:lnTo>
                    <a:pt x="9" y="146"/>
                  </a:lnTo>
                  <a:lnTo>
                    <a:pt x="6" y="130"/>
                  </a:lnTo>
                  <a:lnTo>
                    <a:pt x="1" y="118"/>
                  </a:lnTo>
                  <a:lnTo>
                    <a:pt x="0" y="110"/>
                  </a:lnTo>
                  <a:lnTo>
                    <a:pt x="8" y="107"/>
                  </a:lnTo>
                  <a:lnTo>
                    <a:pt x="14" y="110"/>
                  </a:lnTo>
                  <a:lnTo>
                    <a:pt x="19" y="110"/>
                  </a:lnTo>
                  <a:lnTo>
                    <a:pt x="29" y="109"/>
                  </a:lnTo>
                  <a:lnTo>
                    <a:pt x="46" y="91"/>
                  </a:lnTo>
                  <a:lnTo>
                    <a:pt x="41" y="76"/>
                  </a:lnTo>
                  <a:lnTo>
                    <a:pt x="55" y="52"/>
                  </a:lnTo>
                  <a:lnTo>
                    <a:pt x="78" y="51"/>
                  </a:lnTo>
                  <a:lnTo>
                    <a:pt x="93" y="48"/>
                  </a:lnTo>
                  <a:lnTo>
                    <a:pt x="102" y="61"/>
                  </a:lnTo>
                  <a:lnTo>
                    <a:pt x="119" y="54"/>
                  </a:lnTo>
                  <a:lnTo>
                    <a:pt x="136" y="89"/>
                  </a:lnTo>
                  <a:lnTo>
                    <a:pt x="138" y="92"/>
                  </a:lnTo>
                  <a:lnTo>
                    <a:pt x="150" y="84"/>
                  </a:lnTo>
                  <a:lnTo>
                    <a:pt x="157" y="87"/>
                  </a:lnTo>
                  <a:lnTo>
                    <a:pt x="161" y="70"/>
                  </a:lnTo>
                  <a:lnTo>
                    <a:pt x="166" y="52"/>
                  </a:lnTo>
                  <a:lnTo>
                    <a:pt x="174" y="37"/>
                  </a:lnTo>
                  <a:lnTo>
                    <a:pt x="184" y="22"/>
                  </a:lnTo>
                  <a:lnTo>
                    <a:pt x="199" y="0"/>
                  </a:lnTo>
                  <a:lnTo>
                    <a:pt x="203" y="11"/>
                  </a:lnTo>
                  <a:lnTo>
                    <a:pt x="210" y="6"/>
                  </a:lnTo>
                  <a:lnTo>
                    <a:pt x="209" y="22"/>
                  </a:lnTo>
                  <a:lnTo>
                    <a:pt x="208" y="37"/>
                  </a:lnTo>
                  <a:lnTo>
                    <a:pt x="246" y="41"/>
                  </a:lnTo>
                  <a:lnTo>
                    <a:pt x="292" y="44"/>
                  </a:lnTo>
                  <a:lnTo>
                    <a:pt x="278" y="57"/>
                  </a:lnTo>
                  <a:lnTo>
                    <a:pt x="268" y="70"/>
                  </a:lnTo>
                  <a:lnTo>
                    <a:pt x="269" y="75"/>
                  </a:lnTo>
                  <a:lnTo>
                    <a:pt x="251" y="72"/>
                  </a:lnTo>
                  <a:lnTo>
                    <a:pt x="237" y="68"/>
                  </a:lnTo>
                  <a:lnTo>
                    <a:pt x="226" y="68"/>
                  </a:lnTo>
                  <a:lnTo>
                    <a:pt x="213" y="75"/>
                  </a:lnTo>
                  <a:lnTo>
                    <a:pt x="205" y="83"/>
                  </a:lnTo>
                  <a:lnTo>
                    <a:pt x="199" y="92"/>
                  </a:lnTo>
                  <a:lnTo>
                    <a:pt x="191" y="101"/>
                  </a:lnTo>
                  <a:lnTo>
                    <a:pt x="181" y="111"/>
                  </a:lnTo>
                  <a:lnTo>
                    <a:pt x="165" y="118"/>
                  </a:lnTo>
                  <a:lnTo>
                    <a:pt x="162" y="116"/>
                  </a:lnTo>
                  <a:lnTo>
                    <a:pt x="150" y="122"/>
                  </a:lnTo>
                  <a:lnTo>
                    <a:pt x="149" y="128"/>
                  </a:lnTo>
                  <a:lnTo>
                    <a:pt x="132" y="146"/>
                  </a:lnTo>
                  <a:lnTo>
                    <a:pt x="118" y="147"/>
                  </a:lnTo>
                  <a:lnTo>
                    <a:pt x="107" y="147"/>
                  </a:lnTo>
                  <a:lnTo>
                    <a:pt x="95" y="145"/>
                  </a:lnTo>
                  <a:lnTo>
                    <a:pt x="90" y="146"/>
                  </a:lnTo>
                  <a:lnTo>
                    <a:pt x="80" y="146"/>
                  </a:lnTo>
                  <a:lnTo>
                    <a:pt x="69" y="146"/>
                  </a:lnTo>
                  <a:lnTo>
                    <a:pt x="43" y="147"/>
                  </a:lnTo>
                  <a:lnTo>
                    <a:pt x="25" y="14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01" name="Freeform 3144"/>
            <p:cNvSpPr>
              <a:spLocks/>
            </p:cNvSpPr>
            <p:nvPr/>
          </p:nvSpPr>
          <p:spPr bwMode="auto">
            <a:xfrm>
              <a:off x="3975100" y="5631815"/>
              <a:ext cx="137795" cy="204470"/>
            </a:xfrm>
            <a:custGeom>
              <a:avLst/>
              <a:gdLst>
                <a:gd name="T0" fmla="*/ 50165 w 217"/>
                <a:gd name="T1" fmla="*/ 8255 h 322"/>
                <a:gd name="T2" fmla="*/ 55880 w 217"/>
                <a:gd name="T3" fmla="*/ 10160 h 322"/>
                <a:gd name="T4" fmla="*/ 45720 w 217"/>
                <a:gd name="T5" fmla="*/ 26035 h 322"/>
                <a:gd name="T6" fmla="*/ 48260 w 217"/>
                <a:gd name="T7" fmla="*/ 31750 h 322"/>
                <a:gd name="T8" fmla="*/ 60960 w 217"/>
                <a:gd name="T9" fmla="*/ 33020 h 322"/>
                <a:gd name="T10" fmla="*/ 65405 w 217"/>
                <a:gd name="T11" fmla="*/ 30480 h 322"/>
                <a:gd name="T12" fmla="*/ 88265 w 217"/>
                <a:gd name="T13" fmla="*/ 41275 h 322"/>
                <a:gd name="T14" fmla="*/ 80645 w 217"/>
                <a:gd name="T15" fmla="*/ 56515 h 322"/>
                <a:gd name="T16" fmla="*/ 83185 w 217"/>
                <a:gd name="T17" fmla="*/ 66040 h 322"/>
                <a:gd name="T18" fmla="*/ 91440 w 217"/>
                <a:gd name="T19" fmla="*/ 67310 h 322"/>
                <a:gd name="T20" fmla="*/ 96520 w 217"/>
                <a:gd name="T21" fmla="*/ 98425 h 322"/>
                <a:gd name="T22" fmla="*/ 86995 w 217"/>
                <a:gd name="T23" fmla="*/ 113665 h 322"/>
                <a:gd name="T24" fmla="*/ 88900 w 217"/>
                <a:gd name="T25" fmla="*/ 128270 h 322"/>
                <a:gd name="T26" fmla="*/ 92710 w 217"/>
                <a:gd name="T27" fmla="*/ 134620 h 322"/>
                <a:gd name="T28" fmla="*/ 109220 w 217"/>
                <a:gd name="T29" fmla="*/ 138430 h 322"/>
                <a:gd name="T30" fmla="*/ 114300 w 217"/>
                <a:gd name="T31" fmla="*/ 177165 h 322"/>
                <a:gd name="T32" fmla="*/ 97790 w 217"/>
                <a:gd name="T33" fmla="*/ 177165 h 322"/>
                <a:gd name="T34" fmla="*/ 82550 w 217"/>
                <a:gd name="T35" fmla="*/ 180975 h 322"/>
                <a:gd name="T36" fmla="*/ 57785 w 217"/>
                <a:gd name="T37" fmla="*/ 195580 h 322"/>
                <a:gd name="T38" fmla="*/ 54610 w 217"/>
                <a:gd name="T39" fmla="*/ 179070 h 322"/>
                <a:gd name="T40" fmla="*/ 55245 w 217"/>
                <a:gd name="T41" fmla="*/ 166370 h 322"/>
                <a:gd name="T42" fmla="*/ 66040 w 217"/>
                <a:gd name="T43" fmla="*/ 147955 h 322"/>
                <a:gd name="T44" fmla="*/ 60960 w 217"/>
                <a:gd name="T45" fmla="*/ 129540 h 322"/>
                <a:gd name="T46" fmla="*/ 61595 w 217"/>
                <a:gd name="T47" fmla="*/ 111760 h 322"/>
                <a:gd name="T48" fmla="*/ 43815 w 217"/>
                <a:gd name="T49" fmla="*/ 102870 h 322"/>
                <a:gd name="T50" fmla="*/ 30480 w 217"/>
                <a:gd name="T51" fmla="*/ 90805 h 322"/>
                <a:gd name="T52" fmla="*/ 28575 w 217"/>
                <a:gd name="T53" fmla="*/ 88900 h 322"/>
                <a:gd name="T54" fmla="*/ 32385 w 217"/>
                <a:gd name="T55" fmla="*/ 85090 h 322"/>
                <a:gd name="T56" fmla="*/ 44450 w 217"/>
                <a:gd name="T57" fmla="*/ 82550 h 322"/>
                <a:gd name="T58" fmla="*/ 42545 w 217"/>
                <a:gd name="T59" fmla="*/ 77470 h 322"/>
                <a:gd name="T60" fmla="*/ 38735 w 217"/>
                <a:gd name="T61" fmla="*/ 75565 h 322"/>
                <a:gd name="T62" fmla="*/ 40640 w 217"/>
                <a:gd name="T63" fmla="*/ 71120 h 322"/>
                <a:gd name="T64" fmla="*/ 39370 w 217"/>
                <a:gd name="T65" fmla="*/ 68580 h 322"/>
                <a:gd name="T66" fmla="*/ 33655 w 217"/>
                <a:gd name="T67" fmla="*/ 64135 h 322"/>
                <a:gd name="T68" fmla="*/ 24765 w 217"/>
                <a:gd name="T69" fmla="*/ 63500 h 322"/>
                <a:gd name="T70" fmla="*/ 21590 w 217"/>
                <a:gd name="T71" fmla="*/ 67945 h 322"/>
                <a:gd name="T72" fmla="*/ 5080 w 217"/>
                <a:gd name="T73" fmla="*/ 79375 h 322"/>
                <a:gd name="T74" fmla="*/ 5715 w 217"/>
                <a:gd name="T75" fmla="*/ 57150 h 322"/>
                <a:gd name="T76" fmla="*/ 8255 w 217"/>
                <a:gd name="T77" fmla="*/ 45085 h 322"/>
                <a:gd name="T78" fmla="*/ 12700 w 217"/>
                <a:gd name="T79" fmla="*/ 36195 h 322"/>
                <a:gd name="T80" fmla="*/ 18415 w 217"/>
                <a:gd name="T81" fmla="*/ 38100 h 322"/>
                <a:gd name="T82" fmla="*/ 23495 w 217"/>
                <a:gd name="T83" fmla="*/ 34290 h 322"/>
                <a:gd name="T84" fmla="*/ 28575 w 217"/>
                <a:gd name="T85" fmla="*/ 29845 h 322"/>
                <a:gd name="T86" fmla="*/ 36830 w 217"/>
                <a:gd name="T87" fmla="*/ 23495 h 322"/>
                <a:gd name="T88" fmla="*/ 38100 w 217"/>
                <a:gd name="T89" fmla="*/ 19685 h 322"/>
                <a:gd name="T90" fmla="*/ 38735 w 217"/>
                <a:gd name="T91" fmla="*/ 22225 h 322"/>
                <a:gd name="T92" fmla="*/ 42545 w 217"/>
                <a:gd name="T93" fmla="*/ 21590 h 322"/>
                <a:gd name="T94" fmla="*/ 40640 w 217"/>
                <a:gd name="T95" fmla="*/ 16510 h 3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7"/>
                <a:gd name="T145" fmla="*/ 0 h 322"/>
                <a:gd name="T146" fmla="*/ 217 w 217"/>
                <a:gd name="T147" fmla="*/ 322 h 3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7" h="322">
                  <a:moveTo>
                    <a:pt x="64" y="26"/>
                  </a:moveTo>
                  <a:lnTo>
                    <a:pt x="71" y="26"/>
                  </a:lnTo>
                  <a:lnTo>
                    <a:pt x="79" y="13"/>
                  </a:lnTo>
                  <a:lnTo>
                    <a:pt x="84" y="0"/>
                  </a:lnTo>
                  <a:lnTo>
                    <a:pt x="96" y="4"/>
                  </a:lnTo>
                  <a:lnTo>
                    <a:pt x="88" y="16"/>
                  </a:lnTo>
                  <a:lnTo>
                    <a:pt x="81" y="27"/>
                  </a:lnTo>
                  <a:lnTo>
                    <a:pt x="77" y="36"/>
                  </a:lnTo>
                  <a:lnTo>
                    <a:pt x="72" y="41"/>
                  </a:lnTo>
                  <a:lnTo>
                    <a:pt x="73" y="46"/>
                  </a:lnTo>
                  <a:lnTo>
                    <a:pt x="74" y="48"/>
                  </a:lnTo>
                  <a:lnTo>
                    <a:pt x="76" y="50"/>
                  </a:lnTo>
                  <a:lnTo>
                    <a:pt x="79" y="55"/>
                  </a:lnTo>
                  <a:lnTo>
                    <a:pt x="92" y="51"/>
                  </a:lnTo>
                  <a:lnTo>
                    <a:pt x="96" y="52"/>
                  </a:lnTo>
                  <a:lnTo>
                    <a:pt x="98" y="55"/>
                  </a:lnTo>
                  <a:lnTo>
                    <a:pt x="105" y="53"/>
                  </a:lnTo>
                  <a:lnTo>
                    <a:pt x="103" y="48"/>
                  </a:lnTo>
                  <a:lnTo>
                    <a:pt x="128" y="42"/>
                  </a:lnTo>
                  <a:lnTo>
                    <a:pt x="132" y="52"/>
                  </a:lnTo>
                  <a:lnTo>
                    <a:pt x="139" y="65"/>
                  </a:lnTo>
                  <a:lnTo>
                    <a:pt x="131" y="73"/>
                  </a:lnTo>
                  <a:lnTo>
                    <a:pt x="124" y="85"/>
                  </a:lnTo>
                  <a:lnTo>
                    <a:pt x="127" y="89"/>
                  </a:lnTo>
                  <a:lnTo>
                    <a:pt x="129" y="88"/>
                  </a:lnTo>
                  <a:lnTo>
                    <a:pt x="136" y="99"/>
                  </a:lnTo>
                  <a:lnTo>
                    <a:pt x="131" y="104"/>
                  </a:lnTo>
                  <a:lnTo>
                    <a:pt x="133" y="105"/>
                  </a:lnTo>
                  <a:lnTo>
                    <a:pt x="140" y="102"/>
                  </a:lnTo>
                  <a:lnTo>
                    <a:pt x="144" y="106"/>
                  </a:lnTo>
                  <a:lnTo>
                    <a:pt x="146" y="111"/>
                  </a:lnTo>
                  <a:lnTo>
                    <a:pt x="155" y="146"/>
                  </a:lnTo>
                  <a:lnTo>
                    <a:pt x="152" y="155"/>
                  </a:lnTo>
                  <a:lnTo>
                    <a:pt x="127" y="166"/>
                  </a:lnTo>
                  <a:lnTo>
                    <a:pt x="130" y="179"/>
                  </a:lnTo>
                  <a:lnTo>
                    <a:pt x="137" y="179"/>
                  </a:lnTo>
                  <a:lnTo>
                    <a:pt x="139" y="185"/>
                  </a:lnTo>
                  <a:lnTo>
                    <a:pt x="144" y="187"/>
                  </a:lnTo>
                  <a:lnTo>
                    <a:pt x="140" y="202"/>
                  </a:lnTo>
                  <a:lnTo>
                    <a:pt x="136" y="215"/>
                  </a:lnTo>
                  <a:lnTo>
                    <a:pt x="147" y="218"/>
                  </a:lnTo>
                  <a:lnTo>
                    <a:pt x="146" y="212"/>
                  </a:lnTo>
                  <a:lnTo>
                    <a:pt x="155" y="210"/>
                  </a:lnTo>
                  <a:lnTo>
                    <a:pt x="159" y="214"/>
                  </a:lnTo>
                  <a:lnTo>
                    <a:pt x="172" y="218"/>
                  </a:lnTo>
                  <a:lnTo>
                    <a:pt x="169" y="228"/>
                  </a:lnTo>
                  <a:lnTo>
                    <a:pt x="217" y="234"/>
                  </a:lnTo>
                  <a:lnTo>
                    <a:pt x="180" y="279"/>
                  </a:lnTo>
                  <a:lnTo>
                    <a:pt x="173" y="294"/>
                  </a:lnTo>
                  <a:lnTo>
                    <a:pt x="166" y="287"/>
                  </a:lnTo>
                  <a:lnTo>
                    <a:pt x="154" y="279"/>
                  </a:lnTo>
                  <a:lnTo>
                    <a:pt x="137" y="284"/>
                  </a:lnTo>
                  <a:lnTo>
                    <a:pt x="134" y="282"/>
                  </a:lnTo>
                  <a:lnTo>
                    <a:pt x="130" y="285"/>
                  </a:lnTo>
                  <a:lnTo>
                    <a:pt x="129" y="322"/>
                  </a:lnTo>
                  <a:lnTo>
                    <a:pt x="94" y="322"/>
                  </a:lnTo>
                  <a:lnTo>
                    <a:pt x="91" y="308"/>
                  </a:lnTo>
                  <a:lnTo>
                    <a:pt x="86" y="302"/>
                  </a:lnTo>
                  <a:lnTo>
                    <a:pt x="85" y="293"/>
                  </a:lnTo>
                  <a:lnTo>
                    <a:pt x="86" y="282"/>
                  </a:lnTo>
                  <a:lnTo>
                    <a:pt x="86" y="279"/>
                  </a:lnTo>
                  <a:lnTo>
                    <a:pt x="87" y="274"/>
                  </a:lnTo>
                  <a:lnTo>
                    <a:pt x="87" y="262"/>
                  </a:lnTo>
                  <a:lnTo>
                    <a:pt x="85" y="253"/>
                  </a:lnTo>
                  <a:lnTo>
                    <a:pt x="98" y="255"/>
                  </a:lnTo>
                  <a:lnTo>
                    <a:pt x="104" y="233"/>
                  </a:lnTo>
                  <a:lnTo>
                    <a:pt x="105" y="223"/>
                  </a:lnTo>
                  <a:lnTo>
                    <a:pt x="96" y="218"/>
                  </a:lnTo>
                  <a:lnTo>
                    <a:pt x="96" y="204"/>
                  </a:lnTo>
                  <a:lnTo>
                    <a:pt x="96" y="198"/>
                  </a:lnTo>
                  <a:lnTo>
                    <a:pt x="97" y="189"/>
                  </a:lnTo>
                  <a:lnTo>
                    <a:pt x="97" y="176"/>
                  </a:lnTo>
                  <a:lnTo>
                    <a:pt x="81" y="176"/>
                  </a:lnTo>
                  <a:lnTo>
                    <a:pt x="76" y="167"/>
                  </a:lnTo>
                  <a:lnTo>
                    <a:pt x="69" y="162"/>
                  </a:lnTo>
                  <a:lnTo>
                    <a:pt x="52" y="153"/>
                  </a:lnTo>
                  <a:lnTo>
                    <a:pt x="48" y="145"/>
                  </a:lnTo>
                  <a:lnTo>
                    <a:pt x="48" y="143"/>
                  </a:lnTo>
                  <a:lnTo>
                    <a:pt x="47" y="142"/>
                  </a:lnTo>
                  <a:lnTo>
                    <a:pt x="46" y="142"/>
                  </a:lnTo>
                  <a:lnTo>
                    <a:pt x="45" y="140"/>
                  </a:lnTo>
                  <a:lnTo>
                    <a:pt x="46" y="137"/>
                  </a:lnTo>
                  <a:lnTo>
                    <a:pt x="48" y="135"/>
                  </a:lnTo>
                  <a:lnTo>
                    <a:pt x="51" y="134"/>
                  </a:lnTo>
                  <a:lnTo>
                    <a:pt x="58" y="133"/>
                  </a:lnTo>
                  <a:lnTo>
                    <a:pt x="67" y="132"/>
                  </a:lnTo>
                  <a:lnTo>
                    <a:pt x="70" y="130"/>
                  </a:lnTo>
                  <a:lnTo>
                    <a:pt x="70" y="127"/>
                  </a:lnTo>
                  <a:lnTo>
                    <a:pt x="68" y="123"/>
                  </a:lnTo>
                  <a:lnTo>
                    <a:pt x="67" y="122"/>
                  </a:lnTo>
                  <a:lnTo>
                    <a:pt x="64" y="121"/>
                  </a:lnTo>
                  <a:lnTo>
                    <a:pt x="63" y="121"/>
                  </a:lnTo>
                  <a:lnTo>
                    <a:pt x="61" y="119"/>
                  </a:lnTo>
                  <a:lnTo>
                    <a:pt x="61" y="117"/>
                  </a:lnTo>
                  <a:lnTo>
                    <a:pt x="62" y="113"/>
                  </a:lnTo>
                  <a:lnTo>
                    <a:pt x="64" y="112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2" y="108"/>
                  </a:lnTo>
                  <a:lnTo>
                    <a:pt x="58" y="105"/>
                  </a:lnTo>
                  <a:lnTo>
                    <a:pt x="55" y="102"/>
                  </a:lnTo>
                  <a:lnTo>
                    <a:pt x="53" y="101"/>
                  </a:lnTo>
                  <a:lnTo>
                    <a:pt x="47" y="102"/>
                  </a:lnTo>
                  <a:lnTo>
                    <a:pt x="44" y="101"/>
                  </a:lnTo>
                  <a:lnTo>
                    <a:pt x="39" y="100"/>
                  </a:lnTo>
                  <a:lnTo>
                    <a:pt x="37" y="101"/>
                  </a:lnTo>
                  <a:lnTo>
                    <a:pt x="35" y="104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21" y="116"/>
                  </a:lnTo>
                  <a:lnTo>
                    <a:pt x="8" y="125"/>
                  </a:lnTo>
                  <a:lnTo>
                    <a:pt x="0" y="124"/>
                  </a:lnTo>
                  <a:lnTo>
                    <a:pt x="4" y="92"/>
                  </a:lnTo>
                  <a:lnTo>
                    <a:pt x="9" y="90"/>
                  </a:lnTo>
                  <a:lnTo>
                    <a:pt x="10" y="76"/>
                  </a:lnTo>
                  <a:lnTo>
                    <a:pt x="12" y="75"/>
                  </a:lnTo>
                  <a:lnTo>
                    <a:pt x="13" y="71"/>
                  </a:lnTo>
                  <a:lnTo>
                    <a:pt x="4" y="64"/>
                  </a:lnTo>
                  <a:lnTo>
                    <a:pt x="8" y="54"/>
                  </a:lnTo>
                  <a:lnTo>
                    <a:pt x="20" y="57"/>
                  </a:lnTo>
                  <a:lnTo>
                    <a:pt x="25" y="59"/>
                  </a:lnTo>
                  <a:lnTo>
                    <a:pt x="28" y="60"/>
                  </a:lnTo>
                  <a:lnTo>
                    <a:pt x="29" y="60"/>
                  </a:lnTo>
                  <a:lnTo>
                    <a:pt x="33" y="60"/>
                  </a:lnTo>
                  <a:lnTo>
                    <a:pt x="35" y="59"/>
                  </a:lnTo>
                  <a:lnTo>
                    <a:pt x="37" y="54"/>
                  </a:lnTo>
                  <a:lnTo>
                    <a:pt x="40" y="52"/>
                  </a:lnTo>
                  <a:lnTo>
                    <a:pt x="44" y="50"/>
                  </a:lnTo>
                  <a:lnTo>
                    <a:pt x="45" y="47"/>
                  </a:lnTo>
                  <a:lnTo>
                    <a:pt x="53" y="41"/>
                  </a:lnTo>
                  <a:lnTo>
                    <a:pt x="56" y="40"/>
                  </a:lnTo>
                  <a:lnTo>
                    <a:pt x="58" y="37"/>
                  </a:lnTo>
                  <a:lnTo>
                    <a:pt x="58" y="34"/>
                  </a:lnTo>
                  <a:lnTo>
                    <a:pt x="59" y="32"/>
                  </a:lnTo>
                  <a:lnTo>
                    <a:pt x="60" y="31"/>
                  </a:lnTo>
                  <a:lnTo>
                    <a:pt x="61" y="31"/>
                  </a:lnTo>
                  <a:lnTo>
                    <a:pt x="60" y="34"/>
                  </a:lnTo>
                  <a:lnTo>
                    <a:pt x="61" y="35"/>
                  </a:lnTo>
                  <a:lnTo>
                    <a:pt x="64" y="35"/>
                  </a:lnTo>
                  <a:lnTo>
                    <a:pt x="67" y="35"/>
                  </a:lnTo>
                  <a:lnTo>
                    <a:pt x="67" y="34"/>
                  </a:lnTo>
                  <a:lnTo>
                    <a:pt x="65" y="31"/>
                  </a:lnTo>
                  <a:lnTo>
                    <a:pt x="64" y="28"/>
                  </a:lnTo>
                  <a:lnTo>
                    <a:pt x="64" y="2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2" name="Freeform 3145"/>
            <p:cNvSpPr>
              <a:spLocks/>
            </p:cNvSpPr>
            <p:nvPr/>
          </p:nvSpPr>
          <p:spPr bwMode="auto">
            <a:xfrm>
              <a:off x="2595880" y="5539105"/>
              <a:ext cx="692785" cy="643890"/>
            </a:xfrm>
            <a:custGeom>
              <a:avLst/>
              <a:gdLst>
                <a:gd name="T0" fmla="*/ 448945 w 1091"/>
                <a:gd name="T1" fmla="*/ 31115 h 1014"/>
                <a:gd name="T2" fmla="*/ 434975 w 1091"/>
                <a:gd name="T3" fmla="*/ 44450 h 1014"/>
                <a:gd name="T4" fmla="*/ 464820 w 1091"/>
                <a:gd name="T5" fmla="*/ 27940 h 1014"/>
                <a:gd name="T6" fmla="*/ 472440 w 1091"/>
                <a:gd name="T7" fmla="*/ 27305 h 1014"/>
                <a:gd name="T8" fmla="*/ 482600 w 1091"/>
                <a:gd name="T9" fmla="*/ 22860 h 1014"/>
                <a:gd name="T10" fmla="*/ 501650 w 1091"/>
                <a:gd name="T11" fmla="*/ 45085 h 1014"/>
                <a:gd name="T12" fmla="*/ 663575 w 1091"/>
                <a:gd name="T13" fmla="*/ 175260 h 1014"/>
                <a:gd name="T14" fmla="*/ 659765 w 1091"/>
                <a:gd name="T15" fmla="*/ 429895 h 1014"/>
                <a:gd name="T16" fmla="*/ 690880 w 1091"/>
                <a:gd name="T17" fmla="*/ 472440 h 1014"/>
                <a:gd name="T18" fmla="*/ 654050 w 1091"/>
                <a:gd name="T19" fmla="*/ 511175 h 1014"/>
                <a:gd name="T20" fmla="*/ 642620 w 1091"/>
                <a:gd name="T21" fmla="*/ 535305 h 1014"/>
                <a:gd name="T22" fmla="*/ 640080 w 1091"/>
                <a:gd name="T23" fmla="*/ 554355 h 1014"/>
                <a:gd name="T24" fmla="*/ 636905 w 1091"/>
                <a:gd name="T25" fmla="*/ 564515 h 1014"/>
                <a:gd name="T26" fmla="*/ 638810 w 1091"/>
                <a:gd name="T27" fmla="*/ 572770 h 1014"/>
                <a:gd name="T28" fmla="*/ 638175 w 1091"/>
                <a:gd name="T29" fmla="*/ 587375 h 1014"/>
                <a:gd name="T30" fmla="*/ 630555 w 1091"/>
                <a:gd name="T31" fmla="*/ 598805 h 1014"/>
                <a:gd name="T32" fmla="*/ 593090 w 1091"/>
                <a:gd name="T33" fmla="*/ 585470 h 1014"/>
                <a:gd name="T34" fmla="*/ 557530 w 1091"/>
                <a:gd name="T35" fmla="*/ 631825 h 1014"/>
                <a:gd name="T36" fmla="*/ 550545 w 1091"/>
                <a:gd name="T37" fmla="*/ 633095 h 1014"/>
                <a:gd name="T38" fmla="*/ 542925 w 1091"/>
                <a:gd name="T39" fmla="*/ 634365 h 1014"/>
                <a:gd name="T40" fmla="*/ 534035 w 1091"/>
                <a:gd name="T41" fmla="*/ 633730 h 1014"/>
                <a:gd name="T42" fmla="*/ 530225 w 1091"/>
                <a:gd name="T43" fmla="*/ 636270 h 1014"/>
                <a:gd name="T44" fmla="*/ 511175 w 1091"/>
                <a:gd name="T45" fmla="*/ 643890 h 1014"/>
                <a:gd name="T46" fmla="*/ 494665 w 1091"/>
                <a:gd name="T47" fmla="*/ 632460 h 1014"/>
                <a:gd name="T48" fmla="*/ 485775 w 1091"/>
                <a:gd name="T49" fmla="*/ 626110 h 1014"/>
                <a:gd name="T50" fmla="*/ 476885 w 1091"/>
                <a:gd name="T51" fmla="*/ 621665 h 1014"/>
                <a:gd name="T52" fmla="*/ 469265 w 1091"/>
                <a:gd name="T53" fmla="*/ 621030 h 1014"/>
                <a:gd name="T54" fmla="*/ 464820 w 1091"/>
                <a:gd name="T55" fmla="*/ 621665 h 1014"/>
                <a:gd name="T56" fmla="*/ 462915 w 1091"/>
                <a:gd name="T57" fmla="*/ 618490 h 1014"/>
                <a:gd name="T58" fmla="*/ 459105 w 1091"/>
                <a:gd name="T59" fmla="*/ 626110 h 1014"/>
                <a:gd name="T60" fmla="*/ 452755 w 1091"/>
                <a:gd name="T61" fmla="*/ 621665 h 1014"/>
                <a:gd name="T62" fmla="*/ 449580 w 1091"/>
                <a:gd name="T63" fmla="*/ 624840 h 1014"/>
                <a:gd name="T64" fmla="*/ 448310 w 1091"/>
                <a:gd name="T65" fmla="*/ 621030 h 1014"/>
                <a:gd name="T66" fmla="*/ 444500 w 1091"/>
                <a:gd name="T67" fmla="*/ 617220 h 1014"/>
                <a:gd name="T68" fmla="*/ 445135 w 1091"/>
                <a:gd name="T69" fmla="*/ 612775 h 1014"/>
                <a:gd name="T70" fmla="*/ 437515 w 1091"/>
                <a:gd name="T71" fmla="*/ 604520 h 1014"/>
                <a:gd name="T72" fmla="*/ 438785 w 1091"/>
                <a:gd name="T73" fmla="*/ 601980 h 1014"/>
                <a:gd name="T74" fmla="*/ 427990 w 1091"/>
                <a:gd name="T75" fmla="*/ 602615 h 1014"/>
                <a:gd name="T76" fmla="*/ 434340 w 1091"/>
                <a:gd name="T77" fmla="*/ 590550 h 1014"/>
                <a:gd name="T78" fmla="*/ 429260 w 1091"/>
                <a:gd name="T79" fmla="*/ 586740 h 1014"/>
                <a:gd name="T80" fmla="*/ 432435 w 1091"/>
                <a:gd name="T81" fmla="*/ 577215 h 1014"/>
                <a:gd name="T82" fmla="*/ 429895 w 1091"/>
                <a:gd name="T83" fmla="*/ 568325 h 1014"/>
                <a:gd name="T84" fmla="*/ 432435 w 1091"/>
                <a:gd name="T85" fmla="*/ 560705 h 1014"/>
                <a:gd name="T86" fmla="*/ 422275 w 1091"/>
                <a:gd name="T87" fmla="*/ 558800 h 1014"/>
                <a:gd name="T88" fmla="*/ 432435 w 1091"/>
                <a:gd name="T89" fmla="*/ 553720 h 1014"/>
                <a:gd name="T90" fmla="*/ 428625 w 1091"/>
                <a:gd name="T91" fmla="*/ 548640 h 1014"/>
                <a:gd name="T92" fmla="*/ 424180 w 1091"/>
                <a:gd name="T93" fmla="*/ 552450 h 1014"/>
                <a:gd name="T94" fmla="*/ 419100 w 1091"/>
                <a:gd name="T95" fmla="*/ 554355 h 1014"/>
                <a:gd name="T96" fmla="*/ 411480 w 1091"/>
                <a:gd name="T97" fmla="*/ 560070 h 1014"/>
                <a:gd name="T98" fmla="*/ 403225 w 1091"/>
                <a:gd name="T99" fmla="*/ 567055 h 1014"/>
                <a:gd name="T100" fmla="*/ 389890 w 1091"/>
                <a:gd name="T101" fmla="*/ 558165 h 1014"/>
                <a:gd name="T102" fmla="*/ 372110 w 1091"/>
                <a:gd name="T103" fmla="*/ 574675 h 1014"/>
                <a:gd name="T104" fmla="*/ 336550 w 1091"/>
                <a:gd name="T105" fmla="*/ 594995 h 1014"/>
                <a:gd name="T106" fmla="*/ 257810 w 1091"/>
                <a:gd name="T107" fmla="*/ 558165 h 1014"/>
                <a:gd name="T108" fmla="*/ 128270 w 1091"/>
                <a:gd name="T109" fmla="*/ 572135 h 1014"/>
                <a:gd name="T110" fmla="*/ 98425 w 1091"/>
                <a:gd name="T111" fmla="*/ 499745 h 1014"/>
                <a:gd name="T112" fmla="*/ 19050 w 1091"/>
                <a:gd name="T113" fmla="*/ 383540 h 1014"/>
                <a:gd name="T114" fmla="*/ 148590 w 1091"/>
                <a:gd name="T115" fmla="*/ 210820 h 1014"/>
                <a:gd name="T116" fmla="*/ 156845 w 1091"/>
                <a:gd name="T117" fmla="*/ 147955 h 1014"/>
                <a:gd name="T118" fmla="*/ 207010 w 1091"/>
                <a:gd name="T119" fmla="*/ 116840 h 1014"/>
                <a:gd name="T120" fmla="*/ 286385 w 1091"/>
                <a:gd name="T121" fmla="*/ 95250 h 1014"/>
                <a:gd name="T122" fmla="*/ 348615 w 1091"/>
                <a:gd name="T123" fmla="*/ 193040 h 1014"/>
                <a:gd name="T124" fmla="*/ 378460 w 1091"/>
                <a:gd name="T125" fmla="*/ 131445 h 10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91"/>
                <a:gd name="T190" fmla="*/ 0 h 1014"/>
                <a:gd name="T191" fmla="*/ 1091 w 1091"/>
                <a:gd name="T192" fmla="*/ 1014 h 10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91" h="1014">
                  <a:moveTo>
                    <a:pt x="683" y="0"/>
                  </a:moveTo>
                  <a:lnTo>
                    <a:pt x="732" y="44"/>
                  </a:lnTo>
                  <a:lnTo>
                    <a:pt x="729" y="44"/>
                  </a:lnTo>
                  <a:lnTo>
                    <a:pt x="727" y="46"/>
                  </a:lnTo>
                  <a:lnTo>
                    <a:pt x="724" y="47"/>
                  </a:lnTo>
                  <a:lnTo>
                    <a:pt x="724" y="49"/>
                  </a:lnTo>
                  <a:lnTo>
                    <a:pt x="722" y="50"/>
                  </a:lnTo>
                  <a:lnTo>
                    <a:pt x="719" y="50"/>
                  </a:lnTo>
                  <a:lnTo>
                    <a:pt x="717" y="49"/>
                  </a:lnTo>
                  <a:lnTo>
                    <a:pt x="711" y="50"/>
                  </a:lnTo>
                  <a:lnTo>
                    <a:pt x="707" y="54"/>
                  </a:lnTo>
                  <a:lnTo>
                    <a:pt x="708" y="50"/>
                  </a:lnTo>
                  <a:lnTo>
                    <a:pt x="707" y="49"/>
                  </a:lnTo>
                  <a:lnTo>
                    <a:pt x="703" y="49"/>
                  </a:lnTo>
                  <a:lnTo>
                    <a:pt x="703" y="50"/>
                  </a:lnTo>
                  <a:lnTo>
                    <a:pt x="701" y="52"/>
                  </a:lnTo>
                  <a:lnTo>
                    <a:pt x="699" y="54"/>
                  </a:lnTo>
                  <a:lnTo>
                    <a:pt x="699" y="55"/>
                  </a:lnTo>
                  <a:lnTo>
                    <a:pt x="700" y="55"/>
                  </a:lnTo>
                  <a:lnTo>
                    <a:pt x="700" y="56"/>
                  </a:lnTo>
                  <a:lnTo>
                    <a:pt x="696" y="59"/>
                  </a:lnTo>
                  <a:lnTo>
                    <a:pt x="692" y="60"/>
                  </a:lnTo>
                  <a:lnTo>
                    <a:pt x="691" y="64"/>
                  </a:lnTo>
                  <a:lnTo>
                    <a:pt x="689" y="66"/>
                  </a:lnTo>
                  <a:lnTo>
                    <a:pt x="686" y="67"/>
                  </a:lnTo>
                  <a:lnTo>
                    <a:pt x="685" y="70"/>
                  </a:lnTo>
                  <a:lnTo>
                    <a:pt x="687" y="70"/>
                  </a:lnTo>
                  <a:lnTo>
                    <a:pt x="687" y="71"/>
                  </a:lnTo>
                  <a:lnTo>
                    <a:pt x="684" y="75"/>
                  </a:lnTo>
                  <a:lnTo>
                    <a:pt x="684" y="77"/>
                  </a:lnTo>
                  <a:lnTo>
                    <a:pt x="686" y="81"/>
                  </a:lnTo>
                  <a:lnTo>
                    <a:pt x="687" y="79"/>
                  </a:lnTo>
                  <a:lnTo>
                    <a:pt x="687" y="75"/>
                  </a:lnTo>
                  <a:lnTo>
                    <a:pt x="688" y="73"/>
                  </a:lnTo>
                  <a:lnTo>
                    <a:pt x="691" y="79"/>
                  </a:lnTo>
                  <a:lnTo>
                    <a:pt x="707" y="81"/>
                  </a:lnTo>
                  <a:lnTo>
                    <a:pt x="727" y="83"/>
                  </a:lnTo>
                  <a:lnTo>
                    <a:pt x="729" y="64"/>
                  </a:lnTo>
                  <a:lnTo>
                    <a:pt x="732" y="44"/>
                  </a:lnTo>
                  <a:lnTo>
                    <a:pt x="735" y="44"/>
                  </a:lnTo>
                  <a:lnTo>
                    <a:pt x="734" y="46"/>
                  </a:lnTo>
                  <a:lnTo>
                    <a:pt x="734" y="47"/>
                  </a:lnTo>
                  <a:lnTo>
                    <a:pt x="735" y="47"/>
                  </a:lnTo>
                  <a:lnTo>
                    <a:pt x="735" y="45"/>
                  </a:lnTo>
                  <a:lnTo>
                    <a:pt x="736" y="46"/>
                  </a:lnTo>
                  <a:lnTo>
                    <a:pt x="737" y="47"/>
                  </a:lnTo>
                  <a:lnTo>
                    <a:pt x="740" y="47"/>
                  </a:lnTo>
                  <a:lnTo>
                    <a:pt x="739" y="47"/>
                  </a:lnTo>
                  <a:lnTo>
                    <a:pt x="739" y="45"/>
                  </a:lnTo>
                  <a:lnTo>
                    <a:pt x="740" y="45"/>
                  </a:lnTo>
                  <a:lnTo>
                    <a:pt x="740" y="44"/>
                  </a:lnTo>
                  <a:lnTo>
                    <a:pt x="744" y="43"/>
                  </a:lnTo>
                  <a:lnTo>
                    <a:pt x="744" y="42"/>
                  </a:lnTo>
                  <a:lnTo>
                    <a:pt x="746" y="41"/>
                  </a:lnTo>
                  <a:lnTo>
                    <a:pt x="747" y="38"/>
                  </a:lnTo>
                  <a:lnTo>
                    <a:pt x="748" y="38"/>
                  </a:lnTo>
                  <a:lnTo>
                    <a:pt x="751" y="40"/>
                  </a:lnTo>
                  <a:lnTo>
                    <a:pt x="752" y="37"/>
                  </a:lnTo>
                  <a:lnTo>
                    <a:pt x="756" y="36"/>
                  </a:lnTo>
                  <a:lnTo>
                    <a:pt x="757" y="34"/>
                  </a:lnTo>
                  <a:lnTo>
                    <a:pt x="758" y="34"/>
                  </a:lnTo>
                  <a:lnTo>
                    <a:pt x="758" y="36"/>
                  </a:lnTo>
                  <a:lnTo>
                    <a:pt x="758" y="38"/>
                  </a:lnTo>
                  <a:lnTo>
                    <a:pt x="759" y="38"/>
                  </a:lnTo>
                  <a:lnTo>
                    <a:pt x="760" y="36"/>
                  </a:lnTo>
                  <a:lnTo>
                    <a:pt x="761" y="34"/>
                  </a:lnTo>
                  <a:lnTo>
                    <a:pt x="759" y="33"/>
                  </a:lnTo>
                  <a:lnTo>
                    <a:pt x="760" y="32"/>
                  </a:lnTo>
                  <a:lnTo>
                    <a:pt x="761" y="32"/>
                  </a:lnTo>
                  <a:lnTo>
                    <a:pt x="763" y="31"/>
                  </a:lnTo>
                  <a:lnTo>
                    <a:pt x="772" y="36"/>
                  </a:lnTo>
                  <a:lnTo>
                    <a:pt x="771" y="50"/>
                  </a:lnTo>
                  <a:lnTo>
                    <a:pt x="760" y="49"/>
                  </a:lnTo>
                  <a:lnTo>
                    <a:pt x="754" y="50"/>
                  </a:lnTo>
                  <a:lnTo>
                    <a:pt x="758" y="68"/>
                  </a:lnTo>
                  <a:lnTo>
                    <a:pt x="758" y="81"/>
                  </a:lnTo>
                  <a:lnTo>
                    <a:pt x="791" y="82"/>
                  </a:lnTo>
                  <a:lnTo>
                    <a:pt x="790" y="71"/>
                  </a:lnTo>
                  <a:lnTo>
                    <a:pt x="807" y="72"/>
                  </a:lnTo>
                  <a:lnTo>
                    <a:pt x="848" y="77"/>
                  </a:lnTo>
                  <a:lnTo>
                    <a:pt x="886" y="79"/>
                  </a:lnTo>
                  <a:lnTo>
                    <a:pt x="925" y="80"/>
                  </a:lnTo>
                  <a:lnTo>
                    <a:pt x="963" y="81"/>
                  </a:lnTo>
                  <a:lnTo>
                    <a:pt x="962" y="123"/>
                  </a:lnTo>
                  <a:lnTo>
                    <a:pt x="1005" y="125"/>
                  </a:lnTo>
                  <a:lnTo>
                    <a:pt x="1005" y="130"/>
                  </a:lnTo>
                  <a:lnTo>
                    <a:pt x="1045" y="133"/>
                  </a:lnTo>
                  <a:lnTo>
                    <a:pt x="1060" y="211"/>
                  </a:lnTo>
                  <a:lnTo>
                    <a:pt x="1052" y="253"/>
                  </a:lnTo>
                  <a:lnTo>
                    <a:pt x="1049" y="268"/>
                  </a:lnTo>
                  <a:lnTo>
                    <a:pt x="1045" y="276"/>
                  </a:lnTo>
                  <a:lnTo>
                    <a:pt x="1023" y="292"/>
                  </a:lnTo>
                  <a:lnTo>
                    <a:pt x="1006" y="299"/>
                  </a:lnTo>
                  <a:lnTo>
                    <a:pt x="1048" y="407"/>
                  </a:lnTo>
                  <a:lnTo>
                    <a:pt x="1056" y="442"/>
                  </a:lnTo>
                  <a:lnTo>
                    <a:pt x="1061" y="471"/>
                  </a:lnTo>
                  <a:lnTo>
                    <a:pt x="1059" y="486"/>
                  </a:lnTo>
                  <a:lnTo>
                    <a:pt x="1039" y="605"/>
                  </a:lnTo>
                  <a:lnTo>
                    <a:pt x="1042" y="612"/>
                  </a:lnTo>
                  <a:lnTo>
                    <a:pt x="1058" y="618"/>
                  </a:lnTo>
                  <a:lnTo>
                    <a:pt x="1060" y="625"/>
                  </a:lnTo>
                  <a:lnTo>
                    <a:pt x="1052" y="639"/>
                  </a:lnTo>
                  <a:lnTo>
                    <a:pt x="1046" y="659"/>
                  </a:lnTo>
                  <a:lnTo>
                    <a:pt x="1039" y="677"/>
                  </a:lnTo>
                  <a:lnTo>
                    <a:pt x="1048" y="681"/>
                  </a:lnTo>
                  <a:lnTo>
                    <a:pt x="1056" y="671"/>
                  </a:lnTo>
                  <a:lnTo>
                    <a:pt x="1091" y="698"/>
                  </a:lnTo>
                  <a:lnTo>
                    <a:pt x="1083" y="723"/>
                  </a:lnTo>
                  <a:lnTo>
                    <a:pt x="1084" y="723"/>
                  </a:lnTo>
                  <a:lnTo>
                    <a:pt x="1084" y="724"/>
                  </a:lnTo>
                  <a:lnTo>
                    <a:pt x="1083" y="728"/>
                  </a:lnTo>
                  <a:lnTo>
                    <a:pt x="1081" y="733"/>
                  </a:lnTo>
                  <a:lnTo>
                    <a:pt x="1081" y="739"/>
                  </a:lnTo>
                  <a:lnTo>
                    <a:pt x="1081" y="741"/>
                  </a:lnTo>
                  <a:lnTo>
                    <a:pt x="1082" y="742"/>
                  </a:lnTo>
                  <a:lnTo>
                    <a:pt x="1084" y="742"/>
                  </a:lnTo>
                  <a:lnTo>
                    <a:pt x="1088" y="744"/>
                  </a:lnTo>
                  <a:lnTo>
                    <a:pt x="1089" y="745"/>
                  </a:lnTo>
                  <a:lnTo>
                    <a:pt x="1090" y="747"/>
                  </a:lnTo>
                  <a:lnTo>
                    <a:pt x="1091" y="752"/>
                  </a:lnTo>
                  <a:lnTo>
                    <a:pt x="1091" y="754"/>
                  </a:lnTo>
                  <a:lnTo>
                    <a:pt x="1091" y="757"/>
                  </a:lnTo>
                  <a:lnTo>
                    <a:pt x="1087" y="761"/>
                  </a:lnTo>
                  <a:lnTo>
                    <a:pt x="1085" y="762"/>
                  </a:lnTo>
                  <a:lnTo>
                    <a:pt x="1069" y="785"/>
                  </a:lnTo>
                  <a:lnTo>
                    <a:pt x="1056" y="794"/>
                  </a:lnTo>
                  <a:lnTo>
                    <a:pt x="1044" y="798"/>
                  </a:lnTo>
                  <a:lnTo>
                    <a:pt x="1035" y="797"/>
                  </a:lnTo>
                  <a:lnTo>
                    <a:pt x="1034" y="798"/>
                  </a:lnTo>
                  <a:lnTo>
                    <a:pt x="1030" y="805"/>
                  </a:lnTo>
                  <a:lnTo>
                    <a:pt x="1028" y="811"/>
                  </a:lnTo>
                  <a:lnTo>
                    <a:pt x="1024" y="820"/>
                  </a:lnTo>
                  <a:lnTo>
                    <a:pt x="1024" y="821"/>
                  </a:lnTo>
                  <a:lnTo>
                    <a:pt x="1023" y="823"/>
                  </a:lnTo>
                  <a:lnTo>
                    <a:pt x="1020" y="824"/>
                  </a:lnTo>
                  <a:lnTo>
                    <a:pt x="1020" y="825"/>
                  </a:lnTo>
                  <a:lnTo>
                    <a:pt x="1019" y="827"/>
                  </a:lnTo>
                  <a:lnTo>
                    <a:pt x="1019" y="829"/>
                  </a:lnTo>
                  <a:lnTo>
                    <a:pt x="1018" y="832"/>
                  </a:lnTo>
                  <a:lnTo>
                    <a:pt x="1017" y="833"/>
                  </a:lnTo>
                  <a:lnTo>
                    <a:pt x="1015" y="835"/>
                  </a:lnTo>
                  <a:lnTo>
                    <a:pt x="1013" y="836"/>
                  </a:lnTo>
                  <a:lnTo>
                    <a:pt x="1012" y="843"/>
                  </a:lnTo>
                  <a:lnTo>
                    <a:pt x="1011" y="844"/>
                  </a:lnTo>
                  <a:lnTo>
                    <a:pt x="1007" y="848"/>
                  </a:lnTo>
                  <a:lnTo>
                    <a:pt x="1007" y="849"/>
                  </a:lnTo>
                  <a:lnTo>
                    <a:pt x="1006" y="850"/>
                  </a:lnTo>
                  <a:lnTo>
                    <a:pt x="1006" y="852"/>
                  </a:lnTo>
                  <a:lnTo>
                    <a:pt x="1006" y="858"/>
                  </a:lnTo>
                  <a:lnTo>
                    <a:pt x="1005" y="859"/>
                  </a:lnTo>
                  <a:lnTo>
                    <a:pt x="1005" y="860"/>
                  </a:lnTo>
                  <a:lnTo>
                    <a:pt x="1005" y="863"/>
                  </a:lnTo>
                  <a:lnTo>
                    <a:pt x="1006" y="866"/>
                  </a:lnTo>
                  <a:lnTo>
                    <a:pt x="1007" y="868"/>
                  </a:lnTo>
                  <a:lnTo>
                    <a:pt x="1007" y="869"/>
                  </a:lnTo>
                  <a:lnTo>
                    <a:pt x="1008" y="873"/>
                  </a:lnTo>
                  <a:lnTo>
                    <a:pt x="1006" y="872"/>
                  </a:lnTo>
                  <a:lnTo>
                    <a:pt x="1005" y="873"/>
                  </a:lnTo>
                  <a:lnTo>
                    <a:pt x="1004" y="874"/>
                  </a:lnTo>
                  <a:lnTo>
                    <a:pt x="1004" y="875"/>
                  </a:lnTo>
                  <a:lnTo>
                    <a:pt x="1006" y="875"/>
                  </a:lnTo>
                  <a:lnTo>
                    <a:pt x="1006" y="877"/>
                  </a:lnTo>
                  <a:lnTo>
                    <a:pt x="1004" y="878"/>
                  </a:lnTo>
                  <a:lnTo>
                    <a:pt x="1004" y="880"/>
                  </a:lnTo>
                  <a:lnTo>
                    <a:pt x="1003" y="881"/>
                  </a:lnTo>
                  <a:lnTo>
                    <a:pt x="1001" y="881"/>
                  </a:lnTo>
                  <a:lnTo>
                    <a:pt x="1001" y="882"/>
                  </a:lnTo>
                  <a:lnTo>
                    <a:pt x="1003" y="883"/>
                  </a:lnTo>
                  <a:lnTo>
                    <a:pt x="1003" y="889"/>
                  </a:lnTo>
                  <a:lnTo>
                    <a:pt x="1005" y="890"/>
                  </a:lnTo>
                  <a:lnTo>
                    <a:pt x="1006" y="892"/>
                  </a:lnTo>
                  <a:lnTo>
                    <a:pt x="1008" y="893"/>
                  </a:lnTo>
                  <a:lnTo>
                    <a:pt x="1008" y="894"/>
                  </a:lnTo>
                  <a:lnTo>
                    <a:pt x="1007" y="895"/>
                  </a:lnTo>
                  <a:lnTo>
                    <a:pt x="1007" y="896"/>
                  </a:lnTo>
                  <a:lnTo>
                    <a:pt x="1008" y="897"/>
                  </a:lnTo>
                  <a:lnTo>
                    <a:pt x="1008" y="898"/>
                  </a:lnTo>
                  <a:lnTo>
                    <a:pt x="1007" y="898"/>
                  </a:lnTo>
                  <a:lnTo>
                    <a:pt x="1006" y="899"/>
                  </a:lnTo>
                  <a:lnTo>
                    <a:pt x="1005" y="899"/>
                  </a:lnTo>
                  <a:lnTo>
                    <a:pt x="1005" y="901"/>
                  </a:lnTo>
                  <a:lnTo>
                    <a:pt x="1006" y="902"/>
                  </a:lnTo>
                  <a:lnTo>
                    <a:pt x="1007" y="903"/>
                  </a:lnTo>
                  <a:lnTo>
                    <a:pt x="1006" y="904"/>
                  </a:lnTo>
                  <a:lnTo>
                    <a:pt x="1006" y="905"/>
                  </a:lnTo>
                  <a:lnTo>
                    <a:pt x="1007" y="908"/>
                  </a:lnTo>
                  <a:lnTo>
                    <a:pt x="1007" y="913"/>
                  </a:lnTo>
                  <a:lnTo>
                    <a:pt x="1006" y="913"/>
                  </a:lnTo>
                  <a:lnTo>
                    <a:pt x="1006" y="915"/>
                  </a:lnTo>
                  <a:lnTo>
                    <a:pt x="1006" y="917"/>
                  </a:lnTo>
                  <a:lnTo>
                    <a:pt x="1006" y="918"/>
                  </a:lnTo>
                  <a:lnTo>
                    <a:pt x="1005" y="919"/>
                  </a:lnTo>
                  <a:lnTo>
                    <a:pt x="1004" y="920"/>
                  </a:lnTo>
                  <a:lnTo>
                    <a:pt x="1006" y="922"/>
                  </a:lnTo>
                  <a:lnTo>
                    <a:pt x="1005" y="925"/>
                  </a:lnTo>
                  <a:lnTo>
                    <a:pt x="1004" y="926"/>
                  </a:lnTo>
                  <a:lnTo>
                    <a:pt x="1004" y="929"/>
                  </a:lnTo>
                  <a:lnTo>
                    <a:pt x="1003" y="929"/>
                  </a:lnTo>
                  <a:lnTo>
                    <a:pt x="1003" y="934"/>
                  </a:lnTo>
                  <a:lnTo>
                    <a:pt x="1001" y="934"/>
                  </a:lnTo>
                  <a:lnTo>
                    <a:pt x="1000" y="934"/>
                  </a:lnTo>
                  <a:lnTo>
                    <a:pt x="1000" y="937"/>
                  </a:lnTo>
                  <a:lnTo>
                    <a:pt x="998" y="938"/>
                  </a:lnTo>
                  <a:lnTo>
                    <a:pt x="998" y="941"/>
                  </a:lnTo>
                  <a:lnTo>
                    <a:pt x="997" y="942"/>
                  </a:lnTo>
                  <a:lnTo>
                    <a:pt x="995" y="940"/>
                  </a:lnTo>
                  <a:lnTo>
                    <a:pt x="995" y="942"/>
                  </a:lnTo>
                  <a:lnTo>
                    <a:pt x="993" y="943"/>
                  </a:lnTo>
                  <a:lnTo>
                    <a:pt x="992" y="942"/>
                  </a:lnTo>
                  <a:lnTo>
                    <a:pt x="991" y="941"/>
                  </a:lnTo>
                  <a:lnTo>
                    <a:pt x="989" y="940"/>
                  </a:lnTo>
                  <a:lnTo>
                    <a:pt x="987" y="939"/>
                  </a:lnTo>
                  <a:lnTo>
                    <a:pt x="986" y="937"/>
                  </a:lnTo>
                  <a:lnTo>
                    <a:pt x="985" y="937"/>
                  </a:lnTo>
                  <a:lnTo>
                    <a:pt x="984" y="938"/>
                  </a:lnTo>
                  <a:lnTo>
                    <a:pt x="981" y="940"/>
                  </a:lnTo>
                  <a:lnTo>
                    <a:pt x="979" y="942"/>
                  </a:lnTo>
                  <a:lnTo>
                    <a:pt x="970" y="945"/>
                  </a:lnTo>
                  <a:lnTo>
                    <a:pt x="955" y="947"/>
                  </a:lnTo>
                  <a:lnTo>
                    <a:pt x="947" y="945"/>
                  </a:lnTo>
                  <a:lnTo>
                    <a:pt x="934" y="922"/>
                  </a:lnTo>
                  <a:lnTo>
                    <a:pt x="922" y="920"/>
                  </a:lnTo>
                  <a:lnTo>
                    <a:pt x="917" y="926"/>
                  </a:lnTo>
                  <a:lnTo>
                    <a:pt x="907" y="939"/>
                  </a:lnTo>
                  <a:lnTo>
                    <a:pt x="893" y="951"/>
                  </a:lnTo>
                  <a:lnTo>
                    <a:pt x="888" y="961"/>
                  </a:lnTo>
                  <a:lnTo>
                    <a:pt x="885" y="974"/>
                  </a:lnTo>
                  <a:lnTo>
                    <a:pt x="885" y="988"/>
                  </a:lnTo>
                  <a:lnTo>
                    <a:pt x="887" y="997"/>
                  </a:lnTo>
                  <a:lnTo>
                    <a:pt x="881" y="999"/>
                  </a:lnTo>
                  <a:lnTo>
                    <a:pt x="880" y="995"/>
                  </a:lnTo>
                  <a:lnTo>
                    <a:pt x="879" y="992"/>
                  </a:lnTo>
                  <a:lnTo>
                    <a:pt x="878" y="994"/>
                  </a:lnTo>
                  <a:lnTo>
                    <a:pt x="878" y="995"/>
                  </a:lnTo>
                  <a:lnTo>
                    <a:pt x="877" y="996"/>
                  </a:lnTo>
                  <a:lnTo>
                    <a:pt x="876" y="994"/>
                  </a:lnTo>
                  <a:lnTo>
                    <a:pt x="875" y="996"/>
                  </a:lnTo>
                  <a:lnTo>
                    <a:pt x="874" y="995"/>
                  </a:lnTo>
                  <a:lnTo>
                    <a:pt x="874" y="994"/>
                  </a:lnTo>
                  <a:lnTo>
                    <a:pt x="873" y="991"/>
                  </a:lnTo>
                  <a:lnTo>
                    <a:pt x="873" y="990"/>
                  </a:lnTo>
                  <a:lnTo>
                    <a:pt x="872" y="991"/>
                  </a:lnTo>
                  <a:lnTo>
                    <a:pt x="872" y="996"/>
                  </a:lnTo>
                  <a:lnTo>
                    <a:pt x="871" y="998"/>
                  </a:lnTo>
                  <a:lnTo>
                    <a:pt x="868" y="999"/>
                  </a:lnTo>
                  <a:lnTo>
                    <a:pt x="867" y="999"/>
                  </a:lnTo>
                  <a:lnTo>
                    <a:pt x="867" y="997"/>
                  </a:lnTo>
                  <a:lnTo>
                    <a:pt x="866" y="996"/>
                  </a:lnTo>
                  <a:lnTo>
                    <a:pt x="865" y="996"/>
                  </a:lnTo>
                  <a:lnTo>
                    <a:pt x="865" y="995"/>
                  </a:lnTo>
                  <a:lnTo>
                    <a:pt x="864" y="991"/>
                  </a:lnTo>
                  <a:lnTo>
                    <a:pt x="863" y="991"/>
                  </a:lnTo>
                  <a:lnTo>
                    <a:pt x="863" y="992"/>
                  </a:lnTo>
                  <a:lnTo>
                    <a:pt x="861" y="995"/>
                  </a:lnTo>
                  <a:lnTo>
                    <a:pt x="860" y="995"/>
                  </a:lnTo>
                  <a:lnTo>
                    <a:pt x="856" y="996"/>
                  </a:lnTo>
                  <a:lnTo>
                    <a:pt x="856" y="997"/>
                  </a:lnTo>
                  <a:lnTo>
                    <a:pt x="857" y="998"/>
                  </a:lnTo>
                  <a:lnTo>
                    <a:pt x="856" y="999"/>
                  </a:lnTo>
                  <a:lnTo>
                    <a:pt x="855" y="999"/>
                  </a:lnTo>
                  <a:lnTo>
                    <a:pt x="854" y="999"/>
                  </a:lnTo>
                  <a:lnTo>
                    <a:pt x="853" y="998"/>
                  </a:lnTo>
                  <a:lnTo>
                    <a:pt x="852" y="998"/>
                  </a:lnTo>
                  <a:lnTo>
                    <a:pt x="852" y="1000"/>
                  </a:lnTo>
                  <a:lnTo>
                    <a:pt x="850" y="1002"/>
                  </a:lnTo>
                  <a:lnTo>
                    <a:pt x="849" y="1001"/>
                  </a:lnTo>
                  <a:lnTo>
                    <a:pt x="848" y="999"/>
                  </a:lnTo>
                  <a:lnTo>
                    <a:pt x="847" y="1000"/>
                  </a:lnTo>
                  <a:lnTo>
                    <a:pt x="844" y="1000"/>
                  </a:lnTo>
                  <a:lnTo>
                    <a:pt x="843" y="999"/>
                  </a:lnTo>
                  <a:lnTo>
                    <a:pt x="843" y="997"/>
                  </a:lnTo>
                  <a:lnTo>
                    <a:pt x="842" y="997"/>
                  </a:lnTo>
                  <a:lnTo>
                    <a:pt x="841" y="998"/>
                  </a:lnTo>
                  <a:lnTo>
                    <a:pt x="841" y="999"/>
                  </a:lnTo>
                  <a:lnTo>
                    <a:pt x="842" y="1001"/>
                  </a:lnTo>
                  <a:lnTo>
                    <a:pt x="842" y="1003"/>
                  </a:lnTo>
                  <a:lnTo>
                    <a:pt x="839" y="1003"/>
                  </a:lnTo>
                  <a:lnTo>
                    <a:pt x="838" y="1003"/>
                  </a:lnTo>
                  <a:lnTo>
                    <a:pt x="838" y="1005"/>
                  </a:lnTo>
                  <a:lnTo>
                    <a:pt x="837" y="1006"/>
                  </a:lnTo>
                  <a:lnTo>
                    <a:pt x="836" y="1005"/>
                  </a:lnTo>
                  <a:lnTo>
                    <a:pt x="836" y="1003"/>
                  </a:lnTo>
                  <a:lnTo>
                    <a:pt x="837" y="1001"/>
                  </a:lnTo>
                  <a:lnTo>
                    <a:pt x="836" y="1001"/>
                  </a:lnTo>
                  <a:lnTo>
                    <a:pt x="835" y="1001"/>
                  </a:lnTo>
                  <a:lnTo>
                    <a:pt x="835" y="1002"/>
                  </a:lnTo>
                  <a:lnTo>
                    <a:pt x="833" y="1005"/>
                  </a:lnTo>
                  <a:lnTo>
                    <a:pt x="833" y="1006"/>
                  </a:lnTo>
                  <a:lnTo>
                    <a:pt x="833" y="1007"/>
                  </a:lnTo>
                  <a:lnTo>
                    <a:pt x="832" y="1009"/>
                  </a:lnTo>
                  <a:lnTo>
                    <a:pt x="831" y="1009"/>
                  </a:lnTo>
                  <a:lnTo>
                    <a:pt x="829" y="1006"/>
                  </a:lnTo>
                  <a:lnTo>
                    <a:pt x="828" y="1006"/>
                  </a:lnTo>
                  <a:lnTo>
                    <a:pt x="827" y="1007"/>
                  </a:lnTo>
                  <a:lnTo>
                    <a:pt x="825" y="1010"/>
                  </a:lnTo>
                  <a:lnTo>
                    <a:pt x="823" y="1011"/>
                  </a:lnTo>
                  <a:lnTo>
                    <a:pt x="815" y="1014"/>
                  </a:lnTo>
                  <a:lnTo>
                    <a:pt x="809" y="1014"/>
                  </a:lnTo>
                  <a:lnTo>
                    <a:pt x="805" y="1014"/>
                  </a:lnTo>
                  <a:lnTo>
                    <a:pt x="804" y="1011"/>
                  </a:lnTo>
                  <a:lnTo>
                    <a:pt x="801" y="1009"/>
                  </a:lnTo>
                  <a:lnTo>
                    <a:pt x="797" y="1006"/>
                  </a:lnTo>
                  <a:lnTo>
                    <a:pt x="795" y="1003"/>
                  </a:lnTo>
                  <a:lnTo>
                    <a:pt x="794" y="1003"/>
                  </a:lnTo>
                  <a:lnTo>
                    <a:pt x="787" y="1002"/>
                  </a:lnTo>
                  <a:lnTo>
                    <a:pt x="787" y="1001"/>
                  </a:lnTo>
                  <a:lnTo>
                    <a:pt x="787" y="1000"/>
                  </a:lnTo>
                  <a:lnTo>
                    <a:pt x="785" y="998"/>
                  </a:lnTo>
                  <a:lnTo>
                    <a:pt x="784" y="995"/>
                  </a:lnTo>
                  <a:lnTo>
                    <a:pt x="783" y="994"/>
                  </a:lnTo>
                  <a:lnTo>
                    <a:pt x="782" y="994"/>
                  </a:lnTo>
                  <a:lnTo>
                    <a:pt x="779" y="996"/>
                  </a:lnTo>
                  <a:lnTo>
                    <a:pt x="778" y="996"/>
                  </a:lnTo>
                  <a:lnTo>
                    <a:pt x="777" y="996"/>
                  </a:lnTo>
                  <a:lnTo>
                    <a:pt x="775" y="994"/>
                  </a:lnTo>
                  <a:lnTo>
                    <a:pt x="773" y="994"/>
                  </a:lnTo>
                  <a:lnTo>
                    <a:pt x="772" y="991"/>
                  </a:lnTo>
                  <a:lnTo>
                    <a:pt x="771" y="990"/>
                  </a:lnTo>
                  <a:lnTo>
                    <a:pt x="767" y="990"/>
                  </a:lnTo>
                  <a:lnTo>
                    <a:pt x="767" y="989"/>
                  </a:lnTo>
                  <a:lnTo>
                    <a:pt x="767" y="988"/>
                  </a:lnTo>
                  <a:lnTo>
                    <a:pt x="767" y="987"/>
                  </a:lnTo>
                  <a:lnTo>
                    <a:pt x="768" y="985"/>
                  </a:lnTo>
                  <a:lnTo>
                    <a:pt x="767" y="985"/>
                  </a:lnTo>
                  <a:lnTo>
                    <a:pt x="765" y="986"/>
                  </a:lnTo>
                  <a:lnTo>
                    <a:pt x="764" y="986"/>
                  </a:lnTo>
                  <a:lnTo>
                    <a:pt x="763" y="985"/>
                  </a:lnTo>
                  <a:lnTo>
                    <a:pt x="764" y="983"/>
                  </a:lnTo>
                  <a:lnTo>
                    <a:pt x="764" y="980"/>
                  </a:lnTo>
                  <a:lnTo>
                    <a:pt x="764" y="979"/>
                  </a:lnTo>
                  <a:lnTo>
                    <a:pt x="763" y="978"/>
                  </a:lnTo>
                  <a:lnTo>
                    <a:pt x="760" y="978"/>
                  </a:lnTo>
                  <a:lnTo>
                    <a:pt x="756" y="983"/>
                  </a:lnTo>
                  <a:lnTo>
                    <a:pt x="755" y="983"/>
                  </a:lnTo>
                  <a:lnTo>
                    <a:pt x="753" y="983"/>
                  </a:lnTo>
                  <a:lnTo>
                    <a:pt x="751" y="982"/>
                  </a:lnTo>
                  <a:lnTo>
                    <a:pt x="751" y="980"/>
                  </a:lnTo>
                  <a:lnTo>
                    <a:pt x="751" y="979"/>
                  </a:lnTo>
                  <a:lnTo>
                    <a:pt x="751" y="978"/>
                  </a:lnTo>
                  <a:lnTo>
                    <a:pt x="751" y="977"/>
                  </a:lnTo>
                  <a:lnTo>
                    <a:pt x="749" y="976"/>
                  </a:lnTo>
                  <a:lnTo>
                    <a:pt x="748" y="977"/>
                  </a:lnTo>
                  <a:lnTo>
                    <a:pt x="747" y="977"/>
                  </a:lnTo>
                  <a:lnTo>
                    <a:pt x="743" y="980"/>
                  </a:lnTo>
                  <a:lnTo>
                    <a:pt x="742" y="980"/>
                  </a:lnTo>
                  <a:lnTo>
                    <a:pt x="740" y="980"/>
                  </a:lnTo>
                  <a:lnTo>
                    <a:pt x="739" y="982"/>
                  </a:lnTo>
                  <a:lnTo>
                    <a:pt x="737" y="980"/>
                  </a:lnTo>
                  <a:lnTo>
                    <a:pt x="737" y="979"/>
                  </a:lnTo>
                  <a:lnTo>
                    <a:pt x="737" y="978"/>
                  </a:lnTo>
                  <a:lnTo>
                    <a:pt x="739" y="978"/>
                  </a:lnTo>
                  <a:lnTo>
                    <a:pt x="740" y="977"/>
                  </a:lnTo>
                  <a:lnTo>
                    <a:pt x="740" y="976"/>
                  </a:lnTo>
                  <a:lnTo>
                    <a:pt x="740" y="975"/>
                  </a:lnTo>
                  <a:lnTo>
                    <a:pt x="741" y="975"/>
                  </a:lnTo>
                  <a:lnTo>
                    <a:pt x="740" y="974"/>
                  </a:lnTo>
                  <a:lnTo>
                    <a:pt x="739" y="974"/>
                  </a:lnTo>
                  <a:lnTo>
                    <a:pt x="737" y="974"/>
                  </a:lnTo>
                  <a:lnTo>
                    <a:pt x="737" y="975"/>
                  </a:lnTo>
                  <a:lnTo>
                    <a:pt x="736" y="976"/>
                  </a:lnTo>
                  <a:lnTo>
                    <a:pt x="735" y="978"/>
                  </a:lnTo>
                  <a:lnTo>
                    <a:pt x="734" y="979"/>
                  </a:lnTo>
                  <a:lnTo>
                    <a:pt x="733" y="979"/>
                  </a:lnTo>
                  <a:lnTo>
                    <a:pt x="732" y="979"/>
                  </a:lnTo>
                  <a:lnTo>
                    <a:pt x="732" y="980"/>
                  </a:lnTo>
                  <a:lnTo>
                    <a:pt x="731" y="980"/>
                  </a:lnTo>
                  <a:lnTo>
                    <a:pt x="730" y="980"/>
                  </a:lnTo>
                  <a:lnTo>
                    <a:pt x="730" y="979"/>
                  </a:lnTo>
                  <a:lnTo>
                    <a:pt x="730" y="978"/>
                  </a:lnTo>
                  <a:lnTo>
                    <a:pt x="731" y="978"/>
                  </a:lnTo>
                  <a:lnTo>
                    <a:pt x="731" y="977"/>
                  </a:lnTo>
                  <a:lnTo>
                    <a:pt x="731" y="976"/>
                  </a:lnTo>
                  <a:lnTo>
                    <a:pt x="731" y="975"/>
                  </a:lnTo>
                  <a:lnTo>
                    <a:pt x="730" y="974"/>
                  </a:lnTo>
                  <a:lnTo>
                    <a:pt x="730" y="973"/>
                  </a:lnTo>
                  <a:lnTo>
                    <a:pt x="729" y="973"/>
                  </a:lnTo>
                  <a:lnTo>
                    <a:pt x="729" y="974"/>
                  </a:lnTo>
                  <a:lnTo>
                    <a:pt x="729" y="975"/>
                  </a:lnTo>
                  <a:lnTo>
                    <a:pt x="728" y="975"/>
                  </a:lnTo>
                  <a:lnTo>
                    <a:pt x="725" y="976"/>
                  </a:lnTo>
                  <a:lnTo>
                    <a:pt x="725" y="977"/>
                  </a:lnTo>
                  <a:lnTo>
                    <a:pt x="727" y="978"/>
                  </a:lnTo>
                  <a:lnTo>
                    <a:pt x="725" y="979"/>
                  </a:lnTo>
                  <a:lnTo>
                    <a:pt x="725" y="980"/>
                  </a:lnTo>
                  <a:lnTo>
                    <a:pt x="724" y="982"/>
                  </a:lnTo>
                  <a:lnTo>
                    <a:pt x="725" y="983"/>
                  </a:lnTo>
                  <a:lnTo>
                    <a:pt x="725" y="984"/>
                  </a:lnTo>
                  <a:lnTo>
                    <a:pt x="725" y="985"/>
                  </a:lnTo>
                  <a:lnTo>
                    <a:pt x="724" y="986"/>
                  </a:lnTo>
                  <a:lnTo>
                    <a:pt x="723" y="986"/>
                  </a:lnTo>
                  <a:lnTo>
                    <a:pt x="722" y="986"/>
                  </a:lnTo>
                  <a:lnTo>
                    <a:pt x="721" y="986"/>
                  </a:lnTo>
                  <a:lnTo>
                    <a:pt x="720" y="986"/>
                  </a:lnTo>
                  <a:lnTo>
                    <a:pt x="719" y="986"/>
                  </a:lnTo>
                  <a:lnTo>
                    <a:pt x="718" y="986"/>
                  </a:lnTo>
                  <a:lnTo>
                    <a:pt x="718" y="985"/>
                  </a:lnTo>
                  <a:lnTo>
                    <a:pt x="718" y="983"/>
                  </a:lnTo>
                  <a:lnTo>
                    <a:pt x="718" y="982"/>
                  </a:lnTo>
                  <a:lnTo>
                    <a:pt x="717" y="982"/>
                  </a:lnTo>
                  <a:lnTo>
                    <a:pt x="716" y="982"/>
                  </a:lnTo>
                  <a:lnTo>
                    <a:pt x="715" y="980"/>
                  </a:lnTo>
                  <a:lnTo>
                    <a:pt x="715" y="979"/>
                  </a:lnTo>
                  <a:lnTo>
                    <a:pt x="713" y="979"/>
                  </a:lnTo>
                  <a:lnTo>
                    <a:pt x="712" y="979"/>
                  </a:lnTo>
                  <a:lnTo>
                    <a:pt x="711" y="979"/>
                  </a:lnTo>
                  <a:lnTo>
                    <a:pt x="711" y="980"/>
                  </a:lnTo>
                  <a:lnTo>
                    <a:pt x="712" y="982"/>
                  </a:lnTo>
                  <a:lnTo>
                    <a:pt x="712" y="983"/>
                  </a:lnTo>
                  <a:lnTo>
                    <a:pt x="711" y="984"/>
                  </a:lnTo>
                  <a:lnTo>
                    <a:pt x="711" y="985"/>
                  </a:lnTo>
                  <a:lnTo>
                    <a:pt x="710" y="985"/>
                  </a:lnTo>
                  <a:lnTo>
                    <a:pt x="709" y="985"/>
                  </a:lnTo>
                  <a:lnTo>
                    <a:pt x="708" y="985"/>
                  </a:lnTo>
                  <a:lnTo>
                    <a:pt x="707" y="985"/>
                  </a:lnTo>
                  <a:lnTo>
                    <a:pt x="707" y="984"/>
                  </a:lnTo>
                  <a:lnTo>
                    <a:pt x="708" y="984"/>
                  </a:lnTo>
                  <a:lnTo>
                    <a:pt x="709" y="983"/>
                  </a:lnTo>
                  <a:lnTo>
                    <a:pt x="708" y="982"/>
                  </a:lnTo>
                  <a:lnTo>
                    <a:pt x="707" y="982"/>
                  </a:lnTo>
                  <a:lnTo>
                    <a:pt x="706" y="982"/>
                  </a:lnTo>
                  <a:lnTo>
                    <a:pt x="705" y="982"/>
                  </a:lnTo>
                  <a:lnTo>
                    <a:pt x="704" y="982"/>
                  </a:lnTo>
                  <a:lnTo>
                    <a:pt x="703" y="982"/>
                  </a:lnTo>
                  <a:lnTo>
                    <a:pt x="703" y="980"/>
                  </a:lnTo>
                  <a:lnTo>
                    <a:pt x="704" y="980"/>
                  </a:lnTo>
                  <a:lnTo>
                    <a:pt x="704" y="979"/>
                  </a:lnTo>
                  <a:lnTo>
                    <a:pt x="704" y="978"/>
                  </a:lnTo>
                  <a:lnTo>
                    <a:pt x="705" y="978"/>
                  </a:lnTo>
                  <a:lnTo>
                    <a:pt x="706" y="978"/>
                  </a:lnTo>
                  <a:lnTo>
                    <a:pt x="706" y="977"/>
                  </a:lnTo>
                  <a:lnTo>
                    <a:pt x="705" y="976"/>
                  </a:lnTo>
                  <a:lnTo>
                    <a:pt x="705" y="975"/>
                  </a:lnTo>
                  <a:lnTo>
                    <a:pt x="704" y="976"/>
                  </a:lnTo>
                  <a:lnTo>
                    <a:pt x="704" y="975"/>
                  </a:lnTo>
                  <a:lnTo>
                    <a:pt x="704" y="974"/>
                  </a:lnTo>
                  <a:lnTo>
                    <a:pt x="705" y="973"/>
                  </a:lnTo>
                  <a:lnTo>
                    <a:pt x="706" y="973"/>
                  </a:lnTo>
                  <a:lnTo>
                    <a:pt x="706" y="972"/>
                  </a:lnTo>
                  <a:lnTo>
                    <a:pt x="706" y="971"/>
                  </a:lnTo>
                  <a:lnTo>
                    <a:pt x="705" y="969"/>
                  </a:lnTo>
                  <a:lnTo>
                    <a:pt x="701" y="972"/>
                  </a:lnTo>
                  <a:lnTo>
                    <a:pt x="700" y="972"/>
                  </a:lnTo>
                  <a:lnTo>
                    <a:pt x="700" y="971"/>
                  </a:lnTo>
                  <a:lnTo>
                    <a:pt x="699" y="971"/>
                  </a:lnTo>
                  <a:lnTo>
                    <a:pt x="699" y="969"/>
                  </a:lnTo>
                  <a:lnTo>
                    <a:pt x="698" y="968"/>
                  </a:lnTo>
                  <a:lnTo>
                    <a:pt x="699" y="968"/>
                  </a:lnTo>
                  <a:lnTo>
                    <a:pt x="700" y="967"/>
                  </a:lnTo>
                  <a:lnTo>
                    <a:pt x="701" y="967"/>
                  </a:lnTo>
                  <a:lnTo>
                    <a:pt x="703" y="968"/>
                  </a:lnTo>
                  <a:lnTo>
                    <a:pt x="704" y="968"/>
                  </a:lnTo>
                  <a:lnTo>
                    <a:pt x="704" y="967"/>
                  </a:lnTo>
                  <a:lnTo>
                    <a:pt x="704" y="966"/>
                  </a:lnTo>
                  <a:lnTo>
                    <a:pt x="703" y="966"/>
                  </a:lnTo>
                  <a:lnTo>
                    <a:pt x="701" y="965"/>
                  </a:lnTo>
                  <a:lnTo>
                    <a:pt x="699" y="965"/>
                  </a:lnTo>
                  <a:lnTo>
                    <a:pt x="698" y="965"/>
                  </a:lnTo>
                  <a:lnTo>
                    <a:pt x="696" y="965"/>
                  </a:lnTo>
                  <a:lnTo>
                    <a:pt x="695" y="965"/>
                  </a:lnTo>
                  <a:lnTo>
                    <a:pt x="694" y="966"/>
                  </a:lnTo>
                  <a:lnTo>
                    <a:pt x="694" y="963"/>
                  </a:lnTo>
                  <a:lnTo>
                    <a:pt x="692" y="961"/>
                  </a:lnTo>
                  <a:lnTo>
                    <a:pt x="687" y="956"/>
                  </a:lnTo>
                  <a:lnTo>
                    <a:pt x="686" y="955"/>
                  </a:lnTo>
                  <a:lnTo>
                    <a:pt x="686" y="954"/>
                  </a:lnTo>
                  <a:lnTo>
                    <a:pt x="687" y="953"/>
                  </a:lnTo>
                  <a:lnTo>
                    <a:pt x="688" y="952"/>
                  </a:lnTo>
                  <a:lnTo>
                    <a:pt x="689" y="952"/>
                  </a:lnTo>
                  <a:lnTo>
                    <a:pt x="691" y="952"/>
                  </a:lnTo>
                  <a:lnTo>
                    <a:pt x="692" y="952"/>
                  </a:lnTo>
                  <a:lnTo>
                    <a:pt x="693" y="952"/>
                  </a:lnTo>
                  <a:lnTo>
                    <a:pt x="694" y="952"/>
                  </a:lnTo>
                  <a:lnTo>
                    <a:pt x="694" y="951"/>
                  </a:lnTo>
                  <a:lnTo>
                    <a:pt x="695" y="950"/>
                  </a:lnTo>
                  <a:lnTo>
                    <a:pt x="695" y="949"/>
                  </a:lnTo>
                  <a:lnTo>
                    <a:pt x="694" y="948"/>
                  </a:lnTo>
                  <a:lnTo>
                    <a:pt x="694" y="947"/>
                  </a:lnTo>
                  <a:lnTo>
                    <a:pt x="693" y="947"/>
                  </a:lnTo>
                  <a:lnTo>
                    <a:pt x="692" y="947"/>
                  </a:lnTo>
                  <a:lnTo>
                    <a:pt x="691" y="947"/>
                  </a:lnTo>
                  <a:lnTo>
                    <a:pt x="691" y="948"/>
                  </a:lnTo>
                  <a:lnTo>
                    <a:pt x="689" y="949"/>
                  </a:lnTo>
                  <a:lnTo>
                    <a:pt x="687" y="949"/>
                  </a:lnTo>
                  <a:lnTo>
                    <a:pt x="687" y="948"/>
                  </a:lnTo>
                  <a:lnTo>
                    <a:pt x="685" y="949"/>
                  </a:lnTo>
                  <a:lnTo>
                    <a:pt x="684" y="949"/>
                  </a:lnTo>
                  <a:lnTo>
                    <a:pt x="684" y="950"/>
                  </a:lnTo>
                  <a:lnTo>
                    <a:pt x="683" y="950"/>
                  </a:lnTo>
                  <a:lnTo>
                    <a:pt x="681" y="952"/>
                  </a:lnTo>
                  <a:lnTo>
                    <a:pt x="680" y="951"/>
                  </a:lnTo>
                  <a:lnTo>
                    <a:pt x="679" y="951"/>
                  </a:lnTo>
                  <a:lnTo>
                    <a:pt x="676" y="952"/>
                  </a:lnTo>
                  <a:lnTo>
                    <a:pt x="675" y="950"/>
                  </a:lnTo>
                  <a:lnTo>
                    <a:pt x="674" y="949"/>
                  </a:lnTo>
                  <a:lnTo>
                    <a:pt x="675" y="947"/>
                  </a:lnTo>
                  <a:lnTo>
                    <a:pt x="676" y="947"/>
                  </a:lnTo>
                  <a:lnTo>
                    <a:pt x="677" y="945"/>
                  </a:lnTo>
                  <a:lnTo>
                    <a:pt x="682" y="942"/>
                  </a:lnTo>
                  <a:lnTo>
                    <a:pt x="684" y="941"/>
                  </a:lnTo>
                  <a:lnTo>
                    <a:pt x="686" y="939"/>
                  </a:lnTo>
                  <a:lnTo>
                    <a:pt x="687" y="938"/>
                  </a:lnTo>
                  <a:lnTo>
                    <a:pt x="687" y="937"/>
                  </a:lnTo>
                  <a:lnTo>
                    <a:pt x="687" y="936"/>
                  </a:lnTo>
                  <a:lnTo>
                    <a:pt x="687" y="934"/>
                  </a:lnTo>
                  <a:lnTo>
                    <a:pt x="687" y="932"/>
                  </a:lnTo>
                  <a:lnTo>
                    <a:pt x="686" y="930"/>
                  </a:lnTo>
                  <a:lnTo>
                    <a:pt x="684" y="930"/>
                  </a:lnTo>
                  <a:lnTo>
                    <a:pt x="683" y="929"/>
                  </a:lnTo>
                  <a:lnTo>
                    <a:pt x="681" y="929"/>
                  </a:lnTo>
                  <a:lnTo>
                    <a:pt x="679" y="929"/>
                  </a:lnTo>
                  <a:lnTo>
                    <a:pt x="675" y="931"/>
                  </a:lnTo>
                  <a:lnTo>
                    <a:pt x="673" y="932"/>
                  </a:lnTo>
                  <a:lnTo>
                    <a:pt x="672" y="931"/>
                  </a:lnTo>
                  <a:lnTo>
                    <a:pt x="671" y="930"/>
                  </a:lnTo>
                  <a:lnTo>
                    <a:pt x="670" y="929"/>
                  </a:lnTo>
                  <a:lnTo>
                    <a:pt x="670" y="927"/>
                  </a:lnTo>
                  <a:lnTo>
                    <a:pt x="671" y="926"/>
                  </a:lnTo>
                  <a:lnTo>
                    <a:pt x="673" y="925"/>
                  </a:lnTo>
                  <a:lnTo>
                    <a:pt x="674" y="924"/>
                  </a:lnTo>
                  <a:lnTo>
                    <a:pt x="676" y="924"/>
                  </a:lnTo>
                  <a:lnTo>
                    <a:pt x="679" y="922"/>
                  </a:lnTo>
                  <a:lnTo>
                    <a:pt x="681" y="922"/>
                  </a:lnTo>
                  <a:lnTo>
                    <a:pt x="683" y="922"/>
                  </a:lnTo>
                  <a:lnTo>
                    <a:pt x="684" y="922"/>
                  </a:lnTo>
                  <a:lnTo>
                    <a:pt x="685" y="921"/>
                  </a:lnTo>
                  <a:lnTo>
                    <a:pt x="686" y="920"/>
                  </a:lnTo>
                  <a:lnTo>
                    <a:pt x="686" y="917"/>
                  </a:lnTo>
                  <a:lnTo>
                    <a:pt x="685" y="916"/>
                  </a:lnTo>
                  <a:lnTo>
                    <a:pt x="684" y="915"/>
                  </a:lnTo>
                  <a:lnTo>
                    <a:pt x="683" y="913"/>
                  </a:lnTo>
                  <a:lnTo>
                    <a:pt x="682" y="912"/>
                  </a:lnTo>
                  <a:lnTo>
                    <a:pt x="681" y="910"/>
                  </a:lnTo>
                  <a:lnTo>
                    <a:pt x="681" y="909"/>
                  </a:lnTo>
                  <a:lnTo>
                    <a:pt x="680" y="908"/>
                  </a:lnTo>
                  <a:lnTo>
                    <a:pt x="677" y="908"/>
                  </a:lnTo>
                  <a:lnTo>
                    <a:pt x="676" y="909"/>
                  </a:lnTo>
                  <a:lnTo>
                    <a:pt x="674" y="910"/>
                  </a:lnTo>
                  <a:lnTo>
                    <a:pt x="673" y="909"/>
                  </a:lnTo>
                  <a:lnTo>
                    <a:pt x="672" y="909"/>
                  </a:lnTo>
                  <a:lnTo>
                    <a:pt x="671" y="907"/>
                  </a:lnTo>
                  <a:lnTo>
                    <a:pt x="671" y="905"/>
                  </a:lnTo>
                  <a:lnTo>
                    <a:pt x="672" y="903"/>
                  </a:lnTo>
                  <a:lnTo>
                    <a:pt x="674" y="901"/>
                  </a:lnTo>
                  <a:lnTo>
                    <a:pt x="675" y="898"/>
                  </a:lnTo>
                  <a:lnTo>
                    <a:pt x="676" y="896"/>
                  </a:lnTo>
                  <a:lnTo>
                    <a:pt x="677" y="895"/>
                  </a:lnTo>
                  <a:lnTo>
                    <a:pt x="680" y="891"/>
                  </a:lnTo>
                  <a:lnTo>
                    <a:pt x="682" y="890"/>
                  </a:lnTo>
                  <a:lnTo>
                    <a:pt x="683" y="889"/>
                  </a:lnTo>
                  <a:lnTo>
                    <a:pt x="684" y="889"/>
                  </a:lnTo>
                  <a:lnTo>
                    <a:pt x="685" y="887"/>
                  </a:lnTo>
                  <a:lnTo>
                    <a:pt x="686" y="887"/>
                  </a:lnTo>
                  <a:lnTo>
                    <a:pt x="686" y="886"/>
                  </a:lnTo>
                  <a:lnTo>
                    <a:pt x="686" y="885"/>
                  </a:lnTo>
                  <a:lnTo>
                    <a:pt x="686" y="883"/>
                  </a:lnTo>
                  <a:lnTo>
                    <a:pt x="685" y="883"/>
                  </a:lnTo>
                  <a:lnTo>
                    <a:pt x="683" y="882"/>
                  </a:lnTo>
                  <a:lnTo>
                    <a:pt x="682" y="882"/>
                  </a:lnTo>
                  <a:lnTo>
                    <a:pt x="681" y="883"/>
                  </a:lnTo>
                  <a:lnTo>
                    <a:pt x="680" y="885"/>
                  </a:lnTo>
                  <a:lnTo>
                    <a:pt x="679" y="885"/>
                  </a:lnTo>
                  <a:lnTo>
                    <a:pt x="676" y="886"/>
                  </a:lnTo>
                  <a:lnTo>
                    <a:pt x="674" y="889"/>
                  </a:lnTo>
                  <a:lnTo>
                    <a:pt x="673" y="890"/>
                  </a:lnTo>
                  <a:lnTo>
                    <a:pt x="672" y="890"/>
                  </a:lnTo>
                  <a:lnTo>
                    <a:pt x="671" y="889"/>
                  </a:lnTo>
                  <a:lnTo>
                    <a:pt x="670" y="887"/>
                  </a:lnTo>
                  <a:lnTo>
                    <a:pt x="668" y="885"/>
                  </a:lnTo>
                  <a:lnTo>
                    <a:pt x="667" y="884"/>
                  </a:lnTo>
                  <a:lnTo>
                    <a:pt x="665" y="882"/>
                  </a:lnTo>
                  <a:lnTo>
                    <a:pt x="665" y="881"/>
                  </a:lnTo>
                  <a:lnTo>
                    <a:pt x="665" y="880"/>
                  </a:lnTo>
                  <a:lnTo>
                    <a:pt x="667" y="878"/>
                  </a:lnTo>
                  <a:lnTo>
                    <a:pt x="668" y="877"/>
                  </a:lnTo>
                  <a:lnTo>
                    <a:pt x="669" y="877"/>
                  </a:lnTo>
                  <a:lnTo>
                    <a:pt x="670" y="877"/>
                  </a:lnTo>
                  <a:lnTo>
                    <a:pt x="671" y="877"/>
                  </a:lnTo>
                  <a:lnTo>
                    <a:pt x="672" y="877"/>
                  </a:lnTo>
                  <a:lnTo>
                    <a:pt x="673" y="878"/>
                  </a:lnTo>
                  <a:lnTo>
                    <a:pt x="674" y="878"/>
                  </a:lnTo>
                  <a:lnTo>
                    <a:pt x="675" y="877"/>
                  </a:lnTo>
                  <a:lnTo>
                    <a:pt x="676" y="877"/>
                  </a:lnTo>
                  <a:lnTo>
                    <a:pt x="679" y="874"/>
                  </a:lnTo>
                  <a:lnTo>
                    <a:pt x="681" y="873"/>
                  </a:lnTo>
                  <a:lnTo>
                    <a:pt x="681" y="872"/>
                  </a:lnTo>
                  <a:lnTo>
                    <a:pt x="682" y="871"/>
                  </a:lnTo>
                  <a:lnTo>
                    <a:pt x="682" y="870"/>
                  </a:lnTo>
                  <a:lnTo>
                    <a:pt x="682" y="869"/>
                  </a:lnTo>
                  <a:lnTo>
                    <a:pt x="682" y="868"/>
                  </a:lnTo>
                  <a:lnTo>
                    <a:pt x="682" y="867"/>
                  </a:lnTo>
                  <a:lnTo>
                    <a:pt x="681" y="867"/>
                  </a:lnTo>
                  <a:lnTo>
                    <a:pt x="681" y="866"/>
                  </a:lnTo>
                  <a:lnTo>
                    <a:pt x="680" y="866"/>
                  </a:lnTo>
                  <a:lnTo>
                    <a:pt x="679" y="866"/>
                  </a:lnTo>
                  <a:lnTo>
                    <a:pt x="677" y="866"/>
                  </a:lnTo>
                  <a:lnTo>
                    <a:pt x="677" y="864"/>
                  </a:lnTo>
                  <a:lnTo>
                    <a:pt x="676" y="864"/>
                  </a:lnTo>
                  <a:lnTo>
                    <a:pt x="675" y="864"/>
                  </a:lnTo>
                  <a:lnTo>
                    <a:pt x="675" y="863"/>
                  </a:lnTo>
                  <a:lnTo>
                    <a:pt x="675" y="864"/>
                  </a:lnTo>
                  <a:lnTo>
                    <a:pt x="674" y="864"/>
                  </a:lnTo>
                  <a:lnTo>
                    <a:pt x="673" y="864"/>
                  </a:lnTo>
                  <a:lnTo>
                    <a:pt x="673" y="866"/>
                  </a:lnTo>
                  <a:lnTo>
                    <a:pt x="673" y="867"/>
                  </a:lnTo>
                  <a:lnTo>
                    <a:pt x="673" y="868"/>
                  </a:lnTo>
                  <a:lnTo>
                    <a:pt x="673" y="869"/>
                  </a:lnTo>
                  <a:lnTo>
                    <a:pt x="672" y="869"/>
                  </a:lnTo>
                  <a:lnTo>
                    <a:pt x="671" y="869"/>
                  </a:lnTo>
                  <a:lnTo>
                    <a:pt x="670" y="870"/>
                  </a:lnTo>
                  <a:lnTo>
                    <a:pt x="669" y="870"/>
                  </a:lnTo>
                  <a:lnTo>
                    <a:pt x="668" y="870"/>
                  </a:lnTo>
                  <a:lnTo>
                    <a:pt x="668" y="869"/>
                  </a:lnTo>
                  <a:lnTo>
                    <a:pt x="667" y="869"/>
                  </a:lnTo>
                  <a:lnTo>
                    <a:pt x="664" y="870"/>
                  </a:lnTo>
                  <a:lnTo>
                    <a:pt x="663" y="870"/>
                  </a:lnTo>
                  <a:lnTo>
                    <a:pt x="662" y="869"/>
                  </a:lnTo>
                  <a:lnTo>
                    <a:pt x="660" y="868"/>
                  </a:lnTo>
                  <a:lnTo>
                    <a:pt x="660" y="869"/>
                  </a:lnTo>
                  <a:lnTo>
                    <a:pt x="659" y="869"/>
                  </a:lnTo>
                  <a:lnTo>
                    <a:pt x="659" y="870"/>
                  </a:lnTo>
                  <a:lnTo>
                    <a:pt x="659" y="871"/>
                  </a:lnTo>
                  <a:lnTo>
                    <a:pt x="659" y="872"/>
                  </a:lnTo>
                  <a:lnTo>
                    <a:pt x="659" y="873"/>
                  </a:lnTo>
                  <a:lnTo>
                    <a:pt x="660" y="873"/>
                  </a:lnTo>
                  <a:lnTo>
                    <a:pt x="660" y="874"/>
                  </a:lnTo>
                  <a:lnTo>
                    <a:pt x="660" y="875"/>
                  </a:lnTo>
                  <a:lnTo>
                    <a:pt x="659" y="875"/>
                  </a:lnTo>
                  <a:lnTo>
                    <a:pt x="658" y="875"/>
                  </a:lnTo>
                  <a:lnTo>
                    <a:pt x="657" y="875"/>
                  </a:lnTo>
                  <a:lnTo>
                    <a:pt x="656" y="874"/>
                  </a:lnTo>
                  <a:lnTo>
                    <a:pt x="656" y="875"/>
                  </a:lnTo>
                  <a:lnTo>
                    <a:pt x="653" y="877"/>
                  </a:lnTo>
                  <a:lnTo>
                    <a:pt x="652" y="878"/>
                  </a:lnTo>
                  <a:lnTo>
                    <a:pt x="651" y="878"/>
                  </a:lnTo>
                  <a:lnTo>
                    <a:pt x="650" y="879"/>
                  </a:lnTo>
                  <a:lnTo>
                    <a:pt x="649" y="880"/>
                  </a:lnTo>
                  <a:lnTo>
                    <a:pt x="648" y="882"/>
                  </a:lnTo>
                  <a:lnTo>
                    <a:pt x="647" y="883"/>
                  </a:lnTo>
                  <a:lnTo>
                    <a:pt x="646" y="886"/>
                  </a:lnTo>
                  <a:lnTo>
                    <a:pt x="644" y="889"/>
                  </a:lnTo>
                  <a:lnTo>
                    <a:pt x="644" y="890"/>
                  </a:lnTo>
                  <a:lnTo>
                    <a:pt x="641" y="891"/>
                  </a:lnTo>
                  <a:lnTo>
                    <a:pt x="640" y="891"/>
                  </a:lnTo>
                  <a:lnTo>
                    <a:pt x="639" y="891"/>
                  </a:lnTo>
                  <a:lnTo>
                    <a:pt x="638" y="892"/>
                  </a:lnTo>
                  <a:lnTo>
                    <a:pt x="637" y="892"/>
                  </a:lnTo>
                  <a:lnTo>
                    <a:pt x="637" y="891"/>
                  </a:lnTo>
                  <a:lnTo>
                    <a:pt x="636" y="891"/>
                  </a:lnTo>
                  <a:lnTo>
                    <a:pt x="636" y="892"/>
                  </a:lnTo>
                  <a:lnTo>
                    <a:pt x="635" y="893"/>
                  </a:lnTo>
                  <a:lnTo>
                    <a:pt x="634" y="893"/>
                  </a:lnTo>
                  <a:lnTo>
                    <a:pt x="634" y="894"/>
                  </a:lnTo>
                  <a:lnTo>
                    <a:pt x="632" y="893"/>
                  </a:lnTo>
                  <a:lnTo>
                    <a:pt x="629" y="891"/>
                  </a:lnTo>
                  <a:lnTo>
                    <a:pt x="625" y="889"/>
                  </a:lnTo>
                  <a:lnTo>
                    <a:pt x="624" y="883"/>
                  </a:lnTo>
                  <a:lnTo>
                    <a:pt x="623" y="881"/>
                  </a:lnTo>
                  <a:lnTo>
                    <a:pt x="623" y="879"/>
                  </a:lnTo>
                  <a:lnTo>
                    <a:pt x="622" y="878"/>
                  </a:lnTo>
                  <a:lnTo>
                    <a:pt x="620" y="877"/>
                  </a:lnTo>
                  <a:lnTo>
                    <a:pt x="619" y="877"/>
                  </a:lnTo>
                  <a:lnTo>
                    <a:pt x="616" y="879"/>
                  </a:lnTo>
                  <a:lnTo>
                    <a:pt x="614" y="879"/>
                  </a:lnTo>
                  <a:lnTo>
                    <a:pt x="611" y="879"/>
                  </a:lnTo>
                  <a:lnTo>
                    <a:pt x="609" y="880"/>
                  </a:lnTo>
                  <a:lnTo>
                    <a:pt x="605" y="882"/>
                  </a:lnTo>
                  <a:lnTo>
                    <a:pt x="602" y="884"/>
                  </a:lnTo>
                  <a:lnTo>
                    <a:pt x="597" y="892"/>
                  </a:lnTo>
                  <a:lnTo>
                    <a:pt x="595" y="893"/>
                  </a:lnTo>
                  <a:lnTo>
                    <a:pt x="592" y="894"/>
                  </a:lnTo>
                  <a:lnTo>
                    <a:pt x="591" y="896"/>
                  </a:lnTo>
                  <a:lnTo>
                    <a:pt x="591" y="897"/>
                  </a:lnTo>
                  <a:lnTo>
                    <a:pt x="590" y="899"/>
                  </a:lnTo>
                  <a:lnTo>
                    <a:pt x="589" y="902"/>
                  </a:lnTo>
                  <a:lnTo>
                    <a:pt x="587" y="904"/>
                  </a:lnTo>
                  <a:lnTo>
                    <a:pt x="586" y="905"/>
                  </a:lnTo>
                  <a:lnTo>
                    <a:pt x="577" y="907"/>
                  </a:lnTo>
                  <a:lnTo>
                    <a:pt x="571" y="912"/>
                  </a:lnTo>
                  <a:lnTo>
                    <a:pt x="563" y="915"/>
                  </a:lnTo>
                  <a:lnTo>
                    <a:pt x="561" y="915"/>
                  </a:lnTo>
                  <a:lnTo>
                    <a:pt x="554" y="916"/>
                  </a:lnTo>
                  <a:lnTo>
                    <a:pt x="551" y="917"/>
                  </a:lnTo>
                  <a:lnTo>
                    <a:pt x="549" y="919"/>
                  </a:lnTo>
                  <a:lnTo>
                    <a:pt x="544" y="922"/>
                  </a:lnTo>
                  <a:lnTo>
                    <a:pt x="540" y="927"/>
                  </a:lnTo>
                  <a:lnTo>
                    <a:pt x="533" y="931"/>
                  </a:lnTo>
                  <a:lnTo>
                    <a:pt x="532" y="932"/>
                  </a:lnTo>
                  <a:lnTo>
                    <a:pt x="531" y="934"/>
                  </a:lnTo>
                  <a:lnTo>
                    <a:pt x="530" y="937"/>
                  </a:lnTo>
                  <a:lnTo>
                    <a:pt x="529" y="938"/>
                  </a:lnTo>
                  <a:lnTo>
                    <a:pt x="527" y="938"/>
                  </a:lnTo>
                  <a:lnTo>
                    <a:pt x="526" y="938"/>
                  </a:lnTo>
                  <a:lnTo>
                    <a:pt x="524" y="938"/>
                  </a:lnTo>
                  <a:lnTo>
                    <a:pt x="523" y="939"/>
                  </a:lnTo>
                  <a:lnTo>
                    <a:pt x="519" y="940"/>
                  </a:lnTo>
                  <a:lnTo>
                    <a:pt x="517" y="941"/>
                  </a:lnTo>
                  <a:lnTo>
                    <a:pt x="514" y="941"/>
                  </a:lnTo>
                  <a:lnTo>
                    <a:pt x="501" y="937"/>
                  </a:lnTo>
                  <a:lnTo>
                    <a:pt x="480" y="930"/>
                  </a:lnTo>
                  <a:lnTo>
                    <a:pt x="436" y="916"/>
                  </a:lnTo>
                  <a:lnTo>
                    <a:pt x="417" y="903"/>
                  </a:lnTo>
                  <a:lnTo>
                    <a:pt x="406" y="879"/>
                  </a:lnTo>
                  <a:lnTo>
                    <a:pt x="403" y="874"/>
                  </a:lnTo>
                  <a:lnTo>
                    <a:pt x="356" y="838"/>
                  </a:lnTo>
                  <a:lnTo>
                    <a:pt x="333" y="863"/>
                  </a:lnTo>
                  <a:lnTo>
                    <a:pt x="320" y="877"/>
                  </a:lnTo>
                  <a:lnTo>
                    <a:pt x="292" y="909"/>
                  </a:lnTo>
                  <a:lnTo>
                    <a:pt x="308" y="922"/>
                  </a:lnTo>
                  <a:lnTo>
                    <a:pt x="290" y="957"/>
                  </a:lnTo>
                  <a:lnTo>
                    <a:pt x="231" y="968"/>
                  </a:lnTo>
                  <a:lnTo>
                    <a:pt x="210" y="963"/>
                  </a:lnTo>
                  <a:lnTo>
                    <a:pt x="216" y="941"/>
                  </a:lnTo>
                  <a:lnTo>
                    <a:pt x="214" y="934"/>
                  </a:lnTo>
                  <a:lnTo>
                    <a:pt x="223" y="920"/>
                  </a:lnTo>
                  <a:lnTo>
                    <a:pt x="202" y="901"/>
                  </a:lnTo>
                  <a:lnTo>
                    <a:pt x="213" y="878"/>
                  </a:lnTo>
                  <a:lnTo>
                    <a:pt x="196" y="873"/>
                  </a:lnTo>
                  <a:lnTo>
                    <a:pt x="188" y="861"/>
                  </a:lnTo>
                  <a:lnTo>
                    <a:pt x="195" y="817"/>
                  </a:lnTo>
                  <a:lnTo>
                    <a:pt x="191" y="805"/>
                  </a:lnTo>
                  <a:lnTo>
                    <a:pt x="193" y="786"/>
                  </a:lnTo>
                  <a:lnTo>
                    <a:pt x="192" y="768"/>
                  </a:lnTo>
                  <a:lnTo>
                    <a:pt x="186" y="768"/>
                  </a:lnTo>
                  <a:lnTo>
                    <a:pt x="170" y="762"/>
                  </a:lnTo>
                  <a:lnTo>
                    <a:pt x="165" y="770"/>
                  </a:lnTo>
                  <a:lnTo>
                    <a:pt x="162" y="778"/>
                  </a:lnTo>
                  <a:lnTo>
                    <a:pt x="163" y="782"/>
                  </a:lnTo>
                  <a:lnTo>
                    <a:pt x="155" y="787"/>
                  </a:lnTo>
                  <a:lnTo>
                    <a:pt x="151" y="787"/>
                  </a:lnTo>
                  <a:lnTo>
                    <a:pt x="151" y="785"/>
                  </a:lnTo>
                  <a:lnTo>
                    <a:pt x="145" y="781"/>
                  </a:lnTo>
                  <a:lnTo>
                    <a:pt x="138" y="782"/>
                  </a:lnTo>
                  <a:lnTo>
                    <a:pt x="129" y="789"/>
                  </a:lnTo>
                  <a:lnTo>
                    <a:pt x="111" y="789"/>
                  </a:lnTo>
                  <a:lnTo>
                    <a:pt x="105" y="790"/>
                  </a:lnTo>
                  <a:lnTo>
                    <a:pt x="59" y="839"/>
                  </a:lnTo>
                  <a:lnTo>
                    <a:pt x="36" y="790"/>
                  </a:lnTo>
                  <a:lnTo>
                    <a:pt x="22" y="738"/>
                  </a:lnTo>
                  <a:lnTo>
                    <a:pt x="0" y="670"/>
                  </a:lnTo>
                  <a:lnTo>
                    <a:pt x="13" y="639"/>
                  </a:lnTo>
                  <a:lnTo>
                    <a:pt x="30" y="604"/>
                  </a:lnTo>
                  <a:lnTo>
                    <a:pt x="26" y="562"/>
                  </a:lnTo>
                  <a:lnTo>
                    <a:pt x="27" y="542"/>
                  </a:lnTo>
                  <a:lnTo>
                    <a:pt x="48" y="512"/>
                  </a:lnTo>
                  <a:lnTo>
                    <a:pt x="48" y="459"/>
                  </a:lnTo>
                  <a:lnTo>
                    <a:pt x="54" y="451"/>
                  </a:lnTo>
                  <a:lnTo>
                    <a:pt x="98" y="401"/>
                  </a:lnTo>
                  <a:lnTo>
                    <a:pt x="115" y="379"/>
                  </a:lnTo>
                  <a:lnTo>
                    <a:pt x="156" y="315"/>
                  </a:lnTo>
                  <a:lnTo>
                    <a:pt x="168" y="303"/>
                  </a:lnTo>
                  <a:lnTo>
                    <a:pt x="192" y="298"/>
                  </a:lnTo>
                  <a:lnTo>
                    <a:pt x="208" y="299"/>
                  </a:lnTo>
                  <a:lnTo>
                    <a:pt x="224" y="311"/>
                  </a:lnTo>
                  <a:lnTo>
                    <a:pt x="234" y="332"/>
                  </a:lnTo>
                  <a:lnTo>
                    <a:pt x="240" y="349"/>
                  </a:lnTo>
                  <a:lnTo>
                    <a:pt x="254" y="347"/>
                  </a:lnTo>
                  <a:lnTo>
                    <a:pt x="255" y="339"/>
                  </a:lnTo>
                  <a:lnTo>
                    <a:pt x="256" y="320"/>
                  </a:lnTo>
                  <a:lnTo>
                    <a:pt x="260" y="303"/>
                  </a:lnTo>
                  <a:lnTo>
                    <a:pt x="261" y="288"/>
                  </a:lnTo>
                  <a:lnTo>
                    <a:pt x="265" y="288"/>
                  </a:lnTo>
                  <a:lnTo>
                    <a:pt x="266" y="270"/>
                  </a:lnTo>
                  <a:lnTo>
                    <a:pt x="260" y="269"/>
                  </a:lnTo>
                  <a:lnTo>
                    <a:pt x="252" y="268"/>
                  </a:lnTo>
                  <a:lnTo>
                    <a:pt x="235" y="247"/>
                  </a:lnTo>
                  <a:lnTo>
                    <a:pt x="243" y="233"/>
                  </a:lnTo>
                  <a:lnTo>
                    <a:pt x="247" y="233"/>
                  </a:lnTo>
                  <a:lnTo>
                    <a:pt x="252" y="239"/>
                  </a:lnTo>
                  <a:lnTo>
                    <a:pt x="253" y="230"/>
                  </a:lnTo>
                  <a:lnTo>
                    <a:pt x="255" y="221"/>
                  </a:lnTo>
                  <a:lnTo>
                    <a:pt x="239" y="193"/>
                  </a:lnTo>
                  <a:lnTo>
                    <a:pt x="244" y="193"/>
                  </a:lnTo>
                  <a:lnTo>
                    <a:pt x="256" y="193"/>
                  </a:lnTo>
                  <a:lnTo>
                    <a:pt x="262" y="195"/>
                  </a:lnTo>
                  <a:lnTo>
                    <a:pt x="260" y="200"/>
                  </a:lnTo>
                  <a:lnTo>
                    <a:pt x="274" y="204"/>
                  </a:lnTo>
                  <a:lnTo>
                    <a:pt x="290" y="199"/>
                  </a:lnTo>
                  <a:lnTo>
                    <a:pt x="304" y="196"/>
                  </a:lnTo>
                  <a:lnTo>
                    <a:pt x="324" y="184"/>
                  </a:lnTo>
                  <a:lnTo>
                    <a:pt x="326" y="184"/>
                  </a:lnTo>
                  <a:lnTo>
                    <a:pt x="342" y="196"/>
                  </a:lnTo>
                  <a:lnTo>
                    <a:pt x="345" y="198"/>
                  </a:lnTo>
                  <a:lnTo>
                    <a:pt x="345" y="203"/>
                  </a:lnTo>
                  <a:lnTo>
                    <a:pt x="345" y="206"/>
                  </a:lnTo>
                  <a:lnTo>
                    <a:pt x="354" y="209"/>
                  </a:lnTo>
                  <a:lnTo>
                    <a:pt x="373" y="189"/>
                  </a:lnTo>
                  <a:lnTo>
                    <a:pt x="400" y="157"/>
                  </a:lnTo>
                  <a:lnTo>
                    <a:pt x="406" y="150"/>
                  </a:lnTo>
                  <a:lnTo>
                    <a:pt x="415" y="152"/>
                  </a:lnTo>
                  <a:lnTo>
                    <a:pt x="419" y="137"/>
                  </a:lnTo>
                  <a:lnTo>
                    <a:pt x="436" y="139"/>
                  </a:lnTo>
                  <a:lnTo>
                    <a:pt x="453" y="140"/>
                  </a:lnTo>
                  <a:lnTo>
                    <a:pt x="451" y="150"/>
                  </a:lnTo>
                  <a:lnTo>
                    <a:pt x="440" y="159"/>
                  </a:lnTo>
                  <a:lnTo>
                    <a:pt x="429" y="176"/>
                  </a:lnTo>
                  <a:lnTo>
                    <a:pt x="416" y="234"/>
                  </a:lnTo>
                  <a:lnTo>
                    <a:pt x="411" y="257"/>
                  </a:lnTo>
                  <a:lnTo>
                    <a:pt x="408" y="275"/>
                  </a:lnTo>
                  <a:lnTo>
                    <a:pt x="476" y="290"/>
                  </a:lnTo>
                  <a:lnTo>
                    <a:pt x="475" y="293"/>
                  </a:lnTo>
                  <a:lnTo>
                    <a:pt x="484" y="294"/>
                  </a:lnTo>
                  <a:lnTo>
                    <a:pt x="490" y="273"/>
                  </a:lnTo>
                  <a:lnTo>
                    <a:pt x="506" y="276"/>
                  </a:lnTo>
                  <a:lnTo>
                    <a:pt x="514" y="290"/>
                  </a:lnTo>
                  <a:lnTo>
                    <a:pt x="535" y="301"/>
                  </a:lnTo>
                  <a:lnTo>
                    <a:pt x="549" y="304"/>
                  </a:lnTo>
                  <a:lnTo>
                    <a:pt x="559" y="299"/>
                  </a:lnTo>
                  <a:lnTo>
                    <a:pt x="566" y="312"/>
                  </a:lnTo>
                  <a:lnTo>
                    <a:pt x="573" y="309"/>
                  </a:lnTo>
                  <a:lnTo>
                    <a:pt x="573" y="293"/>
                  </a:lnTo>
                  <a:lnTo>
                    <a:pt x="578" y="293"/>
                  </a:lnTo>
                  <a:lnTo>
                    <a:pt x="583" y="293"/>
                  </a:lnTo>
                  <a:lnTo>
                    <a:pt x="586" y="306"/>
                  </a:lnTo>
                  <a:lnTo>
                    <a:pt x="599" y="308"/>
                  </a:lnTo>
                  <a:lnTo>
                    <a:pt x="596" y="322"/>
                  </a:lnTo>
                  <a:lnTo>
                    <a:pt x="605" y="323"/>
                  </a:lnTo>
                  <a:lnTo>
                    <a:pt x="644" y="283"/>
                  </a:lnTo>
                  <a:lnTo>
                    <a:pt x="643" y="259"/>
                  </a:lnTo>
                  <a:lnTo>
                    <a:pt x="596" y="207"/>
                  </a:lnTo>
                  <a:lnTo>
                    <a:pt x="593" y="196"/>
                  </a:lnTo>
                  <a:lnTo>
                    <a:pt x="595" y="178"/>
                  </a:lnTo>
                  <a:lnTo>
                    <a:pt x="601" y="152"/>
                  </a:lnTo>
                  <a:lnTo>
                    <a:pt x="611" y="139"/>
                  </a:lnTo>
                  <a:lnTo>
                    <a:pt x="646" y="108"/>
                  </a:lnTo>
                  <a:lnTo>
                    <a:pt x="669" y="80"/>
                  </a:lnTo>
                  <a:lnTo>
                    <a:pt x="683" y="45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03" name="Freeform 3146"/>
            <p:cNvSpPr>
              <a:spLocks/>
            </p:cNvSpPr>
            <p:nvPr/>
          </p:nvSpPr>
          <p:spPr bwMode="auto">
            <a:xfrm>
              <a:off x="2595880" y="5539105"/>
              <a:ext cx="563245" cy="643890"/>
            </a:xfrm>
            <a:custGeom>
              <a:avLst/>
              <a:gdLst>
                <a:gd name="T0" fmla="*/ 554990 w 887"/>
                <a:gd name="T1" fmla="*/ 631825 h 1014"/>
                <a:gd name="T2" fmla="*/ 549910 w 887"/>
                <a:gd name="T3" fmla="*/ 632460 h 1014"/>
                <a:gd name="T4" fmla="*/ 544195 w 887"/>
                <a:gd name="T5" fmla="*/ 633730 h 1014"/>
                <a:gd name="T6" fmla="*/ 537845 w 887"/>
                <a:gd name="T7" fmla="*/ 635000 h 1014"/>
                <a:gd name="T8" fmla="*/ 532130 w 887"/>
                <a:gd name="T9" fmla="*/ 636905 h 1014"/>
                <a:gd name="T10" fmla="*/ 528955 w 887"/>
                <a:gd name="T11" fmla="*/ 638810 h 1014"/>
                <a:gd name="T12" fmla="*/ 513715 w 887"/>
                <a:gd name="T13" fmla="*/ 643890 h 1014"/>
                <a:gd name="T14" fmla="*/ 498475 w 887"/>
                <a:gd name="T15" fmla="*/ 633730 h 1014"/>
                <a:gd name="T16" fmla="*/ 489585 w 887"/>
                <a:gd name="T17" fmla="*/ 628650 h 1014"/>
                <a:gd name="T18" fmla="*/ 485140 w 887"/>
                <a:gd name="T19" fmla="*/ 624205 h 1014"/>
                <a:gd name="T20" fmla="*/ 476885 w 887"/>
                <a:gd name="T21" fmla="*/ 621665 h 1014"/>
                <a:gd name="T22" fmla="*/ 467995 w 887"/>
                <a:gd name="T23" fmla="*/ 622300 h 1014"/>
                <a:gd name="T24" fmla="*/ 467995 w 887"/>
                <a:gd name="T25" fmla="*/ 618490 h 1014"/>
                <a:gd name="T26" fmla="*/ 463550 w 887"/>
                <a:gd name="T27" fmla="*/ 621665 h 1014"/>
                <a:gd name="T28" fmla="*/ 462915 w 887"/>
                <a:gd name="T29" fmla="*/ 619125 h 1014"/>
                <a:gd name="T30" fmla="*/ 460375 w 887"/>
                <a:gd name="T31" fmla="*/ 625475 h 1014"/>
                <a:gd name="T32" fmla="*/ 455930 w 887"/>
                <a:gd name="T33" fmla="*/ 623570 h 1014"/>
                <a:gd name="T34" fmla="*/ 452120 w 887"/>
                <a:gd name="T35" fmla="*/ 624205 h 1014"/>
                <a:gd name="T36" fmla="*/ 449580 w 887"/>
                <a:gd name="T37" fmla="*/ 623570 h 1014"/>
                <a:gd name="T38" fmla="*/ 447675 w 887"/>
                <a:gd name="T39" fmla="*/ 621030 h 1014"/>
                <a:gd name="T40" fmla="*/ 448310 w 887"/>
                <a:gd name="T41" fmla="*/ 617220 h 1014"/>
                <a:gd name="T42" fmla="*/ 444500 w 887"/>
                <a:gd name="T43" fmla="*/ 614045 h 1014"/>
                <a:gd name="T44" fmla="*/ 441960 w 887"/>
                <a:gd name="T45" fmla="*/ 612775 h 1014"/>
                <a:gd name="T46" fmla="*/ 437515 w 887"/>
                <a:gd name="T47" fmla="*/ 604520 h 1014"/>
                <a:gd name="T48" fmla="*/ 440055 w 887"/>
                <a:gd name="T49" fmla="*/ 601345 h 1014"/>
                <a:gd name="T50" fmla="*/ 433705 w 887"/>
                <a:gd name="T51" fmla="*/ 603250 h 1014"/>
                <a:gd name="T52" fmla="*/ 433070 w 887"/>
                <a:gd name="T53" fmla="*/ 598170 h 1014"/>
                <a:gd name="T54" fmla="*/ 433705 w 887"/>
                <a:gd name="T55" fmla="*/ 589915 h 1014"/>
                <a:gd name="T56" fmla="*/ 427355 w 887"/>
                <a:gd name="T57" fmla="*/ 587375 h 1014"/>
                <a:gd name="T58" fmla="*/ 434975 w 887"/>
                <a:gd name="T59" fmla="*/ 581660 h 1014"/>
                <a:gd name="T60" fmla="*/ 427355 w 887"/>
                <a:gd name="T61" fmla="*/ 577215 h 1014"/>
                <a:gd name="T62" fmla="*/ 433070 w 887"/>
                <a:gd name="T63" fmla="*/ 565150 h 1014"/>
                <a:gd name="T64" fmla="*/ 433070 w 887"/>
                <a:gd name="T65" fmla="*/ 560070 h 1014"/>
                <a:gd name="T66" fmla="*/ 424180 w 887"/>
                <a:gd name="T67" fmla="*/ 561975 h 1014"/>
                <a:gd name="T68" fmla="*/ 426720 w 887"/>
                <a:gd name="T69" fmla="*/ 556895 h 1014"/>
                <a:gd name="T70" fmla="*/ 433070 w 887"/>
                <a:gd name="T71" fmla="*/ 551815 h 1014"/>
                <a:gd name="T72" fmla="*/ 428625 w 887"/>
                <a:gd name="T73" fmla="*/ 548640 h 1014"/>
                <a:gd name="T74" fmla="*/ 426085 w 887"/>
                <a:gd name="T75" fmla="*/ 551815 h 1014"/>
                <a:gd name="T76" fmla="*/ 419100 w 887"/>
                <a:gd name="T77" fmla="*/ 551815 h 1014"/>
                <a:gd name="T78" fmla="*/ 417830 w 887"/>
                <a:gd name="T79" fmla="*/ 555625 h 1014"/>
                <a:gd name="T80" fmla="*/ 410845 w 887"/>
                <a:gd name="T81" fmla="*/ 560705 h 1014"/>
                <a:gd name="T82" fmla="*/ 403860 w 887"/>
                <a:gd name="T83" fmla="*/ 565785 h 1014"/>
                <a:gd name="T84" fmla="*/ 395605 w 887"/>
                <a:gd name="T85" fmla="*/ 558165 h 1014"/>
                <a:gd name="T86" fmla="*/ 379095 w 887"/>
                <a:gd name="T87" fmla="*/ 566420 h 1014"/>
                <a:gd name="T88" fmla="*/ 362585 w 887"/>
                <a:gd name="T89" fmla="*/ 579120 h 1014"/>
                <a:gd name="T90" fmla="*/ 337185 w 887"/>
                <a:gd name="T91" fmla="*/ 593090 h 1014"/>
                <a:gd name="T92" fmla="*/ 318135 w 887"/>
                <a:gd name="T93" fmla="*/ 594995 h 1014"/>
                <a:gd name="T94" fmla="*/ 195580 w 887"/>
                <a:gd name="T95" fmla="*/ 585470 h 1014"/>
                <a:gd name="T96" fmla="*/ 119380 w 887"/>
                <a:gd name="T97" fmla="*/ 546735 h 1014"/>
                <a:gd name="T98" fmla="*/ 98425 w 887"/>
                <a:gd name="T99" fmla="*/ 499745 h 1014"/>
                <a:gd name="T100" fmla="*/ 13970 w 887"/>
                <a:gd name="T101" fmla="*/ 468630 h 1014"/>
                <a:gd name="T102" fmla="*/ 73025 w 887"/>
                <a:gd name="T103" fmla="*/ 240665 h 1014"/>
                <a:gd name="T104" fmla="*/ 162560 w 887"/>
                <a:gd name="T105" fmla="*/ 203200 h 1014"/>
                <a:gd name="T106" fmla="*/ 160020 w 887"/>
                <a:gd name="T107" fmla="*/ 151765 h 1014"/>
                <a:gd name="T108" fmla="*/ 193040 w 887"/>
                <a:gd name="T109" fmla="*/ 124460 h 1014"/>
                <a:gd name="T110" fmla="*/ 257810 w 887"/>
                <a:gd name="T111" fmla="*/ 95250 h 1014"/>
                <a:gd name="T112" fmla="*/ 259080 w 887"/>
                <a:gd name="T113" fmla="*/ 174625 h 1014"/>
                <a:gd name="T114" fmla="*/ 359410 w 887"/>
                <a:gd name="T115" fmla="*/ 198120 h 1014"/>
                <a:gd name="T116" fmla="*/ 408305 w 887"/>
                <a:gd name="T117" fmla="*/ 164465 h 10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87"/>
                <a:gd name="T178" fmla="*/ 0 h 1014"/>
                <a:gd name="T179" fmla="*/ 887 w 887"/>
                <a:gd name="T180" fmla="*/ 1014 h 10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87" h="1014">
                  <a:moveTo>
                    <a:pt x="887" y="997"/>
                  </a:moveTo>
                  <a:lnTo>
                    <a:pt x="881" y="999"/>
                  </a:lnTo>
                  <a:lnTo>
                    <a:pt x="880" y="995"/>
                  </a:lnTo>
                  <a:lnTo>
                    <a:pt x="879" y="992"/>
                  </a:lnTo>
                  <a:lnTo>
                    <a:pt x="878" y="994"/>
                  </a:lnTo>
                  <a:lnTo>
                    <a:pt x="878" y="995"/>
                  </a:lnTo>
                  <a:lnTo>
                    <a:pt x="877" y="996"/>
                  </a:lnTo>
                  <a:lnTo>
                    <a:pt x="876" y="994"/>
                  </a:lnTo>
                  <a:lnTo>
                    <a:pt x="875" y="996"/>
                  </a:lnTo>
                  <a:lnTo>
                    <a:pt x="874" y="995"/>
                  </a:lnTo>
                  <a:lnTo>
                    <a:pt x="874" y="994"/>
                  </a:lnTo>
                  <a:lnTo>
                    <a:pt x="873" y="991"/>
                  </a:lnTo>
                  <a:lnTo>
                    <a:pt x="873" y="990"/>
                  </a:lnTo>
                  <a:lnTo>
                    <a:pt x="872" y="991"/>
                  </a:lnTo>
                  <a:lnTo>
                    <a:pt x="872" y="996"/>
                  </a:lnTo>
                  <a:lnTo>
                    <a:pt x="871" y="998"/>
                  </a:lnTo>
                  <a:lnTo>
                    <a:pt x="868" y="999"/>
                  </a:lnTo>
                  <a:lnTo>
                    <a:pt x="867" y="999"/>
                  </a:lnTo>
                  <a:lnTo>
                    <a:pt x="867" y="997"/>
                  </a:lnTo>
                  <a:lnTo>
                    <a:pt x="866" y="996"/>
                  </a:lnTo>
                  <a:lnTo>
                    <a:pt x="865" y="996"/>
                  </a:lnTo>
                  <a:lnTo>
                    <a:pt x="865" y="995"/>
                  </a:lnTo>
                  <a:lnTo>
                    <a:pt x="864" y="991"/>
                  </a:lnTo>
                  <a:lnTo>
                    <a:pt x="863" y="991"/>
                  </a:lnTo>
                  <a:lnTo>
                    <a:pt x="863" y="992"/>
                  </a:lnTo>
                  <a:lnTo>
                    <a:pt x="861" y="995"/>
                  </a:lnTo>
                  <a:lnTo>
                    <a:pt x="860" y="995"/>
                  </a:lnTo>
                  <a:lnTo>
                    <a:pt x="856" y="996"/>
                  </a:lnTo>
                  <a:lnTo>
                    <a:pt x="856" y="997"/>
                  </a:lnTo>
                  <a:lnTo>
                    <a:pt x="857" y="998"/>
                  </a:lnTo>
                  <a:lnTo>
                    <a:pt x="856" y="999"/>
                  </a:lnTo>
                  <a:lnTo>
                    <a:pt x="855" y="999"/>
                  </a:lnTo>
                  <a:lnTo>
                    <a:pt x="854" y="999"/>
                  </a:lnTo>
                  <a:lnTo>
                    <a:pt x="853" y="998"/>
                  </a:lnTo>
                  <a:lnTo>
                    <a:pt x="852" y="998"/>
                  </a:lnTo>
                  <a:lnTo>
                    <a:pt x="852" y="1000"/>
                  </a:lnTo>
                  <a:lnTo>
                    <a:pt x="850" y="1002"/>
                  </a:lnTo>
                  <a:lnTo>
                    <a:pt x="849" y="1001"/>
                  </a:lnTo>
                  <a:lnTo>
                    <a:pt x="848" y="999"/>
                  </a:lnTo>
                  <a:lnTo>
                    <a:pt x="847" y="1000"/>
                  </a:lnTo>
                  <a:lnTo>
                    <a:pt x="844" y="1000"/>
                  </a:lnTo>
                  <a:lnTo>
                    <a:pt x="843" y="999"/>
                  </a:lnTo>
                  <a:lnTo>
                    <a:pt x="843" y="997"/>
                  </a:lnTo>
                  <a:lnTo>
                    <a:pt x="842" y="997"/>
                  </a:lnTo>
                  <a:lnTo>
                    <a:pt x="841" y="998"/>
                  </a:lnTo>
                  <a:lnTo>
                    <a:pt x="841" y="999"/>
                  </a:lnTo>
                  <a:lnTo>
                    <a:pt x="842" y="1001"/>
                  </a:lnTo>
                  <a:lnTo>
                    <a:pt x="842" y="1003"/>
                  </a:lnTo>
                  <a:lnTo>
                    <a:pt x="839" y="1003"/>
                  </a:lnTo>
                  <a:lnTo>
                    <a:pt x="838" y="1003"/>
                  </a:lnTo>
                  <a:lnTo>
                    <a:pt x="838" y="1005"/>
                  </a:lnTo>
                  <a:lnTo>
                    <a:pt x="837" y="1006"/>
                  </a:lnTo>
                  <a:lnTo>
                    <a:pt x="836" y="1005"/>
                  </a:lnTo>
                  <a:lnTo>
                    <a:pt x="836" y="1003"/>
                  </a:lnTo>
                  <a:lnTo>
                    <a:pt x="837" y="1001"/>
                  </a:lnTo>
                  <a:lnTo>
                    <a:pt x="836" y="1001"/>
                  </a:lnTo>
                  <a:lnTo>
                    <a:pt x="835" y="1001"/>
                  </a:lnTo>
                  <a:lnTo>
                    <a:pt x="835" y="1002"/>
                  </a:lnTo>
                  <a:lnTo>
                    <a:pt x="833" y="1005"/>
                  </a:lnTo>
                  <a:lnTo>
                    <a:pt x="833" y="1006"/>
                  </a:lnTo>
                  <a:lnTo>
                    <a:pt x="833" y="1007"/>
                  </a:lnTo>
                  <a:lnTo>
                    <a:pt x="832" y="1009"/>
                  </a:lnTo>
                  <a:lnTo>
                    <a:pt x="831" y="1009"/>
                  </a:lnTo>
                  <a:lnTo>
                    <a:pt x="829" y="1006"/>
                  </a:lnTo>
                  <a:lnTo>
                    <a:pt x="828" y="1006"/>
                  </a:lnTo>
                  <a:lnTo>
                    <a:pt x="827" y="1007"/>
                  </a:lnTo>
                  <a:lnTo>
                    <a:pt x="825" y="1010"/>
                  </a:lnTo>
                  <a:lnTo>
                    <a:pt x="823" y="1011"/>
                  </a:lnTo>
                  <a:lnTo>
                    <a:pt x="815" y="1014"/>
                  </a:lnTo>
                  <a:lnTo>
                    <a:pt x="809" y="1014"/>
                  </a:lnTo>
                  <a:lnTo>
                    <a:pt x="805" y="1014"/>
                  </a:lnTo>
                  <a:lnTo>
                    <a:pt x="804" y="1011"/>
                  </a:lnTo>
                  <a:lnTo>
                    <a:pt x="801" y="1009"/>
                  </a:lnTo>
                  <a:lnTo>
                    <a:pt x="797" y="1006"/>
                  </a:lnTo>
                  <a:lnTo>
                    <a:pt x="795" y="1003"/>
                  </a:lnTo>
                  <a:lnTo>
                    <a:pt x="794" y="1003"/>
                  </a:lnTo>
                  <a:lnTo>
                    <a:pt x="787" y="1002"/>
                  </a:lnTo>
                  <a:lnTo>
                    <a:pt x="787" y="1001"/>
                  </a:lnTo>
                  <a:lnTo>
                    <a:pt x="787" y="1000"/>
                  </a:lnTo>
                  <a:lnTo>
                    <a:pt x="785" y="998"/>
                  </a:lnTo>
                  <a:lnTo>
                    <a:pt x="784" y="995"/>
                  </a:lnTo>
                  <a:lnTo>
                    <a:pt x="783" y="994"/>
                  </a:lnTo>
                  <a:lnTo>
                    <a:pt x="782" y="994"/>
                  </a:lnTo>
                  <a:lnTo>
                    <a:pt x="779" y="996"/>
                  </a:lnTo>
                  <a:lnTo>
                    <a:pt x="778" y="996"/>
                  </a:lnTo>
                  <a:lnTo>
                    <a:pt x="777" y="996"/>
                  </a:lnTo>
                  <a:lnTo>
                    <a:pt x="775" y="994"/>
                  </a:lnTo>
                  <a:lnTo>
                    <a:pt x="773" y="994"/>
                  </a:lnTo>
                  <a:lnTo>
                    <a:pt x="772" y="991"/>
                  </a:lnTo>
                  <a:lnTo>
                    <a:pt x="771" y="990"/>
                  </a:lnTo>
                  <a:lnTo>
                    <a:pt x="767" y="990"/>
                  </a:lnTo>
                  <a:lnTo>
                    <a:pt x="767" y="989"/>
                  </a:lnTo>
                  <a:lnTo>
                    <a:pt x="767" y="988"/>
                  </a:lnTo>
                  <a:lnTo>
                    <a:pt x="767" y="987"/>
                  </a:lnTo>
                  <a:lnTo>
                    <a:pt x="768" y="985"/>
                  </a:lnTo>
                  <a:lnTo>
                    <a:pt x="767" y="985"/>
                  </a:lnTo>
                  <a:lnTo>
                    <a:pt x="765" y="986"/>
                  </a:lnTo>
                  <a:lnTo>
                    <a:pt x="764" y="986"/>
                  </a:lnTo>
                  <a:lnTo>
                    <a:pt x="763" y="985"/>
                  </a:lnTo>
                  <a:lnTo>
                    <a:pt x="764" y="983"/>
                  </a:lnTo>
                  <a:lnTo>
                    <a:pt x="764" y="980"/>
                  </a:lnTo>
                  <a:lnTo>
                    <a:pt x="764" y="979"/>
                  </a:lnTo>
                  <a:lnTo>
                    <a:pt x="763" y="978"/>
                  </a:lnTo>
                  <a:lnTo>
                    <a:pt x="760" y="978"/>
                  </a:lnTo>
                  <a:lnTo>
                    <a:pt x="756" y="983"/>
                  </a:lnTo>
                  <a:lnTo>
                    <a:pt x="755" y="983"/>
                  </a:lnTo>
                  <a:lnTo>
                    <a:pt x="753" y="983"/>
                  </a:lnTo>
                  <a:lnTo>
                    <a:pt x="751" y="982"/>
                  </a:lnTo>
                  <a:lnTo>
                    <a:pt x="751" y="980"/>
                  </a:lnTo>
                  <a:lnTo>
                    <a:pt x="751" y="979"/>
                  </a:lnTo>
                  <a:lnTo>
                    <a:pt x="751" y="978"/>
                  </a:lnTo>
                  <a:lnTo>
                    <a:pt x="751" y="977"/>
                  </a:lnTo>
                  <a:lnTo>
                    <a:pt x="749" y="976"/>
                  </a:lnTo>
                  <a:lnTo>
                    <a:pt x="748" y="977"/>
                  </a:lnTo>
                  <a:lnTo>
                    <a:pt x="747" y="977"/>
                  </a:lnTo>
                  <a:lnTo>
                    <a:pt x="743" y="980"/>
                  </a:lnTo>
                  <a:lnTo>
                    <a:pt x="742" y="980"/>
                  </a:lnTo>
                  <a:lnTo>
                    <a:pt x="740" y="980"/>
                  </a:lnTo>
                  <a:lnTo>
                    <a:pt x="739" y="982"/>
                  </a:lnTo>
                  <a:lnTo>
                    <a:pt x="737" y="980"/>
                  </a:lnTo>
                  <a:lnTo>
                    <a:pt x="737" y="979"/>
                  </a:lnTo>
                  <a:lnTo>
                    <a:pt x="737" y="978"/>
                  </a:lnTo>
                  <a:lnTo>
                    <a:pt x="739" y="978"/>
                  </a:lnTo>
                  <a:lnTo>
                    <a:pt x="740" y="977"/>
                  </a:lnTo>
                  <a:lnTo>
                    <a:pt x="740" y="976"/>
                  </a:lnTo>
                  <a:lnTo>
                    <a:pt x="740" y="975"/>
                  </a:lnTo>
                  <a:lnTo>
                    <a:pt x="741" y="975"/>
                  </a:lnTo>
                  <a:lnTo>
                    <a:pt x="740" y="974"/>
                  </a:lnTo>
                  <a:lnTo>
                    <a:pt x="739" y="974"/>
                  </a:lnTo>
                  <a:lnTo>
                    <a:pt x="737" y="974"/>
                  </a:lnTo>
                  <a:lnTo>
                    <a:pt x="737" y="975"/>
                  </a:lnTo>
                  <a:lnTo>
                    <a:pt x="736" y="976"/>
                  </a:lnTo>
                  <a:lnTo>
                    <a:pt x="735" y="978"/>
                  </a:lnTo>
                  <a:lnTo>
                    <a:pt x="734" y="979"/>
                  </a:lnTo>
                  <a:lnTo>
                    <a:pt x="733" y="979"/>
                  </a:lnTo>
                  <a:lnTo>
                    <a:pt x="732" y="979"/>
                  </a:lnTo>
                  <a:lnTo>
                    <a:pt x="732" y="980"/>
                  </a:lnTo>
                  <a:lnTo>
                    <a:pt x="731" y="980"/>
                  </a:lnTo>
                  <a:lnTo>
                    <a:pt x="730" y="980"/>
                  </a:lnTo>
                  <a:lnTo>
                    <a:pt x="730" y="979"/>
                  </a:lnTo>
                  <a:lnTo>
                    <a:pt x="730" y="978"/>
                  </a:lnTo>
                  <a:lnTo>
                    <a:pt x="731" y="978"/>
                  </a:lnTo>
                  <a:lnTo>
                    <a:pt x="731" y="977"/>
                  </a:lnTo>
                  <a:lnTo>
                    <a:pt x="731" y="976"/>
                  </a:lnTo>
                  <a:lnTo>
                    <a:pt x="731" y="975"/>
                  </a:lnTo>
                  <a:lnTo>
                    <a:pt x="730" y="974"/>
                  </a:lnTo>
                  <a:lnTo>
                    <a:pt x="730" y="973"/>
                  </a:lnTo>
                  <a:lnTo>
                    <a:pt x="729" y="973"/>
                  </a:lnTo>
                  <a:lnTo>
                    <a:pt x="729" y="974"/>
                  </a:lnTo>
                  <a:lnTo>
                    <a:pt x="729" y="975"/>
                  </a:lnTo>
                  <a:lnTo>
                    <a:pt x="728" y="975"/>
                  </a:lnTo>
                  <a:lnTo>
                    <a:pt x="725" y="976"/>
                  </a:lnTo>
                  <a:lnTo>
                    <a:pt x="725" y="977"/>
                  </a:lnTo>
                  <a:lnTo>
                    <a:pt x="727" y="978"/>
                  </a:lnTo>
                  <a:lnTo>
                    <a:pt x="725" y="979"/>
                  </a:lnTo>
                  <a:lnTo>
                    <a:pt x="725" y="980"/>
                  </a:lnTo>
                  <a:lnTo>
                    <a:pt x="724" y="982"/>
                  </a:lnTo>
                  <a:lnTo>
                    <a:pt x="725" y="983"/>
                  </a:lnTo>
                  <a:lnTo>
                    <a:pt x="725" y="984"/>
                  </a:lnTo>
                  <a:lnTo>
                    <a:pt x="725" y="985"/>
                  </a:lnTo>
                  <a:lnTo>
                    <a:pt x="724" y="986"/>
                  </a:lnTo>
                  <a:lnTo>
                    <a:pt x="723" y="986"/>
                  </a:lnTo>
                  <a:lnTo>
                    <a:pt x="722" y="986"/>
                  </a:lnTo>
                  <a:lnTo>
                    <a:pt x="721" y="986"/>
                  </a:lnTo>
                  <a:lnTo>
                    <a:pt x="720" y="986"/>
                  </a:lnTo>
                  <a:lnTo>
                    <a:pt x="719" y="986"/>
                  </a:lnTo>
                  <a:lnTo>
                    <a:pt x="718" y="986"/>
                  </a:lnTo>
                  <a:lnTo>
                    <a:pt x="718" y="985"/>
                  </a:lnTo>
                  <a:lnTo>
                    <a:pt x="718" y="983"/>
                  </a:lnTo>
                  <a:lnTo>
                    <a:pt x="718" y="982"/>
                  </a:lnTo>
                  <a:lnTo>
                    <a:pt x="717" y="982"/>
                  </a:lnTo>
                  <a:lnTo>
                    <a:pt x="716" y="982"/>
                  </a:lnTo>
                  <a:lnTo>
                    <a:pt x="715" y="980"/>
                  </a:lnTo>
                  <a:lnTo>
                    <a:pt x="715" y="979"/>
                  </a:lnTo>
                  <a:lnTo>
                    <a:pt x="713" y="979"/>
                  </a:lnTo>
                  <a:lnTo>
                    <a:pt x="712" y="979"/>
                  </a:lnTo>
                  <a:lnTo>
                    <a:pt x="711" y="979"/>
                  </a:lnTo>
                  <a:lnTo>
                    <a:pt x="711" y="980"/>
                  </a:lnTo>
                  <a:lnTo>
                    <a:pt x="712" y="982"/>
                  </a:lnTo>
                  <a:lnTo>
                    <a:pt x="712" y="983"/>
                  </a:lnTo>
                  <a:lnTo>
                    <a:pt x="711" y="984"/>
                  </a:lnTo>
                  <a:lnTo>
                    <a:pt x="711" y="985"/>
                  </a:lnTo>
                  <a:lnTo>
                    <a:pt x="710" y="985"/>
                  </a:lnTo>
                  <a:lnTo>
                    <a:pt x="709" y="985"/>
                  </a:lnTo>
                  <a:lnTo>
                    <a:pt x="708" y="985"/>
                  </a:lnTo>
                  <a:lnTo>
                    <a:pt x="707" y="985"/>
                  </a:lnTo>
                  <a:lnTo>
                    <a:pt x="707" y="984"/>
                  </a:lnTo>
                  <a:lnTo>
                    <a:pt x="708" y="984"/>
                  </a:lnTo>
                  <a:lnTo>
                    <a:pt x="709" y="983"/>
                  </a:lnTo>
                  <a:lnTo>
                    <a:pt x="708" y="982"/>
                  </a:lnTo>
                  <a:lnTo>
                    <a:pt x="707" y="982"/>
                  </a:lnTo>
                  <a:lnTo>
                    <a:pt x="706" y="982"/>
                  </a:lnTo>
                  <a:lnTo>
                    <a:pt x="705" y="982"/>
                  </a:lnTo>
                  <a:lnTo>
                    <a:pt x="704" y="982"/>
                  </a:lnTo>
                  <a:lnTo>
                    <a:pt x="703" y="982"/>
                  </a:lnTo>
                  <a:lnTo>
                    <a:pt x="703" y="980"/>
                  </a:lnTo>
                  <a:lnTo>
                    <a:pt x="704" y="980"/>
                  </a:lnTo>
                  <a:lnTo>
                    <a:pt x="704" y="979"/>
                  </a:lnTo>
                  <a:lnTo>
                    <a:pt x="704" y="978"/>
                  </a:lnTo>
                  <a:lnTo>
                    <a:pt x="705" y="978"/>
                  </a:lnTo>
                  <a:lnTo>
                    <a:pt x="706" y="978"/>
                  </a:lnTo>
                  <a:lnTo>
                    <a:pt x="706" y="977"/>
                  </a:lnTo>
                  <a:lnTo>
                    <a:pt x="705" y="976"/>
                  </a:lnTo>
                  <a:lnTo>
                    <a:pt x="705" y="975"/>
                  </a:lnTo>
                  <a:lnTo>
                    <a:pt x="704" y="976"/>
                  </a:lnTo>
                  <a:lnTo>
                    <a:pt x="704" y="975"/>
                  </a:lnTo>
                  <a:lnTo>
                    <a:pt x="704" y="974"/>
                  </a:lnTo>
                  <a:lnTo>
                    <a:pt x="705" y="973"/>
                  </a:lnTo>
                  <a:lnTo>
                    <a:pt x="706" y="973"/>
                  </a:lnTo>
                  <a:lnTo>
                    <a:pt x="706" y="972"/>
                  </a:lnTo>
                  <a:lnTo>
                    <a:pt x="706" y="971"/>
                  </a:lnTo>
                  <a:lnTo>
                    <a:pt x="705" y="969"/>
                  </a:lnTo>
                  <a:lnTo>
                    <a:pt x="701" y="972"/>
                  </a:lnTo>
                  <a:lnTo>
                    <a:pt x="700" y="972"/>
                  </a:lnTo>
                  <a:lnTo>
                    <a:pt x="700" y="971"/>
                  </a:lnTo>
                  <a:lnTo>
                    <a:pt x="699" y="971"/>
                  </a:lnTo>
                  <a:lnTo>
                    <a:pt x="699" y="969"/>
                  </a:lnTo>
                  <a:lnTo>
                    <a:pt x="698" y="968"/>
                  </a:lnTo>
                  <a:lnTo>
                    <a:pt x="699" y="968"/>
                  </a:lnTo>
                  <a:lnTo>
                    <a:pt x="700" y="967"/>
                  </a:lnTo>
                  <a:lnTo>
                    <a:pt x="701" y="967"/>
                  </a:lnTo>
                  <a:lnTo>
                    <a:pt x="703" y="968"/>
                  </a:lnTo>
                  <a:lnTo>
                    <a:pt x="704" y="968"/>
                  </a:lnTo>
                  <a:lnTo>
                    <a:pt x="704" y="967"/>
                  </a:lnTo>
                  <a:lnTo>
                    <a:pt x="704" y="966"/>
                  </a:lnTo>
                  <a:lnTo>
                    <a:pt x="703" y="966"/>
                  </a:lnTo>
                  <a:lnTo>
                    <a:pt x="701" y="965"/>
                  </a:lnTo>
                  <a:lnTo>
                    <a:pt x="699" y="965"/>
                  </a:lnTo>
                  <a:lnTo>
                    <a:pt x="698" y="965"/>
                  </a:lnTo>
                  <a:lnTo>
                    <a:pt x="696" y="965"/>
                  </a:lnTo>
                  <a:lnTo>
                    <a:pt x="695" y="965"/>
                  </a:lnTo>
                  <a:lnTo>
                    <a:pt x="694" y="966"/>
                  </a:lnTo>
                  <a:lnTo>
                    <a:pt x="694" y="963"/>
                  </a:lnTo>
                  <a:lnTo>
                    <a:pt x="692" y="961"/>
                  </a:lnTo>
                  <a:lnTo>
                    <a:pt x="687" y="956"/>
                  </a:lnTo>
                  <a:lnTo>
                    <a:pt x="686" y="955"/>
                  </a:lnTo>
                  <a:lnTo>
                    <a:pt x="686" y="954"/>
                  </a:lnTo>
                  <a:lnTo>
                    <a:pt x="687" y="953"/>
                  </a:lnTo>
                  <a:lnTo>
                    <a:pt x="688" y="952"/>
                  </a:lnTo>
                  <a:lnTo>
                    <a:pt x="689" y="952"/>
                  </a:lnTo>
                  <a:lnTo>
                    <a:pt x="691" y="952"/>
                  </a:lnTo>
                  <a:lnTo>
                    <a:pt x="692" y="952"/>
                  </a:lnTo>
                  <a:lnTo>
                    <a:pt x="693" y="952"/>
                  </a:lnTo>
                  <a:lnTo>
                    <a:pt x="694" y="952"/>
                  </a:lnTo>
                  <a:lnTo>
                    <a:pt x="694" y="951"/>
                  </a:lnTo>
                  <a:lnTo>
                    <a:pt x="695" y="950"/>
                  </a:lnTo>
                  <a:lnTo>
                    <a:pt x="695" y="949"/>
                  </a:lnTo>
                  <a:lnTo>
                    <a:pt x="694" y="948"/>
                  </a:lnTo>
                  <a:lnTo>
                    <a:pt x="694" y="947"/>
                  </a:lnTo>
                  <a:lnTo>
                    <a:pt x="693" y="947"/>
                  </a:lnTo>
                  <a:lnTo>
                    <a:pt x="692" y="947"/>
                  </a:lnTo>
                  <a:lnTo>
                    <a:pt x="691" y="947"/>
                  </a:lnTo>
                  <a:lnTo>
                    <a:pt x="691" y="948"/>
                  </a:lnTo>
                  <a:lnTo>
                    <a:pt x="689" y="949"/>
                  </a:lnTo>
                  <a:lnTo>
                    <a:pt x="687" y="949"/>
                  </a:lnTo>
                  <a:lnTo>
                    <a:pt x="687" y="948"/>
                  </a:lnTo>
                  <a:lnTo>
                    <a:pt x="685" y="949"/>
                  </a:lnTo>
                  <a:lnTo>
                    <a:pt x="684" y="949"/>
                  </a:lnTo>
                  <a:lnTo>
                    <a:pt x="684" y="950"/>
                  </a:lnTo>
                  <a:lnTo>
                    <a:pt x="683" y="950"/>
                  </a:lnTo>
                  <a:lnTo>
                    <a:pt x="681" y="952"/>
                  </a:lnTo>
                  <a:lnTo>
                    <a:pt x="680" y="951"/>
                  </a:lnTo>
                  <a:lnTo>
                    <a:pt x="679" y="951"/>
                  </a:lnTo>
                  <a:lnTo>
                    <a:pt x="676" y="952"/>
                  </a:lnTo>
                  <a:lnTo>
                    <a:pt x="675" y="950"/>
                  </a:lnTo>
                  <a:lnTo>
                    <a:pt x="674" y="949"/>
                  </a:lnTo>
                  <a:lnTo>
                    <a:pt x="675" y="947"/>
                  </a:lnTo>
                  <a:lnTo>
                    <a:pt x="676" y="947"/>
                  </a:lnTo>
                  <a:lnTo>
                    <a:pt x="677" y="945"/>
                  </a:lnTo>
                  <a:lnTo>
                    <a:pt x="682" y="942"/>
                  </a:lnTo>
                  <a:lnTo>
                    <a:pt x="684" y="941"/>
                  </a:lnTo>
                  <a:lnTo>
                    <a:pt x="686" y="939"/>
                  </a:lnTo>
                  <a:lnTo>
                    <a:pt x="687" y="938"/>
                  </a:lnTo>
                  <a:lnTo>
                    <a:pt x="687" y="937"/>
                  </a:lnTo>
                  <a:lnTo>
                    <a:pt x="687" y="936"/>
                  </a:lnTo>
                  <a:lnTo>
                    <a:pt x="687" y="934"/>
                  </a:lnTo>
                  <a:lnTo>
                    <a:pt x="687" y="932"/>
                  </a:lnTo>
                  <a:lnTo>
                    <a:pt x="686" y="930"/>
                  </a:lnTo>
                  <a:lnTo>
                    <a:pt x="684" y="930"/>
                  </a:lnTo>
                  <a:lnTo>
                    <a:pt x="683" y="929"/>
                  </a:lnTo>
                  <a:lnTo>
                    <a:pt x="681" y="929"/>
                  </a:lnTo>
                  <a:lnTo>
                    <a:pt x="679" y="929"/>
                  </a:lnTo>
                  <a:lnTo>
                    <a:pt x="675" y="931"/>
                  </a:lnTo>
                  <a:lnTo>
                    <a:pt x="673" y="932"/>
                  </a:lnTo>
                  <a:lnTo>
                    <a:pt x="672" y="931"/>
                  </a:lnTo>
                  <a:lnTo>
                    <a:pt x="671" y="930"/>
                  </a:lnTo>
                  <a:lnTo>
                    <a:pt x="670" y="929"/>
                  </a:lnTo>
                  <a:lnTo>
                    <a:pt x="670" y="927"/>
                  </a:lnTo>
                  <a:lnTo>
                    <a:pt x="671" y="926"/>
                  </a:lnTo>
                  <a:lnTo>
                    <a:pt x="673" y="925"/>
                  </a:lnTo>
                  <a:lnTo>
                    <a:pt x="674" y="924"/>
                  </a:lnTo>
                  <a:lnTo>
                    <a:pt x="676" y="924"/>
                  </a:lnTo>
                  <a:lnTo>
                    <a:pt x="679" y="922"/>
                  </a:lnTo>
                  <a:lnTo>
                    <a:pt x="681" y="922"/>
                  </a:lnTo>
                  <a:lnTo>
                    <a:pt x="683" y="922"/>
                  </a:lnTo>
                  <a:lnTo>
                    <a:pt x="684" y="922"/>
                  </a:lnTo>
                  <a:lnTo>
                    <a:pt x="685" y="921"/>
                  </a:lnTo>
                  <a:lnTo>
                    <a:pt x="686" y="920"/>
                  </a:lnTo>
                  <a:lnTo>
                    <a:pt x="686" y="917"/>
                  </a:lnTo>
                  <a:lnTo>
                    <a:pt x="685" y="916"/>
                  </a:lnTo>
                  <a:lnTo>
                    <a:pt x="684" y="915"/>
                  </a:lnTo>
                  <a:lnTo>
                    <a:pt x="683" y="913"/>
                  </a:lnTo>
                  <a:lnTo>
                    <a:pt x="682" y="912"/>
                  </a:lnTo>
                  <a:lnTo>
                    <a:pt x="681" y="910"/>
                  </a:lnTo>
                  <a:lnTo>
                    <a:pt x="681" y="909"/>
                  </a:lnTo>
                  <a:lnTo>
                    <a:pt x="680" y="908"/>
                  </a:lnTo>
                  <a:lnTo>
                    <a:pt x="677" y="908"/>
                  </a:lnTo>
                  <a:lnTo>
                    <a:pt x="676" y="909"/>
                  </a:lnTo>
                  <a:lnTo>
                    <a:pt x="674" y="910"/>
                  </a:lnTo>
                  <a:lnTo>
                    <a:pt x="673" y="909"/>
                  </a:lnTo>
                  <a:lnTo>
                    <a:pt x="672" y="909"/>
                  </a:lnTo>
                  <a:lnTo>
                    <a:pt x="671" y="907"/>
                  </a:lnTo>
                  <a:lnTo>
                    <a:pt x="671" y="905"/>
                  </a:lnTo>
                  <a:lnTo>
                    <a:pt x="672" y="903"/>
                  </a:lnTo>
                  <a:lnTo>
                    <a:pt x="674" y="901"/>
                  </a:lnTo>
                  <a:lnTo>
                    <a:pt x="675" y="898"/>
                  </a:lnTo>
                  <a:lnTo>
                    <a:pt x="676" y="896"/>
                  </a:lnTo>
                  <a:lnTo>
                    <a:pt x="677" y="895"/>
                  </a:lnTo>
                  <a:lnTo>
                    <a:pt x="680" y="891"/>
                  </a:lnTo>
                  <a:lnTo>
                    <a:pt x="682" y="890"/>
                  </a:lnTo>
                  <a:lnTo>
                    <a:pt x="683" y="889"/>
                  </a:lnTo>
                  <a:lnTo>
                    <a:pt x="684" y="889"/>
                  </a:lnTo>
                  <a:lnTo>
                    <a:pt x="685" y="887"/>
                  </a:lnTo>
                  <a:lnTo>
                    <a:pt x="686" y="887"/>
                  </a:lnTo>
                  <a:lnTo>
                    <a:pt x="686" y="886"/>
                  </a:lnTo>
                  <a:lnTo>
                    <a:pt x="686" y="885"/>
                  </a:lnTo>
                  <a:lnTo>
                    <a:pt x="686" y="883"/>
                  </a:lnTo>
                  <a:lnTo>
                    <a:pt x="685" y="883"/>
                  </a:lnTo>
                  <a:lnTo>
                    <a:pt x="683" y="882"/>
                  </a:lnTo>
                  <a:lnTo>
                    <a:pt x="682" y="882"/>
                  </a:lnTo>
                  <a:lnTo>
                    <a:pt x="681" y="883"/>
                  </a:lnTo>
                  <a:lnTo>
                    <a:pt x="680" y="885"/>
                  </a:lnTo>
                  <a:lnTo>
                    <a:pt x="679" y="885"/>
                  </a:lnTo>
                  <a:lnTo>
                    <a:pt x="676" y="886"/>
                  </a:lnTo>
                  <a:lnTo>
                    <a:pt x="674" y="889"/>
                  </a:lnTo>
                  <a:lnTo>
                    <a:pt x="673" y="890"/>
                  </a:lnTo>
                  <a:lnTo>
                    <a:pt x="672" y="890"/>
                  </a:lnTo>
                  <a:lnTo>
                    <a:pt x="671" y="889"/>
                  </a:lnTo>
                  <a:lnTo>
                    <a:pt x="670" y="887"/>
                  </a:lnTo>
                  <a:lnTo>
                    <a:pt x="668" y="885"/>
                  </a:lnTo>
                  <a:lnTo>
                    <a:pt x="667" y="884"/>
                  </a:lnTo>
                  <a:lnTo>
                    <a:pt x="665" y="882"/>
                  </a:lnTo>
                  <a:lnTo>
                    <a:pt x="665" y="881"/>
                  </a:lnTo>
                  <a:lnTo>
                    <a:pt x="665" y="880"/>
                  </a:lnTo>
                  <a:lnTo>
                    <a:pt x="667" y="878"/>
                  </a:lnTo>
                  <a:lnTo>
                    <a:pt x="668" y="877"/>
                  </a:lnTo>
                  <a:lnTo>
                    <a:pt x="669" y="877"/>
                  </a:lnTo>
                  <a:lnTo>
                    <a:pt x="670" y="877"/>
                  </a:lnTo>
                  <a:lnTo>
                    <a:pt x="671" y="877"/>
                  </a:lnTo>
                  <a:lnTo>
                    <a:pt x="672" y="877"/>
                  </a:lnTo>
                  <a:lnTo>
                    <a:pt x="673" y="878"/>
                  </a:lnTo>
                  <a:lnTo>
                    <a:pt x="674" y="878"/>
                  </a:lnTo>
                  <a:lnTo>
                    <a:pt x="675" y="877"/>
                  </a:lnTo>
                  <a:lnTo>
                    <a:pt x="676" y="877"/>
                  </a:lnTo>
                  <a:lnTo>
                    <a:pt x="679" y="874"/>
                  </a:lnTo>
                  <a:lnTo>
                    <a:pt x="681" y="873"/>
                  </a:lnTo>
                  <a:lnTo>
                    <a:pt x="681" y="872"/>
                  </a:lnTo>
                  <a:lnTo>
                    <a:pt x="682" y="871"/>
                  </a:lnTo>
                  <a:lnTo>
                    <a:pt x="682" y="870"/>
                  </a:lnTo>
                  <a:lnTo>
                    <a:pt x="682" y="869"/>
                  </a:lnTo>
                  <a:lnTo>
                    <a:pt x="682" y="868"/>
                  </a:lnTo>
                  <a:lnTo>
                    <a:pt x="682" y="867"/>
                  </a:lnTo>
                  <a:lnTo>
                    <a:pt x="681" y="867"/>
                  </a:lnTo>
                  <a:lnTo>
                    <a:pt x="681" y="866"/>
                  </a:lnTo>
                  <a:lnTo>
                    <a:pt x="680" y="866"/>
                  </a:lnTo>
                  <a:lnTo>
                    <a:pt x="679" y="866"/>
                  </a:lnTo>
                  <a:lnTo>
                    <a:pt x="677" y="866"/>
                  </a:lnTo>
                  <a:lnTo>
                    <a:pt x="677" y="864"/>
                  </a:lnTo>
                  <a:lnTo>
                    <a:pt x="676" y="864"/>
                  </a:lnTo>
                  <a:lnTo>
                    <a:pt x="675" y="864"/>
                  </a:lnTo>
                  <a:lnTo>
                    <a:pt x="675" y="863"/>
                  </a:lnTo>
                  <a:lnTo>
                    <a:pt x="675" y="864"/>
                  </a:lnTo>
                  <a:lnTo>
                    <a:pt x="674" y="864"/>
                  </a:lnTo>
                  <a:lnTo>
                    <a:pt x="673" y="864"/>
                  </a:lnTo>
                  <a:lnTo>
                    <a:pt x="673" y="866"/>
                  </a:lnTo>
                  <a:lnTo>
                    <a:pt x="673" y="867"/>
                  </a:lnTo>
                  <a:lnTo>
                    <a:pt x="673" y="868"/>
                  </a:lnTo>
                  <a:lnTo>
                    <a:pt x="673" y="869"/>
                  </a:lnTo>
                  <a:lnTo>
                    <a:pt x="672" y="869"/>
                  </a:lnTo>
                  <a:lnTo>
                    <a:pt x="671" y="869"/>
                  </a:lnTo>
                  <a:lnTo>
                    <a:pt x="670" y="870"/>
                  </a:lnTo>
                  <a:lnTo>
                    <a:pt x="669" y="870"/>
                  </a:lnTo>
                  <a:lnTo>
                    <a:pt x="668" y="870"/>
                  </a:lnTo>
                  <a:lnTo>
                    <a:pt x="668" y="869"/>
                  </a:lnTo>
                  <a:lnTo>
                    <a:pt x="667" y="869"/>
                  </a:lnTo>
                  <a:lnTo>
                    <a:pt x="664" y="870"/>
                  </a:lnTo>
                  <a:lnTo>
                    <a:pt x="663" y="870"/>
                  </a:lnTo>
                  <a:lnTo>
                    <a:pt x="662" y="869"/>
                  </a:lnTo>
                  <a:lnTo>
                    <a:pt x="660" y="868"/>
                  </a:lnTo>
                  <a:lnTo>
                    <a:pt x="660" y="869"/>
                  </a:lnTo>
                  <a:lnTo>
                    <a:pt x="659" y="869"/>
                  </a:lnTo>
                  <a:lnTo>
                    <a:pt x="659" y="870"/>
                  </a:lnTo>
                  <a:lnTo>
                    <a:pt x="659" y="871"/>
                  </a:lnTo>
                  <a:lnTo>
                    <a:pt x="659" y="872"/>
                  </a:lnTo>
                  <a:lnTo>
                    <a:pt x="659" y="873"/>
                  </a:lnTo>
                  <a:lnTo>
                    <a:pt x="660" y="873"/>
                  </a:lnTo>
                  <a:lnTo>
                    <a:pt x="660" y="874"/>
                  </a:lnTo>
                  <a:lnTo>
                    <a:pt x="660" y="875"/>
                  </a:lnTo>
                  <a:lnTo>
                    <a:pt x="659" y="875"/>
                  </a:lnTo>
                  <a:lnTo>
                    <a:pt x="658" y="875"/>
                  </a:lnTo>
                  <a:lnTo>
                    <a:pt x="657" y="875"/>
                  </a:lnTo>
                  <a:lnTo>
                    <a:pt x="656" y="874"/>
                  </a:lnTo>
                  <a:lnTo>
                    <a:pt x="656" y="875"/>
                  </a:lnTo>
                  <a:lnTo>
                    <a:pt x="653" y="877"/>
                  </a:lnTo>
                  <a:lnTo>
                    <a:pt x="652" y="878"/>
                  </a:lnTo>
                  <a:lnTo>
                    <a:pt x="651" y="878"/>
                  </a:lnTo>
                  <a:lnTo>
                    <a:pt x="650" y="879"/>
                  </a:lnTo>
                  <a:lnTo>
                    <a:pt x="649" y="880"/>
                  </a:lnTo>
                  <a:lnTo>
                    <a:pt x="648" y="882"/>
                  </a:lnTo>
                  <a:lnTo>
                    <a:pt x="647" y="883"/>
                  </a:lnTo>
                  <a:lnTo>
                    <a:pt x="646" y="886"/>
                  </a:lnTo>
                  <a:lnTo>
                    <a:pt x="644" y="889"/>
                  </a:lnTo>
                  <a:lnTo>
                    <a:pt x="644" y="890"/>
                  </a:lnTo>
                  <a:lnTo>
                    <a:pt x="641" y="891"/>
                  </a:lnTo>
                  <a:lnTo>
                    <a:pt x="640" y="891"/>
                  </a:lnTo>
                  <a:lnTo>
                    <a:pt x="639" y="891"/>
                  </a:lnTo>
                  <a:lnTo>
                    <a:pt x="638" y="892"/>
                  </a:lnTo>
                  <a:lnTo>
                    <a:pt x="637" y="892"/>
                  </a:lnTo>
                  <a:lnTo>
                    <a:pt x="637" y="891"/>
                  </a:lnTo>
                  <a:lnTo>
                    <a:pt x="636" y="891"/>
                  </a:lnTo>
                  <a:lnTo>
                    <a:pt x="636" y="892"/>
                  </a:lnTo>
                  <a:lnTo>
                    <a:pt x="635" y="893"/>
                  </a:lnTo>
                  <a:lnTo>
                    <a:pt x="634" y="893"/>
                  </a:lnTo>
                  <a:lnTo>
                    <a:pt x="634" y="894"/>
                  </a:lnTo>
                  <a:lnTo>
                    <a:pt x="632" y="893"/>
                  </a:lnTo>
                  <a:lnTo>
                    <a:pt x="629" y="891"/>
                  </a:lnTo>
                  <a:lnTo>
                    <a:pt x="625" y="889"/>
                  </a:lnTo>
                  <a:lnTo>
                    <a:pt x="624" y="883"/>
                  </a:lnTo>
                  <a:lnTo>
                    <a:pt x="623" y="881"/>
                  </a:lnTo>
                  <a:lnTo>
                    <a:pt x="623" y="879"/>
                  </a:lnTo>
                  <a:lnTo>
                    <a:pt x="622" y="878"/>
                  </a:lnTo>
                  <a:lnTo>
                    <a:pt x="620" y="877"/>
                  </a:lnTo>
                  <a:lnTo>
                    <a:pt x="619" y="877"/>
                  </a:lnTo>
                  <a:lnTo>
                    <a:pt x="616" y="879"/>
                  </a:lnTo>
                  <a:lnTo>
                    <a:pt x="614" y="879"/>
                  </a:lnTo>
                  <a:lnTo>
                    <a:pt x="611" y="879"/>
                  </a:lnTo>
                  <a:lnTo>
                    <a:pt x="609" y="880"/>
                  </a:lnTo>
                  <a:lnTo>
                    <a:pt x="605" y="882"/>
                  </a:lnTo>
                  <a:lnTo>
                    <a:pt x="602" y="884"/>
                  </a:lnTo>
                  <a:lnTo>
                    <a:pt x="597" y="892"/>
                  </a:lnTo>
                  <a:lnTo>
                    <a:pt x="595" y="893"/>
                  </a:lnTo>
                  <a:lnTo>
                    <a:pt x="592" y="894"/>
                  </a:lnTo>
                  <a:lnTo>
                    <a:pt x="591" y="896"/>
                  </a:lnTo>
                  <a:lnTo>
                    <a:pt x="591" y="897"/>
                  </a:lnTo>
                  <a:lnTo>
                    <a:pt x="590" y="899"/>
                  </a:lnTo>
                  <a:lnTo>
                    <a:pt x="589" y="902"/>
                  </a:lnTo>
                  <a:lnTo>
                    <a:pt x="587" y="904"/>
                  </a:lnTo>
                  <a:lnTo>
                    <a:pt x="586" y="905"/>
                  </a:lnTo>
                  <a:lnTo>
                    <a:pt x="577" y="907"/>
                  </a:lnTo>
                  <a:lnTo>
                    <a:pt x="571" y="912"/>
                  </a:lnTo>
                  <a:lnTo>
                    <a:pt x="563" y="915"/>
                  </a:lnTo>
                  <a:lnTo>
                    <a:pt x="561" y="915"/>
                  </a:lnTo>
                  <a:lnTo>
                    <a:pt x="554" y="916"/>
                  </a:lnTo>
                  <a:lnTo>
                    <a:pt x="551" y="917"/>
                  </a:lnTo>
                  <a:lnTo>
                    <a:pt x="549" y="919"/>
                  </a:lnTo>
                  <a:lnTo>
                    <a:pt x="544" y="922"/>
                  </a:lnTo>
                  <a:lnTo>
                    <a:pt x="540" y="927"/>
                  </a:lnTo>
                  <a:lnTo>
                    <a:pt x="533" y="931"/>
                  </a:lnTo>
                  <a:lnTo>
                    <a:pt x="532" y="932"/>
                  </a:lnTo>
                  <a:lnTo>
                    <a:pt x="531" y="934"/>
                  </a:lnTo>
                  <a:lnTo>
                    <a:pt x="530" y="937"/>
                  </a:lnTo>
                  <a:lnTo>
                    <a:pt x="529" y="938"/>
                  </a:lnTo>
                  <a:lnTo>
                    <a:pt x="527" y="938"/>
                  </a:lnTo>
                  <a:lnTo>
                    <a:pt x="526" y="938"/>
                  </a:lnTo>
                  <a:lnTo>
                    <a:pt x="524" y="938"/>
                  </a:lnTo>
                  <a:lnTo>
                    <a:pt x="523" y="939"/>
                  </a:lnTo>
                  <a:lnTo>
                    <a:pt x="519" y="940"/>
                  </a:lnTo>
                  <a:lnTo>
                    <a:pt x="517" y="941"/>
                  </a:lnTo>
                  <a:lnTo>
                    <a:pt x="514" y="941"/>
                  </a:lnTo>
                  <a:lnTo>
                    <a:pt x="501" y="937"/>
                  </a:lnTo>
                  <a:lnTo>
                    <a:pt x="480" y="930"/>
                  </a:lnTo>
                  <a:lnTo>
                    <a:pt x="436" y="916"/>
                  </a:lnTo>
                  <a:lnTo>
                    <a:pt x="417" y="903"/>
                  </a:lnTo>
                  <a:lnTo>
                    <a:pt x="406" y="879"/>
                  </a:lnTo>
                  <a:lnTo>
                    <a:pt x="403" y="874"/>
                  </a:lnTo>
                  <a:lnTo>
                    <a:pt x="356" y="838"/>
                  </a:lnTo>
                  <a:lnTo>
                    <a:pt x="333" y="863"/>
                  </a:lnTo>
                  <a:lnTo>
                    <a:pt x="320" y="877"/>
                  </a:lnTo>
                  <a:lnTo>
                    <a:pt x="292" y="909"/>
                  </a:lnTo>
                  <a:lnTo>
                    <a:pt x="308" y="922"/>
                  </a:lnTo>
                  <a:lnTo>
                    <a:pt x="290" y="957"/>
                  </a:lnTo>
                  <a:lnTo>
                    <a:pt x="231" y="968"/>
                  </a:lnTo>
                  <a:lnTo>
                    <a:pt x="210" y="963"/>
                  </a:lnTo>
                  <a:lnTo>
                    <a:pt x="216" y="941"/>
                  </a:lnTo>
                  <a:lnTo>
                    <a:pt x="214" y="934"/>
                  </a:lnTo>
                  <a:lnTo>
                    <a:pt x="223" y="920"/>
                  </a:lnTo>
                  <a:lnTo>
                    <a:pt x="202" y="901"/>
                  </a:lnTo>
                  <a:lnTo>
                    <a:pt x="213" y="878"/>
                  </a:lnTo>
                  <a:lnTo>
                    <a:pt x="196" y="873"/>
                  </a:lnTo>
                  <a:lnTo>
                    <a:pt x="188" y="861"/>
                  </a:lnTo>
                  <a:lnTo>
                    <a:pt x="195" y="817"/>
                  </a:lnTo>
                  <a:lnTo>
                    <a:pt x="191" y="805"/>
                  </a:lnTo>
                  <a:lnTo>
                    <a:pt x="193" y="786"/>
                  </a:lnTo>
                  <a:lnTo>
                    <a:pt x="192" y="768"/>
                  </a:lnTo>
                  <a:lnTo>
                    <a:pt x="186" y="768"/>
                  </a:lnTo>
                  <a:lnTo>
                    <a:pt x="170" y="762"/>
                  </a:lnTo>
                  <a:lnTo>
                    <a:pt x="165" y="770"/>
                  </a:lnTo>
                  <a:lnTo>
                    <a:pt x="162" y="778"/>
                  </a:lnTo>
                  <a:lnTo>
                    <a:pt x="163" y="782"/>
                  </a:lnTo>
                  <a:lnTo>
                    <a:pt x="155" y="787"/>
                  </a:lnTo>
                  <a:lnTo>
                    <a:pt x="151" y="787"/>
                  </a:lnTo>
                  <a:lnTo>
                    <a:pt x="151" y="785"/>
                  </a:lnTo>
                  <a:lnTo>
                    <a:pt x="145" y="781"/>
                  </a:lnTo>
                  <a:lnTo>
                    <a:pt x="138" y="782"/>
                  </a:lnTo>
                  <a:lnTo>
                    <a:pt x="129" y="789"/>
                  </a:lnTo>
                  <a:lnTo>
                    <a:pt x="111" y="789"/>
                  </a:lnTo>
                  <a:lnTo>
                    <a:pt x="105" y="790"/>
                  </a:lnTo>
                  <a:lnTo>
                    <a:pt x="59" y="839"/>
                  </a:lnTo>
                  <a:lnTo>
                    <a:pt x="36" y="790"/>
                  </a:lnTo>
                  <a:lnTo>
                    <a:pt x="22" y="738"/>
                  </a:lnTo>
                  <a:lnTo>
                    <a:pt x="0" y="670"/>
                  </a:lnTo>
                  <a:lnTo>
                    <a:pt x="13" y="639"/>
                  </a:lnTo>
                  <a:lnTo>
                    <a:pt x="30" y="604"/>
                  </a:lnTo>
                  <a:lnTo>
                    <a:pt x="26" y="562"/>
                  </a:lnTo>
                  <a:lnTo>
                    <a:pt x="27" y="542"/>
                  </a:lnTo>
                  <a:lnTo>
                    <a:pt x="48" y="512"/>
                  </a:lnTo>
                  <a:lnTo>
                    <a:pt x="48" y="459"/>
                  </a:lnTo>
                  <a:lnTo>
                    <a:pt x="54" y="451"/>
                  </a:lnTo>
                  <a:lnTo>
                    <a:pt x="98" y="401"/>
                  </a:lnTo>
                  <a:lnTo>
                    <a:pt x="115" y="379"/>
                  </a:lnTo>
                  <a:lnTo>
                    <a:pt x="156" y="315"/>
                  </a:lnTo>
                  <a:lnTo>
                    <a:pt x="168" y="303"/>
                  </a:lnTo>
                  <a:lnTo>
                    <a:pt x="192" y="298"/>
                  </a:lnTo>
                  <a:lnTo>
                    <a:pt x="208" y="299"/>
                  </a:lnTo>
                  <a:lnTo>
                    <a:pt x="224" y="311"/>
                  </a:lnTo>
                  <a:lnTo>
                    <a:pt x="234" y="332"/>
                  </a:lnTo>
                  <a:lnTo>
                    <a:pt x="240" y="349"/>
                  </a:lnTo>
                  <a:lnTo>
                    <a:pt x="254" y="347"/>
                  </a:lnTo>
                  <a:lnTo>
                    <a:pt x="255" y="339"/>
                  </a:lnTo>
                  <a:lnTo>
                    <a:pt x="256" y="320"/>
                  </a:lnTo>
                  <a:lnTo>
                    <a:pt x="260" y="303"/>
                  </a:lnTo>
                  <a:lnTo>
                    <a:pt x="261" y="288"/>
                  </a:lnTo>
                  <a:lnTo>
                    <a:pt x="265" y="288"/>
                  </a:lnTo>
                  <a:lnTo>
                    <a:pt x="266" y="270"/>
                  </a:lnTo>
                  <a:lnTo>
                    <a:pt x="260" y="269"/>
                  </a:lnTo>
                  <a:lnTo>
                    <a:pt x="252" y="268"/>
                  </a:lnTo>
                  <a:lnTo>
                    <a:pt x="235" y="247"/>
                  </a:lnTo>
                  <a:lnTo>
                    <a:pt x="243" y="233"/>
                  </a:lnTo>
                  <a:lnTo>
                    <a:pt x="247" y="233"/>
                  </a:lnTo>
                  <a:lnTo>
                    <a:pt x="252" y="239"/>
                  </a:lnTo>
                  <a:lnTo>
                    <a:pt x="253" y="230"/>
                  </a:lnTo>
                  <a:lnTo>
                    <a:pt x="255" y="221"/>
                  </a:lnTo>
                  <a:lnTo>
                    <a:pt x="239" y="193"/>
                  </a:lnTo>
                  <a:lnTo>
                    <a:pt x="244" y="193"/>
                  </a:lnTo>
                  <a:lnTo>
                    <a:pt x="256" y="193"/>
                  </a:lnTo>
                  <a:lnTo>
                    <a:pt x="262" y="195"/>
                  </a:lnTo>
                  <a:lnTo>
                    <a:pt x="260" y="200"/>
                  </a:lnTo>
                  <a:lnTo>
                    <a:pt x="274" y="204"/>
                  </a:lnTo>
                  <a:lnTo>
                    <a:pt x="290" y="199"/>
                  </a:lnTo>
                  <a:lnTo>
                    <a:pt x="304" y="196"/>
                  </a:lnTo>
                  <a:lnTo>
                    <a:pt x="324" y="184"/>
                  </a:lnTo>
                  <a:lnTo>
                    <a:pt x="326" y="184"/>
                  </a:lnTo>
                  <a:lnTo>
                    <a:pt x="342" y="196"/>
                  </a:lnTo>
                  <a:lnTo>
                    <a:pt x="345" y="198"/>
                  </a:lnTo>
                  <a:lnTo>
                    <a:pt x="345" y="203"/>
                  </a:lnTo>
                  <a:lnTo>
                    <a:pt x="345" y="206"/>
                  </a:lnTo>
                  <a:lnTo>
                    <a:pt x="354" y="209"/>
                  </a:lnTo>
                  <a:lnTo>
                    <a:pt x="373" y="189"/>
                  </a:lnTo>
                  <a:lnTo>
                    <a:pt x="400" y="157"/>
                  </a:lnTo>
                  <a:lnTo>
                    <a:pt x="406" y="150"/>
                  </a:lnTo>
                  <a:lnTo>
                    <a:pt x="415" y="152"/>
                  </a:lnTo>
                  <a:lnTo>
                    <a:pt x="419" y="137"/>
                  </a:lnTo>
                  <a:lnTo>
                    <a:pt x="436" y="139"/>
                  </a:lnTo>
                  <a:lnTo>
                    <a:pt x="453" y="140"/>
                  </a:lnTo>
                  <a:lnTo>
                    <a:pt x="451" y="150"/>
                  </a:lnTo>
                  <a:lnTo>
                    <a:pt x="440" y="159"/>
                  </a:lnTo>
                  <a:lnTo>
                    <a:pt x="429" y="176"/>
                  </a:lnTo>
                  <a:lnTo>
                    <a:pt x="416" y="234"/>
                  </a:lnTo>
                  <a:lnTo>
                    <a:pt x="411" y="257"/>
                  </a:lnTo>
                  <a:lnTo>
                    <a:pt x="408" y="275"/>
                  </a:lnTo>
                  <a:lnTo>
                    <a:pt x="476" y="290"/>
                  </a:lnTo>
                  <a:lnTo>
                    <a:pt x="475" y="293"/>
                  </a:lnTo>
                  <a:lnTo>
                    <a:pt x="484" y="294"/>
                  </a:lnTo>
                  <a:lnTo>
                    <a:pt x="490" y="273"/>
                  </a:lnTo>
                  <a:lnTo>
                    <a:pt x="506" y="276"/>
                  </a:lnTo>
                  <a:lnTo>
                    <a:pt x="514" y="290"/>
                  </a:lnTo>
                  <a:lnTo>
                    <a:pt x="535" y="301"/>
                  </a:lnTo>
                  <a:lnTo>
                    <a:pt x="549" y="304"/>
                  </a:lnTo>
                  <a:lnTo>
                    <a:pt x="559" y="299"/>
                  </a:lnTo>
                  <a:lnTo>
                    <a:pt x="566" y="312"/>
                  </a:lnTo>
                  <a:lnTo>
                    <a:pt x="573" y="309"/>
                  </a:lnTo>
                  <a:lnTo>
                    <a:pt x="573" y="293"/>
                  </a:lnTo>
                  <a:lnTo>
                    <a:pt x="578" y="293"/>
                  </a:lnTo>
                  <a:lnTo>
                    <a:pt x="583" y="293"/>
                  </a:lnTo>
                  <a:lnTo>
                    <a:pt x="586" y="306"/>
                  </a:lnTo>
                  <a:lnTo>
                    <a:pt x="599" y="308"/>
                  </a:lnTo>
                  <a:lnTo>
                    <a:pt x="596" y="322"/>
                  </a:lnTo>
                  <a:lnTo>
                    <a:pt x="605" y="323"/>
                  </a:lnTo>
                  <a:lnTo>
                    <a:pt x="644" y="283"/>
                  </a:lnTo>
                  <a:lnTo>
                    <a:pt x="643" y="259"/>
                  </a:lnTo>
                  <a:lnTo>
                    <a:pt x="596" y="207"/>
                  </a:lnTo>
                  <a:lnTo>
                    <a:pt x="593" y="196"/>
                  </a:lnTo>
                  <a:lnTo>
                    <a:pt x="595" y="178"/>
                  </a:lnTo>
                  <a:lnTo>
                    <a:pt x="601" y="152"/>
                  </a:lnTo>
                  <a:lnTo>
                    <a:pt x="611" y="139"/>
                  </a:lnTo>
                  <a:lnTo>
                    <a:pt x="646" y="108"/>
                  </a:lnTo>
                  <a:lnTo>
                    <a:pt x="669" y="80"/>
                  </a:lnTo>
                  <a:lnTo>
                    <a:pt x="683" y="45"/>
                  </a:lnTo>
                  <a:lnTo>
                    <a:pt x="68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04" name="Freeform 3147"/>
            <p:cNvSpPr>
              <a:spLocks/>
            </p:cNvSpPr>
            <p:nvPr/>
          </p:nvSpPr>
          <p:spPr bwMode="auto">
            <a:xfrm>
              <a:off x="3029585" y="5539105"/>
              <a:ext cx="259080" cy="633095"/>
            </a:xfrm>
            <a:custGeom>
              <a:avLst/>
              <a:gdLst>
                <a:gd name="T0" fmla="*/ 27940 w 408"/>
                <a:gd name="T1" fmla="*/ 29210 h 997"/>
                <a:gd name="T2" fmla="*/ 22860 w 408"/>
                <a:gd name="T3" fmla="*/ 31750 h 997"/>
                <a:gd name="T4" fmla="*/ 15875 w 408"/>
                <a:gd name="T5" fmla="*/ 31750 h 997"/>
                <a:gd name="T6" fmla="*/ 11430 w 408"/>
                <a:gd name="T7" fmla="*/ 33020 h 997"/>
                <a:gd name="T8" fmla="*/ 10795 w 408"/>
                <a:gd name="T9" fmla="*/ 35560 h 997"/>
                <a:gd name="T10" fmla="*/ 3810 w 408"/>
                <a:gd name="T11" fmla="*/ 41910 h 997"/>
                <a:gd name="T12" fmla="*/ 2540 w 408"/>
                <a:gd name="T13" fmla="*/ 45085 h 997"/>
                <a:gd name="T14" fmla="*/ 2540 w 408"/>
                <a:gd name="T15" fmla="*/ 50165 h 997"/>
                <a:gd name="T16" fmla="*/ 15240 w 408"/>
                <a:gd name="T17" fmla="*/ 51435 h 997"/>
                <a:gd name="T18" fmla="*/ 33020 w 408"/>
                <a:gd name="T19" fmla="*/ 27940 h 997"/>
                <a:gd name="T20" fmla="*/ 33020 w 408"/>
                <a:gd name="T21" fmla="*/ 28575 h 997"/>
                <a:gd name="T22" fmla="*/ 35560 w 408"/>
                <a:gd name="T23" fmla="*/ 29845 h 997"/>
                <a:gd name="T24" fmla="*/ 38735 w 408"/>
                <a:gd name="T25" fmla="*/ 27305 h 997"/>
                <a:gd name="T26" fmla="*/ 41275 w 408"/>
                <a:gd name="T27" fmla="*/ 24130 h 997"/>
                <a:gd name="T28" fmla="*/ 46990 w 408"/>
                <a:gd name="T29" fmla="*/ 21590 h 997"/>
                <a:gd name="T30" fmla="*/ 48260 w 408"/>
                <a:gd name="T31" fmla="*/ 24130 h 997"/>
                <a:gd name="T32" fmla="*/ 48895 w 408"/>
                <a:gd name="T33" fmla="*/ 20320 h 997"/>
                <a:gd name="T34" fmla="*/ 55880 w 408"/>
                <a:gd name="T35" fmla="*/ 31750 h 997"/>
                <a:gd name="T36" fmla="*/ 47625 w 408"/>
                <a:gd name="T37" fmla="*/ 51435 h 997"/>
                <a:gd name="T38" fmla="*/ 104775 w 408"/>
                <a:gd name="T39" fmla="*/ 48895 h 997"/>
                <a:gd name="T40" fmla="*/ 177165 w 408"/>
                <a:gd name="T41" fmla="*/ 78105 h 997"/>
                <a:gd name="T42" fmla="*/ 239395 w 408"/>
                <a:gd name="T43" fmla="*/ 133985 h 997"/>
                <a:gd name="T44" fmla="*/ 215900 w 408"/>
                <a:gd name="T45" fmla="*/ 185420 h 997"/>
                <a:gd name="T46" fmla="*/ 240030 w 408"/>
                <a:gd name="T47" fmla="*/ 299085 h 997"/>
                <a:gd name="T48" fmla="*/ 238125 w 408"/>
                <a:gd name="T49" fmla="*/ 392430 h 997"/>
                <a:gd name="T50" fmla="*/ 226060 w 408"/>
                <a:gd name="T51" fmla="*/ 429895 h 997"/>
                <a:gd name="T52" fmla="*/ 254000 w 408"/>
                <a:gd name="T53" fmla="*/ 459105 h 997"/>
                <a:gd name="T54" fmla="*/ 252730 w 408"/>
                <a:gd name="T55" fmla="*/ 465455 h 997"/>
                <a:gd name="T56" fmla="*/ 254635 w 408"/>
                <a:gd name="T57" fmla="*/ 471170 h 997"/>
                <a:gd name="T58" fmla="*/ 259080 w 408"/>
                <a:gd name="T59" fmla="*/ 477520 h 997"/>
                <a:gd name="T60" fmla="*/ 255270 w 408"/>
                <a:gd name="T61" fmla="*/ 483870 h 997"/>
                <a:gd name="T62" fmla="*/ 223520 w 408"/>
                <a:gd name="T63" fmla="*/ 506095 h 997"/>
                <a:gd name="T64" fmla="*/ 216535 w 408"/>
                <a:gd name="T65" fmla="*/ 520700 h 997"/>
                <a:gd name="T66" fmla="*/ 213995 w 408"/>
                <a:gd name="T67" fmla="*/ 523875 h 997"/>
                <a:gd name="T68" fmla="*/ 212090 w 408"/>
                <a:gd name="T69" fmla="*/ 528955 h 997"/>
                <a:gd name="T70" fmla="*/ 208280 w 408"/>
                <a:gd name="T71" fmla="*/ 535940 h 997"/>
                <a:gd name="T72" fmla="*/ 205105 w 408"/>
                <a:gd name="T73" fmla="*/ 541020 h 997"/>
                <a:gd name="T74" fmla="*/ 204470 w 408"/>
                <a:gd name="T75" fmla="*/ 548005 h 997"/>
                <a:gd name="T76" fmla="*/ 206375 w 408"/>
                <a:gd name="T77" fmla="*/ 554355 h 997"/>
                <a:gd name="T78" fmla="*/ 203835 w 408"/>
                <a:gd name="T79" fmla="*/ 555625 h 997"/>
                <a:gd name="T80" fmla="*/ 203835 w 408"/>
                <a:gd name="T81" fmla="*/ 558800 h 997"/>
                <a:gd name="T82" fmla="*/ 203200 w 408"/>
                <a:gd name="T83" fmla="*/ 560705 h 997"/>
                <a:gd name="T84" fmla="*/ 206375 w 408"/>
                <a:gd name="T85" fmla="*/ 567055 h 997"/>
                <a:gd name="T86" fmla="*/ 206375 w 408"/>
                <a:gd name="T87" fmla="*/ 569595 h 997"/>
                <a:gd name="T88" fmla="*/ 204470 w 408"/>
                <a:gd name="T89" fmla="*/ 570865 h 997"/>
                <a:gd name="T90" fmla="*/ 205105 w 408"/>
                <a:gd name="T91" fmla="*/ 574040 h 997"/>
                <a:gd name="T92" fmla="*/ 205105 w 408"/>
                <a:gd name="T93" fmla="*/ 579755 h 997"/>
                <a:gd name="T94" fmla="*/ 204470 w 408"/>
                <a:gd name="T95" fmla="*/ 583565 h 997"/>
                <a:gd name="T96" fmla="*/ 203835 w 408"/>
                <a:gd name="T97" fmla="*/ 588010 h 997"/>
                <a:gd name="T98" fmla="*/ 201930 w 408"/>
                <a:gd name="T99" fmla="*/ 593090 h 997"/>
                <a:gd name="T100" fmla="*/ 200025 w 408"/>
                <a:gd name="T101" fmla="*/ 597535 h 997"/>
                <a:gd name="T102" fmla="*/ 196850 w 408"/>
                <a:gd name="T103" fmla="*/ 598805 h 997"/>
                <a:gd name="T104" fmla="*/ 193040 w 408"/>
                <a:gd name="T105" fmla="*/ 596265 h 997"/>
                <a:gd name="T106" fmla="*/ 189230 w 408"/>
                <a:gd name="T107" fmla="*/ 596900 h 997"/>
                <a:gd name="T108" fmla="*/ 167640 w 408"/>
                <a:gd name="T109" fmla="*/ 600075 h 997"/>
                <a:gd name="T110" fmla="*/ 142240 w 408"/>
                <a:gd name="T111" fmla="*/ 596265 h 997"/>
                <a:gd name="T112" fmla="*/ 128270 w 408"/>
                <a:gd name="T113" fmla="*/ 627380 h 9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8"/>
                <a:gd name="T172" fmla="*/ 0 h 997"/>
                <a:gd name="T173" fmla="*/ 408 w 408"/>
                <a:gd name="T174" fmla="*/ 997 h 9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8" h="997">
                  <a:moveTo>
                    <a:pt x="0" y="0"/>
                  </a:moveTo>
                  <a:lnTo>
                    <a:pt x="49" y="44"/>
                  </a:lnTo>
                  <a:lnTo>
                    <a:pt x="46" y="44"/>
                  </a:lnTo>
                  <a:lnTo>
                    <a:pt x="44" y="46"/>
                  </a:lnTo>
                  <a:lnTo>
                    <a:pt x="41" y="47"/>
                  </a:lnTo>
                  <a:lnTo>
                    <a:pt x="41" y="49"/>
                  </a:lnTo>
                  <a:lnTo>
                    <a:pt x="39" y="50"/>
                  </a:lnTo>
                  <a:lnTo>
                    <a:pt x="36" y="50"/>
                  </a:lnTo>
                  <a:lnTo>
                    <a:pt x="34" y="49"/>
                  </a:lnTo>
                  <a:lnTo>
                    <a:pt x="28" y="50"/>
                  </a:lnTo>
                  <a:lnTo>
                    <a:pt x="24" y="54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0" y="49"/>
                  </a:lnTo>
                  <a:lnTo>
                    <a:pt x="20" y="50"/>
                  </a:lnTo>
                  <a:lnTo>
                    <a:pt x="18" y="52"/>
                  </a:lnTo>
                  <a:lnTo>
                    <a:pt x="16" y="54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13" y="59"/>
                  </a:lnTo>
                  <a:lnTo>
                    <a:pt x="9" y="60"/>
                  </a:lnTo>
                  <a:lnTo>
                    <a:pt x="8" y="64"/>
                  </a:lnTo>
                  <a:lnTo>
                    <a:pt x="6" y="66"/>
                  </a:lnTo>
                  <a:lnTo>
                    <a:pt x="3" y="67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1"/>
                  </a:lnTo>
                  <a:lnTo>
                    <a:pt x="1" y="75"/>
                  </a:lnTo>
                  <a:lnTo>
                    <a:pt x="1" y="77"/>
                  </a:lnTo>
                  <a:lnTo>
                    <a:pt x="3" y="81"/>
                  </a:lnTo>
                  <a:lnTo>
                    <a:pt x="4" y="79"/>
                  </a:lnTo>
                  <a:lnTo>
                    <a:pt x="4" y="75"/>
                  </a:lnTo>
                  <a:lnTo>
                    <a:pt x="5" y="73"/>
                  </a:lnTo>
                  <a:lnTo>
                    <a:pt x="8" y="79"/>
                  </a:lnTo>
                  <a:lnTo>
                    <a:pt x="24" y="81"/>
                  </a:lnTo>
                  <a:lnTo>
                    <a:pt x="44" y="83"/>
                  </a:lnTo>
                  <a:lnTo>
                    <a:pt x="46" y="64"/>
                  </a:lnTo>
                  <a:lnTo>
                    <a:pt x="49" y="44"/>
                  </a:lnTo>
                  <a:lnTo>
                    <a:pt x="52" y="44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3" y="46"/>
                  </a:lnTo>
                  <a:lnTo>
                    <a:pt x="54" y="47"/>
                  </a:lnTo>
                  <a:lnTo>
                    <a:pt x="57" y="47"/>
                  </a:lnTo>
                  <a:lnTo>
                    <a:pt x="56" y="47"/>
                  </a:lnTo>
                  <a:lnTo>
                    <a:pt x="56" y="45"/>
                  </a:lnTo>
                  <a:lnTo>
                    <a:pt x="57" y="45"/>
                  </a:lnTo>
                  <a:lnTo>
                    <a:pt x="57" y="44"/>
                  </a:lnTo>
                  <a:lnTo>
                    <a:pt x="61" y="43"/>
                  </a:lnTo>
                  <a:lnTo>
                    <a:pt x="61" y="42"/>
                  </a:lnTo>
                  <a:lnTo>
                    <a:pt x="63" y="41"/>
                  </a:lnTo>
                  <a:lnTo>
                    <a:pt x="64" y="38"/>
                  </a:lnTo>
                  <a:lnTo>
                    <a:pt x="65" y="38"/>
                  </a:lnTo>
                  <a:lnTo>
                    <a:pt x="68" y="40"/>
                  </a:lnTo>
                  <a:lnTo>
                    <a:pt x="69" y="37"/>
                  </a:lnTo>
                  <a:lnTo>
                    <a:pt x="73" y="36"/>
                  </a:lnTo>
                  <a:lnTo>
                    <a:pt x="74" y="34"/>
                  </a:lnTo>
                  <a:lnTo>
                    <a:pt x="75" y="34"/>
                  </a:lnTo>
                  <a:lnTo>
                    <a:pt x="75" y="36"/>
                  </a:lnTo>
                  <a:lnTo>
                    <a:pt x="75" y="38"/>
                  </a:lnTo>
                  <a:lnTo>
                    <a:pt x="76" y="38"/>
                  </a:lnTo>
                  <a:lnTo>
                    <a:pt x="77" y="36"/>
                  </a:lnTo>
                  <a:lnTo>
                    <a:pt x="78" y="34"/>
                  </a:lnTo>
                  <a:lnTo>
                    <a:pt x="76" y="33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80" y="31"/>
                  </a:lnTo>
                  <a:lnTo>
                    <a:pt x="89" y="36"/>
                  </a:lnTo>
                  <a:lnTo>
                    <a:pt x="88" y="50"/>
                  </a:lnTo>
                  <a:lnTo>
                    <a:pt x="77" y="49"/>
                  </a:lnTo>
                  <a:lnTo>
                    <a:pt x="71" y="50"/>
                  </a:lnTo>
                  <a:lnTo>
                    <a:pt x="75" y="68"/>
                  </a:lnTo>
                  <a:lnTo>
                    <a:pt x="75" y="81"/>
                  </a:lnTo>
                  <a:lnTo>
                    <a:pt x="108" y="82"/>
                  </a:lnTo>
                  <a:lnTo>
                    <a:pt x="107" y="71"/>
                  </a:lnTo>
                  <a:lnTo>
                    <a:pt x="124" y="72"/>
                  </a:lnTo>
                  <a:lnTo>
                    <a:pt x="165" y="77"/>
                  </a:lnTo>
                  <a:lnTo>
                    <a:pt x="203" y="79"/>
                  </a:lnTo>
                  <a:lnTo>
                    <a:pt x="242" y="80"/>
                  </a:lnTo>
                  <a:lnTo>
                    <a:pt x="280" y="81"/>
                  </a:lnTo>
                  <a:lnTo>
                    <a:pt x="279" y="123"/>
                  </a:lnTo>
                  <a:lnTo>
                    <a:pt x="322" y="125"/>
                  </a:lnTo>
                  <a:lnTo>
                    <a:pt x="322" y="130"/>
                  </a:lnTo>
                  <a:lnTo>
                    <a:pt x="362" y="133"/>
                  </a:lnTo>
                  <a:lnTo>
                    <a:pt x="377" y="211"/>
                  </a:lnTo>
                  <a:lnTo>
                    <a:pt x="369" y="253"/>
                  </a:lnTo>
                  <a:lnTo>
                    <a:pt x="366" y="268"/>
                  </a:lnTo>
                  <a:lnTo>
                    <a:pt x="362" y="276"/>
                  </a:lnTo>
                  <a:lnTo>
                    <a:pt x="340" y="292"/>
                  </a:lnTo>
                  <a:lnTo>
                    <a:pt x="323" y="299"/>
                  </a:lnTo>
                  <a:lnTo>
                    <a:pt x="365" y="407"/>
                  </a:lnTo>
                  <a:lnTo>
                    <a:pt x="373" y="442"/>
                  </a:lnTo>
                  <a:lnTo>
                    <a:pt x="378" y="471"/>
                  </a:lnTo>
                  <a:lnTo>
                    <a:pt x="376" y="486"/>
                  </a:lnTo>
                  <a:lnTo>
                    <a:pt x="356" y="605"/>
                  </a:lnTo>
                  <a:lnTo>
                    <a:pt x="359" y="612"/>
                  </a:lnTo>
                  <a:lnTo>
                    <a:pt x="375" y="618"/>
                  </a:lnTo>
                  <a:lnTo>
                    <a:pt x="377" y="625"/>
                  </a:lnTo>
                  <a:lnTo>
                    <a:pt x="369" y="639"/>
                  </a:lnTo>
                  <a:lnTo>
                    <a:pt x="363" y="659"/>
                  </a:lnTo>
                  <a:lnTo>
                    <a:pt x="356" y="677"/>
                  </a:lnTo>
                  <a:lnTo>
                    <a:pt x="365" y="681"/>
                  </a:lnTo>
                  <a:lnTo>
                    <a:pt x="373" y="671"/>
                  </a:lnTo>
                  <a:lnTo>
                    <a:pt x="408" y="698"/>
                  </a:lnTo>
                  <a:lnTo>
                    <a:pt x="400" y="723"/>
                  </a:lnTo>
                  <a:lnTo>
                    <a:pt x="401" y="723"/>
                  </a:lnTo>
                  <a:lnTo>
                    <a:pt x="401" y="724"/>
                  </a:lnTo>
                  <a:lnTo>
                    <a:pt x="400" y="728"/>
                  </a:lnTo>
                  <a:lnTo>
                    <a:pt x="398" y="733"/>
                  </a:lnTo>
                  <a:lnTo>
                    <a:pt x="398" y="739"/>
                  </a:lnTo>
                  <a:lnTo>
                    <a:pt x="398" y="741"/>
                  </a:lnTo>
                  <a:lnTo>
                    <a:pt x="399" y="742"/>
                  </a:lnTo>
                  <a:lnTo>
                    <a:pt x="401" y="742"/>
                  </a:lnTo>
                  <a:lnTo>
                    <a:pt x="405" y="744"/>
                  </a:lnTo>
                  <a:lnTo>
                    <a:pt x="406" y="745"/>
                  </a:lnTo>
                  <a:lnTo>
                    <a:pt x="407" y="747"/>
                  </a:lnTo>
                  <a:lnTo>
                    <a:pt x="408" y="752"/>
                  </a:lnTo>
                  <a:lnTo>
                    <a:pt x="408" y="754"/>
                  </a:lnTo>
                  <a:lnTo>
                    <a:pt x="408" y="757"/>
                  </a:lnTo>
                  <a:lnTo>
                    <a:pt x="404" y="761"/>
                  </a:lnTo>
                  <a:lnTo>
                    <a:pt x="402" y="762"/>
                  </a:lnTo>
                  <a:lnTo>
                    <a:pt x="386" y="785"/>
                  </a:lnTo>
                  <a:lnTo>
                    <a:pt x="373" y="794"/>
                  </a:lnTo>
                  <a:lnTo>
                    <a:pt x="361" y="798"/>
                  </a:lnTo>
                  <a:lnTo>
                    <a:pt x="352" y="797"/>
                  </a:lnTo>
                  <a:lnTo>
                    <a:pt x="351" y="798"/>
                  </a:lnTo>
                  <a:lnTo>
                    <a:pt x="347" y="805"/>
                  </a:lnTo>
                  <a:lnTo>
                    <a:pt x="345" y="811"/>
                  </a:lnTo>
                  <a:lnTo>
                    <a:pt x="341" y="820"/>
                  </a:lnTo>
                  <a:lnTo>
                    <a:pt x="341" y="821"/>
                  </a:lnTo>
                  <a:lnTo>
                    <a:pt x="340" y="823"/>
                  </a:lnTo>
                  <a:lnTo>
                    <a:pt x="337" y="824"/>
                  </a:lnTo>
                  <a:lnTo>
                    <a:pt x="337" y="825"/>
                  </a:lnTo>
                  <a:lnTo>
                    <a:pt x="336" y="827"/>
                  </a:lnTo>
                  <a:lnTo>
                    <a:pt x="336" y="829"/>
                  </a:lnTo>
                  <a:lnTo>
                    <a:pt x="335" y="832"/>
                  </a:lnTo>
                  <a:lnTo>
                    <a:pt x="334" y="833"/>
                  </a:lnTo>
                  <a:lnTo>
                    <a:pt x="332" y="835"/>
                  </a:lnTo>
                  <a:lnTo>
                    <a:pt x="330" y="836"/>
                  </a:lnTo>
                  <a:lnTo>
                    <a:pt x="329" y="843"/>
                  </a:lnTo>
                  <a:lnTo>
                    <a:pt x="328" y="844"/>
                  </a:lnTo>
                  <a:lnTo>
                    <a:pt x="324" y="848"/>
                  </a:lnTo>
                  <a:lnTo>
                    <a:pt x="324" y="849"/>
                  </a:lnTo>
                  <a:lnTo>
                    <a:pt x="323" y="850"/>
                  </a:lnTo>
                  <a:lnTo>
                    <a:pt x="323" y="852"/>
                  </a:lnTo>
                  <a:lnTo>
                    <a:pt x="323" y="858"/>
                  </a:lnTo>
                  <a:lnTo>
                    <a:pt x="322" y="859"/>
                  </a:lnTo>
                  <a:lnTo>
                    <a:pt x="322" y="860"/>
                  </a:lnTo>
                  <a:lnTo>
                    <a:pt x="322" y="863"/>
                  </a:lnTo>
                  <a:lnTo>
                    <a:pt x="323" y="866"/>
                  </a:lnTo>
                  <a:lnTo>
                    <a:pt x="324" y="868"/>
                  </a:lnTo>
                  <a:lnTo>
                    <a:pt x="324" y="869"/>
                  </a:lnTo>
                  <a:lnTo>
                    <a:pt x="325" y="873"/>
                  </a:lnTo>
                  <a:lnTo>
                    <a:pt x="323" y="872"/>
                  </a:lnTo>
                  <a:lnTo>
                    <a:pt x="322" y="873"/>
                  </a:lnTo>
                  <a:lnTo>
                    <a:pt x="321" y="874"/>
                  </a:lnTo>
                  <a:lnTo>
                    <a:pt x="321" y="875"/>
                  </a:lnTo>
                  <a:lnTo>
                    <a:pt x="323" y="875"/>
                  </a:lnTo>
                  <a:lnTo>
                    <a:pt x="323" y="877"/>
                  </a:lnTo>
                  <a:lnTo>
                    <a:pt x="321" y="878"/>
                  </a:lnTo>
                  <a:lnTo>
                    <a:pt x="321" y="880"/>
                  </a:lnTo>
                  <a:lnTo>
                    <a:pt x="320" y="881"/>
                  </a:lnTo>
                  <a:lnTo>
                    <a:pt x="318" y="881"/>
                  </a:lnTo>
                  <a:lnTo>
                    <a:pt x="318" y="882"/>
                  </a:lnTo>
                  <a:lnTo>
                    <a:pt x="320" y="883"/>
                  </a:lnTo>
                  <a:lnTo>
                    <a:pt x="320" y="889"/>
                  </a:lnTo>
                  <a:lnTo>
                    <a:pt x="322" y="890"/>
                  </a:lnTo>
                  <a:lnTo>
                    <a:pt x="323" y="892"/>
                  </a:lnTo>
                  <a:lnTo>
                    <a:pt x="325" y="893"/>
                  </a:lnTo>
                  <a:lnTo>
                    <a:pt x="325" y="894"/>
                  </a:lnTo>
                  <a:lnTo>
                    <a:pt x="324" y="895"/>
                  </a:lnTo>
                  <a:lnTo>
                    <a:pt x="324" y="896"/>
                  </a:lnTo>
                  <a:lnTo>
                    <a:pt x="325" y="897"/>
                  </a:lnTo>
                  <a:lnTo>
                    <a:pt x="325" y="898"/>
                  </a:lnTo>
                  <a:lnTo>
                    <a:pt x="324" y="898"/>
                  </a:lnTo>
                  <a:lnTo>
                    <a:pt x="323" y="899"/>
                  </a:lnTo>
                  <a:lnTo>
                    <a:pt x="322" y="899"/>
                  </a:lnTo>
                  <a:lnTo>
                    <a:pt x="322" y="901"/>
                  </a:lnTo>
                  <a:lnTo>
                    <a:pt x="323" y="902"/>
                  </a:lnTo>
                  <a:lnTo>
                    <a:pt x="324" y="903"/>
                  </a:lnTo>
                  <a:lnTo>
                    <a:pt x="323" y="904"/>
                  </a:lnTo>
                  <a:lnTo>
                    <a:pt x="323" y="905"/>
                  </a:lnTo>
                  <a:lnTo>
                    <a:pt x="324" y="908"/>
                  </a:lnTo>
                  <a:lnTo>
                    <a:pt x="324" y="913"/>
                  </a:lnTo>
                  <a:lnTo>
                    <a:pt x="323" y="913"/>
                  </a:lnTo>
                  <a:lnTo>
                    <a:pt x="323" y="915"/>
                  </a:lnTo>
                  <a:lnTo>
                    <a:pt x="323" y="917"/>
                  </a:lnTo>
                  <a:lnTo>
                    <a:pt x="323" y="918"/>
                  </a:lnTo>
                  <a:lnTo>
                    <a:pt x="322" y="919"/>
                  </a:lnTo>
                  <a:lnTo>
                    <a:pt x="321" y="920"/>
                  </a:lnTo>
                  <a:lnTo>
                    <a:pt x="323" y="922"/>
                  </a:lnTo>
                  <a:lnTo>
                    <a:pt x="322" y="925"/>
                  </a:lnTo>
                  <a:lnTo>
                    <a:pt x="321" y="926"/>
                  </a:lnTo>
                  <a:lnTo>
                    <a:pt x="321" y="929"/>
                  </a:lnTo>
                  <a:lnTo>
                    <a:pt x="320" y="929"/>
                  </a:lnTo>
                  <a:lnTo>
                    <a:pt x="320" y="934"/>
                  </a:lnTo>
                  <a:lnTo>
                    <a:pt x="318" y="934"/>
                  </a:lnTo>
                  <a:lnTo>
                    <a:pt x="317" y="934"/>
                  </a:lnTo>
                  <a:lnTo>
                    <a:pt x="317" y="937"/>
                  </a:lnTo>
                  <a:lnTo>
                    <a:pt x="315" y="938"/>
                  </a:lnTo>
                  <a:lnTo>
                    <a:pt x="315" y="941"/>
                  </a:lnTo>
                  <a:lnTo>
                    <a:pt x="314" y="942"/>
                  </a:lnTo>
                  <a:lnTo>
                    <a:pt x="312" y="940"/>
                  </a:lnTo>
                  <a:lnTo>
                    <a:pt x="312" y="942"/>
                  </a:lnTo>
                  <a:lnTo>
                    <a:pt x="310" y="943"/>
                  </a:lnTo>
                  <a:lnTo>
                    <a:pt x="309" y="942"/>
                  </a:lnTo>
                  <a:lnTo>
                    <a:pt x="308" y="941"/>
                  </a:lnTo>
                  <a:lnTo>
                    <a:pt x="306" y="940"/>
                  </a:lnTo>
                  <a:lnTo>
                    <a:pt x="304" y="939"/>
                  </a:lnTo>
                  <a:lnTo>
                    <a:pt x="303" y="937"/>
                  </a:lnTo>
                  <a:lnTo>
                    <a:pt x="302" y="937"/>
                  </a:lnTo>
                  <a:lnTo>
                    <a:pt x="301" y="938"/>
                  </a:lnTo>
                  <a:lnTo>
                    <a:pt x="298" y="940"/>
                  </a:lnTo>
                  <a:lnTo>
                    <a:pt x="296" y="942"/>
                  </a:lnTo>
                  <a:lnTo>
                    <a:pt x="287" y="945"/>
                  </a:lnTo>
                  <a:lnTo>
                    <a:pt x="272" y="947"/>
                  </a:lnTo>
                  <a:lnTo>
                    <a:pt x="264" y="945"/>
                  </a:lnTo>
                  <a:lnTo>
                    <a:pt x="251" y="922"/>
                  </a:lnTo>
                  <a:lnTo>
                    <a:pt x="239" y="920"/>
                  </a:lnTo>
                  <a:lnTo>
                    <a:pt x="234" y="926"/>
                  </a:lnTo>
                  <a:lnTo>
                    <a:pt x="224" y="939"/>
                  </a:lnTo>
                  <a:lnTo>
                    <a:pt x="210" y="951"/>
                  </a:lnTo>
                  <a:lnTo>
                    <a:pt x="205" y="961"/>
                  </a:lnTo>
                  <a:lnTo>
                    <a:pt x="202" y="974"/>
                  </a:lnTo>
                  <a:lnTo>
                    <a:pt x="202" y="988"/>
                  </a:lnTo>
                  <a:lnTo>
                    <a:pt x="204" y="99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05" name="Freeform 3148"/>
            <p:cNvSpPr>
              <a:spLocks/>
            </p:cNvSpPr>
            <p:nvPr/>
          </p:nvSpPr>
          <p:spPr bwMode="auto">
            <a:xfrm>
              <a:off x="2520315" y="5017135"/>
              <a:ext cx="518795" cy="727075"/>
            </a:xfrm>
            <a:custGeom>
              <a:avLst/>
              <a:gdLst>
                <a:gd name="T0" fmla="*/ 137160 w 817"/>
                <a:gd name="T1" fmla="*/ 6350 h 1145"/>
                <a:gd name="T2" fmla="*/ 159385 w 817"/>
                <a:gd name="T3" fmla="*/ 17780 h 1145"/>
                <a:gd name="T4" fmla="*/ 179070 w 817"/>
                <a:gd name="T5" fmla="*/ 29845 h 1145"/>
                <a:gd name="T6" fmla="*/ 203835 w 817"/>
                <a:gd name="T7" fmla="*/ 41275 h 1145"/>
                <a:gd name="T8" fmla="*/ 194310 w 817"/>
                <a:gd name="T9" fmla="*/ 52070 h 1145"/>
                <a:gd name="T10" fmla="*/ 215265 w 817"/>
                <a:gd name="T11" fmla="*/ 66040 h 1145"/>
                <a:gd name="T12" fmla="*/ 239395 w 817"/>
                <a:gd name="T13" fmla="*/ 69215 h 1145"/>
                <a:gd name="T14" fmla="*/ 297180 w 817"/>
                <a:gd name="T15" fmla="*/ 64135 h 1145"/>
                <a:gd name="T16" fmla="*/ 375285 w 817"/>
                <a:gd name="T17" fmla="*/ 100330 h 1145"/>
                <a:gd name="T18" fmla="*/ 441325 w 817"/>
                <a:gd name="T19" fmla="*/ 172720 h 1145"/>
                <a:gd name="T20" fmla="*/ 518795 w 817"/>
                <a:gd name="T21" fmla="*/ 156845 h 1145"/>
                <a:gd name="T22" fmla="*/ 484505 w 817"/>
                <a:gd name="T23" fmla="*/ 280035 h 1145"/>
                <a:gd name="T24" fmla="*/ 461645 w 817"/>
                <a:gd name="T25" fmla="*/ 299720 h 1145"/>
                <a:gd name="T26" fmla="*/ 395605 w 817"/>
                <a:gd name="T27" fmla="*/ 383540 h 1145"/>
                <a:gd name="T28" fmla="*/ 390525 w 817"/>
                <a:gd name="T29" fmla="*/ 450215 h 1145"/>
                <a:gd name="T30" fmla="*/ 467360 w 817"/>
                <a:gd name="T31" fmla="*/ 469265 h 1145"/>
                <a:gd name="T32" fmla="*/ 500380 w 817"/>
                <a:gd name="T33" fmla="*/ 572770 h 1145"/>
                <a:gd name="T34" fmla="*/ 484505 w 817"/>
                <a:gd name="T35" fmla="*/ 701675 h 1145"/>
                <a:gd name="T36" fmla="*/ 439420 w 817"/>
                <a:gd name="T37" fmla="*/ 718185 h 1145"/>
                <a:gd name="T38" fmla="*/ 382905 w 817"/>
                <a:gd name="T39" fmla="*/ 708660 h 1145"/>
                <a:gd name="T40" fmla="*/ 361950 w 817"/>
                <a:gd name="T41" fmla="*/ 617220 h 1145"/>
                <a:gd name="T42" fmla="*/ 300355 w 817"/>
                <a:gd name="T43" fmla="*/ 654685 h 1145"/>
                <a:gd name="T44" fmla="*/ 259715 w 817"/>
                <a:gd name="T45" fmla="*/ 648335 h 1145"/>
                <a:gd name="T46" fmla="*/ 210820 w 817"/>
                <a:gd name="T47" fmla="*/ 624840 h 1145"/>
                <a:gd name="T48" fmla="*/ 157480 w 817"/>
                <a:gd name="T49" fmla="*/ 534035 h 1145"/>
                <a:gd name="T50" fmla="*/ 169545 w 817"/>
                <a:gd name="T51" fmla="*/ 516255 h 1145"/>
                <a:gd name="T52" fmla="*/ 174625 w 817"/>
                <a:gd name="T53" fmla="*/ 508000 h 1145"/>
                <a:gd name="T54" fmla="*/ 171450 w 817"/>
                <a:gd name="T55" fmla="*/ 501650 h 1145"/>
                <a:gd name="T56" fmla="*/ 163195 w 817"/>
                <a:gd name="T57" fmla="*/ 494665 h 1145"/>
                <a:gd name="T58" fmla="*/ 156845 w 817"/>
                <a:gd name="T59" fmla="*/ 492760 h 1145"/>
                <a:gd name="T60" fmla="*/ 156845 w 817"/>
                <a:gd name="T61" fmla="*/ 485775 h 1145"/>
                <a:gd name="T62" fmla="*/ 149860 w 817"/>
                <a:gd name="T63" fmla="*/ 476885 h 1145"/>
                <a:gd name="T64" fmla="*/ 143510 w 817"/>
                <a:gd name="T65" fmla="*/ 476885 h 1145"/>
                <a:gd name="T66" fmla="*/ 142875 w 817"/>
                <a:gd name="T67" fmla="*/ 471805 h 1145"/>
                <a:gd name="T68" fmla="*/ 135890 w 817"/>
                <a:gd name="T69" fmla="*/ 473710 h 1145"/>
                <a:gd name="T70" fmla="*/ 128270 w 817"/>
                <a:gd name="T71" fmla="*/ 471170 h 1145"/>
                <a:gd name="T72" fmla="*/ 123190 w 817"/>
                <a:gd name="T73" fmla="*/ 476250 h 1145"/>
                <a:gd name="T74" fmla="*/ 120650 w 817"/>
                <a:gd name="T75" fmla="*/ 474345 h 1145"/>
                <a:gd name="T76" fmla="*/ 113665 w 817"/>
                <a:gd name="T77" fmla="*/ 469900 h 1145"/>
                <a:gd name="T78" fmla="*/ 111760 w 817"/>
                <a:gd name="T79" fmla="*/ 464820 h 1145"/>
                <a:gd name="T80" fmla="*/ 106045 w 817"/>
                <a:gd name="T81" fmla="*/ 464185 h 1145"/>
                <a:gd name="T82" fmla="*/ 100330 w 817"/>
                <a:gd name="T83" fmla="*/ 462280 h 1145"/>
                <a:gd name="T84" fmla="*/ 98425 w 817"/>
                <a:gd name="T85" fmla="*/ 461010 h 1145"/>
                <a:gd name="T86" fmla="*/ 92075 w 817"/>
                <a:gd name="T87" fmla="*/ 457200 h 1145"/>
                <a:gd name="T88" fmla="*/ 69215 w 817"/>
                <a:gd name="T89" fmla="*/ 473710 h 1145"/>
                <a:gd name="T90" fmla="*/ 57785 w 817"/>
                <a:gd name="T91" fmla="*/ 436880 h 1145"/>
                <a:gd name="T92" fmla="*/ 60960 w 817"/>
                <a:gd name="T93" fmla="*/ 392430 h 1145"/>
                <a:gd name="T94" fmla="*/ 40005 w 817"/>
                <a:gd name="T95" fmla="*/ 363220 h 1145"/>
                <a:gd name="T96" fmla="*/ 3175 w 817"/>
                <a:gd name="T97" fmla="*/ 320675 h 1145"/>
                <a:gd name="T98" fmla="*/ 32385 w 817"/>
                <a:gd name="T99" fmla="*/ 283210 h 1145"/>
                <a:gd name="T100" fmla="*/ 19685 w 817"/>
                <a:gd name="T101" fmla="*/ 250190 h 1145"/>
                <a:gd name="T102" fmla="*/ 35560 w 817"/>
                <a:gd name="T103" fmla="*/ 207010 h 1145"/>
                <a:gd name="T104" fmla="*/ 80010 w 817"/>
                <a:gd name="T105" fmla="*/ 158750 h 1145"/>
                <a:gd name="T106" fmla="*/ 123190 w 817"/>
                <a:gd name="T107" fmla="*/ 142875 h 1145"/>
                <a:gd name="T108" fmla="*/ 135255 w 817"/>
                <a:gd name="T109" fmla="*/ 71120 h 1145"/>
                <a:gd name="T110" fmla="*/ 178435 w 817"/>
                <a:gd name="T111" fmla="*/ 55245 h 1145"/>
                <a:gd name="T112" fmla="*/ 152400 w 817"/>
                <a:gd name="T113" fmla="*/ 52070 h 1145"/>
                <a:gd name="T114" fmla="*/ 177165 w 817"/>
                <a:gd name="T115" fmla="*/ 68580 h 11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7"/>
                <a:gd name="T175" fmla="*/ 0 h 1145"/>
                <a:gd name="T176" fmla="*/ 817 w 817"/>
                <a:gd name="T177" fmla="*/ 1145 h 11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7" h="1145">
                  <a:moveTo>
                    <a:pt x="210" y="35"/>
                  </a:moveTo>
                  <a:lnTo>
                    <a:pt x="214" y="39"/>
                  </a:lnTo>
                  <a:lnTo>
                    <a:pt x="229" y="40"/>
                  </a:lnTo>
                  <a:lnTo>
                    <a:pt x="236" y="32"/>
                  </a:lnTo>
                  <a:lnTo>
                    <a:pt x="236" y="30"/>
                  </a:lnTo>
                  <a:lnTo>
                    <a:pt x="236" y="25"/>
                  </a:lnTo>
                  <a:lnTo>
                    <a:pt x="228" y="20"/>
                  </a:lnTo>
                  <a:lnTo>
                    <a:pt x="216" y="10"/>
                  </a:lnTo>
                  <a:lnTo>
                    <a:pt x="215" y="0"/>
                  </a:lnTo>
                  <a:lnTo>
                    <a:pt x="241" y="5"/>
                  </a:lnTo>
                  <a:lnTo>
                    <a:pt x="245" y="2"/>
                  </a:lnTo>
                  <a:lnTo>
                    <a:pt x="255" y="15"/>
                  </a:lnTo>
                  <a:lnTo>
                    <a:pt x="263" y="14"/>
                  </a:lnTo>
                  <a:lnTo>
                    <a:pt x="264" y="19"/>
                  </a:lnTo>
                  <a:lnTo>
                    <a:pt x="249" y="19"/>
                  </a:lnTo>
                  <a:lnTo>
                    <a:pt x="251" y="28"/>
                  </a:lnTo>
                  <a:lnTo>
                    <a:pt x="257" y="27"/>
                  </a:lnTo>
                  <a:lnTo>
                    <a:pt x="265" y="49"/>
                  </a:lnTo>
                  <a:lnTo>
                    <a:pt x="273" y="31"/>
                  </a:lnTo>
                  <a:lnTo>
                    <a:pt x="281" y="28"/>
                  </a:lnTo>
                  <a:lnTo>
                    <a:pt x="279" y="34"/>
                  </a:lnTo>
                  <a:lnTo>
                    <a:pt x="279" y="39"/>
                  </a:lnTo>
                  <a:lnTo>
                    <a:pt x="279" y="43"/>
                  </a:lnTo>
                  <a:lnTo>
                    <a:pt x="282" y="47"/>
                  </a:lnTo>
                  <a:lnTo>
                    <a:pt x="284" y="47"/>
                  </a:lnTo>
                  <a:lnTo>
                    <a:pt x="284" y="30"/>
                  </a:lnTo>
                  <a:lnTo>
                    <a:pt x="294" y="29"/>
                  </a:lnTo>
                  <a:lnTo>
                    <a:pt x="297" y="37"/>
                  </a:lnTo>
                  <a:lnTo>
                    <a:pt x="307" y="47"/>
                  </a:lnTo>
                  <a:lnTo>
                    <a:pt x="312" y="44"/>
                  </a:lnTo>
                  <a:lnTo>
                    <a:pt x="321" y="52"/>
                  </a:lnTo>
                  <a:lnTo>
                    <a:pt x="321" y="65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2" y="63"/>
                  </a:lnTo>
                  <a:lnTo>
                    <a:pt x="301" y="66"/>
                  </a:lnTo>
                  <a:lnTo>
                    <a:pt x="306" y="66"/>
                  </a:lnTo>
                  <a:lnTo>
                    <a:pt x="299" y="74"/>
                  </a:lnTo>
                  <a:lnTo>
                    <a:pt x="303" y="78"/>
                  </a:lnTo>
                  <a:lnTo>
                    <a:pt x="306" y="82"/>
                  </a:lnTo>
                  <a:lnTo>
                    <a:pt x="310" y="79"/>
                  </a:lnTo>
                  <a:lnTo>
                    <a:pt x="312" y="82"/>
                  </a:lnTo>
                  <a:lnTo>
                    <a:pt x="307" y="87"/>
                  </a:lnTo>
                  <a:lnTo>
                    <a:pt x="317" y="92"/>
                  </a:lnTo>
                  <a:lnTo>
                    <a:pt x="326" y="99"/>
                  </a:lnTo>
                  <a:lnTo>
                    <a:pt x="333" y="98"/>
                  </a:lnTo>
                  <a:lnTo>
                    <a:pt x="335" y="102"/>
                  </a:lnTo>
                  <a:lnTo>
                    <a:pt x="339" y="104"/>
                  </a:lnTo>
                  <a:lnTo>
                    <a:pt x="353" y="92"/>
                  </a:lnTo>
                  <a:lnTo>
                    <a:pt x="356" y="95"/>
                  </a:lnTo>
                  <a:lnTo>
                    <a:pt x="362" y="90"/>
                  </a:lnTo>
                  <a:lnTo>
                    <a:pt x="374" y="89"/>
                  </a:lnTo>
                  <a:lnTo>
                    <a:pt x="381" y="97"/>
                  </a:lnTo>
                  <a:lnTo>
                    <a:pt x="383" y="99"/>
                  </a:lnTo>
                  <a:lnTo>
                    <a:pt x="382" y="103"/>
                  </a:lnTo>
                  <a:lnTo>
                    <a:pt x="377" y="109"/>
                  </a:lnTo>
                  <a:lnTo>
                    <a:pt x="381" y="112"/>
                  </a:lnTo>
                  <a:lnTo>
                    <a:pt x="381" y="116"/>
                  </a:lnTo>
                  <a:lnTo>
                    <a:pt x="390" y="115"/>
                  </a:lnTo>
                  <a:lnTo>
                    <a:pt x="401" y="116"/>
                  </a:lnTo>
                  <a:lnTo>
                    <a:pt x="414" y="112"/>
                  </a:lnTo>
                  <a:lnTo>
                    <a:pt x="428" y="111"/>
                  </a:lnTo>
                  <a:lnTo>
                    <a:pt x="444" y="110"/>
                  </a:lnTo>
                  <a:lnTo>
                    <a:pt x="468" y="101"/>
                  </a:lnTo>
                  <a:lnTo>
                    <a:pt x="489" y="95"/>
                  </a:lnTo>
                  <a:lnTo>
                    <a:pt x="513" y="93"/>
                  </a:lnTo>
                  <a:lnTo>
                    <a:pt x="539" y="98"/>
                  </a:lnTo>
                  <a:lnTo>
                    <a:pt x="543" y="100"/>
                  </a:lnTo>
                  <a:lnTo>
                    <a:pt x="559" y="108"/>
                  </a:lnTo>
                  <a:lnTo>
                    <a:pt x="572" y="121"/>
                  </a:lnTo>
                  <a:lnTo>
                    <a:pt x="583" y="133"/>
                  </a:lnTo>
                  <a:lnTo>
                    <a:pt x="591" y="158"/>
                  </a:lnTo>
                  <a:lnTo>
                    <a:pt x="594" y="179"/>
                  </a:lnTo>
                  <a:lnTo>
                    <a:pt x="603" y="201"/>
                  </a:lnTo>
                  <a:lnTo>
                    <a:pt x="616" y="223"/>
                  </a:lnTo>
                  <a:lnTo>
                    <a:pt x="633" y="239"/>
                  </a:lnTo>
                  <a:lnTo>
                    <a:pt x="656" y="250"/>
                  </a:lnTo>
                  <a:lnTo>
                    <a:pt x="679" y="250"/>
                  </a:lnTo>
                  <a:lnTo>
                    <a:pt x="688" y="272"/>
                  </a:lnTo>
                  <a:lnTo>
                    <a:pt x="695" y="272"/>
                  </a:lnTo>
                  <a:lnTo>
                    <a:pt x="700" y="272"/>
                  </a:lnTo>
                  <a:lnTo>
                    <a:pt x="740" y="277"/>
                  </a:lnTo>
                  <a:lnTo>
                    <a:pt x="742" y="268"/>
                  </a:lnTo>
                  <a:lnTo>
                    <a:pt x="769" y="272"/>
                  </a:lnTo>
                  <a:lnTo>
                    <a:pt x="772" y="270"/>
                  </a:lnTo>
                  <a:lnTo>
                    <a:pt x="793" y="273"/>
                  </a:lnTo>
                  <a:lnTo>
                    <a:pt x="802" y="254"/>
                  </a:lnTo>
                  <a:lnTo>
                    <a:pt x="817" y="247"/>
                  </a:lnTo>
                  <a:lnTo>
                    <a:pt x="806" y="290"/>
                  </a:lnTo>
                  <a:lnTo>
                    <a:pt x="798" y="318"/>
                  </a:lnTo>
                  <a:lnTo>
                    <a:pt x="793" y="332"/>
                  </a:lnTo>
                  <a:lnTo>
                    <a:pt x="787" y="332"/>
                  </a:lnTo>
                  <a:lnTo>
                    <a:pt x="780" y="363"/>
                  </a:lnTo>
                  <a:lnTo>
                    <a:pt x="775" y="388"/>
                  </a:lnTo>
                  <a:lnTo>
                    <a:pt x="771" y="402"/>
                  </a:lnTo>
                  <a:lnTo>
                    <a:pt x="763" y="441"/>
                  </a:lnTo>
                  <a:lnTo>
                    <a:pt x="753" y="491"/>
                  </a:lnTo>
                  <a:lnTo>
                    <a:pt x="744" y="490"/>
                  </a:lnTo>
                  <a:lnTo>
                    <a:pt x="743" y="486"/>
                  </a:lnTo>
                  <a:lnTo>
                    <a:pt x="740" y="482"/>
                  </a:lnTo>
                  <a:lnTo>
                    <a:pt x="735" y="482"/>
                  </a:lnTo>
                  <a:lnTo>
                    <a:pt x="734" y="479"/>
                  </a:lnTo>
                  <a:lnTo>
                    <a:pt x="731" y="473"/>
                  </a:lnTo>
                  <a:lnTo>
                    <a:pt x="727" y="472"/>
                  </a:lnTo>
                  <a:lnTo>
                    <a:pt x="723" y="474"/>
                  </a:lnTo>
                  <a:lnTo>
                    <a:pt x="711" y="476"/>
                  </a:lnTo>
                  <a:lnTo>
                    <a:pt x="703" y="476"/>
                  </a:lnTo>
                  <a:lnTo>
                    <a:pt x="686" y="473"/>
                  </a:lnTo>
                  <a:lnTo>
                    <a:pt x="671" y="514"/>
                  </a:lnTo>
                  <a:lnTo>
                    <a:pt x="663" y="530"/>
                  </a:lnTo>
                  <a:lnTo>
                    <a:pt x="647" y="556"/>
                  </a:lnTo>
                  <a:lnTo>
                    <a:pt x="623" y="604"/>
                  </a:lnTo>
                  <a:lnTo>
                    <a:pt x="634" y="610"/>
                  </a:lnTo>
                  <a:lnTo>
                    <a:pt x="623" y="623"/>
                  </a:lnTo>
                  <a:lnTo>
                    <a:pt x="611" y="642"/>
                  </a:lnTo>
                  <a:lnTo>
                    <a:pt x="606" y="658"/>
                  </a:lnTo>
                  <a:lnTo>
                    <a:pt x="603" y="669"/>
                  </a:lnTo>
                  <a:lnTo>
                    <a:pt x="603" y="691"/>
                  </a:lnTo>
                  <a:lnTo>
                    <a:pt x="607" y="700"/>
                  </a:lnTo>
                  <a:lnTo>
                    <a:pt x="615" y="709"/>
                  </a:lnTo>
                  <a:lnTo>
                    <a:pt x="614" y="717"/>
                  </a:lnTo>
                  <a:lnTo>
                    <a:pt x="621" y="721"/>
                  </a:lnTo>
                  <a:lnTo>
                    <a:pt x="647" y="732"/>
                  </a:lnTo>
                  <a:lnTo>
                    <a:pt x="679" y="735"/>
                  </a:lnTo>
                  <a:lnTo>
                    <a:pt x="694" y="733"/>
                  </a:lnTo>
                  <a:lnTo>
                    <a:pt x="710" y="731"/>
                  </a:lnTo>
                  <a:lnTo>
                    <a:pt x="720" y="733"/>
                  </a:lnTo>
                  <a:lnTo>
                    <a:pt x="736" y="739"/>
                  </a:lnTo>
                  <a:lnTo>
                    <a:pt x="754" y="747"/>
                  </a:lnTo>
                  <a:lnTo>
                    <a:pt x="768" y="756"/>
                  </a:lnTo>
                  <a:lnTo>
                    <a:pt x="777" y="767"/>
                  </a:lnTo>
                  <a:lnTo>
                    <a:pt x="786" y="785"/>
                  </a:lnTo>
                  <a:lnTo>
                    <a:pt x="791" y="797"/>
                  </a:lnTo>
                  <a:lnTo>
                    <a:pt x="802" y="822"/>
                  </a:lnTo>
                  <a:lnTo>
                    <a:pt x="802" y="867"/>
                  </a:lnTo>
                  <a:lnTo>
                    <a:pt x="788" y="902"/>
                  </a:lnTo>
                  <a:lnTo>
                    <a:pt x="765" y="930"/>
                  </a:lnTo>
                  <a:lnTo>
                    <a:pt x="730" y="961"/>
                  </a:lnTo>
                  <a:lnTo>
                    <a:pt x="720" y="974"/>
                  </a:lnTo>
                  <a:lnTo>
                    <a:pt x="714" y="1000"/>
                  </a:lnTo>
                  <a:lnTo>
                    <a:pt x="712" y="1018"/>
                  </a:lnTo>
                  <a:lnTo>
                    <a:pt x="715" y="1029"/>
                  </a:lnTo>
                  <a:lnTo>
                    <a:pt x="762" y="1081"/>
                  </a:lnTo>
                  <a:lnTo>
                    <a:pt x="763" y="1105"/>
                  </a:lnTo>
                  <a:lnTo>
                    <a:pt x="724" y="1145"/>
                  </a:lnTo>
                  <a:lnTo>
                    <a:pt x="715" y="1144"/>
                  </a:lnTo>
                  <a:lnTo>
                    <a:pt x="718" y="1130"/>
                  </a:lnTo>
                  <a:lnTo>
                    <a:pt x="705" y="1128"/>
                  </a:lnTo>
                  <a:lnTo>
                    <a:pt x="702" y="1115"/>
                  </a:lnTo>
                  <a:lnTo>
                    <a:pt x="697" y="1115"/>
                  </a:lnTo>
                  <a:lnTo>
                    <a:pt x="692" y="1115"/>
                  </a:lnTo>
                  <a:lnTo>
                    <a:pt x="692" y="1131"/>
                  </a:lnTo>
                  <a:lnTo>
                    <a:pt x="685" y="1134"/>
                  </a:lnTo>
                  <a:lnTo>
                    <a:pt x="678" y="1121"/>
                  </a:lnTo>
                  <a:lnTo>
                    <a:pt x="668" y="1126"/>
                  </a:lnTo>
                  <a:lnTo>
                    <a:pt x="654" y="1123"/>
                  </a:lnTo>
                  <a:lnTo>
                    <a:pt x="633" y="1112"/>
                  </a:lnTo>
                  <a:lnTo>
                    <a:pt x="625" y="1098"/>
                  </a:lnTo>
                  <a:lnTo>
                    <a:pt x="609" y="1095"/>
                  </a:lnTo>
                  <a:lnTo>
                    <a:pt x="603" y="1116"/>
                  </a:lnTo>
                  <a:lnTo>
                    <a:pt x="594" y="1115"/>
                  </a:lnTo>
                  <a:lnTo>
                    <a:pt x="595" y="1112"/>
                  </a:lnTo>
                  <a:lnTo>
                    <a:pt x="527" y="1097"/>
                  </a:lnTo>
                  <a:lnTo>
                    <a:pt x="530" y="1079"/>
                  </a:lnTo>
                  <a:lnTo>
                    <a:pt x="535" y="1056"/>
                  </a:lnTo>
                  <a:lnTo>
                    <a:pt x="548" y="998"/>
                  </a:lnTo>
                  <a:lnTo>
                    <a:pt x="559" y="981"/>
                  </a:lnTo>
                  <a:lnTo>
                    <a:pt x="570" y="972"/>
                  </a:lnTo>
                  <a:lnTo>
                    <a:pt x="572" y="962"/>
                  </a:lnTo>
                  <a:lnTo>
                    <a:pt x="555" y="961"/>
                  </a:lnTo>
                  <a:lnTo>
                    <a:pt x="538" y="959"/>
                  </a:lnTo>
                  <a:lnTo>
                    <a:pt x="534" y="974"/>
                  </a:lnTo>
                  <a:lnTo>
                    <a:pt x="525" y="972"/>
                  </a:lnTo>
                  <a:lnTo>
                    <a:pt x="519" y="979"/>
                  </a:lnTo>
                  <a:lnTo>
                    <a:pt x="492" y="1011"/>
                  </a:lnTo>
                  <a:lnTo>
                    <a:pt x="473" y="1031"/>
                  </a:lnTo>
                  <a:lnTo>
                    <a:pt x="464" y="1028"/>
                  </a:lnTo>
                  <a:lnTo>
                    <a:pt x="464" y="1025"/>
                  </a:lnTo>
                  <a:lnTo>
                    <a:pt x="464" y="1020"/>
                  </a:lnTo>
                  <a:lnTo>
                    <a:pt x="461" y="1018"/>
                  </a:lnTo>
                  <a:lnTo>
                    <a:pt x="445" y="1006"/>
                  </a:lnTo>
                  <a:lnTo>
                    <a:pt x="443" y="1006"/>
                  </a:lnTo>
                  <a:lnTo>
                    <a:pt x="423" y="1018"/>
                  </a:lnTo>
                  <a:lnTo>
                    <a:pt x="409" y="1021"/>
                  </a:lnTo>
                  <a:lnTo>
                    <a:pt x="393" y="1026"/>
                  </a:lnTo>
                  <a:lnTo>
                    <a:pt x="379" y="1022"/>
                  </a:lnTo>
                  <a:lnTo>
                    <a:pt x="381" y="1017"/>
                  </a:lnTo>
                  <a:lnTo>
                    <a:pt x="375" y="1015"/>
                  </a:lnTo>
                  <a:lnTo>
                    <a:pt x="363" y="1015"/>
                  </a:lnTo>
                  <a:lnTo>
                    <a:pt x="358" y="1015"/>
                  </a:lnTo>
                  <a:lnTo>
                    <a:pt x="333" y="1006"/>
                  </a:lnTo>
                  <a:lnTo>
                    <a:pt x="332" y="984"/>
                  </a:lnTo>
                  <a:lnTo>
                    <a:pt x="313" y="951"/>
                  </a:lnTo>
                  <a:lnTo>
                    <a:pt x="314" y="929"/>
                  </a:lnTo>
                  <a:lnTo>
                    <a:pt x="310" y="923"/>
                  </a:lnTo>
                  <a:lnTo>
                    <a:pt x="305" y="912"/>
                  </a:lnTo>
                  <a:lnTo>
                    <a:pt x="287" y="902"/>
                  </a:lnTo>
                  <a:lnTo>
                    <a:pt x="283" y="903"/>
                  </a:lnTo>
                  <a:lnTo>
                    <a:pt x="248" y="859"/>
                  </a:lnTo>
                  <a:lnTo>
                    <a:pt x="248" y="841"/>
                  </a:lnTo>
                  <a:lnTo>
                    <a:pt x="251" y="839"/>
                  </a:lnTo>
                  <a:lnTo>
                    <a:pt x="271" y="823"/>
                  </a:lnTo>
                  <a:lnTo>
                    <a:pt x="254" y="821"/>
                  </a:lnTo>
                  <a:lnTo>
                    <a:pt x="255" y="821"/>
                  </a:lnTo>
                  <a:lnTo>
                    <a:pt x="258" y="818"/>
                  </a:lnTo>
                  <a:lnTo>
                    <a:pt x="260" y="817"/>
                  </a:lnTo>
                  <a:lnTo>
                    <a:pt x="264" y="816"/>
                  </a:lnTo>
                  <a:lnTo>
                    <a:pt x="267" y="813"/>
                  </a:lnTo>
                  <a:lnTo>
                    <a:pt x="269" y="811"/>
                  </a:lnTo>
                  <a:lnTo>
                    <a:pt x="270" y="809"/>
                  </a:lnTo>
                  <a:lnTo>
                    <a:pt x="272" y="807"/>
                  </a:lnTo>
                  <a:lnTo>
                    <a:pt x="274" y="806"/>
                  </a:lnTo>
                  <a:lnTo>
                    <a:pt x="274" y="805"/>
                  </a:lnTo>
                  <a:lnTo>
                    <a:pt x="275" y="804"/>
                  </a:lnTo>
                  <a:lnTo>
                    <a:pt x="275" y="801"/>
                  </a:lnTo>
                  <a:lnTo>
                    <a:pt x="275" y="800"/>
                  </a:lnTo>
                  <a:lnTo>
                    <a:pt x="274" y="800"/>
                  </a:lnTo>
                  <a:lnTo>
                    <a:pt x="274" y="799"/>
                  </a:lnTo>
                  <a:lnTo>
                    <a:pt x="273" y="797"/>
                  </a:lnTo>
                  <a:lnTo>
                    <a:pt x="273" y="796"/>
                  </a:lnTo>
                  <a:lnTo>
                    <a:pt x="274" y="794"/>
                  </a:lnTo>
                  <a:lnTo>
                    <a:pt x="274" y="793"/>
                  </a:lnTo>
                  <a:lnTo>
                    <a:pt x="273" y="791"/>
                  </a:lnTo>
                  <a:lnTo>
                    <a:pt x="270" y="790"/>
                  </a:lnTo>
                  <a:lnTo>
                    <a:pt x="266" y="788"/>
                  </a:lnTo>
                  <a:lnTo>
                    <a:pt x="265" y="785"/>
                  </a:lnTo>
                  <a:lnTo>
                    <a:pt x="263" y="782"/>
                  </a:lnTo>
                  <a:lnTo>
                    <a:pt x="263" y="779"/>
                  </a:lnTo>
                  <a:lnTo>
                    <a:pt x="262" y="779"/>
                  </a:lnTo>
                  <a:lnTo>
                    <a:pt x="262" y="778"/>
                  </a:lnTo>
                  <a:lnTo>
                    <a:pt x="259" y="779"/>
                  </a:lnTo>
                  <a:lnTo>
                    <a:pt x="257" y="779"/>
                  </a:lnTo>
                  <a:lnTo>
                    <a:pt x="254" y="778"/>
                  </a:lnTo>
                  <a:lnTo>
                    <a:pt x="252" y="778"/>
                  </a:lnTo>
                  <a:lnTo>
                    <a:pt x="251" y="779"/>
                  </a:lnTo>
                  <a:lnTo>
                    <a:pt x="250" y="781"/>
                  </a:lnTo>
                  <a:lnTo>
                    <a:pt x="249" y="779"/>
                  </a:lnTo>
                  <a:lnTo>
                    <a:pt x="248" y="778"/>
                  </a:lnTo>
                  <a:lnTo>
                    <a:pt x="248" y="776"/>
                  </a:lnTo>
                  <a:lnTo>
                    <a:pt x="247" y="776"/>
                  </a:lnTo>
                  <a:lnTo>
                    <a:pt x="245" y="775"/>
                  </a:lnTo>
                  <a:lnTo>
                    <a:pt x="243" y="775"/>
                  </a:lnTo>
                  <a:lnTo>
                    <a:pt x="243" y="773"/>
                  </a:lnTo>
                  <a:lnTo>
                    <a:pt x="245" y="772"/>
                  </a:lnTo>
                  <a:lnTo>
                    <a:pt x="246" y="771"/>
                  </a:lnTo>
                  <a:lnTo>
                    <a:pt x="247" y="770"/>
                  </a:lnTo>
                  <a:lnTo>
                    <a:pt x="247" y="769"/>
                  </a:lnTo>
                  <a:lnTo>
                    <a:pt x="247" y="765"/>
                  </a:lnTo>
                  <a:lnTo>
                    <a:pt x="246" y="764"/>
                  </a:lnTo>
                  <a:lnTo>
                    <a:pt x="242" y="762"/>
                  </a:lnTo>
                  <a:lnTo>
                    <a:pt x="240" y="759"/>
                  </a:lnTo>
                  <a:lnTo>
                    <a:pt x="239" y="758"/>
                  </a:lnTo>
                  <a:lnTo>
                    <a:pt x="240" y="755"/>
                  </a:lnTo>
                  <a:lnTo>
                    <a:pt x="238" y="753"/>
                  </a:lnTo>
                  <a:lnTo>
                    <a:pt x="238" y="752"/>
                  </a:lnTo>
                  <a:lnTo>
                    <a:pt x="236" y="751"/>
                  </a:lnTo>
                  <a:lnTo>
                    <a:pt x="236" y="750"/>
                  </a:lnTo>
                  <a:lnTo>
                    <a:pt x="237" y="749"/>
                  </a:lnTo>
                  <a:lnTo>
                    <a:pt x="236" y="749"/>
                  </a:lnTo>
                  <a:lnTo>
                    <a:pt x="235" y="748"/>
                  </a:lnTo>
                  <a:lnTo>
                    <a:pt x="231" y="747"/>
                  </a:lnTo>
                  <a:lnTo>
                    <a:pt x="230" y="748"/>
                  </a:lnTo>
                  <a:lnTo>
                    <a:pt x="229" y="749"/>
                  </a:lnTo>
                  <a:lnTo>
                    <a:pt x="226" y="751"/>
                  </a:lnTo>
                  <a:lnTo>
                    <a:pt x="225" y="751"/>
                  </a:lnTo>
                  <a:lnTo>
                    <a:pt x="224" y="750"/>
                  </a:lnTo>
                  <a:lnTo>
                    <a:pt x="223" y="748"/>
                  </a:lnTo>
                  <a:lnTo>
                    <a:pt x="224" y="748"/>
                  </a:lnTo>
                  <a:lnTo>
                    <a:pt x="225" y="747"/>
                  </a:lnTo>
                  <a:lnTo>
                    <a:pt x="225" y="746"/>
                  </a:lnTo>
                  <a:lnTo>
                    <a:pt x="225" y="744"/>
                  </a:lnTo>
                  <a:lnTo>
                    <a:pt x="225" y="743"/>
                  </a:lnTo>
                  <a:lnTo>
                    <a:pt x="225" y="742"/>
                  </a:lnTo>
                  <a:lnTo>
                    <a:pt x="223" y="741"/>
                  </a:lnTo>
                  <a:lnTo>
                    <a:pt x="221" y="742"/>
                  </a:lnTo>
                  <a:lnTo>
                    <a:pt x="219" y="743"/>
                  </a:lnTo>
                  <a:lnTo>
                    <a:pt x="218" y="744"/>
                  </a:lnTo>
                  <a:lnTo>
                    <a:pt x="216" y="743"/>
                  </a:lnTo>
                  <a:lnTo>
                    <a:pt x="215" y="743"/>
                  </a:lnTo>
                  <a:lnTo>
                    <a:pt x="214" y="746"/>
                  </a:lnTo>
                  <a:lnTo>
                    <a:pt x="213" y="746"/>
                  </a:lnTo>
                  <a:lnTo>
                    <a:pt x="212" y="744"/>
                  </a:lnTo>
                  <a:lnTo>
                    <a:pt x="211" y="741"/>
                  </a:lnTo>
                  <a:lnTo>
                    <a:pt x="211" y="740"/>
                  </a:lnTo>
                  <a:lnTo>
                    <a:pt x="209" y="740"/>
                  </a:lnTo>
                  <a:lnTo>
                    <a:pt x="207" y="740"/>
                  </a:lnTo>
                  <a:lnTo>
                    <a:pt x="205" y="741"/>
                  </a:lnTo>
                  <a:lnTo>
                    <a:pt x="202" y="742"/>
                  </a:lnTo>
                  <a:lnTo>
                    <a:pt x="202" y="746"/>
                  </a:lnTo>
                  <a:lnTo>
                    <a:pt x="201" y="747"/>
                  </a:lnTo>
                  <a:lnTo>
                    <a:pt x="200" y="748"/>
                  </a:lnTo>
                  <a:lnTo>
                    <a:pt x="201" y="749"/>
                  </a:lnTo>
                  <a:lnTo>
                    <a:pt x="200" y="750"/>
                  </a:lnTo>
                  <a:lnTo>
                    <a:pt x="198" y="752"/>
                  </a:lnTo>
                  <a:lnTo>
                    <a:pt x="197" y="752"/>
                  </a:lnTo>
                  <a:lnTo>
                    <a:pt x="194" y="750"/>
                  </a:lnTo>
                  <a:lnTo>
                    <a:pt x="193" y="752"/>
                  </a:lnTo>
                  <a:lnTo>
                    <a:pt x="192" y="751"/>
                  </a:lnTo>
                  <a:lnTo>
                    <a:pt x="191" y="751"/>
                  </a:lnTo>
                  <a:lnTo>
                    <a:pt x="190" y="750"/>
                  </a:lnTo>
                  <a:lnTo>
                    <a:pt x="190" y="749"/>
                  </a:lnTo>
                  <a:lnTo>
                    <a:pt x="191" y="748"/>
                  </a:lnTo>
                  <a:lnTo>
                    <a:pt x="190" y="748"/>
                  </a:lnTo>
                  <a:lnTo>
                    <a:pt x="190" y="747"/>
                  </a:lnTo>
                  <a:lnTo>
                    <a:pt x="188" y="743"/>
                  </a:lnTo>
                  <a:lnTo>
                    <a:pt x="186" y="743"/>
                  </a:lnTo>
                  <a:lnTo>
                    <a:pt x="183" y="747"/>
                  </a:lnTo>
                  <a:lnTo>
                    <a:pt x="180" y="746"/>
                  </a:lnTo>
                  <a:lnTo>
                    <a:pt x="177" y="743"/>
                  </a:lnTo>
                  <a:lnTo>
                    <a:pt x="177" y="741"/>
                  </a:lnTo>
                  <a:lnTo>
                    <a:pt x="177" y="740"/>
                  </a:lnTo>
                  <a:lnTo>
                    <a:pt x="179" y="740"/>
                  </a:lnTo>
                  <a:lnTo>
                    <a:pt x="180" y="740"/>
                  </a:lnTo>
                  <a:lnTo>
                    <a:pt x="180" y="739"/>
                  </a:lnTo>
                  <a:lnTo>
                    <a:pt x="182" y="738"/>
                  </a:lnTo>
                  <a:lnTo>
                    <a:pt x="182" y="737"/>
                  </a:lnTo>
                  <a:lnTo>
                    <a:pt x="179" y="733"/>
                  </a:lnTo>
                  <a:lnTo>
                    <a:pt x="178" y="735"/>
                  </a:lnTo>
                  <a:lnTo>
                    <a:pt x="176" y="733"/>
                  </a:lnTo>
                  <a:lnTo>
                    <a:pt x="176" y="732"/>
                  </a:lnTo>
                  <a:lnTo>
                    <a:pt x="175" y="731"/>
                  </a:lnTo>
                  <a:lnTo>
                    <a:pt x="171" y="729"/>
                  </a:lnTo>
                  <a:lnTo>
                    <a:pt x="170" y="731"/>
                  </a:lnTo>
                  <a:lnTo>
                    <a:pt x="168" y="728"/>
                  </a:lnTo>
                  <a:lnTo>
                    <a:pt x="168" y="727"/>
                  </a:lnTo>
                  <a:lnTo>
                    <a:pt x="167" y="728"/>
                  </a:lnTo>
                  <a:lnTo>
                    <a:pt x="167" y="729"/>
                  </a:lnTo>
                  <a:lnTo>
                    <a:pt x="167" y="731"/>
                  </a:lnTo>
                  <a:lnTo>
                    <a:pt x="166" y="732"/>
                  </a:lnTo>
                  <a:lnTo>
                    <a:pt x="164" y="733"/>
                  </a:lnTo>
                  <a:lnTo>
                    <a:pt x="162" y="733"/>
                  </a:lnTo>
                  <a:lnTo>
                    <a:pt x="162" y="732"/>
                  </a:lnTo>
                  <a:lnTo>
                    <a:pt x="162" y="731"/>
                  </a:lnTo>
                  <a:lnTo>
                    <a:pt x="161" y="731"/>
                  </a:lnTo>
                  <a:lnTo>
                    <a:pt x="158" y="730"/>
                  </a:lnTo>
                  <a:lnTo>
                    <a:pt x="158" y="728"/>
                  </a:lnTo>
                  <a:lnTo>
                    <a:pt x="158" y="727"/>
                  </a:lnTo>
                  <a:lnTo>
                    <a:pt x="159" y="727"/>
                  </a:lnTo>
                  <a:lnTo>
                    <a:pt x="161" y="726"/>
                  </a:lnTo>
                  <a:lnTo>
                    <a:pt x="162" y="725"/>
                  </a:lnTo>
                  <a:lnTo>
                    <a:pt x="161" y="724"/>
                  </a:lnTo>
                  <a:lnTo>
                    <a:pt x="158" y="724"/>
                  </a:lnTo>
                  <a:lnTo>
                    <a:pt x="156" y="724"/>
                  </a:lnTo>
                  <a:lnTo>
                    <a:pt x="155" y="726"/>
                  </a:lnTo>
                  <a:lnTo>
                    <a:pt x="155" y="727"/>
                  </a:lnTo>
                  <a:lnTo>
                    <a:pt x="153" y="727"/>
                  </a:lnTo>
                  <a:lnTo>
                    <a:pt x="153" y="724"/>
                  </a:lnTo>
                  <a:lnTo>
                    <a:pt x="151" y="720"/>
                  </a:lnTo>
                  <a:lnTo>
                    <a:pt x="149" y="720"/>
                  </a:lnTo>
                  <a:lnTo>
                    <a:pt x="146" y="723"/>
                  </a:lnTo>
                  <a:lnTo>
                    <a:pt x="145" y="721"/>
                  </a:lnTo>
                  <a:lnTo>
                    <a:pt x="145" y="720"/>
                  </a:lnTo>
                  <a:lnTo>
                    <a:pt x="144" y="719"/>
                  </a:lnTo>
                  <a:lnTo>
                    <a:pt x="143" y="721"/>
                  </a:lnTo>
                  <a:lnTo>
                    <a:pt x="139" y="724"/>
                  </a:lnTo>
                  <a:lnTo>
                    <a:pt x="129" y="733"/>
                  </a:lnTo>
                  <a:lnTo>
                    <a:pt x="121" y="729"/>
                  </a:lnTo>
                  <a:lnTo>
                    <a:pt x="121" y="735"/>
                  </a:lnTo>
                  <a:lnTo>
                    <a:pt x="115" y="740"/>
                  </a:lnTo>
                  <a:lnTo>
                    <a:pt x="109" y="746"/>
                  </a:lnTo>
                  <a:lnTo>
                    <a:pt x="99" y="744"/>
                  </a:lnTo>
                  <a:lnTo>
                    <a:pt x="89" y="741"/>
                  </a:lnTo>
                  <a:lnTo>
                    <a:pt x="81" y="736"/>
                  </a:lnTo>
                  <a:lnTo>
                    <a:pt x="109" y="700"/>
                  </a:lnTo>
                  <a:lnTo>
                    <a:pt x="102" y="694"/>
                  </a:lnTo>
                  <a:lnTo>
                    <a:pt x="105" y="686"/>
                  </a:lnTo>
                  <a:lnTo>
                    <a:pt x="93" y="688"/>
                  </a:lnTo>
                  <a:lnTo>
                    <a:pt x="91" y="688"/>
                  </a:lnTo>
                  <a:lnTo>
                    <a:pt x="90" y="682"/>
                  </a:lnTo>
                  <a:lnTo>
                    <a:pt x="97" y="681"/>
                  </a:lnTo>
                  <a:lnTo>
                    <a:pt x="106" y="669"/>
                  </a:lnTo>
                  <a:lnTo>
                    <a:pt x="105" y="653"/>
                  </a:lnTo>
                  <a:lnTo>
                    <a:pt x="103" y="640"/>
                  </a:lnTo>
                  <a:lnTo>
                    <a:pt x="99" y="643"/>
                  </a:lnTo>
                  <a:lnTo>
                    <a:pt x="95" y="636"/>
                  </a:lnTo>
                  <a:lnTo>
                    <a:pt x="96" y="618"/>
                  </a:lnTo>
                  <a:lnTo>
                    <a:pt x="92" y="618"/>
                  </a:lnTo>
                  <a:lnTo>
                    <a:pt x="91" y="589"/>
                  </a:lnTo>
                  <a:lnTo>
                    <a:pt x="96" y="590"/>
                  </a:lnTo>
                  <a:lnTo>
                    <a:pt x="96" y="586"/>
                  </a:lnTo>
                  <a:lnTo>
                    <a:pt x="92" y="579"/>
                  </a:lnTo>
                  <a:lnTo>
                    <a:pt x="85" y="577"/>
                  </a:lnTo>
                  <a:lnTo>
                    <a:pt x="78" y="580"/>
                  </a:lnTo>
                  <a:lnTo>
                    <a:pt x="63" y="572"/>
                  </a:lnTo>
                  <a:lnTo>
                    <a:pt x="46" y="554"/>
                  </a:lnTo>
                  <a:lnTo>
                    <a:pt x="34" y="549"/>
                  </a:lnTo>
                  <a:lnTo>
                    <a:pt x="19" y="550"/>
                  </a:lnTo>
                  <a:lnTo>
                    <a:pt x="12" y="520"/>
                  </a:lnTo>
                  <a:lnTo>
                    <a:pt x="24" y="526"/>
                  </a:lnTo>
                  <a:lnTo>
                    <a:pt x="31" y="516"/>
                  </a:lnTo>
                  <a:lnTo>
                    <a:pt x="19" y="509"/>
                  </a:lnTo>
                  <a:lnTo>
                    <a:pt x="5" y="505"/>
                  </a:lnTo>
                  <a:lnTo>
                    <a:pt x="0" y="497"/>
                  </a:lnTo>
                  <a:lnTo>
                    <a:pt x="26" y="494"/>
                  </a:lnTo>
                  <a:lnTo>
                    <a:pt x="23" y="471"/>
                  </a:lnTo>
                  <a:lnTo>
                    <a:pt x="29" y="470"/>
                  </a:lnTo>
                  <a:lnTo>
                    <a:pt x="35" y="461"/>
                  </a:lnTo>
                  <a:lnTo>
                    <a:pt x="48" y="453"/>
                  </a:lnTo>
                  <a:lnTo>
                    <a:pt x="47" y="450"/>
                  </a:lnTo>
                  <a:lnTo>
                    <a:pt x="51" y="446"/>
                  </a:lnTo>
                  <a:lnTo>
                    <a:pt x="42" y="428"/>
                  </a:lnTo>
                  <a:lnTo>
                    <a:pt x="25" y="438"/>
                  </a:lnTo>
                  <a:lnTo>
                    <a:pt x="20" y="425"/>
                  </a:lnTo>
                  <a:lnTo>
                    <a:pt x="23" y="423"/>
                  </a:lnTo>
                  <a:lnTo>
                    <a:pt x="31" y="411"/>
                  </a:lnTo>
                  <a:lnTo>
                    <a:pt x="26" y="404"/>
                  </a:lnTo>
                  <a:lnTo>
                    <a:pt x="30" y="398"/>
                  </a:lnTo>
                  <a:lnTo>
                    <a:pt x="31" y="394"/>
                  </a:lnTo>
                  <a:lnTo>
                    <a:pt x="23" y="380"/>
                  </a:lnTo>
                  <a:lnTo>
                    <a:pt x="23" y="369"/>
                  </a:lnTo>
                  <a:lnTo>
                    <a:pt x="41" y="346"/>
                  </a:lnTo>
                  <a:lnTo>
                    <a:pt x="37" y="339"/>
                  </a:lnTo>
                  <a:lnTo>
                    <a:pt x="48" y="332"/>
                  </a:lnTo>
                  <a:lnTo>
                    <a:pt x="46" y="325"/>
                  </a:lnTo>
                  <a:lnTo>
                    <a:pt x="48" y="324"/>
                  </a:lnTo>
                  <a:lnTo>
                    <a:pt x="56" y="326"/>
                  </a:lnTo>
                  <a:lnTo>
                    <a:pt x="62" y="318"/>
                  </a:lnTo>
                  <a:lnTo>
                    <a:pt x="60" y="309"/>
                  </a:lnTo>
                  <a:lnTo>
                    <a:pt x="101" y="302"/>
                  </a:lnTo>
                  <a:lnTo>
                    <a:pt x="91" y="281"/>
                  </a:lnTo>
                  <a:lnTo>
                    <a:pt x="105" y="268"/>
                  </a:lnTo>
                  <a:lnTo>
                    <a:pt x="115" y="264"/>
                  </a:lnTo>
                  <a:lnTo>
                    <a:pt x="125" y="256"/>
                  </a:lnTo>
                  <a:lnTo>
                    <a:pt x="126" y="250"/>
                  </a:lnTo>
                  <a:lnTo>
                    <a:pt x="132" y="244"/>
                  </a:lnTo>
                  <a:lnTo>
                    <a:pt x="130" y="237"/>
                  </a:lnTo>
                  <a:lnTo>
                    <a:pt x="141" y="230"/>
                  </a:lnTo>
                  <a:lnTo>
                    <a:pt x="146" y="230"/>
                  </a:lnTo>
                  <a:lnTo>
                    <a:pt x="166" y="248"/>
                  </a:lnTo>
                  <a:lnTo>
                    <a:pt x="170" y="247"/>
                  </a:lnTo>
                  <a:lnTo>
                    <a:pt x="189" y="232"/>
                  </a:lnTo>
                  <a:lnTo>
                    <a:pt x="194" y="225"/>
                  </a:lnTo>
                  <a:lnTo>
                    <a:pt x="203" y="218"/>
                  </a:lnTo>
                  <a:lnTo>
                    <a:pt x="201" y="214"/>
                  </a:lnTo>
                  <a:lnTo>
                    <a:pt x="198" y="200"/>
                  </a:lnTo>
                  <a:lnTo>
                    <a:pt x="200" y="192"/>
                  </a:lnTo>
                  <a:lnTo>
                    <a:pt x="205" y="183"/>
                  </a:lnTo>
                  <a:lnTo>
                    <a:pt x="206" y="175"/>
                  </a:lnTo>
                  <a:lnTo>
                    <a:pt x="211" y="154"/>
                  </a:lnTo>
                  <a:lnTo>
                    <a:pt x="213" y="112"/>
                  </a:lnTo>
                  <a:lnTo>
                    <a:pt x="231" y="92"/>
                  </a:lnTo>
                  <a:lnTo>
                    <a:pt x="230" y="70"/>
                  </a:lnTo>
                  <a:lnTo>
                    <a:pt x="222" y="72"/>
                  </a:lnTo>
                  <a:lnTo>
                    <a:pt x="210" y="35"/>
                  </a:lnTo>
                  <a:lnTo>
                    <a:pt x="293" y="98"/>
                  </a:lnTo>
                  <a:lnTo>
                    <a:pt x="288" y="92"/>
                  </a:lnTo>
                  <a:lnTo>
                    <a:pt x="286" y="89"/>
                  </a:lnTo>
                  <a:lnTo>
                    <a:pt x="281" y="87"/>
                  </a:lnTo>
                  <a:lnTo>
                    <a:pt x="279" y="89"/>
                  </a:lnTo>
                  <a:lnTo>
                    <a:pt x="267" y="88"/>
                  </a:lnTo>
                  <a:lnTo>
                    <a:pt x="262" y="82"/>
                  </a:lnTo>
                  <a:lnTo>
                    <a:pt x="260" y="82"/>
                  </a:lnTo>
                  <a:lnTo>
                    <a:pt x="257" y="79"/>
                  </a:lnTo>
                  <a:lnTo>
                    <a:pt x="252" y="82"/>
                  </a:lnTo>
                  <a:lnTo>
                    <a:pt x="248" y="78"/>
                  </a:lnTo>
                  <a:lnTo>
                    <a:pt x="240" y="82"/>
                  </a:lnTo>
                  <a:lnTo>
                    <a:pt x="241" y="86"/>
                  </a:lnTo>
                  <a:lnTo>
                    <a:pt x="239" y="88"/>
                  </a:lnTo>
                  <a:lnTo>
                    <a:pt x="237" y="91"/>
                  </a:lnTo>
                  <a:lnTo>
                    <a:pt x="240" y="97"/>
                  </a:lnTo>
                  <a:lnTo>
                    <a:pt x="242" y="102"/>
                  </a:lnTo>
                  <a:lnTo>
                    <a:pt x="252" y="101"/>
                  </a:lnTo>
                  <a:lnTo>
                    <a:pt x="260" y="99"/>
                  </a:lnTo>
                  <a:lnTo>
                    <a:pt x="279" y="108"/>
                  </a:lnTo>
                  <a:lnTo>
                    <a:pt x="294" y="108"/>
                  </a:lnTo>
                  <a:lnTo>
                    <a:pt x="293" y="98"/>
                  </a:lnTo>
                  <a:lnTo>
                    <a:pt x="210" y="35"/>
                  </a:lnTo>
                  <a:close/>
                </a:path>
              </a:pathLst>
            </a:custGeom>
            <a:solidFill>
              <a:srgbClr val="5EA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06" name="Freeform 3149"/>
            <p:cNvSpPr>
              <a:spLocks/>
            </p:cNvSpPr>
            <p:nvPr/>
          </p:nvSpPr>
          <p:spPr bwMode="auto">
            <a:xfrm>
              <a:off x="2520315" y="5017135"/>
              <a:ext cx="518795" cy="727075"/>
            </a:xfrm>
            <a:custGeom>
              <a:avLst/>
              <a:gdLst>
                <a:gd name="T0" fmla="*/ 144780 w 817"/>
                <a:gd name="T1" fmla="*/ 12700 h 1145"/>
                <a:gd name="T2" fmla="*/ 167640 w 817"/>
                <a:gd name="T3" fmla="*/ 12065 h 1145"/>
                <a:gd name="T4" fmla="*/ 177165 w 817"/>
                <a:gd name="T5" fmla="*/ 21590 h 1145"/>
                <a:gd name="T6" fmla="*/ 188595 w 817"/>
                <a:gd name="T7" fmla="*/ 23495 h 1145"/>
                <a:gd name="T8" fmla="*/ 191770 w 817"/>
                <a:gd name="T9" fmla="*/ 40005 h 1145"/>
                <a:gd name="T10" fmla="*/ 198120 w 817"/>
                <a:gd name="T11" fmla="*/ 52070 h 1145"/>
                <a:gd name="T12" fmla="*/ 224155 w 817"/>
                <a:gd name="T13" fmla="*/ 58420 h 1145"/>
                <a:gd name="T14" fmla="*/ 239395 w 817"/>
                <a:gd name="T15" fmla="*/ 69215 h 1145"/>
                <a:gd name="T16" fmla="*/ 281940 w 817"/>
                <a:gd name="T17" fmla="*/ 69850 h 1145"/>
                <a:gd name="T18" fmla="*/ 363220 w 817"/>
                <a:gd name="T19" fmla="*/ 76835 h 1145"/>
                <a:gd name="T20" fmla="*/ 416560 w 817"/>
                <a:gd name="T21" fmla="*/ 158750 h 1145"/>
                <a:gd name="T22" fmla="*/ 488315 w 817"/>
                <a:gd name="T23" fmla="*/ 172720 h 1145"/>
                <a:gd name="T24" fmla="*/ 503555 w 817"/>
                <a:gd name="T25" fmla="*/ 210820 h 1145"/>
                <a:gd name="T26" fmla="*/ 472440 w 817"/>
                <a:gd name="T27" fmla="*/ 311150 h 1145"/>
                <a:gd name="T28" fmla="*/ 459105 w 817"/>
                <a:gd name="T29" fmla="*/ 300990 h 1145"/>
                <a:gd name="T30" fmla="*/ 395605 w 817"/>
                <a:gd name="T31" fmla="*/ 383540 h 1145"/>
                <a:gd name="T32" fmla="*/ 385445 w 817"/>
                <a:gd name="T33" fmla="*/ 444500 h 1145"/>
                <a:gd name="T34" fmla="*/ 450850 w 817"/>
                <a:gd name="T35" fmla="*/ 464185 h 1145"/>
                <a:gd name="T36" fmla="*/ 502285 w 817"/>
                <a:gd name="T37" fmla="*/ 506095 h 1145"/>
                <a:gd name="T38" fmla="*/ 453390 w 817"/>
                <a:gd name="T39" fmla="*/ 635000 h 1145"/>
                <a:gd name="T40" fmla="*/ 455930 w 817"/>
                <a:gd name="T41" fmla="*/ 717550 h 1145"/>
                <a:gd name="T42" fmla="*/ 430530 w 817"/>
                <a:gd name="T43" fmla="*/ 711835 h 1145"/>
                <a:gd name="T44" fmla="*/ 377190 w 817"/>
                <a:gd name="T45" fmla="*/ 708025 h 1145"/>
                <a:gd name="T46" fmla="*/ 361950 w 817"/>
                <a:gd name="T47" fmla="*/ 617220 h 1145"/>
                <a:gd name="T48" fmla="*/ 312420 w 817"/>
                <a:gd name="T49" fmla="*/ 641985 h 1145"/>
                <a:gd name="T50" fmla="*/ 281305 w 817"/>
                <a:gd name="T51" fmla="*/ 638810 h 1145"/>
                <a:gd name="T52" fmla="*/ 230505 w 817"/>
                <a:gd name="T53" fmla="*/ 644525 h 1145"/>
                <a:gd name="T54" fmla="*/ 193675 w 817"/>
                <a:gd name="T55" fmla="*/ 579120 h 1145"/>
                <a:gd name="T56" fmla="*/ 161290 w 817"/>
                <a:gd name="T57" fmla="*/ 521335 h 1145"/>
                <a:gd name="T58" fmla="*/ 171450 w 817"/>
                <a:gd name="T59" fmla="*/ 513715 h 1145"/>
                <a:gd name="T60" fmla="*/ 173990 w 817"/>
                <a:gd name="T61" fmla="*/ 508000 h 1145"/>
                <a:gd name="T62" fmla="*/ 171450 w 817"/>
                <a:gd name="T63" fmla="*/ 501650 h 1145"/>
                <a:gd name="T64" fmla="*/ 164465 w 817"/>
                <a:gd name="T65" fmla="*/ 494665 h 1145"/>
                <a:gd name="T66" fmla="*/ 157480 w 817"/>
                <a:gd name="T67" fmla="*/ 494030 h 1145"/>
                <a:gd name="T68" fmla="*/ 156210 w 817"/>
                <a:gd name="T69" fmla="*/ 489585 h 1145"/>
                <a:gd name="T70" fmla="*/ 151765 w 817"/>
                <a:gd name="T71" fmla="*/ 481330 h 1145"/>
                <a:gd name="T72" fmla="*/ 149860 w 817"/>
                <a:gd name="T73" fmla="*/ 475615 h 1145"/>
                <a:gd name="T74" fmla="*/ 142240 w 817"/>
                <a:gd name="T75" fmla="*/ 476250 h 1145"/>
                <a:gd name="T76" fmla="*/ 142875 w 817"/>
                <a:gd name="T77" fmla="*/ 471170 h 1145"/>
                <a:gd name="T78" fmla="*/ 135890 w 817"/>
                <a:gd name="T79" fmla="*/ 473710 h 1145"/>
                <a:gd name="T80" fmla="*/ 130175 w 817"/>
                <a:gd name="T81" fmla="*/ 470535 h 1145"/>
                <a:gd name="T82" fmla="*/ 125730 w 817"/>
                <a:gd name="T83" fmla="*/ 477520 h 1145"/>
                <a:gd name="T84" fmla="*/ 120650 w 817"/>
                <a:gd name="T85" fmla="*/ 475615 h 1145"/>
                <a:gd name="T86" fmla="*/ 114300 w 817"/>
                <a:gd name="T87" fmla="*/ 473710 h 1145"/>
                <a:gd name="T88" fmla="*/ 115570 w 817"/>
                <a:gd name="T89" fmla="*/ 468630 h 1145"/>
                <a:gd name="T90" fmla="*/ 108585 w 817"/>
                <a:gd name="T91" fmla="*/ 462915 h 1145"/>
                <a:gd name="T92" fmla="*/ 105410 w 817"/>
                <a:gd name="T93" fmla="*/ 464820 h 1145"/>
                <a:gd name="T94" fmla="*/ 100330 w 817"/>
                <a:gd name="T95" fmla="*/ 462280 h 1145"/>
                <a:gd name="T96" fmla="*/ 99060 w 817"/>
                <a:gd name="T97" fmla="*/ 459740 h 1145"/>
                <a:gd name="T98" fmla="*/ 92710 w 817"/>
                <a:gd name="T99" fmla="*/ 459105 h 1145"/>
                <a:gd name="T100" fmla="*/ 76835 w 817"/>
                <a:gd name="T101" fmla="*/ 462915 h 1145"/>
                <a:gd name="T102" fmla="*/ 69215 w 817"/>
                <a:gd name="T103" fmla="*/ 444500 h 1145"/>
                <a:gd name="T104" fmla="*/ 67310 w 817"/>
                <a:gd name="T105" fmla="*/ 424815 h 1145"/>
                <a:gd name="T106" fmla="*/ 57785 w 817"/>
                <a:gd name="T107" fmla="*/ 374015 h 1145"/>
                <a:gd name="T108" fmla="*/ 29210 w 817"/>
                <a:gd name="T109" fmla="*/ 351790 h 1145"/>
                <a:gd name="T110" fmla="*/ 3175 w 817"/>
                <a:gd name="T111" fmla="*/ 320675 h 1145"/>
                <a:gd name="T112" fmla="*/ 29845 w 817"/>
                <a:gd name="T113" fmla="*/ 285750 h 1145"/>
                <a:gd name="T114" fmla="*/ 16510 w 817"/>
                <a:gd name="T115" fmla="*/ 256540 h 1145"/>
                <a:gd name="T116" fmla="*/ 30480 w 817"/>
                <a:gd name="T117" fmla="*/ 210820 h 1145"/>
                <a:gd name="T118" fmla="*/ 57785 w 817"/>
                <a:gd name="T119" fmla="*/ 178435 h 1145"/>
                <a:gd name="T120" fmla="*/ 89535 w 817"/>
                <a:gd name="T121" fmla="*/ 146050 h 1145"/>
                <a:gd name="T122" fmla="*/ 127635 w 817"/>
                <a:gd name="T123" fmla="*/ 135890 h 1145"/>
                <a:gd name="T124" fmla="*/ 146685 w 817"/>
                <a:gd name="T125" fmla="*/ 58420 h 11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7"/>
                <a:gd name="T190" fmla="*/ 0 h 1145"/>
                <a:gd name="T191" fmla="*/ 817 w 817"/>
                <a:gd name="T192" fmla="*/ 1145 h 11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7" h="1145">
                  <a:moveTo>
                    <a:pt x="210" y="35"/>
                  </a:moveTo>
                  <a:lnTo>
                    <a:pt x="214" y="39"/>
                  </a:lnTo>
                  <a:lnTo>
                    <a:pt x="229" y="40"/>
                  </a:lnTo>
                  <a:lnTo>
                    <a:pt x="236" y="32"/>
                  </a:lnTo>
                  <a:lnTo>
                    <a:pt x="236" y="30"/>
                  </a:lnTo>
                  <a:lnTo>
                    <a:pt x="236" y="25"/>
                  </a:lnTo>
                  <a:lnTo>
                    <a:pt x="228" y="20"/>
                  </a:lnTo>
                  <a:lnTo>
                    <a:pt x="216" y="10"/>
                  </a:lnTo>
                  <a:lnTo>
                    <a:pt x="215" y="0"/>
                  </a:lnTo>
                  <a:lnTo>
                    <a:pt x="241" y="5"/>
                  </a:lnTo>
                  <a:lnTo>
                    <a:pt x="245" y="2"/>
                  </a:lnTo>
                  <a:lnTo>
                    <a:pt x="255" y="15"/>
                  </a:lnTo>
                  <a:lnTo>
                    <a:pt x="263" y="14"/>
                  </a:lnTo>
                  <a:lnTo>
                    <a:pt x="264" y="19"/>
                  </a:lnTo>
                  <a:lnTo>
                    <a:pt x="249" y="19"/>
                  </a:lnTo>
                  <a:lnTo>
                    <a:pt x="251" y="28"/>
                  </a:lnTo>
                  <a:lnTo>
                    <a:pt x="257" y="27"/>
                  </a:lnTo>
                  <a:lnTo>
                    <a:pt x="265" y="49"/>
                  </a:lnTo>
                  <a:lnTo>
                    <a:pt x="273" y="31"/>
                  </a:lnTo>
                  <a:lnTo>
                    <a:pt x="281" y="28"/>
                  </a:lnTo>
                  <a:lnTo>
                    <a:pt x="279" y="34"/>
                  </a:lnTo>
                  <a:lnTo>
                    <a:pt x="279" y="39"/>
                  </a:lnTo>
                  <a:lnTo>
                    <a:pt x="279" y="43"/>
                  </a:lnTo>
                  <a:lnTo>
                    <a:pt x="282" y="47"/>
                  </a:lnTo>
                  <a:lnTo>
                    <a:pt x="284" y="47"/>
                  </a:lnTo>
                  <a:lnTo>
                    <a:pt x="284" y="30"/>
                  </a:lnTo>
                  <a:lnTo>
                    <a:pt x="294" y="29"/>
                  </a:lnTo>
                  <a:lnTo>
                    <a:pt x="297" y="37"/>
                  </a:lnTo>
                  <a:lnTo>
                    <a:pt x="307" y="47"/>
                  </a:lnTo>
                  <a:lnTo>
                    <a:pt x="312" y="44"/>
                  </a:lnTo>
                  <a:lnTo>
                    <a:pt x="321" y="52"/>
                  </a:lnTo>
                  <a:lnTo>
                    <a:pt x="321" y="65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2" y="63"/>
                  </a:lnTo>
                  <a:lnTo>
                    <a:pt x="301" y="66"/>
                  </a:lnTo>
                  <a:lnTo>
                    <a:pt x="306" y="66"/>
                  </a:lnTo>
                  <a:lnTo>
                    <a:pt x="299" y="74"/>
                  </a:lnTo>
                  <a:lnTo>
                    <a:pt x="303" y="78"/>
                  </a:lnTo>
                  <a:lnTo>
                    <a:pt x="306" y="82"/>
                  </a:lnTo>
                  <a:lnTo>
                    <a:pt x="310" y="79"/>
                  </a:lnTo>
                  <a:lnTo>
                    <a:pt x="312" y="82"/>
                  </a:lnTo>
                  <a:lnTo>
                    <a:pt x="307" y="87"/>
                  </a:lnTo>
                  <a:lnTo>
                    <a:pt x="317" y="92"/>
                  </a:lnTo>
                  <a:lnTo>
                    <a:pt x="326" y="99"/>
                  </a:lnTo>
                  <a:lnTo>
                    <a:pt x="333" y="98"/>
                  </a:lnTo>
                  <a:lnTo>
                    <a:pt x="335" y="102"/>
                  </a:lnTo>
                  <a:lnTo>
                    <a:pt x="339" y="104"/>
                  </a:lnTo>
                  <a:lnTo>
                    <a:pt x="353" y="92"/>
                  </a:lnTo>
                  <a:lnTo>
                    <a:pt x="356" y="95"/>
                  </a:lnTo>
                  <a:lnTo>
                    <a:pt x="362" y="90"/>
                  </a:lnTo>
                  <a:lnTo>
                    <a:pt x="374" y="89"/>
                  </a:lnTo>
                  <a:lnTo>
                    <a:pt x="381" y="97"/>
                  </a:lnTo>
                  <a:lnTo>
                    <a:pt x="383" y="99"/>
                  </a:lnTo>
                  <a:lnTo>
                    <a:pt x="382" y="103"/>
                  </a:lnTo>
                  <a:lnTo>
                    <a:pt x="377" y="109"/>
                  </a:lnTo>
                  <a:lnTo>
                    <a:pt x="381" y="112"/>
                  </a:lnTo>
                  <a:lnTo>
                    <a:pt x="381" y="116"/>
                  </a:lnTo>
                  <a:lnTo>
                    <a:pt x="390" y="115"/>
                  </a:lnTo>
                  <a:lnTo>
                    <a:pt x="401" y="116"/>
                  </a:lnTo>
                  <a:lnTo>
                    <a:pt x="414" y="112"/>
                  </a:lnTo>
                  <a:lnTo>
                    <a:pt x="428" y="111"/>
                  </a:lnTo>
                  <a:lnTo>
                    <a:pt x="444" y="110"/>
                  </a:lnTo>
                  <a:lnTo>
                    <a:pt x="468" y="101"/>
                  </a:lnTo>
                  <a:lnTo>
                    <a:pt x="489" y="95"/>
                  </a:lnTo>
                  <a:lnTo>
                    <a:pt x="513" y="93"/>
                  </a:lnTo>
                  <a:lnTo>
                    <a:pt x="539" y="98"/>
                  </a:lnTo>
                  <a:lnTo>
                    <a:pt x="543" y="100"/>
                  </a:lnTo>
                  <a:lnTo>
                    <a:pt x="559" y="108"/>
                  </a:lnTo>
                  <a:lnTo>
                    <a:pt x="572" y="121"/>
                  </a:lnTo>
                  <a:lnTo>
                    <a:pt x="583" y="133"/>
                  </a:lnTo>
                  <a:lnTo>
                    <a:pt x="591" y="158"/>
                  </a:lnTo>
                  <a:lnTo>
                    <a:pt x="594" y="179"/>
                  </a:lnTo>
                  <a:lnTo>
                    <a:pt x="603" y="201"/>
                  </a:lnTo>
                  <a:lnTo>
                    <a:pt x="616" y="223"/>
                  </a:lnTo>
                  <a:lnTo>
                    <a:pt x="633" y="239"/>
                  </a:lnTo>
                  <a:lnTo>
                    <a:pt x="656" y="250"/>
                  </a:lnTo>
                  <a:lnTo>
                    <a:pt x="679" y="250"/>
                  </a:lnTo>
                  <a:lnTo>
                    <a:pt x="688" y="272"/>
                  </a:lnTo>
                  <a:lnTo>
                    <a:pt x="695" y="272"/>
                  </a:lnTo>
                  <a:lnTo>
                    <a:pt x="700" y="272"/>
                  </a:lnTo>
                  <a:lnTo>
                    <a:pt x="740" y="277"/>
                  </a:lnTo>
                  <a:lnTo>
                    <a:pt x="742" y="268"/>
                  </a:lnTo>
                  <a:lnTo>
                    <a:pt x="769" y="272"/>
                  </a:lnTo>
                  <a:lnTo>
                    <a:pt x="772" y="270"/>
                  </a:lnTo>
                  <a:lnTo>
                    <a:pt x="793" y="273"/>
                  </a:lnTo>
                  <a:lnTo>
                    <a:pt x="802" y="254"/>
                  </a:lnTo>
                  <a:lnTo>
                    <a:pt x="817" y="247"/>
                  </a:lnTo>
                  <a:lnTo>
                    <a:pt x="806" y="290"/>
                  </a:lnTo>
                  <a:lnTo>
                    <a:pt x="798" y="318"/>
                  </a:lnTo>
                  <a:lnTo>
                    <a:pt x="793" y="332"/>
                  </a:lnTo>
                  <a:lnTo>
                    <a:pt x="787" y="332"/>
                  </a:lnTo>
                  <a:lnTo>
                    <a:pt x="780" y="363"/>
                  </a:lnTo>
                  <a:lnTo>
                    <a:pt x="775" y="388"/>
                  </a:lnTo>
                  <a:lnTo>
                    <a:pt x="771" y="402"/>
                  </a:lnTo>
                  <a:lnTo>
                    <a:pt x="763" y="441"/>
                  </a:lnTo>
                  <a:lnTo>
                    <a:pt x="753" y="491"/>
                  </a:lnTo>
                  <a:lnTo>
                    <a:pt x="744" y="490"/>
                  </a:lnTo>
                  <a:lnTo>
                    <a:pt x="743" y="486"/>
                  </a:lnTo>
                  <a:lnTo>
                    <a:pt x="740" y="482"/>
                  </a:lnTo>
                  <a:lnTo>
                    <a:pt x="735" y="482"/>
                  </a:lnTo>
                  <a:lnTo>
                    <a:pt x="734" y="479"/>
                  </a:lnTo>
                  <a:lnTo>
                    <a:pt x="731" y="473"/>
                  </a:lnTo>
                  <a:lnTo>
                    <a:pt x="727" y="472"/>
                  </a:lnTo>
                  <a:lnTo>
                    <a:pt x="723" y="474"/>
                  </a:lnTo>
                  <a:lnTo>
                    <a:pt x="711" y="476"/>
                  </a:lnTo>
                  <a:lnTo>
                    <a:pt x="703" y="476"/>
                  </a:lnTo>
                  <a:lnTo>
                    <a:pt x="686" y="473"/>
                  </a:lnTo>
                  <a:lnTo>
                    <a:pt x="671" y="514"/>
                  </a:lnTo>
                  <a:lnTo>
                    <a:pt x="663" y="530"/>
                  </a:lnTo>
                  <a:lnTo>
                    <a:pt x="647" y="556"/>
                  </a:lnTo>
                  <a:lnTo>
                    <a:pt x="623" y="604"/>
                  </a:lnTo>
                  <a:lnTo>
                    <a:pt x="634" y="610"/>
                  </a:lnTo>
                  <a:lnTo>
                    <a:pt x="623" y="623"/>
                  </a:lnTo>
                  <a:lnTo>
                    <a:pt x="611" y="642"/>
                  </a:lnTo>
                  <a:lnTo>
                    <a:pt x="606" y="658"/>
                  </a:lnTo>
                  <a:lnTo>
                    <a:pt x="603" y="669"/>
                  </a:lnTo>
                  <a:lnTo>
                    <a:pt x="603" y="691"/>
                  </a:lnTo>
                  <a:lnTo>
                    <a:pt x="607" y="700"/>
                  </a:lnTo>
                  <a:lnTo>
                    <a:pt x="615" y="709"/>
                  </a:lnTo>
                  <a:lnTo>
                    <a:pt x="614" y="717"/>
                  </a:lnTo>
                  <a:lnTo>
                    <a:pt x="621" y="721"/>
                  </a:lnTo>
                  <a:lnTo>
                    <a:pt x="647" y="732"/>
                  </a:lnTo>
                  <a:lnTo>
                    <a:pt x="679" y="735"/>
                  </a:lnTo>
                  <a:lnTo>
                    <a:pt x="694" y="733"/>
                  </a:lnTo>
                  <a:lnTo>
                    <a:pt x="710" y="731"/>
                  </a:lnTo>
                  <a:lnTo>
                    <a:pt x="720" y="733"/>
                  </a:lnTo>
                  <a:lnTo>
                    <a:pt x="736" y="739"/>
                  </a:lnTo>
                  <a:lnTo>
                    <a:pt x="754" y="747"/>
                  </a:lnTo>
                  <a:lnTo>
                    <a:pt x="768" y="756"/>
                  </a:lnTo>
                  <a:lnTo>
                    <a:pt x="777" y="767"/>
                  </a:lnTo>
                  <a:lnTo>
                    <a:pt x="786" y="785"/>
                  </a:lnTo>
                  <a:lnTo>
                    <a:pt x="791" y="797"/>
                  </a:lnTo>
                  <a:lnTo>
                    <a:pt x="802" y="822"/>
                  </a:lnTo>
                  <a:lnTo>
                    <a:pt x="802" y="867"/>
                  </a:lnTo>
                  <a:lnTo>
                    <a:pt x="788" y="902"/>
                  </a:lnTo>
                  <a:lnTo>
                    <a:pt x="765" y="930"/>
                  </a:lnTo>
                  <a:lnTo>
                    <a:pt x="730" y="961"/>
                  </a:lnTo>
                  <a:lnTo>
                    <a:pt x="720" y="974"/>
                  </a:lnTo>
                  <a:lnTo>
                    <a:pt x="714" y="1000"/>
                  </a:lnTo>
                  <a:lnTo>
                    <a:pt x="712" y="1018"/>
                  </a:lnTo>
                  <a:lnTo>
                    <a:pt x="715" y="1029"/>
                  </a:lnTo>
                  <a:lnTo>
                    <a:pt x="762" y="1081"/>
                  </a:lnTo>
                  <a:lnTo>
                    <a:pt x="763" y="1105"/>
                  </a:lnTo>
                  <a:lnTo>
                    <a:pt x="724" y="1145"/>
                  </a:lnTo>
                  <a:lnTo>
                    <a:pt x="715" y="1144"/>
                  </a:lnTo>
                  <a:lnTo>
                    <a:pt x="718" y="1130"/>
                  </a:lnTo>
                  <a:lnTo>
                    <a:pt x="705" y="1128"/>
                  </a:lnTo>
                  <a:lnTo>
                    <a:pt x="702" y="1115"/>
                  </a:lnTo>
                  <a:lnTo>
                    <a:pt x="697" y="1115"/>
                  </a:lnTo>
                  <a:lnTo>
                    <a:pt x="692" y="1115"/>
                  </a:lnTo>
                  <a:lnTo>
                    <a:pt x="692" y="1131"/>
                  </a:lnTo>
                  <a:lnTo>
                    <a:pt x="685" y="1134"/>
                  </a:lnTo>
                  <a:lnTo>
                    <a:pt x="678" y="1121"/>
                  </a:lnTo>
                  <a:lnTo>
                    <a:pt x="668" y="1126"/>
                  </a:lnTo>
                  <a:lnTo>
                    <a:pt x="654" y="1123"/>
                  </a:lnTo>
                  <a:lnTo>
                    <a:pt x="633" y="1112"/>
                  </a:lnTo>
                  <a:lnTo>
                    <a:pt x="625" y="1098"/>
                  </a:lnTo>
                  <a:lnTo>
                    <a:pt x="609" y="1095"/>
                  </a:lnTo>
                  <a:lnTo>
                    <a:pt x="603" y="1116"/>
                  </a:lnTo>
                  <a:lnTo>
                    <a:pt x="594" y="1115"/>
                  </a:lnTo>
                  <a:lnTo>
                    <a:pt x="595" y="1112"/>
                  </a:lnTo>
                  <a:lnTo>
                    <a:pt x="527" y="1097"/>
                  </a:lnTo>
                  <a:lnTo>
                    <a:pt x="530" y="1079"/>
                  </a:lnTo>
                  <a:lnTo>
                    <a:pt x="535" y="1056"/>
                  </a:lnTo>
                  <a:lnTo>
                    <a:pt x="548" y="998"/>
                  </a:lnTo>
                  <a:lnTo>
                    <a:pt x="559" y="981"/>
                  </a:lnTo>
                  <a:lnTo>
                    <a:pt x="570" y="972"/>
                  </a:lnTo>
                  <a:lnTo>
                    <a:pt x="572" y="962"/>
                  </a:lnTo>
                  <a:lnTo>
                    <a:pt x="555" y="961"/>
                  </a:lnTo>
                  <a:lnTo>
                    <a:pt x="538" y="959"/>
                  </a:lnTo>
                  <a:lnTo>
                    <a:pt x="534" y="974"/>
                  </a:lnTo>
                  <a:lnTo>
                    <a:pt x="525" y="972"/>
                  </a:lnTo>
                  <a:lnTo>
                    <a:pt x="519" y="979"/>
                  </a:lnTo>
                  <a:lnTo>
                    <a:pt x="492" y="1011"/>
                  </a:lnTo>
                  <a:lnTo>
                    <a:pt x="473" y="1031"/>
                  </a:lnTo>
                  <a:lnTo>
                    <a:pt x="464" y="1028"/>
                  </a:lnTo>
                  <a:lnTo>
                    <a:pt x="464" y="1025"/>
                  </a:lnTo>
                  <a:lnTo>
                    <a:pt x="464" y="1020"/>
                  </a:lnTo>
                  <a:lnTo>
                    <a:pt x="461" y="1018"/>
                  </a:lnTo>
                  <a:lnTo>
                    <a:pt x="445" y="1006"/>
                  </a:lnTo>
                  <a:lnTo>
                    <a:pt x="443" y="1006"/>
                  </a:lnTo>
                  <a:lnTo>
                    <a:pt x="423" y="1018"/>
                  </a:lnTo>
                  <a:lnTo>
                    <a:pt x="409" y="1021"/>
                  </a:lnTo>
                  <a:lnTo>
                    <a:pt x="393" y="1026"/>
                  </a:lnTo>
                  <a:lnTo>
                    <a:pt x="379" y="1022"/>
                  </a:lnTo>
                  <a:lnTo>
                    <a:pt x="381" y="1017"/>
                  </a:lnTo>
                  <a:lnTo>
                    <a:pt x="375" y="1015"/>
                  </a:lnTo>
                  <a:lnTo>
                    <a:pt x="363" y="1015"/>
                  </a:lnTo>
                  <a:lnTo>
                    <a:pt x="358" y="1015"/>
                  </a:lnTo>
                  <a:lnTo>
                    <a:pt x="333" y="1006"/>
                  </a:lnTo>
                  <a:lnTo>
                    <a:pt x="332" y="984"/>
                  </a:lnTo>
                  <a:lnTo>
                    <a:pt x="313" y="951"/>
                  </a:lnTo>
                  <a:lnTo>
                    <a:pt x="314" y="929"/>
                  </a:lnTo>
                  <a:lnTo>
                    <a:pt x="310" y="923"/>
                  </a:lnTo>
                  <a:lnTo>
                    <a:pt x="305" y="912"/>
                  </a:lnTo>
                  <a:lnTo>
                    <a:pt x="287" y="902"/>
                  </a:lnTo>
                  <a:lnTo>
                    <a:pt x="283" y="903"/>
                  </a:lnTo>
                  <a:lnTo>
                    <a:pt x="248" y="859"/>
                  </a:lnTo>
                  <a:lnTo>
                    <a:pt x="248" y="841"/>
                  </a:lnTo>
                  <a:lnTo>
                    <a:pt x="251" y="839"/>
                  </a:lnTo>
                  <a:lnTo>
                    <a:pt x="271" y="823"/>
                  </a:lnTo>
                  <a:lnTo>
                    <a:pt x="254" y="821"/>
                  </a:lnTo>
                  <a:lnTo>
                    <a:pt x="255" y="821"/>
                  </a:lnTo>
                  <a:lnTo>
                    <a:pt x="258" y="818"/>
                  </a:lnTo>
                  <a:lnTo>
                    <a:pt x="260" y="817"/>
                  </a:lnTo>
                  <a:lnTo>
                    <a:pt x="264" y="816"/>
                  </a:lnTo>
                  <a:lnTo>
                    <a:pt x="267" y="813"/>
                  </a:lnTo>
                  <a:lnTo>
                    <a:pt x="269" y="811"/>
                  </a:lnTo>
                  <a:lnTo>
                    <a:pt x="270" y="809"/>
                  </a:lnTo>
                  <a:lnTo>
                    <a:pt x="272" y="807"/>
                  </a:lnTo>
                  <a:lnTo>
                    <a:pt x="274" y="806"/>
                  </a:lnTo>
                  <a:lnTo>
                    <a:pt x="274" y="805"/>
                  </a:lnTo>
                  <a:lnTo>
                    <a:pt x="275" y="804"/>
                  </a:lnTo>
                  <a:lnTo>
                    <a:pt x="275" y="801"/>
                  </a:lnTo>
                  <a:lnTo>
                    <a:pt x="275" y="800"/>
                  </a:lnTo>
                  <a:lnTo>
                    <a:pt x="274" y="800"/>
                  </a:lnTo>
                  <a:lnTo>
                    <a:pt x="274" y="799"/>
                  </a:lnTo>
                  <a:lnTo>
                    <a:pt x="273" y="797"/>
                  </a:lnTo>
                  <a:lnTo>
                    <a:pt x="273" y="796"/>
                  </a:lnTo>
                  <a:lnTo>
                    <a:pt x="274" y="794"/>
                  </a:lnTo>
                  <a:lnTo>
                    <a:pt x="274" y="793"/>
                  </a:lnTo>
                  <a:lnTo>
                    <a:pt x="273" y="791"/>
                  </a:lnTo>
                  <a:lnTo>
                    <a:pt x="270" y="790"/>
                  </a:lnTo>
                  <a:lnTo>
                    <a:pt x="266" y="788"/>
                  </a:lnTo>
                  <a:lnTo>
                    <a:pt x="265" y="785"/>
                  </a:lnTo>
                  <a:lnTo>
                    <a:pt x="263" y="782"/>
                  </a:lnTo>
                  <a:lnTo>
                    <a:pt x="263" y="779"/>
                  </a:lnTo>
                  <a:lnTo>
                    <a:pt x="262" y="779"/>
                  </a:lnTo>
                  <a:lnTo>
                    <a:pt x="262" y="778"/>
                  </a:lnTo>
                  <a:lnTo>
                    <a:pt x="259" y="779"/>
                  </a:lnTo>
                  <a:lnTo>
                    <a:pt x="257" y="779"/>
                  </a:lnTo>
                  <a:lnTo>
                    <a:pt x="254" y="778"/>
                  </a:lnTo>
                  <a:lnTo>
                    <a:pt x="252" y="778"/>
                  </a:lnTo>
                  <a:lnTo>
                    <a:pt x="251" y="779"/>
                  </a:lnTo>
                  <a:lnTo>
                    <a:pt x="250" y="781"/>
                  </a:lnTo>
                  <a:lnTo>
                    <a:pt x="249" y="779"/>
                  </a:lnTo>
                  <a:lnTo>
                    <a:pt x="248" y="778"/>
                  </a:lnTo>
                  <a:lnTo>
                    <a:pt x="248" y="776"/>
                  </a:lnTo>
                  <a:lnTo>
                    <a:pt x="247" y="776"/>
                  </a:lnTo>
                  <a:lnTo>
                    <a:pt x="245" y="775"/>
                  </a:lnTo>
                  <a:lnTo>
                    <a:pt x="243" y="775"/>
                  </a:lnTo>
                  <a:lnTo>
                    <a:pt x="243" y="773"/>
                  </a:lnTo>
                  <a:lnTo>
                    <a:pt x="245" y="772"/>
                  </a:lnTo>
                  <a:lnTo>
                    <a:pt x="246" y="771"/>
                  </a:lnTo>
                  <a:lnTo>
                    <a:pt x="247" y="770"/>
                  </a:lnTo>
                  <a:lnTo>
                    <a:pt x="247" y="769"/>
                  </a:lnTo>
                  <a:lnTo>
                    <a:pt x="247" y="765"/>
                  </a:lnTo>
                  <a:lnTo>
                    <a:pt x="246" y="764"/>
                  </a:lnTo>
                  <a:lnTo>
                    <a:pt x="242" y="762"/>
                  </a:lnTo>
                  <a:lnTo>
                    <a:pt x="240" y="759"/>
                  </a:lnTo>
                  <a:lnTo>
                    <a:pt x="239" y="758"/>
                  </a:lnTo>
                  <a:lnTo>
                    <a:pt x="240" y="755"/>
                  </a:lnTo>
                  <a:lnTo>
                    <a:pt x="238" y="753"/>
                  </a:lnTo>
                  <a:lnTo>
                    <a:pt x="238" y="752"/>
                  </a:lnTo>
                  <a:lnTo>
                    <a:pt x="236" y="751"/>
                  </a:lnTo>
                  <a:lnTo>
                    <a:pt x="236" y="750"/>
                  </a:lnTo>
                  <a:lnTo>
                    <a:pt x="237" y="749"/>
                  </a:lnTo>
                  <a:lnTo>
                    <a:pt x="236" y="749"/>
                  </a:lnTo>
                  <a:lnTo>
                    <a:pt x="235" y="748"/>
                  </a:lnTo>
                  <a:lnTo>
                    <a:pt x="231" y="747"/>
                  </a:lnTo>
                  <a:lnTo>
                    <a:pt x="230" y="748"/>
                  </a:lnTo>
                  <a:lnTo>
                    <a:pt x="229" y="749"/>
                  </a:lnTo>
                  <a:lnTo>
                    <a:pt x="226" y="751"/>
                  </a:lnTo>
                  <a:lnTo>
                    <a:pt x="225" y="751"/>
                  </a:lnTo>
                  <a:lnTo>
                    <a:pt x="224" y="750"/>
                  </a:lnTo>
                  <a:lnTo>
                    <a:pt x="223" y="748"/>
                  </a:lnTo>
                  <a:lnTo>
                    <a:pt x="224" y="748"/>
                  </a:lnTo>
                  <a:lnTo>
                    <a:pt x="225" y="747"/>
                  </a:lnTo>
                  <a:lnTo>
                    <a:pt x="225" y="746"/>
                  </a:lnTo>
                  <a:lnTo>
                    <a:pt x="225" y="744"/>
                  </a:lnTo>
                  <a:lnTo>
                    <a:pt x="225" y="743"/>
                  </a:lnTo>
                  <a:lnTo>
                    <a:pt x="225" y="742"/>
                  </a:lnTo>
                  <a:lnTo>
                    <a:pt x="223" y="741"/>
                  </a:lnTo>
                  <a:lnTo>
                    <a:pt x="221" y="742"/>
                  </a:lnTo>
                  <a:lnTo>
                    <a:pt x="219" y="743"/>
                  </a:lnTo>
                  <a:lnTo>
                    <a:pt x="218" y="744"/>
                  </a:lnTo>
                  <a:lnTo>
                    <a:pt x="216" y="743"/>
                  </a:lnTo>
                  <a:lnTo>
                    <a:pt x="215" y="743"/>
                  </a:lnTo>
                  <a:lnTo>
                    <a:pt x="214" y="746"/>
                  </a:lnTo>
                  <a:lnTo>
                    <a:pt x="213" y="746"/>
                  </a:lnTo>
                  <a:lnTo>
                    <a:pt x="212" y="744"/>
                  </a:lnTo>
                  <a:lnTo>
                    <a:pt x="211" y="741"/>
                  </a:lnTo>
                  <a:lnTo>
                    <a:pt x="211" y="740"/>
                  </a:lnTo>
                  <a:lnTo>
                    <a:pt x="209" y="740"/>
                  </a:lnTo>
                  <a:lnTo>
                    <a:pt x="207" y="740"/>
                  </a:lnTo>
                  <a:lnTo>
                    <a:pt x="205" y="741"/>
                  </a:lnTo>
                  <a:lnTo>
                    <a:pt x="202" y="742"/>
                  </a:lnTo>
                  <a:lnTo>
                    <a:pt x="202" y="746"/>
                  </a:lnTo>
                  <a:lnTo>
                    <a:pt x="201" y="747"/>
                  </a:lnTo>
                  <a:lnTo>
                    <a:pt x="200" y="748"/>
                  </a:lnTo>
                  <a:lnTo>
                    <a:pt x="201" y="749"/>
                  </a:lnTo>
                  <a:lnTo>
                    <a:pt x="200" y="750"/>
                  </a:lnTo>
                  <a:lnTo>
                    <a:pt x="198" y="752"/>
                  </a:lnTo>
                  <a:lnTo>
                    <a:pt x="197" y="752"/>
                  </a:lnTo>
                  <a:lnTo>
                    <a:pt x="194" y="750"/>
                  </a:lnTo>
                  <a:lnTo>
                    <a:pt x="193" y="752"/>
                  </a:lnTo>
                  <a:lnTo>
                    <a:pt x="192" y="751"/>
                  </a:lnTo>
                  <a:lnTo>
                    <a:pt x="191" y="751"/>
                  </a:lnTo>
                  <a:lnTo>
                    <a:pt x="190" y="750"/>
                  </a:lnTo>
                  <a:lnTo>
                    <a:pt x="190" y="749"/>
                  </a:lnTo>
                  <a:lnTo>
                    <a:pt x="191" y="748"/>
                  </a:lnTo>
                  <a:lnTo>
                    <a:pt x="190" y="748"/>
                  </a:lnTo>
                  <a:lnTo>
                    <a:pt x="190" y="747"/>
                  </a:lnTo>
                  <a:lnTo>
                    <a:pt x="188" y="743"/>
                  </a:lnTo>
                  <a:lnTo>
                    <a:pt x="186" y="743"/>
                  </a:lnTo>
                  <a:lnTo>
                    <a:pt x="183" y="747"/>
                  </a:lnTo>
                  <a:lnTo>
                    <a:pt x="180" y="746"/>
                  </a:lnTo>
                  <a:lnTo>
                    <a:pt x="177" y="743"/>
                  </a:lnTo>
                  <a:lnTo>
                    <a:pt x="177" y="741"/>
                  </a:lnTo>
                  <a:lnTo>
                    <a:pt x="177" y="740"/>
                  </a:lnTo>
                  <a:lnTo>
                    <a:pt x="179" y="740"/>
                  </a:lnTo>
                  <a:lnTo>
                    <a:pt x="180" y="740"/>
                  </a:lnTo>
                  <a:lnTo>
                    <a:pt x="180" y="739"/>
                  </a:lnTo>
                  <a:lnTo>
                    <a:pt x="182" y="738"/>
                  </a:lnTo>
                  <a:lnTo>
                    <a:pt x="182" y="737"/>
                  </a:lnTo>
                  <a:lnTo>
                    <a:pt x="179" y="733"/>
                  </a:lnTo>
                  <a:lnTo>
                    <a:pt x="178" y="735"/>
                  </a:lnTo>
                  <a:lnTo>
                    <a:pt x="176" y="733"/>
                  </a:lnTo>
                  <a:lnTo>
                    <a:pt x="176" y="732"/>
                  </a:lnTo>
                  <a:lnTo>
                    <a:pt x="175" y="731"/>
                  </a:lnTo>
                  <a:lnTo>
                    <a:pt x="171" y="729"/>
                  </a:lnTo>
                  <a:lnTo>
                    <a:pt x="170" y="731"/>
                  </a:lnTo>
                  <a:lnTo>
                    <a:pt x="168" y="728"/>
                  </a:lnTo>
                  <a:lnTo>
                    <a:pt x="168" y="727"/>
                  </a:lnTo>
                  <a:lnTo>
                    <a:pt x="167" y="728"/>
                  </a:lnTo>
                  <a:lnTo>
                    <a:pt x="167" y="729"/>
                  </a:lnTo>
                  <a:lnTo>
                    <a:pt x="167" y="731"/>
                  </a:lnTo>
                  <a:lnTo>
                    <a:pt x="166" y="732"/>
                  </a:lnTo>
                  <a:lnTo>
                    <a:pt x="164" y="733"/>
                  </a:lnTo>
                  <a:lnTo>
                    <a:pt x="162" y="733"/>
                  </a:lnTo>
                  <a:lnTo>
                    <a:pt x="162" y="732"/>
                  </a:lnTo>
                  <a:lnTo>
                    <a:pt x="162" y="731"/>
                  </a:lnTo>
                  <a:lnTo>
                    <a:pt x="161" y="731"/>
                  </a:lnTo>
                  <a:lnTo>
                    <a:pt x="158" y="730"/>
                  </a:lnTo>
                  <a:lnTo>
                    <a:pt x="158" y="728"/>
                  </a:lnTo>
                  <a:lnTo>
                    <a:pt x="158" y="727"/>
                  </a:lnTo>
                  <a:lnTo>
                    <a:pt x="159" y="727"/>
                  </a:lnTo>
                  <a:lnTo>
                    <a:pt x="161" y="726"/>
                  </a:lnTo>
                  <a:lnTo>
                    <a:pt x="162" y="725"/>
                  </a:lnTo>
                  <a:lnTo>
                    <a:pt x="161" y="724"/>
                  </a:lnTo>
                  <a:lnTo>
                    <a:pt x="158" y="724"/>
                  </a:lnTo>
                  <a:lnTo>
                    <a:pt x="156" y="724"/>
                  </a:lnTo>
                  <a:lnTo>
                    <a:pt x="155" y="726"/>
                  </a:lnTo>
                  <a:lnTo>
                    <a:pt x="155" y="727"/>
                  </a:lnTo>
                  <a:lnTo>
                    <a:pt x="153" y="727"/>
                  </a:lnTo>
                  <a:lnTo>
                    <a:pt x="153" y="724"/>
                  </a:lnTo>
                  <a:lnTo>
                    <a:pt x="151" y="720"/>
                  </a:lnTo>
                  <a:lnTo>
                    <a:pt x="149" y="720"/>
                  </a:lnTo>
                  <a:lnTo>
                    <a:pt x="146" y="723"/>
                  </a:lnTo>
                  <a:lnTo>
                    <a:pt x="145" y="721"/>
                  </a:lnTo>
                  <a:lnTo>
                    <a:pt x="145" y="720"/>
                  </a:lnTo>
                  <a:lnTo>
                    <a:pt x="144" y="719"/>
                  </a:lnTo>
                  <a:lnTo>
                    <a:pt x="143" y="721"/>
                  </a:lnTo>
                  <a:lnTo>
                    <a:pt x="139" y="724"/>
                  </a:lnTo>
                  <a:lnTo>
                    <a:pt x="129" y="733"/>
                  </a:lnTo>
                  <a:lnTo>
                    <a:pt x="121" y="729"/>
                  </a:lnTo>
                  <a:lnTo>
                    <a:pt x="121" y="735"/>
                  </a:lnTo>
                  <a:lnTo>
                    <a:pt x="115" y="740"/>
                  </a:lnTo>
                  <a:lnTo>
                    <a:pt x="109" y="746"/>
                  </a:lnTo>
                  <a:lnTo>
                    <a:pt x="99" y="744"/>
                  </a:lnTo>
                  <a:lnTo>
                    <a:pt x="89" y="741"/>
                  </a:lnTo>
                  <a:lnTo>
                    <a:pt x="81" y="736"/>
                  </a:lnTo>
                  <a:lnTo>
                    <a:pt x="109" y="700"/>
                  </a:lnTo>
                  <a:lnTo>
                    <a:pt x="102" y="694"/>
                  </a:lnTo>
                  <a:lnTo>
                    <a:pt x="105" y="686"/>
                  </a:lnTo>
                  <a:lnTo>
                    <a:pt x="93" y="688"/>
                  </a:lnTo>
                  <a:lnTo>
                    <a:pt x="91" y="688"/>
                  </a:lnTo>
                  <a:lnTo>
                    <a:pt x="90" y="682"/>
                  </a:lnTo>
                  <a:lnTo>
                    <a:pt x="97" y="681"/>
                  </a:lnTo>
                  <a:lnTo>
                    <a:pt x="106" y="669"/>
                  </a:lnTo>
                  <a:lnTo>
                    <a:pt x="105" y="653"/>
                  </a:lnTo>
                  <a:lnTo>
                    <a:pt x="103" y="640"/>
                  </a:lnTo>
                  <a:lnTo>
                    <a:pt x="99" y="643"/>
                  </a:lnTo>
                  <a:lnTo>
                    <a:pt x="95" y="636"/>
                  </a:lnTo>
                  <a:lnTo>
                    <a:pt x="96" y="618"/>
                  </a:lnTo>
                  <a:lnTo>
                    <a:pt x="92" y="618"/>
                  </a:lnTo>
                  <a:lnTo>
                    <a:pt x="91" y="589"/>
                  </a:lnTo>
                  <a:lnTo>
                    <a:pt x="96" y="590"/>
                  </a:lnTo>
                  <a:lnTo>
                    <a:pt x="96" y="586"/>
                  </a:lnTo>
                  <a:lnTo>
                    <a:pt x="92" y="579"/>
                  </a:lnTo>
                  <a:lnTo>
                    <a:pt x="85" y="577"/>
                  </a:lnTo>
                  <a:lnTo>
                    <a:pt x="78" y="580"/>
                  </a:lnTo>
                  <a:lnTo>
                    <a:pt x="63" y="572"/>
                  </a:lnTo>
                  <a:lnTo>
                    <a:pt x="46" y="554"/>
                  </a:lnTo>
                  <a:lnTo>
                    <a:pt x="34" y="549"/>
                  </a:lnTo>
                  <a:lnTo>
                    <a:pt x="19" y="550"/>
                  </a:lnTo>
                  <a:lnTo>
                    <a:pt x="12" y="520"/>
                  </a:lnTo>
                  <a:lnTo>
                    <a:pt x="24" y="526"/>
                  </a:lnTo>
                  <a:lnTo>
                    <a:pt x="31" y="516"/>
                  </a:lnTo>
                  <a:lnTo>
                    <a:pt x="19" y="509"/>
                  </a:lnTo>
                  <a:lnTo>
                    <a:pt x="5" y="505"/>
                  </a:lnTo>
                  <a:lnTo>
                    <a:pt x="0" y="497"/>
                  </a:lnTo>
                  <a:lnTo>
                    <a:pt x="26" y="494"/>
                  </a:lnTo>
                  <a:lnTo>
                    <a:pt x="23" y="471"/>
                  </a:lnTo>
                  <a:lnTo>
                    <a:pt x="29" y="470"/>
                  </a:lnTo>
                  <a:lnTo>
                    <a:pt x="35" y="461"/>
                  </a:lnTo>
                  <a:lnTo>
                    <a:pt x="48" y="453"/>
                  </a:lnTo>
                  <a:lnTo>
                    <a:pt x="47" y="450"/>
                  </a:lnTo>
                  <a:lnTo>
                    <a:pt x="51" y="446"/>
                  </a:lnTo>
                  <a:lnTo>
                    <a:pt x="42" y="428"/>
                  </a:lnTo>
                  <a:lnTo>
                    <a:pt x="25" y="438"/>
                  </a:lnTo>
                  <a:lnTo>
                    <a:pt x="20" y="425"/>
                  </a:lnTo>
                  <a:lnTo>
                    <a:pt x="23" y="423"/>
                  </a:lnTo>
                  <a:lnTo>
                    <a:pt x="31" y="411"/>
                  </a:lnTo>
                  <a:lnTo>
                    <a:pt x="26" y="404"/>
                  </a:lnTo>
                  <a:lnTo>
                    <a:pt x="30" y="398"/>
                  </a:lnTo>
                  <a:lnTo>
                    <a:pt x="31" y="394"/>
                  </a:lnTo>
                  <a:lnTo>
                    <a:pt x="23" y="380"/>
                  </a:lnTo>
                  <a:lnTo>
                    <a:pt x="23" y="369"/>
                  </a:lnTo>
                  <a:lnTo>
                    <a:pt x="41" y="346"/>
                  </a:lnTo>
                  <a:lnTo>
                    <a:pt x="37" y="339"/>
                  </a:lnTo>
                  <a:lnTo>
                    <a:pt x="48" y="332"/>
                  </a:lnTo>
                  <a:lnTo>
                    <a:pt x="46" y="325"/>
                  </a:lnTo>
                  <a:lnTo>
                    <a:pt x="48" y="324"/>
                  </a:lnTo>
                  <a:lnTo>
                    <a:pt x="56" y="326"/>
                  </a:lnTo>
                  <a:lnTo>
                    <a:pt x="62" y="318"/>
                  </a:lnTo>
                  <a:lnTo>
                    <a:pt x="60" y="309"/>
                  </a:lnTo>
                  <a:lnTo>
                    <a:pt x="101" y="302"/>
                  </a:lnTo>
                  <a:lnTo>
                    <a:pt x="91" y="281"/>
                  </a:lnTo>
                  <a:lnTo>
                    <a:pt x="105" y="268"/>
                  </a:lnTo>
                  <a:lnTo>
                    <a:pt x="115" y="264"/>
                  </a:lnTo>
                  <a:lnTo>
                    <a:pt x="125" y="256"/>
                  </a:lnTo>
                  <a:lnTo>
                    <a:pt x="126" y="250"/>
                  </a:lnTo>
                  <a:lnTo>
                    <a:pt x="132" y="244"/>
                  </a:lnTo>
                  <a:lnTo>
                    <a:pt x="130" y="237"/>
                  </a:lnTo>
                  <a:lnTo>
                    <a:pt x="141" y="230"/>
                  </a:lnTo>
                  <a:lnTo>
                    <a:pt x="146" y="230"/>
                  </a:lnTo>
                  <a:lnTo>
                    <a:pt x="166" y="248"/>
                  </a:lnTo>
                  <a:lnTo>
                    <a:pt x="170" y="247"/>
                  </a:lnTo>
                  <a:lnTo>
                    <a:pt x="189" y="232"/>
                  </a:lnTo>
                  <a:lnTo>
                    <a:pt x="194" y="225"/>
                  </a:lnTo>
                  <a:lnTo>
                    <a:pt x="203" y="218"/>
                  </a:lnTo>
                  <a:lnTo>
                    <a:pt x="201" y="214"/>
                  </a:lnTo>
                  <a:lnTo>
                    <a:pt x="198" y="200"/>
                  </a:lnTo>
                  <a:lnTo>
                    <a:pt x="200" y="192"/>
                  </a:lnTo>
                  <a:lnTo>
                    <a:pt x="205" y="183"/>
                  </a:lnTo>
                  <a:lnTo>
                    <a:pt x="206" y="175"/>
                  </a:lnTo>
                  <a:lnTo>
                    <a:pt x="211" y="154"/>
                  </a:lnTo>
                  <a:lnTo>
                    <a:pt x="213" y="112"/>
                  </a:lnTo>
                  <a:lnTo>
                    <a:pt x="231" y="92"/>
                  </a:lnTo>
                  <a:lnTo>
                    <a:pt x="230" y="70"/>
                  </a:lnTo>
                  <a:lnTo>
                    <a:pt x="222" y="72"/>
                  </a:lnTo>
                  <a:lnTo>
                    <a:pt x="210" y="35"/>
                  </a:ln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7" name="Freeform 3150"/>
            <p:cNvSpPr>
              <a:spLocks/>
            </p:cNvSpPr>
            <p:nvPr/>
          </p:nvSpPr>
          <p:spPr bwMode="auto">
            <a:xfrm>
              <a:off x="2670810" y="5066665"/>
              <a:ext cx="36195" cy="19050"/>
            </a:xfrm>
            <a:custGeom>
              <a:avLst/>
              <a:gdLst>
                <a:gd name="T0" fmla="*/ 35560 w 57"/>
                <a:gd name="T1" fmla="*/ 12700 h 30"/>
                <a:gd name="T2" fmla="*/ 32385 w 57"/>
                <a:gd name="T3" fmla="*/ 8890 h 30"/>
                <a:gd name="T4" fmla="*/ 31115 w 57"/>
                <a:gd name="T5" fmla="*/ 6985 h 30"/>
                <a:gd name="T6" fmla="*/ 27940 w 57"/>
                <a:gd name="T7" fmla="*/ 5715 h 30"/>
                <a:gd name="T8" fmla="*/ 26670 w 57"/>
                <a:gd name="T9" fmla="*/ 6985 h 30"/>
                <a:gd name="T10" fmla="*/ 19050 w 57"/>
                <a:gd name="T11" fmla="*/ 6350 h 30"/>
                <a:gd name="T12" fmla="*/ 15875 w 57"/>
                <a:gd name="T13" fmla="*/ 2540 h 30"/>
                <a:gd name="T14" fmla="*/ 14605 w 57"/>
                <a:gd name="T15" fmla="*/ 2540 h 30"/>
                <a:gd name="T16" fmla="*/ 12700 w 57"/>
                <a:gd name="T17" fmla="*/ 635 h 30"/>
                <a:gd name="T18" fmla="*/ 9525 w 57"/>
                <a:gd name="T19" fmla="*/ 2540 h 30"/>
                <a:gd name="T20" fmla="*/ 6985 w 57"/>
                <a:gd name="T21" fmla="*/ 0 h 30"/>
                <a:gd name="T22" fmla="*/ 1905 w 57"/>
                <a:gd name="T23" fmla="*/ 2540 h 30"/>
                <a:gd name="T24" fmla="*/ 2540 w 57"/>
                <a:gd name="T25" fmla="*/ 5080 h 30"/>
                <a:gd name="T26" fmla="*/ 1270 w 57"/>
                <a:gd name="T27" fmla="*/ 6350 h 30"/>
                <a:gd name="T28" fmla="*/ 0 w 57"/>
                <a:gd name="T29" fmla="*/ 8255 h 30"/>
                <a:gd name="T30" fmla="*/ 1905 w 57"/>
                <a:gd name="T31" fmla="*/ 12065 h 30"/>
                <a:gd name="T32" fmla="*/ 3175 w 57"/>
                <a:gd name="T33" fmla="*/ 15240 h 30"/>
                <a:gd name="T34" fmla="*/ 9525 w 57"/>
                <a:gd name="T35" fmla="*/ 14605 h 30"/>
                <a:gd name="T36" fmla="*/ 14605 w 57"/>
                <a:gd name="T37" fmla="*/ 13335 h 30"/>
                <a:gd name="T38" fmla="*/ 26670 w 57"/>
                <a:gd name="T39" fmla="*/ 19050 h 30"/>
                <a:gd name="T40" fmla="*/ 36195 w 57"/>
                <a:gd name="T41" fmla="*/ 19050 h 30"/>
                <a:gd name="T42" fmla="*/ 35560 w 57"/>
                <a:gd name="T43" fmla="*/ 12700 h 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"/>
                <a:gd name="T67" fmla="*/ 0 h 30"/>
                <a:gd name="T68" fmla="*/ 57 w 57"/>
                <a:gd name="T69" fmla="*/ 30 h 3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" h="30">
                  <a:moveTo>
                    <a:pt x="56" y="20"/>
                  </a:moveTo>
                  <a:lnTo>
                    <a:pt x="51" y="14"/>
                  </a:lnTo>
                  <a:lnTo>
                    <a:pt x="49" y="11"/>
                  </a:lnTo>
                  <a:lnTo>
                    <a:pt x="44" y="9"/>
                  </a:lnTo>
                  <a:lnTo>
                    <a:pt x="42" y="11"/>
                  </a:lnTo>
                  <a:lnTo>
                    <a:pt x="30" y="10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0" y="1"/>
                  </a:lnTo>
                  <a:lnTo>
                    <a:pt x="15" y="4"/>
                  </a:lnTo>
                  <a:lnTo>
                    <a:pt x="11" y="0"/>
                  </a:lnTo>
                  <a:lnTo>
                    <a:pt x="3" y="4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15" y="23"/>
                  </a:lnTo>
                  <a:lnTo>
                    <a:pt x="23" y="21"/>
                  </a:lnTo>
                  <a:lnTo>
                    <a:pt x="42" y="30"/>
                  </a:lnTo>
                  <a:lnTo>
                    <a:pt x="57" y="30"/>
                  </a:lnTo>
                  <a:lnTo>
                    <a:pt x="56" y="2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08" name="Freeform 3151"/>
            <p:cNvSpPr>
              <a:spLocks/>
            </p:cNvSpPr>
            <p:nvPr/>
          </p:nvSpPr>
          <p:spPr bwMode="auto">
            <a:xfrm>
              <a:off x="2018030" y="4822825"/>
              <a:ext cx="704215" cy="465455"/>
            </a:xfrm>
            <a:custGeom>
              <a:avLst/>
              <a:gdLst>
                <a:gd name="T0" fmla="*/ 48260 w 1109"/>
                <a:gd name="T1" fmla="*/ 257810 h 733"/>
                <a:gd name="T2" fmla="*/ 67310 w 1109"/>
                <a:gd name="T3" fmla="*/ 287655 h 733"/>
                <a:gd name="T4" fmla="*/ 72390 w 1109"/>
                <a:gd name="T5" fmla="*/ 319405 h 733"/>
                <a:gd name="T6" fmla="*/ 92710 w 1109"/>
                <a:gd name="T7" fmla="*/ 339725 h 733"/>
                <a:gd name="T8" fmla="*/ 133350 w 1109"/>
                <a:gd name="T9" fmla="*/ 346075 h 733"/>
                <a:gd name="T10" fmla="*/ 154940 w 1109"/>
                <a:gd name="T11" fmla="*/ 359410 h 733"/>
                <a:gd name="T12" fmla="*/ 181610 w 1109"/>
                <a:gd name="T13" fmla="*/ 378460 h 733"/>
                <a:gd name="T14" fmla="*/ 217170 w 1109"/>
                <a:gd name="T15" fmla="*/ 398780 h 733"/>
                <a:gd name="T16" fmla="*/ 263525 w 1109"/>
                <a:gd name="T17" fmla="*/ 419100 h 733"/>
                <a:gd name="T18" fmla="*/ 288290 w 1109"/>
                <a:gd name="T19" fmla="*/ 397510 h 733"/>
                <a:gd name="T20" fmla="*/ 340360 w 1109"/>
                <a:gd name="T21" fmla="*/ 403860 h 733"/>
                <a:gd name="T22" fmla="*/ 393700 w 1109"/>
                <a:gd name="T23" fmla="*/ 391795 h 733"/>
                <a:gd name="T24" fmla="*/ 403225 w 1109"/>
                <a:gd name="T25" fmla="*/ 398780 h 733"/>
                <a:gd name="T26" fmla="*/ 427990 w 1109"/>
                <a:gd name="T27" fmla="*/ 407670 h 733"/>
                <a:gd name="T28" fmla="*/ 426720 w 1109"/>
                <a:gd name="T29" fmla="*/ 417830 h 733"/>
                <a:gd name="T30" fmla="*/ 433705 w 1109"/>
                <a:gd name="T31" fmla="*/ 419735 h 733"/>
                <a:gd name="T32" fmla="*/ 454025 w 1109"/>
                <a:gd name="T33" fmla="*/ 432435 h 733"/>
                <a:gd name="T34" fmla="*/ 508000 w 1109"/>
                <a:gd name="T35" fmla="*/ 465455 h 733"/>
                <a:gd name="T36" fmla="*/ 521335 w 1109"/>
                <a:gd name="T37" fmla="*/ 447040 h 733"/>
                <a:gd name="T38" fmla="*/ 525780 w 1109"/>
                <a:gd name="T39" fmla="*/ 409575 h 733"/>
                <a:gd name="T40" fmla="*/ 541655 w 1109"/>
                <a:gd name="T41" fmla="*/ 396240 h 733"/>
                <a:gd name="T42" fmla="*/ 575310 w 1109"/>
                <a:gd name="T43" fmla="*/ 361950 h 733"/>
                <a:gd name="T44" fmla="*/ 591820 w 1109"/>
                <a:gd name="T45" fmla="*/ 340360 h 733"/>
                <a:gd name="T46" fmla="*/ 625475 w 1109"/>
                <a:gd name="T47" fmla="*/ 337185 h 733"/>
                <a:gd name="T48" fmla="*/ 632460 w 1109"/>
                <a:gd name="T49" fmla="*/ 310515 h 733"/>
                <a:gd name="T50" fmla="*/ 648335 w 1109"/>
                <a:gd name="T51" fmla="*/ 238760 h 733"/>
                <a:gd name="T52" fmla="*/ 645160 w 1109"/>
                <a:gd name="T53" fmla="*/ 175260 h 733"/>
                <a:gd name="T54" fmla="*/ 660400 w 1109"/>
                <a:gd name="T55" fmla="*/ 101600 h 733"/>
                <a:gd name="T56" fmla="*/ 663575 w 1109"/>
                <a:gd name="T57" fmla="*/ 66675 h 733"/>
                <a:gd name="T58" fmla="*/ 674370 w 1109"/>
                <a:gd name="T59" fmla="*/ 48260 h 733"/>
                <a:gd name="T60" fmla="*/ 704215 w 1109"/>
                <a:gd name="T61" fmla="*/ 15240 h 733"/>
                <a:gd name="T62" fmla="*/ 668020 w 1109"/>
                <a:gd name="T63" fmla="*/ 28575 h 733"/>
                <a:gd name="T64" fmla="*/ 627380 w 1109"/>
                <a:gd name="T65" fmla="*/ 45085 h 733"/>
                <a:gd name="T66" fmla="*/ 606425 w 1109"/>
                <a:gd name="T67" fmla="*/ 0 h 733"/>
                <a:gd name="T68" fmla="*/ 560705 w 1109"/>
                <a:gd name="T69" fmla="*/ 7620 h 733"/>
                <a:gd name="T70" fmla="*/ 525780 w 1109"/>
                <a:gd name="T71" fmla="*/ 26670 h 733"/>
                <a:gd name="T72" fmla="*/ 502920 w 1109"/>
                <a:gd name="T73" fmla="*/ 59690 h 733"/>
                <a:gd name="T74" fmla="*/ 488315 w 1109"/>
                <a:gd name="T75" fmla="*/ 68580 h 733"/>
                <a:gd name="T76" fmla="*/ 460375 w 1109"/>
                <a:gd name="T77" fmla="*/ 73025 h 733"/>
                <a:gd name="T78" fmla="*/ 403860 w 1109"/>
                <a:gd name="T79" fmla="*/ 100330 h 733"/>
                <a:gd name="T80" fmla="*/ 381000 w 1109"/>
                <a:gd name="T81" fmla="*/ 64770 h 733"/>
                <a:gd name="T82" fmla="*/ 364490 w 1109"/>
                <a:gd name="T83" fmla="*/ 55880 h 733"/>
                <a:gd name="T84" fmla="*/ 342900 w 1109"/>
                <a:gd name="T85" fmla="*/ 52070 h 733"/>
                <a:gd name="T86" fmla="*/ 317500 w 1109"/>
                <a:gd name="T87" fmla="*/ 45720 h 733"/>
                <a:gd name="T88" fmla="*/ 295910 w 1109"/>
                <a:gd name="T89" fmla="*/ 65405 h 733"/>
                <a:gd name="T90" fmla="*/ 259080 w 1109"/>
                <a:gd name="T91" fmla="*/ 90805 h 733"/>
                <a:gd name="T92" fmla="*/ 240030 w 1109"/>
                <a:gd name="T93" fmla="*/ 118745 h 733"/>
                <a:gd name="T94" fmla="*/ 208915 w 1109"/>
                <a:gd name="T95" fmla="*/ 136525 h 733"/>
                <a:gd name="T96" fmla="*/ 184150 w 1109"/>
                <a:gd name="T97" fmla="*/ 151765 h 733"/>
                <a:gd name="T98" fmla="*/ 141605 w 1109"/>
                <a:gd name="T99" fmla="*/ 125730 h 733"/>
                <a:gd name="T100" fmla="*/ 121920 w 1109"/>
                <a:gd name="T101" fmla="*/ 134620 h 733"/>
                <a:gd name="T102" fmla="*/ 87630 w 1109"/>
                <a:gd name="T103" fmla="*/ 131445 h 733"/>
                <a:gd name="T104" fmla="*/ 63500 w 1109"/>
                <a:gd name="T105" fmla="*/ 130175 h 733"/>
                <a:gd name="T106" fmla="*/ 31750 w 1109"/>
                <a:gd name="T107" fmla="*/ 131445 h 733"/>
                <a:gd name="T108" fmla="*/ 8255 w 1109"/>
                <a:gd name="T109" fmla="*/ 170815 h 7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9"/>
                <a:gd name="T166" fmla="*/ 0 h 733"/>
                <a:gd name="T167" fmla="*/ 1109 w 1109"/>
                <a:gd name="T168" fmla="*/ 733 h 7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9" h="733">
                  <a:moveTo>
                    <a:pt x="40" y="372"/>
                  </a:moveTo>
                  <a:lnTo>
                    <a:pt x="64" y="375"/>
                  </a:lnTo>
                  <a:lnTo>
                    <a:pt x="68" y="381"/>
                  </a:lnTo>
                  <a:lnTo>
                    <a:pt x="69" y="391"/>
                  </a:lnTo>
                  <a:lnTo>
                    <a:pt x="76" y="406"/>
                  </a:lnTo>
                  <a:lnTo>
                    <a:pt x="77" y="421"/>
                  </a:lnTo>
                  <a:lnTo>
                    <a:pt x="105" y="434"/>
                  </a:lnTo>
                  <a:lnTo>
                    <a:pt x="108" y="436"/>
                  </a:lnTo>
                  <a:lnTo>
                    <a:pt x="110" y="446"/>
                  </a:lnTo>
                  <a:lnTo>
                    <a:pt x="106" y="453"/>
                  </a:lnTo>
                  <a:lnTo>
                    <a:pt x="108" y="462"/>
                  </a:lnTo>
                  <a:lnTo>
                    <a:pt x="109" y="471"/>
                  </a:lnTo>
                  <a:lnTo>
                    <a:pt x="108" y="484"/>
                  </a:lnTo>
                  <a:lnTo>
                    <a:pt x="115" y="490"/>
                  </a:lnTo>
                  <a:lnTo>
                    <a:pt x="114" y="503"/>
                  </a:lnTo>
                  <a:lnTo>
                    <a:pt x="117" y="507"/>
                  </a:lnTo>
                  <a:lnTo>
                    <a:pt x="134" y="509"/>
                  </a:lnTo>
                  <a:lnTo>
                    <a:pt x="139" y="512"/>
                  </a:lnTo>
                  <a:lnTo>
                    <a:pt x="137" y="521"/>
                  </a:lnTo>
                  <a:lnTo>
                    <a:pt x="146" y="535"/>
                  </a:lnTo>
                  <a:lnTo>
                    <a:pt x="166" y="536"/>
                  </a:lnTo>
                  <a:lnTo>
                    <a:pt x="170" y="546"/>
                  </a:lnTo>
                  <a:lnTo>
                    <a:pt x="206" y="539"/>
                  </a:lnTo>
                  <a:lnTo>
                    <a:pt x="208" y="544"/>
                  </a:lnTo>
                  <a:lnTo>
                    <a:pt x="210" y="545"/>
                  </a:lnTo>
                  <a:lnTo>
                    <a:pt x="216" y="556"/>
                  </a:lnTo>
                  <a:lnTo>
                    <a:pt x="226" y="549"/>
                  </a:lnTo>
                  <a:lnTo>
                    <a:pt x="234" y="547"/>
                  </a:lnTo>
                  <a:lnTo>
                    <a:pt x="238" y="564"/>
                  </a:lnTo>
                  <a:lnTo>
                    <a:pt x="244" y="566"/>
                  </a:lnTo>
                  <a:lnTo>
                    <a:pt x="251" y="574"/>
                  </a:lnTo>
                  <a:lnTo>
                    <a:pt x="253" y="580"/>
                  </a:lnTo>
                  <a:lnTo>
                    <a:pt x="260" y="581"/>
                  </a:lnTo>
                  <a:lnTo>
                    <a:pt x="274" y="605"/>
                  </a:lnTo>
                  <a:lnTo>
                    <a:pt x="286" y="596"/>
                  </a:lnTo>
                  <a:lnTo>
                    <a:pt x="289" y="587"/>
                  </a:lnTo>
                  <a:lnTo>
                    <a:pt x="312" y="588"/>
                  </a:lnTo>
                  <a:lnTo>
                    <a:pt x="321" y="607"/>
                  </a:lnTo>
                  <a:lnTo>
                    <a:pt x="330" y="620"/>
                  </a:lnTo>
                  <a:lnTo>
                    <a:pt x="342" y="628"/>
                  </a:lnTo>
                  <a:lnTo>
                    <a:pt x="349" y="634"/>
                  </a:lnTo>
                  <a:lnTo>
                    <a:pt x="367" y="638"/>
                  </a:lnTo>
                  <a:lnTo>
                    <a:pt x="380" y="642"/>
                  </a:lnTo>
                  <a:lnTo>
                    <a:pt x="392" y="647"/>
                  </a:lnTo>
                  <a:lnTo>
                    <a:pt x="415" y="660"/>
                  </a:lnTo>
                  <a:lnTo>
                    <a:pt x="422" y="667"/>
                  </a:lnTo>
                  <a:lnTo>
                    <a:pt x="439" y="670"/>
                  </a:lnTo>
                  <a:lnTo>
                    <a:pt x="441" y="669"/>
                  </a:lnTo>
                  <a:lnTo>
                    <a:pt x="437" y="658"/>
                  </a:lnTo>
                  <a:lnTo>
                    <a:pt x="454" y="626"/>
                  </a:lnTo>
                  <a:lnTo>
                    <a:pt x="473" y="626"/>
                  </a:lnTo>
                  <a:lnTo>
                    <a:pt x="481" y="628"/>
                  </a:lnTo>
                  <a:lnTo>
                    <a:pt x="494" y="625"/>
                  </a:lnTo>
                  <a:lnTo>
                    <a:pt x="529" y="636"/>
                  </a:lnTo>
                  <a:lnTo>
                    <a:pt x="536" y="636"/>
                  </a:lnTo>
                  <a:lnTo>
                    <a:pt x="548" y="630"/>
                  </a:lnTo>
                  <a:lnTo>
                    <a:pt x="565" y="622"/>
                  </a:lnTo>
                  <a:lnTo>
                    <a:pt x="601" y="625"/>
                  </a:lnTo>
                  <a:lnTo>
                    <a:pt x="619" y="628"/>
                  </a:lnTo>
                  <a:lnTo>
                    <a:pt x="620" y="617"/>
                  </a:lnTo>
                  <a:lnTo>
                    <a:pt x="626" y="613"/>
                  </a:lnTo>
                  <a:lnTo>
                    <a:pt x="632" y="620"/>
                  </a:lnTo>
                  <a:lnTo>
                    <a:pt x="636" y="622"/>
                  </a:lnTo>
                  <a:lnTo>
                    <a:pt x="637" y="625"/>
                  </a:lnTo>
                  <a:lnTo>
                    <a:pt x="635" y="628"/>
                  </a:lnTo>
                  <a:lnTo>
                    <a:pt x="641" y="645"/>
                  </a:lnTo>
                  <a:lnTo>
                    <a:pt x="646" y="645"/>
                  </a:lnTo>
                  <a:lnTo>
                    <a:pt x="667" y="636"/>
                  </a:lnTo>
                  <a:lnTo>
                    <a:pt x="672" y="639"/>
                  </a:lnTo>
                  <a:lnTo>
                    <a:pt x="674" y="642"/>
                  </a:lnTo>
                  <a:lnTo>
                    <a:pt x="676" y="645"/>
                  </a:lnTo>
                  <a:lnTo>
                    <a:pt x="674" y="649"/>
                  </a:lnTo>
                  <a:lnTo>
                    <a:pt x="673" y="650"/>
                  </a:lnTo>
                  <a:lnTo>
                    <a:pt x="672" y="655"/>
                  </a:lnTo>
                  <a:lnTo>
                    <a:pt x="672" y="658"/>
                  </a:lnTo>
                  <a:lnTo>
                    <a:pt x="672" y="659"/>
                  </a:lnTo>
                  <a:lnTo>
                    <a:pt x="673" y="659"/>
                  </a:lnTo>
                  <a:lnTo>
                    <a:pt x="681" y="659"/>
                  </a:lnTo>
                  <a:lnTo>
                    <a:pt x="682" y="660"/>
                  </a:lnTo>
                  <a:lnTo>
                    <a:pt x="683" y="661"/>
                  </a:lnTo>
                  <a:lnTo>
                    <a:pt x="682" y="665"/>
                  </a:lnTo>
                  <a:lnTo>
                    <a:pt x="713" y="671"/>
                  </a:lnTo>
                  <a:lnTo>
                    <a:pt x="713" y="673"/>
                  </a:lnTo>
                  <a:lnTo>
                    <a:pt x="719" y="677"/>
                  </a:lnTo>
                  <a:lnTo>
                    <a:pt x="715" y="681"/>
                  </a:lnTo>
                  <a:lnTo>
                    <a:pt x="714" y="681"/>
                  </a:lnTo>
                  <a:lnTo>
                    <a:pt x="704" y="711"/>
                  </a:lnTo>
                  <a:lnTo>
                    <a:pt x="777" y="720"/>
                  </a:lnTo>
                  <a:lnTo>
                    <a:pt x="788" y="720"/>
                  </a:lnTo>
                  <a:lnTo>
                    <a:pt x="800" y="733"/>
                  </a:lnTo>
                  <a:lnTo>
                    <a:pt x="811" y="731"/>
                  </a:lnTo>
                  <a:lnTo>
                    <a:pt x="814" y="729"/>
                  </a:lnTo>
                  <a:lnTo>
                    <a:pt x="822" y="717"/>
                  </a:lnTo>
                  <a:lnTo>
                    <a:pt x="817" y="710"/>
                  </a:lnTo>
                  <a:lnTo>
                    <a:pt x="821" y="704"/>
                  </a:lnTo>
                  <a:lnTo>
                    <a:pt x="822" y="700"/>
                  </a:lnTo>
                  <a:lnTo>
                    <a:pt x="814" y="686"/>
                  </a:lnTo>
                  <a:lnTo>
                    <a:pt x="814" y="675"/>
                  </a:lnTo>
                  <a:lnTo>
                    <a:pt x="832" y="652"/>
                  </a:lnTo>
                  <a:lnTo>
                    <a:pt x="828" y="645"/>
                  </a:lnTo>
                  <a:lnTo>
                    <a:pt x="839" y="638"/>
                  </a:lnTo>
                  <a:lnTo>
                    <a:pt x="837" y="631"/>
                  </a:lnTo>
                  <a:lnTo>
                    <a:pt x="839" y="630"/>
                  </a:lnTo>
                  <a:lnTo>
                    <a:pt x="847" y="632"/>
                  </a:lnTo>
                  <a:lnTo>
                    <a:pt x="853" y="624"/>
                  </a:lnTo>
                  <a:lnTo>
                    <a:pt x="851" y="615"/>
                  </a:lnTo>
                  <a:lnTo>
                    <a:pt x="892" y="608"/>
                  </a:lnTo>
                  <a:lnTo>
                    <a:pt x="882" y="587"/>
                  </a:lnTo>
                  <a:lnTo>
                    <a:pt x="896" y="574"/>
                  </a:lnTo>
                  <a:lnTo>
                    <a:pt x="906" y="570"/>
                  </a:lnTo>
                  <a:lnTo>
                    <a:pt x="916" y="562"/>
                  </a:lnTo>
                  <a:lnTo>
                    <a:pt x="917" y="556"/>
                  </a:lnTo>
                  <a:lnTo>
                    <a:pt x="923" y="550"/>
                  </a:lnTo>
                  <a:lnTo>
                    <a:pt x="921" y="543"/>
                  </a:lnTo>
                  <a:lnTo>
                    <a:pt x="932" y="536"/>
                  </a:lnTo>
                  <a:lnTo>
                    <a:pt x="937" y="536"/>
                  </a:lnTo>
                  <a:lnTo>
                    <a:pt x="957" y="554"/>
                  </a:lnTo>
                  <a:lnTo>
                    <a:pt x="961" y="553"/>
                  </a:lnTo>
                  <a:lnTo>
                    <a:pt x="980" y="538"/>
                  </a:lnTo>
                  <a:lnTo>
                    <a:pt x="985" y="531"/>
                  </a:lnTo>
                  <a:lnTo>
                    <a:pt x="994" y="524"/>
                  </a:lnTo>
                  <a:lnTo>
                    <a:pt x="992" y="520"/>
                  </a:lnTo>
                  <a:lnTo>
                    <a:pt x="989" y="506"/>
                  </a:lnTo>
                  <a:lnTo>
                    <a:pt x="991" y="498"/>
                  </a:lnTo>
                  <a:lnTo>
                    <a:pt x="996" y="489"/>
                  </a:lnTo>
                  <a:lnTo>
                    <a:pt x="997" y="481"/>
                  </a:lnTo>
                  <a:lnTo>
                    <a:pt x="1002" y="460"/>
                  </a:lnTo>
                  <a:lnTo>
                    <a:pt x="1004" y="418"/>
                  </a:lnTo>
                  <a:lnTo>
                    <a:pt x="1022" y="398"/>
                  </a:lnTo>
                  <a:lnTo>
                    <a:pt x="1021" y="376"/>
                  </a:lnTo>
                  <a:lnTo>
                    <a:pt x="1013" y="378"/>
                  </a:lnTo>
                  <a:lnTo>
                    <a:pt x="1001" y="341"/>
                  </a:lnTo>
                  <a:lnTo>
                    <a:pt x="986" y="305"/>
                  </a:lnTo>
                  <a:lnTo>
                    <a:pt x="982" y="297"/>
                  </a:lnTo>
                  <a:lnTo>
                    <a:pt x="1016" y="276"/>
                  </a:lnTo>
                  <a:lnTo>
                    <a:pt x="1015" y="236"/>
                  </a:lnTo>
                  <a:lnTo>
                    <a:pt x="1019" y="205"/>
                  </a:lnTo>
                  <a:lnTo>
                    <a:pt x="1028" y="183"/>
                  </a:lnTo>
                  <a:lnTo>
                    <a:pt x="1036" y="170"/>
                  </a:lnTo>
                  <a:lnTo>
                    <a:pt x="1040" y="160"/>
                  </a:lnTo>
                  <a:lnTo>
                    <a:pt x="1041" y="143"/>
                  </a:lnTo>
                  <a:lnTo>
                    <a:pt x="1049" y="128"/>
                  </a:lnTo>
                  <a:lnTo>
                    <a:pt x="1051" y="113"/>
                  </a:lnTo>
                  <a:lnTo>
                    <a:pt x="1051" y="109"/>
                  </a:lnTo>
                  <a:lnTo>
                    <a:pt x="1045" y="105"/>
                  </a:lnTo>
                  <a:lnTo>
                    <a:pt x="1044" y="103"/>
                  </a:lnTo>
                  <a:lnTo>
                    <a:pt x="1044" y="100"/>
                  </a:lnTo>
                  <a:lnTo>
                    <a:pt x="1052" y="96"/>
                  </a:lnTo>
                  <a:lnTo>
                    <a:pt x="1055" y="80"/>
                  </a:lnTo>
                  <a:lnTo>
                    <a:pt x="1062" y="76"/>
                  </a:lnTo>
                  <a:lnTo>
                    <a:pt x="1065" y="52"/>
                  </a:lnTo>
                  <a:lnTo>
                    <a:pt x="1079" y="34"/>
                  </a:lnTo>
                  <a:lnTo>
                    <a:pt x="1094" y="39"/>
                  </a:lnTo>
                  <a:lnTo>
                    <a:pt x="1106" y="39"/>
                  </a:lnTo>
                  <a:lnTo>
                    <a:pt x="1109" y="24"/>
                  </a:lnTo>
                  <a:lnTo>
                    <a:pt x="1088" y="15"/>
                  </a:lnTo>
                  <a:lnTo>
                    <a:pt x="1078" y="20"/>
                  </a:lnTo>
                  <a:lnTo>
                    <a:pt x="1072" y="25"/>
                  </a:lnTo>
                  <a:lnTo>
                    <a:pt x="1056" y="42"/>
                  </a:lnTo>
                  <a:lnTo>
                    <a:pt x="1052" y="45"/>
                  </a:lnTo>
                  <a:lnTo>
                    <a:pt x="1044" y="49"/>
                  </a:lnTo>
                  <a:lnTo>
                    <a:pt x="1025" y="55"/>
                  </a:lnTo>
                  <a:lnTo>
                    <a:pt x="1016" y="58"/>
                  </a:lnTo>
                  <a:lnTo>
                    <a:pt x="1001" y="66"/>
                  </a:lnTo>
                  <a:lnTo>
                    <a:pt x="988" y="71"/>
                  </a:lnTo>
                  <a:lnTo>
                    <a:pt x="972" y="34"/>
                  </a:lnTo>
                  <a:lnTo>
                    <a:pt x="967" y="36"/>
                  </a:lnTo>
                  <a:lnTo>
                    <a:pt x="961" y="29"/>
                  </a:lnTo>
                  <a:lnTo>
                    <a:pt x="965" y="13"/>
                  </a:lnTo>
                  <a:lnTo>
                    <a:pt x="955" y="0"/>
                  </a:lnTo>
                  <a:lnTo>
                    <a:pt x="906" y="31"/>
                  </a:lnTo>
                  <a:lnTo>
                    <a:pt x="899" y="33"/>
                  </a:lnTo>
                  <a:lnTo>
                    <a:pt x="895" y="21"/>
                  </a:lnTo>
                  <a:lnTo>
                    <a:pt x="888" y="14"/>
                  </a:lnTo>
                  <a:lnTo>
                    <a:pt x="883" y="12"/>
                  </a:lnTo>
                  <a:lnTo>
                    <a:pt x="864" y="7"/>
                  </a:lnTo>
                  <a:lnTo>
                    <a:pt x="852" y="13"/>
                  </a:lnTo>
                  <a:lnTo>
                    <a:pt x="841" y="26"/>
                  </a:lnTo>
                  <a:lnTo>
                    <a:pt x="834" y="34"/>
                  </a:lnTo>
                  <a:lnTo>
                    <a:pt x="828" y="42"/>
                  </a:lnTo>
                  <a:lnTo>
                    <a:pt x="824" y="47"/>
                  </a:lnTo>
                  <a:lnTo>
                    <a:pt x="840" y="87"/>
                  </a:lnTo>
                  <a:lnTo>
                    <a:pt x="817" y="111"/>
                  </a:lnTo>
                  <a:lnTo>
                    <a:pt x="796" y="95"/>
                  </a:lnTo>
                  <a:lnTo>
                    <a:pt x="792" y="94"/>
                  </a:lnTo>
                  <a:lnTo>
                    <a:pt x="765" y="69"/>
                  </a:lnTo>
                  <a:lnTo>
                    <a:pt x="757" y="76"/>
                  </a:lnTo>
                  <a:lnTo>
                    <a:pt x="766" y="85"/>
                  </a:lnTo>
                  <a:lnTo>
                    <a:pt x="768" y="101"/>
                  </a:lnTo>
                  <a:lnTo>
                    <a:pt x="769" y="108"/>
                  </a:lnTo>
                  <a:lnTo>
                    <a:pt x="760" y="111"/>
                  </a:lnTo>
                  <a:lnTo>
                    <a:pt x="737" y="95"/>
                  </a:lnTo>
                  <a:lnTo>
                    <a:pt x="731" y="104"/>
                  </a:lnTo>
                  <a:lnTo>
                    <a:pt x="732" y="105"/>
                  </a:lnTo>
                  <a:lnTo>
                    <a:pt x="725" y="115"/>
                  </a:lnTo>
                  <a:lnTo>
                    <a:pt x="719" y="109"/>
                  </a:lnTo>
                  <a:lnTo>
                    <a:pt x="712" y="116"/>
                  </a:lnTo>
                  <a:lnTo>
                    <a:pt x="692" y="127"/>
                  </a:lnTo>
                  <a:lnTo>
                    <a:pt x="668" y="140"/>
                  </a:lnTo>
                  <a:lnTo>
                    <a:pt x="636" y="158"/>
                  </a:lnTo>
                  <a:lnTo>
                    <a:pt x="635" y="127"/>
                  </a:lnTo>
                  <a:lnTo>
                    <a:pt x="622" y="111"/>
                  </a:lnTo>
                  <a:lnTo>
                    <a:pt x="610" y="120"/>
                  </a:lnTo>
                  <a:lnTo>
                    <a:pt x="604" y="111"/>
                  </a:lnTo>
                  <a:lnTo>
                    <a:pt x="600" y="102"/>
                  </a:lnTo>
                  <a:lnTo>
                    <a:pt x="602" y="90"/>
                  </a:lnTo>
                  <a:lnTo>
                    <a:pt x="592" y="84"/>
                  </a:lnTo>
                  <a:lnTo>
                    <a:pt x="580" y="100"/>
                  </a:lnTo>
                  <a:lnTo>
                    <a:pt x="577" y="84"/>
                  </a:lnTo>
                  <a:lnTo>
                    <a:pt x="574" y="88"/>
                  </a:lnTo>
                  <a:lnTo>
                    <a:pt x="568" y="88"/>
                  </a:lnTo>
                  <a:lnTo>
                    <a:pt x="563" y="81"/>
                  </a:lnTo>
                  <a:lnTo>
                    <a:pt x="557" y="83"/>
                  </a:lnTo>
                  <a:lnTo>
                    <a:pt x="549" y="83"/>
                  </a:lnTo>
                  <a:lnTo>
                    <a:pt x="540" y="82"/>
                  </a:lnTo>
                  <a:lnTo>
                    <a:pt x="534" y="80"/>
                  </a:lnTo>
                  <a:lnTo>
                    <a:pt x="526" y="77"/>
                  </a:lnTo>
                  <a:lnTo>
                    <a:pt x="521" y="73"/>
                  </a:lnTo>
                  <a:lnTo>
                    <a:pt x="509" y="73"/>
                  </a:lnTo>
                  <a:lnTo>
                    <a:pt x="500" y="72"/>
                  </a:lnTo>
                  <a:lnTo>
                    <a:pt x="499" y="77"/>
                  </a:lnTo>
                  <a:lnTo>
                    <a:pt x="480" y="80"/>
                  </a:lnTo>
                  <a:lnTo>
                    <a:pt x="478" y="92"/>
                  </a:lnTo>
                  <a:lnTo>
                    <a:pt x="482" y="100"/>
                  </a:lnTo>
                  <a:lnTo>
                    <a:pt x="466" y="103"/>
                  </a:lnTo>
                  <a:lnTo>
                    <a:pt x="450" y="105"/>
                  </a:lnTo>
                  <a:lnTo>
                    <a:pt x="437" y="108"/>
                  </a:lnTo>
                  <a:lnTo>
                    <a:pt x="439" y="116"/>
                  </a:lnTo>
                  <a:lnTo>
                    <a:pt x="415" y="123"/>
                  </a:lnTo>
                  <a:lnTo>
                    <a:pt x="408" y="143"/>
                  </a:lnTo>
                  <a:lnTo>
                    <a:pt x="416" y="145"/>
                  </a:lnTo>
                  <a:lnTo>
                    <a:pt x="419" y="177"/>
                  </a:lnTo>
                  <a:lnTo>
                    <a:pt x="396" y="178"/>
                  </a:lnTo>
                  <a:lnTo>
                    <a:pt x="386" y="180"/>
                  </a:lnTo>
                  <a:lnTo>
                    <a:pt x="378" y="187"/>
                  </a:lnTo>
                  <a:lnTo>
                    <a:pt x="372" y="195"/>
                  </a:lnTo>
                  <a:lnTo>
                    <a:pt x="368" y="201"/>
                  </a:lnTo>
                  <a:lnTo>
                    <a:pt x="348" y="207"/>
                  </a:lnTo>
                  <a:lnTo>
                    <a:pt x="340" y="219"/>
                  </a:lnTo>
                  <a:lnTo>
                    <a:pt x="329" y="215"/>
                  </a:lnTo>
                  <a:lnTo>
                    <a:pt x="325" y="220"/>
                  </a:lnTo>
                  <a:lnTo>
                    <a:pt x="334" y="225"/>
                  </a:lnTo>
                  <a:lnTo>
                    <a:pt x="322" y="234"/>
                  </a:lnTo>
                  <a:lnTo>
                    <a:pt x="296" y="246"/>
                  </a:lnTo>
                  <a:lnTo>
                    <a:pt x="290" y="239"/>
                  </a:lnTo>
                  <a:lnTo>
                    <a:pt x="274" y="243"/>
                  </a:lnTo>
                  <a:lnTo>
                    <a:pt x="250" y="196"/>
                  </a:lnTo>
                  <a:lnTo>
                    <a:pt x="236" y="198"/>
                  </a:lnTo>
                  <a:lnTo>
                    <a:pt x="229" y="193"/>
                  </a:lnTo>
                  <a:lnTo>
                    <a:pt x="223" y="198"/>
                  </a:lnTo>
                  <a:lnTo>
                    <a:pt x="222" y="200"/>
                  </a:lnTo>
                  <a:lnTo>
                    <a:pt x="215" y="204"/>
                  </a:lnTo>
                  <a:lnTo>
                    <a:pt x="210" y="205"/>
                  </a:lnTo>
                  <a:lnTo>
                    <a:pt x="199" y="210"/>
                  </a:lnTo>
                  <a:lnTo>
                    <a:pt x="192" y="212"/>
                  </a:lnTo>
                  <a:lnTo>
                    <a:pt x="179" y="211"/>
                  </a:lnTo>
                  <a:lnTo>
                    <a:pt x="166" y="208"/>
                  </a:lnTo>
                  <a:lnTo>
                    <a:pt x="154" y="209"/>
                  </a:lnTo>
                  <a:lnTo>
                    <a:pt x="142" y="210"/>
                  </a:lnTo>
                  <a:lnTo>
                    <a:pt x="138" y="207"/>
                  </a:lnTo>
                  <a:lnTo>
                    <a:pt x="125" y="190"/>
                  </a:lnTo>
                  <a:lnTo>
                    <a:pt x="116" y="185"/>
                  </a:lnTo>
                  <a:lnTo>
                    <a:pt x="112" y="212"/>
                  </a:lnTo>
                  <a:lnTo>
                    <a:pt x="105" y="211"/>
                  </a:lnTo>
                  <a:lnTo>
                    <a:pt x="100" y="205"/>
                  </a:lnTo>
                  <a:lnTo>
                    <a:pt x="92" y="197"/>
                  </a:lnTo>
                  <a:lnTo>
                    <a:pt x="60" y="211"/>
                  </a:lnTo>
                  <a:lnTo>
                    <a:pt x="58" y="208"/>
                  </a:lnTo>
                  <a:lnTo>
                    <a:pt x="54" y="209"/>
                  </a:lnTo>
                  <a:lnTo>
                    <a:pt x="50" y="207"/>
                  </a:lnTo>
                  <a:lnTo>
                    <a:pt x="36" y="222"/>
                  </a:lnTo>
                  <a:lnTo>
                    <a:pt x="29" y="235"/>
                  </a:lnTo>
                  <a:lnTo>
                    <a:pt x="22" y="247"/>
                  </a:lnTo>
                  <a:lnTo>
                    <a:pt x="14" y="262"/>
                  </a:lnTo>
                  <a:lnTo>
                    <a:pt x="13" y="269"/>
                  </a:lnTo>
                  <a:lnTo>
                    <a:pt x="1" y="285"/>
                  </a:lnTo>
                  <a:lnTo>
                    <a:pt x="0" y="308"/>
                  </a:lnTo>
                  <a:lnTo>
                    <a:pt x="13" y="336"/>
                  </a:lnTo>
                  <a:lnTo>
                    <a:pt x="40" y="372"/>
                  </a:ln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9" name="Freeform 3152"/>
            <p:cNvSpPr>
              <a:spLocks/>
            </p:cNvSpPr>
            <p:nvPr/>
          </p:nvSpPr>
          <p:spPr bwMode="auto">
            <a:xfrm>
              <a:off x="2903220" y="4521200"/>
              <a:ext cx="1038860" cy="1137920"/>
            </a:xfrm>
            <a:custGeom>
              <a:avLst/>
              <a:gdLst>
                <a:gd name="T0" fmla="*/ 6985 w 1636"/>
                <a:gd name="T1" fmla="*/ 951230 h 1792"/>
                <a:gd name="T2" fmla="*/ 68580 w 1636"/>
                <a:gd name="T3" fmla="*/ 798195 h 1792"/>
                <a:gd name="T4" fmla="*/ 120650 w 1636"/>
                <a:gd name="T5" fmla="*/ 706755 h 1792"/>
                <a:gd name="T6" fmla="*/ 73660 w 1636"/>
                <a:gd name="T7" fmla="*/ 636270 h 1792"/>
                <a:gd name="T8" fmla="*/ 215900 w 1636"/>
                <a:gd name="T9" fmla="*/ 398780 h 1792"/>
                <a:gd name="T10" fmla="*/ 259080 w 1636"/>
                <a:gd name="T11" fmla="*/ 314960 h 1792"/>
                <a:gd name="T12" fmla="*/ 322580 w 1636"/>
                <a:gd name="T13" fmla="*/ 458470 h 1792"/>
                <a:gd name="T14" fmla="*/ 442595 w 1636"/>
                <a:gd name="T15" fmla="*/ 402590 h 1792"/>
                <a:gd name="T16" fmla="*/ 545465 w 1636"/>
                <a:gd name="T17" fmla="*/ 420370 h 1792"/>
                <a:gd name="T18" fmla="*/ 543560 w 1636"/>
                <a:gd name="T19" fmla="*/ 427990 h 1792"/>
                <a:gd name="T20" fmla="*/ 537845 w 1636"/>
                <a:gd name="T21" fmla="*/ 438785 h 1792"/>
                <a:gd name="T22" fmla="*/ 533400 w 1636"/>
                <a:gd name="T23" fmla="*/ 448945 h 1792"/>
                <a:gd name="T24" fmla="*/ 494665 w 1636"/>
                <a:gd name="T25" fmla="*/ 499110 h 1792"/>
                <a:gd name="T26" fmla="*/ 517525 w 1636"/>
                <a:gd name="T27" fmla="*/ 514350 h 1792"/>
                <a:gd name="T28" fmla="*/ 524510 w 1636"/>
                <a:gd name="T29" fmla="*/ 528320 h 1792"/>
                <a:gd name="T30" fmla="*/ 532765 w 1636"/>
                <a:gd name="T31" fmla="*/ 537210 h 1792"/>
                <a:gd name="T32" fmla="*/ 542925 w 1636"/>
                <a:gd name="T33" fmla="*/ 546735 h 1792"/>
                <a:gd name="T34" fmla="*/ 562610 w 1636"/>
                <a:gd name="T35" fmla="*/ 586740 h 1792"/>
                <a:gd name="T36" fmla="*/ 590550 w 1636"/>
                <a:gd name="T37" fmla="*/ 567690 h 1792"/>
                <a:gd name="T38" fmla="*/ 601345 w 1636"/>
                <a:gd name="T39" fmla="*/ 495300 h 1792"/>
                <a:gd name="T40" fmla="*/ 650875 w 1636"/>
                <a:gd name="T41" fmla="*/ 476885 h 1792"/>
                <a:gd name="T42" fmla="*/ 725805 w 1636"/>
                <a:gd name="T43" fmla="*/ 484505 h 1792"/>
                <a:gd name="T44" fmla="*/ 761365 w 1636"/>
                <a:gd name="T45" fmla="*/ 509270 h 1792"/>
                <a:gd name="T46" fmla="*/ 906780 w 1636"/>
                <a:gd name="T47" fmla="*/ 359410 h 1792"/>
                <a:gd name="T48" fmla="*/ 817880 w 1636"/>
                <a:gd name="T49" fmla="*/ 247650 h 1792"/>
                <a:gd name="T50" fmla="*/ 720090 w 1636"/>
                <a:gd name="T51" fmla="*/ 211455 h 1792"/>
                <a:gd name="T52" fmla="*/ 643890 w 1636"/>
                <a:gd name="T53" fmla="*/ 170180 h 1792"/>
                <a:gd name="T54" fmla="*/ 629285 w 1636"/>
                <a:gd name="T55" fmla="*/ 119380 h 1792"/>
                <a:gd name="T56" fmla="*/ 603885 w 1636"/>
                <a:gd name="T57" fmla="*/ 114300 h 1792"/>
                <a:gd name="T58" fmla="*/ 622935 w 1636"/>
                <a:gd name="T59" fmla="*/ 39370 h 1792"/>
                <a:gd name="T60" fmla="*/ 727075 w 1636"/>
                <a:gd name="T61" fmla="*/ 200660 h 1792"/>
                <a:gd name="T62" fmla="*/ 901700 w 1636"/>
                <a:gd name="T63" fmla="*/ 257810 h 1792"/>
                <a:gd name="T64" fmla="*/ 907415 w 1636"/>
                <a:gd name="T65" fmla="*/ 208280 h 1792"/>
                <a:gd name="T66" fmla="*/ 1017905 w 1636"/>
                <a:gd name="T67" fmla="*/ 347980 h 1792"/>
                <a:gd name="T68" fmla="*/ 981710 w 1636"/>
                <a:gd name="T69" fmla="*/ 441325 h 1792"/>
                <a:gd name="T70" fmla="*/ 966470 w 1636"/>
                <a:gd name="T71" fmla="*/ 478790 h 1792"/>
                <a:gd name="T72" fmla="*/ 1000760 w 1636"/>
                <a:gd name="T73" fmla="*/ 576580 h 1792"/>
                <a:gd name="T74" fmla="*/ 993140 w 1636"/>
                <a:gd name="T75" fmla="*/ 654685 h 1792"/>
                <a:gd name="T76" fmla="*/ 922655 w 1636"/>
                <a:gd name="T77" fmla="*/ 737235 h 1792"/>
                <a:gd name="T78" fmla="*/ 880745 w 1636"/>
                <a:gd name="T79" fmla="*/ 783590 h 1792"/>
                <a:gd name="T80" fmla="*/ 929640 w 1636"/>
                <a:gd name="T81" fmla="*/ 873760 h 1792"/>
                <a:gd name="T82" fmla="*/ 932180 w 1636"/>
                <a:gd name="T83" fmla="*/ 921385 h 1792"/>
                <a:gd name="T84" fmla="*/ 838835 w 1636"/>
                <a:gd name="T85" fmla="*/ 953770 h 1792"/>
                <a:gd name="T86" fmla="*/ 817245 w 1636"/>
                <a:gd name="T87" fmla="*/ 971550 h 1792"/>
                <a:gd name="T88" fmla="*/ 765810 w 1636"/>
                <a:gd name="T89" fmla="*/ 968375 h 1792"/>
                <a:gd name="T90" fmla="*/ 737870 w 1636"/>
                <a:gd name="T91" fmla="*/ 968375 h 1792"/>
                <a:gd name="T92" fmla="*/ 716280 w 1636"/>
                <a:gd name="T93" fmla="*/ 977265 h 1792"/>
                <a:gd name="T94" fmla="*/ 698500 w 1636"/>
                <a:gd name="T95" fmla="*/ 1001395 h 1792"/>
                <a:gd name="T96" fmla="*/ 676910 w 1636"/>
                <a:gd name="T97" fmla="*/ 995045 h 1792"/>
                <a:gd name="T98" fmla="*/ 657860 w 1636"/>
                <a:gd name="T99" fmla="*/ 949325 h 1792"/>
                <a:gd name="T100" fmla="*/ 609600 w 1636"/>
                <a:gd name="T101" fmla="*/ 955675 h 1792"/>
                <a:gd name="T102" fmla="*/ 561975 w 1636"/>
                <a:gd name="T103" fmla="*/ 970915 h 1792"/>
                <a:gd name="T104" fmla="*/ 585470 w 1636"/>
                <a:gd name="T105" fmla="*/ 1069975 h 1792"/>
                <a:gd name="T106" fmla="*/ 523875 w 1636"/>
                <a:gd name="T107" fmla="*/ 1132205 h 1792"/>
                <a:gd name="T108" fmla="*/ 354965 w 1636"/>
                <a:gd name="T109" fmla="*/ 1094105 h 1792"/>
                <a:gd name="T110" fmla="*/ 175260 w 1636"/>
                <a:gd name="T111" fmla="*/ 1049020 h 1792"/>
                <a:gd name="T112" fmla="*/ 170180 w 1636"/>
                <a:gd name="T113" fmla="*/ 1041400 h 1792"/>
                <a:gd name="T114" fmla="*/ 159385 w 1636"/>
                <a:gd name="T115" fmla="*/ 1047750 h 1792"/>
                <a:gd name="T116" fmla="*/ 702945 w 1636"/>
                <a:gd name="T117" fmla="*/ 724535 h 17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36"/>
                <a:gd name="T178" fmla="*/ 0 h 1792"/>
                <a:gd name="T179" fmla="*/ 1636 w 1636"/>
                <a:gd name="T180" fmla="*/ 1792 h 17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36" h="1792">
                  <a:moveTo>
                    <a:pt x="248" y="1647"/>
                  </a:moveTo>
                  <a:lnTo>
                    <a:pt x="199" y="1603"/>
                  </a:lnTo>
                  <a:lnTo>
                    <a:pt x="188" y="1578"/>
                  </a:lnTo>
                  <a:lnTo>
                    <a:pt x="183" y="1566"/>
                  </a:lnTo>
                  <a:lnTo>
                    <a:pt x="174" y="1548"/>
                  </a:lnTo>
                  <a:lnTo>
                    <a:pt x="165" y="1537"/>
                  </a:lnTo>
                  <a:lnTo>
                    <a:pt x="151" y="1528"/>
                  </a:lnTo>
                  <a:lnTo>
                    <a:pt x="133" y="1520"/>
                  </a:lnTo>
                  <a:lnTo>
                    <a:pt x="117" y="1514"/>
                  </a:lnTo>
                  <a:lnTo>
                    <a:pt x="107" y="1512"/>
                  </a:lnTo>
                  <a:lnTo>
                    <a:pt x="91" y="1514"/>
                  </a:lnTo>
                  <a:lnTo>
                    <a:pt x="76" y="1516"/>
                  </a:lnTo>
                  <a:lnTo>
                    <a:pt x="44" y="1513"/>
                  </a:lnTo>
                  <a:lnTo>
                    <a:pt x="18" y="1502"/>
                  </a:lnTo>
                  <a:lnTo>
                    <a:pt x="11" y="1498"/>
                  </a:lnTo>
                  <a:lnTo>
                    <a:pt x="12" y="1490"/>
                  </a:lnTo>
                  <a:lnTo>
                    <a:pt x="4" y="1481"/>
                  </a:lnTo>
                  <a:lnTo>
                    <a:pt x="0" y="1472"/>
                  </a:lnTo>
                  <a:lnTo>
                    <a:pt x="0" y="1450"/>
                  </a:lnTo>
                  <a:lnTo>
                    <a:pt x="3" y="1439"/>
                  </a:lnTo>
                  <a:lnTo>
                    <a:pt x="8" y="1423"/>
                  </a:lnTo>
                  <a:lnTo>
                    <a:pt x="20" y="1404"/>
                  </a:lnTo>
                  <a:lnTo>
                    <a:pt x="31" y="1391"/>
                  </a:lnTo>
                  <a:lnTo>
                    <a:pt x="20" y="1385"/>
                  </a:lnTo>
                  <a:lnTo>
                    <a:pt x="44" y="1337"/>
                  </a:lnTo>
                  <a:lnTo>
                    <a:pt x="60" y="1311"/>
                  </a:lnTo>
                  <a:lnTo>
                    <a:pt x="68" y="1295"/>
                  </a:lnTo>
                  <a:lnTo>
                    <a:pt x="83" y="1254"/>
                  </a:lnTo>
                  <a:lnTo>
                    <a:pt x="100" y="1257"/>
                  </a:lnTo>
                  <a:lnTo>
                    <a:pt x="108" y="1257"/>
                  </a:lnTo>
                  <a:lnTo>
                    <a:pt x="120" y="1255"/>
                  </a:lnTo>
                  <a:lnTo>
                    <a:pt x="124" y="1253"/>
                  </a:lnTo>
                  <a:lnTo>
                    <a:pt x="128" y="1254"/>
                  </a:lnTo>
                  <a:lnTo>
                    <a:pt x="131" y="1260"/>
                  </a:lnTo>
                  <a:lnTo>
                    <a:pt x="132" y="1263"/>
                  </a:lnTo>
                  <a:lnTo>
                    <a:pt x="137" y="1263"/>
                  </a:lnTo>
                  <a:lnTo>
                    <a:pt x="140" y="1267"/>
                  </a:lnTo>
                  <a:lnTo>
                    <a:pt x="141" y="1271"/>
                  </a:lnTo>
                  <a:lnTo>
                    <a:pt x="150" y="1272"/>
                  </a:lnTo>
                  <a:lnTo>
                    <a:pt x="160" y="1222"/>
                  </a:lnTo>
                  <a:lnTo>
                    <a:pt x="168" y="1183"/>
                  </a:lnTo>
                  <a:lnTo>
                    <a:pt x="172" y="1169"/>
                  </a:lnTo>
                  <a:lnTo>
                    <a:pt x="177" y="1144"/>
                  </a:lnTo>
                  <a:lnTo>
                    <a:pt x="184" y="1113"/>
                  </a:lnTo>
                  <a:lnTo>
                    <a:pt x="190" y="1113"/>
                  </a:lnTo>
                  <a:lnTo>
                    <a:pt x="195" y="1099"/>
                  </a:lnTo>
                  <a:lnTo>
                    <a:pt x="203" y="1071"/>
                  </a:lnTo>
                  <a:lnTo>
                    <a:pt x="214" y="1028"/>
                  </a:lnTo>
                  <a:lnTo>
                    <a:pt x="199" y="1035"/>
                  </a:lnTo>
                  <a:lnTo>
                    <a:pt x="190" y="1054"/>
                  </a:lnTo>
                  <a:lnTo>
                    <a:pt x="169" y="1051"/>
                  </a:lnTo>
                  <a:lnTo>
                    <a:pt x="166" y="1053"/>
                  </a:lnTo>
                  <a:lnTo>
                    <a:pt x="139" y="1049"/>
                  </a:lnTo>
                  <a:lnTo>
                    <a:pt x="137" y="1058"/>
                  </a:lnTo>
                  <a:lnTo>
                    <a:pt x="97" y="1053"/>
                  </a:lnTo>
                  <a:lnTo>
                    <a:pt x="92" y="1053"/>
                  </a:lnTo>
                  <a:lnTo>
                    <a:pt x="85" y="1053"/>
                  </a:lnTo>
                  <a:lnTo>
                    <a:pt x="76" y="1031"/>
                  </a:lnTo>
                  <a:lnTo>
                    <a:pt x="99" y="1022"/>
                  </a:lnTo>
                  <a:lnTo>
                    <a:pt x="116" y="1002"/>
                  </a:lnTo>
                  <a:lnTo>
                    <a:pt x="129" y="965"/>
                  </a:lnTo>
                  <a:lnTo>
                    <a:pt x="142" y="908"/>
                  </a:lnTo>
                  <a:lnTo>
                    <a:pt x="147" y="894"/>
                  </a:lnTo>
                  <a:lnTo>
                    <a:pt x="155" y="863"/>
                  </a:lnTo>
                  <a:lnTo>
                    <a:pt x="166" y="848"/>
                  </a:lnTo>
                  <a:lnTo>
                    <a:pt x="171" y="843"/>
                  </a:lnTo>
                  <a:lnTo>
                    <a:pt x="178" y="837"/>
                  </a:lnTo>
                  <a:lnTo>
                    <a:pt x="191" y="827"/>
                  </a:lnTo>
                  <a:lnTo>
                    <a:pt x="219" y="795"/>
                  </a:lnTo>
                  <a:lnTo>
                    <a:pt x="236" y="764"/>
                  </a:lnTo>
                  <a:lnTo>
                    <a:pt x="260" y="730"/>
                  </a:lnTo>
                  <a:lnTo>
                    <a:pt x="276" y="697"/>
                  </a:lnTo>
                  <a:lnTo>
                    <a:pt x="298" y="673"/>
                  </a:lnTo>
                  <a:lnTo>
                    <a:pt x="327" y="645"/>
                  </a:lnTo>
                  <a:lnTo>
                    <a:pt x="340" y="628"/>
                  </a:lnTo>
                  <a:lnTo>
                    <a:pt x="341" y="618"/>
                  </a:lnTo>
                  <a:lnTo>
                    <a:pt x="339" y="612"/>
                  </a:lnTo>
                  <a:lnTo>
                    <a:pt x="336" y="603"/>
                  </a:lnTo>
                  <a:lnTo>
                    <a:pt x="332" y="593"/>
                  </a:lnTo>
                  <a:lnTo>
                    <a:pt x="325" y="584"/>
                  </a:lnTo>
                  <a:lnTo>
                    <a:pt x="320" y="566"/>
                  </a:lnTo>
                  <a:lnTo>
                    <a:pt x="321" y="548"/>
                  </a:lnTo>
                  <a:lnTo>
                    <a:pt x="328" y="536"/>
                  </a:lnTo>
                  <a:lnTo>
                    <a:pt x="332" y="525"/>
                  </a:lnTo>
                  <a:lnTo>
                    <a:pt x="339" y="517"/>
                  </a:lnTo>
                  <a:lnTo>
                    <a:pt x="347" y="507"/>
                  </a:lnTo>
                  <a:lnTo>
                    <a:pt x="358" y="502"/>
                  </a:lnTo>
                  <a:lnTo>
                    <a:pt x="377" y="496"/>
                  </a:lnTo>
                  <a:lnTo>
                    <a:pt x="393" y="495"/>
                  </a:lnTo>
                  <a:lnTo>
                    <a:pt x="408" y="496"/>
                  </a:lnTo>
                  <a:lnTo>
                    <a:pt x="425" y="500"/>
                  </a:lnTo>
                  <a:lnTo>
                    <a:pt x="444" y="508"/>
                  </a:lnTo>
                  <a:lnTo>
                    <a:pt x="468" y="518"/>
                  </a:lnTo>
                  <a:lnTo>
                    <a:pt x="486" y="529"/>
                  </a:lnTo>
                  <a:lnTo>
                    <a:pt x="504" y="547"/>
                  </a:lnTo>
                  <a:lnTo>
                    <a:pt x="508" y="559"/>
                  </a:lnTo>
                  <a:lnTo>
                    <a:pt x="511" y="575"/>
                  </a:lnTo>
                  <a:lnTo>
                    <a:pt x="512" y="594"/>
                  </a:lnTo>
                  <a:lnTo>
                    <a:pt x="507" y="610"/>
                  </a:lnTo>
                  <a:lnTo>
                    <a:pt x="500" y="632"/>
                  </a:lnTo>
                  <a:lnTo>
                    <a:pt x="498" y="644"/>
                  </a:lnTo>
                  <a:lnTo>
                    <a:pt x="496" y="670"/>
                  </a:lnTo>
                  <a:lnTo>
                    <a:pt x="498" y="697"/>
                  </a:lnTo>
                  <a:lnTo>
                    <a:pt x="502" y="709"/>
                  </a:lnTo>
                  <a:lnTo>
                    <a:pt x="508" y="722"/>
                  </a:lnTo>
                  <a:lnTo>
                    <a:pt x="521" y="745"/>
                  </a:lnTo>
                  <a:lnTo>
                    <a:pt x="538" y="762"/>
                  </a:lnTo>
                  <a:lnTo>
                    <a:pt x="551" y="768"/>
                  </a:lnTo>
                  <a:lnTo>
                    <a:pt x="564" y="772"/>
                  </a:lnTo>
                  <a:lnTo>
                    <a:pt x="577" y="774"/>
                  </a:lnTo>
                  <a:lnTo>
                    <a:pt x="593" y="772"/>
                  </a:lnTo>
                  <a:lnTo>
                    <a:pt x="604" y="765"/>
                  </a:lnTo>
                  <a:lnTo>
                    <a:pt x="612" y="758"/>
                  </a:lnTo>
                  <a:lnTo>
                    <a:pt x="623" y="744"/>
                  </a:lnTo>
                  <a:lnTo>
                    <a:pt x="633" y="727"/>
                  </a:lnTo>
                  <a:lnTo>
                    <a:pt x="640" y="709"/>
                  </a:lnTo>
                  <a:lnTo>
                    <a:pt x="651" y="683"/>
                  </a:lnTo>
                  <a:lnTo>
                    <a:pt x="663" y="664"/>
                  </a:lnTo>
                  <a:lnTo>
                    <a:pt x="678" y="649"/>
                  </a:lnTo>
                  <a:lnTo>
                    <a:pt x="697" y="634"/>
                  </a:lnTo>
                  <a:lnTo>
                    <a:pt x="709" y="627"/>
                  </a:lnTo>
                  <a:lnTo>
                    <a:pt x="739" y="616"/>
                  </a:lnTo>
                  <a:lnTo>
                    <a:pt x="761" y="613"/>
                  </a:lnTo>
                  <a:lnTo>
                    <a:pt x="762" y="622"/>
                  </a:lnTo>
                  <a:lnTo>
                    <a:pt x="778" y="624"/>
                  </a:lnTo>
                  <a:lnTo>
                    <a:pt x="792" y="629"/>
                  </a:lnTo>
                  <a:lnTo>
                    <a:pt x="817" y="653"/>
                  </a:lnTo>
                  <a:lnTo>
                    <a:pt x="849" y="655"/>
                  </a:lnTo>
                  <a:lnTo>
                    <a:pt x="849" y="656"/>
                  </a:lnTo>
                  <a:lnTo>
                    <a:pt x="850" y="657"/>
                  </a:lnTo>
                  <a:lnTo>
                    <a:pt x="852" y="657"/>
                  </a:lnTo>
                  <a:lnTo>
                    <a:pt x="855" y="657"/>
                  </a:lnTo>
                  <a:lnTo>
                    <a:pt x="857" y="658"/>
                  </a:lnTo>
                  <a:lnTo>
                    <a:pt x="858" y="660"/>
                  </a:lnTo>
                  <a:lnTo>
                    <a:pt x="859" y="662"/>
                  </a:lnTo>
                  <a:lnTo>
                    <a:pt x="858" y="662"/>
                  </a:lnTo>
                  <a:lnTo>
                    <a:pt x="855" y="663"/>
                  </a:lnTo>
                  <a:lnTo>
                    <a:pt x="853" y="665"/>
                  </a:lnTo>
                  <a:lnTo>
                    <a:pt x="852" y="665"/>
                  </a:lnTo>
                  <a:lnTo>
                    <a:pt x="851" y="667"/>
                  </a:lnTo>
                  <a:lnTo>
                    <a:pt x="850" y="669"/>
                  </a:lnTo>
                  <a:lnTo>
                    <a:pt x="851" y="670"/>
                  </a:lnTo>
                  <a:lnTo>
                    <a:pt x="855" y="669"/>
                  </a:lnTo>
                  <a:lnTo>
                    <a:pt x="856" y="669"/>
                  </a:lnTo>
                  <a:lnTo>
                    <a:pt x="858" y="670"/>
                  </a:lnTo>
                  <a:lnTo>
                    <a:pt x="859" y="672"/>
                  </a:lnTo>
                  <a:lnTo>
                    <a:pt x="859" y="673"/>
                  </a:lnTo>
                  <a:lnTo>
                    <a:pt x="858" y="674"/>
                  </a:lnTo>
                  <a:lnTo>
                    <a:pt x="857" y="674"/>
                  </a:lnTo>
                  <a:lnTo>
                    <a:pt x="856" y="674"/>
                  </a:lnTo>
                  <a:lnTo>
                    <a:pt x="853" y="672"/>
                  </a:lnTo>
                  <a:lnTo>
                    <a:pt x="852" y="672"/>
                  </a:lnTo>
                  <a:lnTo>
                    <a:pt x="851" y="673"/>
                  </a:lnTo>
                  <a:lnTo>
                    <a:pt x="850" y="674"/>
                  </a:lnTo>
                  <a:lnTo>
                    <a:pt x="850" y="675"/>
                  </a:lnTo>
                  <a:lnTo>
                    <a:pt x="852" y="677"/>
                  </a:lnTo>
                  <a:lnTo>
                    <a:pt x="851" y="680"/>
                  </a:lnTo>
                  <a:lnTo>
                    <a:pt x="850" y="681"/>
                  </a:lnTo>
                  <a:lnTo>
                    <a:pt x="849" y="682"/>
                  </a:lnTo>
                  <a:lnTo>
                    <a:pt x="847" y="683"/>
                  </a:lnTo>
                  <a:lnTo>
                    <a:pt x="847" y="684"/>
                  </a:lnTo>
                  <a:lnTo>
                    <a:pt x="848" y="684"/>
                  </a:lnTo>
                  <a:lnTo>
                    <a:pt x="849" y="685"/>
                  </a:lnTo>
                  <a:lnTo>
                    <a:pt x="849" y="688"/>
                  </a:lnTo>
                  <a:lnTo>
                    <a:pt x="847" y="691"/>
                  </a:lnTo>
                  <a:lnTo>
                    <a:pt x="846" y="692"/>
                  </a:lnTo>
                  <a:lnTo>
                    <a:pt x="846" y="693"/>
                  </a:lnTo>
                  <a:lnTo>
                    <a:pt x="844" y="693"/>
                  </a:lnTo>
                  <a:lnTo>
                    <a:pt x="841" y="693"/>
                  </a:lnTo>
                  <a:lnTo>
                    <a:pt x="841" y="694"/>
                  </a:lnTo>
                  <a:lnTo>
                    <a:pt x="843" y="696"/>
                  </a:lnTo>
                  <a:lnTo>
                    <a:pt x="841" y="697"/>
                  </a:lnTo>
                  <a:lnTo>
                    <a:pt x="840" y="697"/>
                  </a:lnTo>
                  <a:lnTo>
                    <a:pt x="839" y="698"/>
                  </a:lnTo>
                  <a:lnTo>
                    <a:pt x="840" y="699"/>
                  </a:lnTo>
                  <a:lnTo>
                    <a:pt x="841" y="702"/>
                  </a:lnTo>
                  <a:lnTo>
                    <a:pt x="843" y="703"/>
                  </a:lnTo>
                  <a:lnTo>
                    <a:pt x="843" y="705"/>
                  </a:lnTo>
                  <a:lnTo>
                    <a:pt x="841" y="706"/>
                  </a:lnTo>
                  <a:lnTo>
                    <a:pt x="840" y="707"/>
                  </a:lnTo>
                  <a:lnTo>
                    <a:pt x="841" y="709"/>
                  </a:lnTo>
                  <a:lnTo>
                    <a:pt x="843" y="711"/>
                  </a:lnTo>
                  <a:lnTo>
                    <a:pt x="837" y="715"/>
                  </a:lnTo>
                  <a:lnTo>
                    <a:pt x="827" y="716"/>
                  </a:lnTo>
                  <a:lnTo>
                    <a:pt x="827" y="720"/>
                  </a:lnTo>
                  <a:lnTo>
                    <a:pt x="827" y="740"/>
                  </a:lnTo>
                  <a:lnTo>
                    <a:pt x="816" y="733"/>
                  </a:lnTo>
                  <a:lnTo>
                    <a:pt x="809" y="739"/>
                  </a:lnTo>
                  <a:lnTo>
                    <a:pt x="805" y="735"/>
                  </a:lnTo>
                  <a:lnTo>
                    <a:pt x="798" y="740"/>
                  </a:lnTo>
                  <a:lnTo>
                    <a:pt x="803" y="752"/>
                  </a:lnTo>
                  <a:lnTo>
                    <a:pt x="795" y="757"/>
                  </a:lnTo>
                  <a:lnTo>
                    <a:pt x="798" y="765"/>
                  </a:lnTo>
                  <a:lnTo>
                    <a:pt x="762" y="780"/>
                  </a:lnTo>
                  <a:lnTo>
                    <a:pt x="779" y="786"/>
                  </a:lnTo>
                  <a:lnTo>
                    <a:pt x="789" y="789"/>
                  </a:lnTo>
                  <a:lnTo>
                    <a:pt x="796" y="783"/>
                  </a:lnTo>
                  <a:lnTo>
                    <a:pt x="802" y="788"/>
                  </a:lnTo>
                  <a:lnTo>
                    <a:pt x="811" y="779"/>
                  </a:lnTo>
                  <a:lnTo>
                    <a:pt x="826" y="785"/>
                  </a:lnTo>
                  <a:lnTo>
                    <a:pt x="824" y="787"/>
                  </a:lnTo>
                  <a:lnTo>
                    <a:pt x="824" y="790"/>
                  </a:lnTo>
                  <a:lnTo>
                    <a:pt x="822" y="792"/>
                  </a:lnTo>
                  <a:lnTo>
                    <a:pt x="821" y="796"/>
                  </a:lnTo>
                  <a:lnTo>
                    <a:pt x="822" y="800"/>
                  </a:lnTo>
                  <a:lnTo>
                    <a:pt x="821" y="800"/>
                  </a:lnTo>
                  <a:lnTo>
                    <a:pt x="819" y="802"/>
                  </a:lnTo>
                  <a:lnTo>
                    <a:pt x="817" y="806"/>
                  </a:lnTo>
                  <a:lnTo>
                    <a:pt x="815" y="808"/>
                  </a:lnTo>
                  <a:lnTo>
                    <a:pt x="815" y="810"/>
                  </a:lnTo>
                  <a:lnTo>
                    <a:pt x="814" y="812"/>
                  </a:lnTo>
                  <a:lnTo>
                    <a:pt x="815" y="818"/>
                  </a:lnTo>
                  <a:lnTo>
                    <a:pt x="815" y="819"/>
                  </a:lnTo>
                  <a:lnTo>
                    <a:pt x="816" y="820"/>
                  </a:lnTo>
                  <a:lnTo>
                    <a:pt x="819" y="822"/>
                  </a:lnTo>
                  <a:lnTo>
                    <a:pt x="820" y="823"/>
                  </a:lnTo>
                  <a:lnTo>
                    <a:pt x="821" y="823"/>
                  </a:lnTo>
                  <a:lnTo>
                    <a:pt x="821" y="824"/>
                  </a:lnTo>
                  <a:lnTo>
                    <a:pt x="820" y="825"/>
                  </a:lnTo>
                  <a:lnTo>
                    <a:pt x="820" y="826"/>
                  </a:lnTo>
                  <a:lnTo>
                    <a:pt x="823" y="827"/>
                  </a:lnTo>
                  <a:lnTo>
                    <a:pt x="824" y="828"/>
                  </a:lnTo>
                  <a:lnTo>
                    <a:pt x="823" y="830"/>
                  </a:lnTo>
                  <a:lnTo>
                    <a:pt x="826" y="833"/>
                  </a:lnTo>
                  <a:lnTo>
                    <a:pt x="826" y="832"/>
                  </a:lnTo>
                  <a:lnTo>
                    <a:pt x="828" y="832"/>
                  </a:lnTo>
                  <a:lnTo>
                    <a:pt x="829" y="834"/>
                  </a:lnTo>
                  <a:lnTo>
                    <a:pt x="827" y="834"/>
                  </a:lnTo>
                  <a:lnTo>
                    <a:pt x="827" y="835"/>
                  </a:lnTo>
                  <a:lnTo>
                    <a:pt x="829" y="836"/>
                  </a:lnTo>
                  <a:lnTo>
                    <a:pt x="829" y="839"/>
                  </a:lnTo>
                  <a:lnTo>
                    <a:pt x="831" y="839"/>
                  </a:lnTo>
                  <a:lnTo>
                    <a:pt x="829" y="841"/>
                  </a:lnTo>
                  <a:lnTo>
                    <a:pt x="832" y="842"/>
                  </a:lnTo>
                  <a:lnTo>
                    <a:pt x="833" y="843"/>
                  </a:lnTo>
                  <a:lnTo>
                    <a:pt x="835" y="843"/>
                  </a:lnTo>
                  <a:lnTo>
                    <a:pt x="836" y="844"/>
                  </a:lnTo>
                  <a:lnTo>
                    <a:pt x="836" y="845"/>
                  </a:lnTo>
                  <a:lnTo>
                    <a:pt x="837" y="846"/>
                  </a:lnTo>
                  <a:lnTo>
                    <a:pt x="839" y="846"/>
                  </a:lnTo>
                  <a:lnTo>
                    <a:pt x="839" y="847"/>
                  </a:lnTo>
                  <a:lnTo>
                    <a:pt x="839" y="849"/>
                  </a:lnTo>
                  <a:lnTo>
                    <a:pt x="840" y="850"/>
                  </a:lnTo>
                  <a:lnTo>
                    <a:pt x="843" y="851"/>
                  </a:lnTo>
                  <a:lnTo>
                    <a:pt x="845" y="853"/>
                  </a:lnTo>
                  <a:lnTo>
                    <a:pt x="845" y="854"/>
                  </a:lnTo>
                  <a:lnTo>
                    <a:pt x="846" y="855"/>
                  </a:lnTo>
                  <a:lnTo>
                    <a:pt x="845" y="856"/>
                  </a:lnTo>
                  <a:lnTo>
                    <a:pt x="844" y="857"/>
                  </a:lnTo>
                  <a:lnTo>
                    <a:pt x="845" y="859"/>
                  </a:lnTo>
                  <a:lnTo>
                    <a:pt x="846" y="860"/>
                  </a:lnTo>
                  <a:lnTo>
                    <a:pt x="847" y="861"/>
                  </a:lnTo>
                  <a:lnTo>
                    <a:pt x="849" y="861"/>
                  </a:lnTo>
                  <a:lnTo>
                    <a:pt x="851" y="861"/>
                  </a:lnTo>
                  <a:lnTo>
                    <a:pt x="855" y="861"/>
                  </a:lnTo>
                  <a:lnTo>
                    <a:pt x="855" y="862"/>
                  </a:lnTo>
                  <a:lnTo>
                    <a:pt x="853" y="862"/>
                  </a:lnTo>
                  <a:lnTo>
                    <a:pt x="853" y="863"/>
                  </a:lnTo>
                  <a:lnTo>
                    <a:pt x="855" y="865"/>
                  </a:lnTo>
                  <a:lnTo>
                    <a:pt x="857" y="863"/>
                  </a:lnTo>
                  <a:lnTo>
                    <a:pt x="858" y="865"/>
                  </a:lnTo>
                  <a:lnTo>
                    <a:pt x="859" y="863"/>
                  </a:lnTo>
                  <a:lnTo>
                    <a:pt x="860" y="863"/>
                  </a:lnTo>
                  <a:lnTo>
                    <a:pt x="861" y="866"/>
                  </a:lnTo>
                  <a:lnTo>
                    <a:pt x="889" y="891"/>
                  </a:lnTo>
                  <a:lnTo>
                    <a:pt x="884" y="895"/>
                  </a:lnTo>
                  <a:lnTo>
                    <a:pt x="884" y="896"/>
                  </a:lnTo>
                  <a:lnTo>
                    <a:pt x="879" y="901"/>
                  </a:lnTo>
                  <a:lnTo>
                    <a:pt x="879" y="914"/>
                  </a:lnTo>
                  <a:lnTo>
                    <a:pt x="886" y="924"/>
                  </a:lnTo>
                  <a:lnTo>
                    <a:pt x="891" y="923"/>
                  </a:lnTo>
                  <a:lnTo>
                    <a:pt x="888" y="919"/>
                  </a:lnTo>
                  <a:lnTo>
                    <a:pt x="892" y="916"/>
                  </a:lnTo>
                  <a:lnTo>
                    <a:pt x="905" y="931"/>
                  </a:lnTo>
                  <a:lnTo>
                    <a:pt x="911" y="926"/>
                  </a:lnTo>
                  <a:lnTo>
                    <a:pt x="912" y="921"/>
                  </a:lnTo>
                  <a:lnTo>
                    <a:pt x="915" y="921"/>
                  </a:lnTo>
                  <a:lnTo>
                    <a:pt x="921" y="939"/>
                  </a:lnTo>
                  <a:lnTo>
                    <a:pt x="934" y="941"/>
                  </a:lnTo>
                  <a:lnTo>
                    <a:pt x="949" y="919"/>
                  </a:lnTo>
                  <a:lnTo>
                    <a:pt x="946" y="913"/>
                  </a:lnTo>
                  <a:lnTo>
                    <a:pt x="945" y="904"/>
                  </a:lnTo>
                  <a:lnTo>
                    <a:pt x="943" y="903"/>
                  </a:lnTo>
                  <a:lnTo>
                    <a:pt x="940" y="897"/>
                  </a:lnTo>
                  <a:lnTo>
                    <a:pt x="930" y="894"/>
                  </a:lnTo>
                  <a:lnTo>
                    <a:pt x="919" y="874"/>
                  </a:lnTo>
                  <a:lnTo>
                    <a:pt x="921" y="873"/>
                  </a:lnTo>
                  <a:lnTo>
                    <a:pt x="909" y="847"/>
                  </a:lnTo>
                  <a:lnTo>
                    <a:pt x="913" y="843"/>
                  </a:lnTo>
                  <a:lnTo>
                    <a:pt x="910" y="837"/>
                  </a:lnTo>
                  <a:lnTo>
                    <a:pt x="910" y="831"/>
                  </a:lnTo>
                  <a:lnTo>
                    <a:pt x="913" y="820"/>
                  </a:lnTo>
                  <a:lnTo>
                    <a:pt x="918" y="820"/>
                  </a:lnTo>
                  <a:lnTo>
                    <a:pt x="922" y="811"/>
                  </a:lnTo>
                  <a:lnTo>
                    <a:pt x="924" y="807"/>
                  </a:lnTo>
                  <a:lnTo>
                    <a:pt x="928" y="803"/>
                  </a:lnTo>
                  <a:lnTo>
                    <a:pt x="929" y="801"/>
                  </a:lnTo>
                  <a:lnTo>
                    <a:pt x="932" y="779"/>
                  </a:lnTo>
                  <a:lnTo>
                    <a:pt x="945" y="781"/>
                  </a:lnTo>
                  <a:lnTo>
                    <a:pt x="947" y="780"/>
                  </a:lnTo>
                  <a:lnTo>
                    <a:pt x="951" y="778"/>
                  </a:lnTo>
                  <a:lnTo>
                    <a:pt x="958" y="763"/>
                  </a:lnTo>
                  <a:lnTo>
                    <a:pt x="967" y="760"/>
                  </a:lnTo>
                  <a:lnTo>
                    <a:pt x="979" y="757"/>
                  </a:lnTo>
                  <a:lnTo>
                    <a:pt x="982" y="762"/>
                  </a:lnTo>
                  <a:lnTo>
                    <a:pt x="993" y="763"/>
                  </a:lnTo>
                  <a:lnTo>
                    <a:pt x="999" y="763"/>
                  </a:lnTo>
                  <a:lnTo>
                    <a:pt x="1002" y="756"/>
                  </a:lnTo>
                  <a:lnTo>
                    <a:pt x="1004" y="757"/>
                  </a:lnTo>
                  <a:lnTo>
                    <a:pt x="1008" y="754"/>
                  </a:lnTo>
                  <a:lnTo>
                    <a:pt x="1007" y="749"/>
                  </a:lnTo>
                  <a:lnTo>
                    <a:pt x="1008" y="745"/>
                  </a:lnTo>
                  <a:lnTo>
                    <a:pt x="1014" y="746"/>
                  </a:lnTo>
                  <a:lnTo>
                    <a:pt x="1023" y="749"/>
                  </a:lnTo>
                  <a:lnTo>
                    <a:pt x="1025" y="751"/>
                  </a:lnTo>
                  <a:lnTo>
                    <a:pt x="1023" y="761"/>
                  </a:lnTo>
                  <a:lnTo>
                    <a:pt x="1033" y="762"/>
                  </a:lnTo>
                  <a:lnTo>
                    <a:pt x="1043" y="773"/>
                  </a:lnTo>
                  <a:lnTo>
                    <a:pt x="1056" y="783"/>
                  </a:lnTo>
                  <a:lnTo>
                    <a:pt x="1074" y="778"/>
                  </a:lnTo>
                  <a:lnTo>
                    <a:pt x="1072" y="761"/>
                  </a:lnTo>
                  <a:lnTo>
                    <a:pt x="1083" y="755"/>
                  </a:lnTo>
                  <a:lnTo>
                    <a:pt x="1083" y="751"/>
                  </a:lnTo>
                  <a:lnTo>
                    <a:pt x="1086" y="751"/>
                  </a:lnTo>
                  <a:lnTo>
                    <a:pt x="1089" y="755"/>
                  </a:lnTo>
                  <a:lnTo>
                    <a:pt x="1091" y="752"/>
                  </a:lnTo>
                  <a:lnTo>
                    <a:pt x="1102" y="752"/>
                  </a:lnTo>
                  <a:lnTo>
                    <a:pt x="1111" y="746"/>
                  </a:lnTo>
                  <a:lnTo>
                    <a:pt x="1139" y="763"/>
                  </a:lnTo>
                  <a:lnTo>
                    <a:pt x="1143" y="763"/>
                  </a:lnTo>
                  <a:lnTo>
                    <a:pt x="1147" y="770"/>
                  </a:lnTo>
                  <a:lnTo>
                    <a:pt x="1144" y="774"/>
                  </a:lnTo>
                  <a:lnTo>
                    <a:pt x="1146" y="777"/>
                  </a:lnTo>
                  <a:lnTo>
                    <a:pt x="1148" y="774"/>
                  </a:lnTo>
                  <a:lnTo>
                    <a:pt x="1152" y="774"/>
                  </a:lnTo>
                  <a:lnTo>
                    <a:pt x="1155" y="769"/>
                  </a:lnTo>
                  <a:lnTo>
                    <a:pt x="1155" y="766"/>
                  </a:lnTo>
                  <a:lnTo>
                    <a:pt x="1157" y="764"/>
                  </a:lnTo>
                  <a:lnTo>
                    <a:pt x="1168" y="765"/>
                  </a:lnTo>
                  <a:lnTo>
                    <a:pt x="1162" y="770"/>
                  </a:lnTo>
                  <a:lnTo>
                    <a:pt x="1160" y="797"/>
                  </a:lnTo>
                  <a:lnTo>
                    <a:pt x="1158" y="815"/>
                  </a:lnTo>
                  <a:lnTo>
                    <a:pt x="1177" y="818"/>
                  </a:lnTo>
                  <a:lnTo>
                    <a:pt x="1197" y="820"/>
                  </a:lnTo>
                  <a:lnTo>
                    <a:pt x="1199" y="802"/>
                  </a:lnTo>
                  <a:lnTo>
                    <a:pt x="1204" y="768"/>
                  </a:lnTo>
                  <a:lnTo>
                    <a:pt x="1206" y="754"/>
                  </a:lnTo>
                  <a:lnTo>
                    <a:pt x="1208" y="725"/>
                  </a:lnTo>
                  <a:lnTo>
                    <a:pt x="1213" y="723"/>
                  </a:lnTo>
                  <a:lnTo>
                    <a:pt x="1219" y="725"/>
                  </a:lnTo>
                  <a:lnTo>
                    <a:pt x="1268" y="730"/>
                  </a:lnTo>
                  <a:lnTo>
                    <a:pt x="1305" y="734"/>
                  </a:lnTo>
                  <a:lnTo>
                    <a:pt x="1311" y="696"/>
                  </a:lnTo>
                  <a:lnTo>
                    <a:pt x="1315" y="679"/>
                  </a:lnTo>
                  <a:lnTo>
                    <a:pt x="1319" y="658"/>
                  </a:lnTo>
                  <a:lnTo>
                    <a:pt x="1378" y="665"/>
                  </a:lnTo>
                  <a:lnTo>
                    <a:pt x="1415" y="670"/>
                  </a:lnTo>
                  <a:lnTo>
                    <a:pt x="1422" y="622"/>
                  </a:lnTo>
                  <a:lnTo>
                    <a:pt x="1425" y="590"/>
                  </a:lnTo>
                  <a:lnTo>
                    <a:pt x="1428" y="566"/>
                  </a:lnTo>
                  <a:lnTo>
                    <a:pt x="1392" y="560"/>
                  </a:lnTo>
                  <a:lnTo>
                    <a:pt x="1396" y="535"/>
                  </a:lnTo>
                  <a:lnTo>
                    <a:pt x="1368" y="532"/>
                  </a:lnTo>
                  <a:lnTo>
                    <a:pt x="1365" y="547"/>
                  </a:lnTo>
                  <a:lnTo>
                    <a:pt x="1350" y="545"/>
                  </a:lnTo>
                  <a:lnTo>
                    <a:pt x="1354" y="505"/>
                  </a:lnTo>
                  <a:lnTo>
                    <a:pt x="1335" y="512"/>
                  </a:lnTo>
                  <a:lnTo>
                    <a:pt x="1317" y="511"/>
                  </a:lnTo>
                  <a:lnTo>
                    <a:pt x="1318" y="490"/>
                  </a:lnTo>
                  <a:lnTo>
                    <a:pt x="1326" y="439"/>
                  </a:lnTo>
                  <a:lnTo>
                    <a:pt x="1326" y="415"/>
                  </a:lnTo>
                  <a:lnTo>
                    <a:pt x="1313" y="395"/>
                  </a:lnTo>
                  <a:lnTo>
                    <a:pt x="1297" y="381"/>
                  </a:lnTo>
                  <a:lnTo>
                    <a:pt x="1291" y="372"/>
                  </a:lnTo>
                  <a:lnTo>
                    <a:pt x="1288" y="390"/>
                  </a:lnTo>
                  <a:lnTo>
                    <a:pt x="1225" y="381"/>
                  </a:lnTo>
                  <a:lnTo>
                    <a:pt x="1227" y="376"/>
                  </a:lnTo>
                  <a:lnTo>
                    <a:pt x="1227" y="371"/>
                  </a:lnTo>
                  <a:lnTo>
                    <a:pt x="1223" y="363"/>
                  </a:lnTo>
                  <a:lnTo>
                    <a:pt x="1221" y="359"/>
                  </a:lnTo>
                  <a:lnTo>
                    <a:pt x="1222" y="356"/>
                  </a:lnTo>
                  <a:lnTo>
                    <a:pt x="1227" y="353"/>
                  </a:lnTo>
                  <a:lnTo>
                    <a:pt x="1229" y="346"/>
                  </a:lnTo>
                  <a:lnTo>
                    <a:pt x="1229" y="342"/>
                  </a:lnTo>
                  <a:lnTo>
                    <a:pt x="1231" y="332"/>
                  </a:lnTo>
                  <a:lnTo>
                    <a:pt x="1217" y="321"/>
                  </a:lnTo>
                  <a:lnTo>
                    <a:pt x="1201" y="320"/>
                  </a:lnTo>
                  <a:lnTo>
                    <a:pt x="1182" y="322"/>
                  </a:lnTo>
                  <a:lnTo>
                    <a:pt x="1155" y="326"/>
                  </a:lnTo>
                  <a:lnTo>
                    <a:pt x="1134" y="333"/>
                  </a:lnTo>
                  <a:lnTo>
                    <a:pt x="1077" y="308"/>
                  </a:lnTo>
                  <a:lnTo>
                    <a:pt x="1069" y="300"/>
                  </a:lnTo>
                  <a:lnTo>
                    <a:pt x="1066" y="293"/>
                  </a:lnTo>
                  <a:lnTo>
                    <a:pt x="1062" y="287"/>
                  </a:lnTo>
                  <a:lnTo>
                    <a:pt x="1053" y="289"/>
                  </a:lnTo>
                  <a:lnTo>
                    <a:pt x="1049" y="286"/>
                  </a:lnTo>
                  <a:lnTo>
                    <a:pt x="1044" y="285"/>
                  </a:lnTo>
                  <a:lnTo>
                    <a:pt x="1041" y="281"/>
                  </a:lnTo>
                  <a:lnTo>
                    <a:pt x="1039" y="279"/>
                  </a:lnTo>
                  <a:lnTo>
                    <a:pt x="1032" y="276"/>
                  </a:lnTo>
                  <a:lnTo>
                    <a:pt x="1029" y="273"/>
                  </a:lnTo>
                  <a:lnTo>
                    <a:pt x="1025" y="273"/>
                  </a:lnTo>
                  <a:lnTo>
                    <a:pt x="1020" y="275"/>
                  </a:lnTo>
                  <a:lnTo>
                    <a:pt x="1016" y="272"/>
                  </a:lnTo>
                  <a:lnTo>
                    <a:pt x="1014" y="268"/>
                  </a:lnTo>
                  <a:lnTo>
                    <a:pt x="1009" y="267"/>
                  </a:lnTo>
                  <a:lnTo>
                    <a:pt x="1007" y="264"/>
                  </a:lnTo>
                  <a:lnTo>
                    <a:pt x="1004" y="264"/>
                  </a:lnTo>
                  <a:lnTo>
                    <a:pt x="999" y="262"/>
                  </a:lnTo>
                  <a:lnTo>
                    <a:pt x="999" y="254"/>
                  </a:lnTo>
                  <a:lnTo>
                    <a:pt x="999" y="250"/>
                  </a:lnTo>
                  <a:lnTo>
                    <a:pt x="1004" y="250"/>
                  </a:lnTo>
                  <a:lnTo>
                    <a:pt x="1023" y="251"/>
                  </a:lnTo>
                  <a:lnTo>
                    <a:pt x="1029" y="238"/>
                  </a:lnTo>
                  <a:lnTo>
                    <a:pt x="1036" y="217"/>
                  </a:lnTo>
                  <a:lnTo>
                    <a:pt x="1013" y="211"/>
                  </a:lnTo>
                  <a:lnTo>
                    <a:pt x="1003" y="207"/>
                  </a:lnTo>
                  <a:lnTo>
                    <a:pt x="994" y="199"/>
                  </a:lnTo>
                  <a:lnTo>
                    <a:pt x="992" y="194"/>
                  </a:lnTo>
                  <a:lnTo>
                    <a:pt x="991" y="188"/>
                  </a:lnTo>
                  <a:lnTo>
                    <a:pt x="985" y="184"/>
                  </a:lnTo>
                  <a:lnTo>
                    <a:pt x="980" y="187"/>
                  </a:lnTo>
                  <a:lnTo>
                    <a:pt x="984" y="196"/>
                  </a:lnTo>
                  <a:lnTo>
                    <a:pt x="989" y="203"/>
                  </a:lnTo>
                  <a:lnTo>
                    <a:pt x="990" y="206"/>
                  </a:lnTo>
                  <a:lnTo>
                    <a:pt x="991" y="216"/>
                  </a:lnTo>
                  <a:lnTo>
                    <a:pt x="997" y="225"/>
                  </a:lnTo>
                  <a:lnTo>
                    <a:pt x="984" y="238"/>
                  </a:lnTo>
                  <a:lnTo>
                    <a:pt x="979" y="233"/>
                  </a:lnTo>
                  <a:lnTo>
                    <a:pt x="978" y="222"/>
                  </a:lnTo>
                  <a:lnTo>
                    <a:pt x="971" y="215"/>
                  </a:lnTo>
                  <a:lnTo>
                    <a:pt x="970" y="205"/>
                  </a:lnTo>
                  <a:lnTo>
                    <a:pt x="976" y="198"/>
                  </a:lnTo>
                  <a:lnTo>
                    <a:pt x="975" y="186"/>
                  </a:lnTo>
                  <a:lnTo>
                    <a:pt x="951" y="180"/>
                  </a:lnTo>
                  <a:lnTo>
                    <a:pt x="945" y="177"/>
                  </a:lnTo>
                  <a:lnTo>
                    <a:pt x="939" y="173"/>
                  </a:lnTo>
                  <a:lnTo>
                    <a:pt x="935" y="172"/>
                  </a:lnTo>
                  <a:lnTo>
                    <a:pt x="933" y="163"/>
                  </a:lnTo>
                  <a:lnTo>
                    <a:pt x="922" y="161"/>
                  </a:lnTo>
                  <a:lnTo>
                    <a:pt x="919" y="160"/>
                  </a:lnTo>
                  <a:lnTo>
                    <a:pt x="908" y="117"/>
                  </a:lnTo>
                  <a:lnTo>
                    <a:pt x="916" y="78"/>
                  </a:lnTo>
                  <a:lnTo>
                    <a:pt x="904" y="49"/>
                  </a:lnTo>
                  <a:lnTo>
                    <a:pt x="923" y="46"/>
                  </a:lnTo>
                  <a:lnTo>
                    <a:pt x="927" y="35"/>
                  </a:lnTo>
                  <a:lnTo>
                    <a:pt x="935" y="0"/>
                  </a:lnTo>
                  <a:lnTo>
                    <a:pt x="959" y="5"/>
                  </a:lnTo>
                  <a:lnTo>
                    <a:pt x="966" y="34"/>
                  </a:lnTo>
                  <a:lnTo>
                    <a:pt x="981" y="62"/>
                  </a:lnTo>
                  <a:lnTo>
                    <a:pt x="996" y="80"/>
                  </a:lnTo>
                  <a:lnTo>
                    <a:pt x="1012" y="94"/>
                  </a:lnTo>
                  <a:lnTo>
                    <a:pt x="1031" y="100"/>
                  </a:lnTo>
                  <a:lnTo>
                    <a:pt x="1057" y="109"/>
                  </a:lnTo>
                  <a:lnTo>
                    <a:pt x="1086" y="122"/>
                  </a:lnTo>
                  <a:lnTo>
                    <a:pt x="1103" y="138"/>
                  </a:lnTo>
                  <a:lnTo>
                    <a:pt x="1119" y="158"/>
                  </a:lnTo>
                  <a:lnTo>
                    <a:pt x="1123" y="181"/>
                  </a:lnTo>
                  <a:lnTo>
                    <a:pt x="1121" y="210"/>
                  </a:lnTo>
                  <a:lnTo>
                    <a:pt x="1101" y="264"/>
                  </a:lnTo>
                  <a:lnTo>
                    <a:pt x="1083" y="297"/>
                  </a:lnTo>
                  <a:lnTo>
                    <a:pt x="1091" y="312"/>
                  </a:lnTo>
                  <a:lnTo>
                    <a:pt x="1098" y="313"/>
                  </a:lnTo>
                  <a:lnTo>
                    <a:pt x="1121" y="316"/>
                  </a:lnTo>
                  <a:lnTo>
                    <a:pt x="1145" y="316"/>
                  </a:lnTo>
                  <a:lnTo>
                    <a:pt x="1156" y="310"/>
                  </a:lnTo>
                  <a:lnTo>
                    <a:pt x="1181" y="297"/>
                  </a:lnTo>
                  <a:lnTo>
                    <a:pt x="1201" y="289"/>
                  </a:lnTo>
                  <a:lnTo>
                    <a:pt x="1219" y="287"/>
                  </a:lnTo>
                  <a:lnTo>
                    <a:pt x="1237" y="287"/>
                  </a:lnTo>
                  <a:lnTo>
                    <a:pt x="1258" y="293"/>
                  </a:lnTo>
                  <a:lnTo>
                    <a:pt x="1276" y="307"/>
                  </a:lnTo>
                  <a:lnTo>
                    <a:pt x="1301" y="328"/>
                  </a:lnTo>
                  <a:lnTo>
                    <a:pt x="1316" y="351"/>
                  </a:lnTo>
                  <a:lnTo>
                    <a:pt x="1323" y="376"/>
                  </a:lnTo>
                  <a:lnTo>
                    <a:pt x="1337" y="397"/>
                  </a:lnTo>
                  <a:lnTo>
                    <a:pt x="1359" y="412"/>
                  </a:lnTo>
                  <a:lnTo>
                    <a:pt x="1388" y="418"/>
                  </a:lnTo>
                  <a:lnTo>
                    <a:pt x="1407" y="414"/>
                  </a:lnTo>
                  <a:lnTo>
                    <a:pt x="1420" y="406"/>
                  </a:lnTo>
                  <a:lnTo>
                    <a:pt x="1429" y="395"/>
                  </a:lnTo>
                  <a:lnTo>
                    <a:pt x="1431" y="386"/>
                  </a:lnTo>
                  <a:lnTo>
                    <a:pt x="1429" y="380"/>
                  </a:lnTo>
                  <a:lnTo>
                    <a:pt x="1423" y="374"/>
                  </a:lnTo>
                  <a:lnTo>
                    <a:pt x="1410" y="368"/>
                  </a:lnTo>
                  <a:lnTo>
                    <a:pt x="1386" y="358"/>
                  </a:lnTo>
                  <a:lnTo>
                    <a:pt x="1374" y="347"/>
                  </a:lnTo>
                  <a:lnTo>
                    <a:pt x="1364" y="335"/>
                  </a:lnTo>
                  <a:lnTo>
                    <a:pt x="1362" y="323"/>
                  </a:lnTo>
                  <a:lnTo>
                    <a:pt x="1363" y="319"/>
                  </a:lnTo>
                  <a:lnTo>
                    <a:pt x="1366" y="314"/>
                  </a:lnTo>
                  <a:lnTo>
                    <a:pt x="1376" y="312"/>
                  </a:lnTo>
                  <a:lnTo>
                    <a:pt x="1392" y="314"/>
                  </a:lnTo>
                  <a:lnTo>
                    <a:pt x="1410" y="320"/>
                  </a:lnTo>
                  <a:lnTo>
                    <a:pt x="1429" y="328"/>
                  </a:lnTo>
                  <a:lnTo>
                    <a:pt x="1450" y="328"/>
                  </a:lnTo>
                  <a:lnTo>
                    <a:pt x="1457" y="326"/>
                  </a:lnTo>
                  <a:lnTo>
                    <a:pt x="1474" y="310"/>
                  </a:lnTo>
                  <a:lnTo>
                    <a:pt x="1500" y="315"/>
                  </a:lnTo>
                  <a:lnTo>
                    <a:pt x="1541" y="323"/>
                  </a:lnTo>
                  <a:lnTo>
                    <a:pt x="1615" y="339"/>
                  </a:lnTo>
                  <a:lnTo>
                    <a:pt x="1602" y="415"/>
                  </a:lnTo>
                  <a:lnTo>
                    <a:pt x="1594" y="454"/>
                  </a:lnTo>
                  <a:lnTo>
                    <a:pt x="1590" y="483"/>
                  </a:lnTo>
                  <a:lnTo>
                    <a:pt x="1577" y="541"/>
                  </a:lnTo>
                  <a:lnTo>
                    <a:pt x="1576" y="549"/>
                  </a:lnTo>
                  <a:lnTo>
                    <a:pt x="1583" y="551"/>
                  </a:lnTo>
                  <a:lnTo>
                    <a:pt x="1585" y="549"/>
                  </a:lnTo>
                  <a:lnTo>
                    <a:pt x="1596" y="545"/>
                  </a:lnTo>
                  <a:lnTo>
                    <a:pt x="1603" y="548"/>
                  </a:lnTo>
                  <a:lnTo>
                    <a:pt x="1636" y="570"/>
                  </a:lnTo>
                  <a:lnTo>
                    <a:pt x="1632" y="572"/>
                  </a:lnTo>
                  <a:lnTo>
                    <a:pt x="1626" y="576"/>
                  </a:lnTo>
                  <a:lnTo>
                    <a:pt x="1621" y="577"/>
                  </a:lnTo>
                  <a:lnTo>
                    <a:pt x="1609" y="579"/>
                  </a:lnTo>
                  <a:lnTo>
                    <a:pt x="1595" y="580"/>
                  </a:lnTo>
                  <a:lnTo>
                    <a:pt x="1602" y="594"/>
                  </a:lnTo>
                  <a:lnTo>
                    <a:pt x="1603" y="610"/>
                  </a:lnTo>
                  <a:lnTo>
                    <a:pt x="1596" y="632"/>
                  </a:lnTo>
                  <a:lnTo>
                    <a:pt x="1600" y="659"/>
                  </a:lnTo>
                  <a:lnTo>
                    <a:pt x="1601" y="683"/>
                  </a:lnTo>
                  <a:lnTo>
                    <a:pt x="1594" y="695"/>
                  </a:lnTo>
                  <a:lnTo>
                    <a:pt x="1577" y="703"/>
                  </a:lnTo>
                  <a:lnTo>
                    <a:pt x="1564" y="699"/>
                  </a:lnTo>
                  <a:lnTo>
                    <a:pt x="1546" y="695"/>
                  </a:lnTo>
                  <a:lnTo>
                    <a:pt x="1535" y="697"/>
                  </a:lnTo>
                  <a:lnTo>
                    <a:pt x="1524" y="703"/>
                  </a:lnTo>
                  <a:lnTo>
                    <a:pt x="1505" y="718"/>
                  </a:lnTo>
                  <a:lnTo>
                    <a:pt x="1508" y="733"/>
                  </a:lnTo>
                  <a:lnTo>
                    <a:pt x="1513" y="743"/>
                  </a:lnTo>
                  <a:lnTo>
                    <a:pt x="1517" y="743"/>
                  </a:lnTo>
                  <a:lnTo>
                    <a:pt x="1523" y="737"/>
                  </a:lnTo>
                  <a:lnTo>
                    <a:pt x="1527" y="733"/>
                  </a:lnTo>
                  <a:lnTo>
                    <a:pt x="1529" y="730"/>
                  </a:lnTo>
                  <a:lnTo>
                    <a:pt x="1532" y="731"/>
                  </a:lnTo>
                  <a:lnTo>
                    <a:pt x="1532" y="737"/>
                  </a:lnTo>
                  <a:lnTo>
                    <a:pt x="1533" y="739"/>
                  </a:lnTo>
                  <a:lnTo>
                    <a:pt x="1537" y="739"/>
                  </a:lnTo>
                  <a:lnTo>
                    <a:pt x="1536" y="744"/>
                  </a:lnTo>
                  <a:lnTo>
                    <a:pt x="1522" y="754"/>
                  </a:lnTo>
                  <a:lnTo>
                    <a:pt x="1523" y="764"/>
                  </a:lnTo>
                  <a:lnTo>
                    <a:pt x="1529" y="767"/>
                  </a:lnTo>
                  <a:lnTo>
                    <a:pt x="1540" y="818"/>
                  </a:lnTo>
                  <a:lnTo>
                    <a:pt x="1544" y="814"/>
                  </a:lnTo>
                  <a:lnTo>
                    <a:pt x="1546" y="824"/>
                  </a:lnTo>
                  <a:lnTo>
                    <a:pt x="1536" y="828"/>
                  </a:lnTo>
                  <a:lnTo>
                    <a:pt x="1539" y="835"/>
                  </a:lnTo>
                  <a:lnTo>
                    <a:pt x="1561" y="828"/>
                  </a:lnTo>
                  <a:lnTo>
                    <a:pt x="1567" y="842"/>
                  </a:lnTo>
                  <a:lnTo>
                    <a:pt x="1575" y="859"/>
                  </a:lnTo>
                  <a:lnTo>
                    <a:pt x="1585" y="863"/>
                  </a:lnTo>
                  <a:lnTo>
                    <a:pt x="1594" y="871"/>
                  </a:lnTo>
                  <a:lnTo>
                    <a:pt x="1597" y="888"/>
                  </a:lnTo>
                  <a:lnTo>
                    <a:pt x="1593" y="904"/>
                  </a:lnTo>
                  <a:lnTo>
                    <a:pt x="1576" y="908"/>
                  </a:lnTo>
                  <a:lnTo>
                    <a:pt x="1549" y="905"/>
                  </a:lnTo>
                  <a:lnTo>
                    <a:pt x="1534" y="917"/>
                  </a:lnTo>
                  <a:lnTo>
                    <a:pt x="1534" y="925"/>
                  </a:lnTo>
                  <a:lnTo>
                    <a:pt x="1536" y="931"/>
                  </a:lnTo>
                  <a:lnTo>
                    <a:pt x="1541" y="946"/>
                  </a:lnTo>
                  <a:lnTo>
                    <a:pt x="1560" y="955"/>
                  </a:lnTo>
                  <a:lnTo>
                    <a:pt x="1583" y="961"/>
                  </a:lnTo>
                  <a:lnTo>
                    <a:pt x="1592" y="963"/>
                  </a:lnTo>
                  <a:lnTo>
                    <a:pt x="1605" y="972"/>
                  </a:lnTo>
                  <a:lnTo>
                    <a:pt x="1613" y="981"/>
                  </a:lnTo>
                  <a:lnTo>
                    <a:pt x="1616" y="994"/>
                  </a:lnTo>
                  <a:lnTo>
                    <a:pt x="1613" y="1010"/>
                  </a:lnTo>
                  <a:lnTo>
                    <a:pt x="1600" y="1022"/>
                  </a:lnTo>
                  <a:lnTo>
                    <a:pt x="1582" y="1028"/>
                  </a:lnTo>
                  <a:lnTo>
                    <a:pt x="1564" y="1031"/>
                  </a:lnTo>
                  <a:lnTo>
                    <a:pt x="1548" y="1035"/>
                  </a:lnTo>
                  <a:lnTo>
                    <a:pt x="1540" y="1047"/>
                  </a:lnTo>
                  <a:lnTo>
                    <a:pt x="1545" y="1065"/>
                  </a:lnTo>
                  <a:lnTo>
                    <a:pt x="1533" y="1071"/>
                  </a:lnTo>
                  <a:lnTo>
                    <a:pt x="1489" y="1102"/>
                  </a:lnTo>
                  <a:lnTo>
                    <a:pt x="1464" y="1089"/>
                  </a:lnTo>
                  <a:lnTo>
                    <a:pt x="1459" y="1094"/>
                  </a:lnTo>
                  <a:lnTo>
                    <a:pt x="1471" y="1102"/>
                  </a:lnTo>
                  <a:lnTo>
                    <a:pt x="1453" y="1116"/>
                  </a:lnTo>
                  <a:lnTo>
                    <a:pt x="1448" y="1127"/>
                  </a:lnTo>
                  <a:lnTo>
                    <a:pt x="1458" y="1142"/>
                  </a:lnTo>
                  <a:lnTo>
                    <a:pt x="1450" y="1142"/>
                  </a:lnTo>
                  <a:lnTo>
                    <a:pt x="1458" y="1152"/>
                  </a:lnTo>
                  <a:lnTo>
                    <a:pt x="1460" y="1159"/>
                  </a:lnTo>
                  <a:lnTo>
                    <a:pt x="1453" y="1161"/>
                  </a:lnTo>
                  <a:lnTo>
                    <a:pt x="1458" y="1173"/>
                  </a:lnTo>
                  <a:lnTo>
                    <a:pt x="1441" y="1175"/>
                  </a:lnTo>
                  <a:lnTo>
                    <a:pt x="1437" y="1158"/>
                  </a:lnTo>
                  <a:lnTo>
                    <a:pt x="1434" y="1129"/>
                  </a:lnTo>
                  <a:lnTo>
                    <a:pt x="1423" y="1132"/>
                  </a:lnTo>
                  <a:lnTo>
                    <a:pt x="1421" y="1120"/>
                  </a:lnTo>
                  <a:lnTo>
                    <a:pt x="1384" y="1125"/>
                  </a:lnTo>
                  <a:lnTo>
                    <a:pt x="1404" y="1162"/>
                  </a:lnTo>
                  <a:lnTo>
                    <a:pt x="1410" y="1165"/>
                  </a:lnTo>
                  <a:lnTo>
                    <a:pt x="1417" y="1183"/>
                  </a:lnTo>
                  <a:lnTo>
                    <a:pt x="1404" y="1196"/>
                  </a:lnTo>
                  <a:lnTo>
                    <a:pt x="1388" y="1207"/>
                  </a:lnTo>
                  <a:lnTo>
                    <a:pt x="1369" y="1221"/>
                  </a:lnTo>
                  <a:lnTo>
                    <a:pt x="1379" y="1230"/>
                  </a:lnTo>
                  <a:lnTo>
                    <a:pt x="1387" y="1234"/>
                  </a:lnTo>
                  <a:lnTo>
                    <a:pt x="1390" y="1240"/>
                  </a:lnTo>
                  <a:lnTo>
                    <a:pt x="1399" y="1242"/>
                  </a:lnTo>
                  <a:lnTo>
                    <a:pt x="1408" y="1245"/>
                  </a:lnTo>
                  <a:lnTo>
                    <a:pt x="1420" y="1246"/>
                  </a:lnTo>
                  <a:lnTo>
                    <a:pt x="1439" y="1268"/>
                  </a:lnTo>
                  <a:lnTo>
                    <a:pt x="1477" y="1281"/>
                  </a:lnTo>
                  <a:lnTo>
                    <a:pt x="1463" y="1291"/>
                  </a:lnTo>
                  <a:lnTo>
                    <a:pt x="1461" y="1296"/>
                  </a:lnTo>
                  <a:lnTo>
                    <a:pt x="1455" y="1318"/>
                  </a:lnTo>
                  <a:lnTo>
                    <a:pt x="1452" y="1336"/>
                  </a:lnTo>
                  <a:lnTo>
                    <a:pt x="1472" y="1337"/>
                  </a:lnTo>
                  <a:lnTo>
                    <a:pt x="1470" y="1347"/>
                  </a:lnTo>
                  <a:lnTo>
                    <a:pt x="1465" y="1365"/>
                  </a:lnTo>
                  <a:lnTo>
                    <a:pt x="1463" y="1370"/>
                  </a:lnTo>
                  <a:lnTo>
                    <a:pt x="1464" y="1376"/>
                  </a:lnTo>
                  <a:lnTo>
                    <a:pt x="1468" y="1380"/>
                  </a:lnTo>
                  <a:lnTo>
                    <a:pt x="1470" y="1386"/>
                  </a:lnTo>
                  <a:lnTo>
                    <a:pt x="1470" y="1390"/>
                  </a:lnTo>
                  <a:lnTo>
                    <a:pt x="1468" y="1395"/>
                  </a:lnTo>
                  <a:lnTo>
                    <a:pt x="1468" y="1400"/>
                  </a:lnTo>
                  <a:lnTo>
                    <a:pt x="1467" y="1403"/>
                  </a:lnTo>
                  <a:lnTo>
                    <a:pt x="1462" y="1406"/>
                  </a:lnTo>
                  <a:lnTo>
                    <a:pt x="1460" y="1408"/>
                  </a:lnTo>
                  <a:lnTo>
                    <a:pt x="1459" y="1417"/>
                  </a:lnTo>
                  <a:lnTo>
                    <a:pt x="1460" y="1423"/>
                  </a:lnTo>
                  <a:lnTo>
                    <a:pt x="1458" y="1430"/>
                  </a:lnTo>
                  <a:lnTo>
                    <a:pt x="1460" y="1437"/>
                  </a:lnTo>
                  <a:lnTo>
                    <a:pt x="1463" y="1440"/>
                  </a:lnTo>
                  <a:lnTo>
                    <a:pt x="1467" y="1443"/>
                  </a:lnTo>
                  <a:lnTo>
                    <a:pt x="1468" y="1451"/>
                  </a:lnTo>
                  <a:lnTo>
                    <a:pt x="1441" y="1463"/>
                  </a:lnTo>
                  <a:lnTo>
                    <a:pt x="1433" y="1474"/>
                  </a:lnTo>
                  <a:lnTo>
                    <a:pt x="1402" y="1478"/>
                  </a:lnTo>
                  <a:lnTo>
                    <a:pt x="1390" y="1465"/>
                  </a:lnTo>
                  <a:lnTo>
                    <a:pt x="1390" y="1462"/>
                  </a:lnTo>
                  <a:lnTo>
                    <a:pt x="1389" y="1459"/>
                  </a:lnTo>
                  <a:lnTo>
                    <a:pt x="1388" y="1457"/>
                  </a:lnTo>
                  <a:lnTo>
                    <a:pt x="1347" y="1477"/>
                  </a:lnTo>
                  <a:lnTo>
                    <a:pt x="1344" y="1477"/>
                  </a:lnTo>
                  <a:lnTo>
                    <a:pt x="1340" y="1477"/>
                  </a:lnTo>
                  <a:lnTo>
                    <a:pt x="1338" y="1479"/>
                  </a:lnTo>
                  <a:lnTo>
                    <a:pt x="1336" y="1479"/>
                  </a:lnTo>
                  <a:lnTo>
                    <a:pt x="1330" y="1481"/>
                  </a:lnTo>
                  <a:lnTo>
                    <a:pt x="1323" y="1502"/>
                  </a:lnTo>
                  <a:lnTo>
                    <a:pt x="1321" y="1502"/>
                  </a:lnTo>
                  <a:lnTo>
                    <a:pt x="1320" y="1504"/>
                  </a:lnTo>
                  <a:lnTo>
                    <a:pt x="1318" y="1504"/>
                  </a:lnTo>
                  <a:lnTo>
                    <a:pt x="1316" y="1502"/>
                  </a:lnTo>
                  <a:lnTo>
                    <a:pt x="1314" y="1502"/>
                  </a:lnTo>
                  <a:lnTo>
                    <a:pt x="1313" y="1505"/>
                  </a:lnTo>
                  <a:lnTo>
                    <a:pt x="1311" y="1506"/>
                  </a:lnTo>
                  <a:lnTo>
                    <a:pt x="1309" y="1506"/>
                  </a:lnTo>
                  <a:lnTo>
                    <a:pt x="1307" y="1508"/>
                  </a:lnTo>
                  <a:lnTo>
                    <a:pt x="1306" y="1509"/>
                  </a:lnTo>
                  <a:lnTo>
                    <a:pt x="1303" y="1512"/>
                  </a:lnTo>
                  <a:lnTo>
                    <a:pt x="1300" y="1513"/>
                  </a:lnTo>
                  <a:lnTo>
                    <a:pt x="1296" y="1519"/>
                  </a:lnTo>
                  <a:lnTo>
                    <a:pt x="1296" y="1522"/>
                  </a:lnTo>
                  <a:lnTo>
                    <a:pt x="1290" y="1528"/>
                  </a:lnTo>
                  <a:lnTo>
                    <a:pt x="1287" y="1530"/>
                  </a:lnTo>
                  <a:lnTo>
                    <a:pt x="1283" y="1529"/>
                  </a:lnTo>
                  <a:lnTo>
                    <a:pt x="1283" y="1531"/>
                  </a:lnTo>
                  <a:lnTo>
                    <a:pt x="1282" y="1532"/>
                  </a:lnTo>
                  <a:lnTo>
                    <a:pt x="1281" y="1532"/>
                  </a:lnTo>
                  <a:lnTo>
                    <a:pt x="1280" y="1534"/>
                  </a:lnTo>
                  <a:lnTo>
                    <a:pt x="1273" y="1540"/>
                  </a:lnTo>
                  <a:lnTo>
                    <a:pt x="1265" y="1546"/>
                  </a:lnTo>
                  <a:lnTo>
                    <a:pt x="1264" y="1547"/>
                  </a:lnTo>
                  <a:lnTo>
                    <a:pt x="1261" y="1548"/>
                  </a:lnTo>
                  <a:lnTo>
                    <a:pt x="1258" y="1536"/>
                  </a:lnTo>
                  <a:lnTo>
                    <a:pt x="1251" y="1523"/>
                  </a:lnTo>
                  <a:lnTo>
                    <a:pt x="1240" y="1530"/>
                  </a:lnTo>
                  <a:lnTo>
                    <a:pt x="1218" y="1529"/>
                  </a:lnTo>
                  <a:lnTo>
                    <a:pt x="1209" y="1530"/>
                  </a:lnTo>
                  <a:lnTo>
                    <a:pt x="1206" y="1525"/>
                  </a:lnTo>
                  <a:lnTo>
                    <a:pt x="1201" y="1534"/>
                  </a:lnTo>
                  <a:lnTo>
                    <a:pt x="1199" y="1533"/>
                  </a:lnTo>
                  <a:lnTo>
                    <a:pt x="1197" y="1533"/>
                  </a:lnTo>
                  <a:lnTo>
                    <a:pt x="1194" y="1533"/>
                  </a:lnTo>
                  <a:lnTo>
                    <a:pt x="1192" y="1532"/>
                  </a:lnTo>
                  <a:lnTo>
                    <a:pt x="1185" y="1529"/>
                  </a:lnTo>
                  <a:lnTo>
                    <a:pt x="1182" y="1528"/>
                  </a:lnTo>
                  <a:lnTo>
                    <a:pt x="1181" y="1528"/>
                  </a:lnTo>
                  <a:lnTo>
                    <a:pt x="1180" y="1528"/>
                  </a:lnTo>
                  <a:lnTo>
                    <a:pt x="1176" y="1528"/>
                  </a:lnTo>
                  <a:lnTo>
                    <a:pt x="1174" y="1528"/>
                  </a:lnTo>
                  <a:lnTo>
                    <a:pt x="1173" y="1528"/>
                  </a:lnTo>
                  <a:lnTo>
                    <a:pt x="1172" y="1527"/>
                  </a:lnTo>
                  <a:lnTo>
                    <a:pt x="1170" y="1525"/>
                  </a:lnTo>
                  <a:lnTo>
                    <a:pt x="1162" y="1525"/>
                  </a:lnTo>
                  <a:lnTo>
                    <a:pt x="1159" y="1527"/>
                  </a:lnTo>
                  <a:lnTo>
                    <a:pt x="1156" y="1527"/>
                  </a:lnTo>
                  <a:lnTo>
                    <a:pt x="1155" y="1528"/>
                  </a:lnTo>
                  <a:lnTo>
                    <a:pt x="1152" y="1529"/>
                  </a:lnTo>
                  <a:lnTo>
                    <a:pt x="1151" y="1528"/>
                  </a:lnTo>
                  <a:lnTo>
                    <a:pt x="1149" y="1527"/>
                  </a:lnTo>
                  <a:lnTo>
                    <a:pt x="1147" y="1525"/>
                  </a:lnTo>
                  <a:lnTo>
                    <a:pt x="1146" y="1525"/>
                  </a:lnTo>
                  <a:lnTo>
                    <a:pt x="1145" y="1527"/>
                  </a:lnTo>
                  <a:lnTo>
                    <a:pt x="1144" y="1527"/>
                  </a:lnTo>
                  <a:lnTo>
                    <a:pt x="1137" y="1531"/>
                  </a:lnTo>
                  <a:lnTo>
                    <a:pt x="1134" y="1532"/>
                  </a:lnTo>
                  <a:lnTo>
                    <a:pt x="1133" y="1533"/>
                  </a:lnTo>
                  <a:lnTo>
                    <a:pt x="1131" y="1536"/>
                  </a:lnTo>
                  <a:lnTo>
                    <a:pt x="1128" y="1539"/>
                  </a:lnTo>
                  <a:lnTo>
                    <a:pt x="1125" y="1540"/>
                  </a:lnTo>
                  <a:lnTo>
                    <a:pt x="1125" y="1541"/>
                  </a:lnTo>
                  <a:lnTo>
                    <a:pt x="1123" y="1546"/>
                  </a:lnTo>
                  <a:lnTo>
                    <a:pt x="1121" y="1550"/>
                  </a:lnTo>
                  <a:lnTo>
                    <a:pt x="1120" y="1552"/>
                  </a:lnTo>
                  <a:lnTo>
                    <a:pt x="1117" y="1556"/>
                  </a:lnTo>
                  <a:lnTo>
                    <a:pt x="1114" y="1559"/>
                  </a:lnTo>
                  <a:lnTo>
                    <a:pt x="1112" y="1560"/>
                  </a:lnTo>
                  <a:lnTo>
                    <a:pt x="1109" y="1564"/>
                  </a:lnTo>
                  <a:lnTo>
                    <a:pt x="1105" y="1565"/>
                  </a:lnTo>
                  <a:lnTo>
                    <a:pt x="1103" y="1568"/>
                  </a:lnTo>
                  <a:lnTo>
                    <a:pt x="1102" y="1570"/>
                  </a:lnTo>
                  <a:lnTo>
                    <a:pt x="1101" y="1574"/>
                  </a:lnTo>
                  <a:lnTo>
                    <a:pt x="1101" y="1575"/>
                  </a:lnTo>
                  <a:lnTo>
                    <a:pt x="1100" y="1577"/>
                  </a:lnTo>
                  <a:lnTo>
                    <a:pt x="1098" y="1579"/>
                  </a:lnTo>
                  <a:lnTo>
                    <a:pt x="1098" y="1581"/>
                  </a:lnTo>
                  <a:lnTo>
                    <a:pt x="1097" y="1582"/>
                  </a:lnTo>
                  <a:lnTo>
                    <a:pt x="1097" y="1583"/>
                  </a:lnTo>
                  <a:lnTo>
                    <a:pt x="1096" y="1586"/>
                  </a:lnTo>
                  <a:lnTo>
                    <a:pt x="1095" y="1587"/>
                  </a:lnTo>
                  <a:lnTo>
                    <a:pt x="1091" y="1587"/>
                  </a:lnTo>
                  <a:lnTo>
                    <a:pt x="1089" y="1589"/>
                  </a:lnTo>
                  <a:lnTo>
                    <a:pt x="1088" y="1589"/>
                  </a:lnTo>
                  <a:lnTo>
                    <a:pt x="1085" y="1589"/>
                  </a:lnTo>
                  <a:lnTo>
                    <a:pt x="1079" y="1588"/>
                  </a:lnTo>
                  <a:lnTo>
                    <a:pt x="1074" y="1586"/>
                  </a:lnTo>
                  <a:lnTo>
                    <a:pt x="1071" y="1588"/>
                  </a:lnTo>
                  <a:lnTo>
                    <a:pt x="1057" y="1585"/>
                  </a:lnTo>
                  <a:lnTo>
                    <a:pt x="1066" y="1567"/>
                  </a:lnTo>
                  <a:lnTo>
                    <a:pt x="1065" y="1560"/>
                  </a:lnTo>
                  <a:lnTo>
                    <a:pt x="1069" y="1560"/>
                  </a:lnTo>
                  <a:lnTo>
                    <a:pt x="1071" y="1558"/>
                  </a:lnTo>
                  <a:lnTo>
                    <a:pt x="1075" y="1559"/>
                  </a:lnTo>
                  <a:lnTo>
                    <a:pt x="1088" y="1534"/>
                  </a:lnTo>
                  <a:lnTo>
                    <a:pt x="1080" y="1522"/>
                  </a:lnTo>
                  <a:lnTo>
                    <a:pt x="1081" y="1514"/>
                  </a:lnTo>
                  <a:lnTo>
                    <a:pt x="1089" y="1509"/>
                  </a:lnTo>
                  <a:lnTo>
                    <a:pt x="1084" y="1498"/>
                  </a:lnTo>
                  <a:lnTo>
                    <a:pt x="1078" y="1496"/>
                  </a:lnTo>
                  <a:lnTo>
                    <a:pt x="1075" y="1506"/>
                  </a:lnTo>
                  <a:lnTo>
                    <a:pt x="1036" y="1513"/>
                  </a:lnTo>
                  <a:lnTo>
                    <a:pt x="1031" y="1504"/>
                  </a:lnTo>
                  <a:lnTo>
                    <a:pt x="1033" y="1499"/>
                  </a:lnTo>
                  <a:lnTo>
                    <a:pt x="1036" y="1495"/>
                  </a:lnTo>
                  <a:lnTo>
                    <a:pt x="1039" y="1488"/>
                  </a:lnTo>
                  <a:lnTo>
                    <a:pt x="1038" y="1483"/>
                  </a:lnTo>
                  <a:lnTo>
                    <a:pt x="1037" y="1482"/>
                  </a:lnTo>
                  <a:lnTo>
                    <a:pt x="1033" y="1479"/>
                  </a:lnTo>
                  <a:lnTo>
                    <a:pt x="1033" y="1473"/>
                  </a:lnTo>
                  <a:lnTo>
                    <a:pt x="1026" y="1474"/>
                  </a:lnTo>
                  <a:lnTo>
                    <a:pt x="1024" y="1467"/>
                  </a:lnTo>
                  <a:lnTo>
                    <a:pt x="1014" y="1464"/>
                  </a:lnTo>
                  <a:lnTo>
                    <a:pt x="1006" y="1465"/>
                  </a:lnTo>
                  <a:lnTo>
                    <a:pt x="995" y="1486"/>
                  </a:lnTo>
                  <a:lnTo>
                    <a:pt x="990" y="1486"/>
                  </a:lnTo>
                  <a:lnTo>
                    <a:pt x="989" y="1497"/>
                  </a:lnTo>
                  <a:lnTo>
                    <a:pt x="984" y="1505"/>
                  </a:lnTo>
                  <a:lnTo>
                    <a:pt x="977" y="1505"/>
                  </a:lnTo>
                  <a:lnTo>
                    <a:pt x="960" y="1505"/>
                  </a:lnTo>
                  <a:lnTo>
                    <a:pt x="959" y="1510"/>
                  </a:lnTo>
                  <a:lnTo>
                    <a:pt x="954" y="1524"/>
                  </a:lnTo>
                  <a:lnTo>
                    <a:pt x="951" y="1527"/>
                  </a:lnTo>
                  <a:lnTo>
                    <a:pt x="940" y="1507"/>
                  </a:lnTo>
                  <a:lnTo>
                    <a:pt x="929" y="1508"/>
                  </a:lnTo>
                  <a:lnTo>
                    <a:pt x="927" y="1506"/>
                  </a:lnTo>
                  <a:lnTo>
                    <a:pt x="920" y="1505"/>
                  </a:lnTo>
                  <a:lnTo>
                    <a:pt x="922" y="1496"/>
                  </a:lnTo>
                  <a:lnTo>
                    <a:pt x="918" y="1496"/>
                  </a:lnTo>
                  <a:lnTo>
                    <a:pt x="917" y="1499"/>
                  </a:lnTo>
                  <a:lnTo>
                    <a:pt x="909" y="1499"/>
                  </a:lnTo>
                  <a:lnTo>
                    <a:pt x="910" y="1506"/>
                  </a:lnTo>
                  <a:lnTo>
                    <a:pt x="894" y="1514"/>
                  </a:lnTo>
                  <a:lnTo>
                    <a:pt x="891" y="1529"/>
                  </a:lnTo>
                  <a:lnTo>
                    <a:pt x="885" y="1529"/>
                  </a:lnTo>
                  <a:lnTo>
                    <a:pt x="886" y="1534"/>
                  </a:lnTo>
                  <a:lnTo>
                    <a:pt x="894" y="1535"/>
                  </a:lnTo>
                  <a:lnTo>
                    <a:pt x="896" y="1531"/>
                  </a:lnTo>
                  <a:lnTo>
                    <a:pt x="901" y="1535"/>
                  </a:lnTo>
                  <a:lnTo>
                    <a:pt x="893" y="1543"/>
                  </a:lnTo>
                  <a:lnTo>
                    <a:pt x="900" y="1572"/>
                  </a:lnTo>
                  <a:lnTo>
                    <a:pt x="893" y="1588"/>
                  </a:lnTo>
                  <a:lnTo>
                    <a:pt x="900" y="1598"/>
                  </a:lnTo>
                  <a:lnTo>
                    <a:pt x="896" y="1612"/>
                  </a:lnTo>
                  <a:lnTo>
                    <a:pt x="904" y="1612"/>
                  </a:lnTo>
                  <a:lnTo>
                    <a:pt x="916" y="1629"/>
                  </a:lnTo>
                  <a:lnTo>
                    <a:pt x="911" y="1640"/>
                  </a:lnTo>
                  <a:lnTo>
                    <a:pt x="917" y="1664"/>
                  </a:lnTo>
                  <a:lnTo>
                    <a:pt x="919" y="1681"/>
                  </a:lnTo>
                  <a:lnTo>
                    <a:pt x="922" y="1685"/>
                  </a:lnTo>
                  <a:lnTo>
                    <a:pt x="927" y="1698"/>
                  </a:lnTo>
                  <a:lnTo>
                    <a:pt x="924" y="1711"/>
                  </a:lnTo>
                  <a:lnTo>
                    <a:pt x="915" y="1729"/>
                  </a:lnTo>
                  <a:lnTo>
                    <a:pt x="913" y="1741"/>
                  </a:lnTo>
                  <a:lnTo>
                    <a:pt x="887" y="1738"/>
                  </a:lnTo>
                  <a:lnTo>
                    <a:pt x="873" y="1744"/>
                  </a:lnTo>
                  <a:lnTo>
                    <a:pt x="891" y="1765"/>
                  </a:lnTo>
                  <a:lnTo>
                    <a:pt x="888" y="1778"/>
                  </a:lnTo>
                  <a:lnTo>
                    <a:pt x="860" y="1772"/>
                  </a:lnTo>
                  <a:lnTo>
                    <a:pt x="856" y="1792"/>
                  </a:lnTo>
                  <a:lnTo>
                    <a:pt x="849" y="1788"/>
                  </a:lnTo>
                  <a:lnTo>
                    <a:pt x="841" y="1791"/>
                  </a:lnTo>
                  <a:lnTo>
                    <a:pt x="836" y="1790"/>
                  </a:lnTo>
                  <a:lnTo>
                    <a:pt x="827" y="1779"/>
                  </a:lnTo>
                  <a:lnTo>
                    <a:pt x="825" y="1783"/>
                  </a:lnTo>
                  <a:lnTo>
                    <a:pt x="823" y="1774"/>
                  </a:lnTo>
                  <a:lnTo>
                    <a:pt x="825" y="1772"/>
                  </a:lnTo>
                  <a:lnTo>
                    <a:pt x="827" y="1761"/>
                  </a:lnTo>
                  <a:lnTo>
                    <a:pt x="817" y="1752"/>
                  </a:lnTo>
                  <a:lnTo>
                    <a:pt x="823" y="1746"/>
                  </a:lnTo>
                  <a:lnTo>
                    <a:pt x="825" y="1732"/>
                  </a:lnTo>
                  <a:lnTo>
                    <a:pt x="836" y="1700"/>
                  </a:lnTo>
                  <a:lnTo>
                    <a:pt x="807" y="1708"/>
                  </a:lnTo>
                  <a:lnTo>
                    <a:pt x="800" y="1718"/>
                  </a:lnTo>
                  <a:lnTo>
                    <a:pt x="789" y="1722"/>
                  </a:lnTo>
                  <a:lnTo>
                    <a:pt x="766" y="1719"/>
                  </a:lnTo>
                  <a:lnTo>
                    <a:pt x="751" y="1717"/>
                  </a:lnTo>
                  <a:lnTo>
                    <a:pt x="535" y="1669"/>
                  </a:lnTo>
                  <a:lnTo>
                    <a:pt x="546" y="1693"/>
                  </a:lnTo>
                  <a:lnTo>
                    <a:pt x="559" y="1723"/>
                  </a:lnTo>
                  <a:lnTo>
                    <a:pt x="561" y="1736"/>
                  </a:lnTo>
                  <a:lnTo>
                    <a:pt x="521" y="1733"/>
                  </a:lnTo>
                  <a:lnTo>
                    <a:pt x="521" y="1728"/>
                  </a:lnTo>
                  <a:lnTo>
                    <a:pt x="478" y="1726"/>
                  </a:lnTo>
                  <a:lnTo>
                    <a:pt x="479" y="1684"/>
                  </a:lnTo>
                  <a:lnTo>
                    <a:pt x="441" y="1683"/>
                  </a:lnTo>
                  <a:lnTo>
                    <a:pt x="402" y="1682"/>
                  </a:lnTo>
                  <a:lnTo>
                    <a:pt x="364" y="1680"/>
                  </a:lnTo>
                  <a:lnTo>
                    <a:pt x="323" y="1675"/>
                  </a:lnTo>
                  <a:lnTo>
                    <a:pt x="306" y="1674"/>
                  </a:lnTo>
                  <a:lnTo>
                    <a:pt x="307" y="1685"/>
                  </a:lnTo>
                  <a:lnTo>
                    <a:pt x="274" y="1684"/>
                  </a:lnTo>
                  <a:lnTo>
                    <a:pt x="274" y="1671"/>
                  </a:lnTo>
                  <a:lnTo>
                    <a:pt x="270" y="1653"/>
                  </a:lnTo>
                  <a:lnTo>
                    <a:pt x="276" y="1652"/>
                  </a:lnTo>
                  <a:lnTo>
                    <a:pt x="287" y="1653"/>
                  </a:lnTo>
                  <a:lnTo>
                    <a:pt x="288" y="1639"/>
                  </a:lnTo>
                  <a:lnTo>
                    <a:pt x="279" y="1634"/>
                  </a:lnTo>
                  <a:lnTo>
                    <a:pt x="277" y="1635"/>
                  </a:lnTo>
                  <a:lnTo>
                    <a:pt x="276" y="1635"/>
                  </a:lnTo>
                  <a:lnTo>
                    <a:pt x="275" y="1636"/>
                  </a:lnTo>
                  <a:lnTo>
                    <a:pt x="277" y="1637"/>
                  </a:lnTo>
                  <a:lnTo>
                    <a:pt x="276" y="1639"/>
                  </a:lnTo>
                  <a:lnTo>
                    <a:pt x="275" y="1641"/>
                  </a:lnTo>
                  <a:lnTo>
                    <a:pt x="274" y="1641"/>
                  </a:lnTo>
                  <a:lnTo>
                    <a:pt x="274" y="1639"/>
                  </a:lnTo>
                  <a:lnTo>
                    <a:pt x="274" y="1637"/>
                  </a:lnTo>
                  <a:lnTo>
                    <a:pt x="273" y="1637"/>
                  </a:lnTo>
                  <a:lnTo>
                    <a:pt x="272" y="1639"/>
                  </a:lnTo>
                  <a:lnTo>
                    <a:pt x="268" y="1640"/>
                  </a:lnTo>
                  <a:lnTo>
                    <a:pt x="267" y="1643"/>
                  </a:lnTo>
                  <a:lnTo>
                    <a:pt x="264" y="1641"/>
                  </a:lnTo>
                  <a:lnTo>
                    <a:pt x="263" y="1641"/>
                  </a:lnTo>
                  <a:lnTo>
                    <a:pt x="262" y="1644"/>
                  </a:lnTo>
                  <a:lnTo>
                    <a:pt x="260" y="1645"/>
                  </a:lnTo>
                  <a:lnTo>
                    <a:pt x="260" y="1646"/>
                  </a:lnTo>
                  <a:lnTo>
                    <a:pt x="256" y="1647"/>
                  </a:lnTo>
                  <a:lnTo>
                    <a:pt x="256" y="1648"/>
                  </a:lnTo>
                  <a:lnTo>
                    <a:pt x="255" y="1648"/>
                  </a:lnTo>
                  <a:lnTo>
                    <a:pt x="255" y="1650"/>
                  </a:lnTo>
                  <a:lnTo>
                    <a:pt x="256" y="1650"/>
                  </a:lnTo>
                  <a:lnTo>
                    <a:pt x="253" y="1650"/>
                  </a:lnTo>
                  <a:lnTo>
                    <a:pt x="252" y="1649"/>
                  </a:lnTo>
                  <a:lnTo>
                    <a:pt x="251" y="1648"/>
                  </a:lnTo>
                  <a:lnTo>
                    <a:pt x="251" y="1650"/>
                  </a:lnTo>
                  <a:lnTo>
                    <a:pt x="250" y="1650"/>
                  </a:lnTo>
                  <a:lnTo>
                    <a:pt x="250" y="1649"/>
                  </a:lnTo>
                  <a:lnTo>
                    <a:pt x="251" y="1647"/>
                  </a:lnTo>
                  <a:lnTo>
                    <a:pt x="248" y="1647"/>
                  </a:lnTo>
                  <a:lnTo>
                    <a:pt x="1113" y="1337"/>
                  </a:lnTo>
                  <a:lnTo>
                    <a:pt x="1097" y="1301"/>
                  </a:lnTo>
                  <a:lnTo>
                    <a:pt x="1060" y="1296"/>
                  </a:lnTo>
                  <a:lnTo>
                    <a:pt x="1073" y="1231"/>
                  </a:lnTo>
                  <a:lnTo>
                    <a:pt x="1075" y="1199"/>
                  </a:lnTo>
                  <a:lnTo>
                    <a:pt x="1062" y="1178"/>
                  </a:lnTo>
                  <a:lnTo>
                    <a:pt x="1075" y="1174"/>
                  </a:lnTo>
                  <a:lnTo>
                    <a:pt x="1107" y="1172"/>
                  </a:lnTo>
                  <a:lnTo>
                    <a:pt x="1116" y="1161"/>
                  </a:lnTo>
                  <a:lnTo>
                    <a:pt x="1117" y="1151"/>
                  </a:lnTo>
                  <a:lnTo>
                    <a:pt x="1107" y="1141"/>
                  </a:lnTo>
                  <a:lnTo>
                    <a:pt x="1084" y="1155"/>
                  </a:lnTo>
                  <a:lnTo>
                    <a:pt x="1060" y="1140"/>
                  </a:lnTo>
                  <a:lnTo>
                    <a:pt x="1047" y="1165"/>
                  </a:lnTo>
                  <a:lnTo>
                    <a:pt x="1015" y="1158"/>
                  </a:lnTo>
                  <a:lnTo>
                    <a:pt x="990" y="1268"/>
                  </a:lnTo>
                  <a:lnTo>
                    <a:pt x="958" y="1291"/>
                  </a:lnTo>
                  <a:lnTo>
                    <a:pt x="899" y="1293"/>
                  </a:lnTo>
                  <a:lnTo>
                    <a:pt x="893" y="1338"/>
                  </a:lnTo>
                  <a:lnTo>
                    <a:pt x="972" y="1350"/>
                  </a:lnTo>
                  <a:lnTo>
                    <a:pt x="977" y="1316"/>
                  </a:lnTo>
                  <a:lnTo>
                    <a:pt x="1017" y="1324"/>
                  </a:lnTo>
                  <a:lnTo>
                    <a:pt x="1054" y="1330"/>
                  </a:lnTo>
                  <a:lnTo>
                    <a:pt x="1113" y="1337"/>
                  </a:lnTo>
                  <a:lnTo>
                    <a:pt x="248" y="164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0" name="Freeform 3153"/>
            <p:cNvSpPr>
              <a:spLocks/>
            </p:cNvSpPr>
            <p:nvPr/>
          </p:nvSpPr>
          <p:spPr bwMode="auto">
            <a:xfrm>
              <a:off x="3060700" y="4521200"/>
              <a:ext cx="881380" cy="1137920"/>
            </a:xfrm>
            <a:custGeom>
              <a:avLst/>
              <a:gdLst>
                <a:gd name="T0" fmla="*/ 433070 w 1388"/>
                <a:gd name="T1" fmla="*/ 567690 h 1792"/>
                <a:gd name="T2" fmla="*/ 429260 w 1388"/>
                <a:gd name="T3" fmla="*/ 512445 h 1792"/>
                <a:gd name="T4" fmla="*/ 466090 w 1388"/>
                <a:gd name="T5" fmla="*/ 483870 h 1792"/>
                <a:gd name="T6" fmla="*/ 493395 w 1388"/>
                <a:gd name="T7" fmla="*/ 476885 h 1792"/>
                <a:gd name="T8" fmla="*/ 534035 w 1388"/>
                <a:gd name="T9" fmla="*/ 479425 h 1792"/>
                <a:gd name="T10" fmla="*/ 574040 w 1388"/>
                <a:gd name="T11" fmla="*/ 491490 h 1792"/>
                <a:gd name="T12" fmla="*/ 603885 w 1388"/>
                <a:gd name="T13" fmla="*/ 509270 h 1792"/>
                <a:gd name="T14" fmla="*/ 680085 w 1388"/>
                <a:gd name="T15" fmla="*/ 417830 h 1792"/>
                <a:gd name="T16" fmla="*/ 699770 w 1388"/>
                <a:gd name="T17" fmla="*/ 346075 h 1792"/>
                <a:gd name="T18" fmla="*/ 660400 w 1388"/>
                <a:gd name="T19" fmla="*/ 247650 h 1792"/>
                <a:gd name="T20" fmla="*/ 624205 w 1388"/>
                <a:gd name="T21" fmla="*/ 210820 h 1792"/>
                <a:gd name="T22" fmla="*/ 511175 w 1388"/>
                <a:gd name="T23" fmla="*/ 183515 h 1792"/>
                <a:gd name="T24" fmla="*/ 486410 w 1388"/>
                <a:gd name="T25" fmla="*/ 170180 h 1792"/>
                <a:gd name="T26" fmla="*/ 500380 w 1388"/>
                <a:gd name="T27" fmla="*/ 137795 h 1792"/>
                <a:gd name="T28" fmla="*/ 471170 w 1388"/>
                <a:gd name="T29" fmla="*/ 130810 h 1792"/>
                <a:gd name="T30" fmla="*/ 446405 w 1388"/>
                <a:gd name="T31" fmla="*/ 114300 h 1792"/>
                <a:gd name="T32" fmla="*/ 428625 w 1388"/>
                <a:gd name="T33" fmla="*/ 29210 h 1792"/>
                <a:gd name="T34" fmla="*/ 532130 w 1388"/>
                <a:gd name="T35" fmla="*/ 77470 h 1792"/>
                <a:gd name="T36" fmla="*/ 569595 w 1388"/>
                <a:gd name="T37" fmla="*/ 200660 h 1792"/>
                <a:gd name="T38" fmla="*/ 682625 w 1388"/>
                <a:gd name="T39" fmla="*/ 238760 h 1792"/>
                <a:gd name="T40" fmla="*/ 737870 w 1388"/>
                <a:gd name="T41" fmla="*/ 233680 h 1792"/>
                <a:gd name="T42" fmla="*/ 749935 w 1388"/>
                <a:gd name="T43" fmla="*/ 208280 h 1792"/>
                <a:gd name="T44" fmla="*/ 843915 w 1388"/>
                <a:gd name="T45" fmla="*/ 343535 h 1792"/>
                <a:gd name="T46" fmla="*/ 864235 w 1388"/>
                <a:gd name="T47" fmla="*/ 367665 h 1792"/>
                <a:gd name="T48" fmla="*/ 824230 w 1388"/>
                <a:gd name="T49" fmla="*/ 441325 h 1792"/>
                <a:gd name="T50" fmla="*/ 815340 w 1388"/>
                <a:gd name="T51" fmla="*/ 464185 h 1792"/>
                <a:gd name="T52" fmla="*/ 824230 w 1388"/>
                <a:gd name="T53" fmla="*/ 523240 h 1792"/>
                <a:gd name="T54" fmla="*/ 843280 w 1388"/>
                <a:gd name="T55" fmla="*/ 576580 h 1792"/>
                <a:gd name="T56" fmla="*/ 866775 w 1388"/>
                <a:gd name="T57" fmla="*/ 622935 h 1792"/>
                <a:gd name="T58" fmla="*/ 788035 w 1388"/>
                <a:gd name="T59" fmla="*/ 699770 h 1792"/>
                <a:gd name="T60" fmla="*/ 765175 w 1388"/>
                <a:gd name="T61" fmla="*/ 737235 h 1792"/>
                <a:gd name="T62" fmla="*/ 742315 w 1388"/>
                <a:gd name="T63" fmla="*/ 751205 h 1792"/>
                <a:gd name="T64" fmla="*/ 756285 w 1388"/>
                <a:gd name="T65" fmla="*/ 805180 h 1792"/>
                <a:gd name="T66" fmla="*/ 772160 w 1388"/>
                <a:gd name="T67" fmla="*/ 873760 h 1792"/>
                <a:gd name="T68" fmla="*/ 769620 w 1388"/>
                <a:gd name="T69" fmla="*/ 903605 h 1792"/>
                <a:gd name="T70" fmla="*/ 725170 w 1388"/>
                <a:gd name="T71" fmla="*/ 928370 h 1792"/>
                <a:gd name="T72" fmla="*/ 681355 w 1388"/>
                <a:gd name="T73" fmla="*/ 953770 h 1792"/>
                <a:gd name="T74" fmla="*/ 669925 w 1388"/>
                <a:gd name="T75" fmla="*/ 960120 h 1792"/>
                <a:gd name="T76" fmla="*/ 655320 w 1388"/>
                <a:gd name="T77" fmla="*/ 974090 h 1792"/>
                <a:gd name="T78" fmla="*/ 608330 w 1388"/>
                <a:gd name="T79" fmla="*/ 968375 h 1792"/>
                <a:gd name="T80" fmla="*/ 589280 w 1388"/>
                <a:gd name="T81" fmla="*/ 970280 h 1792"/>
                <a:gd name="T82" fmla="*/ 573405 w 1388"/>
                <a:gd name="T83" fmla="*/ 970280 h 1792"/>
                <a:gd name="T84" fmla="*/ 558800 w 1388"/>
                <a:gd name="T85" fmla="*/ 977265 h 1792"/>
                <a:gd name="T86" fmla="*/ 544195 w 1388"/>
                <a:gd name="T87" fmla="*/ 993775 h 1792"/>
                <a:gd name="T88" fmla="*/ 538480 w 1388"/>
                <a:gd name="T89" fmla="*/ 1007110 h 1792"/>
                <a:gd name="T90" fmla="*/ 519430 w 1388"/>
                <a:gd name="T91" fmla="*/ 995045 h 1792"/>
                <a:gd name="T92" fmla="*/ 527050 w 1388"/>
                <a:gd name="T93" fmla="*/ 949960 h 1792"/>
                <a:gd name="T94" fmla="*/ 498475 w 1388"/>
                <a:gd name="T95" fmla="*/ 935355 h 1792"/>
                <a:gd name="T96" fmla="*/ 452120 w 1388"/>
                <a:gd name="T97" fmla="*/ 955675 h 1792"/>
                <a:gd name="T98" fmla="*/ 424815 w 1388"/>
                <a:gd name="T99" fmla="*/ 951865 h 1792"/>
                <a:gd name="T100" fmla="*/ 409575 w 1388"/>
                <a:gd name="T101" fmla="*/ 979805 h 1792"/>
                <a:gd name="T102" fmla="*/ 427990 w 1388"/>
                <a:gd name="T103" fmla="*/ 1069975 h 1792"/>
                <a:gd name="T104" fmla="*/ 386080 w 1388"/>
                <a:gd name="T105" fmla="*/ 1137920 h 1792"/>
                <a:gd name="T106" fmla="*/ 365125 w 1388"/>
                <a:gd name="T107" fmla="*/ 1108710 h 1792"/>
                <a:gd name="T108" fmla="*/ 197485 w 1388"/>
                <a:gd name="T109" fmla="*/ 1094105 h 1792"/>
                <a:gd name="T110" fmla="*/ 36830 w 1388"/>
                <a:gd name="T111" fmla="*/ 1062990 h 1792"/>
                <a:gd name="T112" fmla="*/ 17780 w 1388"/>
                <a:gd name="T113" fmla="*/ 1038225 h 1792"/>
                <a:gd name="T114" fmla="*/ 12700 w 1388"/>
                <a:gd name="T115" fmla="*/ 1041400 h 1792"/>
                <a:gd name="T116" fmla="*/ 4445 w 1388"/>
                <a:gd name="T117" fmla="*/ 1047750 h 17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88"/>
                <a:gd name="T178" fmla="*/ 0 h 1792"/>
                <a:gd name="T179" fmla="*/ 1388 w 1388"/>
                <a:gd name="T180" fmla="*/ 1792 h 17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88" h="1792">
                  <a:moveTo>
                    <a:pt x="664" y="921"/>
                  </a:moveTo>
                  <a:lnTo>
                    <a:pt x="667" y="921"/>
                  </a:lnTo>
                  <a:lnTo>
                    <a:pt x="673" y="939"/>
                  </a:lnTo>
                  <a:lnTo>
                    <a:pt x="686" y="941"/>
                  </a:lnTo>
                  <a:lnTo>
                    <a:pt x="701" y="919"/>
                  </a:lnTo>
                  <a:lnTo>
                    <a:pt x="698" y="913"/>
                  </a:lnTo>
                  <a:lnTo>
                    <a:pt x="697" y="904"/>
                  </a:lnTo>
                  <a:lnTo>
                    <a:pt x="695" y="903"/>
                  </a:lnTo>
                  <a:lnTo>
                    <a:pt x="692" y="897"/>
                  </a:lnTo>
                  <a:lnTo>
                    <a:pt x="682" y="894"/>
                  </a:lnTo>
                  <a:lnTo>
                    <a:pt x="671" y="874"/>
                  </a:lnTo>
                  <a:lnTo>
                    <a:pt x="673" y="873"/>
                  </a:lnTo>
                  <a:lnTo>
                    <a:pt x="661" y="847"/>
                  </a:lnTo>
                  <a:lnTo>
                    <a:pt x="665" y="843"/>
                  </a:lnTo>
                  <a:lnTo>
                    <a:pt x="662" y="837"/>
                  </a:lnTo>
                  <a:lnTo>
                    <a:pt x="662" y="831"/>
                  </a:lnTo>
                  <a:lnTo>
                    <a:pt x="665" y="820"/>
                  </a:lnTo>
                  <a:lnTo>
                    <a:pt x="670" y="820"/>
                  </a:lnTo>
                  <a:lnTo>
                    <a:pt x="674" y="811"/>
                  </a:lnTo>
                  <a:lnTo>
                    <a:pt x="676" y="807"/>
                  </a:lnTo>
                  <a:lnTo>
                    <a:pt x="680" y="803"/>
                  </a:lnTo>
                  <a:lnTo>
                    <a:pt x="681" y="801"/>
                  </a:lnTo>
                  <a:lnTo>
                    <a:pt x="684" y="779"/>
                  </a:lnTo>
                  <a:lnTo>
                    <a:pt x="697" y="781"/>
                  </a:lnTo>
                  <a:lnTo>
                    <a:pt x="699" y="780"/>
                  </a:lnTo>
                  <a:lnTo>
                    <a:pt x="703" y="778"/>
                  </a:lnTo>
                  <a:lnTo>
                    <a:pt x="710" y="763"/>
                  </a:lnTo>
                  <a:lnTo>
                    <a:pt x="719" y="760"/>
                  </a:lnTo>
                  <a:lnTo>
                    <a:pt x="731" y="757"/>
                  </a:lnTo>
                  <a:lnTo>
                    <a:pt x="734" y="762"/>
                  </a:lnTo>
                  <a:lnTo>
                    <a:pt x="745" y="763"/>
                  </a:lnTo>
                  <a:lnTo>
                    <a:pt x="751" y="763"/>
                  </a:lnTo>
                  <a:lnTo>
                    <a:pt x="754" y="756"/>
                  </a:lnTo>
                  <a:lnTo>
                    <a:pt x="756" y="757"/>
                  </a:lnTo>
                  <a:lnTo>
                    <a:pt x="760" y="754"/>
                  </a:lnTo>
                  <a:lnTo>
                    <a:pt x="759" y="749"/>
                  </a:lnTo>
                  <a:lnTo>
                    <a:pt x="760" y="745"/>
                  </a:lnTo>
                  <a:lnTo>
                    <a:pt x="766" y="746"/>
                  </a:lnTo>
                  <a:lnTo>
                    <a:pt x="775" y="749"/>
                  </a:lnTo>
                  <a:lnTo>
                    <a:pt x="777" y="751"/>
                  </a:lnTo>
                  <a:lnTo>
                    <a:pt x="775" y="761"/>
                  </a:lnTo>
                  <a:lnTo>
                    <a:pt x="785" y="762"/>
                  </a:lnTo>
                  <a:lnTo>
                    <a:pt x="795" y="773"/>
                  </a:lnTo>
                  <a:lnTo>
                    <a:pt x="808" y="783"/>
                  </a:lnTo>
                  <a:lnTo>
                    <a:pt x="826" y="778"/>
                  </a:lnTo>
                  <a:lnTo>
                    <a:pt x="824" y="761"/>
                  </a:lnTo>
                  <a:lnTo>
                    <a:pt x="835" y="755"/>
                  </a:lnTo>
                  <a:lnTo>
                    <a:pt x="835" y="751"/>
                  </a:lnTo>
                  <a:lnTo>
                    <a:pt x="838" y="751"/>
                  </a:lnTo>
                  <a:lnTo>
                    <a:pt x="841" y="755"/>
                  </a:lnTo>
                  <a:lnTo>
                    <a:pt x="843" y="752"/>
                  </a:lnTo>
                  <a:lnTo>
                    <a:pt x="854" y="752"/>
                  </a:lnTo>
                  <a:lnTo>
                    <a:pt x="863" y="746"/>
                  </a:lnTo>
                  <a:lnTo>
                    <a:pt x="891" y="763"/>
                  </a:lnTo>
                  <a:lnTo>
                    <a:pt x="895" y="763"/>
                  </a:lnTo>
                  <a:lnTo>
                    <a:pt x="899" y="770"/>
                  </a:lnTo>
                  <a:lnTo>
                    <a:pt x="896" y="774"/>
                  </a:lnTo>
                  <a:lnTo>
                    <a:pt x="898" y="777"/>
                  </a:lnTo>
                  <a:lnTo>
                    <a:pt x="900" y="774"/>
                  </a:lnTo>
                  <a:lnTo>
                    <a:pt x="904" y="774"/>
                  </a:lnTo>
                  <a:lnTo>
                    <a:pt x="907" y="769"/>
                  </a:lnTo>
                  <a:lnTo>
                    <a:pt x="907" y="766"/>
                  </a:lnTo>
                  <a:lnTo>
                    <a:pt x="909" y="764"/>
                  </a:lnTo>
                  <a:lnTo>
                    <a:pt x="920" y="765"/>
                  </a:lnTo>
                  <a:lnTo>
                    <a:pt x="914" y="770"/>
                  </a:lnTo>
                  <a:lnTo>
                    <a:pt x="912" y="797"/>
                  </a:lnTo>
                  <a:lnTo>
                    <a:pt x="910" y="815"/>
                  </a:lnTo>
                  <a:lnTo>
                    <a:pt x="929" y="818"/>
                  </a:lnTo>
                  <a:lnTo>
                    <a:pt x="949" y="820"/>
                  </a:lnTo>
                  <a:lnTo>
                    <a:pt x="951" y="802"/>
                  </a:lnTo>
                  <a:lnTo>
                    <a:pt x="956" y="768"/>
                  </a:lnTo>
                  <a:lnTo>
                    <a:pt x="958" y="754"/>
                  </a:lnTo>
                  <a:lnTo>
                    <a:pt x="960" y="725"/>
                  </a:lnTo>
                  <a:lnTo>
                    <a:pt x="965" y="723"/>
                  </a:lnTo>
                  <a:lnTo>
                    <a:pt x="971" y="725"/>
                  </a:lnTo>
                  <a:lnTo>
                    <a:pt x="1020" y="730"/>
                  </a:lnTo>
                  <a:lnTo>
                    <a:pt x="1057" y="734"/>
                  </a:lnTo>
                  <a:lnTo>
                    <a:pt x="1063" y="696"/>
                  </a:lnTo>
                  <a:lnTo>
                    <a:pt x="1067" y="679"/>
                  </a:lnTo>
                  <a:lnTo>
                    <a:pt x="1071" y="658"/>
                  </a:lnTo>
                  <a:lnTo>
                    <a:pt x="1130" y="665"/>
                  </a:lnTo>
                  <a:lnTo>
                    <a:pt x="1167" y="670"/>
                  </a:lnTo>
                  <a:lnTo>
                    <a:pt x="1174" y="622"/>
                  </a:lnTo>
                  <a:lnTo>
                    <a:pt x="1177" y="590"/>
                  </a:lnTo>
                  <a:lnTo>
                    <a:pt x="1180" y="566"/>
                  </a:lnTo>
                  <a:lnTo>
                    <a:pt x="1144" y="560"/>
                  </a:lnTo>
                  <a:lnTo>
                    <a:pt x="1148" y="535"/>
                  </a:lnTo>
                  <a:lnTo>
                    <a:pt x="1120" y="532"/>
                  </a:lnTo>
                  <a:lnTo>
                    <a:pt x="1117" y="547"/>
                  </a:lnTo>
                  <a:lnTo>
                    <a:pt x="1102" y="545"/>
                  </a:lnTo>
                  <a:lnTo>
                    <a:pt x="1106" y="505"/>
                  </a:lnTo>
                  <a:lnTo>
                    <a:pt x="1087" y="512"/>
                  </a:lnTo>
                  <a:lnTo>
                    <a:pt x="1069" y="511"/>
                  </a:lnTo>
                  <a:lnTo>
                    <a:pt x="1070" y="490"/>
                  </a:lnTo>
                  <a:lnTo>
                    <a:pt x="1078" y="439"/>
                  </a:lnTo>
                  <a:lnTo>
                    <a:pt x="1078" y="415"/>
                  </a:lnTo>
                  <a:lnTo>
                    <a:pt x="1065" y="395"/>
                  </a:lnTo>
                  <a:lnTo>
                    <a:pt x="1049" y="381"/>
                  </a:lnTo>
                  <a:lnTo>
                    <a:pt x="1043" y="372"/>
                  </a:lnTo>
                  <a:lnTo>
                    <a:pt x="1040" y="390"/>
                  </a:lnTo>
                  <a:lnTo>
                    <a:pt x="977" y="381"/>
                  </a:lnTo>
                  <a:lnTo>
                    <a:pt x="979" y="376"/>
                  </a:lnTo>
                  <a:lnTo>
                    <a:pt x="979" y="371"/>
                  </a:lnTo>
                  <a:lnTo>
                    <a:pt x="975" y="363"/>
                  </a:lnTo>
                  <a:lnTo>
                    <a:pt x="973" y="359"/>
                  </a:lnTo>
                  <a:lnTo>
                    <a:pt x="974" y="356"/>
                  </a:lnTo>
                  <a:lnTo>
                    <a:pt x="979" y="353"/>
                  </a:lnTo>
                  <a:lnTo>
                    <a:pt x="981" y="346"/>
                  </a:lnTo>
                  <a:lnTo>
                    <a:pt x="981" y="342"/>
                  </a:lnTo>
                  <a:lnTo>
                    <a:pt x="983" y="332"/>
                  </a:lnTo>
                  <a:lnTo>
                    <a:pt x="969" y="321"/>
                  </a:lnTo>
                  <a:lnTo>
                    <a:pt x="953" y="320"/>
                  </a:lnTo>
                  <a:lnTo>
                    <a:pt x="934" y="322"/>
                  </a:lnTo>
                  <a:lnTo>
                    <a:pt x="907" y="326"/>
                  </a:lnTo>
                  <a:lnTo>
                    <a:pt x="886" y="333"/>
                  </a:lnTo>
                  <a:lnTo>
                    <a:pt x="829" y="308"/>
                  </a:lnTo>
                  <a:lnTo>
                    <a:pt x="821" y="300"/>
                  </a:lnTo>
                  <a:lnTo>
                    <a:pt x="818" y="293"/>
                  </a:lnTo>
                  <a:lnTo>
                    <a:pt x="814" y="287"/>
                  </a:lnTo>
                  <a:lnTo>
                    <a:pt x="805" y="289"/>
                  </a:lnTo>
                  <a:lnTo>
                    <a:pt x="801" y="286"/>
                  </a:lnTo>
                  <a:lnTo>
                    <a:pt x="796" y="285"/>
                  </a:lnTo>
                  <a:lnTo>
                    <a:pt x="793" y="281"/>
                  </a:lnTo>
                  <a:lnTo>
                    <a:pt x="791" y="279"/>
                  </a:lnTo>
                  <a:lnTo>
                    <a:pt x="784" y="276"/>
                  </a:lnTo>
                  <a:lnTo>
                    <a:pt x="781" y="273"/>
                  </a:lnTo>
                  <a:lnTo>
                    <a:pt x="777" y="273"/>
                  </a:lnTo>
                  <a:lnTo>
                    <a:pt x="772" y="275"/>
                  </a:lnTo>
                  <a:lnTo>
                    <a:pt x="768" y="272"/>
                  </a:lnTo>
                  <a:lnTo>
                    <a:pt x="766" y="268"/>
                  </a:lnTo>
                  <a:lnTo>
                    <a:pt x="761" y="267"/>
                  </a:lnTo>
                  <a:lnTo>
                    <a:pt x="759" y="264"/>
                  </a:lnTo>
                  <a:lnTo>
                    <a:pt x="756" y="264"/>
                  </a:lnTo>
                  <a:lnTo>
                    <a:pt x="751" y="262"/>
                  </a:lnTo>
                  <a:lnTo>
                    <a:pt x="751" y="254"/>
                  </a:lnTo>
                  <a:lnTo>
                    <a:pt x="751" y="250"/>
                  </a:lnTo>
                  <a:lnTo>
                    <a:pt x="756" y="250"/>
                  </a:lnTo>
                  <a:lnTo>
                    <a:pt x="775" y="251"/>
                  </a:lnTo>
                  <a:lnTo>
                    <a:pt x="781" y="238"/>
                  </a:lnTo>
                  <a:lnTo>
                    <a:pt x="788" y="217"/>
                  </a:lnTo>
                  <a:lnTo>
                    <a:pt x="765" y="211"/>
                  </a:lnTo>
                  <a:lnTo>
                    <a:pt x="755" y="207"/>
                  </a:lnTo>
                  <a:lnTo>
                    <a:pt x="746" y="199"/>
                  </a:lnTo>
                  <a:lnTo>
                    <a:pt x="744" y="194"/>
                  </a:lnTo>
                  <a:lnTo>
                    <a:pt x="743" y="188"/>
                  </a:lnTo>
                  <a:lnTo>
                    <a:pt x="737" y="184"/>
                  </a:lnTo>
                  <a:lnTo>
                    <a:pt x="732" y="187"/>
                  </a:lnTo>
                  <a:lnTo>
                    <a:pt x="736" y="196"/>
                  </a:lnTo>
                  <a:lnTo>
                    <a:pt x="741" y="203"/>
                  </a:lnTo>
                  <a:lnTo>
                    <a:pt x="742" y="206"/>
                  </a:lnTo>
                  <a:lnTo>
                    <a:pt x="743" y="216"/>
                  </a:lnTo>
                  <a:lnTo>
                    <a:pt x="749" y="225"/>
                  </a:lnTo>
                  <a:lnTo>
                    <a:pt x="736" y="238"/>
                  </a:lnTo>
                  <a:lnTo>
                    <a:pt x="731" y="233"/>
                  </a:lnTo>
                  <a:lnTo>
                    <a:pt x="730" y="222"/>
                  </a:lnTo>
                  <a:lnTo>
                    <a:pt x="723" y="215"/>
                  </a:lnTo>
                  <a:lnTo>
                    <a:pt x="722" y="205"/>
                  </a:lnTo>
                  <a:lnTo>
                    <a:pt x="728" y="198"/>
                  </a:lnTo>
                  <a:lnTo>
                    <a:pt x="727" y="186"/>
                  </a:lnTo>
                  <a:lnTo>
                    <a:pt x="703" y="180"/>
                  </a:lnTo>
                  <a:lnTo>
                    <a:pt x="697" y="177"/>
                  </a:lnTo>
                  <a:lnTo>
                    <a:pt x="691" y="173"/>
                  </a:lnTo>
                  <a:lnTo>
                    <a:pt x="687" y="172"/>
                  </a:lnTo>
                  <a:lnTo>
                    <a:pt x="685" y="163"/>
                  </a:lnTo>
                  <a:lnTo>
                    <a:pt x="674" y="161"/>
                  </a:lnTo>
                  <a:lnTo>
                    <a:pt x="671" y="160"/>
                  </a:lnTo>
                  <a:lnTo>
                    <a:pt x="660" y="117"/>
                  </a:lnTo>
                  <a:lnTo>
                    <a:pt x="668" y="78"/>
                  </a:lnTo>
                  <a:lnTo>
                    <a:pt x="656" y="49"/>
                  </a:lnTo>
                  <a:lnTo>
                    <a:pt x="675" y="46"/>
                  </a:lnTo>
                  <a:lnTo>
                    <a:pt x="679" y="35"/>
                  </a:lnTo>
                  <a:lnTo>
                    <a:pt x="687" y="0"/>
                  </a:lnTo>
                  <a:lnTo>
                    <a:pt x="711" y="5"/>
                  </a:lnTo>
                  <a:lnTo>
                    <a:pt x="718" y="34"/>
                  </a:lnTo>
                  <a:lnTo>
                    <a:pt x="733" y="62"/>
                  </a:lnTo>
                  <a:lnTo>
                    <a:pt x="748" y="80"/>
                  </a:lnTo>
                  <a:lnTo>
                    <a:pt x="764" y="94"/>
                  </a:lnTo>
                  <a:lnTo>
                    <a:pt x="783" y="100"/>
                  </a:lnTo>
                  <a:lnTo>
                    <a:pt x="809" y="109"/>
                  </a:lnTo>
                  <a:lnTo>
                    <a:pt x="838" y="122"/>
                  </a:lnTo>
                  <a:lnTo>
                    <a:pt x="855" y="138"/>
                  </a:lnTo>
                  <a:lnTo>
                    <a:pt x="871" y="158"/>
                  </a:lnTo>
                  <a:lnTo>
                    <a:pt x="875" y="181"/>
                  </a:lnTo>
                  <a:lnTo>
                    <a:pt x="873" y="210"/>
                  </a:lnTo>
                  <a:lnTo>
                    <a:pt x="853" y="264"/>
                  </a:lnTo>
                  <a:lnTo>
                    <a:pt x="835" y="297"/>
                  </a:lnTo>
                  <a:lnTo>
                    <a:pt x="843" y="312"/>
                  </a:lnTo>
                  <a:lnTo>
                    <a:pt x="850" y="313"/>
                  </a:lnTo>
                  <a:lnTo>
                    <a:pt x="873" y="316"/>
                  </a:lnTo>
                  <a:lnTo>
                    <a:pt x="897" y="316"/>
                  </a:lnTo>
                  <a:lnTo>
                    <a:pt x="908" y="310"/>
                  </a:lnTo>
                  <a:lnTo>
                    <a:pt x="933" y="297"/>
                  </a:lnTo>
                  <a:lnTo>
                    <a:pt x="953" y="289"/>
                  </a:lnTo>
                  <a:lnTo>
                    <a:pt x="971" y="287"/>
                  </a:lnTo>
                  <a:lnTo>
                    <a:pt x="989" y="287"/>
                  </a:lnTo>
                  <a:lnTo>
                    <a:pt x="1010" y="293"/>
                  </a:lnTo>
                  <a:lnTo>
                    <a:pt x="1028" y="307"/>
                  </a:lnTo>
                  <a:lnTo>
                    <a:pt x="1053" y="328"/>
                  </a:lnTo>
                  <a:lnTo>
                    <a:pt x="1068" y="351"/>
                  </a:lnTo>
                  <a:lnTo>
                    <a:pt x="1075" y="376"/>
                  </a:lnTo>
                  <a:lnTo>
                    <a:pt x="1089" y="397"/>
                  </a:lnTo>
                  <a:lnTo>
                    <a:pt x="1111" y="412"/>
                  </a:lnTo>
                  <a:lnTo>
                    <a:pt x="1140" y="418"/>
                  </a:lnTo>
                  <a:lnTo>
                    <a:pt x="1159" y="414"/>
                  </a:lnTo>
                  <a:lnTo>
                    <a:pt x="1172" y="406"/>
                  </a:lnTo>
                  <a:lnTo>
                    <a:pt x="1181" y="395"/>
                  </a:lnTo>
                  <a:lnTo>
                    <a:pt x="1183" y="386"/>
                  </a:lnTo>
                  <a:lnTo>
                    <a:pt x="1181" y="380"/>
                  </a:lnTo>
                  <a:lnTo>
                    <a:pt x="1175" y="374"/>
                  </a:lnTo>
                  <a:lnTo>
                    <a:pt x="1162" y="368"/>
                  </a:lnTo>
                  <a:lnTo>
                    <a:pt x="1138" y="358"/>
                  </a:lnTo>
                  <a:lnTo>
                    <a:pt x="1126" y="347"/>
                  </a:lnTo>
                  <a:lnTo>
                    <a:pt x="1116" y="335"/>
                  </a:lnTo>
                  <a:lnTo>
                    <a:pt x="1114" y="323"/>
                  </a:lnTo>
                  <a:lnTo>
                    <a:pt x="1115" y="319"/>
                  </a:lnTo>
                  <a:lnTo>
                    <a:pt x="1118" y="314"/>
                  </a:lnTo>
                  <a:lnTo>
                    <a:pt x="1128" y="312"/>
                  </a:lnTo>
                  <a:lnTo>
                    <a:pt x="1144" y="314"/>
                  </a:lnTo>
                  <a:lnTo>
                    <a:pt x="1162" y="320"/>
                  </a:lnTo>
                  <a:lnTo>
                    <a:pt x="1181" y="328"/>
                  </a:lnTo>
                  <a:lnTo>
                    <a:pt x="1202" y="328"/>
                  </a:lnTo>
                  <a:lnTo>
                    <a:pt x="1209" y="326"/>
                  </a:lnTo>
                  <a:lnTo>
                    <a:pt x="1226" y="310"/>
                  </a:lnTo>
                  <a:lnTo>
                    <a:pt x="1252" y="315"/>
                  </a:lnTo>
                  <a:lnTo>
                    <a:pt x="1293" y="323"/>
                  </a:lnTo>
                  <a:lnTo>
                    <a:pt x="1367" y="339"/>
                  </a:lnTo>
                  <a:lnTo>
                    <a:pt x="1354" y="415"/>
                  </a:lnTo>
                  <a:lnTo>
                    <a:pt x="1346" y="454"/>
                  </a:lnTo>
                  <a:lnTo>
                    <a:pt x="1342" y="483"/>
                  </a:lnTo>
                  <a:lnTo>
                    <a:pt x="1329" y="541"/>
                  </a:lnTo>
                  <a:lnTo>
                    <a:pt x="1328" y="549"/>
                  </a:lnTo>
                  <a:lnTo>
                    <a:pt x="1335" y="551"/>
                  </a:lnTo>
                  <a:lnTo>
                    <a:pt x="1337" y="549"/>
                  </a:lnTo>
                  <a:lnTo>
                    <a:pt x="1348" y="545"/>
                  </a:lnTo>
                  <a:lnTo>
                    <a:pt x="1355" y="548"/>
                  </a:lnTo>
                  <a:lnTo>
                    <a:pt x="1388" y="570"/>
                  </a:lnTo>
                  <a:lnTo>
                    <a:pt x="1384" y="572"/>
                  </a:lnTo>
                  <a:lnTo>
                    <a:pt x="1378" y="576"/>
                  </a:lnTo>
                  <a:lnTo>
                    <a:pt x="1373" y="577"/>
                  </a:lnTo>
                  <a:lnTo>
                    <a:pt x="1361" y="579"/>
                  </a:lnTo>
                  <a:lnTo>
                    <a:pt x="1347" y="580"/>
                  </a:lnTo>
                  <a:lnTo>
                    <a:pt x="1354" y="594"/>
                  </a:lnTo>
                  <a:lnTo>
                    <a:pt x="1355" y="610"/>
                  </a:lnTo>
                  <a:lnTo>
                    <a:pt x="1348" y="632"/>
                  </a:lnTo>
                  <a:lnTo>
                    <a:pt x="1352" y="659"/>
                  </a:lnTo>
                  <a:lnTo>
                    <a:pt x="1353" y="683"/>
                  </a:lnTo>
                  <a:lnTo>
                    <a:pt x="1346" y="695"/>
                  </a:lnTo>
                  <a:lnTo>
                    <a:pt x="1329" y="703"/>
                  </a:lnTo>
                  <a:lnTo>
                    <a:pt x="1316" y="699"/>
                  </a:lnTo>
                  <a:lnTo>
                    <a:pt x="1298" y="695"/>
                  </a:lnTo>
                  <a:lnTo>
                    <a:pt x="1287" y="697"/>
                  </a:lnTo>
                  <a:lnTo>
                    <a:pt x="1276" y="703"/>
                  </a:lnTo>
                  <a:lnTo>
                    <a:pt x="1257" y="718"/>
                  </a:lnTo>
                  <a:lnTo>
                    <a:pt x="1260" y="733"/>
                  </a:lnTo>
                  <a:lnTo>
                    <a:pt x="1265" y="743"/>
                  </a:lnTo>
                  <a:lnTo>
                    <a:pt x="1269" y="743"/>
                  </a:lnTo>
                  <a:lnTo>
                    <a:pt x="1275" y="737"/>
                  </a:lnTo>
                  <a:lnTo>
                    <a:pt x="1279" y="733"/>
                  </a:lnTo>
                  <a:lnTo>
                    <a:pt x="1281" y="730"/>
                  </a:lnTo>
                  <a:lnTo>
                    <a:pt x="1284" y="731"/>
                  </a:lnTo>
                  <a:lnTo>
                    <a:pt x="1284" y="737"/>
                  </a:lnTo>
                  <a:lnTo>
                    <a:pt x="1285" y="739"/>
                  </a:lnTo>
                  <a:lnTo>
                    <a:pt x="1289" y="739"/>
                  </a:lnTo>
                  <a:lnTo>
                    <a:pt x="1288" y="744"/>
                  </a:lnTo>
                  <a:lnTo>
                    <a:pt x="1274" y="754"/>
                  </a:lnTo>
                  <a:lnTo>
                    <a:pt x="1275" y="764"/>
                  </a:lnTo>
                  <a:lnTo>
                    <a:pt x="1281" y="767"/>
                  </a:lnTo>
                  <a:lnTo>
                    <a:pt x="1292" y="818"/>
                  </a:lnTo>
                  <a:lnTo>
                    <a:pt x="1296" y="814"/>
                  </a:lnTo>
                  <a:lnTo>
                    <a:pt x="1298" y="824"/>
                  </a:lnTo>
                  <a:lnTo>
                    <a:pt x="1288" y="828"/>
                  </a:lnTo>
                  <a:lnTo>
                    <a:pt x="1291" y="835"/>
                  </a:lnTo>
                  <a:lnTo>
                    <a:pt x="1313" y="828"/>
                  </a:lnTo>
                  <a:lnTo>
                    <a:pt x="1319" y="842"/>
                  </a:lnTo>
                  <a:lnTo>
                    <a:pt x="1327" y="859"/>
                  </a:lnTo>
                  <a:lnTo>
                    <a:pt x="1337" y="863"/>
                  </a:lnTo>
                  <a:lnTo>
                    <a:pt x="1346" y="871"/>
                  </a:lnTo>
                  <a:lnTo>
                    <a:pt x="1349" y="888"/>
                  </a:lnTo>
                  <a:lnTo>
                    <a:pt x="1345" y="904"/>
                  </a:lnTo>
                  <a:lnTo>
                    <a:pt x="1328" y="908"/>
                  </a:lnTo>
                  <a:lnTo>
                    <a:pt x="1301" y="905"/>
                  </a:lnTo>
                  <a:lnTo>
                    <a:pt x="1286" y="917"/>
                  </a:lnTo>
                  <a:lnTo>
                    <a:pt x="1286" y="925"/>
                  </a:lnTo>
                  <a:lnTo>
                    <a:pt x="1288" y="931"/>
                  </a:lnTo>
                  <a:lnTo>
                    <a:pt x="1293" y="946"/>
                  </a:lnTo>
                  <a:lnTo>
                    <a:pt x="1312" y="955"/>
                  </a:lnTo>
                  <a:lnTo>
                    <a:pt x="1335" y="961"/>
                  </a:lnTo>
                  <a:lnTo>
                    <a:pt x="1344" y="963"/>
                  </a:lnTo>
                  <a:lnTo>
                    <a:pt x="1357" y="972"/>
                  </a:lnTo>
                  <a:lnTo>
                    <a:pt x="1365" y="981"/>
                  </a:lnTo>
                  <a:lnTo>
                    <a:pt x="1368" y="994"/>
                  </a:lnTo>
                  <a:lnTo>
                    <a:pt x="1365" y="1010"/>
                  </a:lnTo>
                  <a:lnTo>
                    <a:pt x="1352" y="1022"/>
                  </a:lnTo>
                  <a:lnTo>
                    <a:pt x="1334" y="1028"/>
                  </a:lnTo>
                  <a:lnTo>
                    <a:pt x="1316" y="1031"/>
                  </a:lnTo>
                  <a:lnTo>
                    <a:pt x="1300" y="1035"/>
                  </a:lnTo>
                  <a:lnTo>
                    <a:pt x="1292" y="1047"/>
                  </a:lnTo>
                  <a:lnTo>
                    <a:pt x="1297" y="1065"/>
                  </a:lnTo>
                  <a:lnTo>
                    <a:pt x="1285" y="1071"/>
                  </a:lnTo>
                  <a:lnTo>
                    <a:pt x="1241" y="1102"/>
                  </a:lnTo>
                  <a:lnTo>
                    <a:pt x="1216" y="1089"/>
                  </a:lnTo>
                  <a:lnTo>
                    <a:pt x="1211" y="1094"/>
                  </a:lnTo>
                  <a:lnTo>
                    <a:pt x="1223" y="1102"/>
                  </a:lnTo>
                  <a:lnTo>
                    <a:pt x="1205" y="1116"/>
                  </a:lnTo>
                  <a:lnTo>
                    <a:pt x="1200" y="1127"/>
                  </a:lnTo>
                  <a:lnTo>
                    <a:pt x="1210" y="1142"/>
                  </a:lnTo>
                  <a:lnTo>
                    <a:pt x="1202" y="1142"/>
                  </a:lnTo>
                  <a:lnTo>
                    <a:pt x="1210" y="1152"/>
                  </a:lnTo>
                  <a:lnTo>
                    <a:pt x="1212" y="1159"/>
                  </a:lnTo>
                  <a:lnTo>
                    <a:pt x="1205" y="1161"/>
                  </a:lnTo>
                  <a:lnTo>
                    <a:pt x="1210" y="1173"/>
                  </a:lnTo>
                  <a:lnTo>
                    <a:pt x="1193" y="1175"/>
                  </a:lnTo>
                  <a:lnTo>
                    <a:pt x="1189" y="1158"/>
                  </a:lnTo>
                  <a:lnTo>
                    <a:pt x="1186" y="1129"/>
                  </a:lnTo>
                  <a:lnTo>
                    <a:pt x="1175" y="1132"/>
                  </a:lnTo>
                  <a:lnTo>
                    <a:pt x="1173" y="1120"/>
                  </a:lnTo>
                  <a:lnTo>
                    <a:pt x="1136" y="1125"/>
                  </a:lnTo>
                  <a:lnTo>
                    <a:pt x="1156" y="1162"/>
                  </a:lnTo>
                  <a:lnTo>
                    <a:pt x="1162" y="1165"/>
                  </a:lnTo>
                  <a:lnTo>
                    <a:pt x="1169" y="1183"/>
                  </a:lnTo>
                  <a:lnTo>
                    <a:pt x="1156" y="1196"/>
                  </a:lnTo>
                  <a:lnTo>
                    <a:pt x="1140" y="1207"/>
                  </a:lnTo>
                  <a:lnTo>
                    <a:pt x="1121" y="1221"/>
                  </a:lnTo>
                  <a:lnTo>
                    <a:pt x="1131" y="1230"/>
                  </a:lnTo>
                  <a:lnTo>
                    <a:pt x="1139" y="1234"/>
                  </a:lnTo>
                  <a:lnTo>
                    <a:pt x="1142" y="1240"/>
                  </a:lnTo>
                  <a:lnTo>
                    <a:pt x="1151" y="1242"/>
                  </a:lnTo>
                  <a:lnTo>
                    <a:pt x="1160" y="1245"/>
                  </a:lnTo>
                  <a:lnTo>
                    <a:pt x="1172" y="1246"/>
                  </a:lnTo>
                  <a:lnTo>
                    <a:pt x="1191" y="1268"/>
                  </a:lnTo>
                  <a:lnTo>
                    <a:pt x="1229" y="1281"/>
                  </a:lnTo>
                  <a:lnTo>
                    <a:pt x="1215" y="1291"/>
                  </a:lnTo>
                  <a:lnTo>
                    <a:pt x="1213" y="1296"/>
                  </a:lnTo>
                  <a:lnTo>
                    <a:pt x="1207" y="1318"/>
                  </a:lnTo>
                  <a:lnTo>
                    <a:pt x="1204" y="1336"/>
                  </a:lnTo>
                  <a:lnTo>
                    <a:pt x="1224" y="1337"/>
                  </a:lnTo>
                  <a:lnTo>
                    <a:pt x="1222" y="1347"/>
                  </a:lnTo>
                  <a:lnTo>
                    <a:pt x="1217" y="1365"/>
                  </a:lnTo>
                  <a:lnTo>
                    <a:pt x="1215" y="1370"/>
                  </a:lnTo>
                  <a:lnTo>
                    <a:pt x="1216" y="1376"/>
                  </a:lnTo>
                  <a:lnTo>
                    <a:pt x="1220" y="1380"/>
                  </a:lnTo>
                  <a:lnTo>
                    <a:pt x="1222" y="1386"/>
                  </a:lnTo>
                  <a:lnTo>
                    <a:pt x="1222" y="1390"/>
                  </a:lnTo>
                  <a:lnTo>
                    <a:pt x="1220" y="1395"/>
                  </a:lnTo>
                  <a:lnTo>
                    <a:pt x="1220" y="1400"/>
                  </a:lnTo>
                  <a:lnTo>
                    <a:pt x="1219" y="1403"/>
                  </a:lnTo>
                  <a:lnTo>
                    <a:pt x="1214" y="1406"/>
                  </a:lnTo>
                  <a:lnTo>
                    <a:pt x="1212" y="1408"/>
                  </a:lnTo>
                  <a:lnTo>
                    <a:pt x="1211" y="1417"/>
                  </a:lnTo>
                  <a:lnTo>
                    <a:pt x="1212" y="1423"/>
                  </a:lnTo>
                  <a:lnTo>
                    <a:pt x="1210" y="1430"/>
                  </a:lnTo>
                  <a:lnTo>
                    <a:pt x="1212" y="1437"/>
                  </a:lnTo>
                  <a:lnTo>
                    <a:pt x="1215" y="1440"/>
                  </a:lnTo>
                  <a:lnTo>
                    <a:pt x="1219" y="1443"/>
                  </a:lnTo>
                  <a:lnTo>
                    <a:pt x="1220" y="1451"/>
                  </a:lnTo>
                  <a:lnTo>
                    <a:pt x="1193" y="1463"/>
                  </a:lnTo>
                  <a:lnTo>
                    <a:pt x="1185" y="1474"/>
                  </a:lnTo>
                  <a:lnTo>
                    <a:pt x="1154" y="1478"/>
                  </a:lnTo>
                  <a:lnTo>
                    <a:pt x="1142" y="1465"/>
                  </a:lnTo>
                  <a:lnTo>
                    <a:pt x="1142" y="1462"/>
                  </a:lnTo>
                  <a:lnTo>
                    <a:pt x="1141" y="1459"/>
                  </a:lnTo>
                  <a:lnTo>
                    <a:pt x="1140" y="1457"/>
                  </a:lnTo>
                  <a:lnTo>
                    <a:pt x="1099" y="1477"/>
                  </a:lnTo>
                  <a:lnTo>
                    <a:pt x="1096" y="1477"/>
                  </a:lnTo>
                  <a:lnTo>
                    <a:pt x="1092" y="1477"/>
                  </a:lnTo>
                  <a:lnTo>
                    <a:pt x="1090" y="1479"/>
                  </a:lnTo>
                  <a:lnTo>
                    <a:pt x="1088" y="1479"/>
                  </a:lnTo>
                  <a:lnTo>
                    <a:pt x="1082" y="1481"/>
                  </a:lnTo>
                  <a:lnTo>
                    <a:pt x="1075" y="1502"/>
                  </a:lnTo>
                  <a:lnTo>
                    <a:pt x="1073" y="1502"/>
                  </a:lnTo>
                  <a:lnTo>
                    <a:pt x="1072" y="1504"/>
                  </a:lnTo>
                  <a:lnTo>
                    <a:pt x="1070" y="1504"/>
                  </a:lnTo>
                  <a:lnTo>
                    <a:pt x="1068" y="1502"/>
                  </a:lnTo>
                  <a:lnTo>
                    <a:pt x="1066" y="1502"/>
                  </a:lnTo>
                  <a:lnTo>
                    <a:pt x="1065" y="1505"/>
                  </a:lnTo>
                  <a:lnTo>
                    <a:pt x="1063" y="1506"/>
                  </a:lnTo>
                  <a:lnTo>
                    <a:pt x="1061" y="1506"/>
                  </a:lnTo>
                  <a:lnTo>
                    <a:pt x="1059" y="1508"/>
                  </a:lnTo>
                  <a:lnTo>
                    <a:pt x="1058" y="1509"/>
                  </a:lnTo>
                  <a:lnTo>
                    <a:pt x="1055" y="1512"/>
                  </a:lnTo>
                  <a:lnTo>
                    <a:pt x="1052" y="1513"/>
                  </a:lnTo>
                  <a:lnTo>
                    <a:pt x="1048" y="1519"/>
                  </a:lnTo>
                  <a:lnTo>
                    <a:pt x="1048" y="1522"/>
                  </a:lnTo>
                  <a:lnTo>
                    <a:pt x="1042" y="1528"/>
                  </a:lnTo>
                  <a:lnTo>
                    <a:pt x="1039" y="1530"/>
                  </a:lnTo>
                  <a:lnTo>
                    <a:pt x="1035" y="1529"/>
                  </a:lnTo>
                  <a:lnTo>
                    <a:pt x="1035" y="1531"/>
                  </a:lnTo>
                  <a:lnTo>
                    <a:pt x="1034" y="1532"/>
                  </a:lnTo>
                  <a:lnTo>
                    <a:pt x="1033" y="1532"/>
                  </a:lnTo>
                  <a:lnTo>
                    <a:pt x="1032" y="1534"/>
                  </a:lnTo>
                  <a:lnTo>
                    <a:pt x="1025" y="1540"/>
                  </a:lnTo>
                  <a:lnTo>
                    <a:pt x="1017" y="1546"/>
                  </a:lnTo>
                  <a:lnTo>
                    <a:pt x="1016" y="1547"/>
                  </a:lnTo>
                  <a:lnTo>
                    <a:pt x="1013" y="1548"/>
                  </a:lnTo>
                  <a:lnTo>
                    <a:pt x="1010" y="1536"/>
                  </a:lnTo>
                  <a:lnTo>
                    <a:pt x="1003" y="1523"/>
                  </a:lnTo>
                  <a:lnTo>
                    <a:pt x="992" y="1530"/>
                  </a:lnTo>
                  <a:lnTo>
                    <a:pt x="970" y="1529"/>
                  </a:lnTo>
                  <a:lnTo>
                    <a:pt x="961" y="1530"/>
                  </a:lnTo>
                  <a:lnTo>
                    <a:pt x="958" y="1525"/>
                  </a:lnTo>
                  <a:lnTo>
                    <a:pt x="953" y="1534"/>
                  </a:lnTo>
                  <a:lnTo>
                    <a:pt x="951" y="1533"/>
                  </a:lnTo>
                  <a:lnTo>
                    <a:pt x="949" y="1533"/>
                  </a:lnTo>
                  <a:lnTo>
                    <a:pt x="946" y="1533"/>
                  </a:lnTo>
                  <a:lnTo>
                    <a:pt x="944" y="1532"/>
                  </a:lnTo>
                  <a:lnTo>
                    <a:pt x="937" y="1529"/>
                  </a:lnTo>
                  <a:lnTo>
                    <a:pt x="934" y="1528"/>
                  </a:lnTo>
                  <a:lnTo>
                    <a:pt x="933" y="1528"/>
                  </a:lnTo>
                  <a:lnTo>
                    <a:pt x="932" y="1528"/>
                  </a:lnTo>
                  <a:lnTo>
                    <a:pt x="928" y="1528"/>
                  </a:lnTo>
                  <a:lnTo>
                    <a:pt x="926" y="1528"/>
                  </a:lnTo>
                  <a:lnTo>
                    <a:pt x="925" y="1528"/>
                  </a:lnTo>
                  <a:lnTo>
                    <a:pt x="924" y="1527"/>
                  </a:lnTo>
                  <a:lnTo>
                    <a:pt x="922" y="1525"/>
                  </a:lnTo>
                  <a:lnTo>
                    <a:pt x="914" y="1525"/>
                  </a:lnTo>
                  <a:lnTo>
                    <a:pt x="911" y="1527"/>
                  </a:lnTo>
                  <a:lnTo>
                    <a:pt x="908" y="1527"/>
                  </a:lnTo>
                  <a:lnTo>
                    <a:pt x="907" y="1528"/>
                  </a:lnTo>
                  <a:lnTo>
                    <a:pt x="904" y="1529"/>
                  </a:lnTo>
                  <a:lnTo>
                    <a:pt x="903" y="1528"/>
                  </a:lnTo>
                  <a:lnTo>
                    <a:pt x="901" y="1527"/>
                  </a:lnTo>
                  <a:lnTo>
                    <a:pt x="899" y="1525"/>
                  </a:lnTo>
                  <a:lnTo>
                    <a:pt x="898" y="1525"/>
                  </a:lnTo>
                  <a:lnTo>
                    <a:pt x="897" y="1527"/>
                  </a:lnTo>
                  <a:lnTo>
                    <a:pt x="896" y="1527"/>
                  </a:lnTo>
                  <a:lnTo>
                    <a:pt x="889" y="1531"/>
                  </a:lnTo>
                  <a:lnTo>
                    <a:pt x="886" y="1532"/>
                  </a:lnTo>
                  <a:lnTo>
                    <a:pt x="885" y="1533"/>
                  </a:lnTo>
                  <a:lnTo>
                    <a:pt x="883" y="1536"/>
                  </a:lnTo>
                  <a:lnTo>
                    <a:pt x="880" y="1539"/>
                  </a:lnTo>
                  <a:lnTo>
                    <a:pt x="877" y="1540"/>
                  </a:lnTo>
                  <a:lnTo>
                    <a:pt x="877" y="1541"/>
                  </a:lnTo>
                  <a:lnTo>
                    <a:pt x="875" y="1546"/>
                  </a:lnTo>
                  <a:lnTo>
                    <a:pt x="873" y="1550"/>
                  </a:lnTo>
                  <a:lnTo>
                    <a:pt x="872" y="1552"/>
                  </a:lnTo>
                  <a:lnTo>
                    <a:pt x="869" y="1556"/>
                  </a:lnTo>
                  <a:lnTo>
                    <a:pt x="866" y="1559"/>
                  </a:lnTo>
                  <a:lnTo>
                    <a:pt x="864" y="1560"/>
                  </a:lnTo>
                  <a:lnTo>
                    <a:pt x="861" y="1564"/>
                  </a:lnTo>
                  <a:lnTo>
                    <a:pt x="857" y="1565"/>
                  </a:lnTo>
                  <a:lnTo>
                    <a:pt x="855" y="1568"/>
                  </a:lnTo>
                  <a:lnTo>
                    <a:pt x="854" y="1570"/>
                  </a:lnTo>
                  <a:lnTo>
                    <a:pt x="853" y="1574"/>
                  </a:lnTo>
                  <a:lnTo>
                    <a:pt x="853" y="1575"/>
                  </a:lnTo>
                  <a:lnTo>
                    <a:pt x="852" y="1577"/>
                  </a:lnTo>
                  <a:lnTo>
                    <a:pt x="850" y="1579"/>
                  </a:lnTo>
                  <a:lnTo>
                    <a:pt x="850" y="1581"/>
                  </a:lnTo>
                  <a:lnTo>
                    <a:pt x="849" y="1582"/>
                  </a:lnTo>
                  <a:lnTo>
                    <a:pt x="849" y="1583"/>
                  </a:lnTo>
                  <a:lnTo>
                    <a:pt x="848" y="1586"/>
                  </a:lnTo>
                  <a:lnTo>
                    <a:pt x="847" y="1587"/>
                  </a:lnTo>
                  <a:lnTo>
                    <a:pt x="843" y="1587"/>
                  </a:lnTo>
                  <a:lnTo>
                    <a:pt x="841" y="1589"/>
                  </a:lnTo>
                  <a:lnTo>
                    <a:pt x="840" y="1589"/>
                  </a:lnTo>
                  <a:lnTo>
                    <a:pt x="837" y="1589"/>
                  </a:lnTo>
                  <a:lnTo>
                    <a:pt x="831" y="1588"/>
                  </a:lnTo>
                  <a:lnTo>
                    <a:pt x="826" y="1586"/>
                  </a:lnTo>
                  <a:lnTo>
                    <a:pt x="823" y="1588"/>
                  </a:lnTo>
                  <a:lnTo>
                    <a:pt x="809" y="1585"/>
                  </a:lnTo>
                  <a:lnTo>
                    <a:pt x="818" y="1567"/>
                  </a:lnTo>
                  <a:lnTo>
                    <a:pt x="817" y="1560"/>
                  </a:lnTo>
                  <a:lnTo>
                    <a:pt x="821" y="1560"/>
                  </a:lnTo>
                  <a:lnTo>
                    <a:pt x="823" y="1558"/>
                  </a:lnTo>
                  <a:lnTo>
                    <a:pt x="827" y="1559"/>
                  </a:lnTo>
                  <a:lnTo>
                    <a:pt x="840" y="1534"/>
                  </a:lnTo>
                  <a:lnTo>
                    <a:pt x="832" y="1522"/>
                  </a:lnTo>
                  <a:lnTo>
                    <a:pt x="833" y="1514"/>
                  </a:lnTo>
                  <a:lnTo>
                    <a:pt x="841" y="1509"/>
                  </a:lnTo>
                  <a:lnTo>
                    <a:pt x="836" y="1498"/>
                  </a:lnTo>
                  <a:lnTo>
                    <a:pt x="830" y="1496"/>
                  </a:lnTo>
                  <a:lnTo>
                    <a:pt x="827" y="1506"/>
                  </a:lnTo>
                  <a:lnTo>
                    <a:pt x="788" y="1513"/>
                  </a:lnTo>
                  <a:lnTo>
                    <a:pt x="783" y="1504"/>
                  </a:lnTo>
                  <a:lnTo>
                    <a:pt x="785" y="1499"/>
                  </a:lnTo>
                  <a:lnTo>
                    <a:pt x="788" y="1495"/>
                  </a:lnTo>
                  <a:lnTo>
                    <a:pt x="791" y="1488"/>
                  </a:lnTo>
                  <a:lnTo>
                    <a:pt x="790" y="1483"/>
                  </a:lnTo>
                  <a:lnTo>
                    <a:pt x="789" y="1482"/>
                  </a:lnTo>
                  <a:lnTo>
                    <a:pt x="785" y="1479"/>
                  </a:lnTo>
                  <a:lnTo>
                    <a:pt x="785" y="1473"/>
                  </a:lnTo>
                  <a:lnTo>
                    <a:pt x="778" y="1474"/>
                  </a:lnTo>
                  <a:lnTo>
                    <a:pt x="776" y="1467"/>
                  </a:lnTo>
                  <a:lnTo>
                    <a:pt x="766" y="1464"/>
                  </a:lnTo>
                  <a:lnTo>
                    <a:pt x="758" y="1465"/>
                  </a:lnTo>
                  <a:lnTo>
                    <a:pt x="747" y="1486"/>
                  </a:lnTo>
                  <a:lnTo>
                    <a:pt x="742" y="1486"/>
                  </a:lnTo>
                  <a:lnTo>
                    <a:pt x="741" y="1497"/>
                  </a:lnTo>
                  <a:lnTo>
                    <a:pt x="736" y="1505"/>
                  </a:lnTo>
                  <a:lnTo>
                    <a:pt x="729" y="1505"/>
                  </a:lnTo>
                  <a:lnTo>
                    <a:pt x="712" y="1505"/>
                  </a:lnTo>
                  <a:lnTo>
                    <a:pt x="711" y="1510"/>
                  </a:lnTo>
                  <a:lnTo>
                    <a:pt x="706" y="1524"/>
                  </a:lnTo>
                  <a:lnTo>
                    <a:pt x="703" y="1527"/>
                  </a:lnTo>
                  <a:lnTo>
                    <a:pt x="692" y="1507"/>
                  </a:lnTo>
                  <a:lnTo>
                    <a:pt x="681" y="1508"/>
                  </a:lnTo>
                  <a:lnTo>
                    <a:pt x="679" y="1506"/>
                  </a:lnTo>
                  <a:lnTo>
                    <a:pt x="672" y="1505"/>
                  </a:lnTo>
                  <a:lnTo>
                    <a:pt x="674" y="1496"/>
                  </a:lnTo>
                  <a:lnTo>
                    <a:pt x="670" y="1496"/>
                  </a:lnTo>
                  <a:lnTo>
                    <a:pt x="669" y="1499"/>
                  </a:lnTo>
                  <a:lnTo>
                    <a:pt x="661" y="1499"/>
                  </a:lnTo>
                  <a:lnTo>
                    <a:pt x="662" y="1506"/>
                  </a:lnTo>
                  <a:lnTo>
                    <a:pt x="646" y="1514"/>
                  </a:lnTo>
                  <a:lnTo>
                    <a:pt x="643" y="1529"/>
                  </a:lnTo>
                  <a:lnTo>
                    <a:pt x="637" y="1529"/>
                  </a:lnTo>
                  <a:lnTo>
                    <a:pt x="638" y="1534"/>
                  </a:lnTo>
                  <a:lnTo>
                    <a:pt x="646" y="1535"/>
                  </a:lnTo>
                  <a:lnTo>
                    <a:pt x="648" y="1531"/>
                  </a:lnTo>
                  <a:lnTo>
                    <a:pt x="653" y="1535"/>
                  </a:lnTo>
                  <a:lnTo>
                    <a:pt x="645" y="1543"/>
                  </a:lnTo>
                  <a:lnTo>
                    <a:pt x="652" y="1572"/>
                  </a:lnTo>
                  <a:lnTo>
                    <a:pt x="645" y="1588"/>
                  </a:lnTo>
                  <a:lnTo>
                    <a:pt x="652" y="1598"/>
                  </a:lnTo>
                  <a:lnTo>
                    <a:pt x="648" y="1612"/>
                  </a:lnTo>
                  <a:lnTo>
                    <a:pt x="656" y="1612"/>
                  </a:lnTo>
                  <a:lnTo>
                    <a:pt x="668" y="1629"/>
                  </a:lnTo>
                  <a:lnTo>
                    <a:pt x="663" y="1640"/>
                  </a:lnTo>
                  <a:lnTo>
                    <a:pt x="669" y="1664"/>
                  </a:lnTo>
                  <a:lnTo>
                    <a:pt x="671" y="1681"/>
                  </a:lnTo>
                  <a:lnTo>
                    <a:pt x="674" y="1685"/>
                  </a:lnTo>
                  <a:lnTo>
                    <a:pt x="679" y="1698"/>
                  </a:lnTo>
                  <a:lnTo>
                    <a:pt x="676" y="1711"/>
                  </a:lnTo>
                  <a:lnTo>
                    <a:pt x="667" y="1729"/>
                  </a:lnTo>
                  <a:lnTo>
                    <a:pt x="665" y="1741"/>
                  </a:lnTo>
                  <a:lnTo>
                    <a:pt x="639" y="1738"/>
                  </a:lnTo>
                  <a:lnTo>
                    <a:pt x="625" y="1744"/>
                  </a:lnTo>
                  <a:lnTo>
                    <a:pt x="643" y="1765"/>
                  </a:lnTo>
                  <a:lnTo>
                    <a:pt x="640" y="1778"/>
                  </a:lnTo>
                  <a:lnTo>
                    <a:pt x="612" y="1772"/>
                  </a:lnTo>
                  <a:lnTo>
                    <a:pt x="608" y="1792"/>
                  </a:lnTo>
                  <a:lnTo>
                    <a:pt x="601" y="1788"/>
                  </a:lnTo>
                  <a:lnTo>
                    <a:pt x="593" y="1791"/>
                  </a:lnTo>
                  <a:lnTo>
                    <a:pt x="588" y="1790"/>
                  </a:lnTo>
                  <a:lnTo>
                    <a:pt x="579" y="1779"/>
                  </a:lnTo>
                  <a:lnTo>
                    <a:pt x="577" y="1783"/>
                  </a:lnTo>
                  <a:lnTo>
                    <a:pt x="575" y="1774"/>
                  </a:lnTo>
                  <a:lnTo>
                    <a:pt x="577" y="1772"/>
                  </a:lnTo>
                  <a:lnTo>
                    <a:pt x="579" y="1761"/>
                  </a:lnTo>
                  <a:lnTo>
                    <a:pt x="569" y="1752"/>
                  </a:lnTo>
                  <a:lnTo>
                    <a:pt x="575" y="1746"/>
                  </a:lnTo>
                  <a:lnTo>
                    <a:pt x="577" y="1732"/>
                  </a:lnTo>
                  <a:lnTo>
                    <a:pt x="588" y="1700"/>
                  </a:lnTo>
                  <a:lnTo>
                    <a:pt x="559" y="1708"/>
                  </a:lnTo>
                  <a:lnTo>
                    <a:pt x="552" y="1718"/>
                  </a:lnTo>
                  <a:lnTo>
                    <a:pt x="541" y="1722"/>
                  </a:lnTo>
                  <a:lnTo>
                    <a:pt x="518" y="1719"/>
                  </a:lnTo>
                  <a:lnTo>
                    <a:pt x="503" y="1717"/>
                  </a:lnTo>
                  <a:lnTo>
                    <a:pt x="287" y="1669"/>
                  </a:lnTo>
                  <a:lnTo>
                    <a:pt x="298" y="1693"/>
                  </a:lnTo>
                  <a:lnTo>
                    <a:pt x="311" y="1723"/>
                  </a:lnTo>
                  <a:lnTo>
                    <a:pt x="313" y="1736"/>
                  </a:lnTo>
                  <a:lnTo>
                    <a:pt x="273" y="1733"/>
                  </a:lnTo>
                  <a:lnTo>
                    <a:pt x="273" y="1728"/>
                  </a:lnTo>
                  <a:lnTo>
                    <a:pt x="230" y="1726"/>
                  </a:lnTo>
                  <a:lnTo>
                    <a:pt x="231" y="1684"/>
                  </a:lnTo>
                  <a:lnTo>
                    <a:pt x="193" y="1683"/>
                  </a:lnTo>
                  <a:lnTo>
                    <a:pt x="154" y="1682"/>
                  </a:lnTo>
                  <a:lnTo>
                    <a:pt x="116" y="1680"/>
                  </a:lnTo>
                  <a:lnTo>
                    <a:pt x="75" y="1675"/>
                  </a:lnTo>
                  <a:lnTo>
                    <a:pt x="58" y="1674"/>
                  </a:lnTo>
                  <a:lnTo>
                    <a:pt x="59" y="1685"/>
                  </a:lnTo>
                  <a:lnTo>
                    <a:pt x="26" y="1684"/>
                  </a:lnTo>
                  <a:lnTo>
                    <a:pt x="26" y="1671"/>
                  </a:lnTo>
                  <a:lnTo>
                    <a:pt x="22" y="1653"/>
                  </a:lnTo>
                  <a:lnTo>
                    <a:pt x="28" y="1652"/>
                  </a:lnTo>
                  <a:lnTo>
                    <a:pt x="39" y="1653"/>
                  </a:lnTo>
                  <a:lnTo>
                    <a:pt x="40" y="1639"/>
                  </a:lnTo>
                  <a:lnTo>
                    <a:pt x="31" y="1634"/>
                  </a:lnTo>
                  <a:lnTo>
                    <a:pt x="29" y="1635"/>
                  </a:lnTo>
                  <a:lnTo>
                    <a:pt x="28" y="1635"/>
                  </a:lnTo>
                  <a:lnTo>
                    <a:pt x="27" y="1636"/>
                  </a:lnTo>
                  <a:lnTo>
                    <a:pt x="29" y="1637"/>
                  </a:lnTo>
                  <a:lnTo>
                    <a:pt x="28" y="1639"/>
                  </a:lnTo>
                  <a:lnTo>
                    <a:pt x="27" y="1641"/>
                  </a:lnTo>
                  <a:lnTo>
                    <a:pt x="26" y="1641"/>
                  </a:lnTo>
                  <a:lnTo>
                    <a:pt x="26" y="1639"/>
                  </a:lnTo>
                  <a:lnTo>
                    <a:pt x="26" y="1637"/>
                  </a:lnTo>
                  <a:lnTo>
                    <a:pt x="25" y="1637"/>
                  </a:lnTo>
                  <a:lnTo>
                    <a:pt x="24" y="1639"/>
                  </a:lnTo>
                  <a:lnTo>
                    <a:pt x="20" y="1640"/>
                  </a:lnTo>
                  <a:lnTo>
                    <a:pt x="19" y="1643"/>
                  </a:lnTo>
                  <a:lnTo>
                    <a:pt x="16" y="1641"/>
                  </a:lnTo>
                  <a:lnTo>
                    <a:pt x="15" y="1641"/>
                  </a:lnTo>
                  <a:lnTo>
                    <a:pt x="14" y="1644"/>
                  </a:lnTo>
                  <a:lnTo>
                    <a:pt x="12" y="1645"/>
                  </a:lnTo>
                  <a:lnTo>
                    <a:pt x="12" y="1646"/>
                  </a:lnTo>
                  <a:lnTo>
                    <a:pt x="8" y="1647"/>
                  </a:lnTo>
                  <a:lnTo>
                    <a:pt x="8" y="1648"/>
                  </a:lnTo>
                  <a:lnTo>
                    <a:pt x="7" y="1648"/>
                  </a:lnTo>
                  <a:lnTo>
                    <a:pt x="7" y="1650"/>
                  </a:lnTo>
                  <a:lnTo>
                    <a:pt x="8" y="1650"/>
                  </a:lnTo>
                  <a:lnTo>
                    <a:pt x="5" y="1650"/>
                  </a:lnTo>
                  <a:lnTo>
                    <a:pt x="4" y="1649"/>
                  </a:lnTo>
                  <a:lnTo>
                    <a:pt x="3" y="1648"/>
                  </a:lnTo>
                  <a:lnTo>
                    <a:pt x="3" y="1650"/>
                  </a:lnTo>
                  <a:lnTo>
                    <a:pt x="2" y="1650"/>
                  </a:lnTo>
                  <a:lnTo>
                    <a:pt x="2" y="1649"/>
                  </a:lnTo>
                  <a:lnTo>
                    <a:pt x="3" y="1647"/>
                  </a:lnTo>
                  <a:lnTo>
                    <a:pt x="0" y="1647"/>
                  </a:lnTo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1" name="Freeform 3154"/>
            <p:cNvSpPr>
              <a:spLocks/>
            </p:cNvSpPr>
            <p:nvPr/>
          </p:nvSpPr>
          <p:spPr bwMode="auto">
            <a:xfrm>
              <a:off x="2903220" y="4835525"/>
              <a:ext cx="579120" cy="731520"/>
            </a:xfrm>
            <a:custGeom>
              <a:avLst/>
              <a:gdLst>
                <a:gd name="T0" fmla="*/ 110490 w 912"/>
                <a:gd name="T1" fmla="*/ 668655 h 1152"/>
                <a:gd name="T2" fmla="*/ 67945 w 912"/>
                <a:gd name="T3" fmla="*/ 645795 h 1152"/>
                <a:gd name="T4" fmla="*/ 6985 w 912"/>
                <a:gd name="T5" fmla="*/ 636905 h 1152"/>
                <a:gd name="T6" fmla="*/ 1905 w 912"/>
                <a:gd name="T7" fmla="*/ 599440 h 1152"/>
                <a:gd name="T8" fmla="*/ 27940 w 912"/>
                <a:gd name="T9" fmla="*/ 534670 h 1152"/>
                <a:gd name="T10" fmla="*/ 68580 w 912"/>
                <a:gd name="T11" fmla="*/ 483870 h 1152"/>
                <a:gd name="T12" fmla="*/ 83820 w 912"/>
                <a:gd name="T13" fmla="*/ 487680 h 1152"/>
                <a:gd name="T14" fmla="*/ 101600 w 912"/>
                <a:gd name="T15" fmla="*/ 461645 h 1152"/>
                <a:gd name="T16" fmla="*/ 120650 w 912"/>
                <a:gd name="T17" fmla="*/ 392430 h 1152"/>
                <a:gd name="T18" fmla="*/ 120650 w 912"/>
                <a:gd name="T19" fmla="*/ 354965 h 1152"/>
                <a:gd name="T20" fmla="*/ 61595 w 912"/>
                <a:gd name="T21" fmla="*/ 354330 h 1152"/>
                <a:gd name="T22" fmla="*/ 73660 w 912"/>
                <a:gd name="T23" fmla="*/ 321945 h 1152"/>
                <a:gd name="T24" fmla="*/ 105410 w 912"/>
                <a:gd name="T25" fmla="*/ 224155 h 1152"/>
                <a:gd name="T26" fmla="*/ 149860 w 912"/>
                <a:gd name="T27" fmla="*/ 170815 h 1152"/>
                <a:gd name="T28" fmla="*/ 215900 w 912"/>
                <a:gd name="T29" fmla="*/ 84455 h 1152"/>
                <a:gd name="T30" fmla="*/ 206375 w 912"/>
                <a:gd name="T31" fmla="*/ 56515 h 1152"/>
                <a:gd name="T32" fmla="*/ 215265 w 912"/>
                <a:gd name="T33" fmla="*/ 13970 h 1152"/>
                <a:gd name="T34" fmla="*/ 259080 w 912"/>
                <a:gd name="T35" fmla="*/ 635 h 1152"/>
                <a:gd name="T36" fmla="*/ 320040 w 912"/>
                <a:gd name="T37" fmla="*/ 33020 h 1152"/>
                <a:gd name="T38" fmla="*/ 317500 w 912"/>
                <a:gd name="T39" fmla="*/ 86995 h 1152"/>
                <a:gd name="T40" fmla="*/ 322580 w 912"/>
                <a:gd name="T41" fmla="*/ 144145 h 1152"/>
                <a:gd name="T42" fmla="*/ 366395 w 912"/>
                <a:gd name="T43" fmla="*/ 177165 h 1152"/>
                <a:gd name="T44" fmla="*/ 401955 w 912"/>
                <a:gd name="T45" fmla="*/ 147320 h 1152"/>
                <a:gd name="T46" fmla="*/ 442595 w 912"/>
                <a:gd name="T47" fmla="*/ 88265 h 1152"/>
                <a:gd name="T48" fmla="*/ 494030 w 912"/>
                <a:gd name="T49" fmla="*/ 81915 h 1152"/>
                <a:gd name="T50" fmla="*/ 539750 w 912"/>
                <a:gd name="T51" fmla="*/ 102870 h 1152"/>
                <a:gd name="T52" fmla="*/ 545465 w 912"/>
                <a:gd name="T53" fmla="*/ 106045 h 1152"/>
                <a:gd name="T54" fmla="*/ 540385 w 912"/>
                <a:gd name="T55" fmla="*/ 109220 h 1152"/>
                <a:gd name="T56" fmla="*/ 544830 w 912"/>
                <a:gd name="T57" fmla="*/ 111125 h 1152"/>
                <a:gd name="T58" fmla="*/ 543560 w 912"/>
                <a:gd name="T59" fmla="*/ 113665 h 1152"/>
                <a:gd name="T60" fmla="*/ 539750 w 912"/>
                <a:gd name="T61" fmla="*/ 114300 h 1152"/>
                <a:gd name="T62" fmla="*/ 537845 w 912"/>
                <a:gd name="T63" fmla="*/ 119380 h 1152"/>
                <a:gd name="T64" fmla="*/ 537845 w 912"/>
                <a:gd name="T65" fmla="*/ 124460 h 1152"/>
                <a:gd name="T66" fmla="*/ 534035 w 912"/>
                <a:gd name="T67" fmla="*/ 126365 h 1152"/>
                <a:gd name="T68" fmla="*/ 533400 w 912"/>
                <a:gd name="T69" fmla="*/ 129540 h 1152"/>
                <a:gd name="T70" fmla="*/ 533400 w 912"/>
                <a:gd name="T71" fmla="*/ 134620 h 1152"/>
                <a:gd name="T72" fmla="*/ 525145 w 912"/>
                <a:gd name="T73" fmla="*/ 142875 h 1152"/>
                <a:gd name="T74" fmla="*/ 506730 w 912"/>
                <a:gd name="T75" fmla="*/ 155575 h 1152"/>
                <a:gd name="T76" fmla="*/ 494665 w 912"/>
                <a:gd name="T77" fmla="*/ 184785 h 1152"/>
                <a:gd name="T78" fmla="*/ 524510 w 912"/>
                <a:gd name="T79" fmla="*/ 184150 h 1152"/>
                <a:gd name="T80" fmla="*/ 521970 w 912"/>
                <a:gd name="T81" fmla="*/ 193675 h 1152"/>
                <a:gd name="T82" fmla="*/ 517525 w 912"/>
                <a:gd name="T83" fmla="*/ 200025 h 1152"/>
                <a:gd name="T84" fmla="*/ 520065 w 912"/>
                <a:gd name="T85" fmla="*/ 207645 h 1152"/>
                <a:gd name="T86" fmla="*/ 520700 w 912"/>
                <a:gd name="T87" fmla="*/ 210185 h 1152"/>
                <a:gd name="T88" fmla="*/ 524510 w 912"/>
                <a:gd name="T89" fmla="*/ 213995 h 1152"/>
                <a:gd name="T90" fmla="*/ 526415 w 912"/>
                <a:gd name="T91" fmla="*/ 216535 h 1152"/>
                <a:gd name="T92" fmla="*/ 528955 w 912"/>
                <a:gd name="T93" fmla="*/ 220980 h 1152"/>
                <a:gd name="T94" fmla="*/ 532765 w 912"/>
                <a:gd name="T95" fmla="*/ 222885 h 1152"/>
                <a:gd name="T96" fmla="*/ 536575 w 912"/>
                <a:gd name="T97" fmla="*/ 227330 h 1152"/>
                <a:gd name="T98" fmla="*/ 536575 w 912"/>
                <a:gd name="T99" fmla="*/ 231140 h 1152"/>
                <a:gd name="T100" fmla="*/ 542925 w 912"/>
                <a:gd name="T101" fmla="*/ 232410 h 1152"/>
                <a:gd name="T102" fmla="*/ 544195 w 912"/>
                <a:gd name="T103" fmla="*/ 233680 h 1152"/>
                <a:gd name="T104" fmla="*/ 564515 w 912"/>
                <a:gd name="T105" fmla="*/ 251460 h 1152"/>
                <a:gd name="T106" fmla="*/ 562610 w 912"/>
                <a:gd name="T107" fmla="*/ 272415 h 1152"/>
                <a:gd name="T108" fmla="*/ 578485 w 912"/>
                <a:gd name="T109" fmla="*/ 273685 h 11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12"/>
                <a:gd name="T166" fmla="*/ 0 h 1152"/>
                <a:gd name="T167" fmla="*/ 912 w 912"/>
                <a:gd name="T168" fmla="*/ 1152 h 11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12" h="1152">
                  <a:moveTo>
                    <a:pt x="248" y="1152"/>
                  </a:moveTo>
                  <a:lnTo>
                    <a:pt x="199" y="1108"/>
                  </a:lnTo>
                  <a:lnTo>
                    <a:pt x="188" y="1083"/>
                  </a:lnTo>
                  <a:lnTo>
                    <a:pt x="183" y="1071"/>
                  </a:lnTo>
                  <a:lnTo>
                    <a:pt x="174" y="1053"/>
                  </a:lnTo>
                  <a:lnTo>
                    <a:pt x="165" y="1042"/>
                  </a:lnTo>
                  <a:lnTo>
                    <a:pt x="151" y="1033"/>
                  </a:lnTo>
                  <a:lnTo>
                    <a:pt x="133" y="1025"/>
                  </a:lnTo>
                  <a:lnTo>
                    <a:pt x="117" y="1019"/>
                  </a:lnTo>
                  <a:lnTo>
                    <a:pt x="107" y="1017"/>
                  </a:lnTo>
                  <a:lnTo>
                    <a:pt x="91" y="1019"/>
                  </a:lnTo>
                  <a:lnTo>
                    <a:pt x="76" y="1021"/>
                  </a:lnTo>
                  <a:lnTo>
                    <a:pt x="44" y="1018"/>
                  </a:lnTo>
                  <a:lnTo>
                    <a:pt x="18" y="1007"/>
                  </a:lnTo>
                  <a:lnTo>
                    <a:pt x="11" y="1003"/>
                  </a:lnTo>
                  <a:lnTo>
                    <a:pt x="12" y="995"/>
                  </a:lnTo>
                  <a:lnTo>
                    <a:pt x="4" y="986"/>
                  </a:lnTo>
                  <a:lnTo>
                    <a:pt x="0" y="977"/>
                  </a:lnTo>
                  <a:lnTo>
                    <a:pt x="0" y="955"/>
                  </a:lnTo>
                  <a:lnTo>
                    <a:pt x="3" y="944"/>
                  </a:lnTo>
                  <a:lnTo>
                    <a:pt x="8" y="928"/>
                  </a:lnTo>
                  <a:lnTo>
                    <a:pt x="20" y="909"/>
                  </a:lnTo>
                  <a:lnTo>
                    <a:pt x="31" y="896"/>
                  </a:lnTo>
                  <a:lnTo>
                    <a:pt x="20" y="890"/>
                  </a:lnTo>
                  <a:lnTo>
                    <a:pt x="44" y="842"/>
                  </a:lnTo>
                  <a:lnTo>
                    <a:pt x="60" y="816"/>
                  </a:lnTo>
                  <a:lnTo>
                    <a:pt x="68" y="800"/>
                  </a:lnTo>
                  <a:lnTo>
                    <a:pt x="83" y="759"/>
                  </a:lnTo>
                  <a:lnTo>
                    <a:pt x="100" y="762"/>
                  </a:lnTo>
                  <a:lnTo>
                    <a:pt x="108" y="762"/>
                  </a:lnTo>
                  <a:lnTo>
                    <a:pt x="120" y="760"/>
                  </a:lnTo>
                  <a:lnTo>
                    <a:pt x="124" y="758"/>
                  </a:lnTo>
                  <a:lnTo>
                    <a:pt x="128" y="759"/>
                  </a:lnTo>
                  <a:lnTo>
                    <a:pt x="131" y="765"/>
                  </a:lnTo>
                  <a:lnTo>
                    <a:pt x="132" y="768"/>
                  </a:lnTo>
                  <a:lnTo>
                    <a:pt x="137" y="768"/>
                  </a:lnTo>
                  <a:lnTo>
                    <a:pt x="140" y="772"/>
                  </a:lnTo>
                  <a:lnTo>
                    <a:pt x="141" y="776"/>
                  </a:lnTo>
                  <a:lnTo>
                    <a:pt x="150" y="777"/>
                  </a:lnTo>
                  <a:lnTo>
                    <a:pt x="160" y="727"/>
                  </a:lnTo>
                  <a:lnTo>
                    <a:pt x="168" y="688"/>
                  </a:lnTo>
                  <a:lnTo>
                    <a:pt x="172" y="674"/>
                  </a:lnTo>
                  <a:lnTo>
                    <a:pt x="177" y="649"/>
                  </a:lnTo>
                  <a:lnTo>
                    <a:pt x="184" y="618"/>
                  </a:lnTo>
                  <a:lnTo>
                    <a:pt x="190" y="618"/>
                  </a:lnTo>
                  <a:lnTo>
                    <a:pt x="195" y="604"/>
                  </a:lnTo>
                  <a:lnTo>
                    <a:pt x="203" y="576"/>
                  </a:lnTo>
                  <a:lnTo>
                    <a:pt x="214" y="533"/>
                  </a:lnTo>
                  <a:lnTo>
                    <a:pt x="199" y="540"/>
                  </a:lnTo>
                  <a:lnTo>
                    <a:pt x="190" y="559"/>
                  </a:lnTo>
                  <a:lnTo>
                    <a:pt x="169" y="556"/>
                  </a:lnTo>
                  <a:lnTo>
                    <a:pt x="166" y="558"/>
                  </a:lnTo>
                  <a:lnTo>
                    <a:pt x="139" y="554"/>
                  </a:lnTo>
                  <a:lnTo>
                    <a:pt x="137" y="563"/>
                  </a:lnTo>
                  <a:lnTo>
                    <a:pt x="97" y="558"/>
                  </a:lnTo>
                  <a:lnTo>
                    <a:pt x="92" y="558"/>
                  </a:lnTo>
                  <a:lnTo>
                    <a:pt x="85" y="558"/>
                  </a:lnTo>
                  <a:lnTo>
                    <a:pt x="76" y="536"/>
                  </a:lnTo>
                  <a:lnTo>
                    <a:pt x="99" y="527"/>
                  </a:lnTo>
                  <a:lnTo>
                    <a:pt x="116" y="507"/>
                  </a:lnTo>
                  <a:lnTo>
                    <a:pt x="129" y="470"/>
                  </a:lnTo>
                  <a:lnTo>
                    <a:pt x="142" y="413"/>
                  </a:lnTo>
                  <a:lnTo>
                    <a:pt x="147" y="399"/>
                  </a:lnTo>
                  <a:lnTo>
                    <a:pt x="155" y="368"/>
                  </a:lnTo>
                  <a:lnTo>
                    <a:pt x="166" y="353"/>
                  </a:lnTo>
                  <a:lnTo>
                    <a:pt x="171" y="348"/>
                  </a:lnTo>
                  <a:lnTo>
                    <a:pt x="178" y="342"/>
                  </a:lnTo>
                  <a:lnTo>
                    <a:pt x="191" y="332"/>
                  </a:lnTo>
                  <a:lnTo>
                    <a:pt x="219" y="300"/>
                  </a:lnTo>
                  <a:lnTo>
                    <a:pt x="236" y="269"/>
                  </a:lnTo>
                  <a:lnTo>
                    <a:pt x="260" y="235"/>
                  </a:lnTo>
                  <a:lnTo>
                    <a:pt x="276" y="202"/>
                  </a:lnTo>
                  <a:lnTo>
                    <a:pt x="298" y="178"/>
                  </a:lnTo>
                  <a:lnTo>
                    <a:pt x="327" y="150"/>
                  </a:lnTo>
                  <a:lnTo>
                    <a:pt x="340" y="133"/>
                  </a:lnTo>
                  <a:lnTo>
                    <a:pt x="341" y="123"/>
                  </a:lnTo>
                  <a:lnTo>
                    <a:pt x="339" y="117"/>
                  </a:lnTo>
                  <a:lnTo>
                    <a:pt x="336" y="108"/>
                  </a:lnTo>
                  <a:lnTo>
                    <a:pt x="332" y="98"/>
                  </a:lnTo>
                  <a:lnTo>
                    <a:pt x="325" y="89"/>
                  </a:lnTo>
                  <a:lnTo>
                    <a:pt x="320" y="71"/>
                  </a:lnTo>
                  <a:lnTo>
                    <a:pt x="321" y="53"/>
                  </a:lnTo>
                  <a:lnTo>
                    <a:pt x="328" y="41"/>
                  </a:lnTo>
                  <a:lnTo>
                    <a:pt x="332" y="30"/>
                  </a:lnTo>
                  <a:lnTo>
                    <a:pt x="339" y="22"/>
                  </a:lnTo>
                  <a:lnTo>
                    <a:pt x="347" y="12"/>
                  </a:lnTo>
                  <a:lnTo>
                    <a:pt x="358" y="7"/>
                  </a:lnTo>
                  <a:lnTo>
                    <a:pt x="377" y="1"/>
                  </a:lnTo>
                  <a:lnTo>
                    <a:pt x="393" y="0"/>
                  </a:lnTo>
                  <a:lnTo>
                    <a:pt x="408" y="1"/>
                  </a:lnTo>
                  <a:lnTo>
                    <a:pt x="425" y="5"/>
                  </a:lnTo>
                  <a:lnTo>
                    <a:pt x="444" y="13"/>
                  </a:lnTo>
                  <a:lnTo>
                    <a:pt x="468" y="23"/>
                  </a:lnTo>
                  <a:lnTo>
                    <a:pt x="486" y="34"/>
                  </a:lnTo>
                  <a:lnTo>
                    <a:pt x="504" y="52"/>
                  </a:lnTo>
                  <a:lnTo>
                    <a:pt x="508" y="64"/>
                  </a:lnTo>
                  <a:lnTo>
                    <a:pt x="511" y="80"/>
                  </a:lnTo>
                  <a:lnTo>
                    <a:pt x="512" y="99"/>
                  </a:lnTo>
                  <a:lnTo>
                    <a:pt x="507" y="115"/>
                  </a:lnTo>
                  <a:lnTo>
                    <a:pt x="500" y="137"/>
                  </a:lnTo>
                  <a:lnTo>
                    <a:pt x="498" y="149"/>
                  </a:lnTo>
                  <a:lnTo>
                    <a:pt x="496" y="175"/>
                  </a:lnTo>
                  <a:lnTo>
                    <a:pt x="498" y="202"/>
                  </a:lnTo>
                  <a:lnTo>
                    <a:pt x="502" y="214"/>
                  </a:lnTo>
                  <a:lnTo>
                    <a:pt x="508" y="227"/>
                  </a:lnTo>
                  <a:lnTo>
                    <a:pt x="521" y="250"/>
                  </a:lnTo>
                  <a:lnTo>
                    <a:pt x="538" y="267"/>
                  </a:lnTo>
                  <a:lnTo>
                    <a:pt x="551" y="273"/>
                  </a:lnTo>
                  <a:lnTo>
                    <a:pt x="564" y="277"/>
                  </a:lnTo>
                  <a:lnTo>
                    <a:pt x="577" y="279"/>
                  </a:lnTo>
                  <a:lnTo>
                    <a:pt x="593" y="277"/>
                  </a:lnTo>
                  <a:lnTo>
                    <a:pt x="604" y="270"/>
                  </a:lnTo>
                  <a:lnTo>
                    <a:pt x="612" y="263"/>
                  </a:lnTo>
                  <a:lnTo>
                    <a:pt x="623" y="249"/>
                  </a:lnTo>
                  <a:lnTo>
                    <a:pt x="633" y="232"/>
                  </a:lnTo>
                  <a:lnTo>
                    <a:pt x="640" y="214"/>
                  </a:lnTo>
                  <a:lnTo>
                    <a:pt x="651" y="188"/>
                  </a:lnTo>
                  <a:lnTo>
                    <a:pt x="663" y="169"/>
                  </a:lnTo>
                  <a:lnTo>
                    <a:pt x="678" y="154"/>
                  </a:lnTo>
                  <a:lnTo>
                    <a:pt x="697" y="139"/>
                  </a:lnTo>
                  <a:lnTo>
                    <a:pt x="709" y="132"/>
                  </a:lnTo>
                  <a:lnTo>
                    <a:pt x="739" y="121"/>
                  </a:lnTo>
                  <a:lnTo>
                    <a:pt x="761" y="118"/>
                  </a:lnTo>
                  <a:lnTo>
                    <a:pt x="762" y="127"/>
                  </a:lnTo>
                  <a:lnTo>
                    <a:pt x="778" y="129"/>
                  </a:lnTo>
                  <a:lnTo>
                    <a:pt x="792" y="134"/>
                  </a:lnTo>
                  <a:lnTo>
                    <a:pt x="817" y="158"/>
                  </a:lnTo>
                  <a:lnTo>
                    <a:pt x="849" y="160"/>
                  </a:lnTo>
                  <a:lnTo>
                    <a:pt x="849" y="161"/>
                  </a:lnTo>
                  <a:lnTo>
                    <a:pt x="850" y="162"/>
                  </a:lnTo>
                  <a:lnTo>
                    <a:pt x="852" y="162"/>
                  </a:lnTo>
                  <a:lnTo>
                    <a:pt x="855" y="162"/>
                  </a:lnTo>
                  <a:lnTo>
                    <a:pt x="857" y="163"/>
                  </a:lnTo>
                  <a:lnTo>
                    <a:pt x="858" y="165"/>
                  </a:lnTo>
                  <a:lnTo>
                    <a:pt x="859" y="167"/>
                  </a:lnTo>
                  <a:lnTo>
                    <a:pt x="858" y="167"/>
                  </a:lnTo>
                  <a:lnTo>
                    <a:pt x="855" y="168"/>
                  </a:lnTo>
                  <a:lnTo>
                    <a:pt x="853" y="170"/>
                  </a:lnTo>
                  <a:lnTo>
                    <a:pt x="852" y="170"/>
                  </a:lnTo>
                  <a:lnTo>
                    <a:pt x="851" y="172"/>
                  </a:lnTo>
                  <a:lnTo>
                    <a:pt x="850" y="174"/>
                  </a:lnTo>
                  <a:lnTo>
                    <a:pt x="851" y="175"/>
                  </a:lnTo>
                  <a:lnTo>
                    <a:pt x="855" y="174"/>
                  </a:lnTo>
                  <a:lnTo>
                    <a:pt x="856" y="174"/>
                  </a:lnTo>
                  <a:lnTo>
                    <a:pt x="858" y="175"/>
                  </a:lnTo>
                  <a:lnTo>
                    <a:pt x="859" y="177"/>
                  </a:lnTo>
                  <a:lnTo>
                    <a:pt x="859" y="178"/>
                  </a:lnTo>
                  <a:lnTo>
                    <a:pt x="858" y="179"/>
                  </a:lnTo>
                  <a:lnTo>
                    <a:pt x="857" y="179"/>
                  </a:lnTo>
                  <a:lnTo>
                    <a:pt x="856" y="179"/>
                  </a:lnTo>
                  <a:lnTo>
                    <a:pt x="853" y="177"/>
                  </a:lnTo>
                  <a:lnTo>
                    <a:pt x="852" y="177"/>
                  </a:lnTo>
                  <a:lnTo>
                    <a:pt x="851" y="178"/>
                  </a:lnTo>
                  <a:lnTo>
                    <a:pt x="850" y="179"/>
                  </a:lnTo>
                  <a:lnTo>
                    <a:pt x="850" y="180"/>
                  </a:lnTo>
                  <a:lnTo>
                    <a:pt x="852" y="182"/>
                  </a:lnTo>
                  <a:lnTo>
                    <a:pt x="851" y="185"/>
                  </a:lnTo>
                  <a:lnTo>
                    <a:pt x="850" y="186"/>
                  </a:lnTo>
                  <a:lnTo>
                    <a:pt x="849" y="187"/>
                  </a:lnTo>
                  <a:lnTo>
                    <a:pt x="847" y="188"/>
                  </a:lnTo>
                  <a:lnTo>
                    <a:pt x="847" y="189"/>
                  </a:lnTo>
                  <a:lnTo>
                    <a:pt x="848" y="189"/>
                  </a:lnTo>
                  <a:lnTo>
                    <a:pt x="849" y="190"/>
                  </a:lnTo>
                  <a:lnTo>
                    <a:pt x="849" y="193"/>
                  </a:lnTo>
                  <a:lnTo>
                    <a:pt x="847" y="196"/>
                  </a:lnTo>
                  <a:lnTo>
                    <a:pt x="846" y="197"/>
                  </a:lnTo>
                  <a:lnTo>
                    <a:pt x="846" y="198"/>
                  </a:lnTo>
                  <a:lnTo>
                    <a:pt x="844" y="198"/>
                  </a:lnTo>
                  <a:lnTo>
                    <a:pt x="841" y="198"/>
                  </a:lnTo>
                  <a:lnTo>
                    <a:pt x="841" y="199"/>
                  </a:lnTo>
                  <a:lnTo>
                    <a:pt x="843" y="201"/>
                  </a:lnTo>
                  <a:lnTo>
                    <a:pt x="841" y="202"/>
                  </a:lnTo>
                  <a:lnTo>
                    <a:pt x="840" y="202"/>
                  </a:lnTo>
                  <a:lnTo>
                    <a:pt x="839" y="203"/>
                  </a:lnTo>
                  <a:lnTo>
                    <a:pt x="840" y="204"/>
                  </a:lnTo>
                  <a:lnTo>
                    <a:pt x="841" y="207"/>
                  </a:lnTo>
                  <a:lnTo>
                    <a:pt x="843" y="208"/>
                  </a:lnTo>
                  <a:lnTo>
                    <a:pt x="843" y="210"/>
                  </a:lnTo>
                  <a:lnTo>
                    <a:pt x="841" y="211"/>
                  </a:lnTo>
                  <a:lnTo>
                    <a:pt x="840" y="212"/>
                  </a:lnTo>
                  <a:lnTo>
                    <a:pt x="841" y="214"/>
                  </a:lnTo>
                  <a:lnTo>
                    <a:pt x="843" y="216"/>
                  </a:lnTo>
                  <a:lnTo>
                    <a:pt x="837" y="220"/>
                  </a:lnTo>
                  <a:lnTo>
                    <a:pt x="827" y="221"/>
                  </a:lnTo>
                  <a:lnTo>
                    <a:pt x="827" y="225"/>
                  </a:lnTo>
                  <a:lnTo>
                    <a:pt x="827" y="245"/>
                  </a:lnTo>
                  <a:lnTo>
                    <a:pt x="816" y="238"/>
                  </a:lnTo>
                  <a:lnTo>
                    <a:pt x="809" y="244"/>
                  </a:lnTo>
                  <a:lnTo>
                    <a:pt x="805" y="240"/>
                  </a:lnTo>
                  <a:lnTo>
                    <a:pt x="798" y="245"/>
                  </a:lnTo>
                  <a:lnTo>
                    <a:pt x="803" y="257"/>
                  </a:lnTo>
                  <a:lnTo>
                    <a:pt x="795" y="262"/>
                  </a:lnTo>
                  <a:lnTo>
                    <a:pt x="798" y="270"/>
                  </a:lnTo>
                  <a:lnTo>
                    <a:pt x="762" y="285"/>
                  </a:lnTo>
                  <a:lnTo>
                    <a:pt x="779" y="291"/>
                  </a:lnTo>
                  <a:lnTo>
                    <a:pt x="789" y="294"/>
                  </a:lnTo>
                  <a:lnTo>
                    <a:pt x="796" y="288"/>
                  </a:lnTo>
                  <a:lnTo>
                    <a:pt x="802" y="293"/>
                  </a:lnTo>
                  <a:lnTo>
                    <a:pt x="811" y="284"/>
                  </a:lnTo>
                  <a:lnTo>
                    <a:pt x="826" y="290"/>
                  </a:lnTo>
                  <a:lnTo>
                    <a:pt x="824" y="292"/>
                  </a:lnTo>
                  <a:lnTo>
                    <a:pt x="824" y="295"/>
                  </a:lnTo>
                  <a:lnTo>
                    <a:pt x="822" y="297"/>
                  </a:lnTo>
                  <a:lnTo>
                    <a:pt x="821" y="301"/>
                  </a:lnTo>
                  <a:lnTo>
                    <a:pt x="822" y="305"/>
                  </a:lnTo>
                  <a:lnTo>
                    <a:pt x="821" y="305"/>
                  </a:lnTo>
                  <a:lnTo>
                    <a:pt x="819" y="307"/>
                  </a:lnTo>
                  <a:lnTo>
                    <a:pt x="817" y="311"/>
                  </a:lnTo>
                  <a:lnTo>
                    <a:pt x="815" y="313"/>
                  </a:lnTo>
                  <a:lnTo>
                    <a:pt x="815" y="315"/>
                  </a:lnTo>
                  <a:lnTo>
                    <a:pt x="814" y="317"/>
                  </a:lnTo>
                  <a:lnTo>
                    <a:pt x="815" y="323"/>
                  </a:lnTo>
                  <a:lnTo>
                    <a:pt x="815" y="324"/>
                  </a:lnTo>
                  <a:lnTo>
                    <a:pt x="816" y="325"/>
                  </a:lnTo>
                  <a:lnTo>
                    <a:pt x="819" y="327"/>
                  </a:lnTo>
                  <a:lnTo>
                    <a:pt x="820" y="328"/>
                  </a:lnTo>
                  <a:lnTo>
                    <a:pt x="821" y="328"/>
                  </a:lnTo>
                  <a:lnTo>
                    <a:pt x="821" y="329"/>
                  </a:lnTo>
                  <a:lnTo>
                    <a:pt x="820" y="330"/>
                  </a:lnTo>
                  <a:lnTo>
                    <a:pt x="820" y="331"/>
                  </a:lnTo>
                  <a:lnTo>
                    <a:pt x="823" y="332"/>
                  </a:lnTo>
                  <a:lnTo>
                    <a:pt x="824" y="333"/>
                  </a:lnTo>
                  <a:lnTo>
                    <a:pt x="823" y="335"/>
                  </a:lnTo>
                  <a:lnTo>
                    <a:pt x="826" y="338"/>
                  </a:lnTo>
                  <a:lnTo>
                    <a:pt x="826" y="337"/>
                  </a:lnTo>
                  <a:lnTo>
                    <a:pt x="828" y="337"/>
                  </a:lnTo>
                  <a:lnTo>
                    <a:pt x="829" y="339"/>
                  </a:lnTo>
                  <a:lnTo>
                    <a:pt x="827" y="339"/>
                  </a:lnTo>
                  <a:lnTo>
                    <a:pt x="827" y="340"/>
                  </a:lnTo>
                  <a:lnTo>
                    <a:pt x="829" y="341"/>
                  </a:lnTo>
                  <a:lnTo>
                    <a:pt x="829" y="344"/>
                  </a:lnTo>
                  <a:lnTo>
                    <a:pt x="831" y="344"/>
                  </a:lnTo>
                  <a:lnTo>
                    <a:pt x="829" y="346"/>
                  </a:lnTo>
                  <a:lnTo>
                    <a:pt x="832" y="347"/>
                  </a:lnTo>
                  <a:lnTo>
                    <a:pt x="833" y="348"/>
                  </a:lnTo>
                  <a:lnTo>
                    <a:pt x="835" y="348"/>
                  </a:lnTo>
                  <a:lnTo>
                    <a:pt x="836" y="349"/>
                  </a:lnTo>
                  <a:lnTo>
                    <a:pt x="836" y="350"/>
                  </a:lnTo>
                  <a:lnTo>
                    <a:pt x="837" y="351"/>
                  </a:lnTo>
                  <a:lnTo>
                    <a:pt x="839" y="351"/>
                  </a:lnTo>
                  <a:lnTo>
                    <a:pt x="839" y="352"/>
                  </a:lnTo>
                  <a:lnTo>
                    <a:pt x="839" y="354"/>
                  </a:lnTo>
                  <a:lnTo>
                    <a:pt x="840" y="355"/>
                  </a:lnTo>
                  <a:lnTo>
                    <a:pt x="843" y="356"/>
                  </a:lnTo>
                  <a:lnTo>
                    <a:pt x="845" y="358"/>
                  </a:lnTo>
                  <a:lnTo>
                    <a:pt x="845" y="359"/>
                  </a:lnTo>
                  <a:lnTo>
                    <a:pt x="846" y="360"/>
                  </a:lnTo>
                  <a:lnTo>
                    <a:pt x="845" y="361"/>
                  </a:lnTo>
                  <a:lnTo>
                    <a:pt x="844" y="362"/>
                  </a:lnTo>
                  <a:lnTo>
                    <a:pt x="845" y="364"/>
                  </a:lnTo>
                  <a:lnTo>
                    <a:pt x="846" y="365"/>
                  </a:lnTo>
                  <a:lnTo>
                    <a:pt x="847" y="366"/>
                  </a:lnTo>
                  <a:lnTo>
                    <a:pt x="849" y="366"/>
                  </a:lnTo>
                  <a:lnTo>
                    <a:pt x="851" y="366"/>
                  </a:lnTo>
                  <a:lnTo>
                    <a:pt x="855" y="366"/>
                  </a:lnTo>
                  <a:lnTo>
                    <a:pt x="855" y="367"/>
                  </a:lnTo>
                  <a:lnTo>
                    <a:pt x="853" y="367"/>
                  </a:lnTo>
                  <a:lnTo>
                    <a:pt x="853" y="368"/>
                  </a:lnTo>
                  <a:lnTo>
                    <a:pt x="855" y="370"/>
                  </a:lnTo>
                  <a:lnTo>
                    <a:pt x="857" y="368"/>
                  </a:lnTo>
                  <a:lnTo>
                    <a:pt x="858" y="370"/>
                  </a:lnTo>
                  <a:lnTo>
                    <a:pt x="859" y="368"/>
                  </a:lnTo>
                  <a:lnTo>
                    <a:pt x="860" y="368"/>
                  </a:lnTo>
                  <a:lnTo>
                    <a:pt x="861" y="371"/>
                  </a:lnTo>
                  <a:lnTo>
                    <a:pt x="889" y="396"/>
                  </a:lnTo>
                  <a:lnTo>
                    <a:pt x="884" y="400"/>
                  </a:lnTo>
                  <a:lnTo>
                    <a:pt x="884" y="401"/>
                  </a:lnTo>
                  <a:lnTo>
                    <a:pt x="879" y="406"/>
                  </a:lnTo>
                  <a:lnTo>
                    <a:pt x="879" y="419"/>
                  </a:lnTo>
                  <a:lnTo>
                    <a:pt x="886" y="429"/>
                  </a:lnTo>
                  <a:lnTo>
                    <a:pt x="891" y="428"/>
                  </a:lnTo>
                  <a:lnTo>
                    <a:pt x="888" y="424"/>
                  </a:lnTo>
                  <a:lnTo>
                    <a:pt x="892" y="421"/>
                  </a:lnTo>
                  <a:lnTo>
                    <a:pt x="905" y="436"/>
                  </a:lnTo>
                  <a:lnTo>
                    <a:pt x="911" y="431"/>
                  </a:lnTo>
                  <a:lnTo>
                    <a:pt x="912" y="42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2" name="Freeform 3155"/>
            <p:cNvSpPr>
              <a:spLocks/>
            </p:cNvSpPr>
            <p:nvPr/>
          </p:nvSpPr>
          <p:spPr bwMode="auto">
            <a:xfrm>
              <a:off x="3470275" y="5245100"/>
              <a:ext cx="142240" cy="133350"/>
            </a:xfrm>
            <a:custGeom>
              <a:avLst/>
              <a:gdLst>
                <a:gd name="T0" fmla="*/ 139700 w 224"/>
                <a:gd name="T1" fmla="*/ 125095 h 210"/>
                <a:gd name="T2" fmla="*/ 129540 w 224"/>
                <a:gd name="T3" fmla="*/ 102235 h 210"/>
                <a:gd name="T4" fmla="*/ 106045 w 224"/>
                <a:gd name="T5" fmla="*/ 99060 h 210"/>
                <a:gd name="T6" fmla="*/ 114300 w 224"/>
                <a:gd name="T7" fmla="*/ 57785 h 210"/>
                <a:gd name="T8" fmla="*/ 115570 w 224"/>
                <a:gd name="T9" fmla="*/ 37465 h 210"/>
                <a:gd name="T10" fmla="*/ 107315 w 224"/>
                <a:gd name="T11" fmla="*/ 24130 h 210"/>
                <a:gd name="T12" fmla="*/ 115570 w 224"/>
                <a:gd name="T13" fmla="*/ 21590 h 210"/>
                <a:gd name="T14" fmla="*/ 135890 w 224"/>
                <a:gd name="T15" fmla="*/ 20320 h 210"/>
                <a:gd name="T16" fmla="*/ 141605 w 224"/>
                <a:gd name="T17" fmla="*/ 13335 h 210"/>
                <a:gd name="T18" fmla="*/ 142240 w 224"/>
                <a:gd name="T19" fmla="*/ 6985 h 210"/>
                <a:gd name="T20" fmla="*/ 135890 w 224"/>
                <a:gd name="T21" fmla="*/ 635 h 210"/>
                <a:gd name="T22" fmla="*/ 121285 w 224"/>
                <a:gd name="T23" fmla="*/ 9525 h 210"/>
                <a:gd name="T24" fmla="*/ 106045 w 224"/>
                <a:gd name="T25" fmla="*/ 0 h 210"/>
                <a:gd name="T26" fmla="*/ 97790 w 224"/>
                <a:gd name="T27" fmla="*/ 15875 h 210"/>
                <a:gd name="T28" fmla="*/ 77470 w 224"/>
                <a:gd name="T29" fmla="*/ 11430 h 210"/>
                <a:gd name="T30" fmla="*/ 61595 w 224"/>
                <a:gd name="T31" fmla="*/ 81280 h 210"/>
                <a:gd name="T32" fmla="*/ 41275 w 224"/>
                <a:gd name="T33" fmla="*/ 95885 h 210"/>
                <a:gd name="T34" fmla="*/ 3810 w 224"/>
                <a:gd name="T35" fmla="*/ 97155 h 210"/>
                <a:gd name="T36" fmla="*/ 0 w 224"/>
                <a:gd name="T37" fmla="*/ 125730 h 210"/>
                <a:gd name="T38" fmla="*/ 50165 w 224"/>
                <a:gd name="T39" fmla="*/ 133350 h 210"/>
                <a:gd name="T40" fmla="*/ 53340 w 224"/>
                <a:gd name="T41" fmla="*/ 111760 h 210"/>
                <a:gd name="T42" fmla="*/ 78740 w 224"/>
                <a:gd name="T43" fmla="*/ 116840 h 210"/>
                <a:gd name="T44" fmla="*/ 102235 w 224"/>
                <a:gd name="T45" fmla="*/ 120650 h 210"/>
                <a:gd name="T46" fmla="*/ 139700 w 224"/>
                <a:gd name="T47" fmla="*/ 125095 h 2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210"/>
                <a:gd name="T74" fmla="*/ 224 w 224"/>
                <a:gd name="T75" fmla="*/ 210 h 2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210">
                  <a:moveTo>
                    <a:pt x="220" y="197"/>
                  </a:moveTo>
                  <a:lnTo>
                    <a:pt x="204" y="161"/>
                  </a:lnTo>
                  <a:lnTo>
                    <a:pt x="167" y="156"/>
                  </a:lnTo>
                  <a:lnTo>
                    <a:pt x="180" y="91"/>
                  </a:lnTo>
                  <a:lnTo>
                    <a:pt x="182" y="59"/>
                  </a:lnTo>
                  <a:lnTo>
                    <a:pt x="169" y="38"/>
                  </a:lnTo>
                  <a:lnTo>
                    <a:pt x="182" y="34"/>
                  </a:lnTo>
                  <a:lnTo>
                    <a:pt x="214" y="32"/>
                  </a:lnTo>
                  <a:lnTo>
                    <a:pt x="223" y="21"/>
                  </a:lnTo>
                  <a:lnTo>
                    <a:pt x="224" y="11"/>
                  </a:lnTo>
                  <a:lnTo>
                    <a:pt x="214" y="1"/>
                  </a:lnTo>
                  <a:lnTo>
                    <a:pt x="191" y="15"/>
                  </a:lnTo>
                  <a:lnTo>
                    <a:pt x="167" y="0"/>
                  </a:lnTo>
                  <a:lnTo>
                    <a:pt x="154" y="25"/>
                  </a:lnTo>
                  <a:lnTo>
                    <a:pt x="122" y="18"/>
                  </a:lnTo>
                  <a:lnTo>
                    <a:pt x="97" y="128"/>
                  </a:lnTo>
                  <a:lnTo>
                    <a:pt x="65" y="151"/>
                  </a:lnTo>
                  <a:lnTo>
                    <a:pt x="6" y="153"/>
                  </a:lnTo>
                  <a:lnTo>
                    <a:pt x="0" y="198"/>
                  </a:lnTo>
                  <a:lnTo>
                    <a:pt x="79" y="210"/>
                  </a:lnTo>
                  <a:lnTo>
                    <a:pt x="84" y="176"/>
                  </a:lnTo>
                  <a:lnTo>
                    <a:pt x="124" y="184"/>
                  </a:lnTo>
                  <a:lnTo>
                    <a:pt x="161" y="190"/>
                  </a:lnTo>
                  <a:lnTo>
                    <a:pt x="220" y="1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3" name="Freeform 3156"/>
            <p:cNvSpPr>
              <a:spLocks/>
            </p:cNvSpPr>
            <p:nvPr/>
          </p:nvSpPr>
          <p:spPr bwMode="auto">
            <a:xfrm>
              <a:off x="3030220" y="5567045"/>
              <a:ext cx="30480" cy="24765"/>
            </a:xfrm>
            <a:custGeom>
              <a:avLst/>
              <a:gdLst>
                <a:gd name="T0" fmla="*/ 30480 w 48"/>
                <a:gd name="T1" fmla="*/ 0 h 39"/>
                <a:gd name="T2" fmla="*/ 28575 w 48"/>
                <a:gd name="T3" fmla="*/ 12700 h 39"/>
                <a:gd name="T4" fmla="*/ 27305 w 48"/>
                <a:gd name="T5" fmla="*/ 24765 h 39"/>
                <a:gd name="T6" fmla="*/ 14605 w 48"/>
                <a:gd name="T7" fmla="*/ 23495 h 39"/>
                <a:gd name="T8" fmla="*/ 4445 w 48"/>
                <a:gd name="T9" fmla="*/ 22225 h 39"/>
                <a:gd name="T10" fmla="*/ 2540 w 48"/>
                <a:gd name="T11" fmla="*/ 18415 h 39"/>
                <a:gd name="T12" fmla="*/ 1905 w 48"/>
                <a:gd name="T13" fmla="*/ 19685 h 39"/>
                <a:gd name="T14" fmla="*/ 1905 w 48"/>
                <a:gd name="T15" fmla="*/ 22225 h 39"/>
                <a:gd name="T16" fmla="*/ 1270 w 48"/>
                <a:gd name="T17" fmla="*/ 23495 h 39"/>
                <a:gd name="T18" fmla="*/ 0 w 48"/>
                <a:gd name="T19" fmla="*/ 20955 h 39"/>
                <a:gd name="T20" fmla="*/ 0 w 48"/>
                <a:gd name="T21" fmla="*/ 19685 h 39"/>
                <a:gd name="T22" fmla="*/ 1905 w 48"/>
                <a:gd name="T23" fmla="*/ 17145 h 39"/>
                <a:gd name="T24" fmla="*/ 1905 w 48"/>
                <a:gd name="T25" fmla="*/ 16510 h 39"/>
                <a:gd name="T26" fmla="*/ 635 w 48"/>
                <a:gd name="T27" fmla="*/ 16510 h 39"/>
                <a:gd name="T28" fmla="*/ 1270 w 48"/>
                <a:gd name="T29" fmla="*/ 14605 h 39"/>
                <a:gd name="T30" fmla="*/ 3175 w 48"/>
                <a:gd name="T31" fmla="*/ 13970 h 39"/>
                <a:gd name="T32" fmla="*/ 4445 w 48"/>
                <a:gd name="T33" fmla="*/ 12700 h 39"/>
                <a:gd name="T34" fmla="*/ 5080 w 48"/>
                <a:gd name="T35" fmla="*/ 10160 h 39"/>
                <a:gd name="T36" fmla="*/ 7620 w 48"/>
                <a:gd name="T37" fmla="*/ 9525 h 39"/>
                <a:gd name="T38" fmla="*/ 10160 w 48"/>
                <a:gd name="T39" fmla="*/ 7620 h 39"/>
                <a:gd name="T40" fmla="*/ 10160 w 48"/>
                <a:gd name="T41" fmla="*/ 6985 h 39"/>
                <a:gd name="T42" fmla="*/ 9525 w 48"/>
                <a:gd name="T43" fmla="*/ 6985 h 39"/>
                <a:gd name="T44" fmla="*/ 9525 w 48"/>
                <a:gd name="T45" fmla="*/ 6350 h 39"/>
                <a:gd name="T46" fmla="*/ 10795 w 48"/>
                <a:gd name="T47" fmla="*/ 5080 h 39"/>
                <a:gd name="T48" fmla="*/ 12065 w 48"/>
                <a:gd name="T49" fmla="*/ 3810 h 39"/>
                <a:gd name="T50" fmla="*/ 12065 w 48"/>
                <a:gd name="T51" fmla="*/ 3175 h 39"/>
                <a:gd name="T52" fmla="*/ 14605 w 48"/>
                <a:gd name="T53" fmla="*/ 3175 h 39"/>
                <a:gd name="T54" fmla="*/ 15240 w 48"/>
                <a:gd name="T55" fmla="*/ 3810 h 39"/>
                <a:gd name="T56" fmla="*/ 14605 w 48"/>
                <a:gd name="T57" fmla="*/ 6350 h 39"/>
                <a:gd name="T58" fmla="*/ 17145 w 48"/>
                <a:gd name="T59" fmla="*/ 3810 h 39"/>
                <a:gd name="T60" fmla="*/ 20955 w 48"/>
                <a:gd name="T61" fmla="*/ 3175 h 39"/>
                <a:gd name="T62" fmla="*/ 22225 w 48"/>
                <a:gd name="T63" fmla="*/ 3810 h 39"/>
                <a:gd name="T64" fmla="*/ 24130 w 48"/>
                <a:gd name="T65" fmla="*/ 3810 h 39"/>
                <a:gd name="T66" fmla="*/ 25400 w 48"/>
                <a:gd name="T67" fmla="*/ 3175 h 39"/>
                <a:gd name="T68" fmla="*/ 25400 w 48"/>
                <a:gd name="T69" fmla="*/ 1905 h 39"/>
                <a:gd name="T70" fmla="*/ 27305 w 48"/>
                <a:gd name="T71" fmla="*/ 1270 h 39"/>
                <a:gd name="T72" fmla="*/ 28575 w 48"/>
                <a:gd name="T73" fmla="*/ 0 h 39"/>
                <a:gd name="T74" fmla="*/ 30480 w 48"/>
                <a:gd name="T75" fmla="*/ 0 h 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8"/>
                <a:gd name="T115" fmla="*/ 0 h 39"/>
                <a:gd name="T116" fmla="*/ 48 w 48"/>
                <a:gd name="T117" fmla="*/ 39 h 3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8" h="39">
                  <a:moveTo>
                    <a:pt x="48" y="0"/>
                  </a:moveTo>
                  <a:lnTo>
                    <a:pt x="45" y="20"/>
                  </a:lnTo>
                  <a:lnTo>
                    <a:pt x="43" y="39"/>
                  </a:lnTo>
                  <a:lnTo>
                    <a:pt x="23" y="37"/>
                  </a:lnTo>
                  <a:lnTo>
                    <a:pt x="7" y="35"/>
                  </a:lnTo>
                  <a:lnTo>
                    <a:pt x="4" y="29"/>
                  </a:lnTo>
                  <a:lnTo>
                    <a:pt x="3" y="31"/>
                  </a:lnTo>
                  <a:lnTo>
                    <a:pt x="3" y="35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5" y="22"/>
                  </a:lnTo>
                  <a:lnTo>
                    <a:pt x="7" y="20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3" y="10"/>
                  </a:lnTo>
                  <a:lnTo>
                    <a:pt x="27" y="6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8" y="6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0E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4" name="Freeform 3157"/>
            <p:cNvSpPr>
              <a:spLocks/>
            </p:cNvSpPr>
            <p:nvPr/>
          </p:nvSpPr>
          <p:spPr bwMode="auto">
            <a:xfrm>
              <a:off x="1791970" y="3885565"/>
              <a:ext cx="694055" cy="788035"/>
            </a:xfrm>
            <a:custGeom>
              <a:avLst/>
              <a:gdLst>
                <a:gd name="T0" fmla="*/ 467995 w 1093"/>
                <a:gd name="T1" fmla="*/ 759460 h 1241"/>
                <a:gd name="T2" fmla="*/ 384810 w 1093"/>
                <a:gd name="T3" fmla="*/ 772160 h 1241"/>
                <a:gd name="T4" fmla="*/ 341630 w 1093"/>
                <a:gd name="T5" fmla="*/ 772160 h 1241"/>
                <a:gd name="T6" fmla="*/ 325755 w 1093"/>
                <a:gd name="T7" fmla="*/ 718185 h 1241"/>
                <a:gd name="T8" fmla="*/ 294640 w 1093"/>
                <a:gd name="T9" fmla="*/ 690880 h 1241"/>
                <a:gd name="T10" fmla="*/ 260985 w 1093"/>
                <a:gd name="T11" fmla="*/ 673100 h 1241"/>
                <a:gd name="T12" fmla="*/ 231775 w 1093"/>
                <a:gd name="T13" fmla="*/ 635000 h 1241"/>
                <a:gd name="T14" fmla="*/ 161290 w 1093"/>
                <a:gd name="T15" fmla="*/ 606425 h 1241"/>
                <a:gd name="T16" fmla="*/ 143510 w 1093"/>
                <a:gd name="T17" fmla="*/ 628650 h 1241"/>
                <a:gd name="T18" fmla="*/ 129540 w 1093"/>
                <a:gd name="T19" fmla="*/ 624840 h 1241"/>
                <a:gd name="T20" fmla="*/ 86995 w 1093"/>
                <a:gd name="T21" fmla="*/ 550545 h 1241"/>
                <a:gd name="T22" fmla="*/ 76835 w 1093"/>
                <a:gd name="T23" fmla="*/ 539750 h 1241"/>
                <a:gd name="T24" fmla="*/ 62230 w 1093"/>
                <a:gd name="T25" fmla="*/ 486410 h 1241"/>
                <a:gd name="T26" fmla="*/ 22860 w 1093"/>
                <a:gd name="T27" fmla="*/ 261620 h 1241"/>
                <a:gd name="T28" fmla="*/ 32385 w 1093"/>
                <a:gd name="T29" fmla="*/ 164465 h 1241"/>
                <a:gd name="T30" fmla="*/ 36195 w 1093"/>
                <a:gd name="T31" fmla="*/ 118745 h 1241"/>
                <a:gd name="T32" fmla="*/ 28575 w 1093"/>
                <a:gd name="T33" fmla="*/ 93980 h 1241"/>
                <a:gd name="T34" fmla="*/ 53975 w 1093"/>
                <a:gd name="T35" fmla="*/ 68580 h 1241"/>
                <a:gd name="T36" fmla="*/ 68580 w 1093"/>
                <a:gd name="T37" fmla="*/ 47625 h 1241"/>
                <a:gd name="T38" fmla="*/ 113030 w 1093"/>
                <a:gd name="T39" fmla="*/ 26035 h 1241"/>
                <a:gd name="T40" fmla="*/ 191770 w 1093"/>
                <a:gd name="T41" fmla="*/ 6985 h 1241"/>
                <a:gd name="T42" fmla="*/ 177800 w 1093"/>
                <a:gd name="T43" fmla="*/ 23495 h 1241"/>
                <a:gd name="T44" fmla="*/ 213360 w 1093"/>
                <a:gd name="T45" fmla="*/ 48895 h 1241"/>
                <a:gd name="T46" fmla="*/ 311150 w 1093"/>
                <a:gd name="T47" fmla="*/ 81280 h 1241"/>
                <a:gd name="T48" fmla="*/ 419100 w 1093"/>
                <a:gd name="T49" fmla="*/ 125730 h 1241"/>
                <a:gd name="T50" fmla="*/ 493395 w 1093"/>
                <a:gd name="T51" fmla="*/ 149860 h 1241"/>
                <a:gd name="T52" fmla="*/ 553720 w 1093"/>
                <a:gd name="T53" fmla="*/ 186055 h 1241"/>
                <a:gd name="T54" fmla="*/ 613410 w 1093"/>
                <a:gd name="T55" fmla="*/ 200660 h 1241"/>
                <a:gd name="T56" fmla="*/ 671195 w 1093"/>
                <a:gd name="T57" fmla="*/ 255270 h 1241"/>
                <a:gd name="T58" fmla="*/ 673735 w 1093"/>
                <a:gd name="T59" fmla="*/ 347980 h 1241"/>
                <a:gd name="T60" fmla="*/ 652780 w 1093"/>
                <a:gd name="T61" fmla="*/ 366395 h 1241"/>
                <a:gd name="T62" fmla="*/ 680085 w 1093"/>
                <a:gd name="T63" fmla="*/ 370840 h 1241"/>
                <a:gd name="T64" fmla="*/ 680720 w 1093"/>
                <a:gd name="T65" fmla="*/ 449580 h 1241"/>
                <a:gd name="T66" fmla="*/ 622300 w 1093"/>
                <a:gd name="T67" fmla="*/ 478155 h 1241"/>
                <a:gd name="T68" fmla="*/ 596900 w 1093"/>
                <a:gd name="T69" fmla="*/ 546100 h 1241"/>
                <a:gd name="T70" fmla="*/ 596265 w 1093"/>
                <a:gd name="T71" fmla="*/ 549910 h 1241"/>
                <a:gd name="T72" fmla="*/ 599440 w 1093"/>
                <a:gd name="T73" fmla="*/ 554355 h 1241"/>
                <a:gd name="T74" fmla="*/ 605790 w 1093"/>
                <a:gd name="T75" fmla="*/ 559435 h 1241"/>
                <a:gd name="T76" fmla="*/ 610235 w 1093"/>
                <a:gd name="T77" fmla="*/ 557530 h 1241"/>
                <a:gd name="T78" fmla="*/ 608330 w 1093"/>
                <a:gd name="T79" fmla="*/ 563245 h 1241"/>
                <a:gd name="T80" fmla="*/ 611505 w 1093"/>
                <a:gd name="T81" fmla="*/ 577850 h 1241"/>
                <a:gd name="T82" fmla="*/ 612775 w 1093"/>
                <a:gd name="T83" fmla="*/ 588645 h 1241"/>
                <a:gd name="T84" fmla="*/ 606425 w 1093"/>
                <a:gd name="T85" fmla="*/ 593725 h 1241"/>
                <a:gd name="T86" fmla="*/ 596265 w 1093"/>
                <a:gd name="T87" fmla="*/ 600075 h 1241"/>
                <a:gd name="T88" fmla="*/ 583565 w 1093"/>
                <a:gd name="T89" fmla="*/ 605790 h 1241"/>
                <a:gd name="T90" fmla="*/ 595630 w 1093"/>
                <a:gd name="T91" fmla="*/ 607695 h 1241"/>
                <a:gd name="T92" fmla="*/ 603885 w 1093"/>
                <a:gd name="T93" fmla="*/ 614045 h 1241"/>
                <a:gd name="T94" fmla="*/ 615950 w 1093"/>
                <a:gd name="T95" fmla="*/ 617855 h 1241"/>
                <a:gd name="T96" fmla="*/ 620395 w 1093"/>
                <a:gd name="T97" fmla="*/ 614680 h 1241"/>
                <a:gd name="T98" fmla="*/ 619760 w 1093"/>
                <a:gd name="T99" fmla="*/ 610235 h 1241"/>
                <a:gd name="T100" fmla="*/ 629285 w 1093"/>
                <a:gd name="T101" fmla="*/ 616585 h 1241"/>
                <a:gd name="T102" fmla="*/ 628015 w 1093"/>
                <a:gd name="T103" fmla="*/ 628650 h 1241"/>
                <a:gd name="T104" fmla="*/ 632460 w 1093"/>
                <a:gd name="T105" fmla="*/ 639445 h 1241"/>
                <a:gd name="T106" fmla="*/ 602615 w 1093"/>
                <a:gd name="T107" fmla="*/ 634365 h 1241"/>
                <a:gd name="T108" fmla="*/ 548640 w 1093"/>
                <a:gd name="T109" fmla="*/ 673100 h 1241"/>
                <a:gd name="T110" fmla="*/ 511810 w 1093"/>
                <a:gd name="T111" fmla="*/ 753110 h 1241"/>
                <a:gd name="T112" fmla="*/ 508635 w 1093"/>
                <a:gd name="T113" fmla="*/ 768985 h 1241"/>
                <a:gd name="T114" fmla="*/ 501650 w 1093"/>
                <a:gd name="T115" fmla="*/ 766445 h 1241"/>
                <a:gd name="T116" fmla="*/ 497840 w 1093"/>
                <a:gd name="T117" fmla="*/ 762000 h 1241"/>
                <a:gd name="T118" fmla="*/ 495300 w 1093"/>
                <a:gd name="T119" fmla="*/ 765810 h 1241"/>
                <a:gd name="T120" fmla="*/ 488950 w 1093"/>
                <a:gd name="T121" fmla="*/ 767715 h 12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3"/>
                <a:gd name="T184" fmla="*/ 0 h 1241"/>
                <a:gd name="T185" fmla="*/ 1093 w 1093"/>
                <a:gd name="T186" fmla="*/ 1241 h 12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3" h="1241">
                  <a:moveTo>
                    <a:pt x="762" y="1213"/>
                  </a:moveTo>
                  <a:lnTo>
                    <a:pt x="763" y="1203"/>
                  </a:lnTo>
                  <a:lnTo>
                    <a:pt x="769" y="1196"/>
                  </a:lnTo>
                  <a:lnTo>
                    <a:pt x="763" y="1193"/>
                  </a:lnTo>
                  <a:lnTo>
                    <a:pt x="760" y="1192"/>
                  </a:lnTo>
                  <a:lnTo>
                    <a:pt x="757" y="1193"/>
                  </a:lnTo>
                  <a:lnTo>
                    <a:pt x="748" y="1196"/>
                  </a:lnTo>
                  <a:lnTo>
                    <a:pt x="737" y="1196"/>
                  </a:lnTo>
                  <a:lnTo>
                    <a:pt x="732" y="1198"/>
                  </a:lnTo>
                  <a:lnTo>
                    <a:pt x="721" y="1204"/>
                  </a:lnTo>
                  <a:lnTo>
                    <a:pt x="700" y="1210"/>
                  </a:lnTo>
                  <a:lnTo>
                    <a:pt x="689" y="1211"/>
                  </a:lnTo>
                  <a:lnTo>
                    <a:pt x="680" y="1204"/>
                  </a:lnTo>
                  <a:lnTo>
                    <a:pt x="675" y="1201"/>
                  </a:lnTo>
                  <a:lnTo>
                    <a:pt x="649" y="1210"/>
                  </a:lnTo>
                  <a:lnTo>
                    <a:pt x="606" y="1216"/>
                  </a:lnTo>
                  <a:lnTo>
                    <a:pt x="605" y="1224"/>
                  </a:lnTo>
                  <a:lnTo>
                    <a:pt x="595" y="1230"/>
                  </a:lnTo>
                  <a:lnTo>
                    <a:pt x="589" y="1241"/>
                  </a:lnTo>
                  <a:lnTo>
                    <a:pt x="580" y="1236"/>
                  </a:lnTo>
                  <a:lnTo>
                    <a:pt x="548" y="1236"/>
                  </a:lnTo>
                  <a:lnTo>
                    <a:pt x="547" y="1233"/>
                  </a:lnTo>
                  <a:lnTo>
                    <a:pt x="538" y="1226"/>
                  </a:lnTo>
                  <a:lnTo>
                    <a:pt x="538" y="1216"/>
                  </a:lnTo>
                  <a:lnTo>
                    <a:pt x="526" y="1188"/>
                  </a:lnTo>
                  <a:lnTo>
                    <a:pt x="519" y="1184"/>
                  </a:lnTo>
                  <a:lnTo>
                    <a:pt x="507" y="1182"/>
                  </a:lnTo>
                  <a:lnTo>
                    <a:pt x="508" y="1175"/>
                  </a:lnTo>
                  <a:lnTo>
                    <a:pt x="512" y="1174"/>
                  </a:lnTo>
                  <a:lnTo>
                    <a:pt x="513" y="1163"/>
                  </a:lnTo>
                  <a:lnTo>
                    <a:pt x="513" y="1142"/>
                  </a:lnTo>
                  <a:lnTo>
                    <a:pt x="513" y="1131"/>
                  </a:lnTo>
                  <a:lnTo>
                    <a:pt x="507" y="1120"/>
                  </a:lnTo>
                  <a:lnTo>
                    <a:pt x="501" y="1116"/>
                  </a:lnTo>
                  <a:lnTo>
                    <a:pt x="496" y="1110"/>
                  </a:lnTo>
                  <a:lnTo>
                    <a:pt x="492" y="1100"/>
                  </a:lnTo>
                  <a:lnTo>
                    <a:pt x="488" y="1095"/>
                  </a:lnTo>
                  <a:lnTo>
                    <a:pt x="478" y="1091"/>
                  </a:lnTo>
                  <a:lnTo>
                    <a:pt x="464" y="1095"/>
                  </a:lnTo>
                  <a:lnTo>
                    <a:pt x="464" y="1088"/>
                  </a:lnTo>
                  <a:lnTo>
                    <a:pt x="464" y="1085"/>
                  </a:lnTo>
                  <a:lnTo>
                    <a:pt x="457" y="1080"/>
                  </a:lnTo>
                  <a:lnTo>
                    <a:pt x="441" y="1079"/>
                  </a:lnTo>
                  <a:lnTo>
                    <a:pt x="439" y="1076"/>
                  </a:lnTo>
                  <a:lnTo>
                    <a:pt x="427" y="1064"/>
                  </a:lnTo>
                  <a:lnTo>
                    <a:pt x="423" y="1063"/>
                  </a:lnTo>
                  <a:lnTo>
                    <a:pt x="416" y="1063"/>
                  </a:lnTo>
                  <a:lnTo>
                    <a:pt x="411" y="1060"/>
                  </a:lnTo>
                  <a:lnTo>
                    <a:pt x="409" y="1058"/>
                  </a:lnTo>
                  <a:lnTo>
                    <a:pt x="402" y="1045"/>
                  </a:lnTo>
                  <a:lnTo>
                    <a:pt x="394" y="1036"/>
                  </a:lnTo>
                  <a:lnTo>
                    <a:pt x="385" y="1025"/>
                  </a:lnTo>
                  <a:lnTo>
                    <a:pt x="385" y="1022"/>
                  </a:lnTo>
                  <a:lnTo>
                    <a:pt x="374" y="1009"/>
                  </a:lnTo>
                  <a:lnTo>
                    <a:pt x="373" y="1010"/>
                  </a:lnTo>
                  <a:lnTo>
                    <a:pt x="365" y="1000"/>
                  </a:lnTo>
                  <a:lnTo>
                    <a:pt x="357" y="992"/>
                  </a:lnTo>
                  <a:lnTo>
                    <a:pt x="345" y="988"/>
                  </a:lnTo>
                  <a:lnTo>
                    <a:pt x="336" y="979"/>
                  </a:lnTo>
                  <a:lnTo>
                    <a:pt x="332" y="977"/>
                  </a:lnTo>
                  <a:lnTo>
                    <a:pt x="326" y="977"/>
                  </a:lnTo>
                  <a:lnTo>
                    <a:pt x="295" y="970"/>
                  </a:lnTo>
                  <a:lnTo>
                    <a:pt x="280" y="949"/>
                  </a:lnTo>
                  <a:lnTo>
                    <a:pt x="254" y="955"/>
                  </a:lnTo>
                  <a:lnTo>
                    <a:pt x="272" y="1001"/>
                  </a:lnTo>
                  <a:lnTo>
                    <a:pt x="269" y="1015"/>
                  </a:lnTo>
                  <a:lnTo>
                    <a:pt x="264" y="1014"/>
                  </a:lnTo>
                  <a:lnTo>
                    <a:pt x="260" y="1002"/>
                  </a:lnTo>
                  <a:lnTo>
                    <a:pt x="247" y="1010"/>
                  </a:lnTo>
                  <a:lnTo>
                    <a:pt x="236" y="990"/>
                  </a:lnTo>
                  <a:lnTo>
                    <a:pt x="229" y="994"/>
                  </a:lnTo>
                  <a:lnTo>
                    <a:pt x="226" y="990"/>
                  </a:lnTo>
                  <a:lnTo>
                    <a:pt x="224" y="995"/>
                  </a:lnTo>
                  <a:lnTo>
                    <a:pt x="216" y="998"/>
                  </a:lnTo>
                  <a:lnTo>
                    <a:pt x="209" y="1001"/>
                  </a:lnTo>
                  <a:lnTo>
                    <a:pt x="206" y="999"/>
                  </a:lnTo>
                  <a:lnTo>
                    <a:pt x="207" y="992"/>
                  </a:lnTo>
                  <a:lnTo>
                    <a:pt x="202" y="994"/>
                  </a:lnTo>
                  <a:lnTo>
                    <a:pt x="202" y="990"/>
                  </a:lnTo>
                  <a:lnTo>
                    <a:pt x="204" y="984"/>
                  </a:lnTo>
                  <a:lnTo>
                    <a:pt x="193" y="989"/>
                  </a:lnTo>
                  <a:lnTo>
                    <a:pt x="186" y="982"/>
                  </a:lnTo>
                  <a:lnTo>
                    <a:pt x="159" y="983"/>
                  </a:lnTo>
                  <a:lnTo>
                    <a:pt x="149" y="978"/>
                  </a:lnTo>
                  <a:lnTo>
                    <a:pt x="154" y="953"/>
                  </a:lnTo>
                  <a:lnTo>
                    <a:pt x="170" y="930"/>
                  </a:lnTo>
                  <a:lnTo>
                    <a:pt x="153" y="887"/>
                  </a:lnTo>
                  <a:lnTo>
                    <a:pt x="137" y="867"/>
                  </a:lnTo>
                  <a:lnTo>
                    <a:pt x="135" y="872"/>
                  </a:lnTo>
                  <a:lnTo>
                    <a:pt x="132" y="867"/>
                  </a:lnTo>
                  <a:lnTo>
                    <a:pt x="128" y="867"/>
                  </a:lnTo>
                  <a:lnTo>
                    <a:pt x="122" y="863"/>
                  </a:lnTo>
                  <a:lnTo>
                    <a:pt x="117" y="859"/>
                  </a:lnTo>
                  <a:lnTo>
                    <a:pt x="112" y="858"/>
                  </a:lnTo>
                  <a:lnTo>
                    <a:pt x="111" y="852"/>
                  </a:lnTo>
                  <a:lnTo>
                    <a:pt x="121" y="850"/>
                  </a:lnTo>
                  <a:lnTo>
                    <a:pt x="121" y="843"/>
                  </a:lnTo>
                  <a:lnTo>
                    <a:pt x="132" y="843"/>
                  </a:lnTo>
                  <a:lnTo>
                    <a:pt x="124" y="820"/>
                  </a:lnTo>
                  <a:lnTo>
                    <a:pt x="103" y="814"/>
                  </a:lnTo>
                  <a:lnTo>
                    <a:pt x="98" y="809"/>
                  </a:lnTo>
                  <a:lnTo>
                    <a:pt x="94" y="797"/>
                  </a:lnTo>
                  <a:lnTo>
                    <a:pt x="103" y="782"/>
                  </a:lnTo>
                  <a:lnTo>
                    <a:pt x="98" y="766"/>
                  </a:lnTo>
                  <a:lnTo>
                    <a:pt x="74" y="743"/>
                  </a:lnTo>
                  <a:lnTo>
                    <a:pt x="57" y="700"/>
                  </a:lnTo>
                  <a:lnTo>
                    <a:pt x="80" y="636"/>
                  </a:lnTo>
                  <a:lnTo>
                    <a:pt x="81" y="631"/>
                  </a:lnTo>
                  <a:lnTo>
                    <a:pt x="79" y="584"/>
                  </a:lnTo>
                  <a:lnTo>
                    <a:pt x="67" y="550"/>
                  </a:lnTo>
                  <a:lnTo>
                    <a:pt x="50" y="501"/>
                  </a:lnTo>
                  <a:lnTo>
                    <a:pt x="36" y="412"/>
                  </a:lnTo>
                  <a:lnTo>
                    <a:pt x="33" y="398"/>
                  </a:lnTo>
                  <a:lnTo>
                    <a:pt x="22" y="385"/>
                  </a:lnTo>
                  <a:lnTo>
                    <a:pt x="18" y="374"/>
                  </a:lnTo>
                  <a:lnTo>
                    <a:pt x="0" y="322"/>
                  </a:lnTo>
                  <a:lnTo>
                    <a:pt x="9" y="306"/>
                  </a:lnTo>
                  <a:lnTo>
                    <a:pt x="27" y="287"/>
                  </a:lnTo>
                  <a:lnTo>
                    <a:pt x="38" y="275"/>
                  </a:lnTo>
                  <a:lnTo>
                    <a:pt x="51" y="259"/>
                  </a:lnTo>
                  <a:lnTo>
                    <a:pt x="52" y="257"/>
                  </a:lnTo>
                  <a:lnTo>
                    <a:pt x="68" y="228"/>
                  </a:lnTo>
                  <a:lnTo>
                    <a:pt x="75" y="212"/>
                  </a:lnTo>
                  <a:lnTo>
                    <a:pt x="69" y="208"/>
                  </a:lnTo>
                  <a:lnTo>
                    <a:pt x="69" y="198"/>
                  </a:lnTo>
                  <a:lnTo>
                    <a:pt x="67" y="198"/>
                  </a:lnTo>
                  <a:lnTo>
                    <a:pt x="60" y="192"/>
                  </a:lnTo>
                  <a:lnTo>
                    <a:pt x="57" y="187"/>
                  </a:lnTo>
                  <a:lnTo>
                    <a:pt x="56" y="180"/>
                  </a:lnTo>
                  <a:lnTo>
                    <a:pt x="53" y="172"/>
                  </a:lnTo>
                  <a:lnTo>
                    <a:pt x="49" y="168"/>
                  </a:lnTo>
                  <a:lnTo>
                    <a:pt x="43" y="165"/>
                  </a:lnTo>
                  <a:lnTo>
                    <a:pt x="41" y="164"/>
                  </a:lnTo>
                  <a:lnTo>
                    <a:pt x="41" y="159"/>
                  </a:lnTo>
                  <a:lnTo>
                    <a:pt x="44" y="151"/>
                  </a:lnTo>
                  <a:lnTo>
                    <a:pt x="45" y="148"/>
                  </a:lnTo>
                  <a:lnTo>
                    <a:pt x="49" y="139"/>
                  </a:lnTo>
                  <a:lnTo>
                    <a:pt x="57" y="133"/>
                  </a:lnTo>
                  <a:lnTo>
                    <a:pt x="65" y="129"/>
                  </a:lnTo>
                  <a:lnTo>
                    <a:pt x="69" y="120"/>
                  </a:lnTo>
                  <a:lnTo>
                    <a:pt x="79" y="116"/>
                  </a:lnTo>
                  <a:lnTo>
                    <a:pt x="82" y="114"/>
                  </a:lnTo>
                  <a:lnTo>
                    <a:pt x="84" y="111"/>
                  </a:lnTo>
                  <a:lnTo>
                    <a:pt x="85" y="108"/>
                  </a:lnTo>
                  <a:lnTo>
                    <a:pt x="90" y="103"/>
                  </a:lnTo>
                  <a:lnTo>
                    <a:pt x="96" y="96"/>
                  </a:lnTo>
                  <a:lnTo>
                    <a:pt x="98" y="91"/>
                  </a:lnTo>
                  <a:lnTo>
                    <a:pt x="98" y="85"/>
                  </a:lnTo>
                  <a:lnTo>
                    <a:pt x="96" y="80"/>
                  </a:lnTo>
                  <a:lnTo>
                    <a:pt x="98" y="77"/>
                  </a:lnTo>
                  <a:lnTo>
                    <a:pt x="101" y="73"/>
                  </a:lnTo>
                  <a:lnTo>
                    <a:pt x="108" y="75"/>
                  </a:lnTo>
                  <a:lnTo>
                    <a:pt x="110" y="79"/>
                  </a:lnTo>
                  <a:lnTo>
                    <a:pt x="114" y="79"/>
                  </a:lnTo>
                  <a:lnTo>
                    <a:pt x="121" y="78"/>
                  </a:lnTo>
                  <a:lnTo>
                    <a:pt x="124" y="73"/>
                  </a:lnTo>
                  <a:lnTo>
                    <a:pt x="140" y="71"/>
                  </a:lnTo>
                  <a:lnTo>
                    <a:pt x="150" y="68"/>
                  </a:lnTo>
                  <a:lnTo>
                    <a:pt x="165" y="46"/>
                  </a:lnTo>
                  <a:lnTo>
                    <a:pt x="178" y="41"/>
                  </a:lnTo>
                  <a:lnTo>
                    <a:pt x="217" y="24"/>
                  </a:lnTo>
                  <a:lnTo>
                    <a:pt x="234" y="17"/>
                  </a:lnTo>
                  <a:lnTo>
                    <a:pt x="241" y="17"/>
                  </a:lnTo>
                  <a:lnTo>
                    <a:pt x="256" y="0"/>
                  </a:lnTo>
                  <a:lnTo>
                    <a:pt x="269" y="1"/>
                  </a:lnTo>
                  <a:lnTo>
                    <a:pt x="291" y="13"/>
                  </a:lnTo>
                  <a:lnTo>
                    <a:pt x="294" y="13"/>
                  </a:lnTo>
                  <a:lnTo>
                    <a:pt x="302" y="11"/>
                  </a:lnTo>
                  <a:lnTo>
                    <a:pt x="307" y="14"/>
                  </a:lnTo>
                  <a:lnTo>
                    <a:pt x="312" y="15"/>
                  </a:lnTo>
                  <a:lnTo>
                    <a:pt x="313" y="14"/>
                  </a:lnTo>
                  <a:lnTo>
                    <a:pt x="315" y="22"/>
                  </a:lnTo>
                  <a:lnTo>
                    <a:pt x="313" y="26"/>
                  </a:lnTo>
                  <a:lnTo>
                    <a:pt x="303" y="33"/>
                  </a:lnTo>
                  <a:lnTo>
                    <a:pt x="284" y="42"/>
                  </a:lnTo>
                  <a:lnTo>
                    <a:pt x="280" y="37"/>
                  </a:lnTo>
                  <a:lnTo>
                    <a:pt x="274" y="38"/>
                  </a:lnTo>
                  <a:lnTo>
                    <a:pt x="270" y="35"/>
                  </a:lnTo>
                  <a:lnTo>
                    <a:pt x="264" y="36"/>
                  </a:lnTo>
                  <a:lnTo>
                    <a:pt x="262" y="38"/>
                  </a:lnTo>
                  <a:lnTo>
                    <a:pt x="261" y="42"/>
                  </a:lnTo>
                  <a:lnTo>
                    <a:pt x="300" y="56"/>
                  </a:lnTo>
                  <a:lnTo>
                    <a:pt x="334" y="69"/>
                  </a:lnTo>
                  <a:lnTo>
                    <a:pt x="336" y="77"/>
                  </a:lnTo>
                  <a:lnTo>
                    <a:pt x="336" y="82"/>
                  </a:lnTo>
                  <a:lnTo>
                    <a:pt x="348" y="92"/>
                  </a:lnTo>
                  <a:lnTo>
                    <a:pt x="358" y="101"/>
                  </a:lnTo>
                  <a:lnTo>
                    <a:pt x="399" y="93"/>
                  </a:lnTo>
                  <a:lnTo>
                    <a:pt x="475" y="122"/>
                  </a:lnTo>
                  <a:lnTo>
                    <a:pt x="471" y="137"/>
                  </a:lnTo>
                  <a:lnTo>
                    <a:pt x="487" y="139"/>
                  </a:lnTo>
                  <a:lnTo>
                    <a:pt x="490" y="128"/>
                  </a:lnTo>
                  <a:lnTo>
                    <a:pt x="519" y="139"/>
                  </a:lnTo>
                  <a:lnTo>
                    <a:pt x="595" y="166"/>
                  </a:lnTo>
                  <a:lnTo>
                    <a:pt x="597" y="159"/>
                  </a:lnTo>
                  <a:lnTo>
                    <a:pt x="603" y="160"/>
                  </a:lnTo>
                  <a:lnTo>
                    <a:pt x="618" y="155"/>
                  </a:lnTo>
                  <a:lnTo>
                    <a:pt x="643" y="183"/>
                  </a:lnTo>
                  <a:lnTo>
                    <a:pt x="641" y="194"/>
                  </a:lnTo>
                  <a:lnTo>
                    <a:pt x="660" y="198"/>
                  </a:lnTo>
                  <a:lnTo>
                    <a:pt x="663" y="194"/>
                  </a:lnTo>
                  <a:lnTo>
                    <a:pt x="690" y="205"/>
                  </a:lnTo>
                  <a:lnTo>
                    <a:pt x="704" y="210"/>
                  </a:lnTo>
                  <a:lnTo>
                    <a:pt x="708" y="218"/>
                  </a:lnTo>
                  <a:lnTo>
                    <a:pt x="715" y="228"/>
                  </a:lnTo>
                  <a:lnTo>
                    <a:pt x="727" y="231"/>
                  </a:lnTo>
                  <a:lnTo>
                    <a:pt x="742" y="222"/>
                  </a:lnTo>
                  <a:lnTo>
                    <a:pt x="777" y="236"/>
                  </a:lnTo>
                  <a:lnTo>
                    <a:pt x="775" y="247"/>
                  </a:lnTo>
                  <a:lnTo>
                    <a:pt x="799" y="255"/>
                  </a:lnTo>
                  <a:lnTo>
                    <a:pt x="819" y="264"/>
                  </a:lnTo>
                  <a:lnTo>
                    <a:pt x="826" y="261"/>
                  </a:lnTo>
                  <a:lnTo>
                    <a:pt x="842" y="268"/>
                  </a:lnTo>
                  <a:lnTo>
                    <a:pt x="841" y="275"/>
                  </a:lnTo>
                  <a:lnTo>
                    <a:pt x="859" y="284"/>
                  </a:lnTo>
                  <a:lnTo>
                    <a:pt x="872" y="293"/>
                  </a:lnTo>
                  <a:lnTo>
                    <a:pt x="882" y="287"/>
                  </a:lnTo>
                  <a:lnTo>
                    <a:pt x="894" y="294"/>
                  </a:lnTo>
                  <a:lnTo>
                    <a:pt x="901" y="301"/>
                  </a:lnTo>
                  <a:lnTo>
                    <a:pt x="920" y="308"/>
                  </a:lnTo>
                  <a:lnTo>
                    <a:pt x="928" y="292"/>
                  </a:lnTo>
                  <a:lnTo>
                    <a:pt x="958" y="303"/>
                  </a:lnTo>
                  <a:lnTo>
                    <a:pt x="964" y="309"/>
                  </a:lnTo>
                  <a:lnTo>
                    <a:pt x="966" y="316"/>
                  </a:lnTo>
                  <a:lnTo>
                    <a:pt x="994" y="325"/>
                  </a:lnTo>
                  <a:lnTo>
                    <a:pt x="1004" y="320"/>
                  </a:lnTo>
                  <a:lnTo>
                    <a:pt x="1029" y="329"/>
                  </a:lnTo>
                  <a:lnTo>
                    <a:pt x="1036" y="348"/>
                  </a:lnTo>
                  <a:lnTo>
                    <a:pt x="1056" y="352"/>
                  </a:lnTo>
                  <a:lnTo>
                    <a:pt x="1068" y="369"/>
                  </a:lnTo>
                  <a:lnTo>
                    <a:pt x="1063" y="384"/>
                  </a:lnTo>
                  <a:lnTo>
                    <a:pt x="1057" y="402"/>
                  </a:lnTo>
                  <a:lnTo>
                    <a:pt x="1046" y="421"/>
                  </a:lnTo>
                  <a:lnTo>
                    <a:pt x="1036" y="450"/>
                  </a:lnTo>
                  <a:lnTo>
                    <a:pt x="1054" y="456"/>
                  </a:lnTo>
                  <a:lnTo>
                    <a:pt x="1048" y="496"/>
                  </a:lnTo>
                  <a:lnTo>
                    <a:pt x="1064" y="503"/>
                  </a:lnTo>
                  <a:lnTo>
                    <a:pt x="1054" y="531"/>
                  </a:lnTo>
                  <a:lnTo>
                    <a:pt x="1051" y="544"/>
                  </a:lnTo>
                  <a:lnTo>
                    <a:pt x="1061" y="548"/>
                  </a:lnTo>
                  <a:lnTo>
                    <a:pt x="1061" y="555"/>
                  </a:lnTo>
                  <a:lnTo>
                    <a:pt x="1032" y="560"/>
                  </a:lnTo>
                  <a:lnTo>
                    <a:pt x="1033" y="552"/>
                  </a:lnTo>
                  <a:lnTo>
                    <a:pt x="1027" y="554"/>
                  </a:lnTo>
                  <a:lnTo>
                    <a:pt x="1020" y="555"/>
                  </a:lnTo>
                  <a:lnTo>
                    <a:pt x="1015" y="561"/>
                  </a:lnTo>
                  <a:lnTo>
                    <a:pt x="1030" y="569"/>
                  </a:lnTo>
                  <a:lnTo>
                    <a:pt x="1028" y="577"/>
                  </a:lnTo>
                  <a:lnTo>
                    <a:pt x="1032" y="580"/>
                  </a:lnTo>
                  <a:lnTo>
                    <a:pt x="1037" y="576"/>
                  </a:lnTo>
                  <a:lnTo>
                    <a:pt x="1052" y="573"/>
                  </a:lnTo>
                  <a:lnTo>
                    <a:pt x="1061" y="565"/>
                  </a:lnTo>
                  <a:lnTo>
                    <a:pt x="1070" y="565"/>
                  </a:lnTo>
                  <a:lnTo>
                    <a:pt x="1078" y="573"/>
                  </a:lnTo>
                  <a:lnTo>
                    <a:pt x="1073" y="577"/>
                  </a:lnTo>
                  <a:lnTo>
                    <a:pt x="1071" y="584"/>
                  </a:lnTo>
                  <a:lnTo>
                    <a:pt x="1061" y="591"/>
                  </a:lnTo>
                  <a:lnTo>
                    <a:pt x="1070" y="594"/>
                  </a:lnTo>
                  <a:lnTo>
                    <a:pt x="1071" y="594"/>
                  </a:lnTo>
                  <a:lnTo>
                    <a:pt x="1089" y="643"/>
                  </a:lnTo>
                  <a:lnTo>
                    <a:pt x="1093" y="645"/>
                  </a:lnTo>
                  <a:lnTo>
                    <a:pt x="1080" y="685"/>
                  </a:lnTo>
                  <a:lnTo>
                    <a:pt x="1074" y="700"/>
                  </a:lnTo>
                  <a:lnTo>
                    <a:pt x="1072" y="708"/>
                  </a:lnTo>
                  <a:lnTo>
                    <a:pt x="1069" y="712"/>
                  </a:lnTo>
                  <a:lnTo>
                    <a:pt x="1065" y="728"/>
                  </a:lnTo>
                  <a:lnTo>
                    <a:pt x="1054" y="757"/>
                  </a:lnTo>
                  <a:lnTo>
                    <a:pt x="1016" y="745"/>
                  </a:lnTo>
                  <a:lnTo>
                    <a:pt x="994" y="738"/>
                  </a:lnTo>
                  <a:lnTo>
                    <a:pt x="990" y="735"/>
                  </a:lnTo>
                  <a:lnTo>
                    <a:pt x="981" y="743"/>
                  </a:lnTo>
                  <a:lnTo>
                    <a:pt x="980" y="753"/>
                  </a:lnTo>
                  <a:lnTo>
                    <a:pt x="984" y="791"/>
                  </a:lnTo>
                  <a:lnTo>
                    <a:pt x="960" y="812"/>
                  </a:lnTo>
                  <a:lnTo>
                    <a:pt x="953" y="834"/>
                  </a:lnTo>
                  <a:lnTo>
                    <a:pt x="957" y="851"/>
                  </a:lnTo>
                  <a:lnTo>
                    <a:pt x="957" y="854"/>
                  </a:lnTo>
                  <a:lnTo>
                    <a:pt x="953" y="859"/>
                  </a:lnTo>
                  <a:lnTo>
                    <a:pt x="948" y="855"/>
                  </a:lnTo>
                  <a:lnTo>
                    <a:pt x="940" y="860"/>
                  </a:lnTo>
                  <a:lnTo>
                    <a:pt x="933" y="861"/>
                  </a:lnTo>
                  <a:lnTo>
                    <a:pt x="933" y="866"/>
                  </a:lnTo>
                  <a:lnTo>
                    <a:pt x="933" y="867"/>
                  </a:lnTo>
                  <a:lnTo>
                    <a:pt x="936" y="867"/>
                  </a:lnTo>
                  <a:lnTo>
                    <a:pt x="937" y="866"/>
                  </a:lnTo>
                  <a:lnTo>
                    <a:pt x="938" y="863"/>
                  </a:lnTo>
                  <a:lnTo>
                    <a:pt x="939" y="864"/>
                  </a:lnTo>
                  <a:lnTo>
                    <a:pt x="939" y="866"/>
                  </a:lnTo>
                  <a:lnTo>
                    <a:pt x="938" y="868"/>
                  </a:lnTo>
                  <a:lnTo>
                    <a:pt x="939" y="869"/>
                  </a:lnTo>
                  <a:lnTo>
                    <a:pt x="939" y="870"/>
                  </a:lnTo>
                  <a:lnTo>
                    <a:pt x="942" y="869"/>
                  </a:lnTo>
                  <a:lnTo>
                    <a:pt x="943" y="870"/>
                  </a:lnTo>
                  <a:lnTo>
                    <a:pt x="943" y="871"/>
                  </a:lnTo>
                  <a:lnTo>
                    <a:pt x="944" y="871"/>
                  </a:lnTo>
                  <a:lnTo>
                    <a:pt x="944" y="873"/>
                  </a:lnTo>
                  <a:lnTo>
                    <a:pt x="945" y="874"/>
                  </a:lnTo>
                  <a:lnTo>
                    <a:pt x="946" y="874"/>
                  </a:lnTo>
                  <a:lnTo>
                    <a:pt x="948" y="875"/>
                  </a:lnTo>
                  <a:lnTo>
                    <a:pt x="949" y="877"/>
                  </a:lnTo>
                  <a:lnTo>
                    <a:pt x="950" y="878"/>
                  </a:lnTo>
                  <a:lnTo>
                    <a:pt x="951" y="879"/>
                  </a:lnTo>
                  <a:lnTo>
                    <a:pt x="954" y="880"/>
                  </a:lnTo>
                  <a:lnTo>
                    <a:pt x="954" y="881"/>
                  </a:lnTo>
                  <a:lnTo>
                    <a:pt x="955" y="880"/>
                  </a:lnTo>
                  <a:lnTo>
                    <a:pt x="955" y="877"/>
                  </a:lnTo>
                  <a:lnTo>
                    <a:pt x="956" y="875"/>
                  </a:lnTo>
                  <a:lnTo>
                    <a:pt x="957" y="874"/>
                  </a:lnTo>
                  <a:lnTo>
                    <a:pt x="958" y="875"/>
                  </a:lnTo>
                  <a:lnTo>
                    <a:pt x="960" y="877"/>
                  </a:lnTo>
                  <a:lnTo>
                    <a:pt x="960" y="878"/>
                  </a:lnTo>
                  <a:lnTo>
                    <a:pt x="961" y="878"/>
                  </a:lnTo>
                  <a:lnTo>
                    <a:pt x="962" y="880"/>
                  </a:lnTo>
                  <a:lnTo>
                    <a:pt x="962" y="881"/>
                  </a:lnTo>
                  <a:lnTo>
                    <a:pt x="960" y="882"/>
                  </a:lnTo>
                  <a:lnTo>
                    <a:pt x="958" y="882"/>
                  </a:lnTo>
                  <a:lnTo>
                    <a:pt x="957" y="883"/>
                  </a:lnTo>
                  <a:lnTo>
                    <a:pt x="957" y="884"/>
                  </a:lnTo>
                  <a:lnTo>
                    <a:pt x="958" y="885"/>
                  </a:lnTo>
                  <a:lnTo>
                    <a:pt x="958" y="887"/>
                  </a:lnTo>
                  <a:lnTo>
                    <a:pt x="960" y="891"/>
                  </a:lnTo>
                  <a:lnTo>
                    <a:pt x="961" y="892"/>
                  </a:lnTo>
                  <a:lnTo>
                    <a:pt x="965" y="899"/>
                  </a:lnTo>
                  <a:lnTo>
                    <a:pt x="965" y="901"/>
                  </a:lnTo>
                  <a:lnTo>
                    <a:pt x="965" y="903"/>
                  </a:lnTo>
                  <a:lnTo>
                    <a:pt x="965" y="906"/>
                  </a:lnTo>
                  <a:lnTo>
                    <a:pt x="965" y="907"/>
                  </a:lnTo>
                  <a:lnTo>
                    <a:pt x="963" y="910"/>
                  </a:lnTo>
                  <a:lnTo>
                    <a:pt x="963" y="912"/>
                  </a:lnTo>
                  <a:lnTo>
                    <a:pt x="964" y="915"/>
                  </a:lnTo>
                  <a:lnTo>
                    <a:pt x="965" y="916"/>
                  </a:lnTo>
                  <a:lnTo>
                    <a:pt x="965" y="919"/>
                  </a:lnTo>
                  <a:lnTo>
                    <a:pt x="965" y="920"/>
                  </a:lnTo>
                  <a:lnTo>
                    <a:pt x="966" y="924"/>
                  </a:lnTo>
                  <a:lnTo>
                    <a:pt x="966" y="925"/>
                  </a:lnTo>
                  <a:lnTo>
                    <a:pt x="965" y="927"/>
                  </a:lnTo>
                  <a:lnTo>
                    <a:pt x="965" y="928"/>
                  </a:lnTo>
                  <a:lnTo>
                    <a:pt x="965" y="929"/>
                  </a:lnTo>
                  <a:lnTo>
                    <a:pt x="964" y="930"/>
                  </a:lnTo>
                  <a:lnTo>
                    <a:pt x="963" y="930"/>
                  </a:lnTo>
                  <a:lnTo>
                    <a:pt x="962" y="931"/>
                  </a:lnTo>
                  <a:lnTo>
                    <a:pt x="957" y="932"/>
                  </a:lnTo>
                  <a:lnTo>
                    <a:pt x="957" y="933"/>
                  </a:lnTo>
                  <a:lnTo>
                    <a:pt x="955" y="935"/>
                  </a:lnTo>
                  <a:lnTo>
                    <a:pt x="954" y="936"/>
                  </a:lnTo>
                  <a:lnTo>
                    <a:pt x="954" y="939"/>
                  </a:lnTo>
                  <a:lnTo>
                    <a:pt x="953" y="940"/>
                  </a:lnTo>
                  <a:lnTo>
                    <a:pt x="952" y="941"/>
                  </a:lnTo>
                  <a:lnTo>
                    <a:pt x="949" y="943"/>
                  </a:lnTo>
                  <a:lnTo>
                    <a:pt x="948" y="943"/>
                  </a:lnTo>
                  <a:lnTo>
                    <a:pt x="945" y="944"/>
                  </a:lnTo>
                  <a:lnTo>
                    <a:pt x="939" y="945"/>
                  </a:lnTo>
                  <a:lnTo>
                    <a:pt x="937" y="945"/>
                  </a:lnTo>
                  <a:lnTo>
                    <a:pt x="931" y="947"/>
                  </a:lnTo>
                  <a:lnTo>
                    <a:pt x="924" y="947"/>
                  </a:lnTo>
                  <a:lnTo>
                    <a:pt x="918" y="948"/>
                  </a:lnTo>
                  <a:lnTo>
                    <a:pt x="916" y="949"/>
                  </a:lnTo>
                  <a:lnTo>
                    <a:pt x="915" y="951"/>
                  </a:lnTo>
                  <a:lnTo>
                    <a:pt x="917" y="952"/>
                  </a:lnTo>
                  <a:lnTo>
                    <a:pt x="919" y="954"/>
                  </a:lnTo>
                  <a:lnTo>
                    <a:pt x="921" y="954"/>
                  </a:lnTo>
                  <a:lnTo>
                    <a:pt x="925" y="955"/>
                  </a:lnTo>
                  <a:lnTo>
                    <a:pt x="928" y="955"/>
                  </a:lnTo>
                  <a:lnTo>
                    <a:pt x="930" y="955"/>
                  </a:lnTo>
                  <a:lnTo>
                    <a:pt x="932" y="955"/>
                  </a:lnTo>
                  <a:lnTo>
                    <a:pt x="933" y="955"/>
                  </a:lnTo>
                  <a:lnTo>
                    <a:pt x="937" y="957"/>
                  </a:lnTo>
                  <a:lnTo>
                    <a:pt x="938" y="957"/>
                  </a:lnTo>
                  <a:lnTo>
                    <a:pt x="938" y="959"/>
                  </a:lnTo>
                  <a:lnTo>
                    <a:pt x="941" y="962"/>
                  </a:lnTo>
                  <a:lnTo>
                    <a:pt x="944" y="965"/>
                  </a:lnTo>
                  <a:lnTo>
                    <a:pt x="945" y="965"/>
                  </a:lnTo>
                  <a:lnTo>
                    <a:pt x="946" y="967"/>
                  </a:lnTo>
                  <a:lnTo>
                    <a:pt x="948" y="967"/>
                  </a:lnTo>
                  <a:lnTo>
                    <a:pt x="950" y="967"/>
                  </a:lnTo>
                  <a:lnTo>
                    <a:pt x="951" y="967"/>
                  </a:lnTo>
                  <a:lnTo>
                    <a:pt x="958" y="967"/>
                  </a:lnTo>
                  <a:lnTo>
                    <a:pt x="961" y="967"/>
                  </a:lnTo>
                  <a:lnTo>
                    <a:pt x="962" y="967"/>
                  </a:lnTo>
                  <a:lnTo>
                    <a:pt x="963" y="967"/>
                  </a:lnTo>
                  <a:lnTo>
                    <a:pt x="964" y="968"/>
                  </a:lnTo>
                  <a:lnTo>
                    <a:pt x="967" y="972"/>
                  </a:lnTo>
                  <a:lnTo>
                    <a:pt x="968" y="972"/>
                  </a:lnTo>
                  <a:lnTo>
                    <a:pt x="970" y="973"/>
                  </a:lnTo>
                  <a:lnTo>
                    <a:pt x="973" y="974"/>
                  </a:lnTo>
                  <a:lnTo>
                    <a:pt x="975" y="974"/>
                  </a:lnTo>
                  <a:lnTo>
                    <a:pt x="977" y="974"/>
                  </a:lnTo>
                  <a:lnTo>
                    <a:pt x="978" y="973"/>
                  </a:lnTo>
                  <a:lnTo>
                    <a:pt x="979" y="973"/>
                  </a:lnTo>
                  <a:lnTo>
                    <a:pt x="979" y="972"/>
                  </a:lnTo>
                  <a:lnTo>
                    <a:pt x="978" y="970"/>
                  </a:lnTo>
                  <a:lnTo>
                    <a:pt x="977" y="968"/>
                  </a:lnTo>
                  <a:lnTo>
                    <a:pt x="977" y="966"/>
                  </a:lnTo>
                  <a:lnTo>
                    <a:pt x="976" y="963"/>
                  </a:lnTo>
                  <a:lnTo>
                    <a:pt x="974" y="963"/>
                  </a:lnTo>
                  <a:lnTo>
                    <a:pt x="968" y="966"/>
                  </a:lnTo>
                  <a:lnTo>
                    <a:pt x="967" y="965"/>
                  </a:lnTo>
                  <a:lnTo>
                    <a:pt x="969" y="962"/>
                  </a:lnTo>
                  <a:lnTo>
                    <a:pt x="973" y="960"/>
                  </a:lnTo>
                  <a:lnTo>
                    <a:pt x="976" y="961"/>
                  </a:lnTo>
                  <a:lnTo>
                    <a:pt x="977" y="961"/>
                  </a:lnTo>
                  <a:lnTo>
                    <a:pt x="981" y="962"/>
                  </a:lnTo>
                  <a:lnTo>
                    <a:pt x="982" y="962"/>
                  </a:lnTo>
                  <a:lnTo>
                    <a:pt x="984" y="963"/>
                  </a:lnTo>
                  <a:lnTo>
                    <a:pt x="986" y="964"/>
                  </a:lnTo>
                  <a:lnTo>
                    <a:pt x="987" y="965"/>
                  </a:lnTo>
                  <a:lnTo>
                    <a:pt x="989" y="966"/>
                  </a:lnTo>
                  <a:lnTo>
                    <a:pt x="991" y="971"/>
                  </a:lnTo>
                  <a:lnTo>
                    <a:pt x="992" y="974"/>
                  </a:lnTo>
                  <a:lnTo>
                    <a:pt x="992" y="976"/>
                  </a:lnTo>
                  <a:lnTo>
                    <a:pt x="992" y="978"/>
                  </a:lnTo>
                  <a:lnTo>
                    <a:pt x="992" y="979"/>
                  </a:lnTo>
                  <a:lnTo>
                    <a:pt x="991" y="982"/>
                  </a:lnTo>
                  <a:lnTo>
                    <a:pt x="991" y="984"/>
                  </a:lnTo>
                  <a:lnTo>
                    <a:pt x="990" y="988"/>
                  </a:lnTo>
                  <a:lnTo>
                    <a:pt x="989" y="990"/>
                  </a:lnTo>
                  <a:lnTo>
                    <a:pt x="989" y="992"/>
                  </a:lnTo>
                  <a:lnTo>
                    <a:pt x="990" y="995"/>
                  </a:lnTo>
                  <a:lnTo>
                    <a:pt x="992" y="997"/>
                  </a:lnTo>
                  <a:lnTo>
                    <a:pt x="993" y="999"/>
                  </a:lnTo>
                  <a:lnTo>
                    <a:pt x="993" y="1001"/>
                  </a:lnTo>
                  <a:lnTo>
                    <a:pt x="993" y="1005"/>
                  </a:lnTo>
                  <a:lnTo>
                    <a:pt x="994" y="1006"/>
                  </a:lnTo>
                  <a:lnTo>
                    <a:pt x="996" y="1007"/>
                  </a:lnTo>
                  <a:lnTo>
                    <a:pt x="994" y="1017"/>
                  </a:lnTo>
                  <a:lnTo>
                    <a:pt x="979" y="1010"/>
                  </a:lnTo>
                  <a:lnTo>
                    <a:pt x="974" y="1006"/>
                  </a:lnTo>
                  <a:lnTo>
                    <a:pt x="974" y="995"/>
                  </a:lnTo>
                  <a:lnTo>
                    <a:pt x="969" y="995"/>
                  </a:lnTo>
                  <a:lnTo>
                    <a:pt x="964" y="996"/>
                  </a:lnTo>
                  <a:lnTo>
                    <a:pt x="956" y="1000"/>
                  </a:lnTo>
                  <a:lnTo>
                    <a:pt x="949" y="999"/>
                  </a:lnTo>
                  <a:lnTo>
                    <a:pt x="949" y="1012"/>
                  </a:lnTo>
                  <a:lnTo>
                    <a:pt x="942" y="1018"/>
                  </a:lnTo>
                  <a:lnTo>
                    <a:pt x="932" y="1040"/>
                  </a:lnTo>
                  <a:lnTo>
                    <a:pt x="922" y="1046"/>
                  </a:lnTo>
                  <a:lnTo>
                    <a:pt x="900" y="1040"/>
                  </a:lnTo>
                  <a:lnTo>
                    <a:pt x="886" y="1035"/>
                  </a:lnTo>
                  <a:lnTo>
                    <a:pt x="873" y="1055"/>
                  </a:lnTo>
                  <a:lnTo>
                    <a:pt x="864" y="1060"/>
                  </a:lnTo>
                  <a:lnTo>
                    <a:pt x="841" y="1053"/>
                  </a:lnTo>
                  <a:lnTo>
                    <a:pt x="836" y="1047"/>
                  </a:lnTo>
                  <a:lnTo>
                    <a:pt x="811" y="1069"/>
                  </a:lnTo>
                  <a:lnTo>
                    <a:pt x="819" y="1093"/>
                  </a:lnTo>
                  <a:lnTo>
                    <a:pt x="794" y="1113"/>
                  </a:lnTo>
                  <a:lnTo>
                    <a:pt x="789" y="1136"/>
                  </a:lnTo>
                  <a:lnTo>
                    <a:pt x="796" y="1160"/>
                  </a:lnTo>
                  <a:lnTo>
                    <a:pt x="806" y="1186"/>
                  </a:lnTo>
                  <a:lnTo>
                    <a:pt x="807" y="1211"/>
                  </a:lnTo>
                  <a:lnTo>
                    <a:pt x="806" y="1211"/>
                  </a:lnTo>
                  <a:lnTo>
                    <a:pt x="805" y="1211"/>
                  </a:lnTo>
                  <a:lnTo>
                    <a:pt x="805" y="1210"/>
                  </a:lnTo>
                  <a:lnTo>
                    <a:pt x="804" y="1210"/>
                  </a:lnTo>
                  <a:lnTo>
                    <a:pt x="802" y="1210"/>
                  </a:lnTo>
                  <a:lnTo>
                    <a:pt x="802" y="1211"/>
                  </a:lnTo>
                  <a:lnTo>
                    <a:pt x="801" y="1211"/>
                  </a:lnTo>
                  <a:lnTo>
                    <a:pt x="800" y="1212"/>
                  </a:lnTo>
                  <a:lnTo>
                    <a:pt x="798" y="1212"/>
                  </a:lnTo>
                  <a:lnTo>
                    <a:pt x="797" y="1212"/>
                  </a:lnTo>
                  <a:lnTo>
                    <a:pt x="796" y="1211"/>
                  </a:lnTo>
                  <a:lnTo>
                    <a:pt x="795" y="1209"/>
                  </a:lnTo>
                  <a:lnTo>
                    <a:pt x="795" y="1208"/>
                  </a:lnTo>
                  <a:lnTo>
                    <a:pt x="792" y="1208"/>
                  </a:lnTo>
                  <a:lnTo>
                    <a:pt x="790" y="1207"/>
                  </a:lnTo>
                  <a:lnTo>
                    <a:pt x="790" y="1206"/>
                  </a:lnTo>
                  <a:lnTo>
                    <a:pt x="790" y="1205"/>
                  </a:lnTo>
                  <a:lnTo>
                    <a:pt x="790" y="1203"/>
                  </a:lnTo>
                  <a:lnTo>
                    <a:pt x="789" y="1203"/>
                  </a:lnTo>
                  <a:lnTo>
                    <a:pt x="788" y="1201"/>
                  </a:lnTo>
                  <a:lnTo>
                    <a:pt x="787" y="1201"/>
                  </a:lnTo>
                  <a:lnTo>
                    <a:pt x="786" y="1200"/>
                  </a:lnTo>
                  <a:lnTo>
                    <a:pt x="784" y="1200"/>
                  </a:lnTo>
                  <a:lnTo>
                    <a:pt x="783" y="1199"/>
                  </a:lnTo>
                  <a:lnTo>
                    <a:pt x="783" y="1200"/>
                  </a:lnTo>
                  <a:lnTo>
                    <a:pt x="782" y="1200"/>
                  </a:lnTo>
                  <a:lnTo>
                    <a:pt x="782" y="1201"/>
                  </a:lnTo>
                  <a:lnTo>
                    <a:pt x="781" y="1201"/>
                  </a:lnTo>
                  <a:lnTo>
                    <a:pt x="781" y="1203"/>
                  </a:lnTo>
                  <a:lnTo>
                    <a:pt x="780" y="1205"/>
                  </a:lnTo>
                  <a:lnTo>
                    <a:pt x="780" y="1206"/>
                  </a:lnTo>
                  <a:lnTo>
                    <a:pt x="778" y="1206"/>
                  </a:lnTo>
                  <a:lnTo>
                    <a:pt x="778" y="1207"/>
                  </a:lnTo>
                  <a:lnTo>
                    <a:pt x="775" y="1207"/>
                  </a:lnTo>
                  <a:lnTo>
                    <a:pt x="774" y="1208"/>
                  </a:lnTo>
                  <a:lnTo>
                    <a:pt x="773" y="1208"/>
                  </a:lnTo>
                  <a:lnTo>
                    <a:pt x="772" y="1208"/>
                  </a:lnTo>
                  <a:lnTo>
                    <a:pt x="771" y="1209"/>
                  </a:lnTo>
                  <a:lnTo>
                    <a:pt x="770" y="1209"/>
                  </a:lnTo>
                  <a:lnTo>
                    <a:pt x="768" y="1210"/>
                  </a:lnTo>
                  <a:lnTo>
                    <a:pt x="765" y="1211"/>
                  </a:lnTo>
                  <a:lnTo>
                    <a:pt x="764" y="1211"/>
                  </a:lnTo>
                  <a:lnTo>
                    <a:pt x="763" y="1213"/>
                  </a:lnTo>
                  <a:lnTo>
                    <a:pt x="762" y="1213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5" name="Freeform 3158"/>
            <p:cNvSpPr>
              <a:spLocks/>
            </p:cNvSpPr>
            <p:nvPr/>
          </p:nvSpPr>
          <p:spPr bwMode="auto">
            <a:xfrm>
              <a:off x="3343910" y="6163945"/>
              <a:ext cx="736600" cy="539115"/>
            </a:xfrm>
            <a:custGeom>
              <a:avLst/>
              <a:gdLst>
                <a:gd name="T0" fmla="*/ 324485 w 1160"/>
                <a:gd name="T1" fmla="*/ 451485 h 849"/>
                <a:gd name="T2" fmla="*/ 275590 w 1160"/>
                <a:gd name="T3" fmla="*/ 443230 h 849"/>
                <a:gd name="T4" fmla="*/ 272415 w 1160"/>
                <a:gd name="T5" fmla="*/ 457200 h 849"/>
                <a:gd name="T6" fmla="*/ 311150 w 1160"/>
                <a:gd name="T7" fmla="*/ 479425 h 849"/>
                <a:gd name="T8" fmla="*/ 306705 w 1160"/>
                <a:gd name="T9" fmla="*/ 508635 h 849"/>
                <a:gd name="T10" fmla="*/ 280670 w 1160"/>
                <a:gd name="T11" fmla="*/ 512445 h 849"/>
                <a:gd name="T12" fmla="*/ 244475 w 1160"/>
                <a:gd name="T13" fmla="*/ 491490 h 849"/>
                <a:gd name="T14" fmla="*/ 210185 w 1160"/>
                <a:gd name="T15" fmla="*/ 445770 h 849"/>
                <a:gd name="T16" fmla="*/ 112395 w 1160"/>
                <a:gd name="T17" fmla="*/ 391160 h 849"/>
                <a:gd name="T18" fmla="*/ 66675 w 1160"/>
                <a:gd name="T19" fmla="*/ 384810 h 849"/>
                <a:gd name="T20" fmla="*/ 64135 w 1160"/>
                <a:gd name="T21" fmla="*/ 340995 h 849"/>
                <a:gd name="T22" fmla="*/ 83185 w 1160"/>
                <a:gd name="T23" fmla="*/ 271780 h 849"/>
                <a:gd name="T24" fmla="*/ 35560 w 1160"/>
                <a:gd name="T25" fmla="*/ 287655 h 849"/>
                <a:gd name="T26" fmla="*/ 69850 w 1160"/>
                <a:gd name="T27" fmla="*/ 210185 h 849"/>
                <a:gd name="T28" fmla="*/ 29210 w 1160"/>
                <a:gd name="T29" fmla="*/ 153670 h 849"/>
                <a:gd name="T30" fmla="*/ 3810 w 1160"/>
                <a:gd name="T31" fmla="*/ 92710 h 849"/>
                <a:gd name="T32" fmla="*/ 26035 w 1160"/>
                <a:gd name="T33" fmla="*/ 21590 h 849"/>
                <a:gd name="T34" fmla="*/ 57150 w 1160"/>
                <a:gd name="T35" fmla="*/ 5080 h 849"/>
                <a:gd name="T36" fmla="*/ 80010 w 1160"/>
                <a:gd name="T37" fmla="*/ 12065 h 849"/>
                <a:gd name="T38" fmla="*/ 99060 w 1160"/>
                <a:gd name="T39" fmla="*/ 23495 h 849"/>
                <a:gd name="T40" fmla="*/ 130175 w 1160"/>
                <a:gd name="T41" fmla="*/ 24130 h 849"/>
                <a:gd name="T42" fmla="*/ 184150 w 1160"/>
                <a:gd name="T43" fmla="*/ 48895 h 849"/>
                <a:gd name="T44" fmla="*/ 245110 w 1160"/>
                <a:gd name="T45" fmla="*/ 100965 h 849"/>
                <a:gd name="T46" fmla="*/ 344170 w 1160"/>
                <a:gd name="T47" fmla="*/ 113665 h 849"/>
                <a:gd name="T48" fmla="*/ 408305 w 1160"/>
                <a:gd name="T49" fmla="*/ 98425 h 849"/>
                <a:gd name="T50" fmla="*/ 445135 w 1160"/>
                <a:gd name="T51" fmla="*/ 91440 h 849"/>
                <a:gd name="T52" fmla="*/ 454025 w 1160"/>
                <a:gd name="T53" fmla="*/ 85090 h 849"/>
                <a:gd name="T54" fmla="*/ 460375 w 1160"/>
                <a:gd name="T55" fmla="*/ 73025 h 849"/>
                <a:gd name="T56" fmla="*/ 460375 w 1160"/>
                <a:gd name="T57" fmla="*/ 67310 h 849"/>
                <a:gd name="T58" fmla="*/ 460375 w 1160"/>
                <a:gd name="T59" fmla="*/ 59690 h 849"/>
                <a:gd name="T60" fmla="*/ 461645 w 1160"/>
                <a:gd name="T61" fmla="*/ 51435 h 849"/>
                <a:gd name="T62" fmla="*/ 466725 w 1160"/>
                <a:gd name="T63" fmla="*/ 50800 h 849"/>
                <a:gd name="T64" fmla="*/ 469900 w 1160"/>
                <a:gd name="T65" fmla="*/ 55880 h 849"/>
                <a:gd name="T66" fmla="*/ 469900 w 1160"/>
                <a:gd name="T67" fmla="*/ 59055 h 849"/>
                <a:gd name="T68" fmla="*/ 470535 w 1160"/>
                <a:gd name="T69" fmla="*/ 66040 h 849"/>
                <a:gd name="T70" fmla="*/ 504190 w 1160"/>
                <a:gd name="T71" fmla="*/ 95250 h 849"/>
                <a:gd name="T72" fmla="*/ 522605 w 1160"/>
                <a:gd name="T73" fmla="*/ 97155 h 849"/>
                <a:gd name="T74" fmla="*/ 589915 w 1160"/>
                <a:gd name="T75" fmla="*/ 88265 h 849"/>
                <a:gd name="T76" fmla="*/ 621665 w 1160"/>
                <a:gd name="T77" fmla="*/ 137160 h 849"/>
                <a:gd name="T78" fmla="*/ 615950 w 1160"/>
                <a:gd name="T79" fmla="*/ 186690 h 849"/>
                <a:gd name="T80" fmla="*/ 636270 w 1160"/>
                <a:gd name="T81" fmla="*/ 236855 h 849"/>
                <a:gd name="T82" fmla="*/ 721360 w 1160"/>
                <a:gd name="T83" fmla="*/ 314960 h 849"/>
                <a:gd name="T84" fmla="*/ 663575 w 1160"/>
                <a:gd name="T85" fmla="*/ 370205 h 849"/>
                <a:gd name="T86" fmla="*/ 582930 w 1160"/>
                <a:gd name="T87" fmla="*/ 382905 h 849"/>
                <a:gd name="T88" fmla="*/ 525145 w 1160"/>
                <a:gd name="T89" fmla="*/ 372745 h 849"/>
                <a:gd name="T90" fmla="*/ 525780 w 1160"/>
                <a:gd name="T91" fmla="*/ 358140 h 849"/>
                <a:gd name="T92" fmla="*/ 509270 w 1160"/>
                <a:gd name="T93" fmla="*/ 359410 h 849"/>
                <a:gd name="T94" fmla="*/ 479425 w 1160"/>
                <a:gd name="T95" fmla="*/ 396240 h 849"/>
                <a:gd name="T96" fmla="*/ 421005 w 1160"/>
                <a:gd name="T97" fmla="*/ 418465 h 849"/>
                <a:gd name="T98" fmla="*/ 433070 w 1160"/>
                <a:gd name="T99" fmla="*/ 435610 h 849"/>
                <a:gd name="T100" fmla="*/ 472440 w 1160"/>
                <a:gd name="T101" fmla="*/ 436880 h 849"/>
                <a:gd name="T102" fmla="*/ 457200 w 1160"/>
                <a:gd name="T103" fmla="*/ 474345 h 849"/>
                <a:gd name="T104" fmla="*/ 466725 w 1160"/>
                <a:gd name="T105" fmla="*/ 495300 h 849"/>
                <a:gd name="T106" fmla="*/ 490855 w 1160"/>
                <a:gd name="T107" fmla="*/ 512445 h 849"/>
                <a:gd name="T108" fmla="*/ 446405 w 1160"/>
                <a:gd name="T109" fmla="*/ 523875 h 849"/>
                <a:gd name="T110" fmla="*/ 415925 w 1160"/>
                <a:gd name="T111" fmla="*/ 505460 h 849"/>
                <a:gd name="T112" fmla="*/ 382905 w 1160"/>
                <a:gd name="T113" fmla="*/ 523875 h 8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60"/>
                <a:gd name="T172" fmla="*/ 0 h 849"/>
                <a:gd name="T173" fmla="*/ 1160 w 1160"/>
                <a:gd name="T174" fmla="*/ 849 h 84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60" h="849">
                  <a:moveTo>
                    <a:pt x="587" y="827"/>
                  </a:moveTo>
                  <a:lnTo>
                    <a:pt x="539" y="777"/>
                  </a:lnTo>
                  <a:lnTo>
                    <a:pt x="536" y="773"/>
                  </a:lnTo>
                  <a:lnTo>
                    <a:pt x="530" y="762"/>
                  </a:lnTo>
                  <a:lnTo>
                    <a:pt x="527" y="765"/>
                  </a:lnTo>
                  <a:lnTo>
                    <a:pt x="511" y="735"/>
                  </a:lnTo>
                  <a:lnTo>
                    <a:pt x="518" y="729"/>
                  </a:lnTo>
                  <a:lnTo>
                    <a:pt x="511" y="711"/>
                  </a:lnTo>
                  <a:lnTo>
                    <a:pt x="495" y="674"/>
                  </a:lnTo>
                  <a:lnTo>
                    <a:pt x="500" y="662"/>
                  </a:lnTo>
                  <a:lnTo>
                    <a:pt x="487" y="659"/>
                  </a:lnTo>
                  <a:lnTo>
                    <a:pt x="477" y="665"/>
                  </a:lnTo>
                  <a:lnTo>
                    <a:pt x="456" y="661"/>
                  </a:lnTo>
                  <a:lnTo>
                    <a:pt x="452" y="666"/>
                  </a:lnTo>
                  <a:lnTo>
                    <a:pt x="452" y="700"/>
                  </a:lnTo>
                  <a:lnTo>
                    <a:pt x="434" y="698"/>
                  </a:lnTo>
                  <a:lnTo>
                    <a:pt x="427" y="688"/>
                  </a:lnTo>
                  <a:lnTo>
                    <a:pt x="425" y="684"/>
                  </a:lnTo>
                  <a:lnTo>
                    <a:pt x="420" y="684"/>
                  </a:lnTo>
                  <a:lnTo>
                    <a:pt x="417" y="692"/>
                  </a:lnTo>
                  <a:lnTo>
                    <a:pt x="420" y="696"/>
                  </a:lnTo>
                  <a:lnTo>
                    <a:pt x="420" y="705"/>
                  </a:lnTo>
                  <a:lnTo>
                    <a:pt x="429" y="710"/>
                  </a:lnTo>
                  <a:lnTo>
                    <a:pt x="429" y="720"/>
                  </a:lnTo>
                  <a:lnTo>
                    <a:pt x="462" y="755"/>
                  </a:lnTo>
                  <a:lnTo>
                    <a:pt x="478" y="777"/>
                  </a:lnTo>
                  <a:lnTo>
                    <a:pt x="480" y="778"/>
                  </a:lnTo>
                  <a:lnTo>
                    <a:pt x="487" y="777"/>
                  </a:lnTo>
                  <a:lnTo>
                    <a:pt x="481" y="760"/>
                  </a:lnTo>
                  <a:lnTo>
                    <a:pt x="474" y="749"/>
                  </a:lnTo>
                  <a:lnTo>
                    <a:pt x="482" y="746"/>
                  </a:lnTo>
                  <a:lnTo>
                    <a:pt x="490" y="755"/>
                  </a:lnTo>
                  <a:lnTo>
                    <a:pt x="494" y="770"/>
                  </a:lnTo>
                  <a:lnTo>
                    <a:pt x="503" y="765"/>
                  </a:lnTo>
                  <a:lnTo>
                    <a:pt x="525" y="783"/>
                  </a:lnTo>
                  <a:lnTo>
                    <a:pt x="530" y="802"/>
                  </a:lnTo>
                  <a:lnTo>
                    <a:pt x="518" y="809"/>
                  </a:lnTo>
                  <a:lnTo>
                    <a:pt x="483" y="783"/>
                  </a:lnTo>
                  <a:lnTo>
                    <a:pt x="482" y="791"/>
                  </a:lnTo>
                  <a:lnTo>
                    <a:pt x="483" y="801"/>
                  </a:lnTo>
                  <a:lnTo>
                    <a:pt x="493" y="814"/>
                  </a:lnTo>
                  <a:lnTo>
                    <a:pt x="522" y="837"/>
                  </a:lnTo>
                  <a:lnTo>
                    <a:pt x="533" y="849"/>
                  </a:lnTo>
                  <a:lnTo>
                    <a:pt x="515" y="845"/>
                  </a:lnTo>
                  <a:lnTo>
                    <a:pt x="493" y="833"/>
                  </a:lnTo>
                  <a:lnTo>
                    <a:pt x="477" y="819"/>
                  </a:lnTo>
                  <a:lnTo>
                    <a:pt x="464" y="807"/>
                  </a:lnTo>
                  <a:lnTo>
                    <a:pt x="442" y="807"/>
                  </a:lnTo>
                  <a:lnTo>
                    <a:pt x="432" y="808"/>
                  </a:lnTo>
                  <a:lnTo>
                    <a:pt x="420" y="813"/>
                  </a:lnTo>
                  <a:lnTo>
                    <a:pt x="407" y="818"/>
                  </a:lnTo>
                  <a:lnTo>
                    <a:pt x="403" y="830"/>
                  </a:lnTo>
                  <a:lnTo>
                    <a:pt x="385" y="821"/>
                  </a:lnTo>
                  <a:lnTo>
                    <a:pt x="393" y="805"/>
                  </a:lnTo>
                  <a:lnTo>
                    <a:pt x="381" y="780"/>
                  </a:lnTo>
                  <a:lnTo>
                    <a:pt x="385" y="774"/>
                  </a:lnTo>
                  <a:lnTo>
                    <a:pt x="389" y="769"/>
                  </a:lnTo>
                  <a:lnTo>
                    <a:pt x="379" y="758"/>
                  </a:lnTo>
                  <a:lnTo>
                    <a:pt x="379" y="755"/>
                  </a:lnTo>
                  <a:lnTo>
                    <a:pt x="366" y="750"/>
                  </a:lnTo>
                  <a:lnTo>
                    <a:pt x="344" y="729"/>
                  </a:lnTo>
                  <a:lnTo>
                    <a:pt x="336" y="727"/>
                  </a:lnTo>
                  <a:lnTo>
                    <a:pt x="324" y="709"/>
                  </a:lnTo>
                  <a:lnTo>
                    <a:pt x="331" y="702"/>
                  </a:lnTo>
                  <a:lnTo>
                    <a:pt x="317" y="697"/>
                  </a:lnTo>
                  <a:lnTo>
                    <a:pt x="315" y="690"/>
                  </a:lnTo>
                  <a:lnTo>
                    <a:pt x="266" y="664"/>
                  </a:lnTo>
                  <a:lnTo>
                    <a:pt x="272" y="634"/>
                  </a:lnTo>
                  <a:lnTo>
                    <a:pt x="236" y="627"/>
                  </a:lnTo>
                  <a:lnTo>
                    <a:pt x="221" y="620"/>
                  </a:lnTo>
                  <a:lnTo>
                    <a:pt x="204" y="621"/>
                  </a:lnTo>
                  <a:lnTo>
                    <a:pt x="177" y="616"/>
                  </a:lnTo>
                  <a:lnTo>
                    <a:pt x="164" y="622"/>
                  </a:lnTo>
                  <a:lnTo>
                    <a:pt x="146" y="621"/>
                  </a:lnTo>
                  <a:lnTo>
                    <a:pt x="142" y="616"/>
                  </a:lnTo>
                  <a:lnTo>
                    <a:pt x="131" y="614"/>
                  </a:lnTo>
                  <a:lnTo>
                    <a:pt x="125" y="617"/>
                  </a:lnTo>
                  <a:lnTo>
                    <a:pt x="106" y="614"/>
                  </a:lnTo>
                  <a:lnTo>
                    <a:pt x="102" y="611"/>
                  </a:lnTo>
                  <a:lnTo>
                    <a:pt x="105" y="606"/>
                  </a:lnTo>
                  <a:lnTo>
                    <a:pt x="105" y="597"/>
                  </a:lnTo>
                  <a:lnTo>
                    <a:pt x="95" y="583"/>
                  </a:lnTo>
                  <a:lnTo>
                    <a:pt x="83" y="581"/>
                  </a:lnTo>
                  <a:lnTo>
                    <a:pt x="81" y="573"/>
                  </a:lnTo>
                  <a:lnTo>
                    <a:pt x="84" y="563"/>
                  </a:lnTo>
                  <a:lnTo>
                    <a:pt x="96" y="564"/>
                  </a:lnTo>
                  <a:lnTo>
                    <a:pt x="101" y="540"/>
                  </a:lnTo>
                  <a:lnTo>
                    <a:pt x="101" y="537"/>
                  </a:lnTo>
                  <a:lnTo>
                    <a:pt x="106" y="505"/>
                  </a:lnTo>
                  <a:lnTo>
                    <a:pt x="122" y="502"/>
                  </a:lnTo>
                  <a:lnTo>
                    <a:pt x="125" y="493"/>
                  </a:lnTo>
                  <a:lnTo>
                    <a:pt x="116" y="488"/>
                  </a:lnTo>
                  <a:lnTo>
                    <a:pt x="125" y="467"/>
                  </a:lnTo>
                  <a:lnTo>
                    <a:pt x="129" y="452"/>
                  </a:lnTo>
                  <a:lnTo>
                    <a:pt x="129" y="446"/>
                  </a:lnTo>
                  <a:lnTo>
                    <a:pt x="131" y="428"/>
                  </a:lnTo>
                  <a:lnTo>
                    <a:pt x="121" y="428"/>
                  </a:lnTo>
                  <a:lnTo>
                    <a:pt x="113" y="432"/>
                  </a:lnTo>
                  <a:lnTo>
                    <a:pt x="102" y="446"/>
                  </a:lnTo>
                  <a:lnTo>
                    <a:pt x="95" y="455"/>
                  </a:lnTo>
                  <a:lnTo>
                    <a:pt x="85" y="453"/>
                  </a:lnTo>
                  <a:lnTo>
                    <a:pt x="83" y="457"/>
                  </a:lnTo>
                  <a:lnTo>
                    <a:pt x="60" y="459"/>
                  </a:lnTo>
                  <a:lnTo>
                    <a:pt x="56" y="453"/>
                  </a:lnTo>
                  <a:lnTo>
                    <a:pt x="57" y="450"/>
                  </a:lnTo>
                  <a:lnTo>
                    <a:pt x="62" y="438"/>
                  </a:lnTo>
                  <a:lnTo>
                    <a:pt x="58" y="423"/>
                  </a:lnTo>
                  <a:lnTo>
                    <a:pt x="62" y="410"/>
                  </a:lnTo>
                  <a:lnTo>
                    <a:pt x="71" y="391"/>
                  </a:lnTo>
                  <a:lnTo>
                    <a:pt x="80" y="385"/>
                  </a:lnTo>
                  <a:lnTo>
                    <a:pt x="87" y="374"/>
                  </a:lnTo>
                  <a:lnTo>
                    <a:pt x="110" y="331"/>
                  </a:lnTo>
                  <a:lnTo>
                    <a:pt x="132" y="285"/>
                  </a:lnTo>
                  <a:lnTo>
                    <a:pt x="107" y="289"/>
                  </a:lnTo>
                  <a:lnTo>
                    <a:pt x="87" y="290"/>
                  </a:lnTo>
                  <a:lnTo>
                    <a:pt x="75" y="286"/>
                  </a:lnTo>
                  <a:lnTo>
                    <a:pt x="79" y="260"/>
                  </a:lnTo>
                  <a:lnTo>
                    <a:pt x="73" y="247"/>
                  </a:lnTo>
                  <a:lnTo>
                    <a:pt x="59" y="244"/>
                  </a:lnTo>
                  <a:lnTo>
                    <a:pt x="46" y="242"/>
                  </a:lnTo>
                  <a:lnTo>
                    <a:pt x="24" y="261"/>
                  </a:lnTo>
                  <a:lnTo>
                    <a:pt x="0" y="233"/>
                  </a:lnTo>
                  <a:lnTo>
                    <a:pt x="53" y="173"/>
                  </a:lnTo>
                  <a:lnTo>
                    <a:pt x="23" y="166"/>
                  </a:lnTo>
                  <a:lnTo>
                    <a:pt x="17" y="165"/>
                  </a:lnTo>
                  <a:lnTo>
                    <a:pt x="14" y="157"/>
                  </a:lnTo>
                  <a:lnTo>
                    <a:pt x="7" y="154"/>
                  </a:lnTo>
                  <a:lnTo>
                    <a:pt x="6" y="146"/>
                  </a:lnTo>
                  <a:lnTo>
                    <a:pt x="14" y="126"/>
                  </a:lnTo>
                  <a:lnTo>
                    <a:pt x="38" y="110"/>
                  </a:lnTo>
                  <a:lnTo>
                    <a:pt x="45" y="93"/>
                  </a:lnTo>
                  <a:lnTo>
                    <a:pt x="39" y="80"/>
                  </a:lnTo>
                  <a:lnTo>
                    <a:pt x="42" y="66"/>
                  </a:lnTo>
                  <a:lnTo>
                    <a:pt x="47" y="65"/>
                  </a:lnTo>
                  <a:lnTo>
                    <a:pt x="47" y="56"/>
                  </a:lnTo>
                  <a:lnTo>
                    <a:pt x="41" y="34"/>
                  </a:lnTo>
                  <a:lnTo>
                    <a:pt x="39" y="30"/>
                  </a:lnTo>
                  <a:lnTo>
                    <a:pt x="30" y="24"/>
                  </a:lnTo>
                  <a:lnTo>
                    <a:pt x="63" y="31"/>
                  </a:lnTo>
                  <a:lnTo>
                    <a:pt x="71" y="0"/>
                  </a:lnTo>
                  <a:lnTo>
                    <a:pt x="82" y="3"/>
                  </a:lnTo>
                  <a:lnTo>
                    <a:pt x="84" y="5"/>
                  </a:lnTo>
                  <a:lnTo>
                    <a:pt x="85" y="7"/>
                  </a:lnTo>
                  <a:lnTo>
                    <a:pt x="90" y="8"/>
                  </a:lnTo>
                  <a:lnTo>
                    <a:pt x="93" y="7"/>
                  </a:lnTo>
                  <a:lnTo>
                    <a:pt x="97" y="10"/>
                  </a:lnTo>
                  <a:lnTo>
                    <a:pt x="104" y="8"/>
                  </a:lnTo>
                  <a:lnTo>
                    <a:pt x="107" y="6"/>
                  </a:lnTo>
                  <a:lnTo>
                    <a:pt x="110" y="6"/>
                  </a:lnTo>
                  <a:lnTo>
                    <a:pt x="115" y="7"/>
                  </a:lnTo>
                  <a:lnTo>
                    <a:pt x="115" y="11"/>
                  </a:lnTo>
                  <a:lnTo>
                    <a:pt x="126" y="19"/>
                  </a:lnTo>
                  <a:lnTo>
                    <a:pt x="137" y="24"/>
                  </a:lnTo>
                  <a:lnTo>
                    <a:pt x="140" y="30"/>
                  </a:lnTo>
                  <a:lnTo>
                    <a:pt x="141" y="31"/>
                  </a:lnTo>
                  <a:lnTo>
                    <a:pt x="149" y="30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6" y="34"/>
                  </a:lnTo>
                  <a:lnTo>
                    <a:pt x="156" y="37"/>
                  </a:lnTo>
                  <a:lnTo>
                    <a:pt x="158" y="39"/>
                  </a:lnTo>
                  <a:lnTo>
                    <a:pt x="164" y="42"/>
                  </a:lnTo>
                  <a:lnTo>
                    <a:pt x="176" y="47"/>
                  </a:lnTo>
                  <a:lnTo>
                    <a:pt x="181" y="49"/>
                  </a:lnTo>
                  <a:lnTo>
                    <a:pt x="189" y="51"/>
                  </a:lnTo>
                  <a:lnTo>
                    <a:pt x="197" y="47"/>
                  </a:lnTo>
                  <a:lnTo>
                    <a:pt x="201" y="41"/>
                  </a:lnTo>
                  <a:lnTo>
                    <a:pt x="205" y="38"/>
                  </a:lnTo>
                  <a:lnTo>
                    <a:pt x="233" y="33"/>
                  </a:lnTo>
                  <a:lnTo>
                    <a:pt x="250" y="33"/>
                  </a:lnTo>
                  <a:lnTo>
                    <a:pt x="270" y="48"/>
                  </a:lnTo>
                  <a:lnTo>
                    <a:pt x="271" y="52"/>
                  </a:lnTo>
                  <a:lnTo>
                    <a:pt x="278" y="56"/>
                  </a:lnTo>
                  <a:lnTo>
                    <a:pt x="284" y="51"/>
                  </a:lnTo>
                  <a:lnTo>
                    <a:pt x="293" y="60"/>
                  </a:lnTo>
                  <a:lnTo>
                    <a:pt x="290" y="77"/>
                  </a:lnTo>
                  <a:lnTo>
                    <a:pt x="313" y="82"/>
                  </a:lnTo>
                  <a:lnTo>
                    <a:pt x="335" y="86"/>
                  </a:lnTo>
                  <a:lnTo>
                    <a:pt x="332" y="107"/>
                  </a:lnTo>
                  <a:lnTo>
                    <a:pt x="350" y="110"/>
                  </a:lnTo>
                  <a:lnTo>
                    <a:pt x="347" y="127"/>
                  </a:lnTo>
                  <a:lnTo>
                    <a:pt x="367" y="131"/>
                  </a:lnTo>
                  <a:lnTo>
                    <a:pt x="369" y="146"/>
                  </a:lnTo>
                  <a:lnTo>
                    <a:pt x="386" y="159"/>
                  </a:lnTo>
                  <a:lnTo>
                    <a:pt x="394" y="166"/>
                  </a:lnTo>
                  <a:lnTo>
                    <a:pt x="416" y="164"/>
                  </a:lnTo>
                  <a:lnTo>
                    <a:pt x="438" y="182"/>
                  </a:lnTo>
                  <a:lnTo>
                    <a:pt x="491" y="191"/>
                  </a:lnTo>
                  <a:lnTo>
                    <a:pt x="498" y="184"/>
                  </a:lnTo>
                  <a:lnTo>
                    <a:pt x="506" y="173"/>
                  </a:lnTo>
                  <a:lnTo>
                    <a:pt x="512" y="170"/>
                  </a:lnTo>
                  <a:lnTo>
                    <a:pt x="542" y="179"/>
                  </a:lnTo>
                  <a:lnTo>
                    <a:pt x="552" y="185"/>
                  </a:lnTo>
                  <a:lnTo>
                    <a:pt x="566" y="197"/>
                  </a:lnTo>
                  <a:lnTo>
                    <a:pt x="582" y="207"/>
                  </a:lnTo>
                  <a:lnTo>
                    <a:pt x="597" y="207"/>
                  </a:lnTo>
                  <a:lnTo>
                    <a:pt x="614" y="187"/>
                  </a:lnTo>
                  <a:lnTo>
                    <a:pt x="632" y="167"/>
                  </a:lnTo>
                  <a:lnTo>
                    <a:pt x="634" y="159"/>
                  </a:lnTo>
                  <a:lnTo>
                    <a:pt x="643" y="155"/>
                  </a:lnTo>
                  <a:lnTo>
                    <a:pt x="659" y="146"/>
                  </a:lnTo>
                  <a:lnTo>
                    <a:pt x="678" y="149"/>
                  </a:lnTo>
                  <a:lnTo>
                    <a:pt x="692" y="151"/>
                  </a:lnTo>
                  <a:lnTo>
                    <a:pt x="695" y="151"/>
                  </a:lnTo>
                  <a:lnTo>
                    <a:pt x="696" y="149"/>
                  </a:lnTo>
                  <a:lnTo>
                    <a:pt x="695" y="147"/>
                  </a:lnTo>
                  <a:lnTo>
                    <a:pt x="698" y="147"/>
                  </a:lnTo>
                  <a:lnTo>
                    <a:pt x="701" y="144"/>
                  </a:lnTo>
                  <a:lnTo>
                    <a:pt x="704" y="143"/>
                  </a:lnTo>
                  <a:lnTo>
                    <a:pt x="708" y="142"/>
                  </a:lnTo>
                  <a:lnTo>
                    <a:pt x="710" y="140"/>
                  </a:lnTo>
                  <a:lnTo>
                    <a:pt x="711" y="139"/>
                  </a:lnTo>
                  <a:lnTo>
                    <a:pt x="711" y="138"/>
                  </a:lnTo>
                  <a:lnTo>
                    <a:pt x="711" y="136"/>
                  </a:lnTo>
                  <a:lnTo>
                    <a:pt x="714" y="135"/>
                  </a:lnTo>
                  <a:lnTo>
                    <a:pt x="715" y="134"/>
                  </a:lnTo>
                  <a:lnTo>
                    <a:pt x="715" y="133"/>
                  </a:lnTo>
                  <a:lnTo>
                    <a:pt x="718" y="129"/>
                  </a:lnTo>
                  <a:lnTo>
                    <a:pt x="719" y="128"/>
                  </a:lnTo>
                  <a:lnTo>
                    <a:pt x="720" y="126"/>
                  </a:lnTo>
                  <a:lnTo>
                    <a:pt x="721" y="123"/>
                  </a:lnTo>
                  <a:lnTo>
                    <a:pt x="722" y="122"/>
                  </a:lnTo>
                  <a:lnTo>
                    <a:pt x="723" y="118"/>
                  </a:lnTo>
                  <a:lnTo>
                    <a:pt x="725" y="115"/>
                  </a:lnTo>
                  <a:lnTo>
                    <a:pt x="726" y="114"/>
                  </a:lnTo>
                  <a:lnTo>
                    <a:pt x="723" y="112"/>
                  </a:lnTo>
                  <a:lnTo>
                    <a:pt x="723" y="111"/>
                  </a:lnTo>
                  <a:lnTo>
                    <a:pt x="723" y="110"/>
                  </a:lnTo>
                  <a:lnTo>
                    <a:pt x="727" y="110"/>
                  </a:lnTo>
                  <a:lnTo>
                    <a:pt x="727" y="108"/>
                  </a:lnTo>
                  <a:lnTo>
                    <a:pt x="726" y="107"/>
                  </a:lnTo>
                  <a:lnTo>
                    <a:pt x="725" y="106"/>
                  </a:lnTo>
                  <a:lnTo>
                    <a:pt x="725" y="105"/>
                  </a:lnTo>
                  <a:lnTo>
                    <a:pt x="727" y="104"/>
                  </a:lnTo>
                  <a:lnTo>
                    <a:pt x="728" y="103"/>
                  </a:lnTo>
                  <a:lnTo>
                    <a:pt x="728" y="100"/>
                  </a:lnTo>
                  <a:lnTo>
                    <a:pt x="727" y="99"/>
                  </a:lnTo>
                  <a:lnTo>
                    <a:pt x="726" y="99"/>
                  </a:lnTo>
                  <a:lnTo>
                    <a:pt x="726" y="98"/>
                  </a:lnTo>
                  <a:lnTo>
                    <a:pt x="725" y="94"/>
                  </a:lnTo>
                  <a:lnTo>
                    <a:pt x="721" y="92"/>
                  </a:lnTo>
                  <a:lnTo>
                    <a:pt x="721" y="91"/>
                  </a:lnTo>
                  <a:lnTo>
                    <a:pt x="723" y="87"/>
                  </a:lnTo>
                  <a:lnTo>
                    <a:pt x="723" y="85"/>
                  </a:lnTo>
                  <a:lnTo>
                    <a:pt x="722" y="83"/>
                  </a:lnTo>
                  <a:lnTo>
                    <a:pt x="723" y="82"/>
                  </a:lnTo>
                  <a:lnTo>
                    <a:pt x="726" y="82"/>
                  </a:lnTo>
                  <a:lnTo>
                    <a:pt x="727" y="81"/>
                  </a:lnTo>
                  <a:lnTo>
                    <a:pt x="727" y="80"/>
                  </a:lnTo>
                  <a:lnTo>
                    <a:pt x="727" y="78"/>
                  </a:lnTo>
                  <a:lnTo>
                    <a:pt x="729" y="80"/>
                  </a:lnTo>
                  <a:lnTo>
                    <a:pt x="730" y="80"/>
                  </a:lnTo>
                  <a:lnTo>
                    <a:pt x="731" y="80"/>
                  </a:lnTo>
                  <a:lnTo>
                    <a:pt x="731" y="78"/>
                  </a:lnTo>
                  <a:lnTo>
                    <a:pt x="733" y="77"/>
                  </a:lnTo>
                  <a:lnTo>
                    <a:pt x="735" y="80"/>
                  </a:lnTo>
                  <a:lnTo>
                    <a:pt x="737" y="81"/>
                  </a:lnTo>
                  <a:lnTo>
                    <a:pt x="737" y="82"/>
                  </a:lnTo>
                  <a:lnTo>
                    <a:pt x="734" y="85"/>
                  </a:lnTo>
                  <a:lnTo>
                    <a:pt x="735" y="86"/>
                  </a:lnTo>
                  <a:lnTo>
                    <a:pt x="740" y="85"/>
                  </a:lnTo>
                  <a:lnTo>
                    <a:pt x="741" y="86"/>
                  </a:lnTo>
                  <a:lnTo>
                    <a:pt x="741" y="87"/>
                  </a:lnTo>
                  <a:lnTo>
                    <a:pt x="740" y="88"/>
                  </a:lnTo>
                  <a:lnTo>
                    <a:pt x="738" y="88"/>
                  </a:lnTo>
                  <a:lnTo>
                    <a:pt x="738" y="89"/>
                  </a:lnTo>
                  <a:lnTo>
                    <a:pt x="738" y="91"/>
                  </a:lnTo>
                  <a:lnTo>
                    <a:pt x="738" y="92"/>
                  </a:lnTo>
                  <a:lnTo>
                    <a:pt x="739" y="92"/>
                  </a:lnTo>
                  <a:lnTo>
                    <a:pt x="741" y="91"/>
                  </a:lnTo>
                  <a:lnTo>
                    <a:pt x="741" y="92"/>
                  </a:lnTo>
                  <a:lnTo>
                    <a:pt x="740" y="93"/>
                  </a:lnTo>
                  <a:lnTo>
                    <a:pt x="740" y="94"/>
                  </a:lnTo>
                  <a:lnTo>
                    <a:pt x="740" y="96"/>
                  </a:lnTo>
                  <a:lnTo>
                    <a:pt x="741" y="96"/>
                  </a:lnTo>
                  <a:lnTo>
                    <a:pt x="741" y="97"/>
                  </a:lnTo>
                  <a:lnTo>
                    <a:pt x="740" y="100"/>
                  </a:lnTo>
                  <a:lnTo>
                    <a:pt x="741" y="100"/>
                  </a:lnTo>
                  <a:lnTo>
                    <a:pt x="742" y="100"/>
                  </a:lnTo>
                  <a:lnTo>
                    <a:pt x="741" y="104"/>
                  </a:lnTo>
                  <a:lnTo>
                    <a:pt x="744" y="110"/>
                  </a:lnTo>
                  <a:lnTo>
                    <a:pt x="749" y="123"/>
                  </a:lnTo>
                  <a:lnTo>
                    <a:pt x="744" y="133"/>
                  </a:lnTo>
                  <a:lnTo>
                    <a:pt x="747" y="139"/>
                  </a:lnTo>
                  <a:lnTo>
                    <a:pt x="778" y="143"/>
                  </a:lnTo>
                  <a:lnTo>
                    <a:pt x="791" y="142"/>
                  </a:lnTo>
                  <a:lnTo>
                    <a:pt x="793" y="144"/>
                  </a:lnTo>
                  <a:lnTo>
                    <a:pt x="794" y="150"/>
                  </a:lnTo>
                  <a:lnTo>
                    <a:pt x="797" y="153"/>
                  </a:lnTo>
                  <a:lnTo>
                    <a:pt x="795" y="157"/>
                  </a:lnTo>
                  <a:lnTo>
                    <a:pt x="798" y="161"/>
                  </a:lnTo>
                  <a:lnTo>
                    <a:pt x="797" y="164"/>
                  </a:lnTo>
                  <a:lnTo>
                    <a:pt x="800" y="165"/>
                  </a:lnTo>
                  <a:lnTo>
                    <a:pt x="802" y="163"/>
                  </a:lnTo>
                  <a:lnTo>
                    <a:pt x="815" y="156"/>
                  </a:lnTo>
                  <a:lnTo>
                    <a:pt x="823" y="153"/>
                  </a:lnTo>
                  <a:lnTo>
                    <a:pt x="833" y="151"/>
                  </a:lnTo>
                  <a:lnTo>
                    <a:pt x="841" y="141"/>
                  </a:lnTo>
                  <a:lnTo>
                    <a:pt x="862" y="141"/>
                  </a:lnTo>
                  <a:lnTo>
                    <a:pt x="884" y="141"/>
                  </a:lnTo>
                  <a:lnTo>
                    <a:pt x="899" y="136"/>
                  </a:lnTo>
                  <a:lnTo>
                    <a:pt x="914" y="129"/>
                  </a:lnTo>
                  <a:lnTo>
                    <a:pt x="919" y="130"/>
                  </a:lnTo>
                  <a:lnTo>
                    <a:pt x="929" y="139"/>
                  </a:lnTo>
                  <a:lnTo>
                    <a:pt x="934" y="142"/>
                  </a:lnTo>
                  <a:lnTo>
                    <a:pt x="938" y="142"/>
                  </a:lnTo>
                  <a:lnTo>
                    <a:pt x="946" y="139"/>
                  </a:lnTo>
                  <a:lnTo>
                    <a:pt x="950" y="142"/>
                  </a:lnTo>
                  <a:lnTo>
                    <a:pt x="954" y="162"/>
                  </a:lnTo>
                  <a:lnTo>
                    <a:pt x="973" y="192"/>
                  </a:lnTo>
                  <a:lnTo>
                    <a:pt x="978" y="204"/>
                  </a:lnTo>
                  <a:lnTo>
                    <a:pt x="979" y="216"/>
                  </a:lnTo>
                  <a:lnTo>
                    <a:pt x="978" y="236"/>
                  </a:lnTo>
                  <a:lnTo>
                    <a:pt x="974" y="254"/>
                  </a:lnTo>
                  <a:lnTo>
                    <a:pt x="968" y="267"/>
                  </a:lnTo>
                  <a:lnTo>
                    <a:pt x="959" y="275"/>
                  </a:lnTo>
                  <a:lnTo>
                    <a:pt x="958" y="282"/>
                  </a:lnTo>
                  <a:lnTo>
                    <a:pt x="962" y="286"/>
                  </a:lnTo>
                  <a:lnTo>
                    <a:pt x="969" y="289"/>
                  </a:lnTo>
                  <a:lnTo>
                    <a:pt x="970" y="294"/>
                  </a:lnTo>
                  <a:lnTo>
                    <a:pt x="969" y="302"/>
                  </a:lnTo>
                  <a:lnTo>
                    <a:pt x="972" y="307"/>
                  </a:lnTo>
                  <a:lnTo>
                    <a:pt x="981" y="315"/>
                  </a:lnTo>
                  <a:lnTo>
                    <a:pt x="981" y="327"/>
                  </a:lnTo>
                  <a:lnTo>
                    <a:pt x="972" y="338"/>
                  </a:lnTo>
                  <a:lnTo>
                    <a:pt x="975" y="344"/>
                  </a:lnTo>
                  <a:lnTo>
                    <a:pt x="986" y="353"/>
                  </a:lnTo>
                  <a:lnTo>
                    <a:pt x="1002" y="373"/>
                  </a:lnTo>
                  <a:lnTo>
                    <a:pt x="1009" y="387"/>
                  </a:lnTo>
                  <a:lnTo>
                    <a:pt x="1026" y="400"/>
                  </a:lnTo>
                  <a:lnTo>
                    <a:pt x="1067" y="428"/>
                  </a:lnTo>
                  <a:lnTo>
                    <a:pt x="1087" y="437"/>
                  </a:lnTo>
                  <a:lnTo>
                    <a:pt x="1111" y="446"/>
                  </a:lnTo>
                  <a:lnTo>
                    <a:pt x="1138" y="458"/>
                  </a:lnTo>
                  <a:lnTo>
                    <a:pt x="1160" y="472"/>
                  </a:lnTo>
                  <a:lnTo>
                    <a:pt x="1136" y="496"/>
                  </a:lnTo>
                  <a:lnTo>
                    <a:pt x="1135" y="513"/>
                  </a:lnTo>
                  <a:lnTo>
                    <a:pt x="1123" y="531"/>
                  </a:lnTo>
                  <a:lnTo>
                    <a:pt x="1123" y="549"/>
                  </a:lnTo>
                  <a:lnTo>
                    <a:pt x="1105" y="552"/>
                  </a:lnTo>
                  <a:lnTo>
                    <a:pt x="1077" y="560"/>
                  </a:lnTo>
                  <a:lnTo>
                    <a:pt x="1073" y="559"/>
                  </a:lnTo>
                  <a:lnTo>
                    <a:pt x="1050" y="572"/>
                  </a:lnTo>
                  <a:lnTo>
                    <a:pt x="1045" y="583"/>
                  </a:lnTo>
                  <a:lnTo>
                    <a:pt x="1038" y="586"/>
                  </a:lnTo>
                  <a:lnTo>
                    <a:pt x="998" y="585"/>
                  </a:lnTo>
                  <a:lnTo>
                    <a:pt x="978" y="618"/>
                  </a:lnTo>
                  <a:lnTo>
                    <a:pt x="955" y="607"/>
                  </a:lnTo>
                  <a:lnTo>
                    <a:pt x="942" y="596"/>
                  </a:lnTo>
                  <a:lnTo>
                    <a:pt x="933" y="592"/>
                  </a:lnTo>
                  <a:lnTo>
                    <a:pt x="921" y="600"/>
                  </a:lnTo>
                  <a:lnTo>
                    <a:pt x="918" y="603"/>
                  </a:lnTo>
                  <a:lnTo>
                    <a:pt x="910" y="605"/>
                  </a:lnTo>
                  <a:lnTo>
                    <a:pt x="862" y="605"/>
                  </a:lnTo>
                  <a:lnTo>
                    <a:pt x="847" y="592"/>
                  </a:lnTo>
                  <a:lnTo>
                    <a:pt x="828" y="595"/>
                  </a:lnTo>
                  <a:lnTo>
                    <a:pt x="827" y="597"/>
                  </a:lnTo>
                  <a:lnTo>
                    <a:pt x="823" y="596"/>
                  </a:lnTo>
                  <a:lnTo>
                    <a:pt x="826" y="592"/>
                  </a:lnTo>
                  <a:lnTo>
                    <a:pt x="827" y="587"/>
                  </a:lnTo>
                  <a:lnTo>
                    <a:pt x="828" y="583"/>
                  </a:lnTo>
                  <a:lnTo>
                    <a:pt x="833" y="577"/>
                  </a:lnTo>
                  <a:lnTo>
                    <a:pt x="834" y="574"/>
                  </a:lnTo>
                  <a:lnTo>
                    <a:pt x="834" y="571"/>
                  </a:lnTo>
                  <a:lnTo>
                    <a:pt x="831" y="569"/>
                  </a:lnTo>
                  <a:lnTo>
                    <a:pt x="833" y="565"/>
                  </a:lnTo>
                  <a:lnTo>
                    <a:pt x="829" y="565"/>
                  </a:lnTo>
                  <a:lnTo>
                    <a:pt x="828" y="564"/>
                  </a:lnTo>
                  <a:lnTo>
                    <a:pt x="828" y="563"/>
                  </a:lnTo>
                  <a:lnTo>
                    <a:pt x="830" y="558"/>
                  </a:lnTo>
                  <a:lnTo>
                    <a:pt x="828" y="556"/>
                  </a:lnTo>
                  <a:lnTo>
                    <a:pt x="829" y="552"/>
                  </a:lnTo>
                  <a:lnTo>
                    <a:pt x="819" y="549"/>
                  </a:lnTo>
                  <a:lnTo>
                    <a:pt x="812" y="553"/>
                  </a:lnTo>
                  <a:lnTo>
                    <a:pt x="813" y="558"/>
                  </a:lnTo>
                  <a:lnTo>
                    <a:pt x="802" y="566"/>
                  </a:lnTo>
                  <a:lnTo>
                    <a:pt x="793" y="559"/>
                  </a:lnTo>
                  <a:lnTo>
                    <a:pt x="789" y="562"/>
                  </a:lnTo>
                  <a:lnTo>
                    <a:pt x="793" y="572"/>
                  </a:lnTo>
                  <a:lnTo>
                    <a:pt x="785" y="575"/>
                  </a:lnTo>
                  <a:lnTo>
                    <a:pt x="790" y="606"/>
                  </a:lnTo>
                  <a:lnTo>
                    <a:pt x="758" y="612"/>
                  </a:lnTo>
                  <a:lnTo>
                    <a:pt x="755" y="611"/>
                  </a:lnTo>
                  <a:lnTo>
                    <a:pt x="755" y="624"/>
                  </a:lnTo>
                  <a:lnTo>
                    <a:pt x="737" y="640"/>
                  </a:lnTo>
                  <a:lnTo>
                    <a:pt x="718" y="638"/>
                  </a:lnTo>
                  <a:lnTo>
                    <a:pt x="716" y="646"/>
                  </a:lnTo>
                  <a:lnTo>
                    <a:pt x="699" y="643"/>
                  </a:lnTo>
                  <a:lnTo>
                    <a:pt x="703" y="652"/>
                  </a:lnTo>
                  <a:lnTo>
                    <a:pt x="669" y="666"/>
                  </a:lnTo>
                  <a:lnTo>
                    <a:pt x="666" y="661"/>
                  </a:lnTo>
                  <a:lnTo>
                    <a:pt x="663" y="659"/>
                  </a:lnTo>
                  <a:lnTo>
                    <a:pt x="667" y="650"/>
                  </a:lnTo>
                  <a:lnTo>
                    <a:pt x="656" y="633"/>
                  </a:lnTo>
                  <a:lnTo>
                    <a:pt x="646" y="650"/>
                  </a:lnTo>
                  <a:lnTo>
                    <a:pt x="657" y="654"/>
                  </a:lnTo>
                  <a:lnTo>
                    <a:pt x="648" y="672"/>
                  </a:lnTo>
                  <a:lnTo>
                    <a:pt x="655" y="688"/>
                  </a:lnTo>
                  <a:lnTo>
                    <a:pt x="671" y="687"/>
                  </a:lnTo>
                  <a:lnTo>
                    <a:pt x="682" y="686"/>
                  </a:lnTo>
                  <a:lnTo>
                    <a:pt x="695" y="681"/>
                  </a:lnTo>
                  <a:lnTo>
                    <a:pt x="721" y="667"/>
                  </a:lnTo>
                  <a:lnTo>
                    <a:pt x="722" y="673"/>
                  </a:lnTo>
                  <a:lnTo>
                    <a:pt x="746" y="663"/>
                  </a:lnTo>
                  <a:lnTo>
                    <a:pt x="764" y="658"/>
                  </a:lnTo>
                  <a:lnTo>
                    <a:pt x="765" y="670"/>
                  </a:lnTo>
                  <a:lnTo>
                    <a:pt x="747" y="669"/>
                  </a:lnTo>
                  <a:lnTo>
                    <a:pt x="744" y="688"/>
                  </a:lnTo>
                  <a:lnTo>
                    <a:pt x="739" y="692"/>
                  </a:lnTo>
                  <a:lnTo>
                    <a:pt x="725" y="693"/>
                  </a:lnTo>
                  <a:lnTo>
                    <a:pt x="730" y="703"/>
                  </a:lnTo>
                  <a:lnTo>
                    <a:pt x="723" y="727"/>
                  </a:lnTo>
                  <a:lnTo>
                    <a:pt x="715" y="732"/>
                  </a:lnTo>
                  <a:lnTo>
                    <a:pt x="715" y="738"/>
                  </a:lnTo>
                  <a:lnTo>
                    <a:pt x="727" y="736"/>
                  </a:lnTo>
                  <a:lnTo>
                    <a:pt x="720" y="747"/>
                  </a:lnTo>
                  <a:lnTo>
                    <a:pt x="719" y="750"/>
                  </a:lnTo>
                  <a:lnTo>
                    <a:pt x="723" y="752"/>
                  </a:lnTo>
                  <a:lnTo>
                    <a:pt x="741" y="749"/>
                  </a:lnTo>
                  <a:lnTo>
                    <a:pt x="742" y="750"/>
                  </a:lnTo>
                  <a:lnTo>
                    <a:pt x="742" y="760"/>
                  </a:lnTo>
                  <a:lnTo>
                    <a:pt x="733" y="769"/>
                  </a:lnTo>
                  <a:lnTo>
                    <a:pt x="731" y="777"/>
                  </a:lnTo>
                  <a:lnTo>
                    <a:pt x="735" y="780"/>
                  </a:lnTo>
                  <a:lnTo>
                    <a:pt x="745" y="777"/>
                  </a:lnTo>
                  <a:lnTo>
                    <a:pt x="747" y="790"/>
                  </a:lnTo>
                  <a:lnTo>
                    <a:pt x="781" y="791"/>
                  </a:lnTo>
                  <a:lnTo>
                    <a:pt x="785" y="784"/>
                  </a:lnTo>
                  <a:lnTo>
                    <a:pt x="786" y="784"/>
                  </a:lnTo>
                  <a:lnTo>
                    <a:pt x="791" y="785"/>
                  </a:lnTo>
                  <a:lnTo>
                    <a:pt x="783" y="806"/>
                  </a:lnTo>
                  <a:lnTo>
                    <a:pt x="773" y="807"/>
                  </a:lnTo>
                  <a:lnTo>
                    <a:pt x="756" y="815"/>
                  </a:lnTo>
                  <a:lnTo>
                    <a:pt x="745" y="825"/>
                  </a:lnTo>
                  <a:lnTo>
                    <a:pt x="738" y="821"/>
                  </a:lnTo>
                  <a:lnTo>
                    <a:pt x="726" y="828"/>
                  </a:lnTo>
                  <a:lnTo>
                    <a:pt x="720" y="828"/>
                  </a:lnTo>
                  <a:lnTo>
                    <a:pt x="714" y="830"/>
                  </a:lnTo>
                  <a:lnTo>
                    <a:pt x="709" y="828"/>
                  </a:lnTo>
                  <a:lnTo>
                    <a:pt x="703" y="825"/>
                  </a:lnTo>
                  <a:lnTo>
                    <a:pt x="682" y="829"/>
                  </a:lnTo>
                  <a:lnTo>
                    <a:pt x="684" y="808"/>
                  </a:lnTo>
                  <a:lnTo>
                    <a:pt x="694" y="807"/>
                  </a:lnTo>
                  <a:lnTo>
                    <a:pt x="697" y="787"/>
                  </a:lnTo>
                  <a:lnTo>
                    <a:pt x="673" y="784"/>
                  </a:lnTo>
                  <a:lnTo>
                    <a:pt x="673" y="791"/>
                  </a:lnTo>
                  <a:lnTo>
                    <a:pt x="660" y="792"/>
                  </a:lnTo>
                  <a:lnTo>
                    <a:pt x="655" y="796"/>
                  </a:lnTo>
                  <a:lnTo>
                    <a:pt x="646" y="795"/>
                  </a:lnTo>
                  <a:lnTo>
                    <a:pt x="635" y="795"/>
                  </a:lnTo>
                  <a:lnTo>
                    <a:pt x="637" y="779"/>
                  </a:lnTo>
                  <a:lnTo>
                    <a:pt x="624" y="777"/>
                  </a:lnTo>
                  <a:lnTo>
                    <a:pt x="612" y="812"/>
                  </a:lnTo>
                  <a:lnTo>
                    <a:pt x="610" y="817"/>
                  </a:lnTo>
                  <a:lnTo>
                    <a:pt x="606" y="818"/>
                  </a:lnTo>
                  <a:lnTo>
                    <a:pt x="603" y="825"/>
                  </a:lnTo>
                  <a:lnTo>
                    <a:pt x="596" y="831"/>
                  </a:lnTo>
                  <a:lnTo>
                    <a:pt x="587" y="827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6" name="Freeform 3159"/>
            <p:cNvSpPr>
              <a:spLocks/>
            </p:cNvSpPr>
            <p:nvPr/>
          </p:nvSpPr>
          <p:spPr bwMode="auto">
            <a:xfrm>
              <a:off x="2115185" y="5473700"/>
              <a:ext cx="649605" cy="731520"/>
            </a:xfrm>
            <a:custGeom>
              <a:avLst/>
              <a:gdLst>
                <a:gd name="T0" fmla="*/ 119380 w 1023"/>
                <a:gd name="T1" fmla="*/ 435610 h 1152"/>
                <a:gd name="T2" fmla="*/ 103505 w 1023"/>
                <a:gd name="T3" fmla="*/ 461645 h 1152"/>
                <a:gd name="T4" fmla="*/ 127000 w 1023"/>
                <a:gd name="T5" fmla="*/ 485140 h 1152"/>
                <a:gd name="T6" fmla="*/ 165735 w 1023"/>
                <a:gd name="T7" fmla="*/ 433070 h 1152"/>
                <a:gd name="T8" fmla="*/ 259080 w 1023"/>
                <a:gd name="T9" fmla="*/ 445135 h 1152"/>
                <a:gd name="T10" fmla="*/ 277495 w 1023"/>
                <a:gd name="T11" fmla="*/ 396240 h 1152"/>
                <a:gd name="T12" fmla="*/ 267970 w 1023"/>
                <a:gd name="T13" fmla="*/ 351790 h 1152"/>
                <a:gd name="T14" fmla="*/ 288925 w 1023"/>
                <a:gd name="T15" fmla="*/ 354965 h 1152"/>
                <a:gd name="T16" fmla="*/ 260985 w 1023"/>
                <a:gd name="T17" fmla="*/ 300355 h 1152"/>
                <a:gd name="T18" fmla="*/ 288290 w 1023"/>
                <a:gd name="T19" fmla="*/ 203835 h 1152"/>
                <a:gd name="T20" fmla="*/ 291465 w 1023"/>
                <a:gd name="T21" fmla="*/ 135890 h 1152"/>
                <a:gd name="T22" fmla="*/ 309245 w 1023"/>
                <a:gd name="T23" fmla="*/ 81280 h 1152"/>
                <a:gd name="T24" fmla="*/ 338455 w 1023"/>
                <a:gd name="T25" fmla="*/ 95885 h 1152"/>
                <a:gd name="T26" fmla="*/ 381635 w 1023"/>
                <a:gd name="T27" fmla="*/ 132715 h 1152"/>
                <a:gd name="T28" fmla="*/ 455930 w 1023"/>
                <a:gd name="T29" fmla="*/ 94615 h 1152"/>
                <a:gd name="T30" fmla="*/ 461645 w 1023"/>
                <a:gd name="T31" fmla="*/ 13970 h 1152"/>
                <a:gd name="T32" fmla="*/ 493395 w 1023"/>
                <a:gd name="T33" fmla="*/ 3175 h 1152"/>
                <a:gd name="T34" fmla="*/ 501015 w 1023"/>
                <a:gd name="T35" fmla="*/ 635 h 1152"/>
                <a:gd name="T36" fmla="*/ 507365 w 1023"/>
                <a:gd name="T37" fmla="*/ 3175 h 1152"/>
                <a:gd name="T38" fmla="*/ 507365 w 1023"/>
                <a:gd name="T39" fmla="*/ 7620 h 1152"/>
                <a:gd name="T40" fmla="*/ 511175 w 1023"/>
                <a:gd name="T41" fmla="*/ 6350 h 1152"/>
                <a:gd name="T42" fmla="*/ 516890 w 1023"/>
                <a:gd name="T43" fmla="*/ 8255 h 1152"/>
                <a:gd name="T44" fmla="*/ 519430 w 1023"/>
                <a:gd name="T45" fmla="*/ 13335 h 1152"/>
                <a:gd name="T46" fmla="*/ 523240 w 1023"/>
                <a:gd name="T47" fmla="*/ 15240 h 1152"/>
                <a:gd name="T48" fmla="*/ 526415 w 1023"/>
                <a:gd name="T49" fmla="*/ 20320 h 1152"/>
                <a:gd name="T50" fmla="*/ 532765 w 1023"/>
                <a:gd name="T51" fmla="*/ 19050 h 1152"/>
                <a:gd name="T52" fmla="*/ 537845 w 1023"/>
                <a:gd name="T53" fmla="*/ 13335 h 1152"/>
                <a:gd name="T54" fmla="*/ 542290 w 1023"/>
                <a:gd name="T55" fmla="*/ 15240 h 1152"/>
                <a:gd name="T56" fmla="*/ 548005 w 1023"/>
                <a:gd name="T57" fmla="*/ 15875 h 1152"/>
                <a:gd name="T58" fmla="*/ 548640 w 1023"/>
                <a:gd name="T59" fmla="*/ 20320 h 1152"/>
                <a:gd name="T60" fmla="*/ 554990 w 1023"/>
                <a:gd name="T61" fmla="*/ 19685 h 1152"/>
                <a:gd name="T62" fmla="*/ 558800 w 1023"/>
                <a:gd name="T63" fmla="*/ 27305 h 1152"/>
                <a:gd name="T64" fmla="*/ 559435 w 1023"/>
                <a:gd name="T65" fmla="*/ 34290 h 1152"/>
                <a:gd name="T66" fmla="*/ 563880 w 1023"/>
                <a:gd name="T67" fmla="*/ 39370 h 1152"/>
                <a:gd name="T68" fmla="*/ 571500 w 1023"/>
                <a:gd name="T69" fmla="*/ 38100 h 1152"/>
                <a:gd name="T70" fmla="*/ 579120 w 1023"/>
                <a:gd name="T71" fmla="*/ 46990 h 1152"/>
                <a:gd name="T72" fmla="*/ 579755 w 1023"/>
                <a:gd name="T73" fmla="*/ 52070 h 1152"/>
                <a:gd name="T74" fmla="*/ 574675 w 1023"/>
                <a:gd name="T75" fmla="*/ 59690 h 1152"/>
                <a:gd name="T76" fmla="*/ 564515 w 1023"/>
                <a:gd name="T77" fmla="*/ 76200 h 1152"/>
                <a:gd name="T78" fmla="*/ 604520 w 1023"/>
                <a:gd name="T79" fmla="*/ 133350 h 1152"/>
                <a:gd name="T80" fmla="*/ 640715 w 1023"/>
                <a:gd name="T81" fmla="*/ 217170 h 1152"/>
                <a:gd name="T82" fmla="*/ 648970 w 1023"/>
                <a:gd name="T83" fmla="*/ 248285 h 1152"/>
                <a:gd name="T84" fmla="*/ 629285 w 1023"/>
                <a:gd name="T85" fmla="*/ 276225 h 1152"/>
                <a:gd name="T86" fmla="*/ 542925 w 1023"/>
                <a:gd name="T87" fmla="*/ 320040 h 1152"/>
                <a:gd name="T88" fmla="*/ 488950 w 1023"/>
                <a:gd name="T89" fmla="*/ 471170 h 1152"/>
                <a:gd name="T90" fmla="*/ 515620 w 1023"/>
                <a:gd name="T91" fmla="*/ 644525 h 1152"/>
                <a:gd name="T92" fmla="*/ 380365 w 1023"/>
                <a:gd name="T93" fmla="*/ 665480 h 1152"/>
                <a:gd name="T94" fmla="*/ 296545 w 1023"/>
                <a:gd name="T95" fmla="*/ 731520 h 1152"/>
                <a:gd name="T96" fmla="*/ 242570 w 1023"/>
                <a:gd name="T97" fmla="*/ 658495 h 1152"/>
                <a:gd name="T98" fmla="*/ 199390 w 1023"/>
                <a:gd name="T99" fmla="*/ 647700 h 1152"/>
                <a:gd name="T100" fmla="*/ 74295 w 1023"/>
                <a:gd name="T101" fmla="*/ 694055 h 1152"/>
                <a:gd name="T102" fmla="*/ 38100 w 1023"/>
                <a:gd name="T103" fmla="*/ 655320 h 1152"/>
                <a:gd name="T104" fmla="*/ 1905 w 1023"/>
                <a:gd name="T105" fmla="*/ 598170 h 1152"/>
                <a:gd name="T106" fmla="*/ 4445 w 1023"/>
                <a:gd name="T107" fmla="*/ 598805 h 1152"/>
                <a:gd name="T108" fmla="*/ 20955 w 1023"/>
                <a:gd name="T109" fmla="*/ 598170 h 1152"/>
                <a:gd name="T110" fmla="*/ 42545 w 1023"/>
                <a:gd name="T111" fmla="*/ 537845 h 1152"/>
                <a:gd name="T112" fmla="*/ 35560 w 1023"/>
                <a:gd name="T113" fmla="*/ 509270 h 1152"/>
                <a:gd name="T114" fmla="*/ 53975 w 1023"/>
                <a:gd name="T115" fmla="*/ 464820 h 1152"/>
                <a:gd name="T116" fmla="*/ 185420 w 1023"/>
                <a:gd name="T117" fmla="*/ 440690 h 1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23"/>
                <a:gd name="T178" fmla="*/ 0 h 1152"/>
                <a:gd name="T179" fmla="*/ 1023 w 1023"/>
                <a:gd name="T180" fmla="*/ 1152 h 115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23" h="1152">
                  <a:moveTo>
                    <a:pt x="91" y="731"/>
                  </a:moveTo>
                  <a:lnTo>
                    <a:pt x="120" y="720"/>
                  </a:lnTo>
                  <a:lnTo>
                    <a:pt x="147" y="657"/>
                  </a:lnTo>
                  <a:lnTo>
                    <a:pt x="160" y="658"/>
                  </a:lnTo>
                  <a:lnTo>
                    <a:pt x="158" y="670"/>
                  </a:lnTo>
                  <a:lnTo>
                    <a:pt x="199" y="678"/>
                  </a:lnTo>
                  <a:lnTo>
                    <a:pt x="188" y="686"/>
                  </a:lnTo>
                  <a:lnTo>
                    <a:pt x="180" y="693"/>
                  </a:lnTo>
                  <a:lnTo>
                    <a:pt x="178" y="698"/>
                  </a:lnTo>
                  <a:lnTo>
                    <a:pt x="182" y="702"/>
                  </a:lnTo>
                  <a:lnTo>
                    <a:pt x="194" y="701"/>
                  </a:lnTo>
                  <a:lnTo>
                    <a:pt x="196" y="711"/>
                  </a:lnTo>
                  <a:lnTo>
                    <a:pt x="163" y="721"/>
                  </a:lnTo>
                  <a:lnTo>
                    <a:pt x="163" y="727"/>
                  </a:lnTo>
                  <a:lnTo>
                    <a:pt x="153" y="736"/>
                  </a:lnTo>
                  <a:lnTo>
                    <a:pt x="156" y="743"/>
                  </a:lnTo>
                  <a:lnTo>
                    <a:pt x="159" y="743"/>
                  </a:lnTo>
                  <a:lnTo>
                    <a:pt x="165" y="739"/>
                  </a:lnTo>
                  <a:lnTo>
                    <a:pt x="181" y="733"/>
                  </a:lnTo>
                  <a:lnTo>
                    <a:pt x="182" y="766"/>
                  </a:lnTo>
                  <a:lnTo>
                    <a:pt x="200" y="764"/>
                  </a:lnTo>
                  <a:lnTo>
                    <a:pt x="197" y="740"/>
                  </a:lnTo>
                  <a:lnTo>
                    <a:pt x="209" y="726"/>
                  </a:lnTo>
                  <a:lnTo>
                    <a:pt x="211" y="715"/>
                  </a:lnTo>
                  <a:lnTo>
                    <a:pt x="228" y="699"/>
                  </a:lnTo>
                  <a:lnTo>
                    <a:pt x="264" y="699"/>
                  </a:lnTo>
                  <a:lnTo>
                    <a:pt x="265" y="697"/>
                  </a:lnTo>
                  <a:lnTo>
                    <a:pt x="261" y="682"/>
                  </a:lnTo>
                  <a:lnTo>
                    <a:pt x="262" y="680"/>
                  </a:lnTo>
                  <a:lnTo>
                    <a:pt x="273" y="662"/>
                  </a:lnTo>
                  <a:lnTo>
                    <a:pt x="298" y="671"/>
                  </a:lnTo>
                  <a:lnTo>
                    <a:pt x="305" y="683"/>
                  </a:lnTo>
                  <a:lnTo>
                    <a:pt x="304" y="688"/>
                  </a:lnTo>
                  <a:lnTo>
                    <a:pt x="331" y="692"/>
                  </a:lnTo>
                  <a:lnTo>
                    <a:pt x="408" y="701"/>
                  </a:lnTo>
                  <a:lnTo>
                    <a:pt x="408" y="708"/>
                  </a:lnTo>
                  <a:lnTo>
                    <a:pt x="455" y="713"/>
                  </a:lnTo>
                  <a:lnTo>
                    <a:pt x="443" y="686"/>
                  </a:lnTo>
                  <a:lnTo>
                    <a:pt x="418" y="690"/>
                  </a:lnTo>
                  <a:lnTo>
                    <a:pt x="411" y="675"/>
                  </a:lnTo>
                  <a:lnTo>
                    <a:pt x="440" y="659"/>
                  </a:lnTo>
                  <a:lnTo>
                    <a:pt x="437" y="624"/>
                  </a:lnTo>
                  <a:lnTo>
                    <a:pt x="436" y="609"/>
                  </a:lnTo>
                  <a:lnTo>
                    <a:pt x="436" y="595"/>
                  </a:lnTo>
                  <a:lnTo>
                    <a:pt x="429" y="600"/>
                  </a:lnTo>
                  <a:lnTo>
                    <a:pt x="424" y="589"/>
                  </a:lnTo>
                  <a:lnTo>
                    <a:pt x="410" y="583"/>
                  </a:lnTo>
                  <a:lnTo>
                    <a:pt x="410" y="567"/>
                  </a:lnTo>
                  <a:lnTo>
                    <a:pt x="422" y="554"/>
                  </a:lnTo>
                  <a:lnTo>
                    <a:pt x="422" y="533"/>
                  </a:lnTo>
                  <a:lnTo>
                    <a:pt x="430" y="545"/>
                  </a:lnTo>
                  <a:lnTo>
                    <a:pt x="433" y="541"/>
                  </a:lnTo>
                  <a:lnTo>
                    <a:pt x="436" y="543"/>
                  </a:lnTo>
                  <a:lnTo>
                    <a:pt x="439" y="566"/>
                  </a:lnTo>
                  <a:lnTo>
                    <a:pt x="448" y="569"/>
                  </a:lnTo>
                  <a:lnTo>
                    <a:pt x="455" y="559"/>
                  </a:lnTo>
                  <a:lnTo>
                    <a:pt x="454" y="534"/>
                  </a:lnTo>
                  <a:lnTo>
                    <a:pt x="467" y="524"/>
                  </a:lnTo>
                  <a:lnTo>
                    <a:pt x="465" y="518"/>
                  </a:lnTo>
                  <a:lnTo>
                    <a:pt x="458" y="520"/>
                  </a:lnTo>
                  <a:lnTo>
                    <a:pt x="431" y="489"/>
                  </a:lnTo>
                  <a:lnTo>
                    <a:pt x="423" y="478"/>
                  </a:lnTo>
                  <a:lnTo>
                    <a:pt x="411" y="473"/>
                  </a:lnTo>
                  <a:lnTo>
                    <a:pt x="417" y="452"/>
                  </a:lnTo>
                  <a:lnTo>
                    <a:pt x="400" y="447"/>
                  </a:lnTo>
                  <a:lnTo>
                    <a:pt x="406" y="405"/>
                  </a:lnTo>
                  <a:lnTo>
                    <a:pt x="433" y="377"/>
                  </a:lnTo>
                  <a:lnTo>
                    <a:pt x="436" y="378"/>
                  </a:lnTo>
                  <a:lnTo>
                    <a:pt x="464" y="331"/>
                  </a:lnTo>
                  <a:lnTo>
                    <a:pt x="454" y="321"/>
                  </a:lnTo>
                  <a:lnTo>
                    <a:pt x="456" y="311"/>
                  </a:lnTo>
                  <a:lnTo>
                    <a:pt x="452" y="299"/>
                  </a:lnTo>
                  <a:lnTo>
                    <a:pt x="447" y="290"/>
                  </a:lnTo>
                  <a:lnTo>
                    <a:pt x="451" y="278"/>
                  </a:lnTo>
                  <a:lnTo>
                    <a:pt x="444" y="271"/>
                  </a:lnTo>
                  <a:lnTo>
                    <a:pt x="459" y="227"/>
                  </a:lnTo>
                  <a:lnTo>
                    <a:pt x="459" y="214"/>
                  </a:lnTo>
                  <a:lnTo>
                    <a:pt x="464" y="206"/>
                  </a:lnTo>
                  <a:lnTo>
                    <a:pt x="468" y="190"/>
                  </a:lnTo>
                  <a:lnTo>
                    <a:pt x="473" y="190"/>
                  </a:lnTo>
                  <a:lnTo>
                    <a:pt x="483" y="181"/>
                  </a:lnTo>
                  <a:lnTo>
                    <a:pt x="484" y="163"/>
                  </a:lnTo>
                  <a:lnTo>
                    <a:pt x="492" y="132"/>
                  </a:lnTo>
                  <a:lnTo>
                    <a:pt x="487" y="128"/>
                  </a:lnTo>
                  <a:lnTo>
                    <a:pt x="473" y="123"/>
                  </a:lnTo>
                  <a:lnTo>
                    <a:pt x="475" y="118"/>
                  </a:lnTo>
                  <a:lnTo>
                    <a:pt x="482" y="120"/>
                  </a:lnTo>
                  <a:lnTo>
                    <a:pt x="488" y="124"/>
                  </a:lnTo>
                  <a:lnTo>
                    <a:pt x="497" y="133"/>
                  </a:lnTo>
                  <a:lnTo>
                    <a:pt x="529" y="136"/>
                  </a:lnTo>
                  <a:lnTo>
                    <a:pt x="533" y="151"/>
                  </a:lnTo>
                  <a:lnTo>
                    <a:pt x="548" y="152"/>
                  </a:lnTo>
                  <a:lnTo>
                    <a:pt x="563" y="145"/>
                  </a:lnTo>
                  <a:lnTo>
                    <a:pt x="571" y="150"/>
                  </a:lnTo>
                  <a:lnTo>
                    <a:pt x="577" y="157"/>
                  </a:lnTo>
                  <a:lnTo>
                    <a:pt x="576" y="170"/>
                  </a:lnTo>
                  <a:lnTo>
                    <a:pt x="607" y="191"/>
                  </a:lnTo>
                  <a:lnTo>
                    <a:pt x="601" y="209"/>
                  </a:lnTo>
                  <a:lnTo>
                    <a:pt x="632" y="195"/>
                  </a:lnTo>
                  <a:lnTo>
                    <a:pt x="650" y="202"/>
                  </a:lnTo>
                  <a:lnTo>
                    <a:pt x="657" y="185"/>
                  </a:lnTo>
                  <a:lnTo>
                    <a:pt x="669" y="167"/>
                  </a:lnTo>
                  <a:lnTo>
                    <a:pt x="685" y="175"/>
                  </a:lnTo>
                  <a:lnTo>
                    <a:pt x="698" y="162"/>
                  </a:lnTo>
                  <a:lnTo>
                    <a:pt x="718" y="149"/>
                  </a:lnTo>
                  <a:lnTo>
                    <a:pt x="706" y="122"/>
                  </a:lnTo>
                  <a:lnTo>
                    <a:pt x="699" y="113"/>
                  </a:lnTo>
                  <a:lnTo>
                    <a:pt x="671" y="111"/>
                  </a:lnTo>
                  <a:lnTo>
                    <a:pt x="665" y="104"/>
                  </a:lnTo>
                  <a:lnTo>
                    <a:pt x="715" y="25"/>
                  </a:lnTo>
                  <a:lnTo>
                    <a:pt x="719" y="17"/>
                  </a:lnTo>
                  <a:lnTo>
                    <a:pt x="727" y="22"/>
                  </a:lnTo>
                  <a:lnTo>
                    <a:pt x="737" y="25"/>
                  </a:lnTo>
                  <a:lnTo>
                    <a:pt x="747" y="27"/>
                  </a:lnTo>
                  <a:lnTo>
                    <a:pt x="753" y="21"/>
                  </a:lnTo>
                  <a:lnTo>
                    <a:pt x="759" y="16"/>
                  </a:lnTo>
                  <a:lnTo>
                    <a:pt x="759" y="10"/>
                  </a:lnTo>
                  <a:lnTo>
                    <a:pt x="767" y="14"/>
                  </a:lnTo>
                  <a:lnTo>
                    <a:pt x="777" y="5"/>
                  </a:lnTo>
                  <a:lnTo>
                    <a:pt x="781" y="2"/>
                  </a:lnTo>
                  <a:lnTo>
                    <a:pt x="782" y="0"/>
                  </a:lnTo>
                  <a:lnTo>
                    <a:pt x="783" y="1"/>
                  </a:lnTo>
                  <a:lnTo>
                    <a:pt x="783" y="2"/>
                  </a:lnTo>
                  <a:lnTo>
                    <a:pt x="784" y="4"/>
                  </a:lnTo>
                  <a:lnTo>
                    <a:pt x="787" y="1"/>
                  </a:lnTo>
                  <a:lnTo>
                    <a:pt x="789" y="1"/>
                  </a:lnTo>
                  <a:lnTo>
                    <a:pt x="791" y="5"/>
                  </a:lnTo>
                  <a:lnTo>
                    <a:pt x="791" y="8"/>
                  </a:lnTo>
                  <a:lnTo>
                    <a:pt x="793" y="8"/>
                  </a:lnTo>
                  <a:lnTo>
                    <a:pt x="793" y="7"/>
                  </a:lnTo>
                  <a:lnTo>
                    <a:pt x="794" y="5"/>
                  </a:lnTo>
                  <a:lnTo>
                    <a:pt x="796" y="5"/>
                  </a:lnTo>
                  <a:lnTo>
                    <a:pt x="799" y="5"/>
                  </a:lnTo>
                  <a:lnTo>
                    <a:pt x="800" y="6"/>
                  </a:lnTo>
                  <a:lnTo>
                    <a:pt x="799" y="7"/>
                  </a:lnTo>
                  <a:lnTo>
                    <a:pt x="797" y="8"/>
                  </a:lnTo>
                  <a:lnTo>
                    <a:pt x="796" y="8"/>
                  </a:lnTo>
                  <a:lnTo>
                    <a:pt x="796" y="9"/>
                  </a:lnTo>
                  <a:lnTo>
                    <a:pt x="796" y="11"/>
                  </a:lnTo>
                  <a:lnTo>
                    <a:pt x="799" y="12"/>
                  </a:lnTo>
                  <a:lnTo>
                    <a:pt x="800" y="12"/>
                  </a:lnTo>
                  <a:lnTo>
                    <a:pt x="800" y="13"/>
                  </a:lnTo>
                  <a:lnTo>
                    <a:pt x="800" y="14"/>
                  </a:lnTo>
                  <a:lnTo>
                    <a:pt x="802" y="14"/>
                  </a:lnTo>
                  <a:lnTo>
                    <a:pt x="804" y="13"/>
                  </a:lnTo>
                  <a:lnTo>
                    <a:pt x="805" y="12"/>
                  </a:lnTo>
                  <a:lnTo>
                    <a:pt x="805" y="10"/>
                  </a:lnTo>
                  <a:lnTo>
                    <a:pt x="805" y="9"/>
                  </a:lnTo>
                  <a:lnTo>
                    <a:pt x="806" y="8"/>
                  </a:lnTo>
                  <a:lnTo>
                    <a:pt x="806" y="9"/>
                  </a:lnTo>
                  <a:lnTo>
                    <a:pt x="808" y="12"/>
                  </a:lnTo>
                  <a:lnTo>
                    <a:pt x="809" y="10"/>
                  </a:lnTo>
                  <a:lnTo>
                    <a:pt x="813" y="12"/>
                  </a:lnTo>
                  <a:lnTo>
                    <a:pt x="814" y="13"/>
                  </a:lnTo>
                  <a:lnTo>
                    <a:pt x="814" y="14"/>
                  </a:lnTo>
                  <a:lnTo>
                    <a:pt x="816" y="16"/>
                  </a:lnTo>
                  <a:lnTo>
                    <a:pt x="817" y="14"/>
                  </a:lnTo>
                  <a:lnTo>
                    <a:pt x="820" y="18"/>
                  </a:lnTo>
                  <a:lnTo>
                    <a:pt x="820" y="19"/>
                  </a:lnTo>
                  <a:lnTo>
                    <a:pt x="818" y="20"/>
                  </a:lnTo>
                  <a:lnTo>
                    <a:pt x="818" y="21"/>
                  </a:lnTo>
                  <a:lnTo>
                    <a:pt x="817" y="21"/>
                  </a:lnTo>
                  <a:lnTo>
                    <a:pt x="815" y="21"/>
                  </a:lnTo>
                  <a:lnTo>
                    <a:pt x="815" y="22"/>
                  </a:lnTo>
                  <a:lnTo>
                    <a:pt x="815" y="24"/>
                  </a:lnTo>
                  <a:lnTo>
                    <a:pt x="818" y="27"/>
                  </a:lnTo>
                  <a:lnTo>
                    <a:pt x="821" y="28"/>
                  </a:lnTo>
                  <a:lnTo>
                    <a:pt x="824" y="24"/>
                  </a:lnTo>
                  <a:lnTo>
                    <a:pt x="826" y="24"/>
                  </a:lnTo>
                  <a:lnTo>
                    <a:pt x="828" y="28"/>
                  </a:lnTo>
                  <a:lnTo>
                    <a:pt x="828" y="29"/>
                  </a:lnTo>
                  <a:lnTo>
                    <a:pt x="829" y="29"/>
                  </a:lnTo>
                  <a:lnTo>
                    <a:pt x="828" y="30"/>
                  </a:lnTo>
                  <a:lnTo>
                    <a:pt x="828" y="31"/>
                  </a:lnTo>
                  <a:lnTo>
                    <a:pt x="829" y="32"/>
                  </a:lnTo>
                  <a:lnTo>
                    <a:pt x="830" y="32"/>
                  </a:lnTo>
                  <a:lnTo>
                    <a:pt x="831" y="33"/>
                  </a:lnTo>
                  <a:lnTo>
                    <a:pt x="832" y="31"/>
                  </a:lnTo>
                  <a:lnTo>
                    <a:pt x="835" y="33"/>
                  </a:lnTo>
                  <a:lnTo>
                    <a:pt x="836" y="33"/>
                  </a:lnTo>
                  <a:lnTo>
                    <a:pt x="838" y="31"/>
                  </a:lnTo>
                  <a:lnTo>
                    <a:pt x="839" y="30"/>
                  </a:lnTo>
                  <a:lnTo>
                    <a:pt x="838" y="29"/>
                  </a:lnTo>
                  <a:lnTo>
                    <a:pt x="839" y="28"/>
                  </a:lnTo>
                  <a:lnTo>
                    <a:pt x="840" y="27"/>
                  </a:lnTo>
                  <a:lnTo>
                    <a:pt x="840" y="23"/>
                  </a:lnTo>
                  <a:lnTo>
                    <a:pt x="843" y="22"/>
                  </a:lnTo>
                  <a:lnTo>
                    <a:pt x="845" y="21"/>
                  </a:lnTo>
                  <a:lnTo>
                    <a:pt x="847" y="21"/>
                  </a:lnTo>
                  <a:lnTo>
                    <a:pt x="849" y="21"/>
                  </a:lnTo>
                  <a:lnTo>
                    <a:pt x="849" y="22"/>
                  </a:lnTo>
                  <a:lnTo>
                    <a:pt x="850" y="25"/>
                  </a:lnTo>
                  <a:lnTo>
                    <a:pt x="851" y="27"/>
                  </a:lnTo>
                  <a:lnTo>
                    <a:pt x="852" y="27"/>
                  </a:lnTo>
                  <a:lnTo>
                    <a:pt x="853" y="24"/>
                  </a:lnTo>
                  <a:lnTo>
                    <a:pt x="854" y="24"/>
                  </a:lnTo>
                  <a:lnTo>
                    <a:pt x="856" y="25"/>
                  </a:lnTo>
                  <a:lnTo>
                    <a:pt x="857" y="24"/>
                  </a:lnTo>
                  <a:lnTo>
                    <a:pt x="859" y="23"/>
                  </a:lnTo>
                  <a:lnTo>
                    <a:pt x="861" y="22"/>
                  </a:lnTo>
                  <a:lnTo>
                    <a:pt x="863" y="23"/>
                  </a:lnTo>
                  <a:lnTo>
                    <a:pt x="863" y="24"/>
                  </a:lnTo>
                  <a:lnTo>
                    <a:pt x="863" y="25"/>
                  </a:lnTo>
                  <a:lnTo>
                    <a:pt x="863" y="27"/>
                  </a:lnTo>
                  <a:lnTo>
                    <a:pt x="863" y="28"/>
                  </a:lnTo>
                  <a:lnTo>
                    <a:pt x="862" y="29"/>
                  </a:lnTo>
                  <a:lnTo>
                    <a:pt x="861" y="29"/>
                  </a:lnTo>
                  <a:lnTo>
                    <a:pt x="862" y="31"/>
                  </a:lnTo>
                  <a:lnTo>
                    <a:pt x="863" y="32"/>
                  </a:lnTo>
                  <a:lnTo>
                    <a:pt x="864" y="32"/>
                  </a:lnTo>
                  <a:lnTo>
                    <a:pt x="867" y="30"/>
                  </a:lnTo>
                  <a:lnTo>
                    <a:pt x="868" y="29"/>
                  </a:lnTo>
                  <a:lnTo>
                    <a:pt x="869" y="28"/>
                  </a:lnTo>
                  <a:lnTo>
                    <a:pt x="873" y="29"/>
                  </a:lnTo>
                  <a:lnTo>
                    <a:pt x="874" y="30"/>
                  </a:lnTo>
                  <a:lnTo>
                    <a:pt x="875" y="30"/>
                  </a:lnTo>
                  <a:lnTo>
                    <a:pt x="874" y="31"/>
                  </a:lnTo>
                  <a:lnTo>
                    <a:pt x="874" y="32"/>
                  </a:lnTo>
                  <a:lnTo>
                    <a:pt x="876" y="33"/>
                  </a:lnTo>
                  <a:lnTo>
                    <a:pt x="876" y="34"/>
                  </a:lnTo>
                  <a:lnTo>
                    <a:pt x="878" y="36"/>
                  </a:lnTo>
                  <a:lnTo>
                    <a:pt x="877" y="39"/>
                  </a:lnTo>
                  <a:lnTo>
                    <a:pt x="878" y="40"/>
                  </a:lnTo>
                  <a:lnTo>
                    <a:pt x="880" y="43"/>
                  </a:lnTo>
                  <a:lnTo>
                    <a:pt x="884" y="45"/>
                  </a:lnTo>
                  <a:lnTo>
                    <a:pt x="885" y="46"/>
                  </a:lnTo>
                  <a:lnTo>
                    <a:pt x="885" y="50"/>
                  </a:lnTo>
                  <a:lnTo>
                    <a:pt x="885" y="51"/>
                  </a:lnTo>
                  <a:lnTo>
                    <a:pt x="884" y="52"/>
                  </a:lnTo>
                  <a:lnTo>
                    <a:pt x="883" y="53"/>
                  </a:lnTo>
                  <a:lnTo>
                    <a:pt x="881" y="54"/>
                  </a:lnTo>
                  <a:lnTo>
                    <a:pt x="881" y="56"/>
                  </a:lnTo>
                  <a:lnTo>
                    <a:pt x="883" y="56"/>
                  </a:lnTo>
                  <a:lnTo>
                    <a:pt x="885" y="57"/>
                  </a:lnTo>
                  <a:lnTo>
                    <a:pt x="886" y="57"/>
                  </a:lnTo>
                  <a:lnTo>
                    <a:pt x="886" y="59"/>
                  </a:lnTo>
                  <a:lnTo>
                    <a:pt x="887" y="60"/>
                  </a:lnTo>
                  <a:lnTo>
                    <a:pt x="888" y="62"/>
                  </a:lnTo>
                  <a:lnTo>
                    <a:pt x="889" y="60"/>
                  </a:lnTo>
                  <a:lnTo>
                    <a:pt x="890" y="59"/>
                  </a:lnTo>
                  <a:lnTo>
                    <a:pt x="892" y="59"/>
                  </a:lnTo>
                  <a:lnTo>
                    <a:pt x="895" y="60"/>
                  </a:lnTo>
                  <a:lnTo>
                    <a:pt x="897" y="60"/>
                  </a:lnTo>
                  <a:lnTo>
                    <a:pt x="900" y="59"/>
                  </a:lnTo>
                  <a:lnTo>
                    <a:pt x="900" y="60"/>
                  </a:lnTo>
                  <a:lnTo>
                    <a:pt x="901" y="60"/>
                  </a:lnTo>
                  <a:lnTo>
                    <a:pt x="901" y="63"/>
                  </a:lnTo>
                  <a:lnTo>
                    <a:pt x="903" y="66"/>
                  </a:lnTo>
                  <a:lnTo>
                    <a:pt x="904" y="69"/>
                  </a:lnTo>
                  <a:lnTo>
                    <a:pt x="908" y="71"/>
                  </a:lnTo>
                  <a:lnTo>
                    <a:pt x="911" y="72"/>
                  </a:lnTo>
                  <a:lnTo>
                    <a:pt x="912" y="74"/>
                  </a:lnTo>
                  <a:lnTo>
                    <a:pt x="912" y="75"/>
                  </a:lnTo>
                  <a:lnTo>
                    <a:pt x="911" y="77"/>
                  </a:lnTo>
                  <a:lnTo>
                    <a:pt x="911" y="78"/>
                  </a:lnTo>
                  <a:lnTo>
                    <a:pt x="912" y="80"/>
                  </a:lnTo>
                  <a:lnTo>
                    <a:pt x="912" y="81"/>
                  </a:lnTo>
                  <a:lnTo>
                    <a:pt x="913" y="81"/>
                  </a:lnTo>
                  <a:lnTo>
                    <a:pt x="913" y="82"/>
                  </a:lnTo>
                  <a:lnTo>
                    <a:pt x="913" y="85"/>
                  </a:lnTo>
                  <a:lnTo>
                    <a:pt x="912" y="86"/>
                  </a:lnTo>
                  <a:lnTo>
                    <a:pt x="912" y="87"/>
                  </a:lnTo>
                  <a:lnTo>
                    <a:pt x="910" y="88"/>
                  </a:lnTo>
                  <a:lnTo>
                    <a:pt x="908" y="90"/>
                  </a:lnTo>
                  <a:lnTo>
                    <a:pt x="907" y="92"/>
                  </a:lnTo>
                  <a:lnTo>
                    <a:pt x="905" y="94"/>
                  </a:lnTo>
                  <a:lnTo>
                    <a:pt x="902" y="97"/>
                  </a:lnTo>
                  <a:lnTo>
                    <a:pt x="898" y="98"/>
                  </a:lnTo>
                  <a:lnTo>
                    <a:pt x="896" y="99"/>
                  </a:lnTo>
                  <a:lnTo>
                    <a:pt x="893" y="102"/>
                  </a:lnTo>
                  <a:lnTo>
                    <a:pt x="892" y="102"/>
                  </a:lnTo>
                  <a:lnTo>
                    <a:pt x="909" y="104"/>
                  </a:lnTo>
                  <a:lnTo>
                    <a:pt x="889" y="120"/>
                  </a:lnTo>
                  <a:lnTo>
                    <a:pt x="886" y="122"/>
                  </a:lnTo>
                  <a:lnTo>
                    <a:pt x="886" y="140"/>
                  </a:lnTo>
                  <a:lnTo>
                    <a:pt x="921" y="184"/>
                  </a:lnTo>
                  <a:lnTo>
                    <a:pt x="925" y="183"/>
                  </a:lnTo>
                  <a:lnTo>
                    <a:pt x="943" y="193"/>
                  </a:lnTo>
                  <a:lnTo>
                    <a:pt x="948" y="204"/>
                  </a:lnTo>
                  <a:lnTo>
                    <a:pt x="952" y="210"/>
                  </a:lnTo>
                  <a:lnTo>
                    <a:pt x="951" y="232"/>
                  </a:lnTo>
                  <a:lnTo>
                    <a:pt x="970" y="265"/>
                  </a:lnTo>
                  <a:lnTo>
                    <a:pt x="971" y="287"/>
                  </a:lnTo>
                  <a:lnTo>
                    <a:pt x="996" y="296"/>
                  </a:lnTo>
                  <a:lnTo>
                    <a:pt x="1012" y="324"/>
                  </a:lnTo>
                  <a:lnTo>
                    <a:pt x="1010" y="333"/>
                  </a:lnTo>
                  <a:lnTo>
                    <a:pt x="1009" y="342"/>
                  </a:lnTo>
                  <a:lnTo>
                    <a:pt x="1004" y="336"/>
                  </a:lnTo>
                  <a:lnTo>
                    <a:pt x="1000" y="336"/>
                  </a:lnTo>
                  <a:lnTo>
                    <a:pt x="992" y="350"/>
                  </a:lnTo>
                  <a:lnTo>
                    <a:pt x="1009" y="371"/>
                  </a:lnTo>
                  <a:lnTo>
                    <a:pt x="1017" y="372"/>
                  </a:lnTo>
                  <a:lnTo>
                    <a:pt x="1023" y="373"/>
                  </a:lnTo>
                  <a:lnTo>
                    <a:pt x="1022" y="391"/>
                  </a:lnTo>
                  <a:lnTo>
                    <a:pt x="1018" y="391"/>
                  </a:lnTo>
                  <a:lnTo>
                    <a:pt x="1017" y="406"/>
                  </a:lnTo>
                  <a:lnTo>
                    <a:pt x="1013" y="423"/>
                  </a:lnTo>
                  <a:lnTo>
                    <a:pt x="1012" y="442"/>
                  </a:lnTo>
                  <a:lnTo>
                    <a:pt x="1011" y="450"/>
                  </a:lnTo>
                  <a:lnTo>
                    <a:pt x="997" y="452"/>
                  </a:lnTo>
                  <a:lnTo>
                    <a:pt x="991" y="435"/>
                  </a:lnTo>
                  <a:lnTo>
                    <a:pt x="981" y="414"/>
                  </a:lnTo>
                  <a:lnTo>
                    <a:pt x="965" y="402"/>
                  </a:lnTo>
                  <a:lnTo>
                    <a:pt x="949" y="401"/>
                  </a:lnTo>
                  <a:lnTo>
                    <a:pt x="925" y="406"/>
                  </a:lnTo>
                  <a:lnTo>
                    <a:pt x="913" y="418"/>
                  </a:lnTo>
                  <a:lnTo>
                    <a:pt x="872" y="482"/>
                  </a:lnTo>
                  <a:lnTo>
                    <a:pt x="855" y="504"/>
                  </a:lnTo>
                  <a:lnTo>
                    <a:pt x="811" y="554"/>
                  </a:lnTo>
                  <a:lnTo>
                    <a:pt x="805" y="562"/>
                  </a:lnTo>
                  <a:lnTo>
                    <a:pt x="805" y="615"/>
                  </a:lnTo>
                  <a:lnTo>
                    <a:pt x="784" y="645"/>
                  </a:lnTo>
                  <a:lnTo>
                    <a:pt x="783" y="665"/>
                  </a:lnTo>
                  <a:lnTo>
                    <a:pt x="787" y="707"/>
                  </a:lnTo>
                  <a:lnTo>
                    <a:pt x="770" y="742"/>
                  </a:lnTo>
                  <a:lnTo>
                    <a:pt x="757" y="773"/>
                  </a:lnTo>
                  <a:lnTo>
                    <a:pt x="779" y="841"/>
                  </a:lnTo>
                  <a:lnTo>
                    <a:pt x="793" y="893"/>
                  </a:lnTo>
                  <a:lnTo>
                    <a:pt x="816" y="942"/>
                  </a:lnTo>
                  <a:lnTo>
                    <a:pt x="818" y="972"/>
                  </a:lnTo>
                  <a:lnTo>
                    <a:pt x="816" y="996"/>
                  </a:lnTo>
                  <a:lnTo>
                    <a:pt x="812" y="1015"/>
                  </a:lnTo>
                  <a:lnTo>
                    <a:pt x="803" y="1025"/>
                  </a:lnTo>
                  <a:lnTo>
                    <a:pt x="784" y="1043"/>
                  </a:lnTo>
                  <a:lnTo>
                    <a:pt x="767" y="1050"/>
                  </a:lnTo>
                  <a:lnTo>
                    <a:pt x="737" y="1052"/>
                  </a:lnTo>
                  <a:lnTo>
                    <a:pt x="705" y="1050"/>
                  </a:lnTo>
                  <a:lnTo>
                    <a:pt x="615" y="1041"/>
                  </a:lnTo>
                  <a:lnTo>
                    <a:pt x="599" y="1048"/>
                  </a:lnTo>
                  <a:lnTo>
                    <a:pt x="589" y="1055"/>
                  </a:lnTo>
                  <a:lnTo>
                    <a:pt x="566" y="1083"/>
                  </a:lnTo>
                  <a:lnTo>
                    <a:pt x="561" y="1090"/>
                  </a:lnTo>
                  <a:lnTo>
                    <a:pt x="530" y="1130"/>
                  </a:lnTo>
                  <a:lnTo>
                    <a:pt x="512" y="1143"/>
                  </a:lnTo>
                  <a:lnTo>
                    <a:pt x="491" y="1150"/>
                  </a:lnTo>
                  <a:lnTo>
                    <a:pt x="467" y="1152"/>
                  </a:lnTo>
                  <a:lnTo>
                    <a:pt x="445" y="1151"/>
                  </a:lnTo>
                  <a:lnTo>
                    <a:pt x="429" y="1141"/>
                  </a:lnTo>
                  <a:lnTo>
                    <a:pt x="417" y="1123"/>
                  </a:lnTo>
                  <a:lnTo>
                    <a:pt x="406" y="1094"/>
                  </a:lnTo>
                  <a:lnTo>
                    <a:pt x="399" y="1077"/>
                  </a:lnTo>
                  <a:lnTo>
                    <a:pt x="388" y="1057"/>
                  </a:lnTo>
                  <a:lnTo>
                    <a:pt x="382" y="1037"/>
                  </a:lnTo>
                  <a:lnTo>
                    <a:pt x="380" y="1032"/>
                  </a:lnTo>
                  <a:lnTo>
                    <a:pt x="379" y="1020"/>
                  </a:lnTo>
                  <a:lnTo>
                    <a:pt x="367" y="1009"/>
                  </a:lnTo>
                  <a:lnTo>
                    <a:pt x="353" y="1007"/>
                  </a:lnTo>
                  <a:lnTo>
                    <a:pt x="338" y="1009"/>
                  </a:lnTo>
                  <a:lnTo>
                    <a:pt x="324" y="1013"/>
                  </a:lnTo>
                  <a:lnTo>
                    <a:pt x="314" y="1020"/>
                  </a:lnTo>
                  <a:lnTo>
                    <a:pt x="298" y="1035"/>
                  </a:lnTo>
                  <a:lnTo>
                    <a:pt x="283" y="1045"/>
                  </a:lnTo>
                  <a:lnTo>
                    <a:pt x="259" y="1056"/>
                  </a:lnTo>
                  <a:lnTo>
                    <a:pt x="215" y="1072"/>
                  </a:lnTo>
                  <a:lnTo>
                    <a:pt x="177" y="1088"/>
                  </a:lnTo>
                  <a:lnTo>
                    <a:pt x="157" y="1108"/>
                  </a:lnTo>
                  <a:lnTo>
                    <a:pt x="117" y="1093"/>
                  </a:lnTo>
                  <a:lnTo>
                    <a:pt x="112" y="1093"/>
                  </a:lnTo>
                  <a:lnTo>
                    <a:pt x="109" y="1072"/>
                  </a:lnTo>
                  <a:lnTo>
                    <a:pt x="109" y="1065"/>
                  </a:lnTo>
                  <a:lnTo>
                    <a:pt x="113" y="1058"/>
                  </a:lnTo>
                  <a:lnTo>
                    <a:pt x="103" y="1051"/>
                  </a:lnTo>
                  <a:lnTo>
                    <a:pt x="86" y="1033"/>
                  </a:lnTo>
                  <a:lnTo>
                    <a:pt x="60" y="1032"/>
                  </a:lnTo>
                  <a:lnTo>
                    <a:pt x="61" y="1016"/>
                  </a:lnTo>
                  <a:lnTo>
                    <a:pt x="23" y="1002"/>
                  </a:lnTo>
                  <a:lnTo>
                    <a:pt x="21" y="998"/>
                  </a:lnTo>
                  <a:lnTo>
                    <a:pt x="25" y="990"/>
                  </a:lnTo>
                  <a:lnTo>
                    <a:pt x="26" y="985"/>
                  </a:lnTo>
                  <a:lnTo>
                    <a:pt x="20" y="975"/>
                  </a:lnTo>
                  <a:lnTo>
                    <a:pt x="3" y="942"/>
                  </a:lnTo>
                  <a:lnTo>
                    <a:pt x="1" y="939"/>
                  </a:lnTo>
                  <a:lnTo>
                    <a:pt x="0" y="938"/>
                  </a:lnTo>
                  <a:lnTo>
                    <a:pt x="0" y="936"/>
                  </a:lnTo>
                  <a:lnTo>
                    <a:pt x="2" y="935"/>
                  </a:lnTo>
                  <a:lnTo>
                    <a:pt x="3" y="935"/>
                  </a:lnTo>
                  <a:lnTo>
                    <a:pt x="5" y="939"/>
                  </a:lnTo>
                  <a:lnTo>
                    <a:pt x="7" y="943"/>
                  </a:lnTo>
                  <a:lnTo>
                    <a:pt x="13" y="946"/>
                  </a:lnTo>
                  <a:lnTo>
                    <a:pt x="20" y="947"/>
                  </a:lnTo>
                  <a:lnTo>
                    <a:pt x="26" y="946"/>
                  </a:lnTo>
                  <a:lnTo>
                    <a:pt x="29" y="944"/>
                  </a:lnTo>
                  <a:lnTo>
                    <a:pt x="32" y="947"/>
                  </a:lnTo>
                  <a:lnTo>
                    <a:pt x="34" y="946"/>
                  </a:lnTo>
                  <a:lnTo>
                    <a:pt x="33" y="942"/>
                  </a:lnTo>
                  <a:lnTo>
                    <a:pt x="26" y="929"/>
                  </a:lnTo>
                  <a:lnTo>
                    <a:pt x="36" y="930"/>
                  </a:lnTo>
                  <a:lnTo>
                    <a:pt x="48" y="904"/>
                  </a:lnTo>
                  <a:lnTo>
                    <a:pt x="38" y="883"/>
                  </a:lnTo>
                  <a:lnTo>
                    <a:pt x="44" y="867"/>
                  </a:lnTo>
                  <a:lnTo>
                    <a:pt x="59" y="864"/>
                  </a:lnTo>
                  <a:lnTo>
                    <a:pt x="67" y="847"/>
                  </a:lnTo>
                  <a:lnTo>
                    <a:pt x="62" y="847"/>
                  </a:lnTo>
                  <a:lnTo>
                    <a:pt x="55" y="841"/>
                  </a:lnTo>
                  <a:lnTo>
                    <a:pt x="49" y="833"/>
                  </a:lnTo>
                  <a:lnTo>
                    <a:pt x="52" y="818"/>
                  </a:lnTo>
                  <a:lnTo>
                    <a:pt x="58" y="818"/>
                  </a:lnTo>
                  <a:lnTo>
                    <a:pt x="63" y="813"/>
                  </a:lnTo>
                  <a:lnTo>
                    <a:pt x="56" y="802"/>
                  </a:lnTo>
                  <a:lnTo>
                    <a:pt x="38" y="788"/>
                  </a:lnTo>
                  <a:lnTo>
                    <a:pt x="32" y="778"/>
                  </a:lnTo>
                  <a:lnTo>
                    <a:pt x="41" y="768"/>
                  </a:lnTo>
                  <a:lnTo>
                    <a:pt x="65" y="751"/>
                  </a:lnTo>
                  <a:lnTo>
                    <a:pt x="81" y="739"/>
                  </a:lnTo>
                  <a:lnTo>
                    <a:pt x="84" y="737"/>
                  </a:lnTo>
                  <a:lnTo>
                    <a:pt x="85" y="732"/>
                  </a:lnTo>
                  <a:lnTo>
                    <a:pt x="91" y="731"/>
                  </a:lnTo>
                  <a:lnTo>
                    <a:pt x="274" y="683"/>
                  </a:lnTo>
                  <a:lnTo>
                    <a:pt x="272" y="695"/>
                  </a:lnTo>
                  <a:lnTo>
                    <a:pt x="274" y="697"/>
                  </a:lnTo>
                  <a:lnTo>
                    <a:pt x="288" y="699"/>
                  </a:lnTo>
                  <a:lnTo>
                    <a:pt x="289" y="697"/>
                  </a:lnTo>
                  <a:lnTo>
                    <a:pt x="292" y="694"/>
                  </a:lnTo>
                  <a:lnTo>
                    <a:pt x="291" y="692"/>
                  </a:lnTo>
                  <a:lnTo>
                    <a:pt x="291" y="686"/>
                  </a:lnTo>
                  <a:lnTo>
                    <a:pt x="274" y="683"/>
                  </a:lnTo>
                  <a:lnTo>
                    <a:pt x="91" y="731"/>
                  </a:lnTo>
                  <a:close/>
                </a:path>
              </a:pathLst>
            </a:custGeom>
            <a:solidFill>
              <a:srgbClr val="B1E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7" name="Freeform 3160"/>
            <p:cNvSpPr>
              <a:spLocks/>
            </p:cNvSpPr>
            <p:nvPr/>
          </p:nvSpPr>
          <p:spPr bwMode="auto">
            <a:xfrm>
              <a:off x="2115185" y="5473700"/>
              <a:ext cx="649605" cy="731520"/>
            </a:xfrm>
            <a:custGeom>
              <a:avLst/>
              <a:gdLst>
                <a:gd name="T0" fmla="*/ 119380 w 1023"/>
                <a:gd name="T1" fmla="*/ 435610 h 1152"/>
                <a:gd name="T2" fmla="*/ 103505 w 1023"/>
                <a:gd name="T3" fmla="*/ 461645 h 1152"/>
                <a:gd name="T4" fmla="*/ 127000 w 1023"/>
                <a:gd name="T5" fmla="*/ 485140 h 1152"/>
                <a:gd name="T6" fmla="*/ 165735 w 1023"/>
                <a:gd name="T7" fmla="*/ 433070 h 1152"/>
                <a:gd name="T8" fmla="*/ 259080 w 1023"/>
                <a:gd name="T9" fmla="*/ 445135 h 1152"/>
                <a:gd name="T10" fmla="*/ 277495 w 1023"/>
                <a:gd name="T11" fmla="*/ 396240 h 1152"/>
                <a:gd name="T12" fmla="*/ 267970 w 1023"/>
                <a:gd name="T13" fmla="*/ 351790 h 1152"/>
                <a:gd name="T14" fmla="*/ 288925 w 1023"/>
                <a:gd name="T15" fmla="*/ 354965 h 1152"/>
                <a:gd name="T16" fmla="*/ 260985 w 1023"/>
                <a:gd name="T17" fmla="*/ 300355 h 1152"/>
                <a:gd name="T18" fmla="*/ 288290 w 1023"/>
                <a:gd name="T19" fmla="*/ 203835 h 1152"/>
                <a:gd name="T20" fmla="*/ 291465 w 1023"/>
                <a:gd name="T21" fmla="*/ 135890 h 1152"/>
                <a:gd name="T22" fmla="*/ 309245 w 1023"/>
                <a:gd name="T23" fmla="*/ 81280 h 1152"/>
                <a:gd name="T24" fmla="*/ 338455 w 1023"/>
                <a:gd name="T25" fmla="*/ 95885 h 1152"/>
                <a:gd name="T26" fmla="*/ 381635 w 1023"/>
                <a:gd name="T27" fmla="*/ 132715 h 1152"/>
                <a:gd name="T28" fmla="*/ 455930 w 1023"/>
                <a:gd name="T29" fmla="*/ 94615 h 1152"/>
                <a:gd name="T30" fmla="*/ 461645 w 1023"/>
                <a:gd name="T31" fmla="*/ 13970 h 1152"/>
                <a:gd name="T32" fmla="*/ 493395 w 1023"/>
                <a:gd name="T33" fmla="*/ 3175 h 1152"/>
                <a:gd name="T34" fmla="*/ 501015 w 1023"/>
                <a:gd name="T35" fmla="*/ 635 h 1152"/>
                <a:gd name="T36" fmla="*/ 507365 w 1023"/>
                <a:gd name="T37" fmla="*/ 3175 h 1152"/>
                <a:gd name="T38" fmla="*/ 507365 w 1023"/>
                <a:gd name="T39" fmla="*/ 7620 h 1152"/>
                <a:gd name="T40" fmla="*/ 511175 w 1023"/>
                <a:gd name="T41" fmla="*/ 6350 h 1152"/>
                <a:gd name="T42" fmla="*/ 516890 w 1023"/>
                <a:gd name="T43" fmla="*/ 8255 h 1152"/>
                <a:gd name="T44" fmla="*/ 519430 w 1023"/>
                <a:gd name="T45" fmla="*/ 13335 h 1152"/>
                <a:gd name="T46" fmla="*/ 523240 w 1023"/>
                <a:gd name="T47" fmla="*/ 15240 h 1152"/>
                <a:gd name="T48" fmla="*/ 526415 w 1023"/>
                <a:gd name="T49" fmla="*/ 20320 h 1152"/>
                <a:gd name="T50" fmla="*/ 532765 w 1023"/>
                <a:gd name="T51" fmla="*/ 19050 h 1152"/>
                <a:gd name="T52" fmla="*/ 537845 w 1023"/>
                <a:gd name="T53" fmla="*/ 13335 h 1152"/>
                <a:gd name="T54" fmla="*/ 542290 w 1023"/>
                <a:gd name="T55" fmla="*/ 15240 h 1152"/>
                <a:gd name="T56" fmla="*/ 548005 w 1023"/>
                <a:gd name="T57" fmla="*/ 15875 h 1152"/>
                <a:gd name="T58" fmla="*/ 548640 w 1023"/>
                <a:gd name="T59" fmla="*/ 20320 h 1152"/>
                <a:gd name="T60" fmla="*/ 554990 w 1023"/>
                <a:gd name="T61" fmla="*/ 19685 h 1152"/>
                <a:gd name="T62" fmla="*/ 558800 w 1023"/>
                <a:gd name="T63" fmla="*/ 27305 h 1152"/>
                <a:gd name="T64" fmla="*/ 559435 w 1023"/>
                <a:gd name="T65" fmla="*/ 34290 h 1152"/>
                <a:gd name="T66" fmla="*/ 563880 w 1023"/>
                <a:gd name="T67" fmla="*/ 39370 h 1152"/>
                <a:gd name="T68" fmla="*/ 571500 w 1023"/>
                <a:gd name="T69" fmla="*/ 38100 h 1152"/>
                <a:gd name="T70" fmla="*/ 579120 w 1023"/>
                <a:gd name="T71" fmla="*/ 46990 h 1152"/>
                <a:gd name="T72" fmla="*/ 579755 w 1023"/>
                <a:gd name="T73" fmla="*/ 52070 h 1152"/>
                <a:gd name="T74" fmla="*/ 574675 w 1023"/>
                <a:gd name="T75" fmla="*/ 59690 h 1152"/>
                <a:gd name="T76" fmla="*/ 564515 w 1023"/>
                <a:gd name="T77" fmla="*/ 76200 h 1152"/>
                <a:gd name="T78" fmla="*/ 604520 w 1023"/>
                <a:gd name="T79" fmla="*/ 133350 h 1152"/>
                <a:gd name="T80" fmla="*/ 640715 w 1023"/>
                <a:gd name="T81" fmla="*/ 217170 h 1152"/>
                <a:gd name="T82" fmla="*/ 648970 w 1023"/>
                <a:gd name="T83" fmla="*/ 248285 h 1152"/>
                <a:gd name="T84" fmla="*/ 629285 w 1023"/>
                <a:gd name="T85" fmla="*/ 276225 h 1152"/>
                <a:gd name="T86" fmla="*/ 542925 w 1023"/>
                <a:gd name="T87" fmla="*/ 320040 h 1152"/>
                <a:gd name="T88" fmla="*/ 488950 w 1023"/>
                <a:gd name="T89" fmla="*/ 471170 h 1152"/>
                <a:gd name="T90" fmla="*/ 515620 w 1023"/>
                <a:gd name="T91" fmla="*/ 644525 h 1152"/>
                <a:gd name="T92" fmla="*/ 380365 w 1023"/>
                <a:gd name="T93" fmla="*/ 665480 h 1152"/>
                <a:gd name="T94" fmla="*/ 296545 w 1023"/>
                <a:gd name="T95" fmla="*/ 731520 h 1152"/>
                <a:gd name="T96" fmla="*/ 242570 w 1023"/>
                <a:gd name="T97" fmla="*/ 658495 h 1152"/>
                <a:gd name="T98" fmla="*/ 199390 w 1023"/>
                <a:gd name="T99" fmla="*/ 647700 h 1152"/>
                <a:gd name="T100" fmla="*/ 74295 w 1023"/>
                <a:gd name="T101" fmla="*/ 694055 h 1152"/>
                <a:gd name="T102" fmla="*/ 38100 w 1023"/>
                <a:gd name="T103" fmla="*/ 655320 h 1152"/>
                <a:gd name="T104" fmla="*/ 1905 w 1023"/>
                <a:gd name="T105" fmla="*/ 598170 h 1152"/>
                <a:gd name="T106" fmla="*/ 4445 w 1023"/>
                <a:gd name="T107" fmla="*/ 598805 h 1152"/>
                <a:gd name="T108" fmla="*/ 20955 w 1023"/>
                <a:gd name="T109" fmla="*/ 598170 h 1152"/>
                <a:gd name="T110" fmla="*/ 42545 w 1023"/>
                <a:gd name="T111" fmla="*/ 537845 h 1152"/>
                <a:gd name="T112" fmla="*/ 35560 w 1023"/>
                <a:gd name="T113" fmla="*/ 509270 h 1152"/>
                <a:gd name="T114" fmla="*/ 53975 w 1023"/>
                <a:gd name="T115" fmla="*/ 464820 h 11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23"/>
                <a:gd name="T175" fmla="*/ 0 h 1152"/>
                <a:gd name="T176" fmla="*/ 1023 w 1023"/>
                <a:gd name="T177" fmla="*/ 1152 h 11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23" h="1152">
                  <a:moveTo>
                    <a:pt x="91" y="731"/>
                  </a:moveTo>
                  <a:lnTo>
                    <a:pt x="120" y="720"/>
                  </a:lnTo>
                  <a:lnTo>
                    <a:pt x="147" y="657"/>
                  </a:lnTo>
                  <a:lnTo>
                    <a:pt x="160" y="658"/>
                  </a:lnTo>
                  <a:lnTo>
                    <a:pt x="158" y="670"/>
                  </a:lnTo>
                  <a:lnTo>
                    <a:pt x="199" y="678"/>
                  </a:lnTo>
                  <a:lnTo>
                    <a:pt x="188" y="686"/>
                  </a:lnTo>
                  <a:lnTo>
                    <a:pt x="180" y="693"/>
                  </a:lnTo>
                  <a:lnTo>
                    <a:pt x="178" y="698"/>
                  </a:lnTo>
                  <a:lnTo>
                    <a:pt x="182" y="702"/>
                  </a:lnTo>
                  <a:lnTo>
                    <a:pt x="194" y="701"/>
                  </a:lnTo>
                  <a:lnTo>
                    <a:pt x="196" y="711"/>
                  </a:lnTo>
                  <a:lnTo>
                    <a:pt x="163" y="721"/>
                  </a:lnTo>
                  <a:lnTo>
                    <a:pt x="163" y="727"/>
                  </a:lnTo>
                  <a:lnTo>
                    <a:pt x="153" y="736"/>
                  </a:lnTo>
                  <a:lnTo>
                    <a:pt x="156" y="743"/>
                  </a:lnTo>
                  <a:lnTo>
                    <a:pt x="159" y="743"/>
                  </a:lnTo>
                  <a:lnTo>
                    <a:pt x="165" y="739"/>
                  </a:lnTo>
                  <a:lnTo>
                    <a:pt x="181" y="733"/>
                  </a:lnTo>
                  <a:lnTo>
                    <a:pt x="182" y="766"/>
                  </a:lnTo>
                  <a:lnTo>
                    <a:pt x="200" y="764"/>
                  </a:lnTo>
                  <a:lnTo>
                    <a:pt x="197" y="740"/>
                  </a:lnTo>
                  <a:lnTo>
                    <a:pt x="209" y="726"/>
                  </a:lnTo>
                  <a:lnTo>
                    <a:pt x="211" y="715"/>
                  </a:lnTo>
                  <a:lnTo>
                    <a:pt x="228" y="699"/>
                  </a:lnTo>
                  <a:lnTo>
                    <a:pt x="264" y="699"/>
                  </a:lnTo>
                  <a:lnTo>
                    <a:pt x="265" y="697"/>
                  </a:lnTo>
                  <a:lnTo>
                    <a:pt x="261" y="682"/>
                  </a:lnTo>
                  <a:lnTo>
                    <a:pt x="262" y="680"/>
                  </a:lnTo>
                  <a:lnTo>
                    <a:pt x="273" y="662"/>
                  </a:lnTo>
                  <a:lnTo>
                    <a:pt x="298" y="671"/>
                  </a:lnTo>
                  <a:lnTo>
                    <a:pt x="305" y="683"/>
                  </a:lnTo>
                  <a:lnTo>
                    <a:pt x="304" y="688"/>
                  </a:lnTo>
                  <a:lnTo>
                    <a:pt x="331" y="692"/>
                  </a:lnTo>
                  <a:lnTo>
                    <a:pt x="408" y="701"/>
                  </a:lnTo>
                  <a:lnTo>
                    <a:pt x="408" y="708"/>
                  </a:lnTo>
                  <a:lnTo>
                    <a:pt x="455" y="713"/>
                  </a:lnTo>
                  <a:lnTo>
                    <a:pt x="443" y="686"/>
                  </a:lnTo>
                  <a:lnTo>
                    <a:pt x="418" y="690"/>
                  </a:lnTo>
                  <a:lnTo>
                    <a:pt x="411" y="675"/>
                  </a:lnTo>
                  <a:lnTo>
                    <a:pt x="440" y="659"/>
                  </a:lnTo>
                  <a:lnTo>
                    <a:pt x="437" y="624"/>
                  </a:lnTo>
                  <a:lnTo>
                    <a:pt x="436" y="609"/>
                  </a:lnTo>
                  <a:lnTo>
                    <a:pt x="436" y="595"/>
                  </a:lnTo>
                  <a:lnTo>
                    <a:pt x="429" y="600"/>
                  </a:lnTo>
                  <a:lnTo>
                    <a:pt x="424" y="589"/>
                  </a:lnTo>
                  <a:lnTo>
                    <a:pt x="410" y="583"/>
                  </a:lnTo>
                  <a:lnTo>
                    <a:pt x="410" y="567"/>
                  </a:lnTo>
                  <a:lnTo>
                    <a:pt x="422" y="554"/>
                  </a:lnTo>
                  <a:lnTo>
                    <a:pt x="422" y="533"/>
                  </a:lnTo>
                  <a:lnTo>
                    <a:pt x="430" y="545"/>
                  </a:lnTo>
                  <a:lnTo>
                    <a:pt x="433" y="541"/>
                  </a:lnTo>
                  <a:lnTo>
                    <a:pt x="436" y="543"/>
                  </a:lnTo>
                  <a:lnTo>
                    <a:pt x="439" y="566"/>
                  </a:lnTo>
                  <a:lnTo>
                    <a:pt x="448" y="569"/>
                  </a:lnTo>
                  <a:lnTo>
                    <a:pt x="455" y="559"/>
                  </a:lnTo>
                  <a:lnTo>
                    <a:pt x="454" y="534"/>
                  </a:lnTo>
                  <a:lnTo>
                    <a:pt x="467" y="524"/>
                  </a:lnTo>
                  <a:lnTo>
                    <a:pt x="465" y="518"/>
                  </a:lnTo>
                  <a:lnTo>
                    <a:pt x="458" y="520"/>
                  </a:lnTo>
                  <a:lnTo>
                    <a:pt x="431" y="489"/>
                  </a:lnTo>
                  <a:lnTo>
                    <a:pt x="423" y="478"/>
                  </a:lnTo>
                  <a:lnTo>
                    <a:pt x="411" y="473"/>
                  </a:lnTo>
                  <a:lnTo>
                    <a:pt x="417" y="452"/>
                  </a:lnTo>
                  <a:lnTo>
                    <a:pt x="400" y="447"/>
                  </a:lnTo>
                  <a:lnTo>
                    <a:pt x="406" y="405"/>
                  </a:lnTo>
                  <a:lnTo>
                    <a:pt x="433" y="377"/>
                  </a:lnTo>
                  <a:lnTo>
                    <a:pt x="436" y="378"/>
                  </a:lnTo>
                  <a:lnTo>
                    <a:pt x="464" y="331"/>
                  </a:lnTo>
                  <a:lnTo>
                    <a:pt x="454" y="321"/>
                  </a:lnTo>
                  <a:lnTo>
                    <a:pt x="456" y="311"/>
                  </a:lnTo>
                  <a:lnTo>
                    <a:pt x="452" y="299"/>
                  </a:lnTo>
                  <a:lnTo>
                    <a:pt x="447" y="290"/>
                  </a:lnTo>
                  <a:lnTo>
                    <a:pt x="451" y="278"/>
                  </a:lnTo>
                  <a:lnTo>
                    <a:pt x="444" y="271"/>
                  </a:lnTo>
                  <a:lnTo>
                    <a:pt x="459" y="227"/>
                  </a:lnTo>
                  <a:lnTo>
                    <a:pt x="459" y="214"/>
                  </a:lnTo>
                  <a:lnTo>
                    <a:pt x="464" y="206"/>
                  </a:lnTo>
                  <a:lnTo>
                    <a:pt x="468" y="190"/>
                  </a:lnTo>
                  <a:lnTo>
                    <a:pt x="473" y="190"/>
                  </a:lnTo>
                  <a:lnTo>
                    <a:pt x="483" y="181"/>
                  </a:lnTo>
                  <a:lnTo>
                    <a:pt x="484" y="163"/>
                  </a:lnTo>
                  <a:lnTo>
                    <a:pt x="492" y="132"/>
                  </a:lnTo>
                  <a:lnTo>
                    <a:pt x="487" y="128"/>
                  </a:lnTo>
                  <a:lnTo>
                    <a:pt x="473" y="123"/>
                  </a:lnTo>
                  <a:lnTo>
                    <a:pt x="475" y="118"/>
                  </a:lnTo>
                  <a:lnTo>
                    <a:pt x="482" y="120"/>
                  </a:lnTo>
                  <a:lnTo>
                    <a:pt x="488" y="124"/>
                  </a:lnTo>
                  <a:lnTo>
                    <a:pt x="497" y="133"/>
                  </a:lnTo>
                  <a:lnTo>
                    <a:pt x="529" y="136"/>
                  </a:lnTo>
                  <a:lnTo>
                    <a:pt x="533" y="151"/>
                  </a:lnTo>
                  <a:lnTo>
                    <a:pt x="548" y="152"/>
                  </a:lnTo>
                  <a:lnTo>
                    <a:pt x="563" y="145"/>
                  </a:lnTo>
                  <a:lnTo>
                    <a:pt x="571" y="150"/>
                  </a:lnTo>
                  <a:lnTo>
                    <a:pt x="577" y="157"/>
                  </a:lnTo>
                  <a:lnTo>
                    <a:pt x="576" y="170"/>
                  </a:lnTo>
                  <a:lnTo>
                    <a:pt x="607" y="191"/>
                  </a:lnTo>
                  <a:lnTo>
                    <a:pt x="601" y="209"/>
                  </a:lnTo>
                  <a:lnTo>
                    <a:pt x="632" y="195"/>
                  </a:lnTo>
                  <a:lnTo>
                    <a:pt x="650" y="202"/>
                  </a:lnTo>
                  <a:lnTo>
                    <a:pt x="657" y="185"/>
                  </a:lnTo>
                  <a:lnTo>
                    <a:pt x="669" y="167"/>
                  </a:lnTo>
                  <a:lnTo>
                    <a:pt x="685" y="175"/>
                  </a:lnTo>
                  <a:lnTo>
                    <a:pt x="698" y="162"/>
                  </a:lnTo>
                  <a:lnTo>
                    <a:pt x="718" y="149"/>
                  </a:lnTo>
                  <a:lnTo>
                    <a:pt x="706" y="122"/>
                  </a:lnTo>
                  <a:lnTo>
                    <a:pt x="699" y="113"/>
                  </a:lnTo>
                  <a:lnTo>
                    <a:pt x="671" y="111"/>
                  </a:lnTo>
                  <a:lnTo>
                    <a:pt x="665" y="104"/>
                  </a:lnTo>
                  <a:lnTo>
                    <a:pt x="715" y="25"/>
                  </a:lnTo>
                  <a:lnTo>
                    <a:pt x="719" y="17"/>
                  </a:lnTo>
                  <a:lnTo>
                    <a:pt x="727" y="22"/>
                  </a:lnTo>
                  <a:lnTo>
                    <a:pt x="737" y="25"/>
                  </a:lnTo>
                  <a:lnTo>
                    <a:pt x="747" y="27"/>
                  </a:lnTo>
                  <a:lnTo>
                    <a:pt x="753" y="21"/>
                  </a:lnTo>
                  <a:lnTo>
                    <a:pt x="759" y="16"/>
                  </a:lnTo>
                  <a:lnTo>
                    <a:pt x="759" y="10"/>
                  </a:lnTo>
                  <a:lnTo>
                    <a:pt x="767" y="14"/>
                  </a:lnTo>
                  <a:lnTo>
                    <a:pt x="777" y="5"/>
                  </a:lnTo>
                  <a:lnTo>
                    <a:pt x="781" y="2"/>
                  </a:lnTo>
                  <a:lnTo>
                    <a:pt x="782" y="0"/>
                  </a:lnTo>
                  <a:lnTo>
                    <a:pt x="783" y="1"/>
                  </a:lnTo>
                  <a:lnTo>
                    <a:pt x="783" y="2"/>
                  </a:lnTo>
                  <a:lnTo>
                    <a:pt x="784" y="4"/>
                  </a:lnTo>
                  <a:lnTo>
                    <a:pt x="787" y="1"/>
                  </a:lnTo>
                  <a:lnTo>
                    <a:pt x="789" y="1"/>
                  </a:lnTo>
                  <a:lnTo>
                    <a:pt x="791" y="5"/>
                  </a:lnTo>
                  <a:lnTo>
                    <a:pt x="791" y="8"/>
                  </a:lnTo>
                  <a:lnTo>
                    <a:pt x="793" y="8"/>
                  </a:lnTo>
                  <a:lnTo>
                    <a:pt x="793" y="7"/>
                  </a:lnTo>
                  <a:lnTo>
                    <a:pt x="794" y="5"/>
                  </a:lnTo>
                  <a:lnTo>
                    <a:pt x="796" y="5"/>
                  </a:lnTo>
                  <a:lnTo>
                    <a:pt x="799" y="5"/>
                  </a:lnTo>
                  <a:lnTo>
                    <a:pt x="800" y="6"/>
                  </a:lnTo>
                  <a:lnTo>
                    <a:pt x="799" y="7"/>
                  </a:lnTo>
                  <a:lnTo>
                    <a:pt x="797" y="8"/>
                  </a:lnTo>
                  <a:lnTo>
                    <a:pt x="796" y="8"/>
                  </a:lnTo>
                  <a:lnTo>
                    <a:pt x="796" y="9"/>
                  </a:lnTo>
                  <a:lnTo>
                    <a:pt x="796" y="11"/>
                  </a:lnTo>
                  <a:lnTo>
                    <a:pt x="799" y="12"/>
                  </a:lnTo>
                  <a:lnTo>
                    <a:pt x="800" y="12"/>
                  </a:lnTo>
                  <a:lnTo>
                    <a:pt x="800" y="13"/>
                  </a:lnTo>
                  <a:lnTo>
                    <a:pt x="800" y="14"/>
                  </a:lnTo>
                  <a:lnTo>
                    <a:pt x="802" y="14"/>
                  </a:lnTo>
                  <a:lnTo>
                    <a:pt x="804" y="13"/>
                  </a:lnTo>
                  <a:lnTo>
                    <a:pt x="805" y="12"/>
                  </a:lnTo>
                  <a:lnTo>
                    <a:pt x="805" y="10"/>
                  </a:lnTo>
                  <a:lnTo>
                    <a:pt x="805" y="9"/>
                  </a:lnTo>
                  <a:lnTo>
                    <a:pt x="806" y="8"/>
                  </a:lnTo>
                  <a:lnTo>
                    <a:pt x="806" y="9"/>
                  </a:lnTo>
                  <a:lnTo>
                    <a:pt x="808" y="12"/>
                  </a:lnTo>
                  <a:lnTo>
                    <a:pt x="809" y="10"/>
                  </a:lnTo>
                  <a:lnTo>
                    <a:pt x="813" y="12"/>
                  </a:lnTo>
                  <a:lnTo>
                    <a:pt x="814" y="13"/>
                  </a:lnTo>
                  <a:lnTo>
                    <a:pt x="814" y="14"/>
                  </a:lnTo>
                  <a:lnTo>
                    <a:pt x="816" y="16"/>
                  </a:lnTo>
                  <a:lnTo>
                    <a:pt x="817" y="14"/>
                  </a:lnTo>
                  <a:lnTo>
                    <a:pt x="820" y="18"/>
                  </a:lnTo>
                  <a:lnTo>
                    <a:pt x="820" y="19"/>
                  </a:lnTo>
                  <a:lnTo>
                    <a:pt x="818" y="20"/>
                  </a:lnTo>
                  <a:lnTo>
                    <a:pt x="818" y="21"/>
                  </a:lnTo>
                  <a:lnTo>
                    <a:pt x="817" y="21"/>
                  </a:lnTo>
                  <a:lnTo>
                    <a:pt x="815" y="21"/>
                  </a:lnTo>
                  <a:lnTo>
                    <a:pt x="815" y="22"/>
                  </a:lnTo>
                  <a:lnTo>
                    <a:pt x="815" y="24"/>
                  </a:lnTo>
                  <a:lnTo>
                    <a:pt x="818" y="27"/>
                  </a:lnTo>
                  <a:lnTo>
                    <a:pt x="821" y="28"/>
                  </a:lnTo>
                  <a:lnTo>
                    <a:pt x="824" y="24"/>
                  </a:lnTo>
                  <a:lnTo>
                    <a:pt x="826" y="24"/>
                  </a:lnTo>
                  <a:lnTo>
                    <a:pt x="828" y="28"/>
                  </a:lnTo>
                  <a:lnTo>
                    <a:pt x="828" y="29"/>
                  </a:lnTo>
                  <a:lnTo>
                    <a:pt x="829" y="29"/>
                  </a:lnTo>
                  <a:lnTo>
                    <a:pt x="828" y="30"/>
                  </a:lnTo>
                  <a:lnTo>
                    <a:pt x="828" y="31"/>
                  </a:lnTo>
                  <a:lnTo>
                    <a:pt x="829" y="32"/>
                  </a:lnTo>
                  <a:lnTo>
                    <a:pt x="830" y="32"/>
                  </a:lnTo>
                  <a:lnTo>
                    <a:pt x="831" y="33"/>
                  </a:lnTo>
                  <a:lnTo>
                    <a:pt x="832" y="31"/>
                  </a:lnTo>
                  <a:lnTo>
                    <a:pt x="835" y="33"/>
                  </a:lnTo>
                  <a:lnTo>
                    <a:pt x="836" y="33"/>
                  </a:lnTo>
                  <a:lnTo>
                    <a:pt x="838" y="31"/>
                  </a:lnTo>
                  <a:lnTo>
                    <a:pt x="839" y="30"/>
                  </a:lnTo>
                  <a:lnTo>
                    <a:pt x="838" y="29"/>
                  </a:lnTo>
                  <a:lnTo>
                    <a:pt x="839" y="28"/>
                  </a:lnTo>
                  <a:lnTo>
                    <a:pt x="840" y="27"/>
                  </a:lnTo>
                  <a:lnTo>
                    <a:pt x="840" y="23"/>
                  </a:lnTo>
                  <a:lnTo>
                    <a:pt x="843" y="22"/>
                  </a:lnTo>
                  <a:lnTo>
                    <a:pt x="845" y="21"/>
                  </a:lnTo>
                  <a:lnTo>
                    <a:pt x="847" y="21"/>
                  </a:lnTo>
                  <a:lnTo>
                    <a:pt x="849" y="21"/>
                  </a:lnTo>
                  <a:lnTo>
                    <a:pt x="849" y="22"/>
                  </a:lnTo>
                  <a:lnTo>
                    <a:pt x="850" y="25"/>
                  </a:lnTo>
                  <a:lnTo>
                    <a:pt x="851" y="27"/>
                  </a:lnTo>
                  <a:lnTo>
                    <a:pt x="852" y="27"/>
                  </a:lnTo>
                  <a:lnTo>
                    <a:pt x="853" y="24"/>
                  </a:lnTo>
                  <a:lnTo>
                    <a:pt x="854" y="24"/>
                  </a:lnTo>
                  <a:lnTo>
                    <a:pt x="856" y="25"/>
                  </a:lnTo>
                  <a:lnTo>
                    <a:pt x="857" y="24"/>
                  </a:lnTo>
                  <a:lnTo>
                    <a:pt x="859" y="23"/>
                  </a:lnTo>
                  <a:lnTo>
                    <a:pt x="861" y="22"/>
                  </a:lnTo>
                  <a:lnTo>
                    <a:pt x="863" y="23"/>
                  </a:lnTo>
                  <a:lnTo>
                    <a:pt x="863" y="24"/>
                  </a:lnTo>
                  <a:lnTo>
                    <a:pt x="863" y="25"/>
                  </a:lnTo>
                  <a:lnTo>
                    <a:pt x="863" y="27"/>
                  </a:lnTo>
                  <a:lnTo>
                    <a:pt x="863" y="28"/>
                  </a:lnTo>
                  <a:lnTo>
                    <a:pt x="862" y="29"/>
                  </a:lnTo>
                  <a:lnTo>
                    <a:pt x="861" y="29"/>
                  </a:lnTo>
                  <a:lnTo>
                    <a:pt x="862" y="31"/>
                  </a:lnTo>
                  <a:lnTo>
                    <a:pt x="863" y="32"/>
                  </a:lnTo>
                  <a:lnTo>
                    <a:pt x="864" y="32"/>
                  </a:lnTo>
                  <a:lnTo>
                    <a:pt x="867" y="30"/>
                  </a:lnTo>
                  <a:lnTo>
                    <a:pt x="868" y="29"/>
                  </a:lnTo>
                  <a:lnTo>
                    <a:pt x="869" y="28"/>
                  </a:lnTo>
                  <a:lnTo>
                    <a:pt x="873" y="29"/>
                  </a:lnTo>
                  <a:lnTo>
                    <a:pt x="874" y="30"/>
                  </a:lnTo>
                  <a:lnTo>
                    <a:pt x="875" y="30"/>
                  </a:lnTo>
                  <a:lnTo>
                    <a:pt x="874" y="31"/>
                  </a:lnTo>
                  <a:lnTo>
                    <a:pt x="874" y="32"/>
                  </a:lnTo>
                  <a:lnTo>
                    <a:pt x="876" y="33"/>
                  </a:lnTo>
                  <a:lnTo>
                    <a:pt x="876" y="34"/>
                  </a:lnTo>
                  <a:lnTo>
                    <a:pt x="878" y="36"/>
                  </a:lnTo>
                  <a:lnTo>
                    <a:pt x="877" y="39"/>
                  </a:lnTo>
                  <a:lnTo>
                    <a:pt x="878" y="40"/>
                  </a:lnTo>
                  <a:lnTo>
                    <a:pt x="880" y="43"/>
                  </a:lnTo>
                  <a:lnTo>
                    <a:pt x="884" y="45"/>
                  </a:lnTo>
                  <a:lnTo>
                    <a:pt x="885" y="46"/>
                  </a:lnTo>
                  <a:lnTo>
                    <a:pt x="885" y="50"/>
                  </a:lnTo>
                  <a:lnTo>
                    <a:pt x="885" y="51"/>
                  </a:lnTo>
                  <a:lnTo>
                    <a:pt x="884" y="52"/>
                  </a:lnTo>
                  <a:lnTo>
                    <a:pt x="883" y="53"/>
                  </a:lnTo>
                  <a:lnTo>
                    <a:pt x="881" y="54"/>
                  </a:lnTo>
                  <a:lnTo>
                    <a:pt x="881" y="56"/>
                  </a:lnTo>
                  <a:lnTo>
                    <a:pt x="883" y="56"/>
                  </a:lnTo>
                  <a:lnTo>
                    <a:pt x="885" y="57"/>
                  </a:lnTo>
                  <a:lnTo>
                    <a:pt x="886" y="57"/>
                  </a:lnTo>
                  <a:lnTo>
                    <a:pt x="886" y="59"/>
                  </a:lnTo>
                  <a:lnTo>
                    <a:pt x="887" y="60"/>
                  </a:lnTo>
                  <a:lnTo>
                    <a:pt x="888" y="62"/>
                  </a:lnTo>
                  <a:lnTo>
                    <a:pt x="889" y="60"/>
                  </a:lnTo>
                  <a:lnTo>
                    <a:pt x="890" y="59"/>
                  </a:lnTo>
                  <a:lnTo>
                    <a:pt x="892" y="59"/>
                  </a:lnTo>
                  <a:lnTo>
                    <a:pt x="895" y="60"/>
                  </a:lnTo>
                  <a:lnTo>
                    <a:pt x="897" y="60"/>
                  </a:lnTo>
                  <a:lnTo>
                    <a:pt x="900" y="59"/>
                  </a:lnTo>
                  <a:lnTo>
                    <a:pt x="900" y="60"/>
                  </a:lnTo>
                  <a:lnTo>
                    <a:pt x="901" y="60"/>
                  </a:lnTo>
                  <a:lnTo>
                    <a:pt x="901" y="63"/>
                  </a:lnTo>
                  <a:lnTo>
                    <a:pt x="903" y="66"/>
                  </a:lnTo>
                  <a:lnTo>
                    <a:pt x="904" y="69"/>
                  </a:lnTo>
                  <a:lnTo>
                    <a:pt x="908" y="71"/>
                  </a:lnTo>
                  <a:lnTo>
                    <a:pt x="911" y="72"/>
                  </a:lnTo>
                  <a:lnTo>
                    <a:pt x="912" y="74"/>
                  </a:lnTo>
                  <a:lnTo>
                    <a:pt x="912" y="75"/>
                  </a:lnTo>
                  <a:lnTo>
                    <a:pt x="911" y="77"/>
                  </a:lnTo>
                  <a:lnTo>
                    <a:pt x="911" y="78"/>
                  </a:lnTo>
                  <a:lnTo>
                    <a:pt x="912" y="80"/>
                  </a:lnTo>
                  <a:lnTo>
                    <a:pt x="912" y="81"/>
                  </a:lnTo>
                  <a:lnTo>
                    <a:pt x="913" y="81"/>
                  </a:lnTo>
                  <a:lnTo>
                    <a:pt x="913" y="82"/>
                  </a:lnTo>
                  <a:lnTo>
                    <a:pt x="913" y="85"/>
                  </a:lnTo>
                  <a:lnTo>
                    <a:pt x="912" y="86"/>
                  </a:lnTo>
                  <a:lnTo>
                    <a:pt x="912" y="87"/>
                  </a:lnTo>
                  <a:lnTo>
                    <a:pt x="910" y="88"/>
                  </a:lnTo>
                  <a:lnTo>
                    <a:pt x="908" y="90"/>
                  </a:lnTo>
                  <a:lnTo>
                    <a:pt x="907" y="92"/>
                  </a:lnTo>
                  <a:lnTo>
                    <a:pt x="905" y="94"/>
                  </a:lnTo>
                  <a:lnTo>
                    <a:pt x="902" y="97"/>
                  </a:lnTo>
                  <a:lnTo>
                    <a:pt x="898" y="98"/>
                  </a:lnTo>
                  <a:lnTo>
                    <a:pt x="896" y="99"/>
                  </a:lnTo>
                  <a:lnTo>
                    <a:pt x="893" y="102"/>
                  </a:lnTo>
                  <a:lnTo>
                    <a:pt x="892" y="102"/>
                  </a:lnTo>
                  <a:lnTo>
                    <a:pt x="909" y="104"/>
                  </a:lnTo>
                  <a:lnTo>
                    <a:pt x="889" y="120"/>
                  </a:lnTo>
                  <a:lnTo>
                    <a:pt x="886" y="122"/>
                  </a:lnTo>
                  <a:lnTo>
                    <a:pt x="886" y="140"/>
                  </a:lnTo>
                  <a:lnTo>
                    <a:pt x="921" y="184"/>
                  </a:lnTo>
                  <a:lnTo>
                    <a:pt x="925" y="183"/>
                  </a:lnTo>
                  <a:lnTo>
                    <a:pt x="943" y="193"/>
                  </a:lnTo>
                  <a:lnTo>
                    <a:pt x="948" y="204"/>
                  </a:lnTo>
                  <a:lnTo>
                    <a:pt x="952" y="210"/>
                  </a:lnTo>
                  <a:lnTo>
                    <a:pt x="951" y="232"/>
                  </a:lnTo>
                  <a:lnTo>
                    <a:pt x="970" y="265"/>
                  </a:lnTo>
                  <a:lnTo>
                    <a:pt x="971" y="287"/>
                  </a:lnTo>
                  <a:lnTo>
                    <a:pt x="996" y="296"/>
                  </a:lnTo>
                  <a:lnTo>
                    <a:pt x="1012" y="324"/>
                  </a:lnTo>
                  <a:lnTo>
                    <a:pt x="1010" y="333"/>
                  </a:lnTo>
                  <a:lnTo>
                    <a:pt x="1009" y="342"/>
                  </a:lnTo>
                  <a:lnTo>
                    <a:pt x="1004" y="336"/>
                  </a:lnTo>
                  <a:lnTo>
                    <a:pt x="1000" y="336"/>
                  </a:lnTo>
                  <a:lnTo>
                    <a:pt x="992" y="350"/>
                  </a:lnTo>
                  <a:lnTo>
                    <a:pt x="1009" y="371"/>
                  </a:lnTo>
                  <a:lnTo>
                    <a:pt x="1017" y="372"/>
                  </a:lnTo>
                  <a:lnTo>
                    <a:pt x="1023" y="373"/>
                  </a:lnTo>
                  <a:lnTo>
                    <a:pt x="1022" y="391"/>
                  </a:lnTo>
                  <a:lnTo>
                    <a:pt x="1018" y="391"/>
                  </a:lnTo>
                  <a:lnTo>
                    <a:pt x="1017" y="406"/>
                  </a:lnTo>
                  <a:lnTo>
                    <a:pt x="1013" y="423"/>
                  </a:lnTo>
                  <a:lnTo>
                    <a:pt x="1012" y="442"/>
                  </a:lnTo>
                  <a:lnTo>
                    <a:pt x="1011" y="450"/>
                  </a:lnTo>
                  <a:lnTo>
                    <a:pt x="997" y="452"/>
                  </a:lnTo>
                  <a:lnTo>
                    <a:pt x="991" y="435"/>
                  </a:lnTo>
                  <a:lnTo>
                    <a:pt x="981" y="414"/>
                  </a:lnTo>
                  <a:lnTo>
                    <a:pt x="965" y="402"/>
                  </a:lnTo>
                  <a:lnTo>
                    <a:pt x="949" y="401"/>
                  </a:lnTo>
                  <a:lnTo>
                    <a:pt x="925" y="406"/>
                  </a:lnTo>
                  <a:lnTo>
                    <a:pt x="913" y="418"/>
                  </a:lnTo>
                  <a:lnTo>
                    <a:pt x="872" y="482"/>
                  </a:lnTo>
                  <a:lnTo>
                    <a:pt x="855" y="504"/>
                  </a:lnTo>
                  <a:lnTo>
                    <a:pt x="811" y="554"/>
                  </a:lnTo>
                  <a:lnTo>
                    <a:pt x="805" y="562"/>
                  </a:lnTo>
                  <a:lnTo>
                    <a:pt x="805" y="615"/>
                  </a:lnTo>
                  <a:lnTo>
                    <a:pt x="784" y="645"/>
                  </a:lnTo>
                  <a:lnTo>
                    <a:pt x="783" y="665"/>
                  </a:lnTo>
                  <a:lnTo>
                    <a:pt x="787" y="707"/>
                  </a:lnTo>
                  <a:lnTo>
                    <a:pt x="770" y="742"/>
                  </a:lnTo>
                  <a:lnTo>
                    <a:pt x="757" y="773"/>
                  </a:lnTo>
                  <a:lnTo>
                    <a:pt x="779" y="841"/>
                  </a:lnTo>
                  <a:lnTo>
                    <a:pt x="793" y="893"/>
                  </a:lnTo>
                  <a:lnTo>
                    <a:pt x="816" y="942"/>
                  </a:lnTo>
                  <a:lnTo>
                    <a:pt x="818" y="972"/>
                  </a:lnTo>
                  <a:lnTo>
                    <a:pt x="816" y="996"/>
                  </a:lnTo>
                  <a:lnTo>
                    <a:pt x="812" y="1015"/>
                  </a:lnTo>
                  <a:lnTo>
                    <a:pt x="803" y="1025"/>
                  </a:lnTo>
                  <a:lnTo>
                    <a:pt x="784" y="1043"/>
                  </a:lnTo>
                  <a:lnTo>
                    <a:pt x="767" y="1050"/>
                  </a:lnTo>
                  <a:lnTo>
                    <a:pt x="737" y="1052"/>
                  </a:lnTo>
                  <a:lnTo>
                    <a:pt x="705" y="1050"/>
                  </a:lnTo>
                  <a:lnTo>
                    <a:pt x="615" y="1041"/>
                  </a:lnTo>
                  <a:lnTo>
                    <a:pt x="599" y="1048"/>
                  </a:lnTo>
                  <a:lnTo>
                    <a:pt x="589" y="1055"/>
                  </a:lnTo>
                  <a:lnTo>
                    <a:pt x="566" y="1083"/>
                  </a:lnTo>
                  <a:lnTo>
                    <a:pt x="561" y="1090"/>
                  </a:lnTo>
                  <a:lnTo>
                    <a:pt x="530" y="1130"/>
                  </a:lnTo>
                  <a:lnTo>
                    <a:pt x="512" y="1143"/>
                  </a:lnTo>
                  <a:lnTo>
                    <a:pt x="491" y="1150"/>
                  </a:lnTo>
                  <a:lnTo>
                    <a:pt x="467" y="1152"/>
                  </a:lnTo>
                  <a:lnTo>
                    <a:pt x="445" y="1151"/>
                  </a:lnTo>
                  <a:lnTo>
                    <a:pt x="429" y="1141"/>
                  </a:lnTo>
                  <a:lnTo>
                    <a:pt x="417" y="1123"/>
                  </a:lnTo>
                  <a:lnTo>
                    <a:pt x="406" y="1094"/>
                  </a:lnTo>
                  <a:lnTo>
                    <a:pt x="399" y="1077"/>
                  </a:lnTo>
                  <a:lnTo>
                    <a:pt x="388" y="1057"/>
                  </a:lnTo>
                  <a:lnTo>
                    <a:pt x="382" y="1037"/>
                  </a:lnTo>
                  <a:lnTo>
                    <a:pt x="380" y="1032"/>
                  </a:lnTo>
                  <a:lnTo>
                    <a:pt x="379" y="1020"/>
                  </a:lnTo>
                  <a:lnTo>
                    <a:pt x="367" y="1009"/>
                  </a:lnTo>
                  <a:lnTo>
                    <a:pt x="353" y="1007"/>
                  </a:lnTo>
                  <a:lnTo>
                    <a:pt x="338" y="1009"/>
                  </a:lnTo>
                  <a:lnTo>
                    <a:pt x="324" y="1013"/>
                  </a:lnTo>
                  <a:lnTo>
                    <a:pt x="314" y="1020"/>
                  </a:lnTo>
                  <a:lnTo>
                    <a:pt x="298" y="1035"/>
                  </a:lnTo>
                  <a:lnTo>
                    <a:pt x="283" y="1045"/>
                  </a:lnTo>
                  <a:lnTo>
                    <a:pt x="259" y="1056"/>
                  </a:lnTo>
                  <a:lnTo>
                    <a:pt x="215" y="1072"/>
                  </a:lnTo>
                  <a:lnTo>
                    <a:pt x="177" y="1088"/>
                  </a:lnTo>
                  <a:lnTo>
                    <a:pt x="157" y="1108"/>
                  </a:lnTo>
                  <a:lnTo>
                    <a:pt x="117" y="1093"/>
                  </a:lnTo>
                  <a:lnTo>
                    <a:pt x="112" y="1093"/>
                  </a:lnTo>
                  <a:lnTo>
                    <a:pt x="109" y="1072"/>
                  </a:lnTo>
                  <a:lnTo>
                    <a:pt x="109" y="1065"/>
                  </a:lnTo>
                  <a:lnTo>
                    <a:pt x="113" y="1058"/>
                  </a:lnTo>
                  <a:lnTo>
                    <a:pt x="103" y="1051"/>
                  </a:lnTo>
                  <a:lnTo>
                    <a:pt x="86" y="1033"/>
                  </a:lnTo>
                  <a:lnTo>
                    <a:pt x="60" y="1032"/>
                  </a:lnTo>
                  <a:lnTo>
                    <a:pt x="61" y="1016"/>
                  </a:lnTo>
                  <a:lnTo>
                    <a:pt x="23" y="1002"/>
                  </a:lnTo>
                  <a:lnTo>
                    <a:pt x="21" y="998"/>
                  </a:lnTo>
                  <a:lnTo>
                    <a:pt x="25" y="990"/>
                  </a:lnTo>
                  <a:lnTo>
                    <a:pt x="26" y="985"/>
                  </a:lnTo>
                  <a:lnTo>
                    <a:pt x="20" y="975"/>
                  </a:lnTo>
                  <a:lnTo>
                    <a:pt x="3" y="942"/>
                  </a:lnTo>
                  <a:lnTo>
                    <a:pt x="1" y="939"/>
                  </a:lnTo>
                  <a:lnTo>
                    <a:pt x="0" y="938"/>
                  </a:lnTo>
                  <a:lnTo>
                    <a:pt x="0" y="936"/>
                  </a:lnTo>
                  <a:lnTo>
                    <a:pt x="2" y="935"/>
                  </a:lnTo>
                  <a:lnTo>
                    <a:pt x="3" y="935"/>
                  </a:lnTo>
                  <a:lnTo>
                    <a:pt x="5" y="939"/>
                  </a:lnTo>
                  <a:lnTo>
                    <a:pt x="7" y="943"/>
                  </a:lnTo>
                  <a:lnTo>
                    <a:pt x="13" y="946"/>
                  </a:lnTo>
                  <a:lnTo>
                    <a:pt x="20" y="947"/>
                  </a:lnTo>
                  <a:lnTo>
                    <a:pt x="26" y="946"/>
                  </a:lnTo>
                  <a:lnTo>
                    <a:pt x="29" y="944"/>
                  </a:lnTo>
                  <a:lnTo>
                    <a:pt x="32" y="947"/>
                  </a:lnTo>
                  <a:lnTo>
                    <a:pt x="34" y="946"/>
                  </a:lnTo>
                  <a:lnTo>
                    <a:pt x="33" y="942"/>
                  </a:lnTo>
                  <a:lnTo>
                    <a:pt x="26" y="929"/>
                  </a:lnTo>
                  <a:lnTo>
                    <a:pt x="36" y="930"/>
                  </a:lnTo>
                  <a:lnTo>
                    <a:pt x="48" y="904"/>
                  </a:lnTo>
                  <a:lnTo>
                    <a:pt x="38" y="883"/>
                  </a:lnTo>
                  <a:lnTo>
                    <a:pt x="44" y="867"/>
                  </a:lnTo>
                  <a:lnTo>
                    <a:pt x="59" y="864"/>
                  </a:lnTo>
                  <a:lnTo>
                    <a:pt x="67" y="847"/>
                  </a:lnTo>
                  <a:lnTo>
                    <a:pt x="62" y="847"/>
                  </a:lnTo>
                  <a:lnTo>
                    <a:pt x="55" y="841"/>
                  </a:lnTo>
                  <a:lnTo>
                    <a:pt x="49" y="833"/>
                  </a:lnTo>
                  <a:lnTo>
                    <a:pt x="52" y="818"/>
                  </a:lnTo>
                  <a:lnTo>
                    <a:pt x="58" y="818"/>
                  </a:lnTo>
                  <a:lnTo>
                    <a:pt x="63" y="813"/>
                  </a:lnTo>
                  <a:lnTo>
                    <a:pt x="56" y="802"/>
                  </a:lnTo>
                  <a:lnTo>
                    <a:pt x="38" y="788"/>
                  </a:lnTo>
                  <a:lnTo>
                    <a:pt x="32" y="778"/>
                  </a:lnTo>
                  <a:lnTo>
                    <a:pt x="41" y="768"/>
                  </a:lnTo>
                  <a:lnTo>
                    <a:pt x="65" y="751"/>
                  </a:lnTo>
                  <a:lnTo>
                    <a:pt x="81" y="739"/>
                  </a:lnTo>
                  <a:lnTo>
                    <a:pt x="84" y="737"/>
                  </a:lnTo>
                  <a:lnTo>
                    <a:pt x="85" y="732"/>
                  </a:lnTo>
                  <a:lnTo>
                    <a:pt x="91" y="731"/>
                  </a:ln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8" name="Freeform 3161"/>
            <p:cNvSpPr>
              <a:spLocks/>
            </p:cNvSpPr>
            <p:nvPr/>
          </p:nvSpPr>
          <p:spPr bwMode="auto">
            <a:xfrm>
              <a:off x="2287905" y="5907405"/>
              <a:ext cx="12700" cy="10160"/>
            </a:xfrm>
            <a:custGeom>
              <a:avLst/>
              <a:gdLst>
                <a:gd name="T0" fmla="*/ 1270 w 20"/>
                <a:gd name="T1" fmla="*/ 0 h 16"/>
                <a:gd name="T2" fmla="*/ 0 w 20"/>
                <a:gd name="T3" fmla="*/ 7620 h 16"/>
                <a:gd name="T4" fmla="*/ 1270 w 20"/>
                <a:gd name="T5" fmla="*/ 8890 h 16"/>
                <a:gd name="T6" fmla="*/ 10160 w 20"/>
                <a:gd name="T7" fmla="*/ 10160 h 16"/>
                <a:gd name="T8" fmla="*/ 10795 w 20"/>
                <a:gd name="T9" fmla="*/ 8890 h 16"/>
                <a:gd name="T10" fmla="*/ 12700 w 20"/>
                <a:gd name="T11" fmla="*/ 6985 h 16"/>
                <a:gd name="T12" fmla="*/ 12065 w 20"/>
                <a:gd name="T13" fmla="*/ 5715 h 16"/>
                <a:gd name="T14" fmla="*/ 12065 w 20"/>
                <a:gd name="T15" fmla="*/ 1905 h 16"/>
                <a:gd name="T16" fmla="*/ 1270 w 2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6"/>
                <a:gd name="T29" fmla="*/ 20 w 2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6">
                  <a:moveTo>
                    <a:pt x="2" y="0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16" y="16"/>
                  </a:lnTo>
                  <a:lnTo>
                    <a:pt x="17" y="14"/>
                  </a:lnTo>
                  <a:lnTo>
                    <a:pt x="20" y="11"/>
                  </a:lnTo>
                  <a:lnTo>
                    <a:pt x="19" y="9"/>
                  </a:lnTo>
                  <a:lnTo>
                    <a:pt x="19" y="3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19" name="Freeform 3162"/>
            <p:cNvSpPr>
              <a:spLocks/>
            </p:cNvSpPr>
            <p:nvPr/>
          </p:nvSpPr>
          <p:spPr bwMode="auto">
            <a:xfrm>
              <a:off x="2337435" y="1955165"/>
              <a:ext cx="817245" cy="1062990"/>
            </a:xfrm>
            <a:custGeom>
              <a:avLst/>
              <a:gdLst>
                <a:gd name="T0" fmla="*/ 483235 w 1287"/>
                <a:gd name="T1" fmla="*/ 878840 h 1674"/>
                <a:gd name="T2" fmla="*/ 490855 w 1287"/>
                <a:gd name="T3" fmla="*/ 842645 h 1674"/>
                <a:gd name="T4" fmla="*/ 422275 w 1287"/>
                <a:gd name="T5" fmla="*/ 831850 h 1674"/>
                <a:gd name="T6" fmla="*/ 330835 w 1287"/>
                <a:gd name="T7" fmla="*/ 773430 h 1674"/>
                <a:gd name="T8" fmla="*/ 332740 w 1287"/>
                <a:gd name="T9" fmla="*/ 768985 h 1674"/>
                <a:gd name="T10" fmla="*/ 339090 w 1287"/>
                <a:gd name="T11" fmla="*/ 758825 h 1674"/>
                <a:gd name="T12" fmla="*/ 332105 w 1287"/>
                <a:gd name="T13" fmla="*/ 758825 h 1674"/>
                <a:gd name="T14" fmla="*/ 333375 w 1287"/>
                <a:gd name="T15" fmla="*/ 752475 h 1674"/>
                <a:gd name="T16" fmla="*/ 337185 w 1287"/>
                <a:gd name="T17" fmla="*/ 748665 h 1674"/>
                <a:gd name="T18" fmla="*/ 339725 w 1287"/>
                <a:gd name="T19" fmla="*/ 742315 h 1674"/>
                <a:gd name="T20" fmla="*/ 337185 w 1287"/>
                <a:gd name="T21" fmla="*/ 735965 h 1674"/>
                <a:gd name="T22" fmla="*/ 342265 w 1287"/>
                <a:gd name="T23" fmla="*/ 728345 h 1674"/>
                <a:gd name="T24" fmla="*/ 348615 w 1287"/>
                <a:gd name="T25" fmla="*/ 720090 h 1674"/>
                <a:gd name="T26" fmla="*/ 354965 w 1287"/>
                <a:gd name="T27" fmla="*/ 720725 h 1674"/>
                <a:gd name="T28" fmla="*/ 351155 w 1287"/>
                <a:gd name="T29" fmla="*/ 712470 h 1674"/>
                <a:gd name="T30" fmla="*/ 342265 w 1287"/>
                <a:gd name="T31" fmla="*/ 716915 h 1674"/>
                <a:gd name="T32" fmla="*/ 140970 w 1287"/>
                <a:gd name="T33" fmla="*/ 682625 h 1674"/>
                <a:gd name="T34" fmla="*/ 120015 w 1287"/>
                <a:gd name="T35" fmla="*/ 601345 h 1674"/>
                <a:gd name="T36" fmla="*/ 64770 w 1287"/>
                <a:gd name="T37" fmla="*/ 550545 h 1674"/>
                <a:gd name="T38" fmla="*/ 18415 w 1287"/>
                <a:gd name="T39" fmla="*/ 473075 h 1674"/>
                <a:gd name="T40" fmla="*/ 28575 w 1287"/>
                <a:gd name="T41" fmla="*/ 423545 h 1674"/>
                <a:gd name="T42" fmla="*/ 47625 w 1287"/>
                <a:gd name="T43" fmla="*/ 398145 h 1674"/>
                <a:gd name="T44" fmla="*/ 70485 w 1287"/>
                <a:gd name="T45" fmla="*/ 439420 h 1674"/>
                <a:gd name="T46" fmla="*/ 81915 w 1287"/>
                <a:gd name="T47" fmla="*/ 454025 h 1674"/>
                <a:gd name="T48" fmla="*/ 88265 w 1287"/>
                <a:gd name="T49" fmla="*/ 315595 h 1674"/>
                <a:gd name="T50" fmla="*/ 91440 w 1287"/>
                <a:gd name="T51" fmla="*/ 320675 h 1674"/>
                <a:gd name="T52" fmla="*/ 102235 w 1287"/>
                <a:gd name="T53" fmla="*/ 314960 h 1674"/>
                <a:gd name="T54" fmla="*/ 106045 w 1287"/>
                <a:gd name="T55" fmla="*/ 310515 h 1674"/>
                <a:gd name="T56" fmla="*/ 119380 w 1287"/>
                <a:gd name="T57" fmla="*/ 307975 h 1674"/>
                <a:gd name="T58" fmla="*/ 123825 w 1287"/>
                <a:gd name="T59" fmla="*/ 313055 h 1674"/>
                <a:gd name="T60" fmla="*/ 104140 w 1287"/>
                <a:gd name="T61" fmla="*/ 283845 h 1674"/>
                <a:gd name="T62" fmla="*/ 100965 w 1287"/>
                <a:gd name="T63" fmla="*/ 278130 h 1674"/>
                <a:gd name="T64" fmla="*/ 98425 w 1287"/>
                <a:gd name="T65" fmla="*/ 271145 h 1674"/>
                <a:gd name="T66" fmla="*/ 97790 w 1287"/>
                <a:gd name="T67" fmla="*/ 262255 h 1674"/>
                <a:gd name="T68" fmla="*/ 99695 w 1287"/>
                <a:gd name="T69" fmla="*/ 255905 h 1674"/>
                <a:gd name="T70" fmla="*/ 94615 w 1287"/>
                <a:gd name="T71" fmla="*/ 254000 h 1674"/>
                <a:gd name="T72" fmla="*/ 92710 w 1287"/>
                <a:gd name="T73" fmla="*/ 247650 h 1674"/>
                <a:gd name="T74" fmla="*/ 91440 w 1287"/>
                <a:gd name="T75" fmla="*/ 244475 h 1674"/>
                <a:gd name="T76" fmla="*/ 107315 w 1287"/>
                <a:gd name="T77" fmla="*/ 112395 h 1674"/>
                <a:gd name="T78" fmla="*/ 163830 w 1287"/>
                <a:gd name="T79" fmla="*/ 107950 h 1674"/>
                <a:gd name="T80" fmla="*/ 191770 w 1287"/>
                <a:gd name="T81" fmla="*/ 53340 h 1674"/>
                <a:gd name="T82" fmla="*/ 210820 w 1287"/>
                <a:gd name="T83" fmla="*/ 26035 h 1674"/>
                <a:gd name="T84" fmla="*/ 249555 w 1287"/>
                <a:gd name="T85" fmla="*/ 16510 h 1674"/>
                <a:gd name="T86" fmla="*/ 304800 w 1287"/>
                <a:gd name="T87" fmla="*/ 24765 h 1674"/>
                <a:gd name="T88" fmla="*/ 332740 w 1287"/>
                <a:gd name="T89" fmla="*/ 27305 h 1674"/>
                <a:gd name="T90" fmla="*/ 412115 w 1287"/>
                <a:gd name="T91" fmla="*/ 34290 h 1674"/>
                <a:gd name="T92" fmla="*/ 447675 w 1287"/>
                <a:gd name="T93" fmla="*/ 15875 h 1674"/>
                <a:gd name="T94" fmla="*/ 457200 w 1287"/>
                <a:gd name="T95" fmla="*/ 26035 h 1674"/>
                <a:gd name="T96" fmla="*/ 481330 w 1287"/>
                <a:gd name="T97" fmla="*/ 66675 h 1674"/>
                <a:gd name="T98" fmla="*/ 471805 w 1287"/>
                <a:gd name="T99" fmla="*/ 86360 h 1674"/>
                <a:gd name="T100" fmla="*/ 489585 w 1287"/>
                <a:gd name="T101" fmla="*/ 77470 h 1674"/>
                <a:gd name="T102" fmla="*/ 516255 w 1287"/>
                <a:gd name="T103" fmla="*/ 57150 h 1674"/>
                <a:gd name="T104" fmla="*/ 557530 w 1287"/>
                <a:gd name="T105" fmla="*/ 49530 h 1674"/>
                <a:gd name="T106" fmla="*/ 594995 w 1287"/>
                <a:gd name="T107" fmla="*/ 24765 h 1674"/>
                <a:gd name="T108" fmla="*/ 648335 w 1287"/>
                <a:gd name="T109" fmla="*/ 48260 h 1674"/>
                <a:gd name="T110" fmla="*/ 795020 w 1287"/>
                <a:gd name="T111" fmla="*/ 311150 h 1674"/>
                <a:gd name="T112" fmla="*/ 662940 w 1287"/>
                <a:gd name="T113" fmla="*/ 389255 h 1674"/>
                <a:gd name="T114" fmla="*/ 659130 w 1287"/>
                <a:gd name="T115" fmla="*/ 403860 h 1674"/>
                <a:gd name="T116" fmla="*/ 649605 w 1287"/>
                <a:gd name="T117" fmla="*/ 651510 h 1674"/>
                <a:gd name="T118" fmla="*/ 671830 w 1287"/>
                <a:gd name="T119" fmla="*/ 876935 h 1674"/>
                <a:gd name="T120" fmla="*/ 578485 w 1287"/>
                <a:gd name="T121" fmla="*/ 1023620 h 16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87"/>
                <a:gd name="T184" fmla="*/ 0 h 1674"/>
                <a:gd name="T185" fmla="*/ 1287 w 1287"/>
                <a:gd name="T186" fmla="*/ 1674 h 16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87" h="1674">
                  <a:moveTo>
                    <a:pt x="852" y="1674"/>
                  </a:moveTo>
                  <a:lnTo>
                    <a:pt x="743" y="1644"/>
                  </a:lnTo>
                  <a:lnTo>
                    <a:pt x="763" y="1566"/>
                  </a:lnTo>
                  <a:lnTo>
                    <a:pt x="685" y="1544"/>
                  </a:lnTo>
                  <a:lnTo>
                    <a:pt x="706" y="1467"/>
                  </a:lnTo>
                  <a:lnTo>
                    <a:pt x="744" y="1478"/>
                  </a:lnTo>
                  <a:lnTo>
                    <a:pt x="769" y="1381"/>
                  </a:lnTo>
                  <a:lnTo>
                    <a:pt x="761" y="1384"/>
                  </a:lnTo>
                  <a:lnTo>
                    <a:pt x="771" y="1353"/>
                  </a:lnTo>
                  <a:lnTo>
                    <a:pt x="780" y="1352"/>
                  </a:lnTo>
                  <a:lnTo>
                    <a:pt x="789" y="1344"/>
                  </a:lnTo>
                  <a:lnTo>
                    <a:pt x="790" y="1341"/>
                  </a:lnTo>
                  <a:lnTo>
                    <a:pt x="798" y="1334"/>
                  </a:lnTo>
                  <a:lnTo>
                    <a:pt x="788" y="1322"/>
                  </a:lnTo>
                  <a:lnTo>
                    <a:pt x="782" y="1320"/>
                  </a:lnTo>
                  <a:lnTo>
                    <a:pt x="773" y="1327"/>
                  </a:lnTo>
                  <a:lnTo>
                    <a:pt x="759" y="1320"/>
                  </a:lnTo>
                  <a:lnTo>
                    <a:pt x="742" y="1327"/>
                  </a:lnTo>
                  <a:lnTo>
                    <a:pt x="714" y="1340"/>
                  </a:lnTo>
                  <a:lnTo>
                    <a:pt x="703" y="1342"/>
                  </a:lnTo>
                  <a:lnTo>
                    <a:pt x="701" y="1336"/>
                  </a:lnTo>
                  <a:lnTo>
                    <a:pt x="709" y="1333"/>
                  </a:lnTo>
                  <a:lnTo>
                    <a:pt x="710" y="1322"/>
                  </a:lnTo>
                  <a:lnTo>
                    <a:pt x="665" y="1310"/>
                  </a:lnTo>
                  <a:lnTo>
                    <a:pt x="626" y="1299"/>
                  </a:lnTo>
                  <a:lnTo>
                    <a:pt x="511" y="1271"/>
                  </a:lnTo>
                  <a:lnTo>
                    <a:pt x="521" y="1232"/>
                  </a:lnTo>
                  <a:lnTo>
                    <a:pt x="522" y="1230"/>
                  </a:lnTo>
                  <a:lnTo>
                    <a:pt x="523" y="1230"/>
                  </a:lnTo>
                  <a:lnTo>
                    <a:pt x="524" y="1227"/>
                  </a:lnTo>
                  <a:lnTo>
                    <a:pt x="521" y="1221"/>
                  </a:lnTo>
                  <a:lnTo>
                    <a:pt x="521" y="1218"/>
                  </a:lnTo>
                  <a:lnTo>
                    <a:pt x="522" y="1217"/>
                  </a:lnTo>
                  <a:lnTo>
                    <a:pt x="523" y="1216"/>
                  </a:lnTo>
                  <a:lnTo>
                    <a:pt x="525" y="1216"/>
                  </a:lnTo>
                  <a:lnTo>
                    <a:pt x="526" y="1216"/>
                  </a:lnTo>
                  <a:lnTo>
                    <a:pt x="526" y="1214"/>
                  </a:lnTo>
                  <a:lnTo>
                    <a:pt x="526" y="1213"/>
                  </a:lnTo>
                  <a:lnTo>
                    <a:pt x="525" y="1212"/>
                  </a:lnTo>
                  <a:lnTo>
                    <a:pt x="524" y="1211"/>
                  </a:lnTo>
                  <a:lnTo>
                    <a:pt x="524" y="1210"/>
                  </a:lnTo>
                  <a:lnTo>
                    <a:pt x="525" y="1210"/>
                  </a:lnTo>
                  <a:lnTo>
                    <a:pt x="527" y="1206"/>
                  </a:lnTo>
                  <a:lnTo>
                    <a:pt x="528" y="1203"/>
                  </a:lnTo>
                  <a:lnTo>
                    <a:pt x="529" y="1202"/>
                  </a:lnTo>
                  <a:lnTo>
                    <a:pt x="531" y="1200"/>
                  </a:lnTo>
                  <a:lnTo>
                    <a:pt x="531" y="1199"/>
                  </a:lnTo>
                  <a:lnTo>
                    <a:pt x="534" y="1195"/>
                  </a:lnTo>
                  <a:lnTo>
                    <a:pt x="534" y="1193"/>
                  </a:lnTo>
                  <a:lnTo>
                    <a:pt x="531" y="1192"/>
                  </a:lnTo>
                  <a:lnTo>
                    <a:pt x="530" y="1192"/>
                  </a:lnTo>
                  <a:lnTo>
                    <a:pt x="529" y="1193"/>
                  </a:lnTo>
                  <a:lnTo>
                    <a:pt x="528" y="1194"/>
                  </a:lnTo>
                  <a:lnTo>
                    <a:pt x="527" y="1195"/>
                  </a:lnTo>
                  <a:lnTo>
                    <a:pt x="525" y="1195"/>
                  </a:lnTo>
                  <a:lnTo>
                    <a:pt x="523" y="1195"/>
                  </a:lnTo>
                  <a:lnTo>
                    <a:pt x="522" y="1195"/>
                  </a:lnTo>
                  <a:lnTo>
                    <a:pt x="521" y="1194"/>
                  </a:lnTo>
                  <a:lnTo>
                    <a:pt x="521" y="1193"/>
                  </a:lnTo>
                  <a:lnTo>
                    <a:pt x="521" y="1192"/>
                  </a:lnTo>
                  <a:lnTo>
                    <a:pt x="521" y="1190"/>
                  </a:lnTo>
                  <a:lnTo>
                    <a:pt x="522" y="1189"/>
                  </a:lnTo>
                  <a:lnTo>
                    <a:pt x="523" y="1186"/>
                  </a:lnTo>
                  <a:lnTo>
                    <a:pt x="525" y="1185"/>
                  </a:lnTo>
                  <a:lnTo>
                    <a:pt x="526" y="1185"/>
                  </a:lnTo>
                  <a:lnTo>
                    <a:pt x="528" y="1185"/>
                  </a:lnTo>
                  <a:lnTo>
                    <a:pt x="530" y="1186"/>
                  </a:lnTo>
                  <a:lnTo>
                    <a:pt x="531" y="1186"/>
                  </a:lnTo>
                  <a:lnTo>
                    <a:pt x="531" y="1185"/>
                  </a:lnTo>
                  <a:lnTo>
                    <a:pt x="531" y="1183"/>
                  </a:lnTo>
                  <a:lnTo>
                    <a:pt x="531" y="1181"/>
                  </a:lnTo>
                  <a:lnTo>
                    <a:pt x="531" y="1179"/>
                  </a:lnTo>
                  <a:lnTo>
                    <a:pt x="531" y="1177"/>
                  </a:lnTo>
                  <a:lnTo>
                    <a:pt x="531" y="1176"/>
                  </a:lnTo>
                  <a:lnTo>
                    <a:pt x="533" y="1174"/>
                  </a:lnTo>
                  <a:lnTo>
                    <a:pt x="535" y="1172"/>
                  </a:lnTo>
                  <a:lnTo>
                    <a:pt x="536" y="1171"/>
                  </a:lnTo>
                  <a:lnTo>
                    <a:pt x="536" y="1170"/>
                  </a:lnTo>
                  <a:lnTo>
                    <a:pt x="536" y="1169"/>
                  </a:lnTo>
                  <a:lnTo>
                    <a:pt x="535" y="1169"/>
                  </a:lnTo>
                  <a:lnTo>
                    <a:pt x="535" y="1168"/>
                  </a:lnTo>
                  <a:lnTo>
                    <a:pt x="534" y="1167"/>
                  </a:lnTo>
                  <a:lnTo>
                    <a:pt x="534" y="1166"/>
                  </a:lnTo>
                  <a:lnTo>
                    <a:pt x="534" y="1165"/>
                  </a:lnTo>
                  <a:lnTo>
                    <a:pt x="534" y="1163"/>
                  </a:lnTo>
                  <a:lnTo>
                    <a:pt x="534" y="1162"/>
                  </a:lnTo>
                  <a:lnTo>
                    <a:pt x="533" y="1160"/>
                  </a:lnTo>
                  <a:lnTo>
                    <a:pt x="531" y="1159"/>
                  </a:lnTo>
                  <a:lnTo>
                    <a:pt x="530" y="1158"/>
                  </a:lnTo>
                  <a:lnTo>
                    <a:pt x="528" y="1158"/>
                  </a:lnTo>
                  <a:lnTo>
                    <a:pt x="526" y="1157"/>
                  </a:lnTo>
                  <a:lnTo>
                    <a:pt x="525" y="1157"/>
                  </a:lnTo>
                  <a:lnTo>
                    <a:pt x="525" y="1156"/>
                  </a:lnTo>
                  <a:lnTo>
                    <a:pt x="526" y="1155"/>
                  </a:lnTo>
                  <a:lnTo>
                    <a:pt x="531" y="1153"/>
                  </a:lnTo>
                  <a:lnTo>
                    <a:pt x="539" y="1147"/>
                  </a:lnTo>
                  <a:lnTo>
                    <a:pt x="540" y="1146"/>
                  </a:lnTo>
                  <a:lnTo>
                    <a:pt x="542" y="1144"/>
                  </a:lnTo>
                  <a:lnTo>
                    <a:pt x="543" y="1143"/>
                  </a:lnTo>
                  <a:lnTo>
                    <a:pt x="545" y="1141"/>
                  </a:lnTo>
                  <a:lnTo>
                    <a:pt x="546" y="1136"/>
                  </a:lnTo>
                  <a:lnTo>
                    <a:pt x="547" y="1134"/>
                  </a:lnTo>
                  <a:lnTo>
                    <a:pt x="548" y="1134"/>
                  </a:lnTo>
                  <a:lnTo>
                    <a:pt x="549" y="1134"/>
                  </a:lnTo>
                  <a:lnTo>
                    <a:pt x="550" y="1135"/>
                  </a:lnTo>
                  <a:lnTo>
                    <a:pt x="551" y="1137"/>
                  </a:lnTo>
                  <a:lnTo>
                    <a:pt x="552" y="1137"/>
                  </a:lnTo>
                  <a:lnTo>
                    <a:pt x="553" y="1139"/>
                  </a:lnTo>
                  <a:lnTo>
                    <a:pt x="554" y="1139"/>
                  </a:lnTo>
                  <a:lnTo>
                    <a:pt x="555" y="1139"/>
                  </a:lnTo>
                  <a:lnTo>
                    <a:pt x="558" y="1137"/>
                  </a:lnTo>
                  <a:lnTo>
                    <a:pt x="559" y="1135"/>
                  </a:lnTo>
                  <a:lnTo>
                    <a:pt x="559" y="1133"/>
                  </a:lnTo>
                  <a:lnTo>
                    <a:pt x="560" y="1128"/>
                  </a:lnTo>
                  <a:lnTo>
                    <a:pt x="559" y="1127"/>
                  </a:lnTo>
                  <a:lnTo>
                    <a:pt x="558" y="1125"/>
                  </a:lnTo>
                  <a:lnTo>
                    <a:pt x="557" y="1125"/>
                  </a:lnTo>
                  <a:lnTo>
                    <a:pt x="555" y="1123"/>
                  </a:lnTo>
                  <a:lnTo>
                    <a:pt x="554" y="1123"/>
                  </a:lnTo>
                  <a:lnTo>
                    <a:pt x="553" y="1122"/>
                  </a:lnTo>
                  <a:lnTo>
                    <a:pt x="552" y="1122"/>
                  </a:lnTo>
                  <a:lnTo>
                    <a:pt x="551" y="1123"/>
                  </a:lnTo>
                  <a:lnTo>
                    <a:pt x="550" y="1123"/>
                  </a:lnTo>
                  <a:lnTo>
                    <a:pt x="548" y="1124"/>
                  </a:lnTo>
                  <a:lnTo>
                    <a:pt x="547" y="1127"/>
                  </a:lnTo>
                  <a:lnTo>
                    <a:pt x="547" y="1128"/>
                  </a:lnTo>
                  <a:lnTo>
                    <a:pt x="547" y="1129"/>
                  </a:lnTo>
                  <a:lnTo>
                    <a:pt x="539" y="1129"/>
                  </a:lnTo>
                  <a:lnTo>
                    <a:pt x="537" y="1130"/>
                  </a:lnTo>
                  <a:lnTo>
                    <a:pt x="535" y="1131"/>
                  </a:lnTo>
                  <a:lnTo>
                    <a:pt x="482" y="1122"/>
                  </a:lnTo>
                  <a:lnTo>
                    <a:pt x="489" y="1085"/>
                  </a:lnTo>
                  <a:lnTo>
                    <a:pt x="449" y="1075"/>
                  </a:lnTo>
                  <a:lnTo>
                    <a:pt x="371" y="1060"/>
                  </a:lnTo>
                  <a:lnTo>
                    <a:pt x="363" y="1104"/>
                  </a:lnTo>
                  <a:lnTo>
                    <a:pt x="222" y="1075"/>
                  </a:lnTo>
                  <a:lnTo>
                    <a:pt x="218" y="1071"/>
                  </a:lnTo>
                  <a:lnTo>
                    <a:pt x="218" y="1064"/>
                  </a:lnTo>
                  <a:lnTo>
                    <a:pt x="216" y="1062"/>
                  </a:lnTo>
                  <a:lnTo>
                    <a:pt x="213" y="1060"/>
                  </a:lnTo>
                  <a:lnTo>
                    <a:pt x="209" y="1058"/>
                  </a:lnTo>
                  <a:lnTo>
                    <a:pt x="221" y="994"/>
                  </a:lnTo>
                  <a:lnTo>
                    <a:pt x="182" y="986"/>
                  </a:lnTo>
                  <a:lnTo>
                    <a:pt x="189" y="947"/>
                  </a:lnTo>
                  <a:lnTo>
                    <a:pt x="111" y="932"/>
                  </a:lnTo>
                  <a:lnTo>
                    <a:pt x="117" y="900"/>
                  </a:lnTo>
                  <a:lnTo>
                    <a:pt x="86" y="896"/>
                  </a:lnTo>
                  <a:lnTo>
                    <a:pt x="101" y="883"/>
                  </a:lnTo>
                  <a:lnTo>
                    <a:pt x="95" y="879"/>
                  </a:lnTo>
                  <a:lnTo>
                    <a:pt x="98" y="873"/>
                  </a:lnTo>
                  <a:lnTo>
                    <a:pt x="93" y="872"/>
                  </a:lnTo>
                  <a:lnTo>
                    <a:pt x="102" y="867"/>
                  </a:lnTo>
                  <a:lnTo>
                    <a:pt x="107" y="835"/>
                  </a:lnTo>
                  <a:lnTo>
                    <a:pt x="98" y="827"/>
                  </a:lnTo>
                  <a:lnTo>
                    <a:pt x="90" y="839"/>
                  </a:lnTo>
                  <a:lnTo>
                    <a:pt x="74" y="838"/>
                  </a:lnTo>
                  <a:lnTo>
                    <a:pt x="80" y="811"/>
                  </a:lnTo>
                  <a:lnTo>
                    <a:pt x="59" y="803"/>
                  </a:lnTo>
                  <a:lnTo>
                    <a:pt x="50" y="758"/>
                  </a:lnTo>
                  <a:lnTo>
                    <a:pt x="29" y="745"/>
                  </a:lnTo>
                  <a:lnTo>
                    <a:pt x="30" y="687"/>
                  </a:lnTo>
                  <a:lnTo>
                    <a:pt x="19" y="685"/>
                  </a:lnTo>
                  <a:lnTo>
                    <a:pt x="11" y="679"/>
                  </a:lnTo>
                  <a:lnTo>
                    <a:pt x="0" y="660"/>
                  </a:lnTo>
                  <a:lnTo>
                    <a:pt x="10" y="654"/>
                  </a:lnTo>
                  <a:lnTo>
                    <a:pt x="22" y="666"/>
                  </a:lnTo>
                  <a:lnTo>
                    <a:pt x="30" y="662"/>
                  </a:lnTo>
                  <a:lnTo>
                    <a:pt x="45" y="667"/>
                  </a:lnTo>
                  <a:lnTo>
                    <a:pt x="51" y="660"/>
                  </a:lnTo>
                  <a:lnTo>
                    <a:pt x="60" y="665"/>
                  </a:lnTo>
                  <a:lnTo>
                    <a:pt x="70" y="656"/>
                  </a:lnTo>
                  <a:lnTo>
                    <a:pt x="69" y="643"/>
                  </a:lnTo>
                  <a:lnTo>
                    <a:pt x="60" y="637"/>
                  </a:lnTo>
                  <a:lnTo>
                    <a:pt x="62" y="631"/>
                  </a:lnTo>
                  <a:lnTo>
                    <a:pt x="68" y="632"/>
                  </a:lnTo>
                  <a:lnTo>
                    <a:pt x="75" y="627"/>
                  </a:lnTo>
                  <a:lnTo>
                    <a:pt x="79" y="631"/>
                  </a:lnTo>
                  <a:lnTo>
                    <a:pt x="93" y="625"/>
                  </a:lnTo>
                  <a:lnTo>
                    <a:pt x="96" y="630"/>
                  </a:lnTo>
                  <a:lnTo>
                    <a:pt x="91" y="636"/>
                  </a:lnTo>
                  <a:lnTo>
                    <a:pt x="99" y="666"/>
                  </a:lnTo>
                  <a:lnTo>
                    <a:pt x="109" y="677"/>
                  </a:lnTo>
                  <a:lnTo>
                    <a:pt x="104" y="683"/>
                  </a:lnTo>
                  <a:lnTo>
                    <a:pt x="111" y="692"/>
                  </a:lnTo>
                  <a:lnTo>
                    <a:pt x="109" y="695"/>
                  </a:lnTo>
                  <a:lnTo>
                    <a:pt x="99" y="693"/>
                  </a:lnTo>
                  <a:lnTo>
                    <a:pt x="107" y="703"/>
                  </a:lnTo>
                  <a:lnTo>
                    <a:pt x="105" y="710"/>
                  </a:lnTo>
                  <a:lnTo>
                    <a:pt x="111" y="709"/>
                  </a:lnTo>
                  <a:lnTo>
                    <a:pt x="116" y="712"/>
                  </a:lnTo>
                  <a:lnTo>
                    <a:pt x="119" y="706"/>
                  </a:lnTo>
                  <a:lnTo>
                    <a:pt x="129" y="715"/>
                  </a:lnTo>
                  <a:lnTo>
                    <a:pt x="129" y="698"/>
                  </a:lnTo>
                  <a:lnTo>
                    <a:pt x="126" y="695"/>
                  </a:lnTo>
                  <a:lnTo>
                    <a:pt x="126" y="687"/>
                  </a:lnTo>
                  <a:lnTo>
                    <a:pt x="134" y="688"/>
                  </a:lnTo>
                  <a:lnTo>
                    <a:pt x="132" y="495"/>
                  </a:lnTo>
                  <a:lnTo>
                    <a:pt x="134" y="495"/>
                  </a:lnTo>
                  <a:lnTo>
                    <a:pt x="137" y="495"/>
                  </a:lnTo>
                  <a:lnTo>
                    <a:pt x="139" y="497"/>
                  </a:lnTo>
                  <a:lnTo>
                    <a:pt x="140" y="499"/>
                  </a:lnTo>
                  <a:lnTo>
                    <a:pt x="140" y="501"/>
                  </a:lnTo>
                  <a:lnTo>
                    <a:pt x="140" y="502"/>
                  </a:lnTo>
                  <a:lnTo>
                    <a:pt x="141" y="504"/>
                  </a:lnTo>
                  <a:lnTo>
                    <a:pt x="142" y="504"/>
                  </a:lnTo>
                  <a:lnTo>
                    <a:pt x="142" y="505"/>
                  </a:lnTo>
                  <a:lnTo>
                    <a:pt x="143" y="505"/>
                  </a:lnTo>
                  <a:lnTo>
                    <a:pt x="144" y="505"/>
                  </a:lnTo>
                  <a:lnTo>
                    <a:pt x="145" y="504"/>
                  </a:lnTo>
                  <a:lnTo>
                    <a:pt x="145" y="503"/>
                  </a:lnTo>
                  <a:lnTo>
                    <a:pt x="146" y="501"/>
                  </a:lnTo>
                  <a:lnTo>
                    <a:pt x="149" y="497"/>
                  </a:lnTo>
                  <a:lnTo>
                    <a:pt x="150" y="497"/>
                  </a:lnTo>
                  <a:lnTo>
                    <a:pt x="152" y="496"/>
                  </a:lnTo>
                  <a:lnTo>
                    <a:pt x="155" y="496"/>
                  </a:lnTo>
                  <a:lnTo>
                    <a:pt x="161" y="496"/>
                  </a:lnTo>
                  <a:lnTo>
                    <a:pt x="163" y="496"/>
                  </a:lnTo>
                  <a:lnTo>
                    <a:pt x="164" y="496"/>
                  </a:lnTo>
                  <a:lnTo>
                    <a:pt x="164" y="495"/>
                  </a:lnTo>
                  <a:lnTo>
                    <a:pt x="164" y="493"/>
                  </a:lnTo>
                  <a:lnTo>
                    <a:pt x="165" y="492"/>
                  </a:lnTo>
                  <a:lnTo>
                    <a:pt x="165" y="490"/>
                  </a:lnTo>
                  <a:lnTo>
                    <a:pt x="166" y="490"/>
                  </a:lnTo>
                  <a:lnTo>
                    <a:pt x="167" y="489"/>
                  </a:lnTo>
                  <a:lnTo>
                    <a:pt x="170" y="488"/>
                  </a:lnTo>
                  <a:lnTo>
                    <a:pt x="171" y="488"/>
                  </a:lnTo>
                  <a:lnTo>
                    <a:pt x="171" y="486"/>
                  </a:lnTo>
                  <a:lnTo>
                    <a:pt x="174" y="484"/>
                  </a:lnTo>
                  <a:lnTo>
                    <a:pt x="176" y="484"/>
                  </a:lnTo>
                  <a:lnTo>
                    <a:pt x="179" y="484"/>
                  </a:lnTo>
                  <a:lnTo>
                    <a:pt x="185" y="485"/>
                  </a:lnTo>
                  <a:lnTo>
                    <a:pt x="188" y="485"/>
                  </a:lnTo>
                  <a:lnTo>
                    <a:pt x="190" y="488"/>
                  </a:lnTo>
                  <a:lnTo>
                    <a:pt x="191" y="488"/>
                  </a:lnTo>
                  <a:lnTo>
                    <a:pt x="192" y="490"/>
                  </a:lnTo>
                  <a:lnTo>
                    <a:pt x="192" y="493"/>
                  </a:lnTo>
                  <a:lnTo>
                    <a:pt x="193" y="495"/>
                  </a:lnTo>
                  <a:lnTo>
                    <a:pt x="194" y="494"/>
                  </a:lnTo>
                  <a:lnTo>
                    <a:pt x="195" y="494"/>
                  </a:lnTo>
                  <a:lnTo>
                    <a:pt x="195" y="493"/>
                  </a:lnTo>
                  <a:lnTo>
                    <a:pt x="197" y="492"/>
                  </a:lnTo>
                  <a:lnTo>
                    <a:pt x="198" y="492"/>
                  </a:lnTo>
                  <a:lnTo>
                    <a:pt x="200" y="492"/>
                  </a:lnTo>
                  <a:lnTo>
                    <a:pt x="202" y="486"/>
                  </a:lnTo>
                  <a:lnTo>
                    <a:pt x="181" y="474"/>
                  </a:lnTo>
                  <a:lnTo>
                    <a:pt x="185" y="455"/>
                  </a:lnTo>
                  <a:lnTo>
                    <a:pt x="168" y="449"/>
                  </a:lnTo>
                  <a:lnTo>
                    <a:pt x="164" y="447"/>
                  </a:lnTo>
                  <a:lnTo>
                    <a:pt x="164" y="446"/>
                  </a:lnTo>
                  <a:lnTo>
                    <a:pt x="165" y="445"/>
                  </a:lnTo>
                  <a:lnTo>
                    <a:pt x="164" y="443"/>
                  </a:lnTo>
                  <a:lnTo>
                    <a:pt x="163" y="443"/>
                  </a:lnTo>
                  <a:lnTo>
                    <a:pt x="161" y="442"/>
                  </a:lnTo>
                  <a:lnTo>
                    <a:pt x="161" y="441"/>
                  </a:lnTo>
                  <a:lnTo>
                    <a:pt x="161" y="439"/>
                  </a:lnTo>
                  <a:lnTo>
                    <a:pt x="159" y="438"/>
                  </a:lnTo>
                  <a:lnTo>
                    <a:pt x="159" y="437"/>
                  </a:lnTo>
                  <a:lnTo>
                    <a:pt x="157" y="437"/>
                  </a:lnTo>
                  <a:lnTo>
                    <a:pt x="155" y="436"/>
                  </a:lnTo>
                  <a:lnTo>
                    <a:pt x="153" y="436"/>
                  </a:lnTo>
                  <a:lnTo>
                    <a:pt x="152" y="435"/>
                  </a:lnTo>
                  <a:lnTo>
                    <a:pt x="153" y="434"/>
                  </a:lnTo>
                  <a:lnTo>
                    <a:pt x="153" y="432"/>
                  </a:lnTo>
                  <a:lnTo>
                    <a:pt x="155" y="427"/>
                  </a:lnTo>
                  <a:lnTo>
                    <a:pt x="155" y="425"/>
                  </a:lnTo>
                  <a:lnTo>
                    <a:pt x="155" y="423"/>
                  </a:lnTo>
                  <a:lnTo>
                    <a:pt x="155" y="421"/>
                  </a:lnTo>
                  <a:lnTo>
                    <a:pt x="154" y="420"/>
                  </a:lnTo>
                  <a:lnTo>
                    <a:pt x="153" y="419"/>
                  </a:lnTo>
                  <a:lnTo>
                    <a:pt x="153" y="416"/>
                  </a:lnTo>
                  <a:lnTo>
                    <a:pt x="153" y="415"/>
                  </a:lnTo>
                  <a:lnTo>
                    <a:pt x="154" y="413"/>
                  </a:lnTo>
                  <a:lnTo>
                    <a:pt x="155" y="413"/>
                  </a:lnTo>
                  <a:lnTo>
                    <a:pt x="156" y="414"/>
                  </a:lnTo>
                  <a:lnTo>
                    <a:pt x="157" y="414"/>
                  </a:lnTo>
                  <a:lnTo>
                    <a:pt x="158" y="413"/>
                  </a:lnTo>
                  <a:lnTo>
                    <a:pt x="158" y="412"/>
                  </a:lnTo>
                  <a:lnTo>
                    <a:pt x="159" y="408"/>
                  </a:lnTo>
                  <a:lnTo>
                    <a:pt x="158" y="406"/>
                  </a:lnTo>
                  <a:lnTo>
                    <a:pt x="157" y="403"/>
                  </a:lnTo>
                  <a:lnTo>
                    <a:pt x="156" y="402"/>
                  </a:lnTo>
                  <a:lnTo>
                    <a:pt x="156" y="401"/>
                  </a:lnTo>
                  <a:lnTo>
                    <a:pt x="155" y="400"/>
                  </a:lnTo>
                  <a:lnTo>
                    <a:pt x="154" y="401"/>
                  </a:lnTo>
                  <a:lnTo>
                    <a:pt x="153" y="401"/>
                  </a:lnTo>
                  <a:lnTo>
                    <a:pt x="152" y="401"/>
                  </a:lnTo>
                  <a:lnTo>
                    <a:pt x="151" y="400"/>
                  </a:lnTo>
                  <a:lnTo>
                    <a:pt x="149" y="400"/>
                  </a:lnTo>
                  <a:lnTo>
                    <a:pt x="149" y="398"/>
                  </a:lnTo>
                  <a:lnTo>
                    <a:pt x="150" y="398"/>
                  </a:lnTo>
                  <a:lnTo>
                    <a:pt x="151" y="398"/>
                  </a:lnTo>
                  <a:lnTo>
                    <a:pt x="152" y="397"/>
                  </a:lnTo>
                  <a:lnTo>
                    <a:pt x="151" y="395"/>
                  </a:lnTo>
                  <a:lnTo>
                    <a:pt x="149" y="392"/>
                  </a:lnTo>
                  <a:lnTo>
                    <a:pt x="146" y="391"/>
                  </a:lnTo>
                  <a:lnTo>
                    <a:pt x="146" y="390"/>
                  </a:lnTo>
                  <a:lnTo>
                    <a:pt x="146" y="388"/>
                  </a:lnTo>
                  <a:lnTo>
                    <a:pt x="147" y="386"/>
                  </a:lnTo>
                  <a:lnTo>
                    <a:pt x="146" y="383"/>
                  </a:lnTo>
                  <a:lnTo>
                    <a:pt x="146" y="381"/>
                  </a:lnTo>
                  <a:lnTo>
                    <a:pt x="145" y="380"/>
                  </a:lnTo>
                  <a:lnTo>
                    <a:pt x="144" y="381"/>
                  </a:lnTo>
                  <a:lnTo>
                    <a:pt x="144" y="384"/>
                  </a:lnTo>
                  <a:lnTo>
                    <a:pt x="144" y="385"/>
                  </a:lnTo>
                  <a:lnTo>
                    <a:pt x="143" y="385"/>
                  </a:lnTo>
                  <a:lnTo>
                    <a:pt x="142" y="384"/>
                  </a:lnTo>
                  <a:lnTo>
                    <a:pt x="141" y="381"/>
                  </a:lnTo>
                  <a:lnTo>
                    <a:pt x="140" y="381"/>
                  </a:lnTo>
                  <a:lnTo>
                    <a:pt x="139" y="379"/>
                  </a:lnTo>
                  <a:lnTo>
                    <a:pt x="142" y="358"/>
                  </a:lnTo>
                  <a:lnTo>
                    <a:pt x="164" y="217"/>
                  </a:lnTo>
                  <a:lnTo>
                    <a:pt x="169" y="177"/>
                  </a:lnTo>
                  <a:lnTo>
                    <a:pt x="177" y="130"/>
                  </a:lnTo>
                  <a:lnTo>
                    <a:pt x="192" y="129"/>
                  </a:lnTo>
                  <a:lnTo>
                    <a:pt x="209" y="154"/>
                  </a:lnTo>
                  <a:lnTo>
                    <a:pt x="209" y="156"/>
                  </a:lnTo>
                  <a:lnTo>
                    <a:pt x="203" y="174"/>
                  </a:lnTo>
                  <a:lnTo>
                    <a:pt x="242" y="183"/>
                  </a:lnTo>
                  <a:lnTo>
                    <a:pt x="260" y="176"/>
                  </a:lnTo>
                  <a:lnTo>
                    <a:pt x="258" y="170"/>
                  </a:lnTo>
                  <a:lnTo>
                    <a:pt x="253" y="166"/>
                  </a:lnTo>
                  <a:lnTo>
                    <a:pt x="263" y="127"/>
                  </a:lnTo>
                  <a:lnTo>
                    <a:pt x="329" y="143"/>
                  </a:lnTo>
                  <a:lnTo>
                    <a:pt x="337" y="112"/>
                  </a:lnTo>
                  <a:lnTo>
                    <a:pt x="329" y="107"/>
                  </a:lnTo>
                  <a:lnTo>
                    <a:pt x="290" y="95"/>
                  </a:lnTo>
                  <a:lnTo>
                    <a:pt x="293" y="83"/>
                  </a:lnTo>
                  <a:lnTo>
                    <a:pt x="302" y="84"/>
                  </a:lnTo>
                  <a:lnTo>
                    <a:pt x="317" y="81"/>
                  </a:lnTo>
                  <a:lnTo>
                    <a:pt x="324" y="70"/>
                  </a:lnTo>
                  <a:lnTo>
                    <a:pt x="322" y="53"/>
                  </a:lnTo>
                  <a:lnTo>
                    <a:pt x="313" y="50"/>
                  </a:lnTo>
                  <a:lnTo>
                    <a:pt x="307" y="53"/>
                  </a:lnTo>
                  <a:lnTo>
                    <a:pt x="307" y="46"/>
                  </a:lnTo>
                  <a:lnTo>
                    <a:pt x="319" y="31"/>
                  </a:lnTo>
                  <a:lnTo>
                    <a:pt x="332" y="41"/>
                  </a:lnTo>
                  <a:lnTo>
                    <a:pt x="346" y="37"/>
                  </a:lnTo>
                  <a:lnTo>
                    <a:pt x="353" y="44"/>
                  </a:lnTo>
                  <a:lnTo>
                    <a:pt x="359" y="46"/>
                  </a:lnTo>
                  <a:lnTo>
                    <a:pt x="368" y="38"/>
                  </a:lnTo>
                  <a:lnTo>
                    <a:pt x="372" y="35"/>
                  </a:lnTo>
                  <a:lnTo>
                    <a:pt x="379" y="29"/>
                  </a:lnTo>
                  <a:lnTo>
                    <a:pt x="383" y="27"/>
                  </a:lnTo>
                  <a:lnTo>
                    <a:pt x="393" y="26"/>
                  </a:lnTo>
                  <a:lnTo>
                    <a:pt x="399" y="30"/>
                  </a:lnTo>
                  <a:lnTo>
                    <a:pt x="401" y="31"/>
                  </a:lnTo>
                  <a:lnTo>
                    <a:pt x="401" y="36"/>
                  </a:lnTo>
                  <a:lnTo>
                    <a:pt x="401" y="48"/>
                  </a:lnTo>
                  <a:lnTo>
                    <a:pt x="420" y="47"/>
                  </a:lnTo>
                  <a:lnTo>
                    <a:pt x="443" y="46"/>
                  </a:lnTo>
                  <a:lnTo>
                    <a:pt x="465" y="44"/>
                  </a:lnTo>
                  <a:lnTo>
                    <a:pt x="480" y="39"/>
                  </a:lnTo>
                  <a:lnTo>
                    <a:pt x="486" y="39"/>
                  </a:lnTo>
                  <a:lnTo>
                    <a:pt x="504" y="28"/>
                  </a:lnTo>
                  <a:lnTo>
                    <a:pt x="515" y="23"/>
                  </a:lnTo>
                  <a:lnTo>
                    <a:pt x="523" y="21"/>
                  </a:lnTo>
                  <a:lnTo>
                    <a:pt x="527" y="26"/>
                  </a:lnTo>
                  <a:lnTo>
                    <a:pt x="529" y="31"/>
                  </a:lnTo>
                  <a:lnTo>
                    <a:pt x="527" y="39"/>
                  </a:lnTo>
                  <a:lnTo>
                    <a:pt x="524" y="43"/>
                  </a:lnTo>
                  <a:lnTo>
                    <a:pt x="526" y="46"/>
                  </a:lnTo>
                  <a:lnTo>
                    <a:pt x="538" y="46"/>
                  </a:lnTo>
                  <a:lnTo>
                    <a:pt x="562" y="43"/>
                  </a:lnTo>
                  <a:lnTo>
                    <a:pt x="589" y="42"/>
                  </a:lnTo>
                  <a:lnTo>
                    <a:pt x="608" y="41"/>
                  </a:lnTo>
                  <a:lnTo>
                    <a:pt x="622" y="46"/>
                  </a:lnTo>
                  <a:lnTo>
                    <a:pt x="639" y="59"/>
                  </a:lnTo>
                  <a:lnTo>
                    <a:pt x="649" y="54"/>
                  </a:lnTo>
                  <a:lnTo>
                    <a:pt x="660" y="53"/>
                  </a:lnTo>
                  <a:lnTo>
                    <a:pt x="672" y="56"/>
                  </a:lnTo>
                  <a:lnTo>
                    <a:pt x="682" y="52"/>
                  </a:lnTo>
                  <a:lnTo>
                    <a:pt x="682" y="48"/>
                  </a:lnTo>
                  <a:lnTo>
                    <a:pt x="687" y="42"/>
                  </a:lnTo>
                  <a:lnTo>
                    <a:pt x="695" y="37"/>
                  </a:lnTo>
                  <a:lnTo>
                    <a:pt x="705" y="28"/>
                  </a:lnTo>
                  <a:lnTo>
                    <a:pt x="705" y="25"/>
                  </a:lnTo>
                  <a:lnTo>
                    <a:pt x="707" y="18"/>
                  </a:lnTo>
                  <a:lnTo>
                    <a:pt x="708" y="12"/>
                  </a:lnTo>
                  <a:lnTo>
                    <a:pt x="711" y="7"/>
                  </a:lnTo>
                  <a:lnTo>
                    <a:pt x="719" y="0"/>
                  </a:lnTo>
                  <a:lnTo>
                    <a:pt x="728" y="3"/>
                  </a:lnTo>
                  <a:lnTo>
                    <a:pt x="720" y="18"/>
                  </a:lnTo>
                  <a:lnTo>
                    <a:pt x="718" y="36"/>
                  </a:lnTo>
                  <a:lnTo>
                    <a:pt x="720" y="41"/>
                  </a:lnTo>
                  <a:lnTo>
                    <a:pt x="741" y="85"/>
                  </a:lnTo>
                  <a:lnTo>
                    <a:pt x="738" y="94"/>
                  </a:lnTo>
                  <a:lnTo>
                    <a:pt x="742" y="96"/>
                  </a:lnTo>
                  <a:lnTo>
                    <a:pt x="747" y="98"/>
                  </a:lnTo>
                  <a:lnTo>
                    <a:pt x="752" y="99"/>
                  </a:lnTo>
                  <a:lnTo>
                    <a:pt x="755" y="100"/>
                  </a:lnTo>
                  <a:lnTo>
                    <a:pt x="757" y="102"/>
                  </a:lnTo>
                  <a:lnTo>
                    <a:pt x="758" y="105"/>
                  </a:lnTo>
                  <a:lnTo>
                    <a:pt x="758" y="108"/>
                  </a:lnTo>
                  <a:lnTo>
                    <a:pt x="757" y="111"/>
                  </a:lnTo>
                  <a:lnTo>
                    <a:pt x="753" y="116"/>
                  </a:lnTo>
                  <a:lnTo>
                    <a:pt x="758" y="117"/>
                  </a:lnTo>
                  <a:lnTo>
                    <a:pt x="755" y="130"/>
                  </a:lnTo>
                  <a:lnTo>
                    <a:pt x="751" y="131"/>
                  </a:lnTo>
                  <a:lnTo>
                    <a:pt x="745" y="133"/>
                  </a:lnTo>
                  <a:lnTo>
                    <a:pt x="743" y="136"/>
                  </a:lnTo>
                  <a:lnTo>
                    <a:pt x="746" y="139"/>
                  </a:lnTo>
                  <a:lnTo>
                    <a:pt x="750" y="140"/>
                  </a:lnTo>
                  <a:lnTo>
                    <a:pt x="753" y="140"/>
                  </a:lnTo>
                  <a:lnTo>
                    <a:pt x="757" y="137"/>
                  </a:lnTo>
                  <a:lnTo>
                    <a:pt x="762" y="135"/>
                  </a:lnTo>
                  <a:lnTo>
                    <a:pt x="766" y="132"/>
                  </a:lnTo>
                  <a:lnTo>
                    <a:pt x="768" y="129"/>
                  </a:lnTo>
                  <a:lnTo>
                    <a:pt x="771" y="122"/>
                  </a:lnTo>
                  <a:lnTo>
                    <a:pt x="773" y="118"/>
                  </a:lnTo>
                  <a:lnTo>
                    <a:pt x="779" y="111"/>
                  </a:lnTo>
                  <a:lnTo>
                    <a:pt x="787" y="109"/>
                  </a:lnTo>
                  <a:lnTo>
                    <a:pt x="794" y="106"/>
                  </a:lnTo>
                  <a:lnTo>
                    <a:pt x="800" y="105"/>
                  </a:lnTo>
                  <a:lnTo>
                    <a:pt x="807" y="101"/>
                  </a:lnTo>
                  <a:lnTo>
                    <a:pt x="811" y="97"/>
                  </a:lnTo>
                  <a:lnTo>
                    <a:pt x="813" y="90"/>
                  </a:lnTo>
                  <a:lnTo>
                    <a:pt x="821" y="75"/>
                  </a:lnTo>
                  <a:lnTo>
                    <a:pt x="825" y="72"/>
                  </a:lnTo>
                  <a:lnTo>
                    <a:pt x="830" y="71"/>
                  </a:lnTo>
                  <a:lnTo>
                    <a:pt x="837" y="71"/>
                  </a:lnTo>
                  <a:lnTo>
                    <a:pt x="848" y="73"/>
                  </a:lnTo>
                  <a:lnTo>
                    <a:pt x="859" y="76"/>
                  </a:lnTo>
                  <a:lnTo>
                    <a:pt x="867" y="79"/>
                  </a:lnTo>
                  <a:lnTo>
                    <a:pt x="878" y="78"/>
                  </a:lnTo>
                  <a:lnTo>
                    <a:pt x="887" y="74"/>
                  </a:lnTo>
                  <a:lnTo>
                    <a:pt x="898" y="70"/>
                  </a:lnTo>
                  <a:lnTo>
                    <a:pt x="906" y="66"/>
                  </a:lnTo>
                  <a:lnTo>
                    <a:pt x="913" y="62"/>
                  </a:lnTo>
                  <a:lnTo>
                    <a:pt x="922" y="58"/>
                  </a:lnTo>
                  <a:lnTo>
                    <a:pt x="928" y="50"/>
                  </a:lnTo>
                  <a:lnTo>
                    <a:pt x="933" y="43"/>
                  </a:lnTo>
                  <a:lnTo>
                    <a:pt x="937" y="39"/>
                  </a:lnTo>
                  <a:lnTo>
                    <a:pt x="942" y="39"/>
                  </a:lnTo>
                  <a:lnTo>
                    <a:pt x="948" y="41"/>
                  </a:lnTo>
                  <a:lnTo>
                    <a:pt x="951" y="48"/>
                  </a:lnTo>
                  <a:lnTo>
                    <a:pt x="961" y="47"/>
                  </a:lnTo>
                  <a:lnTo>
                    <a:pt x="970" y="42"/>
                  </a:lnTo>
                  <a:lnTo>
                    <a:pt x="986" y="32"/>
                  </a:lnTo>
                  <a:lnTo>
                    <a:pt x="1012" y="23"/>
                  </a:lnTo>
                  <a:lnTo>
                    <a:pt x="1021" y="76"/>
                  </a:lnTo>
                  <a:lnTo>
                    <a:pt x="1029" y="116"/>
                  </a:lnTo>
                  <a:lnTo>
                    <a:pt x="1038" y="163"/>
                  </a:lnTo>
                  <a:lnTo>
                    <a:pt x="1044" y="210"/>
                  </a:lnTo>
                  <a:lnTo>
                    <a:pt x="1059" y="308"/>
                  </a:lnTo>
                  <a:lnTo>
                    <a:pt x="1183" y="346"/>
                  </a:lnTo>
                  <a:lnTo>
                    <a:pt x="1196" y="349"/>
                  </a:lnTo>
                  <a:lnTo>
                    <a:pt x="1287" y="368"/>
                  </a:lnTo>
                  <a:lnTo>
                    <a:pt x="1252" y="490"/>
                  </a:lnTo>
                  <a:lnTo>
                    <a:pt x="1227" y="566"/>
                  </a:lnTo>
                  <a:lnTo>
                    <a:pt x="1212" y="612"/>
                  </a:lnTo>
                  <a:lnTo>
                    <a:pt x="1151" y="593"/>
                  </a:lnTo>
                  <a:lnTo>
                    <a:pt x="1132" y="584"/>
                  </a:lnTo>
                  <a:lnTo>
                    <a:pt x="1094" y="569"/>
                  </a:lnTo>
                  <a:lnTo>
                    <a:pt x="1075" y="561"/>
                  </a:lnTo>
                  <a:lnTo>
                    <a:pt x="1058" y="555"/>
                  </a:lnTo>
                  <a:lnTo>
                    <a:pt x="1044" y="613"/>
                  </a:lnTo>
                  <a:lnTo>
                    <a:pt x="1080" y="606"/>
                  </a:lnTo>
                  <a:lnTo>
                    <a:pt x="1105" y="600"/>
                  </a:lnTo>
                  <a:lnTo>
                    <a:pt x="1116" y="662"/>
                  </a:lnTo>
                  <a:lnTo>
                    <a:pt x="1114" y="672"/>
                  </a:lnTo>
                  <a:lnTo>
                    <a:pt x="1083" y="677"/>
                  </a:lnTo>
                  <a:lnTo>
                    <a:pt x="1075" y="669"/>
                  </a:lnTo>
                  <a:lnTo>
                    <a:pt x="1058" y="651"/>
                  </a:lnTo>
                  <a:lnTo>
                    <a:pt x="1038" y="636"/>
                  </a:lnTo>
                  <a:lnTo>
                    <a:pt x="1015" y="726"/>
                  </a:lnTo>
                  <a:lnTo>
                    <a:pt x="1007" y="757"/>
                  </a:lnTo>
                  <a:lnTo>
                    <a:pt x="998" y="793"/>
                  </a:lnTo>
                  <a:lnTo>
                    <a:pt x="981" y="865"/>
                  </a:lnTo>
                  <a:lnTo>
                    <a:pt x="1018" y="876"/>
                  </a:lnTo>
                  <a:lnTo>
                    <a:pt x="984" y="1016"/>
                  </a:lnTo>
                  <a:lnTo>
                    <a:pt x="1021" y="1025"/>
                  </a:lnTo>
                  <a:lnTo>
                    <a:pt x="1023" y="1026"/>
                  </a:lnTo>
                  <a:lnTo>
                    <a:pt x="1062" y="1035"/>
                  </a:lnTo>
                  <a:lnTo>
                    <a:pt x="1045" y="1106"/>
                  </a:lnTo>
                  <a:lnTo>
                    <a:pt x="1030" y="1162"/>
                  </a:lnTo>
                  <a:lnTo>
                    <a:pt x="1017" y="1221"/>
                  </a:lnTo>
                  <a:lnTo>
                    <a:pt x="995" y="1302"/>
                  </a:lnTo>
                  <a:lnTo>
                    <a:pt x="1075" y="1318"/>
                  </a:lnTo>
                  <a:lnTo>
                    <a:pt x="1059" y="1377"/>
                  </a:lnTo>
                  <a:lnTo>
                    <a:pt x="1058" y="1381"/>
                  </a:lnTo>
                  <a:lnTo>
                    <a:pt x="1055" y="1396"/>
                  </a:lnTo>
                  <a:lnTo>
                    <a:pt x="1034" y="1474"/>
                  </a:lnTo>
                  <a:lnTo>
                    <a:pt x="1029" y="1492"/>
                  </a:lnTo>
                  <a:lnTo>
                    <a:pt x="1016" y="1505"/>
                  </a:lnTo>
                  <a:lnTo>
                    <a:pt x="969" y="1553"/>
                  </a:lnTo>
                  <a:lnTo>
                    <a:pt x="938" y="1585"/>
                  </a:lnTo>
                  <a:lnTo>
                    <a:pt x="936" y="1586"/>
                  </a:lnTo>
                  <a:lnTo>
                    <a:pt x="911" y="1612"/>
                  </a:lnTo>
                  <a:lnTo>
                    <a:pt x="852" y="1674"/>
                  </a:lnTo>
                  <a:close/>
                </a:path>
              </a:pathLst>
            </a:custGeom>
            <a:solidFill>
              <a:srgbClr val="00B0F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0" name="Freeform 3164"/>
            <p:cNvSpPr>
              <a:spLocks/>
            </p:cNvSpPr>
            <p:nvPr/>
          </p:nvSpPr>
          <p:spPr bwMode="auto">
            <a:xfrm>
              <a:off x="2435225" y="3537585"/>
              <a:ext cx="54610" cy="104140"/>
            </a:xfrm>
            <a:custGeom>
              <a:avLst/>
              <a:gdLst>
                <a:gd name="T0" fmla="*/ 52070 w 86"/>
                <a:gd name="T1" fmla="*/ 41910 h 164"/>
                <a:gd name="T2" fmla="*/ 53340 w 86"/>
                <a:gd name="T3" fmla="*/ 46990 h 164"/>
                <a:gd name="T4" fmla="*/ 51435 w 86"/>
                <a:gd name="T5" fmla="*/ 52705 h 164"/>
                <a:gd name="T6" fmla="*/ 50165 w 86"/>
                <a:gd name="T7" fmla="*/ 59055 h 164"/>
                <a:gd name="T8" fmla="*/ 51435 w 86"/>
                <a:gd name="T9" fmla="*/ 67945 h 164"/>
                <a:gd name="T10" fmla="*/ 52705 w 86"/>
                <a:gd name="T11" fmla="*/ 76835 h 164"/>
                <a:gd name="T12" fmla="*/ 54610 w 86"/>
                <a:gd name="T13" fmla="*/ 95250 h 164"/>
                <a:gd name="T14" fmla="*/ 52705 w 86"/>
                <a:gd name="T15" fmla="*/ 102870 h 164"/>
                <a:gd name="T16" fmla="*/ 47625 w 86"/>
                <a:gd name="T17" fmla="*/ 103505 h 164"/>
                <a:gd name="T18" fmla="*/ 45720 w 86"/>
                <a:gd name="T19" fmla="*/ 103505 h 164"/>
                <a:gd name="T20" fmla="*/ 40640 w 86"/>
                <a:gd name="T21" fmla="*/ 102870 h 164"/>
                <a:gd name="T22" fmla="*/ 36195 w 86"/>
                <a:gd name="T23" fmla="*/ 103505 h 164"/>
                <a:gd name="T24" fmla="*/ 32385 w 86"/>
                <a:gd name="T25" fmla="*/ 104140 h 164"/>
                <a:gd name="T26" fmla="*/ 24765 w 86"/>
                <a:gd name="T27" fmla="*/ 104140 h 164"/>
                <a:gd name="T28" fmla="*/ 10160 w 86"/>
                <a:gd name="T29" fmla="*/ 90805 h 164"/>
                <a:gd name="T30" fmla="*/ 2540 w 86"/>
                <a:gd name="T31" fmla="*/ 69850 h 164"/>
                <a:gd name="T32" fmla="*/ 0 w 86"/>
                <a:gd name="T33" fmla="*/ 45720 h 164"/>
                <a:gd name="T34" fmla="*/ 0 w 86"/>
                <a:gd name="T35" fmla="*/ 45085 h 164"/>
                <a:gd name="T36" fmla="*/ 2540 w 86"/>
                <a:gd name="T37" fmla="*/ 35560 h 164"/>
                <a:gd name="T38" fmla="*/ 4445 w 86"/>
                <a:gd name="T39" fmla="*/ 31115 h 164"/>
                <a:gd name="T40" fmla="*/ 6350 w 86"/>
                <a:gd name="T41" fmla="*/ 24765 h 164"/>
                <a:gd name="T42" fmla="*/ 10795 w 86"/>
                <a:gd name="T43" fmla="*/ 16510 h 164"/>
                <a:gd name="T44" fmla="*/ 12065 w 86"/>
                <a:gd name="T45" fmla="*/ 15240 h 164"/>
                <a:gd name="T46" fmla="*/ 14605 w 86"/>
                <a:gd name="T47" fmla="*/ 13335 h 164"/>
                <a:gd name="T48" fmla="*/ 15875 w 86"/>
                <a:gd name="T49" fmla="*/ 13335 h 164"/>
                <a:gd name="T50" fmla="*/ 20320 w 86"/>
                <a:gd name="T51" fmla="*/ 10795 h 164"/>
                <a:gd name="T52" fmla="*/ 22860 w 86"/>
                <a:gd name="T53" fmla="*/ 3175 h 164"/>
                <a:gd name="T54" fmla="*/ 29845 w 86"/>
                <a:gd name="T55" fmla="*/ 635 h 164"/>
                <a:gd name="T56" fmla="*/ 50165 w 86"/>
                <a:gd name="T57" fmla="*/ 0 h 164"/>
                <a:gd name="T58" fmla="*/ 53975 w 86"/>
                <a:gd name="T59" fmla="*/ 2540 h 164"/>
                <a:gd name="T60" fmla="*/ 54610 w 86"/>
                <a:gd name="T61" fmla="*/ 12700 h 164"/>
                <a:gd name="T62" fmla="*/ 51435 w 86"/>
                <a:gd name="T63" fmla="*/ 20955 h 164"/>
                <a:gd name="T64" fmla="*/ 52070 w 86"/>
                <a:gd name="T65" fmla="*/ 31115 h 164"/>
                <a:gd name="T66" fmla="*/ 52070 w 86"/>
                <a:gd name="T67" fmla="*/ 41910 h 1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164"/>
                <a:gd name="T104" fmla="*/ 86 w 86"/>
                <a:gd name="T105" fmla="*/ 164 h 1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164">
                  <a:moveTo>
                    <a:pt x="82" y="66"/>
                  </a:moveTo>
                  <a:lnTo>
                    <a:pt x="84" y="74"/>
                  </a:lnTo>
                  <a:lnTo>
                    <a:pt x="81" y="83"/>
                  </a:lnTo>
                  <a:lnTo>
                    <a:pt x="79" y="93"/>
                  </a:lnTo>
                  <a:lnTo>
                    <a:pt x="81" y="107"/>
                  </a:lnTo>
                  <a:lnTo>
                    <a:pt x="83" y="121"/>
                  </a:lnTo>
                  <a:lnTo>
                    <a:pt x="86" y="150"/>
                  </a:lnTo>
                  <a:lnTo>
                    <a:pt x="83" y="162"/>
                  </a:lnTo>
                  <a:lnTo>
                    <a:pt x="75" y="163"/>
                  </a:lnTo>
                  <a:lnTo>
                    <a:pt x="72" y="163"/>
                  </a:lnTo>
                  <a:lnTo>
                    <a:pt x="64" y="162"/>
                  </a:lnTo>
                  <a:lnTo>
                    <a:pt x="57" y="163"/>
                  </a:lnTo>
                  <a:lnTo>
                    <a:pt x="51" y="164"/>
                  </a:lnTo>
                  <a:lnTo>
                    <a:pt x="39" y="164"/>
                  </a:lnTo>
                  <a:lnTo>
                    <a:pt x="16" y="143"/>
                  </a:lnTo>
                  <a:lnTo>
                    <a:pt x="4" y="110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4" y="56"/>
                  </a:lnTo>
                  <a:lnTo>
                    <a:pt x="7" y="49"/>
                  </a:lnTo>
                  <a:lnTo>
                    <a:pt x="10" y="39"/>
                  </a:lnTo>
                  <a:lnTo>
                    <a:pt x="17" y="26"/>
                  </a:lnTo>
                  <a:lnTo>
                    <a:pt x="19" y="24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32" y="17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79" y="0"/>
                  </a:lnTo>
                  <a:lnTo>
                    <a:pt x="85" y="4"/>
                  </a:lnTo>
                  <a:lnTo>
                    <a:pt x="86" y="20"/>
                  </a:lnTo>
                  <a:lnTo>
                    <a:pt x="81" y="33"/>
                  </a:lnTo>
                  <a:lnTo>
                    <a:pt x="82" y="49"/>
                  </a:lnTo>
                  <a:lnTo>
                    <a:pt x="82" y="66"/>
                  </a:lnTo>
                  <a:close/>
                </a:path>
              </a:pathLst>
            </a:custGeom>
            <a:solidFill>
              <a:srgbClr val="80B0B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1" name="Freeform 3165"/>
            <p:cNvSpPr>
              <a:spLocks/>
            </p:cNvSpPr>
            <p:nvPr/>
          </p:nvSpPr>
          <p:spPr bwMode="auto">
            <a:xfrm>
              <a:off x="671830" y="783590"/>
              <a:ext cx="2236470" cy="1520825"/>
            </a:xfrm>
            <a:custGeom>
              <a:avLst/>
              <a:gdLst>
                <a:gd name="T0" fmla="*/ 1094740 w 3522"/>
                <a:gd name="T1" fmla="*/ 94615 h 2395"/>
                <a:gd name="T2" fmla="*/ 584835 w 3522"/>
                <a:gd name="T3" fmla="*/ 165100 h 2395"/>
                <a:gd name="T4" fmla="*/ 260985 w 3522"/>
                <a:gd name="T5" fmla="*/ 276225 h 2395"/>
                <a:gd name="T6" fmla="*/ 358775 w 3522"/>
                <a:gd name="T7" fmla="*/ 972820 h 2395"/>
                <a:gd name="T8" fmla="*/ 830580 w 3522"/>
                <a:gd name="T9" fmla="*/ 1245870 h 2395"/>
                <a:gd name="T10" fmla="*/ 1087755 w 3522"/>
                <a:gd name="T11" fmla="*/ 1217295 h 2395"/>
                <a:gd name="T12" fmla="*/ 1179195 w 3522"/>
                <a:gd name="T13" fmla="*/ 1356360 h 2395"/>
                <a:gd name="T14" fmla="*/ 1221105 w 3522"/>
                <a:gd name="T15" fmla="*/ 1477010 h 2395"/>
                <a:gd name="T16" fmla="*/ 1243330 w 3522"/>
                <a:gd name="T17" fmla="*/ 1463040 h 2395"/>
                <a:gd name="T18" fmla="*/ 1258570 w 3522"/>
                <a:gd name="T19" fmla="*/ 1461770 h 2395"/>
                <a:gd name="T20" fmla="*/ 1274445 w 3522"/>
                <a:gd name="T21" fmla="*/ 1464945 h 2395"/>
                <a:gd name="T22" fmla="*/ 1285240 w 3522"/>
                <a:gd name="T23" fmla="*/ 1481455 h 2395"/>
                <a:gd name="T24" fmla="*/ 1290955 w 3522"/>
                <a:gd name="T25" fmla="*/ 1486535 h 2395"/>
                <a:gd name="T26" fmla="*/ 1304925 w 3522"/>
                <a:gd name="T27" fmla="*/ 1489710 h 2395"/>
                <a:gd name="T28" fmla="*/ 1318260 w 3522"/>
                <a:gd name="T29" fmla="*/ 1494790 h 2395"/>
                <a:gd name="T30" fmla="*/ 1333500 w 3522"/>
                <a:gd name="T31" fmla="*/ 1496695 h 2395"/>
                <a:gd name="T32" fmla="*/ 1344295 w 3522"/>
                <a:gd name="T33" fmla="*/ 1497330 h 2395"/>
                <a:gd name="T34" fmla="*/ 1356360 w 3522"/>
                <a:gd name="T35" fmla="*/ 1503680 h 2395"/>
                <a:gd name="T36" fmla="*/ 1361440 w 3522"/>
                <a:gd name="T37" fmla="*/ 1497965 h 2395"/>
                <a:gd name="T38" fmla="*/ 1372235 w 3522"/>
                <a:gd name="T39" fmla="*/ 1496060 h 2395"/>
                <a:gd name="T40" fmla="*/ 1382395 w 3522"/>
                <a:gd name="T41" fmla="*/ 1503680 h 2395"/>
                <a:gd name="T42" fmla="*/ 1390015 w 3522"/>
                <a:gd name="T43" fmla="*/ 1500505 h 2395"/>
                <a:gd name="T44" fmla="*/ 1407160 w 3522"/>
                <a:gd name="T45" fmla="*/ 1498600 h 2395"/>
                <a:gd name="T46" fmla="*/ 1417320 w 3522"/>
                <a:gd name="T47" fmla="*/ 1506220 h 2395"/>
                <a:gd name="T48" fmla="*/ 1437005 w 3522"/>
                <a:gd name="T49" fmla="*/ 1510665 h 2395"/>
                <a:gd name="T50" fmla="*/ 1452880 w 3522"/>
                <a:gd name="T51" fmla="*/ 1512570 h 2395"/>
                <a:gd name="T52" fmla="*/ 1467485 w 3522"/>
                <a:gd name="T53" fmla="*/ 1517015 h 2395"/>
                <a:gd name="T54" fmla="*/ 1483995 w 3522"/>
                <a:gd name="T55" fmla="*/ 1517015 h 2395"/>
                <a:gd name="T56" fmla="*/ 1494155 w 3522"/>
                <a:gd name="T57" fmla="*/ 1515745 h 2395"/>
                <a:gd name="T58" fmla="*/ 1508760 w 3522"/>
                <a:gd name="T59" fmla="*/ 1511935 h 2395"/>
                <a:gd name="T60" fmla="*/ 1524635 w 3522"/>
                <a:gd name="T61" fmla="*/ 1513205 h 2395"/>
                <a:gd name="T62" fmla="*/ 1535430 w 3522"/>
                <a:gd name="T63" fmla="*/ 1507490 h 2395"/>
                <a:gd name="T64" fmla="*/ 1548765 w 3522"/>
                <a:gd name="T65" fmla="*/ 1504950 h 2395"/>
                <a:gd name="T66" fmla="*/ 1558925 w 3522"/>
                <a:gd name="T67" fmla="*/ 1511300 h 2395"/>
                <a:gd name="T68" fmla="*/ 1566545 w 3522"/>
                <a:gd name="T69" fmla="*/ 1509395 h 2395"/>
                <a:gd name="T70" fmla="*/ 1576070 w 3522"/>
                <a:gd name="T71" fmla="*/ 1505585 h 2395"/>
                <a:gd name="T72" fmla="*/ 1588135 w 3522"/>
                <a:gd name="T73" fmla="*/ 1499870 h 2395"/>
                <a:gd name="T74" fmla="*/ 1598930 w 3522"/>
                <a:gd name="T75" fmla="*/ 1496695 h 2395"/>
                <a:gd name="T76" fmla="*/ 1679575 w 3522"/>
                <a:gd name="T77" fmla="*/ 1481455 h 2395"/>
                <a:gd name="T78" fmla="*/ 1694815 w 3522"/>
                <a:gd name="T79" fmla="*/ 1489075 h 2395"/>
                <a:gd name="T80" fmla="*/ 1700530 w 3522"/>
                <a:gd name="T81" fmla="*/ 1489710 h 2395"/>
                <a:gd name="T82" fmla="*/ 1708150 w 3522"/>
                <a:gd name="T83" fmla="*/ 1489710 h 2395"/>
                <a:gd name="T84" fmla="*/ 1715135 w 3522"/>
                <a:gd name="T85" fmla="*/ 1489710 h 2395"/>
                <a:gd name="T86" fmla="*/ 1738630 w 3522"/>
                <a:gd name="T87" fmla="*/ 1484630 h 2395"/>
                <a:gd name="T88" fmla="*/ 1755775 w 3522"/>
                <a:gd name="T89" fmla="*/ 1491615 h 2395"/>
                <a:gd name="T90" fmla="*/ 1769745 w 3522"/>
                <a:gd name="T91" fmla="*/ 1485900 h 2395"/>
                <a:gd name="T92" fmla="*/ 1786255 w 3522"/>
                <a:gd name="T93" fmla="*/ 1481455 h 2395"/>
                <a:gd name="T94" fmla="*/ 1772285 w 3522"/>
                <a:gd name="T95" fmla="*/ 1456690 h 2395"/>
                <a:gd name="T96" fmla="*/ 1762125 w 3522"/>
                <a:gd name="T97" fmla="*/ 1447800 h 2395"/>
                <a:gd name="T98" fmla="*/ 1765300 w 3522"/>
                <a:gd name="T99" fmla="*/ 1434465 h 2395"/>
                <a:gd name="T100" fmla="*/ 1760220 w 3522"/>
                <a:gd name="T101" fmla="*/ 1424305 h 2395"/>
                <a:gd name="T102" fmla="*/ 1757045 w 3522"/>
                <a:gd name="T103" fmla="*/ 1415415 h 2395"/>
                <a:gd name="T104" fmla="*/ 1794510 w 3522"/>
                <a:gd name="T105" fmla="*/ 1282065 h 2395"/>
                <a:gd name="T106" fmla="*/ 1870075 w 3522"/>
                <a:gd name="T107" fmla="*/ 1205230 h 2395"/>
                <a:gd name="T108" fmla="*/ 1918970 w 3522"/>
                <a:gd name="T109" fmla="*/ 1190625 h 2395"/>
                <a:gd name="T110" fmla="*/ 2000250 w 3522"/>
                <a:gd name="T111" fmla="*/ 1196340 h 2395"/>
                <a:gd name="T112" fmla="*/ 2101850 w 3522"/>
                <a:gd name="T113" fmla="*/ 1198245 h 2395"/>
                <a:gd name="T114" fmla="*/ 2136775 w 3522"/>
                <a:gd name="T115" fmla="*/ 1232535 h 2395"/>
                <a:gd name="T116" fmla="*/ 2139315 w 3522"/>
                <a:gd name="T117" fmla="*/ 1259840 h 2395"/>
                <a:gd name="T118" fmla="*/ 2180590 w 3522"/>
                <a:gd name="T119" fmla="*/ 1233170 h 2395"/>
                <a:gd name="T120" fmla="*/ 2154555 w 3522"/>
                <a:gd name="T121" fmla="*/ 616585 h 23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22"/>
                <a:gd name="T184" fmla="*/ 0 h 2395"/>
                <a:gd name="T185" fmla="*/ 3522 w 3522"/>
                <a:gd name="T186" fmla="*/ 2395 h 23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22" h="2395">
                  <a:moveTo>
                    <a:pt x="3292" y="545"/>
                  </a:moveTo>
                  <a:lnTo>
                    <a:pt x="3283" y="578"/>
                  </a:lnTo>
                  <a:lnTo>
                    <a:pt x="3112" y="533"/>
                  </a:lnTo>
                  <a:lnTo>
                    <a:pt x="2989" y="499"/>
                  </a:lnTo>
                  <a:lnTo>
                    <a:pt x="2757" y="436"/>
                  </a:lnTo>
                  <a:lnTo>
                    <a:pt x="2566" y="383"/>
                  </a:lnTo>
                  <a:lnTo>
                    <a:pt x="2305" y="312"/>
                  </a:lnTo>
                  <a:lnTo>
                    <a:pt x="2182" y="278"/>
                  </a:lnTo>
                  <a:lnTo>
                    <a:pt x="2105" y="589"/>
                  </a:lnTo>
                  <a:lnTo>
                    <a:pt x="2065" y="578"/>
                  </a:lnTo>
                  <a:lnTo>
                    <a:pt x="1869" y="524"/>
                  </a:lnTo>
                  <a:lnTo>
                    <a:pt x="1759" y="492"/>
                  </a:lnTo>
                  <a:lnTo>
                    <a:pt x="1650" y="458"/>
                  </a:lnTo>
                  <a:lnTo>
                    <a:pt x="1724" y="149"/>
                  </a:lnTo>
                  <a:lnTo>
                    <a:pt x="1387" y="54"/>
                  </a:lnTo>
                  <a:lnTo>
                    <a:pt x="1301" y="32"/>
                  </a:lnTo>
                  <a:lnTo>
                    <a:pt x="1260" y="20"/>
                  </a:lnTo>
                  <a:lnTo>
                    <a:pt x="1224" y="9"/>
                  </a:lnTo>
                  <a:lnTo>
                    <a:pt x="1188" y="0"/>
                  </a:lnTo>
                  <a:lnTo>
                    <a:pt x="1167" y="74"/>
                  </a:lnTo>
                  <a:lnTo>
                    <a:pt x="1146" y="155"/>
                  </a:lnTo>
                  <a:lnTo>
                    <a:pt x="1105" y="311"/>
                  </a:lnTo>
                  <a:lnTo>
                    <a:pt x="1066" y="301"/>
                  </a:lnTo>
                  <a:lnTo>
                    <a:pt x="1028" y="290"/>
                  </a:lnTo>
                  <a:lnTo>
                    <a:pt x="1024" y="289"/>
                  </a:lnTo>
                  <a:lnTo>
                    <a:pt x="989" y="280"/>
                  </a:lnTo>
                  <a:lnTo>
                    <a:pt x="951" y="269"/>
                  </a:lnTo>
                  <a:lnTo>
                    <a:pt x="921" y="260"/>
                  </a:lnTo>
                  <a:lnTo>
                    <a:pt x="881" y="249"/>
                  </a:lnTo>
                  <a:lnTo>
                    <a:pt x="835" y="236"/>
                  </a:lnTo>
                  <a:lnTo>
                    <a:pt x="776" y="220"/>
                  </a:lnTo>
                  <a:lnTo>
                    <a:pt x="733" y="207"/>
                  </a:lnTo>
                  <a:lnTo>
                    <a:pt x="708" y="284"/>
                  </a:lnTo>
                  <a:lnTo>
                    <a:pt x="686" y="357"/>
                  </a:lnTo>
                  <a:lnTo>
                    <a:pt x="662" y="433"/>
                  </a:lnTo>
                  <a:lnTo>
                    <a:pt x="639" y="505"/>
                  </a:lnTo>
                  <a:lnTo>
                    <a:pt x="601" y="494"/>
                  </a:lnTo>
                  <a:lnTo>
                    <a:pt x="562" y="482"/>
                  </a:lnTo>
                  <a:lnTo>
                    <a:pt x="516" y="468"/>
                  </a:lnTo>
                  <a:lnTo>
                    <a:pt x="482" y="458"/>
                  </a:lnTo>
                  <a:lnTo>
                    <a:pt x="448" y="447"/>
                  </a:lnTo>
                  <a:lnTo>
                    <a:pt x="411" y="435"/>
                  </a:lnTo>
                  <a:lnTo>
                    <a:pt x="372" y="422"/>
                  </a:lnTo>
                  <a:lnTo>
                    <a:pt x="333" y="410"/>
                  </a:lnTo>
                  <a:lnTo>
                    <a:pt x="289" y="396"/>
                  </a:lnTo>
                  <a:lnTo>
                    <a:pt x="170" y="362"/>
                  </a:lnTo>
                  <a:lnTo>
                    <a:pt x="0" y="970"/>
                  </a:lnTo>
                  <a:lnTo>
                    <a:pt x="386" y="1090"/>
                  </a:lnTo>
                  <a:lnTo>
                    <a:pt x="344" y="1244"/>
                  </a:lnTo>
                  <a:lnTo>
                    <a:pt x="427" y="1272"/>
                  </a:lnTo>
                  <a:lnTo>
                    <a:pt x="572" y="1316"/>
                  </a:lnTo>
                  <a:lnTo>
                    <a:pt x="542" y="1447"/>
                  </a:lnTo>
                  <a:lnTo>
                    <a:pt x="543" y="1473"/>
                  </a:lnTo>
                  <a:lnTo>
                    <a:pt x="581" y="1484"/>
                  </a:lnTo>
                  <a:lnTo>
                    <a:pt x="572" y="1505"/>
                  </a:lnTo>
                  <a:lnTo>
                    <a:pt x="565" y="1532"/>
                  </a:lnTo>
                  <a:lnTo>
                    <a:pt x="538" y="1636"/>
                  </a:lnTo>
                  <a:lnTo>
                    <a:pt x="508" y="1750"/>
                  </a:lnTo>
                  <a:lnTo>
                    <a:pt x="631" y="1846"/>
                  </a:lnTo>
                  <a:lnTo>
                    <a:pt x="721" y="1862"/>
                  </a:lnTo>
                  <a:lnTo>
                    <a:pt x="809" y="1880"/>
                  </a:lnTo>
                  <a:lnTo>
                    <a:pt x="919" y="1903"/>
                  </a:lnTo>
                  <a:lnTo>
                    <a:pt x="991" y="1918"/>
                  </a:lnTo>
                  <a:lnTo>
                    <a:pt x="1072" y="1935"/>
                  </a:lnTo>
                  <a:lnTo>
                    <a:pt x="1147" y="1949"/>
                  </a:lnTo>
                  <a:lnTo>
                    <a:pt x="1186" y="1953"/>
                  </a:lnTo>
                  <a:lnTo>
                    <a:pt x="1249" y="1957"/>
                  </a:lnTo>
                  <a:lnTo>
                    <a:pt x="1275" y="1959"/>
                  </a:lnTo>
                  <a:lnTo>
                    <a:pt x="1294" y="1961"/>
                  </a:lnTo>
                  <a:lnTo>
                    <a:pt x="1308" y="1962"/>
                  </a:lnTo>
                  <a:lnTo>
                    <a:pt x="1381" y="1963"/>
                  </a:lnTo>
                  <a:lnTo>
                    <a:pt x="1536" y="1964"/>
                  </a:lnTo>
                  <a:lnTo>
                    <a:pt x="1581" y="1966"/>
                  </a:lnTo>
                  <a:lnTo>
                    <a:pt x="1641" y="1825"/>
                  </a:lnTo>
                  <a:lnTo>
                    <a:pt x="1648" y="1827"/>
                  </a:lnTo>
                  <a:lnTo>
                    <a:pt x="1653" y="1828"/>
                  </a:lnTo>
                  <a:lnTo>
                    <a:pt x="1656" y="1829"/>
                  </a:lnTo>
                  <a:lnTo>
                    <a:pt x="1663" y="1835"/>
                  </a:lnTo>
                  <a:lnTo>
                    <a:pt x="1678" y="1849"/>
                  </a:lnTo>
                  <a:lnTo>
                    <a:pt x="1685" y="1859"/>
                  </a:lnTo>
                  <a:lnTo>
                    <a:pt x="1693" y="1871"/>
                  </a:lnTo>
                  <a:lnTo>
                    <a:pt x="1700" y="1891"/>
                  </a:lnTo>
                  <a:lnTo>
                    <a:pt x="1704" y="1903"/>
                  </a:lnTo>
                  <a:lnTo>
                    <a:pt x="1713" y="1917"/>
                  </a:lnTo>
                  <a:lnTo>
                    <a:pt x="1724" y="1928"/>
                  </a:lnTo>
                  <a:lnTo>
                    <a:pt x="1737" y="1938"/>
                  </a:lnTo>
                  <a:lnTo>
                    <a:pt x="1761" y="1956"/>
                  </a:lnTo>
                  <a:lnTo>
                    <a:pt x="1772" y="1966"/>
                  </a:lnTo>
                  <a:lnTo>
                    <a:pt x="1774" y="1968"/>
                  </a:lnTo>
                  <a:lnTo>
                    <a:pt x="1780" y="1972"/>
                  </a:lnTo>
                  <a:lnTo>
                    <a:pt x="1781" y="1975"/>
                  </a:lnTo>
                  <a:lnTo>
                    <a:pt x="1792" y="2000"/>
                  </a:lnTo>
                  <a:lnTo>
                    <a:pt x="1803" y="2013"/>
                  </a:lnTo>
                  <a:lnTo>
                    <a:pt x="1830" y="2052"/>
                  </a:lnTo>
                  <a:lnTo>
                    <a:pt x="1839" y="2069"/>
                  </a:lnTo>
                  <a:lnTo>
                    <a:pt x="1841" y="2073"/>
                  </a:lnTo>
                  <a:lnTo>
                    <a:pt x="1849" y="2102"/>
                  </a:lnTo>
                  <a:lnTo>
                    <a:pt x="1857" y="2136"/>
                  </a:lnTo>
                  <a:lnTo>
                    <a:pt x="1863" y="2163"/>
                  </a:lnTo>
                  <a:lnTo>
                    <a:pt x="1875" y="2224"/>
                  </a:lnTo>
                  <a:lnTo>
                    <a:pt x="1886" y="2282"/>
                  </a:lnTo>
                  <a:lnTo>
                    <a:pt x="1889" y="2295"/>
                  </a:lnTo>
                  <a:lnTo>
                    <a:pt x="1889" y="2314"/>
                  </a:lnTo>
                  <a:lnTo>
                    <a:pt x="1887" y="2327"/>
                  </a:lnTo>
                  <a:lnTo>
                    <a:pt x="1890" y="2325"/>
                  </a:lnTo>
                  <a:lnTo>
                    <a:pt x="1893" y="2324"/>
                  </a:lnTo>
                  <a:lnTo>
                    <a:pt x="1899" y="2323"/>
                  </a:lnTo>
                  <a:lnTo>
                    <a:pt x="1906" y="2323"/>
                  </a:lnTo>
                  <a:lnTo>
                    <a:pt x="1911" y="2323"/>
                  </a:lnTo>
                  <a:lnTo>
                    <a:pt x="1914" y="2323"/>
                  </a:lnTo>
                  <a:lnTo>
                    <a:pt x="1917" y="2324"/>
                  </a:lnTo>
                  <a:lnTo>
                    <a:pt x="1923" y="2326"/>
                  </a:lnTo>
                  <a:lnTo>
                    <a:pt x="1924" y="2327"/>
                  </a:lnTo>
                  <a:lnTo>
                    <a:pt x="1925" y="2327"/>
                  </a:lnTo>
                  <a:lnTo>
                    <a:pt x="1927" y="2326"/>
                  </a:lnTo>
                  <a:lnTo>
                    <a:pt x="1933" y="2326"/>
                  </a:lnTo>
                  <a:lnTo>
                    <a:pt x="1935" y="2324"/>
                  </a:lnTo>
                  <a:lnTo>
                    <a:pt x="1937" y="2322"/>
                  </a:lnTo>
                  <a:lnTo>
                    <a:pt x="1940" y="2321"/>
                  </a:lnTo>
                  <a:lnTo>
                    <a:pt x="1941" y="2317"/>
                  </a:lnTo>
                  <a:lnTo>
                    <a:pt x="1942" y="2317"/>
                  </a:lnTo>
                  <a:lnTo>
                    <a:pt x="1945" y="2316"/>
                  </a:lnTo>
                  <a:lnTo>
                    <a:pt x="1946" y="2315"/>
                  </a:lnTo>
                  <a:lnTo>
                    <a:pt x="1947" y="2314"/>
                  </a:lnTo>
                  <a:lnTo>
                    <a:pt x="1950" y="2311"/>
                  </a:lnTo>
                  <a:lnTo>
                    <a:pt x="1958" y="2304"/>
                  </a:lnTo>
                  <a:lnTo>
                    <a:pt x="1959" y="2302"/>
                  </a:lnTo>
                  <a:lnTo>
                    <a:pt x="1959" y="2300"/>
                  </a:lnTo>
                  <a:lnTo>
                    <a:pt x="1960" y="2299"/>
                  </a:lnTo>
                  <a:lnTo>
                    <a:pt x="1961" y="2296"/>
                  </a:lnTo>
                  <a:lnTo>
                    <a:pt x="1963" y="2298"/>
                  </a:lnTo>
                  <a:lnTo>
                    <a:pt x="1966" y="2299"/>
                  </a:lnTo>
                  <a:lnTo>
                    <a:pt x="1968" y="2300"/>
                  </a:lnTo>
                  <a:lnTo>
                    <a:pt x="1970" y="2300"/>
                  </a:lnTo>
                  <a:lnTo>
                    <a:pt x="1971" y="2300"/>
                  </a:lnTo>
                  <a:lnTo>
                    <a:pt x="1972" y="2300"/>
                  </a:lnTo>
                  <a:lnTo>
                    <a:pt x="1975" y="2301"/>
                  </a:lnTo>
                  <a:lnTo>
                    <a:pt x="1976" y="2300"/>
                  </a:lnTo>
                  <a:lnTo>
                    <a:pt x="1980" y="2301"/>
                  </a:lnTo>
                  <a:lnTo>
                    <a:pt x="1982" y="2302"/>
                  </a:lnTo>
                  <a:lnTo>
                    <a:pt x="1984" y="2303"/>
                  </a:lnTo>
                  <a:lnTo>
                    <a:pt x="1986" y="2305"/>
                  </a:lnTo>
                  <a:lnTo>
                    <a:pt x="1987" y="2306"/>
                  </a:lnTo>
                  <a:lnTo>
                    <a:pt x="1988" y="2306"/>
                  </a:lnTo>
                  <a:lnTo>
                    <a:pt x="1996" y="2306"/>
                  </a:lnTo>
                  <a:lnTo>
                    <a:pt x="1997" y="2306"/>
                  </a:lnTo>
                  <a:lnTo>
                    <a:pt x="1998" y="2306"/>
                  </a:lnTo>
                  <a:lnTo>
                    <a:pt x="1999" y="2306"/>
                  </a:lnTo>
                  <a:lnTo>
                    <a:pt x="2000" y="2305"/>
                  </a:lnTo>
                  <a:lnTo>
                    <a:pt x="2001" y="2305"/>
                  </a:lnTo>
                  <a:lnTo>
                    <a:pt x="2002" y="2306"/>
                  </a:lnTo>
                  <a:lnTo>
                    <a:pt x="2004" y="2307"/>
                  </a:lnTo>
                  <a:lnTo>
                    <a:pt x="2005" y="2307"/>
                  </a:lnTo>
                  <a:lnTo>
                    <a:pt x="2007" y="2307"/>
                  </a:lnTo>
                  <a:lnTo>
                    <a:pt x="2008" y="2308"/>
                  </a:lnTo>
                  <a:lnTo>
                    <a:pt x="2010" y="2310"/>
                  </a:lnTo>
                  <a:lnTo>
                    <a:pt x="2011" y="2311"/>
                  </a:lnTo>
                  <a:lnTo>
                    <a:pt x="2011" y="2313"/>
                  </a:lnTo>
                  <a:lnTo>
                    <a:pt x="2013" y="2316"/>
                  </a:lnTo>
                  <a:lnTo>
                    <a:pt x="2016" y="2317"/>
                  </a:lnTo>
                  <a:lnTo>
                    <a:pt x="2017" y="2318"/>
                  </a:lnTo>
                  <a:lnTo>
                    <a:pt x="2018" y="2321"/>
                  </a:lnTo>
                  <a:lnTo>
                    <a:pt x="2019" y="2322"/>
                  </a:lnTo>
                  <a:lnTo>
                    <a:pt x="2022" y="2324"/>
                  </a:lnTo>
                  <a:lnTo>
                    <a:pt x="2023" y="2326"/>
                  </a:lnTo>
                  <a:lnTo>
                    <a:pt x="2024" y="2328"/>
                  </a:lnTo>
                  <a:lnTo>
                    <a:pt x="2025" y="2329"/>
                  </a:lnTo>
                  <a:lnTo>
                    <a:pt x="2024" y="2333"/>
                  </a:lnTo>
                  <a:lnTo>
                    <a:pt x="2024" y="2336"/>
                  </a:lnTo>
                  <a:lnTo>
                    <a:pt x="2024" y="2337"/>
                  </a:lnTo>
                  <a:lnTo>
                    <a:pt x="2025" y="2337"/>
                  </a:lnTo>
                  <a:lnTo>
                    <a:pt x="2028" y="2337"/>
                  </a:lnTo>
                  <a:lnTo>
                    <a:pt x="2029" y="2336"/>
                  </a:lnTo>
                  <a:lnTo>
                    <a:pt x="2030" y="2337"/>
                  </a:lnTo>
                  <a:lnTo>
                    <a:pt x="2031" y="2337"/>
                  </a:lnTo>
                  <a:lnTo>
                    <a:pt x="2030" y="2340"/>
                  </a:lnTo>
                  <a:lnTo>
                    <a:pt x="2031" y="2341"/>
                  </a:lnTo>
                  <a:lnTo>
                    <a:pt x="2032" y="2340"/>
                  </a:lnTo>
                  <a:lnTo>
                    <a:pt x="2032" y="2339"/>
                  </a:lnTo>
                  <a:lnTo>
                    <a:pt x="2033" y="2339"/>
                  </a:lnTo>
                  <a:lnTo>
                    <a:pt x="2033" y="2340"/>
                  </a:lnTo>
                  <a:lnTo>
                    <a:pt x="2033" y="2341"/>
                  </a:lnTo>
                  <a:lnTo>
                    <a:pt x="2035" y="2340"/>
                  </a:lnTo>
                  <a:lnTo>
                    <a:pt x="2035" y="2341"/>
                  </a:lnTo>
                  <a:lnTo>
                    <a:pt x="2036" y="2341"/>
                  </a:lnTo>
                  <a:lnTo>
                    <a:pt x="2037" y="2344"/>
                  </a:lnTo>
                  <a:lnTo>
                    <a:pt x="2038" y="2344"/>
                  </a:lnTo>
                  <a:lnTo>
                    <a:pt x="2040" y="2344"/>
                  </a:lnTo>
                  <a:lnTo>
                    <a:pt x="2042" y="2344"/>
                  </a:lnTo>
                  <a:lnTo>
                    <a:pt x="2044" y="2344"/>
                  </a:lnTo>
                  <a:lnTo>
                    <a:pt x="2048" y="2346"/>
                  </a:lnTo>
                  <a:lnTo>
                    <a:pt x="2049" y="2346"/>
                  </a:lnTo>
                  <a:lnTo>
                    <a:pt x="2050" y="2346"/>
                  </a:lnTo>
                  <a:lnTo>
                    <a:pt x="2052" y="2344"/>
                  </a:lnTo>
                  <a:lnTo>
                    <a:pt x="2053" y="2344"/>
                  </a:lnTo>
                  <a:lnTo>
                    <a:pt x="2055" y="2346"/>
                  </a:lnTo>
                  <a:lnTo>
                    <a:pt x="2056" y="2344"/>
                  </a:lnTo>
                  <a:lnTo>
                    <a:pt x="2056" y="2341"/>
                  </a:lnTo>
                  <a:lnTo>
                    <a:pt x="2057" y="2341"/>
                  </a:lnTo>
                  <a:lnTo>
                    <a:pt x="2059" y="2344"/>
                  </a:lnTo>
                  <a:lnTo>
                    <a:pt x="2060" y="2344"/>
                  </a:lnTo>
                  <a:lnTo>
                    <a:pt x="2060" y="2345"/>
                  </a:lnTo>
                  <a:lnTo>
                    <a:pt x="2061" y="2344"/>
                  </a:lnTo>
                  <a:lnTo>
                    <a:pt x="2062" y="2344"/>
                  </a:lnTo>
                  <a:lnTo>
                    <a:pt x="2064" y="2345"/>
                  </a:lnTo>
                  <a:lnTo>
                    <a:pt x="2066" y="2347"/>
                  </a:lnTo>
                  <a:lnTo>
                    <a:pt x="2068" y="2349"/>
                  </a:lnTo>
                  <a:lnTo>
                    <a:pt x="2071" y="2352"/>
                  </a:lnTo>
                  <a:lnTo>
                    <a:pt x="2073" y="2353"/>
                  </a:lnTo>
                  <a:lnTo>
                    <a:pt x="2076" y="2354"/>
                  </a:lnTo>
                  <a:lnTo>
                    <a:pt x="2077" y="2354"/>
                  </a:lnTo>
                  <a:lnTo>
                    <a:pt x="2079" y="2354"/>
                  </a:lnTo>
                  <a:lnTo>
                    <a:pt x="2081" y="2354"/>
                  </a:lnTo>
                  <a:lnTo>
                    <a:pt x="2084" y="2354"/>
                  </a:lnTo>
                  <a:lnTo>
                    <a:pt x="2085" y="2354"/>
                  </a:lnTo>
                  <a:lnTo>
                    <a:pt x="2088" y="2353"/>
                  </a:lnTo>
                  <a:lnTo>
                    <a:pt x="2089" y="2352"/>
                  </a:lnTo>
                  <a:lnTo>
                    <a:pt x="2090" y="2350"/>
                  </a:lnTo>
                  <a:lnTo>
                    <a:pt x="2091" y="2350"/>
                  </a:lnTo>
                  <a:lnTo>
                    <a:pt x="2091" y="2353"/>
                  </a:lnTo>
                  <a:lnTo>
                    <a:pt x="2092" y="2356"/>
                  </a:lnTo>
                  <a:lnTo>
                    <a:pt x="2094" y="2357"/>
                  </a:lnTo>
                  <a:lnTo>
                    <a:pt x="2096" y="2357"/>
                  </a:lnTo>
                  <a:lnTo>
                    <a:pt x="2100" y="2357"/>
                  </a:lnTo>
                  <a:lnTo>
                    <a:pt x="2105" y="2356"/>
                  </a:lnTo>
                  <a:lnTo>
                    <a:pt x="2106" y="2357"/>
                  </a:lnTo>
                  <a:lnTo>
                    <a:pt x="2108" y="2357"/>
                  </a:lnTo>
                  <a:lnTo>
                    <a:pt x="2109" y="2358"/>
                  </a:lnTo>
                  <a:lnTo>
                    <a:pt x="2110" y="2359"/>
                  </a:lnTo>
                  <a:lnTo>
                    <a:pt x="2112" y="2362"/>
                  </a:lnTo>
                  <a:lnTo>
                    <a:pt x="2113" y="2362"/>
                  </a:lnTo>
                  <a:lnTo>
                    <a:pt x="2114" y="2362"/>
                  </a:lnTo>
                  <a:lnTo>
                    <a:pt x="2114" y="2361"/>
                  </a:lnTo>
                  <a:lnTo>
                    <a:pt x="2113" y="2359"/>
                  </a:lnTo>
                  <a:lnTo>
                    <a:pt x="2113" y="2358"/>
                  </a:lnTo>
                  <a:lnTo>
                    <a:pt x="2114" y="2357"/>
                  </a:lnTo>
                  <a:lnTo>
                    <a:pt x="2115" y="2357"/>
                  </a:lnTo>
                  <a:lnTo>
                    <a:pt x="2117" y="2358"/>
                  </a:lnTo>
                  <a:lnTo>
                    <a:pt x="2120" y="2359"/>
                  </a:lnTo>
                  <a:lnTo>
                    <a:pt x="2121" y="2359"/>
                  </a:lnTo>
                  <a:lnTo>
                    <a:pt x="2124" y="2359"/>
                  </a:lnTo>
                  <a:lnTo>
                    <a:pt x="2125" y="2360"/>
                  </a:lnTo>
                  <a:lnTo>
                    <a:pt x="2126" y="2361"/>
                  </a:lnTo>
                  <a:lnTo>
                    <a:pt x="2127" y="2362"/>
                  </a:lnTo>
                  <a:lnTo>
                    <a:pt x="2128" y="2363"/>
                  </a:lnTo>
                  <a:lnTo>
                    <a:pt x="2129" y="2364"/>
                  </a:lnTo>
                  <a:lnTo>
                    <a:pt x="2129" y="2365"/>
                  </a:lnTo>
                  <a:lnTo>
                    <a:pt x="2131" y="2364"/>
                  </a:lnTo>
                  <a:lnTo>
                    <a:pt x="2132" y="2364"/>
                  </a:lnTo>
                  <a:lnTo>
                    <a:pt x="2133" y="2365"/>
                  </a:lnTo>
                  <a:lnTo>
                    <a:pt x="2134" y="2366"/>
                  </a:lnTo>
                  <a:lnTo>
                    <a:pt x="2136" y="2368"/>
                  </a:lnTo>
                  <a:lnTo>
                    <a:pt x="2137" y="2366"/>
                  </a:lnTo>
                  <a:lnTo>
                    <a:pt x="2138" y="2366"/>
                  </a:lnTo>
                  <a:lnTo>
                    <a:pt x="2138" y="2365"/>
                  </a:lnTo>
                  <a:lnTo>
                    <a:pt x="2138" y="2363"/>
                  </a:lnTo>
                  <a:lnTo>
                    <a:pt x="2139" y="2362"/>
                  </a:lnTo>
                  <a:lnTo>
                    <a:pt x="2139" y="2361"/>
                  </a:lnTo>
                  <a:lnTo>
                    <a:pt x="2140" y="2361"/>
                  </a:lnTo>
                  <a:lnTo>
                    <a:pt x="2140" y="2360"/>
                  </a:lnTo>
                  <a:lnTo>
                    <a:pt x="2140" y="2359"/>
                  </a:lnTo>
                  <a:lnTo>
                    <a:pt x="2141" y="2359"/>
                  </a:lnTo>
                  <a:lnTo>
                    <a:pt x="2142" y="2359"/>
                  </a:lnTo>
                  <a:lnTo>
                    <a:pt x="2143" y="2360"/>
                  </a:lnTo>
                  <a:lnTo>
                    <a:pt x="2144" y="2360"/>
                  </a:lnTo>
                  <a:lnTo>
                    <a:pt x="2144" y="2359"/>
                  </a:lnTo>
                  <a:lnTo>
                    <a:pt x="2146" y="2358"/>
                  </a:lnTo>
                  <a:lnTo>
                    <a:pt x="2148" y="2357"/>
                  </a:lnTo>
                  <a:lnTo>
                    <a:pt x="2149" y="2357"/>
                  </a:lnTo>
                  <a:lnTo>
                    <a:pt x="2150" y="2357"/>
                  </a:lnTo>
                  <a:lnTo>
                    <a:pt x="2151" y="2361"/>
                  </a:lnTo>
                  <a:lnTo>
                    <a:pt x="2152" y="2361"/>
                  </a:lnTo>
                  <a:lnTo>
                    <a:pt x="2153" y="2361"/>
                  </a:lnTo>
                  <a:lnTo>
                    <a:pt x="2154" y="2360"/>
                  </a:lnTo>
                  <a:lnTo>
                    <a:pt x="2155" y="2360"/>
                  </a:lnTo>
                  <a:lnTo>
                    <a:pt x="2156" y="2360"/>
                  </a:lnTo>
                  <a:lnTo>
                    <a:pt x="2157" y="2360"/>
                  </a:lnTo>
                  <a:lnTo>
                    <a:pt x="2158" y="2358"/>
                  </a:lnTo>
                  <a:lnTo>
                    <a:pt x="2160" y="2356"/>
                  </a:lnTo>
                  <a:lnTo>
                    <a:pt x="2161" y="2356"/>
                  </a:lnTo>
                  <a:lnTo>
                    <a:pt x="2162" y="2356"/>
                  </a:lnTo>
                  <a:lnTo>
                    <a:pt x="2163" y="2356"/>
                  </a:lnTo>
                  <a:lnTo>
                    <a:pt x="2163" y="2357"/>
                  </a:lnTo>
                  <a:lnTo>
                    <a:pt x="2164" y="2360"/>
                  </a:lnTo>
                  <a:lnTo>
                    <a:pt x="2166" y="2362"/>
                  </a:lnTo>
                  <a:lnTo>
                    <a:pt x="2167" y="2363"/>
                  </a:lnTo>
                  <a:lnTo>
                    <a:pt x="2168" y="2363"/>
                  </a:lnTo>
                  <a:lnTo>
                    <a:pt x="2170" y="2362"/>
                  </a:lnTo>
                  <a:lnTo>
                    <a:pt x="2172" y="2362"/>
                  </a:lnTo>
                  <a:lnTo>
                    <a:pt x="2173" y="2362"/>
                  </a:lnTo>
                  <a:lnTo>
                    <a:pt x="2173" y="2363"/>
                  </a:lnTo>
                  <a:lnTo>
                    <a:pt x="2175" y="2365"/>
                  </a:lnTo>
                  <a:lnTo>
                    <a:pt x="2176" y="2366"/>
                  </a:lnTo>
                  <a:lnTo>
                    <a:pt x="2177" y="2368"/>
                  </a:lnTo>
                  <a:lnTo>
                    <a:pt x="2178" y="2366"/>
                  </a:lnTo>
                  <a:lnTo>
                    <a:pt x="2178" y="2364"/>
                  </a:lnTo>
                  <a:lnTo>
                    <a:pt x="2178" y="2363"/>
                  </a:lnTo>
                  <a:lnTo>
                    <a:pt x="2179" y="2363"/>
                  </a:lnTo>
                  <a:lnTo>
                    <a:pt x="2180" y="2363"/>
                  </a:lnTo>
                  <a:lnTo>
                    <a:pt x="2181" y="2363"/>
                  </a:lnTo>
                  <a:lnTo>
                    <a:pt x="2182" y="2365"/>
                  </a:lnTo>
                  <a:lnTo>
                    <a:pt x="2185" y="2365"/>
                  </a:lnTo>
                  <a:lnTo>
                    <a:pt x="2186" y="2365"/>
                  </a:lnTo>
                  <a:lnTo>
                    <a:pt x="2186" y="2366"/>
                  </a:lnTo>
                  <a:lnTo>
                    <a:pt x="2187" y="2366"/>
                  </a:lnTo>
                  <a:lnTo>
                    <a:pt x="2188" y="2366"/>
                  </a:lnTo>
                  <a:lnTo>
                    <a:pt x="2188" y="2365"/>
                  </a:lnTo>
                  <a:lnTo>
                    <a:pt x="2189" y="2363"/>
                  </a:lnTo>
                  <a:lnTo>
                    <a:pt x="2190" y="2363"/>
                  </a:lnTo>
                  <a:lnTo>
                    <a:pt x="2190" y="2364"/>
                  </a:lnTo>
                  <a:lnTo>
                    <a:pt x="2191" y="2366"/>
                  </a:lnTo>
                  <a:lnTo>
                    <a:pt x="2192" y="2368"/>
                  </a:lnTo>
                  <a:lnTo>
                    <a:pt x="2193" y="2368"/>
                  </a:lnTo>
                  <a:lnTo>
                    <a:pt x="2197" y="2366"/>
                  </a:lnTo>
                  <a:lnTo>
                    <a:pt x="2199" y="2365"/>
                  </a:lnTo>
                  <a:lnTo>
                    <a:pt x="2203" y="2363"/>
                  </a:lnTo>
                  <a:lnTo>
                    <a:pt x="2211" y="2357"/>
                  </a:lnTo>
                  <a:lnTo>
                    <a:pt x="2213" y="2358"/>
                  </a:lnTo>
                  <a:lnTo>
                    <a:pt x="2214" y="2357"/>
                  </a:lnTo>
                  <a:lnTo>
                    <a:pt x="2215" y="2358"/>
                  </a:lnTo>
                  <a:lnTo>
                    <a:pt x="2216" y="2359"/>
                  </a:lnTo>
                  <a:lnTo>
                    <a:pt x="2216" y="2360"/>
                  </a:lnTo>
                  <a:lnTo>
                    <a:pt x="2216" y="2361"/>
                  </a:lnTo>
                  <a:lnTo>
                    <a:pt x="2217" y="2360"/>
                  </a:lnTo>
                  <a:lnTo>
                    <a:pt x="2218" y="2359"/>
                  </a:lnTo>
                  <a:lnTo>
                    <a:pt x="2220" y="2359"/>
                  </a:lnTo>
                  <a:lnTo>
                    <a:pt x="2222" y="2359"/>
                  </a:lnTo>
                  <a:lnTo>
                    <a:pt x="2222" y="2360"/>
                  </a:lnTo>
                  <a:lnTo>
                    <a:pt x="2222" y="2361"/>
                  </a:lnTo>
                  <a:lnTo>
                    <a:pt x="2222" y="2362"/>
                  </a:lnTo>
                  <a:lnTo>
                    <a:pt x="2222" y="2364"/>
                  </a:lnTo>
                  <a:lnTo>
                    <a:pt x="2224" y="2366"/>
                  </a:lnTo>
                  <a:lnTo>
                    <a:pt x="2224" y="2370"/>
                  </a:lnTo>
                  <a:lnTo>
                    <a:pt x="2227" y="2371"/>
                  </a:lnTo>
                  <a:lnTo>
                    <a:pt x="2228" y="2371"/>
                  </a:lnTo>
                  <a:lnTo>
                    <a:pt x="2232" y="2372"/>
                  </a:lnTo>
                  <a:lnTo>
                    <a:pt x="2240" y="2376"/>
                  </a:lnTo>
                  <a:lnTo>
                    <a:pt x="2241" y="2377"/>
                  </a:lnTo>
                  <a:lnTo>
                    <a:pt x="2244" y="2381"/>
                  </a:lnTo>
                  <a:lnTo>
                    <a:pt x="2247" y="2382"/>
                  </a:lnTo>
                  <a:lnTo>
                    <a:pt x="2248" y="2382"/>
                  </a:lnTo>
                  <a:lnTo>
                    <a:pt x="2250" y="2381"/>
                  </a:lnTo>
                  <a:lnTo>
                    <a:pt x="2252" y="2382"/>
                  </a:lnTo>
                  <a:lnTo>
                    <a:pt x="2253" y="2383"/>
                  </a:lnTo>
                  <a:lnTo>
                    <a:pt x="2253" y="2384"/>
                  </a:lnTo>
                  <a:lnTo>
                    <a:pt x="2254" y="2385"/>
                  </a:lnTo>
                  <a:lnTo>
                    <a:pt x="2256" y="2385"/>
                  </a:lnTo>
                  <a:lnTo>
                    <a:pt x="2257" y="2382"/>
                  </a:lnTo>
                  <a:lnTo>
                    <a:pt x="2260" y="2380"/>
                  </a:lnTo>
                  <a:lnTo>
                    <a:pt x="2263" y="2379"/>
                  </a:lnTo>
                  <a:lnTo>
                    <a:pt x="2263" y="2376"/>
                  </a:lnTo>
                  <a:lnTo>
                    <a:pt x="2265" y="2376"/>
                  </a:lnTo>
                  <a:lnTo>
                    <a:pt x="2269" y="2380"/>
                  </a:lnTo>
                  <a:lnTo>
                    <a:pt x="2270" y="2380"/>
                  </a:lnTo>
                  <a:lnTo>
                    <a:pt x="2272" y="2379"/>
                  </a:lnTo>
                  <a:lnTo>
                    <a:pt x="2273" y="2379"/>
                  </a:lnTo>
                  <a:lnTo>
                    <a:pt x="2273" y="2380"/>
                  </a:lnTo>
                  <a:lnTo>
                    <a:pt x="2273" y="2383"/>
                  </a:lnTo>
                  <a:lnTo>
                    <a:pt x="2274" y="2383"/>
                  </a:lnTo>
                  <a:lnTo>
                    <a:pt x="2278" y="2382"/>
                  </a:lnTo>
                  <a:lnTo>
                    <a:pt x="2280" y="2382"/>
                  </a:lnTo>
                  <a:lnTo>
                    <a:pt x="2282" y="2381"/>
                  </a:lnTo>
                  <a:lnTo>
                    <a:pt x="2286" y="2382"/>
                  </a:lnTo>
                  <a:lnTo>
                    <a:pt x="2288" y="2382"/>
                  </a:lnTo>
                  <a:lnTo>
                    <a:pt x="2294" y="2382"/>
                  </a:lnTo>
                  <a:lnTo>
                    <a:pt x="2295" y="2380"/>
                  </a:lnTo>
                  <a:lnTo>
                    <a:pt x="2295" y="2379"/>
                  </a:lnTo>
                  <a:lnTo>
                    <a:pt x="2296" y="2379"/>
                  </a:lnTo>
                  <a:lnTo>
                    <a:pt x="2298" y="2382"/>
                  </a:lnTo>
                  <a:lnTo>
                    <a:pt x="2300" y="2383"/>
                  </a:lnTo>
                  <a:lnTo>
                    <a:pt x="2302" y="2387"/>
                  </a:lnTo>
                  <a:lnTo>
                    <a:pt x="2305" y="2387"/>
                  </a:lnTo>
                  <a:lnTo>
                    <a:pt x="2306" y="2387"/>
                  </a:lnTo>
                  <a:lnTo>
                    <a:pt x="2307" y="2387"/>
                  </a:lnTo>
                  <a:lnTo>
                    <a:pt x="2308" y="2388"/>
                  </a:lnTo>
                  <a:lnTo>
                    <a:pt x="2309" y="2391"/>
                  </a:lnTo>
                  <a:lnTo>
                    <a:pt x="2310" y="2391"/>
                  </a:lnTo>
                  <a:lnTo>
                    <a:pt x="2311" y="2389"/>
                  </a:lnTo>
                  <a:lnTo>
                    <a:pt x="2312" y="2389"/>
                  </a:lnTo>
                  <a:lnTo>
                    <a:pt x="2314" y="2392"/>
                  </a:lnTo>
                  <a:lnTo>
                    <a:pt x="2319" y="2394"/>
                  </a:lnTo>
                  <a:lnTo>
                    <a:pt x="2323" y="2393"/>
                  </a:lnTo>
                  <a:lnTo>
                    <a:pt x="2324" y="2393"/>
                  </a:lnTo>
                  <a:lnTo>
                    <a:pt x="2326" y="2392"/>
                  </a:lnTo>
                  <a:lnTo>
                    <a:pt x="2330" y="2393"/>
                  </a:lnTo>
                  <a:lnTo>
                    <a:pt x="2331" y="2392"/>
                  </a:lnTo>
                  <a:lnTo>
                    <a:pt x="2332" y="2392"/>
                  </a:lnTo>
                  <a:lnTo>
                    <a:pt x="2332" y="2393"/>
                  </a:lnTo>
                  <a:lnTo>
                    <a:pt x="2334" y="2395"/>
                  </a:lnTo>
                  <a:lnTo>
                    <a:pt x="2335" y="2395"/>
                  </a:lnTo>
                  <a:lnTo>
                    <a:pt x="2337" y="2392"/>
                  </a:lnTo>
                  <a:lnTo>
                    <a:pt x="2337" y="2389"/>
                  </a:lnTo>
                  <a:lnTo>
                    <a:pt x="2338" y="2391"/>
                  </a:lnTo>
                  <a:lnTo>
                    <a:pt x="2340" y="2391"/>
                  </a:lnTo>
                  <a:lnTo>
                    <a:pt x="2341" y="2389"/>
                  </a:lnTo>
                  <a:lnTo>
                    <a:pt x="2342" y="2386"/>
                  </a:lnTo>
                  <a:lnTo>
                    <a:pt x="2343" y="2386"/>
                  </a:lnTo>
                  <a:lnTo>
                    <a:pt x="2345" y="2386"/>
                  </a:lnTo>
                  <a:lnTo>
                    <a:pt x="2346" y="2387"/>
                  </a:lnTo>
                  <a:lnTo>
                    <a:pt x="2348" y="2387"/>
                  </a:lnTo>
                  <a:lnTo>
                    <a:pt x="2348" y="2385"/>
                  </a:lnTo>
                  <a:lnTo>
                    <a:pt x="2348" y="2384"/>
                  </a:lnTo>
                  <a:lnTo>
                    <a:pt x="2349" y="2384"/>
                  </a:lnTo>
                  <a:lnTo>
                    <a:pt x="2350" y="2384"/>
                  </a:lnTo>
                  <a:lnTo>
                    <a:pt x="2352" y="2386"/>
                  </a:lnTo>
                  <a:lnTo>
                    <a:pt x="2353" y="2387"/>
                  </a:lnTo>
                  <a:lnTo>
                    <a:pt x="2355" y="2384"/>
                  </a:lnTo>
                  <a:lnTo>
                    <a:pt x="2356" y="2384"/>
                  </a:lnTo>
                  <a:lnTo>
                    <a:pt x="2356" y="2387"/>
                  </a:lnTo>
                  <a:lnTo>
                    <a:pt x="2357" y="2387"/>
                  </a:lnTo>
                  <a:lnTo>
                    <a:pt x="2361" y="2388"/>
                  </a:lnTo>
                  <a:lnTo>
                    <a:pt x="2362" y="2387"/>
                  </a:lnTo>
                  <a:lnTo>
                    <a:pt x="2365" y="2386"/>
                  </a:lnTo>
                  <a:lnTo>
                    <a:pt x="2367" y="2386"/>
                  </a:lnTo>
                  <a:lnTo>
                    <a:pt x="2369" y="2385"/>
                  </a:lnTo>
                  <a:lnTo>
                    <a:pt x="2371" y="2384"/>
                  </a:lnTo>
                  <a:lnTo>
                    <a:pt x="2371" y="2383"/>
                  </a:lnTo>
                  <a:lnTo>
                    <a:pt x="2372" y="2380"/>
                  </a:lnTo>
                  <a:lnTo>
                    <a:pt x="2373" y="2379"/>
                  </a:lnTo>
                  <a:lnTo>
                    <a:pt x="2376" y="2381"/>
                  </a:lnTo>
                  <a:lnTo>
                    <a:pt x="2377" y="2381"/>
                  </a:lnTo>
                  <a:lnTo>
                    <a:pt x="2379" y="2381"/>
                  </a:lnTo>
                  <a:lnTo>
                    <a:pt x="2381" y="2380"/>
                  </a:lnTo>
                  <a:lnTo>
                    <a:pt x="2382" y="2381"/>
                  </a:lnTo>
                  <a:lnTo>
                    <a:pt x="2384" y="2383"/>
                  </a:lnTo>
                  <a:lnTo>
                    <a:pt x="2386" y="2381"/>
                  </a:lnTo>
                  <a:lnTo>
                    <a:pt x="2390" y="2381"/>
                  </a:lnTo>
                  <a:lnTo>
                    <a:pt x="2390" y="2382"/>
                  </a:lnTo>
                  <a:lnTo>
                    <a:pt x="2391" y="2384"/>
                  </a:lnTo>
                  <a:lnTo>
                    <a:pt x="2391" y="2386"/>
                  </a:lnTo>
                  <a:lnTo>
                    <a:pt x="2392" y="2386"/>
                  </a:lnTo>
                  <a:lnTo>
                    <a:pt x="2397" y="2386"/>
                  </a:lnTo>
                  <a:lnTo>
                    <a:pt x="2400" y="2383"/>
                  </a:lnTo>
                  <a:lnTo>
                    <a:pt x="2401" y="2383"/>
                  </a:lnTo>
                  <a:lnTo>
                    <a:pt x="2402" y="2383"/>
                  </a:lnTo>
                  <a:lnTo>
                    <a:pt x="2403" y="2383"/>
                  </a:lnTo>
                  <a:lnTo>
                    <a:pt x="2405" y="2381"/>
                  </a:lnTo>
                  <a:lnTo>
                    <a:pt x="2407" y="2380"/>
                  </a:lnTo>
                  <a:lnTo>
                    <a:pt x="2408" y="2381"/>
                  </a:lnTo>
                  <a:lnTo>
                    <a:pt x="2408" y="2383"/>
                  </a:lnTo>
                  <a:lnTo>
                    <a:pt x="2410" y="2384"/>
                  </a:lnTo>
                  <a:lnTo>
                    <a:pt x="2413" y="2385"/>
                  </a:lnTo>
                  <a:lnTo>
                    <a:pt x="2413" y="2384"/>
                  </a:lnTo>
                  <a:lnTo>
                    <a:pt x="2413" y="2380"/>
                  </a:lnTo>
                  <a:lnTo>
                    <a:pt x="2414" y="2379"/>
                  </a:lnTo>
                  <a:lnTo>
                    <a:pt x="2416" y="2379"/>
                  </a:lnTo>
                  <a:lnTo>
                    <a:pt x="2417" y="2375"/>
                  </a:lnTo>
                  <a:lnTo>
                    <a:pt x="2418" y="2374"/>
                  </a:lnTo>
                  <a:lnTo>
                    <a:pt x="2420" y="2373"/>
                  </a:lnTo>
                  <a:lnTo>
                    <a:pt x="2421" y="2375"/>
                  </a:lnTo>
                  <a:lnTo>
                    <a:pt x="2422" y="2375"/>
                  </a:lnTo>
                  <a:lnTo>
                    <a:pt x="2424" y="2377"/>
                  </a:lnTo>
                  <a:lnTo>
                    <a:pt x="2426" y="2379"/>
                  </a:lnTo>
                  <a:lnTo>
                    <a:pt x="2428" y="2379"/>
                  </a:lnTo>
                  <a:lnTo>
                    <a:pt x="2429" y="2379"/>
                  </a:lnTo>
                  <a:lnTo>
                    <a:pt x="2430" y="2377"/>
                  </a:lnTo>
                  <a:lnTo>
                    <a:pt x="2431" y="2375"/>
                  </a:lnTo>
                  <a:lnTo>
                    <a:pt x="2433" y="2374"/>
                  </a:lnTo>
                  <a:lnTo>
                    <a:pt x="2433" y="2372"/>
                  </a:lnTo>
                  <a:lnTo>
                    <a:pt x="2434" y="2371"/>
                  </a:lnTo>
                  <a:lnTo>
                    <a:pt x="2436" y="2370"/>
                  </a:lnTo>
                  <a:lnTo>
                    <a:pt x="2439" y="2370"/>
                  </a:lnTo>
                  <a:lnTo>
                    <a:pt x="2439" y="2371"/>
                  </a:lnTo>
                  <a:lnTo>
                    <a:pt x="2437" y="2373"/>
                  </a:lnTo>
                  <a:lnTo>
                    <a:pt x="2438" y="2374"/>
                  </a:lnTo>
                  <a:lnTo>
                    <a:pt x="2439" y="2375"/>
                  </a:lnTo>
                  <a:lnTo>
                    <a:pt x="2439" y="2377"/>
                  </a:lnTo>
                  <a:lnTo>
                    <a:pt x="2442" y="2379"/>
                  </a:lnTo>
                  <a:lnTo>
                    <a:pt x="2443" y="2379"/>
                  </a:lnTo>
                  <a:lnTo>
                    <a:pt x="2446" y="2377"/>
                  </a:lnTo>
                  <a:lnTo>
                    <a:pt x="2448" y="2376"/>
                  </a:lnTo>
                  <a:lnTo>
                    <a:pt x="2449" y="2376"/>
                  </a:lnTo>
                  <a:lnTo>
                    <a:pt x="2450" y="2379"/>
                  </a:lnTo>
                  <a:lnTo>
                    <a:pt x="2451" y="2379"/>
                  </a:lnTo>
                  <a:lnTo>
                    <a:pt x="2453" y="2379"/>
                  </a:lnTo>
                  <a:lnTo>
                    <a:pt x="2455" y="2380"/>
                  </a:lnTo>
                  <a:lnTo>
                    <a:pt x="2456" y="2379"/>
                  </a:lnTo>
                  <a:lnTo>
                    <a:pt x="2456" y="2377"/>
                  </a:lnTo>
                  <a:lnTo>
                    <a:pt x="2456" y="2376"/>
                  </a:lnTo>
                  <a:lnTo>
                    <a:pt x="2456" y="2375"/>
                  </a:lnTo>
                  <a:lnTo>
                    <a:pt x="2457" y="2374"/>
                  </a:lnTo>
                  <a:lnTo>
                    <a:pt x="2460" y="2374"/>
                  </a:lnTo>
                  <a:lnTo>
                    <a:pt x="2461" y="2374"/>
                  </a:lnTo>
                  <a:lnTo>
                    <a:pt x="2462" y="2372"/>
                  </a:lnTo>
                  <a:lnTo>
                    <a:pt x="2462" y="2371"/>
                  </a:lnTo>
                  <a:lnTo>
                    <a:pt x="2463" y="2371"/>
                  </a:lnTo>
                  <a:lnTo>
                    <a:pt x="2464" y="2371"/>
                  </a:lnTo>
                  <a:lnTo>
                    <a:pt x="2464" y="2374"/>
                  </a:lnTo>
                  <a:lnTo>
                    <a:pt x="2466" y="2375"/>
                  </a:lnTo>
                  <a:lnTo>
                    <a:pt x="2467" y="2377"/>
                  </a:lnTo>
                  <a:lnTo>
                    <a:pt x="2469" y="2377"/>
                  </a:lnTo>
                  <a:lnTo>
                    <a:pt x="2470" y="2379"/>
                  </a:lnTo>
                  <a:lnTo>
                    <a:pt x="2473" y="2380"/>
                  </a:lnTo>
                  <a:lnTo>
                    <a:pt x="2477" y="2380"/>
                  </a:lnTo>
                  <a:lnTo>
                    <a:pt x="2478" y="2380"/>
                  </a:lnTo>
                  <a:lnTo>
                    <a:pt x="2478" y="2377"/>
                  </a:lnTo>
                  <a:lnTo>
                    <a:pt x="2479" y="2376"/>
                  </a:lnTo>
                  <a:lnTo>
                    <a:pt x="2480" y="2376"/>
                  </a:lnTo>
                  <a:lnTo>
                    <a:pt x="2482" y="2377"/>
                  </a:lnTo>
                  <a:lnTo>
                    <a:pt x="2484" y="2377"/>
                  </a:lnTo>
                  <a:lnTo>
                    <a:pt x="2484" y="2375"/>
                  </a:lnTo>
                  <a:lnTo>
                    <a:pt x="2485" y="2373"/>
                  </a:lnTo>
                  <a:lnTo>
                    <a:pt x="2482" y="2372"/>
                  </a:lnTo>
                  <a:lnTo>
                    <a:pt x="2482" y="2371"/>
                  </a:lnTo>
                  <a:lnTo>
                    <a:pt x="2485" y="2369"/>
                  </a:lnTo>
                  <a:lnTo>
                    <a:pt x="2487" y="2368"/>
                  </a:lnTo>
                  <a:lnTo>
                    <a:pt x="2488" y="2368"/>
                  </a:lnTo>
                  <a:lnTo>
                    <a:pt x="2489" y="2369"/>
                  </a:lnTo>
                  <a:lnTo>
                    <a:pt x="2491" y="2368"/>
                  </a:lnTo>
                  <a:lnTo>
                    <a:pt x="2494" y="2368"/>
                  </a:lnTo>
                  <a:lnTo>
                    <a:pt x="2496" y="2365"/>
                  </a:lnTo>
                  <a:lnTo>
                    <a:pt x="2497" y="2365"/>
                  </a:lnTo>
                  <a:lnTo>
                    <a:pt x="2498" y="2365"/>
                  </a:lnTo>
                  <a:lnTo>
                    <a:pt x="2499" y="2368"/>
                  </a:lnTo>
                  <a:lnTo>
                    <a:pt x="2500" y="2368"/>
                  </a:lnTo>
                  <a:lnTo>
                    <a:pt x="2500" y="2365"/>
                  </a:lnTo>
                  <a:lnTo>
                    <a:pt x="2501" y="2364"/>
                  </a:lnTo>
                  <a:lnTo>
                    <a:pt x="2501" y="2362"/>
                  </a:lnTo>
                  <a:lnTo>
                    <a:pt x="2502" y="2361"/>
                  </a:lnTo>
                  <a:lnTo>
                    <a:pt x="2503" y="2362"/>
                  </a:lnTo>
                  <a:lnTo>
                    <a:pt x="2504" y="2363"/>
                  </a:lnTo>
                  <a:lnTo>
                    <a:pt x="2506" y="2362"/>
                  </a:lnTo>
                  <a:lnTo>
                    <a:pt x="2509" y="2362"/>
                  </a:lnTo>
                  <a:lnTo>
                    <a:pt x="2510" y="2362"/>
                  </a:lnTo>
                  <a:lnTo>
                    <a:pt x="2510" y="2360"/>
                  </a:lnTo>
                  <a:lnTo>
                    <a:pt x="2511" y="2360"/>
                  </a:lnTo>
                  <a:lnTo>
                    <a:pt x="2512" y="2360"/>
                  </a:lnTo>
                  <a:lnTo>
                    <a:pt x="2513" y="2359"/>
                  </a:lnTo>
                  <a:lnTo>
                    <a:pt x="2514" y="2358"/>
                  </a:lnTo>
                  <a:lnTo>
                    <a:pt x="2515" y="2357"/>
                  </a:lnTo>
                  <a:lnTo>
                    <a:pt x="2517" y="2357"/>
                  </a:lnTo>
                  <a:lnTo>
                    <a:pt x="2518" y="2357"/>
                  </a:lnTo>
                  <a:lnTo>
                    <a:pt x="2520" y="2359"/>
                  </a:lnTo>
                  <a:lnTo>
                    <a:pt x="2532" y="2374"/>
                  </a:lnTo>
                  <a:lnTo>
                    <a:pt x="2538" y="2363"/>
                  </a:lnTo>
                  <a:lnTo>
                    <a:pt x="2558" y="2368"/>
                  </a:lnTo>
                  <a:lnTo>
                    <a:pt x="2562" y="2357"/>
                  </a:lnTo>
                  <a:lnTo>
                    <a:pt x="2569" y="2358"/>
                  </a:lnTo>
                  <a:lnTo>
                    <a:pt x="2571" y="2350"/>
                  </a:lnTo>
                  <a:lnTo>
                    <a:pt x="2564" y="2351"/>
                  </a:lnTo>
                  <a:lnTo>
                    <a:pt x="2560" y="2345"/>
                  </a:lnTo>
                  <a:lnTo>
                    <a:pt x="2588" y="2325"/>
                  </a:lnTo>
                  <a:lnTo>
                    <a:pt x="2597" y="2327"/>
                  </a:lnTo>
                  <a:lnTo>
                    <a:pt x="2617" y="2354"/>
                  </a:lnTo>
                  <a:lnTo>
                    <a:pt x="2644" y="2335"/>
                  </a:lnTo>
                  <a:lnTo>
                    <a:pt x="2645" y="2333"/>
                  </a:lnTo>
                  <a:lnTo>
                    <a:pt x="2650" y="2336"/>
                  </a:lnTo>
                  <a:lnTo>
                    <a:pt x="2653" y="2336"/>
                  </a:lnTo>
                  <a:lnTo>
                    <a:pt x="2654" y="2337"/>
                  </a:lnTo>
                  <a:lnTo>
                    <a:pt x="2655" y="2336"/>
                  </a:lnTo>
                  <a:lnTo>
                    <a:pt x="2656" y="2336"/>
                  </a:lnTo>
                  <a:lnTo>
                    <a:pt x="2659" y="2335"/>
                  </a:lnTo>
                  <a:lnTo>
                    <a:pt x="2660" y="2336"/>
                  </a:lnTo>
                  <a:lnTo>
                    <a:pt x="2665" y="2336"/>
                  </a:lnTo>
                  <a:lnTo>
                    <a:pt x="2665" y="2337"/>
                  </a:lnTo>
                  <a:lnTo>
                    <a:pt x="2667" y="2339"/>
                  </a:lnTo>
                  <a:lnTo>
                    <a:pt x="2666" y="2341"/>
                  </a:lnTo>
                  <a:lnTo>
                    <a:pt x="2667" y="2342"/>
                  </a:lnTo>
                  <a:lnTo>
                    <a:pt x="2667" y="2345"/>
                  </a:lnTo>
                  <a:lnTo>
                    <a:pt x="2669" y="2345"/>
                  </a:lnTo>
                  <a:lnTo>
                    <a:pt x="2670" y="2345"/>
                  </a:lnTo>
                  <a:lnTo>
                    <a:pt x="2672" y="2345"/>
                  </a:lnTo>
                  <a:lnTo>
                    <a:pt x="2672" y="2346"/>
                  </a:lnTo>
                  <a:lnTo>
                    <a:pt x="2672" y="2347"/>
                  </a:lnTo>
                  <a:lnTo>
                    <a:pt x="2671" y="2347"/>
                  </a:lnTo>
                  <a:lnTo>
                    <a:pt x="2671" y="2348"/>
                  </a:lnTo>
                  <a:lnTo>
                    <a:pt x="2671" y="2349"/>
                  </a:lnTo>
                  <a:lnTo>
                    <a:pt x="2672" y="2350"/>
                  </a:lnTo>
                  <a:lnTo>
                    <a:pt x="2672" y="2351"/>
                  </a:lnTo>
                  <a:lnTo>
                    <a:pt x="2674" y="2350"/>
                  </a:lnTo>
                  <a:lnTo>
                    <a:pt x="2676" y="2349"/>
                  </a:lnTo>
                  <a:lnTo>
                    <a:pt x="2677" y="2348"/>
                  </a:lnTo>
                  <a:lnTo>
                    <a:pt x="2677" y="2347"/>
                  </a:lnTo>
                  <a:lnTo>
                    <a:pt x="2678" y="2346"/>
                  </a:lnTo>
                  <a:lnTo>
                    <a:pt x="2679" y="2345"/>
                  </a:lnTo>
                  <a:lnTo>
                    <a:pt x="2680" y="2345"/>
                  </a:lnTo>
                  <a:lnTo>
                    <a:pt x="2681" y="2346"/>
                  </a:lnTo>
                  <a:lnTo>
                    <a:pt x="2683" y="2347"/>
                  </a:lnTo>
                  <a:lnTo>
                    <a:pt x="2683" y="2348"/>
                  </a:lnTo>
                  <a:lnTo>
                    <a:pt x="2684" y="2349"/>
                  </a:lnTo>
                  <a:lnTo>
                    <a:pt x="2685" y="2349"/>
                  </a:lnTo>
                  <a:lnTo>
                    <a:pt x="2686" y="2349"/>
                  </a:lnTo>
                  <a:lnTo>
                    <a:pt x="2688" y="2348"/>
                  </a:lnTo>
                  <a:lnTo>
                    <a:pt x="2688" y="2345"/>
                  </a:lnTo>
                  <a:lnTo>
                    <a:pt x="2688" y="2344"/>
                  </a:lnTo>
                  <a:lnTo>
                    <a:pt x="2689" y="2345"/>
                  </a:lnTo>
                  <a:lnTo>
                    <a:pt x="2690" y="2345"/>
                  </a:lnTo>
                  <a:lnTo>
                    <a:pt x="2690" y="2346"/>
                  </a:lnTo>
                  <a:lnTo>
                    <a:pt x="2691" y="2346"/>
                  </a:lnTo>
                  <a:lnTo>
                    <a:pt x="2692" y="2345"/>
                  </a:lnTo>
                  <a:lnTo>
                    <a:pt x="2692" y="2344"/>
                  </a:lnTo>
                  <a:lnTo>
                    <a:pt x="2693" y="2342"/>
                  </a:lnTo>
                  <a:lnTo>
                    <a:pt x="2694" y="2340"/>
                  </a:lnTo>
                  <a:lnTo>
                    <a:pt x="2695" y="2339"/>
                  </a:lnTo>
                  <a:lnTo>
                    <a:pt x="2696" y="2338"/>
                  </a:lnTo>
                  <a:lnTo>
                    <a:pt x="2697" y="2338"/>
                  </a:lnTo>
                  <a:lnTo>
                    <a:pt x="2698" y="2339"/>
                  </a:lnTo>
                  <a:lnTo>
                    <a:pt x="2698" y="2342"/>
                  </a:lnTo>
                  <a:lnTo>
                    <a:pt x="2698" y="2345"/>
                  </a:lnTo>
                  <a:lnTo>
                    <a:pt x="2698" y="2346"/>
                  </a:lnTo>
                  <a:lnTo>
                    <a:pt x="2700" y="2346"/>
                  </a:lnTo>
                  <a:lnTo>
                    <a:pt x="2701" y="2346"/>
                  </a:lnTo>
                  <a:lnTo>
                    <a:pt x="2703" y="2346"/>
                  </a:lnTo>
                  <a:lnTo>
                    <a:pt x="2703" y="2345"/>
                  </a:lnTo>
                  <a:lnTo>
                    <a:pt x="2704" y="2345"/>
                  </a:lnTo>
                  <a:lnTo>
                    <a:pt x="2704" y="2344"/>
                  </a:lnTo>
                  <a:lnTo>
                    <a:pt x="2706" y="2341"/>
                  </a:lnTo>
                  <a:lnTo>
                    <a:pt x="2708" y="2340"/>
                  </a:lnTo>
                  <a:lnTo>
                    <a:pt x="2709" y="2339"/>
                  </a:lnTo>
                  <a:lnTo>
                    <a:pt x="2715" y="2338"/>
                  </a:lnTo>
                  <a:lnTo>
                    <a:pt x="2719" y="2336"/>
                  </a:lnTo>
                  <a:lnTo>
                    <a:pt x="2722" y="2336"/>
                  </a:lnTo>
                  <a:lnTo>
                    <a:pt x="2725" y="2336"/>
                  </a:lnTo>
                  <a:lnTo>
                    <a:pt x="2730" y="2336"/>
                  </a:lnTo>
                  <a:lnTo>
                    <a:pt x="2734" y="2337"/>
                  </a:lnTo>
                  <a:lnTo>
                    <a:pt x="2738" y="2338"/>
                  </a:lnTo>
                  <a:lnTo>
                    <a:pt x="2741" y="2338"/>
                  </a:lnTo>
                  <a:lnTo>
                    <a:pt x="2745" y="2338"/>
                  </a:lnTo>
                  <a:lnTo>
                    <a:pt x="2749" y="2338"/>
                  </a:lnTo>
                  <a:lnTo>
                    <a:pt x="2751" y="2337"/>
                  </a:lnTo>
                  <a:lnTo>
                    <a:pt x="2751" y="2338"/>
                  </a:lnTo>
                  <a:lnTo>
                    <a:pt x="2755" y="2340"/>
                  </a:lnTo>
                  <a:lnTo>
                    <a:pt x="2757" y="2340"/>
                  </a:lnTo>
                  <a:lnTo>
                    <a:pt x="2760" y="2340"/>
                  </a:lnTo>
                  <a:lnTo>
                    <a:pt x="2762" y="2342"/>
                  </a:lnTo>
                  <a:lnTo>
                    <a:pt x="2763" y="2344"/>
                  </a:lnTo>
                  <a:lnTo>
                    <a:pt x="2763" y="2346"/>
                  </a:lnTo>
                  <a:lnTo>
                    <a:pt x="2763" y="2347"/>
                  </a:lnTo>
                  <a:lnTo>
                    <a:pt x="2764" y="2349"/>
                  </a:lnTo>
                  <a:lnTo>
                    <a:pt x="2765" y="2349"/>
                  </a:lnTo>
                  <a:lnTo>
                    <a:pt x="2765" y="2350"/>
                  </a:lnTo>
                  <a:lnTo>
                    <a:pt x="2766" y="2350"/>
                  </a:lnTo>
                  <a:lnTo>
                    <a:pt x="2767" y="2350"/>
                  </a:lnTo>
                  <a:lnTo>
                    <a:pt x="2768" y="2349"/>
                  </a:lnTo>
                  <a:lnTo>
                    <a:pt x="2768" y="2348"/>
                  </a:lnTo>
                  <a:lnTo>
                    <a:pt x="2769" y="2346"/>
                  </a:lnTo>
                  <a:lnTo>
                    <a:pt x="2772" y="2342"/>
                  </a:lnTo>
                  <a:lnTo>
                    <a:pt x="2773" y="2342"/>
                  </a:lnTo>
                  <a:lnTo>
                    <a:pt x="2775" y="2341"/>
                  </a:lnTo>
                  <a:lnTo>
                    <a:pt x="2778" y="2341"/>
                  </a:lnTo>
                  <a:lnTo>
                    <a:pt x="2784" y="2341"/>
                  </a:lnTo>
                  <a:lnTo>
                    <a:pt x="2786" y="2341"/>
                  </a:lnTo>
                  <a:lnTo>
                    <a:pt x="2787" y="2341"/>
                  </a:lnTo>
                  <a:lnTo>
                    <a:pt x="2787" y="2340"/>
                  </a:lnTo>
                  <a:lnTo>
                    <a:pt x="2787" y="2338"/>
                  </a:lnTo>
                  <a:lnTo>
                    <a:pt x="2788" y="2337"/>
                  </a:lnTo>
                  <a:lnTo>
                    <a:pt x="2788" y="2335"/>
                  </a:lnTo>
                  <a:lnTo>
                    <a:pt x="2789" y="2335"/>
                  </a:lnTo>
                  <a:lnTo>
                    <a:pt x="2790" y="2334"/>
                  </a:lnTo>
                  <a:lnTo>
                    <a:pt x="2793" y="2333"/>
                  </a:lnTo>
                  <a:lnTo>
                    <a:pt x="2794" y="2333"/>
                  </a:lnTo>
                  <a:lnTo>
                    <a:pt x="2794" y="2331"/>
                  </a:lnTo>
                  <a:lnTo>
                    <a:pt x="2797" y="2329"/>
                  </a:lnTo>
                  <a:lnTo>
                    <a:pt x="2799" y="2329"/>
                  </a:lnTo>
                  <a:lnTo>
                    <a:pt x="2802" y="2329"/>
                  </a:lnTo>
                  <a:lnTo>
                    <a:pt x="2808" y="2330"/>
                  </a:lnTo>
                  <a:lnTo>
                    <a:pt x="2811" y="2330"/>
                  </a:lnTo>
                  <a:lnTo>
                    <a:pt x="2813" y="2333"/>
                  </a:lnTo>
                  <a:lnTo>
                    <a:pt x="2814" y="2333"/>
                  </a:lnTo>
                  <a:lnTo>
                    <a:pt x="2815" y="2335"/>
                  </a:lnTo>
                  <a:lnTo>
                    <a:pt x="2815" y="2338"/>
                  </a:lnTo>
                  <a:lnTo>
                    <a:pt x="2816" y="2340"/>
                  </a:lnTo>
                  <a:lnTo>
                    <a:pt x="2817" y="2339"/>
                  </a:lnTo>
                  <a:lnTo>
                    <a:pt x="2818" y="2339"/>
                  </a:lnTo>
                  <a:lnTo>
                    <a:pt x="2818" y="2338"/>
                  </a:lnTo>
                  <a:lnTo>
                    <a:pt x="2820" y="2337"/>
                  </a:lnTo>
                  <a:lnTo>
                    <a:pt x="2821" y="2337"/>
                  </a:lnTo>
                  <a:lnTo>
                    <a:pt x="2823" y="2337"/>
                  </a:lnTo>
                  <a:lnTo>
                    <a:pt x="2825" y="2331"/>
                  </a:lnTo>
                  <a:lnTo>
                    <a:pt x="2804" y="2319"/>
                  </a:lnTo>
                  <a:lnTo>
                    <a:pt x="2808" y="2300"/>
                  </a:lnTo>
                  <a:lnTo>
                    <a:pt x="2791" y="2294"/>
                  </a:lnTo>
                  <a:lnTo>
                    <a:pt x="2787" y="2292"/>
                  </a:lnTo>
                  <a:lnTo>
                    <a:pt x="2787" y="2291"/>
                  </a:lnTo>
                  <a:lnTo>
                    <a:pt x="2788" y="2290"/>
                  </a:lnTo>
                  <a:lnTo>
                    <a:pt x="2787" y="2288"/>
                  </a:lnTo>
                  <a:lnTo>
                    <a:pt x="2786" y="2288"/>
                  </a:lnTo>
                  <a:lnTo>
                    <a:pt x="2784" y="2287"/>
                  </a:lnTo>
                  <a:lnTo>
                    <a:pt x="2784" y="2286"/>
                  </a:lnTo>
                  <a:lnTo>
                    <a:pt x="2784" y="2284"/>
                  </a:lnTo>
                  <a:lnTo>
                    <a:pt x="2782" y="2283"/>
                  </a:lnTo>
                  <a:lnTo>
                    <a:pt x="2782" y="2282"/>
                  </a:lnTo>
                  <a:lnTo>
                    <a:pt x="2780" y="2282"/>
                  </a:lnTo>
                  <a:lnTo>
                    <a:pt x="2778" y="2281"/>
                  </a:lnTo>
                  <a:lnTo>
                    <a:pt x="2776" y="2281"/>
                  </a:lnTo>
                  <a:lnTo>
                    <a:pt x="2775" y="2280"/>
                  </a:lnTo>
                  <a:lnTo>
                    <a:pt x="2776" y="2279"/>
                  </a:lnTo>
                  <a:lnTo>
                    <a:pt x="2776" y="2277"/>
                  </a:lnTo>
                  <a:lnTo>
                    <a:pt x="2778" y="2272"/>
                  </a:lnTo>
                  <a:lnTo>
                    <a:pt x="2778" y="2270"/>
                  </a:lnTo>
                  <a:lnTo>
                    <a:pt x="2778" y="2268"/>
                  </a:lnTo>
                  <a:lnTo>
                    <a:pt x="2778" y="2266"/>
                  </a:lnTo>
                  <a:lnTo>
                    <a:pt x="2777" y="2265"/>
                  </a:lnTo>
                  <a:lnTo>
                    <a:pt x="2776" y="2264"/>
                  </a:lnTo>
                  <a:lnTo>
                    <a:pt x="2776" y="2261"/>
                  </a:lnTo>
                  <a:lnTo>
                    <a:pt x="2776" y="2260"/>
                  </a:lnTo>
                  <a:lnTo>
                    <a:pt x="2777" y="2258"/>
                  </a:lnTo>
                  <a:lnTo>
                    <a:pt x="2778" y="2258"/>
                  </a:lnTo>
                  <a:lnTo>
                    <a:pt x="2779" y="2259"/>
                  </a:lnTo>
                  <a:lnTo>
                    <a:pt x="2780" y="2259"/>
                  </a:lnTo>
                  <a:lnTo>
                    <a:pt x="2781" y="2258"/>
                  </a:lnTo>
                  <a:lnTo>
                    <a:pt x="2781" y="2257"/>
                  </a:lnTo>
                  <a:lnTo>
                    <a:pt x="2782" y="2253"/>
                  </a:lnTo>
                  <a:lnTo>
                    <a:pt x="2781" y="2251"/>
                  </a:lnTo>
                  <a:lnTo>
                    <a:pt x="2780" y="2248"/>
                  </a:lnTo>
                  <a:lnTo>
                    <a:pt x="2779" y="2247"/>
                  </a:lnTo>
                  <a:lnTo>
                    <a:pt x="2779" y="2246"/>
                  </a:lnTo>
                  <a:lnTo>
                    <a:pt x="2778" y="2245"/>
                  </a:lnTo>
                  <a:lnTo>
                    <a:pt x="2777" y="2246"/>
                  </a:lnTo>
                  <a:lnTo>
                    <a:pt x="2776" y="2246"/>
                  </a:lnTo>
                  <a:lnTo>
                    <a:pt x="2775" y="2246"/>
                  </a:lnTo>
                  <a:lnTo>
                    <a:pt x="2774" y="2245"/>
                  </a:lnTo>
                  <a:lnTo>
                    <a:pt x="2772" y="2245"/>
                  </a:lnTo>
                  <a:lnTo>
                    <a:pt x="2772" y="2243"/>
                  </a:lnTo>
                  <a:lnTo>
                    <a:pt x="2773" y="2243"/>
                  </a:lnTo>
                  <a:lnTo>
                    <a:pt x="2774" y="2243"/>
                  </a:lnTo>
                  <a:lnTo>
                    <a:pt x="2775" y="2242"/>
                  </a:lnTo>
                  <a:lnTo>
                    <a:pt x="2774" y="2240"/>
                  </a:lnTo>
                  <a:lnTo>
                    <a:pt x="2772" y="2237"/>
                  </a:lnTo>
                  <a:lnTo>
                    <a:pt x="2769" y="2236"/>
                  </a:lnTo>
                  <a:lnTo>
                    <a:pt x="2769" y="2235"/>
                  </a:lnTo>
                  <a:lnTo>
                    <a:pt x="2769" y="2233"/>
                  </a:lnTo>
                  <a:lnTo>
                    <a:pt x="2770" y="2231"/>
                  </a:lnTo>
                  <a:lnTo>
                    <a:pt x="2769" y="2228"/>
                  </a:lnTo>
                  <a:lnTo>
                    <a:pt x="2769" y="2226"/>
                  </a:lnTo>
                  <a:lnTo>
                    <a:pt x="2768" y="2225"/>
                  </a:lnTo>
                  <a:lnTo>
                    <a:pt x="2767" y="2226"/>
                  </a:lnTo>
                  <a:lnTo>
                    <a:pt x="2767" y="2229"/>
                  </a:lnTo>
                  <a:lnTo>
                    <a:pt x="2767" y="2230"/>
                  </a:lnTo>
                  <a:lnTo>
                    <a:pt x="2766" y="2230"/>
                  </a:lnTo>
                  <a:lnTo>
                    <a:pt x="2765" y="2229"/>
                  </a:lnTo>
                  <a:lnTo>
                    <a:pt x="2764" y="2226"/>
                  </a:lnTo>
                  <a:lnTo>
                    <a:pt x="2763" y="2226"/>
                  </a:lnTo>
                  <a:lnTo>
                    <a:pt x="2762" y="2224"/>
                  </a:lnTo>
                  <a:lnTo>
                    <a:pt x="2765" y="2203"/>
                  </a:lnTo>
                  <a:lnTo>
                    <a:pt x="2787" y="2062"/>
                  </a:lnTo>
                  <a:lnTo>
                    <a:pt x="2792" y="2022"/>
                  </a:lnTo>
                  <a:lnTo>
                    <a:pt x="2800" y="1975"/>
                  </a:lnTo>
                  <a:lnTo>
                    <a:pt x="2815" y="1974"/>
                  </a:lnTo>
                  <a:lnTo>
                    <a:pt x="2832" y="1999"/>
                  </a:lnTo>
                  <a:lnTo>
                    <a:pt x="2832" y="2001"/>
                  </a:lnTo>
                  <a:lnTo>
                    <a:pt x="2826" y="2019"/>
                  </a:lnTo>
                  <a:lnTo>
                    <a:pt x="2865" y="2028"/>
                  </a:lnTo>
                  <a:lnTo>
                    <a:pt x="2883" y="2021"/>
                  </a:lnTo>
                  <a:lnTo>
                    <a:pt x="2881" y="2015"/>
                  </a:lnTo>
                  <a:lnTo>
                    <a:pt x="2876" y="2011"/>
                  </a:lnTo>
                  <a:lnTo>
                    <a:pt x="2886" y="1972"/>
                  </a:lnTo>
                  <a:lnTo>
                    <a:pt x="2952" y="1988"/>
                  </a:lnTo>
                  <a:lnTo>
                    <a:pt x="2960" y="1957"/>
                  </a:lnTo>
                  <a:lnTo>
                    <a:pt x="2952" y="1952"/>
                  </a:lnTo>
                  <a:lnTo>
                    <a:pt x="2913" y="1940"/>
                  </a:lnTo>
                  <a:lnTo>
                    <a:pt x="2916" y="1928"/>
                  </a:lnTo>
                  <a:lnTo>
                    <a:pt x="2925" y="1929"/>
                  </a:lnTo>
                  <a:lnTo>
                    <a:pt x="2940" y="1926"/>
                  </a:lnTo>
                  <a:lnTo>
                    <a:pt x="2947" y="1915"/>
                  </a:lnTo>
                  <a:lnTo>
                    <a:pt x="2945" y="1898"/>
                  </a:lnTo>
                  <a:lnTo>
                    <a:pt x="2936" y="1895"/>
                  </a:lnTo>
                  <a:lnTo>
                    <a:pt x="2930" y="1898"/>
                  </a:lnTo>
                  <a:lnTo>
                    <a:pt x="2930" y="1891"/>
                  </a:lnTo>
                  <a:lnTo>
                    <a:pt x="2942" y="1876"/>
                  </a:lnTo>
                  <a:lnTo>
                    <a:pt x="2955" y="1886"/>
                  </a:lnTo>
                  <a:lnTo>
                    <a:pt x="2969" y="1882"/>
                  </a:lnTo>
                  <a:lnTo>
                    <a:pt x="2976" y="1889"/>
                  </a:lnTo>
                  <a:lnTo>
                    <a:pt x="2982" y="1891"/>
                  </a:lnTo>
                  <a:lnTo>
                    <a:pt x="2991" y="1883"/>
                  </a:lnTo>
                  <a:lnTo>
                    <a:pt x="2995" y="1880"/>
                  </a:lnTo>
                  <a:lnTo>
                    <a:pt x="3002" y="1874"/>
                  </a:lnTo>
                  <a:lnTo>
                    <a:pt x="3006" y="1872"/>
                  </a:lnTo>
                  <a:lnTo>
                    <a:pt x="3016" y="1871"/>
                  </a:lnTo>
                  <a:lnTo>
                    <a:pt x="3022" y="1875"/>
                  </a:lnTo>
                  <a:lnTo>
                    <a:pt x="3024" y="1876"/>
                  </a:lnTo>
                  <a:lnTo>
                    <a:pt x="3024" y="1881"/>
                  </a:lnTo>
                  <a:lnTo>
                    <a:pt x="3024" y="1893"/>
                  </a:lnTo>
                  <a:lnTo>
                    <a:pt x="3043" y="1892"/>
                  </a:lnTo>
                  <a:lnTo>
                    <a:pt x="3066" y="1891"/>
                  </a:lnTo>
                  <a:lnTo>
                    <a:pt x="3088" y="1889"/>
                  </a:lnTo>
                  <a:lnTo>
                    <a:pt x="3103" y="1884"/>
                  </a:lnTo>
                  <a:lnTo>
                    <a:pt x="3109" y="1884"/>
                  </a:lnTo>
                  <a:lnTo>
                    <a:pt x="3127" y="1873"/>
                  </a:lnTo>
                  <a:lnTo>
                    <a:pt x="3138" y="1868"/>
                  </a:lnTo>
                  <a:lnTo>
                    <a:pt x="3146" y="1866"/>
                  </a:lnTo>
                  <a:lnTo>
                    <a:pt x="3150" y="1871"/>
                  </a:lnTo>
                  <a:lnTo>
                    <a:pt x="3152" y="1876"/>
                  </a:lnTo>
                  <a:lnTo>
                    <a:pt x="3150" y="1884"/>
                  </a:lnTo>
                  <a:lnTo>
                    <a:pt x="3147" y="1888"/>
                  </a:lnTo>
                  <a:lnTo>
                    <a:pt x="3149" y="1891"/>
                  </a:lnTo>
                  <a:lnTo>
                    <a:pt x="3161" y="1891"/>
                  </a:lnTo>
                  <a:lnTo>
                    <a:pt x="3185" y="1888"/>
                  </a:lnTo>
                  <a:lnTo>
                    <a:pt x="3212" y="1887"/>
                  </a:lnTo>
                  <a:lnTo>
                    <a:pt x="3231" y="1886"/>
                  </a:lnTo>
                  <a:lnTo>
                    <a:pt x="3245" y="1891"/>
                  </a:lnTo>
                  <a:lnTo>
                    <a:pt x="3262" y="1904"/>
                  </a:lnTo>
                  <a:lnTo>
                    <a:pt x="3272" y="1899"/>
                  </a:lnTo>
                  <a:lnTo>
                    <a:pt x="3283" y="1898"/>
                  </a:lnTo>
                  <a:lnTo>
                    <a:pt x="3295" y="1901"/>
                  </a:lnTo>
                  <a:lnTo>
                    <a:pt x="3305" y="1897"/>
                  </a:lnTo>
                  <a:lnTo>
                    <a:pt x="3305" y="1893"/>
                  </a:lnTo>
                  <a:lnTo>
                    <a:pt x="3310" y="1887"/>
                  </a:lnTo>
                  <a:lnTo>
                    <a:pt x="3318" y="1882"/>
                  </a:lnTo>
                  <a:lnTo>
                    <a:pt x="3328" y="1873"/>
                  </a:lnTo>
                  <a:lnTo>
                    <a:pt x="3328" y="1870"/>
                  </a:lnTo>
                  <a:lnTo>
                    <a:pt x="3330" y="1863"/>
                  </a:lnTo>
                  <a:lnTo>
                    <a:pt x="3331" y="1857"/>
                  </a:lnTo>
                  <a:lnTo>
                    <a:pt x="3334" y="1852"/>
                  </a:lnTo>
                  <a:lnTo>
                    <a:pt x="3342" y="1845"/>
                  </a:lnTo>
                  <a:lnTo>
                    <a:pt x="3351" y="1848"/>
                  </a:lnTo>
                  <a:lnTo>
                    <a:pt x="3343" y="1863"/>
                  </a:lnTo>
                  <a:lnTo>
                    <a:pt x="3341" y="1881"/>
                  </a:lnTo>
                  <a:lnTo>
                    <a:pt x="3343" y="1886"/>
                  </a:lnTo>
                  <a:lnTo>
                    <a:pt x="3364" y="1930"/>
                  </a:lnTo>
                  <a:lnTo>
                    <a:pt x="3361" y="1939"/>
                  </a:lnTo>
                  <a:lnTo>
                    <a:pt x="3365" y="1941"/>
                  </a:lnTo>
                  <a:lnTo>
                    <a:pt x="3370" y="1943"/>
                  </a:lnTo>
                  <a:lnTo>
                    <a:pt x="3375" y="1944"/>
                  </a:lnTo>
                  <a:lnTo>
                    <a:pt x="3378" y="1945"/>
                  </a:lnTo>
                  <a:lnTo>
                    <a:pt x="3380" y="1947"/>
                  </a:lnTo>
                  <a:lnTo>
                    <a:pt x="3381" y="1950"/>
                  </a:lnTo>
                  <a:lnTo>
                    <a:pt x="3381" y="1953"/>
                  </a:lnTo>
                  <a:lnTo>
                    <a:pt x="3380" y="1956"/>
                  </a:lnTo>
                  <a:lnTo>
                    <a:pt x="3376" y="1961"/>
                  </a:lnTo>
                  <a:lnTo>
                    <a:pt x="3381" y="1962"/>
                  </a:lnTo>
                  <a:lnTo>
                    <a:pt x="3378" y="1975"/>
                  </a:lnTo>
                  <a:lnTo>
                    <a:pt x="3374" y="1976"/>
                  </a:lnTo>
                  <a:lnTo>
                    <a:pt x="3368" y="1978"/>
                  </a:lnTo>
                  <a:lnTo>
                    <a:pt x="3366" y="1981"/>
                  </a:lnTo>
                  <a:lnTo>
                    <a:pt x="3369" y="1984"/>
                  </a:lnTo>
                  <a:lnTo>
                    <a:pt x="3373" y="1985"/>
                  </a:lnTo>
                  <a:lnTo>
                    <a:pt x="3376" y="1985"/>
                  </a:lnTo>
                  <a:lnTo>
                    <a:pt x="3380" y="1982"/>
                  </a:lnTo>
                  <a:lnTo>
                    <a:pt x="3385" y="1980"/>
                  </a:lnTo>
                  <a:lnTo>
                    <a:pt x="3389" y="1977"/>
                  </a:lnTo>
                  <a:lnTo>
                    <a:pt x="3391" y="1974"/>
                  </a:lnTo>
                  <a:lnTo>
                    <a:pt x="3394" y="1967"/>
                  </a:lnTo>
                  <a:lnTo>
                    <a:pt x="3396" y="1963"/>
                  </a:lnTo>
                  <a:lnTo>
                    <a:pt x="3402" y="1956"/>
                  </a:lnTo>
                  <a:lnTo>
                    <a:pt x="3410" y="1954"/>
                  </a:lnTo>
                  <a:lnTo>
                    <a:pt x="3417" y="1951"/>
                  </a:lnTo>
                  <a:lnTo>
                    <a:pt x="3423" y="1950"/>
                  </a:lnTo>
                  <a:lnTo>
                    <a:pt x="3430" y="1946"/>
                  </a:lnTo>
                  <a:lnTo>
                    <a:pt x="3434" y="1942"/>
                  </a:lnTo>
                  <a:lnTo>
                    <a:pt x="3436" y="1935"/>
                  </a:lnTo>
                  <a:lnTo>
                    <a:pt x="3429" y="1936"/>
                  </a:lnTo>
                  <a:lnTo>
                    <a:pt x="3436" y="1912"/>
                  </a:lnTo>
                  <a:lnTo>
                    <a:pt x="3460" y="1815"/>
                  </a:lnTo>
                  <a:lnTo>
                    <a:pt x="3494" y="1676"/>
                  </a:lnTo>
                  <a:lnTo>
                    <a:pt x="3502" y="1655"/>
                  </a:lnTo>
                  <a:lnTo>
                    <a:pt x="3522" y="1580"/>
                  </a:lnTo>
                  <a:lnTo>
                    <a:pt x="3367" y="1537"/>
                  </a:lnTo>
                  <a:lnTo>
                    <a:pt x="3292" y="1516"/>
                  </a:lnTo>
                  <a:lnTo>
                    <a:pt x="3317" y="1424"/>
                  </a:lnTo>
                  <a:lnTo>
                    <a:pt x="3369" y="1211"/>
                  </a:lnTo>
                  <a:lnTo>
                    <a:pt x="3355" y="1208"/>
                  </a:lnTo>
                  <a:lnTo>
                    <a:pt x="3391" y="981"/>
                  </a:lnTo>
                  <a:lnTo>
                    <a:pt x="3393" y="971"/>
                  </a:lnTo>
                  <a:lnTo>
                    <a:pt x="3387" y="968"/>
                  </a:lnTo>
                  <a:lnTo>
                    <a:pt x="3391" y="954"/>
                  </a:lnTo>
                  <a:lnTo>
                    <a:pt x="3410" y="874"/>
                  </a:lnTo>
                  <a:lnTo>
                    <a:pt x="3405" y="873"/>
                  </a:lnTo>
                  <a:lnTo>
                    <a:pt x="3406" y="769"/>
                  </a:lnTo>
                  <a:lnTo>
                    <a:pt x="3436" y="746"/>
                  </a:lnTo>
                  <a:lnTo>
                    <a:pt x="3472" y="593"/>
                  </a:lnTo>
                  <a:lnTo>
                    <a:pt x="3292" y="54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2" name="Freeform 3166"/>
            <p:cNvSpPr>
              <a:spLocks/>
            </p:cNvSpPr>
            <p:nvPr/>
          </p:nvSpPr>
          <p:spPr bwMode="auto">
            <a:xfrm>
              <a:off x="2032635" y="1129665"/>
              <a:ext cx="875665" cy="1174750"/>
            </a:xfrm>
            <a:custGeom>
              <a:avLst/>
              <a:gdLst>
                <a:gd name="T0" fmla="*/ 6350 w 1379"/>
                <a:gd name="T1" fmla="*/ 1153160 h 1850"/>
                <a:gd name="T2" fmla="*/ 12700 w 1379"/>
                <a:gd name="T3" fmla="*/ 1150620 h 1850"/>
                <a:gd name="T4" fmla="*/ 20955 w 1379"/>
                <a:gd name="T5" fmla="*/ 1156335 h 1850"/>
                <a:gd name="T6" fmla="*/ 27305 w 1379"/>
                <a:gd name="T7" fmla="*/ 1155700 h 1850"/>
                <a:gd name="T8" fmla="*/ 31750 w 1379"/>
                <a:gd name="T9" fmla="*/ 1157605 h 1850"/>
                <a:gd name="T10" fmla="*/ 46355 w 1379"/>
                <a:gd name="T11" fmla="*/ 1153160 h 1850"/>
                <a:gd name="T12" fmla="*/ 51435 w 1379"/>
                <a:gd name="T13" fmla="*/ 1158875 h 1850"/>
                <a:gd name="T14" fmla="*/ 69215 w 1379"/>
                <a:gd name="T15" fmla="*/ 1166495 h 1850"/>
                <a:gd name="T16" fmla="*/ 80010 w 1379"/>
                <a:gd name="T17" fmla="*/ 1165225 h 1850"/>
                <a:gd name="T18" fmla="*/ 90805 w 1379"/>
                <a:gd name="T19" fmla="*/ 1166495 h 1850"/>
                <a:gd name="T20" fmla="*/ 103505 w 1379"/>
                <a:gd name="T21" fmla="*/ 1169670 h 1850"/>
                <a:gd name="T22" fmla="*/ 114935 w 1379"/>
                <a:gd name="T23" fmla="*/ 1173480 h 1850"/>
                <a:gd name="T24" fmla="*/ 123825 w 1379"/>
                <a:gd name="T25" fmla="*/ 1172210 h 1850"/>
                <a:gd name="T26" fmla="*/ 130810 w 1379"/>
                <a:gd name="T27" fmla="*/ 1167765 h 1850"/>
                <a:gd name="T28" fmla="*/ 140970 w 1379"/>
                <a:gd name="T29" fmla="*/ 1169035 h 1850"/>
                <a:gd name="T30" fmla="*/ 151130 w 1379"/>
                <a:gd name="T31" fmla="*/ 1165225 h 1850"/>
                <a:gd name="T32" fmla="*/ 163195 w 1379"/>
                <a:gd name="T33" fmla="*/ 1167130 h 1850"/>
                <a:gd name="T34" fmla="*/ 171450 w 1379"/>
                <a:gd name="T35" fmla="*/ 1167765 h 1850"/>
                <a:gd name="T36" fmla="*/ 179705 w 1379"/>
                <a:gd name="T37" fmla="*/ 1164590 h 1850"/>
                <a:gd name="T38" fmla="*/ 187960 w 1379"/>
                <a:gd name="T39" fmla="*/ 1159510 h 1850"/>
                <a:gd name="T40" fmla="*/ 194945 w 1379"/>
                <a:gd name="T41" fmla="*/ 1164590 h 1850"/>
                <a:gd name="T42" fmla="*/ 201930 w 1379"/>
                <a:gd name="T43" fmla="*/ 1161415 h 1850"/>
                <a:gd name="T44" fmla="*/ 209550 w 1379"/>
                <a:gd name="T45" fmla="*/ 1165225 h 1850"/>
                <a:gd name="T46" fmla="*/ 215265 w 1379"/>
                <a:gd name="T47" fmla="*/ 1160145 h 1850"/>
                <a:gd name="T48" fmla="*/ 225425 w 1379"/>
                <a:gd name="T49" fmla="*/ 1155700 h 1850"/>
                <a:gd name="T50" fmla="*/ 232410 w 1379"/>
                <a:gd name="T51" fmla="*/ 1153795 h 1850"/>
                <a:gd name="T52" fmla="*/ 239395 w 1379"/>
                <a:gd name="T53" fmla="*/ 1151890 h 1850"/>
                <a:gd name="T54" fmla="*/ 288290 w 1379"/>
                <a:gd name="T55" fmla="*/ 1131570 h 1850"/>
                <a:gd name="T56" fmla="*/ 328295 w 1379"/>
                <a:gd name="T57" fmla="*/ 1137285 h 1850"/>
                <a:gd name="T58" fmla="*/ 335915 w 1379"/>
                <a:gd name="T59" fmla="*/ 1143635 h 1850"/>
                <a:gd name="T60" fmla="*/ 339090 w 1379"/>
                <a:gd name="T61" fmla="*/ 1144270 h 1850"/>
                <a:gd name="T62" fmla="*/ 346075 w 1379"/>
                <a:gd name="T63" fmla="*/ 1144905 h 1850"/>
                <a:gd name="T64" fmla="*/ 349885 w 1379"/>
                <a:gd name="T65" fmla="*/ 1139825 h 1850"/>
                <a:gd name="T66" fmla="*/ 355600 w 1379"/>
                <a:gd name="T67" fmla="*/ 1143635 h 1850"/>
                <a:gd name="T68" fmla="*/ 369570 w 1379"/>
                <a:gd name="T69" fmla="*/ 1137285 h 1850"/>
                <a:gd name="T70" fmla="*/ 389890 w 1379"/>
                <a:gd name="T71" fmla="*/ 1139825 h 1850"/>
                <a:gd name="T72" fmla="*/ 396240 w 1379"/>
                <a:gd name="T73" fmla="*/ 1146175 h 1850"/>
                <a:gd name="T74" fmla="*/ 408940 w 1379"/>
                <a:gd name="T75" fmla="*/ 1140460 h 1850"/>
                <a:gd name="T76" fmla="*/ 415290 w 1379"/>
                <a:gd name="T77" fmla="*/ 1132840 h 1850"/>
                <a:gd name="T78" fmla="*/ 427990 w 1379"/>
                <a:gd name="T79" fmla="*/ 1139190 h 1850"/>
                <a:gd name="T80" fmla="*/ 408940 w 1379"/>
                <a:gd name="T81" fmla="*/ 1109345 h 1850"/>
                <a:gd name="T82" fmla="*/ 404495 w 1379"/>
                <a:gd name="T83" fmla="*/ 1102995 h 1850"/>
                <a:gd name="T84" fmla="*/ 402590 w 1379"/>
                <a:gd name="T85" fmla="*/ 1092200 h 1850"/>
                <a:gd name="T86" fmla="*/ 405765 w 1379"/>
                <a:gd name="T87" fmla="*/ 1084580 h 1850"/>
                <a:gd name="T88" fmla="*/ 399415 w 1379"/>
                <a:gd name="T89" fmla="*/ 1079500 h 1850"/>
                <a:gd name="T90" fmla="*/ 398145 w 1379"/>
                <a:gd name="T91" fmla="*/ 1070610 h 1850"/>
                <a:gd name="T92" fmla="*/ 393700 w 1379"/>
                <a:gd name="T93" fmla="*/ 1067435 h 1850"/>
                <a:gd name="T94" fmla="*/ 458470 w 1379"/>
                <a:gd name="T95" fmla="*/ 941705 h 1850"/>
                <a:gd name="T96" fmla="*/ 496570 w 1379"/>
                <a:gd name="T97" fmla="*/ 878840 h 1850"/>
                <a:gd name="T98" fmla="*/ 528955 w 1379"/>
                <a:gd name="T99" fmla="*/ 853440 h 1850"/>
                <a:gd name="T100" fmla="*/ 559435 w 1379"/>
                <a:gd name="T101" fmla="*/ 855980 h 1850"/>
                <a:gd name="T102" fmla="*/ 640715 w 1379"/>
                <a:gd name="T103" fmla="*/ 845185 h 1850"/>
                <a:gd name="T104" fmla="*/ 716915 w 1379"/>
                <a:gd name="T105" fmla="*/ 859790 h 1850"/>
                <a:gd name="T106" fmla="*/ 754380 w 1379"/>
                <a:gd name="T107" fmla="*/ 833120 h 1850"/>
                <a:gd name="T108" fmla="*/ 779145 w 1379"/>
                <a:gd name="T109" fmla="*/ 887730 h 1850"/>
                <a:gd name="T110" fmla="*/ 781685 w 1379"/>
                <a:gd name="T111" fmla="*/ 908685 h 1850"/>
                <a:gd name="T112" fmla="*/ 794385 w 1379"/>
                <a:gd name="T113" fmla="*/ 902970 h 1850"/>
                <a:gd name="T114" fmla="*/ 821055 w 1379"/>
                <a:gd name="T115" fmla="*/ 868045 h 1850"/>
                <a:gd name="T116" fmla="*/ 792480 w 1379"/>
                <a:gd name="T117" fmla="*/ 276860 h 18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79"/>
                <a:gd name="T178" fmla="*/ 0 h 1850"/>
                <a:gd name="T179" fmla="*/ 1379 w 1379"/>
                <a:gd name="T180" fmla="*/ 1850 h 18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79" h="1850">
                  <a:moveTo>
                    <a:pt x="0" y="1815"/>
                  </a:moveTo>
                  <a:lnTo>
                    <a:pt x="1" y="1815"/>
                  </a:lnTo>
                  <a:lnTo>
                    <a:pt x="1" y="1814"/>
                  </a:lnTo>
                  <a:lnTo>
                    <a:pt x="3" y="1813"/>
                  </a:lnTo>
                  <a:lnTo>
                    <a:pt x="5" y="1812"/>
                  </a:lnTo>
                  <a:lnTo>
                    <a:pt x="6" y="1812"/>
                  </a:lnTo>
                  <a:lnTo>
                    <a:pt x="7" y="1812"/>
                  </a:lnTo>
                  <a:lnTo>
                    <a:pt x="8" y="1816"/>
                  </a:lnTo>
                  <a:lnTo>
                    <a:pt x="9" y="1816"/>
                  </a:lnTo>
                  <a:lnTo>
                    <a:pt x="10" y="1816"/>
                  </a:lnTo>
                  <a:lnTo>
                    <a:pt x="11" y="1815"/>
                  </a:lnTo>
                  <a:lnTo>
                    <a:pt x="12" y="1815"/>
                  </a:lnTo>
                  <a:lnTo>
                    <a:pt x="13" y="1815"/>
                  </a:lnTo>
                  <a:lnTo>
                    <a:pt x="14" y="1815"/>
                  </a:lnTo>
                  <a:lnTo>
                    <a:pt x="15" y="1813"/>
                  </a:lnTo>
                  <a:lnTo>
                    <a:pt x="17" y="1811"/>
                  </a:lnTo>
                  <a:lnTo>
                    <a:pt x="18" y="1811"/>
                  </a:lnTo>
                  <a:lnTo>
                    <a:pt x="19" y="1811"/>
                  </a:lnTo>
                  <a:lnTo>
                    <a:pt x="20" y="1811"/>
                  </a:lnTo>
                  <a:lnTo>
                    <a:pt x="20" y="1812"/>
                  </a:lnTo>
                  <a:lnTo>
                    <a:pt x="21" y="1815"/>
                  </a:lnTo>
                  <a:lnTo>
                    <a:pt x="23" y="1817"/>
                  </a:lnTo>
                  <a:lnTo>
                    <a:pt x="24" y="1818"/>
                  </a:lnTo>
                  <a:lnTo>
                    <a:pt x="25" y="1818"/>
                  </a:lnTo>
                  <a:lnTo>
                    <a:pt x="27" y="1817"/>
                  </a:lnTo>
                  <a:lnTo>
                    <a:pt x="29" y="1817"/>
                  </a:lnTo>
                  <a:lnTo>
                    <a:pt x="30" y="1817"/>
                  </a:lnTo>
                  <a:lnTo>
                    <a:pt x="30" y="1818"/>
                  </a:lnTo>
                  <a:lnTo>
                    <a:pt x="32" y="1820"/>
                  </a:lnTo>
                  <a:lnTo>
                    <a:pt x="33" y="1821"/>
                  </a:lnTo>
                  <a:lnTo>
                    <a:pt x="34" y="1823"/>
                  </a:lnTo>
                  <a:lnTo>
                    <a:pt x="35" y="1821"/>
                  </a:lnTo>
                  <a:lnTo>
                    <a:pt x="35" y="1819"/>
                  </a:lnTo>
                  <a:lnTo>
                    <a:pt x="35" y="1818"/>
                  </a:lnTo>
                  <a:lnTo>
                    <a:pt x="36" y="1818"/>
                  </a:lnTo>
                  <a:lnTo>
                    <a:pt x="37" y="1818"/>
                  </a:lnTo>
                  <a:lnTo>
                    <a:pt x="38" y="1818"/>
                  </a:lnTo>
                  <a:lnTo>
                    <a:pt x="39" y="1820"/>
                  </a:lnTo>
                  <a:lnTo>
                    <a:pt x="42" y="1820"/>
                  </a:lnTo>
                  <a:lnTo>
                    <a:pt x="43" y="1820"/>
                  </a:lnTo>
                  <a:lnTo>
                    <a:pt x="43" y="1821"/>
                  </a:lnTo>
                  <a:lnTo>
                    <a:pt x="44" y="1821"/>
                  </a:lnTo>
                  <a:lnTo>
                    <a:pt x="45" y="1821"/>
                  </a:lnTo>
                  <a:lnTo>
                    <a:pt x="45" y="1820"/>
                  </a:lnTo>
                  <a:lnTo>
                    <a:pt x="46" y="1818"/>
                  </a:lnTo>
                  <a:lnTo>
                    <a:pt x="47" y="1818"/>
                  </a:lnTo>
                  <a:lnTo>
                    <a:pt x="47" y="1819"/>
                  </a:lnTo>
                  <a:lnTo>
                    <a:pt x="48" y="1821"/>
                  </a:lnTo>
                  <a:lnTo>
                    <a:pt x="49" y="1823"/>
                  </a:lnTo>
                  <a:lnTo>
                    <a:pt x="50" y="1823"/>
                  </a:lnTo>
                  <a:lnTo>
                    <a:pt x="54" y="1821"/>
                  </a:lnTo>
                  <a:lnTo>
                    <a:pt x="56" y="1820"/>
                  </a:lnTo>
                  <a:lnTo>
                    <a:pt x="60" y="1818"/>
                  </a:lnTo>
                  <a:lnTo>
                    <a:pt x="68" y="1812"/>
                  </a:lnTo>
                  <a:lnTo>
                    <a:pt x="70" y="1813"/>
                  </a:lnTo>
                  <a:lnTo>
                    <a:pt x="71" y="1812"/>
                  </a:lnTo>
                  <a:lnTo>
                    <a:pt x="72" y="1813"/>
                  </a:lnTo>
                  <a:lnTo>
                    <a:pt x="73" y="1814"/>
                  </a:lnTo>
                  <a:lnTo>
                    <a:pt x="73" y="1815"/>
                  </a:lnTo>
                  <a:lnTo>
                    <a:pt x="73" y="1816"/>
                  </a:lnTo>
                  <a:lnTo>
                    <a:pt x="74" y="1815"/>
                  </a:lnTo>
                  <a:lnTo>
                    <a:pt x="75" y="1814"/>
                  </a:lnTo>
                  <a:lnTo>
                    <a:pt x="77" y="1814"/>
                  </a:lnTo>
                  <a:lnTo>
                    <a:pt x="79" y="1814"/>
                  </a:lnTo>
                  <a:lnTo>
                    <a:pt x="79" y="1815"/>
                  </a:lnTo>
                  <a:lnTo>
                    <a:pt x="79" y="1816"/>
                  </a:lnTo>
                  <a:lnTo>
                    <a:pt x="79" y="1817"/>
                  </a:lnTo>
                  <a:lnTo>
                    <a:pt x="79" y="1819"/>
                  </a:lnTo>
                  <a:lnTo>
                    <a:pt x="81" y="1821"/>
                  </a:lnTo>
                  <a:lnTo>
                    <a:pt x="81" y="1825"/>
                  </a:lnTo>
                  <a:lnTo>
                    <a:pt x="84" y="1826"/>
                  </a:lnTo>
                  <a:lnTo>
                    <a:pt x="85" y="1826"/>
                  </a:lnTo>
                  <a:lnTo>
                    <a:pt x="89" y="1827"/>
                  </a:lnTo>
                  <a:lnTo>
                    <a:pt x="97" y="1831"/>
                  </a:lnTo>
                  <a:lnTo>
                    <a:pt x="98" y="1832"/>
                  </a:lnTo>
                  <a:lnTo>
                    <a:pt x="101" y="1836"/>
                  </a:lnTo>
                  <a:lnTo>
                    <a:pt x="104" y="1837"/>
                  </a:lnTo>
                  <a:lnTo>
                    <a:pt x="105" y="1837"/>
                  </a:lnTo>
                  <a:lnTo>
                    <a:pt x="107" y="1836"/>
                  </a:lnTo>
                  <a:lnTo>
                    <a:pt x="109" y="1837"/>
                  </a:lnTo>
                  <a:lnTo>
                    <a:pt x="110" y="1838"/>
                  </a:lnTo>
                  <a:lnTo>
                    <a:pt x="110" y="1839"/>
                  </a:lnTo>
                  <a:lnTo>
                    <a:pt x="111" y="1840"/>
                  </a:lnTo>
                  <a:lnTo>
                    <a:pt x="113" y="1840"/>
                  </a:lnTo>
                  <a:lnTo>
                    <a:pt x="114" y="1837"/>
                  </a:lnTo>
                  <a:lnTo>
                    <a:pt x="117" y="1835"/>
                  </a:lnTo>
                  <a:lnTo>
                    <a:pt x="120" y="1834"/>
                  </a:lnTo>
                  <a:lnTo>
                    <a:pt x="120" y="1831"/>
                  </a:lnTo>
                  <a:lnTo>
                    <a:pt x="122" y="1831"/>
                  </a:lnTo>
                  <a:lnTo>
                    <a:pt x="126" y="1835"/>
                  </a:lnTo>
                  <a:lnTo>
                    <a:pt x="127" y="1835"/>
                  </a:lnTo>
                  <a:lnTo>
                    <a:pt x="129" y="1834"/>
                  </a:lnTo>
                  <a:lnTo>
                    <a:pt x="130" y="1834"/>
                  </a:lnTo>
                  <a:lnTo>
                    <a:pt x="130" y="1835"/>
                  </a:lnTo>
                  <a:lnTo>
                    <a:pt x="130" y="1838"/>
                  </a:lnTo>
                  <a:lnTo>
                    <a:pt x="131" y="1838"/>
                  </a:lnTo>
                  <a:lnTo>
                    <a:pt x="135" y="1837"/>
                  </a:lnTo>
                  <a:lnTo>
                    <a:pt x="137" y="1837"/>
                  </a:lnTo>
                  <a:lnTo>
                    <a:pt x="139" y="1836"/>
                  </a:lnTo>
                  <a:lnTo>
                    <a:pt x="143" y="1837"/>
                  </a:lnTo>
                  <a:lnTo>
                    <a:pt x="145" y="1837"/>
                  </a:lnTo>
                  <a:lnTo>
                    <a:pt x="151" y="1837"/>
                  </a:lnTo>
                  <a:lnTo>
                    <a:pt x="152" y="1835"/>
                  </a:lnTo>
                  <a:lnTo>
                    <a:pt x="152" y="1834"/>
                  </a:lnTo>
                  <a:lnTo>
                    <a:pt x="153" y="1834"/>
                  </a:lnTo>
                  <a:lnTo>
                    <a:pt x="155" y="1837"/>
                  </a:lnTo>
                  <a:lnTo>
                    <a:pt x="157" y="1838"/>
                  </a:lnTo>
                  <a:lnTo>
                    <a:pt x="159" y="1842"/>
                  </a:lnTo>
                  <a:lnTo>
                    <a:pt x="162" y="1842"/>
                  </a:lnTo>
                  <a:lnTo>
                    <a:pt x="163" y="1842"/>
                  </a:lnTo>
                  <a:lnTo>
                    <a:pt x="164" y="1842"/>
                  </a:lnTo>
                  <a:lnTo>
                    <a:pt x="165" y="1843"/>
                  </a:lnTo>
                  <a:lnTo>
                    <a:pt x="166" y="1846"/>
                  </a:lnTo>
                  <a:lnTo>
                    <a:pt x="167" y="1846"/>
                  </a:lnTo>
                  <a:lnTo>
                    <a:pt x="168" y="1844"/>
                  </a:lnTo>
                  <a:lnTo>
                    <a:pt x="169" y="1844"/>
                  </a:lnTo>
                  <a:lnTo>
                    <a:pt x="171" y="1847"/>
                  </a:lnTo>
                  <a:lnTo>
                    <a:pt x="176" y="1849"/>
                  </a:lnTo>
                  <a:lnTo>
                    <a:pt x="180" y="1848"/>
                  </a:lnTo>
                  <a:lnTo>
                    <a:pt x="181" y="1848"/>
                  </a:lnTo>
                  <a:lnTo>
                    <a:pt x="183" y="1847"/>
                  </a:lnTo>
                  <a:lnTo>
                    <a:pt x="187" y="1848"/>
                  </a:lnTo>
                  <a:lnTo>
                    <a:pt x="188" y="1847"/>
                  </a:lnTo>
                  <a:lnTo>
                    <a:pt x="189" y="1847"/>
                  </a:lnTo>
                  <a:lnTo>
                    <a:pt x="189" y="1848"/>
                  </a:lnTo>
                  <a:lnTo>
                    <a:pt x="191" y="1850"/>
                  </a:lnTo>
                  <a:lnTo>
                    <a:pt x="192" y="1850"/>
                  </a:lnTo>
                  <a:lnTo>
                    <a:pt x="194" y="1847"/>
                  </a:lnTo>
                  <a:lnTo>
                    <a:pt x="194" y="1844"/>
                  </a:lnTo>
                  <a:lnTo>
                    <a:pt x="195" y="1846"/>
                  </a:lnTo>
                  <a:lnTo>
                    <a:pt x="197" y="1846"/>
                  </a:lnTo>
                  <a:lnTo>
                    <a:pt x="198" y="1844"/>
                  </a:lnTo>
                  <a:lnTo>
                    <a:pt x="199" y="1841"/>
                  </a:lnTo>
                  <a:lnTo>
                    <a:pt x="200" y="1841"/>
                  </a:lnTo>
                  <a:lnTo>
                    <a:pt x="202" y="1841"/>
                  </a:lnTo>
                  <a:lnTo>
                    <a:pt x="203" y="1842"/>
                  </a:lnTo>
                  <a:lnTo>
                    <a:pt x="205" y="1842"/>
                  </a:lnTo>
                  <a:lnTo>
                    <a:pt x="205" y="1840"/>
                  </a:lnTo>
                  <a:lnTo>
                    <a:pt x="205" y="1839"/>
                  </a:lnTo>
                  <a:lnTo>
                    <a:pt x="206" y="1839"/>
                  </a:lnTo>
                  <a:lnTo>
                    <a:pt x="207" y="1839"/>
                  </a:lnTo>
                  <a:lnTo>
                    <a:pt x="209" y="1841"/>
                  </a:lnTo>
                  <a:lnTo>
                    <a:pt x="210" y="1842"/>
                  </a:lnTo>
                  <a:lnTo>
                    <a:pt x="212" y="1839"/>
                  </a:lnTo>
                  <a:lnTo>
                    <a:pt x="213" y="1839"/>
                  </a:lnTo>
                  <a:lnTo>
                    <a:pt x="213" y="1842"/>
                  </a:lnTo>
                  <a:lnTo>
                    <a:pt x="214" y="1842"/>
                  </a:lnTo>
                  <a:lnTo>
                    <a:pt x="218" y="1843"/>
                  </a:lnTo>
                  <a:lnTo>
                    <a:pt x="219" y="1842"/>
                  </a:lnTo>
                  <a:lnTo>
                    <a:pt x="222" y="1841"/>
                  </a:lnTo>
                  <a:lnTo>
                    <a:pt x="224" y="1841"/>
                  </a:lnTo>
                  <a:lnTo>
                    <a:pt x="226" y="1840"/>
                  </a:lnTo>
                  <a:lnTo>
                    <a:pt x="228" y="1839"/>
                  </a:lnTo>
                  <a:lnTo>
                    <a:pt x="228" y="1838"/>
                  </a:lnTo>
                  <a:lnTo>
                    <a:pt x="229" y="1835"/>
                  </a:lnTo>
                  <a:lnTo>
                    <a:pt x="230" y="1834"/>
                  </a:lnTo>
                  <a:lnTo>
                    <a:pt x="233" y="1836"/>
                  </a:lnTo>
                  <a:lnTo>
                    <a:pt x="234" y="1836"/>
                  </a:lnTo>
                  <a:lnTo>
                    <a:pt x="236" y="1836"/>
                  </a:lnTo>
                  <a:lnTo>
                    <a:pt x="238" y="1835"/>
                  </a:lnTo>
                  <a:lnTo>
                    <a:pt x="239" y="1836"/>
                  </a:lnTo>
                  <a:lnTo>
                    <a:pt x="241" y="1838"/>
                  </a:lnTo>
                  <a:lnTo>
                    <a:pt x="243" y="1836"/>
                  </a:lnTo>
                  <a:lnTo>
                    <a:pt x="247" y="1836"/>
                  </a:lnTo>
                  <a:lnTo>
                    <a:pt x="247" y="1837"/>
                  </a:lnTo>
                  <a:lnTo>
                    <a:pt x="248" y="1839"/>
                  </a:lnTo>
                  <a:lnTo>
                    <a:pt x="248" y="1841"/>
                  </a:lnTo>
                  <a:lnTo>
                    <a:pt x="249" y="1841"/>
                  </a:lnTo>
                  <a:lnTo>
                    <a:pt x="254" y="1841"/>
                  </a:lnTo>
                  <a:lnTo>
                    <a:pt x="257" y="1838"/>
                  </a:lnTo>
                  <a:lnTo>
                    <a:pt x="258" y="1838"/>
                  </a:lnTo>
                  <a:lnTo>
                    <a:pt x="259" y="1838"/>
                  </a:lnTo>
                  <a:lnTo>
                    <a:pt x="260" y="1838"/>
                  </a:lnTo>
                  <a:lnTo>
                    <a:pt x="262" y="1836"/>
                  </a:lnTo>
                  <a:lnTo>
                    <a:pt x="264" y="1835"/>
                  </a:lnTo>
                  <a:lnTo>
                    <a:pt x="265" y="1836"/>
                  </a:lnTo>
                  <a:lnTo>
                    <a:pt x="265" y="1838"/>
                  </a:lnTo>
                  <a:lnTo>
                    <a:pt x="267" y="1839"/>
                  </a:lnTo>
                  <a:lnTo>
                    <a:pt x="270" y="1840"/>
                  </a:lnTo>
                  <a:lnTo>
                    <a:pt x="270" y="1839"/>
                  </a:lnTo>
                  <a:lnTo>
                    <a:pt x="270" y="1835"/>
                  </a:lnTo>
                  <a:lnTo>
                    <a:pt x="271" y="1834"/>
                  </a:lnTo>
                  <a:lnTo>
                    <a:pt x="273" y="1834"/>
                  </a:lnTo>
                  <a:lnTo>
                    <a:pt x="274" y="1830"/>
                  </a:lnTo>
                  <a:lnTo>
                    <a:pt x="275" y="1829"/>
                  </a:lnTo>
                  <a:lnTo>
                    <a:pt x="277" y="1828"/>
                  </a:lnTo>
                  <a:lnTo>
                    <a:pt x="278" y="1830"/>
                  </a:lnTo>
                  <a:lnTo>
                    <a:pt x="279" y="1830"/>
                  </a:lnTo>
                  <a:lnTo>
                    <a:pt x="281" y="1832"/>
                  </a:lnTo>
                  <a:lnTo>
                    <a:pt x="283" y="1834"/>
                  </a:lnTo>
                  <a:lnTo>
                    <a:pt x="285" y="1834"/>
                  </a:lnTo>
                  <a:lnTo>
                    <a:pt x="286" y="1834"/>
                  </a:lnTo>
                  <a:lnTo>
                    <a:pt x="287" y="1832"/>
                  </a:lnTo>
                  <a:lnTo>
                    <a:pt x="288" y="1830"/>
                  </a:lnTo>
                  <a:lnTo>
                    <a:pt x="290" y="1829"/>
                  </a:lnTo>
                  <a:lnTo>
                    <a:pt x="290" y="1827"/>
                  </a:lnTo>
                  <a:lnTo>
                    <a:pt x="291" y="1826"/>
                  </a:lnTo>
                  <a:lnTo>
                    <a:pt x="293" y="1825"/>
                  </a:lnTo>
                  <a:lnTo>
                    <a:pt x="296" y="1825"/>
                  </a:lnTo>
                  <a:lnTo>
                    <a:pt x="296" y="1826"/>
                  </a:lnTo>
                  <a:lnTo>
                    <a:pt x="294" y="1828"/>
                  </a:lnTo>
                  <a:lnTo>
                    <a:pt x="295" y="1829"/>
                  </a:lnTo>
                  <a:lnTo>
                    <a:pt x="296" y="1830"/>
                  </a:lnTo>
                  <a:lnTo>
                    <a:pt x="296" y="1832"/>
                  </a:lnTo>
                  <a:lnTo>
                    <a:pt x="299" y="1834"/>
                  </a:lnTo>
                  <a:lnTo>
                    <a:pt x="300" y="1834"/>
                  </a:lnTo>
                  <a:lnTo>
                    <a:pt x="303" y="1832"/>
                  </a:lnTo>
                  <a:lnTo>
                    <a:pt x="305" y="1831"/>
                  </a:lnTo>
                  <a:lnTo>
                    <a:pt x="306" y="1831"/>
                  </a:lnTo>
                  <a:lnTo>
                    <a:pt x="307" y="1834"/>
                  </a:lnTo>
                  <a:lnTo>
                    <a:pt x="308" y="1834"/>
                  </a:lnTo>
                  <a:lnTo>
                    <a:pt x="310" y="1834"/>
                  </a:lnTo>
                  <a:lnTo>
                    <a:pt x="312" y="1835"/>
                  </a:lnTo>
                  <a:lnTo>
                    <a:pt x="313" y="1834"/>
                  </a:lnTo>
                  <a:lnTo>
                    <a:pt x="313" y="1832"/>
                  </a:lnTo>
                  <a:lnTo>
                    <a:pt x="313" y="1831"/>
                  </a:lnTo>
                  <a:lnTo>
                    <a:pt x="313" y="1830"/>
                  </a:lnTo>
                  <a:lnTo>
                    <a:pt x="314" y="1829"/>
                  </a:lnTo>
                  <a:lnTo>
                    <a:pt x="317" y="1829"/>
                  </a:lnTo>
                  <a:lnTo>
                    <a:pt x="318" y="1829"/>
                  </a:lnTo>
                  <a:lnTo>
                    <a:pt x="319" y="1827"/>
                  </a:lnTo>
                  <a:lnTo>
                    <a:pt x="319" y="1826"/>
                  </a:lnTo>
                  <a:lnTo>
                    <a:pt x="320" y="1826"/>
                  </a:lnTo>
                  <a:lnTo>
                    <a:pt x="321" y="1826"/>
                  </a:lnTo>
                  <a:lnTo>
                    <a:pt x="321" y="1829"/>
                  </a:lnTo>
                  <a:lnTo>
                    <a:pt x="323" y="1830"/>
                  </a:lnTo>
                  <a:lnTo>
                    <a:pt x="324" y="1832"/>
                  </a:lnTo>
                  <a:lnTo>
                    <a:pt x="326" y="1832"/>
                  </a:lnTo>
                  <a:lnTo>
                    <a:pt x="327" y="1834"/>
                  </a:lnTo>
                  <a:lnTo>
                    <a:pt x="330" y="1835"/>
                  </a:lnTo>
                  <a:lnTo>
                    <a:pt x="334" y="1835"/>
                  </a:lnTo>
                  <a:lnTo>
                    <a:pt x="335" y="1835"/>
                  </a:lnTo>
                  <a:lnTo>
                    <a:pt x="335" y="1832"/>
                  </a:lnTo>
                  <a:lnTo>
                    <a:pt x="336" y="1831"/>
                  </a:lnTo>
                  <a:lnTo>
                    <a:pt x="337" y="1831"/>
                  </a:lnTo>
                  <a:lnTo>
                    <a:pt x="339" y="1832"/>
                  </a:lnTo>
                  <a:lnTo>
                    <a:pt x="341" y="1832"/>
                  </a:lnTo>
                  <a:lnTo>
                    <a:pt x="341" y="1830"/>
                  </a:lnTo>
                  <a:lnTo>
                    <a:pt x="342" y="1828"/>
                  </a:lnTo>
                  <a:lnTo>
                    <a:pt x="339" y="1827"/>
                  </a:lnTo>
                  <a:lnTo>
                    <a:pt x="339" y="1826"/>
                  </a:lnTo>
                  <a:lnTo>
                    <a:pt x="342" y="1824"/>
                  </a:lnTo>
                  <a:lnTo>
                    <a:pt x="344" y="1823"/>
                  </a:lnTo>
                  <a:lnTo>
                    <a:pt x="345" y="1823"/>
                  </a:lnTo>
                  <a:lnTo>
                    <a:pt x="346" y="1824"/>
                  </a:lnTo>
                  <a:lnTo>
                    <a:pt x="348" y="1823"/>
                  </a:lnTo>
                  <a:lnTo>
                    <a:pt x="351" y="1823"/>
                  </a:lnTo>
                  <a:lnTo>
                    <a:pt x="353" y="1820"/>
                  </a:lnTo>
                  <a:lnTo>
                    <a:pt x="354" y="1820"/>
                  </a:lnTo>
                  <a:lnTo>
                    <a:pt x="355" y="1820"/>
                  </a:lnTo>
                  <a:lnTo>
                    <a:pt x="356" y="1823"/>
                  </a:lnTo>
                  <a:lnTo>
                    <a:pt x="357" y="1823"/>
                  </a:lnTo>
                  <a:lnTo>
                    <a:pt x="357" y="1820"/>
                  </a:lnTo>
                  <a:lnTo>
                    <a:pt x="358" y="1819"/>
                  </a:lnTo>
                  <a:lnTo>
                    <a:pt x="358" y="1817"/>
                  </a:lnTo>
                  <a:lnTo>
                    <a:pt x="359" y="1816"/>
                  </a:lnTo>
                  <a:lnTo>
                    <a:pt x="360" y="1817"/>
                  </a:lnTo>
                  <a:lnTo>
                    <a:pt x="361" y="1818"/>
                  </a:lnTo>
                  <a:lnTo>
                    <a:pt x="363" y="1817"/>
                  </a:lnTo>
                  <a:lnTo>
                    <a:pt x="366" y="1817"/>
                  </a:lnTo>
                  <a:lnTo>
                    <a:pt x="367" y="1817"/>
                  </a:lnTo>
                  <a:lnTo>
                    <a:pt x="367" y="1815"/>
                  </a:lnTo>
                  <a:lnTo>
                    <a:pt x="368" y="1815"/>
                  </a:lnTo>
                  <a:lnTo>
                    <a:pt x="369" y="1815"/>
                  </a:lnTo>
                  <a:lnTo>
                    <a:pt x="370" y="1814"/>
                  </a:lnTo>
                  <a:lnTo>
                    <a:pt x="371" y="1813"/>
                  </a:lnTo>
                  <a:lnTo>
                    <a:pt x="372" y="1812"/>
                  </a:lnTo>
                  <a:lnTo>
                    <a:pt x="374" y="1812"/>
                  </a:lnTo>
                  <a:lnTo>
                    <a:pt x="375" y="1812"/>
                  </a:lnTo>
                  <a:lnTo>
                    <a:pt x="377" y="1814"/>
                  </a:lnTo>
                  <a:lnTo>
                    <a:pt x="389" y="1829"/>
                  </a:lnTo>
                  <a:lnTo>
                    <a:pt x="395" y="1818"/>
                  </a:lnTo>
                  <a:lnTo>
                    <a:pt x="415" y="1823"/>
                  </a:lnTo>
                  <a:lnTo>
                    <a:pt x="419" y="1812"/>
                  </a:lnTo>
                  <a:lnTo>
                    <a:pt x="426" y="1813"/>
                  </a:lnTo>
                  <a:lnTo>
                    <a:pt x="428" y="1805"/>
                  </a:lnTo>
                  <a:lnTo>
                    <a:pt x="421" y="1806"/>
                  </a:lnTo>
                  <a:lnTo>
                    <a:pt x="417" y="1800"/>
                  </a:lnTo>
                  <a:lnTo>
                    <a:pt x="445" y="1780"/>
                  </a:lnTo>
                  <a:lnTo>
                    <a:pt x="454" y="1782"/>
                  </a:lnTo>
                  <a:lnTo>
                    <a:pt x="474" y="1809"/>
                  </a:lnTo>
                  <a:lnTo>
                    <a:pt x="501" y="1790"/>
                  </a:lnTo>
                  <a:lnTo>
                    <a:pt x="502" y="1788"/>
                  </a:lnTo>
                  <a:lnTo>
                    <a:pt x="507" y="1791"/>
                  </a:lnTo>
                  <a:lnTo>
                    <a:pt x="510" y="1791"/>
                  </a:lnTo>
                  <a:lnTo>
                    <a:pt x="511" y="1792"/>
                  </a:lnTo>
                  <a:lnTo>
                    <a:pt x="512" y="1791"/>
                  </a:lnTo>
                  <a:lnTo>
                    <a:pt x="513" y="1791"/>
                  </a:lnTo>
                  <a:lnTo>
                    <a:pt x="516" y="1790"/>
                  </a:lnTo>
                  <a:lnTo>
                    <a:pt x="517" y="1791"/>
                  </a:lnTo>
                  <a:lnTo>
                    <a:pt x="522" y="1791"/>
                  </a:lnTo>
                  <a:lnTo>
                    <a:pt x="522" y="1792"/>
                  </a:lnTo>
                  <a:lnTo>
                    <a:pt x="524" y="1794"/>
                  </a:lnTo>
                  <a:lnTo>
                    <a:pt x="523" y="1796"/>
                  </a:lnTo>
                  <a:lnTo>
                    <a:pt x="524" y="1797"/>
                  </a:lnTo>
                  <a:lnTo>
                    <a:pt x="524" y="1800"/>
                  </a:lnTo>
                  <a:lnTo>
                    <a:pt x="526" y="1800"/>
                  </a:lnTo>
                  <a:lnTo>
                    <a:pt x="527" y="1800"/>
                  </a:lnTo>
                  <a:lnTo>
                    <a:pt x="529" y="1800"/>
                  </a:lnTo>
                  <a:lnTo>
                    <a:pt x="529" y="1801"/>
                  </a:lnTo>
                  <a:lnTo>
                    <a:pt x="529" y="1802"/>
                  </a:lnTo>
                  <a:lnTo>
                    <a:pt x="528" y="1802"/>
                  </a:lnTo>
                  <a:lnTo>
                    <a:pt x="528" y="1803"/>
                  </a:lnTo>
                  <a:lnTo>
                    <a:pt x="528" y="1804"/>
                  </a:lnTo>
                  <a:lnTo>
                    <a:pt x="529" y="1805"/>
                  </a:lnTo>
                  <a:lnTo>
                    <a:pt x="529" y="1806"/>
                  </a:lnTo>
                  <a:lnTo>
                    <a:pt x="531" y="1805"/>
                  </a:lnTo>
                  <a:lnTo>
                    <a:pt x="533" y="1804"/>
                  </a:lnTo>
                  <a:lnTo>
                    <a:pt x="534" y="1803"/>
                  </a:lnTo>
                  <a:lnTo>
                    <a:pt x="534" y="1802"/>
                  </a:lnTo>
                  <a:lnTo>
                    <a:pt x="535" y="1801"/>
                  </a:lnTo>
                  <a:lnTo>
                    <a:pt x="536" y="1800"/>
                  </a:lnTo>
                  <a:lnTo>
                    <a:pt x="537" y="1800"/>
                  </a:lnTo>
                  <a:lnTo>
                    <a:pt x="538" y="1801"/>
                  </a:lnTo>
                  <a:lnTo>
                    <a:pt x="540" y="1802"/>
                  </a:lnTo>
                  <a:lnTo>
                    <a:pt x="540" y="1803"/>
                  </a:lnTo>
                  <a:lnTo>
                    <a:pt x="541" y="1804"/>
                  </a:lnTo>
                  <a:lnTo>
                    <a:pt x="542" y="1804"/>
                  </a:lnTo>
                  <a:lnTo>
                    <a:pt x="543" y="1804"/>
                  </a:lnTo>
                  <a:lnTo>
                    <a:pt x="545" y="1803"/>
                  </a:lnTo>
                  <a:lnTo>
                    <a:pt x="545" y="1800"/>
                  </a:lnTo>
                  <a:lnTo>
                    <a:pt x="545" y="1799"/>
                  </a:lnTo>
                  <a:lnTo>
                    <a:pt x="546" y="1800"/>
                  </a:lnTo>
                  <a:lnTo>
                    <a:pt x="547" y="1800"/>
                  </a:lnTo>
                  <a:lnTo>
                    <a:pt x="547" y="1801"/>
                  </a:lnTo>
                  <a:lnTo>
                    <a:pt x="548" y="1801"/>
                  </a:lnTo>
                  <a:lnTo>
                    <a:pt x="549" y="1800"/>
                  </a:lnTo>
                  <a:lnTo>
                    <a:pt x="549" y="1799"/>
                  </a:lnTo>
                  <a:lnTo>
                    <a:pt x="550" y="1797"/>
                  </a:lnTo>
                  <a:lnTo>
                    <a:pt x="551" y="1795"/>
                  </a:lnTo>
                  <a:lnTo>
                    <a:pt x="552" y="1794"/>
                  </a:lnTo>
                  <a:lnTo>
                    <a:pt x="553" y="1793"/>
                  </a:lnTo>
                  <a:lnTo>
                    <a:pt x="554" y="1793"/>
                  </a:lnTo>
                  <a:lnTo>
                    <a:pt x="555" y="1794"/>
                  </a:lnTo>
                  <a:lnTo>
                    <a:pt x="555" y="1797"/>
                  </a:lnTo>
                  <a:lnTo>
                    <a:pt x="555" y="1800"/>
                  </a:lnTo>
                  <a:lnTo>
                    <a:pt x="555" y="1801"/>
                  </a:lnTo>
                  <a:lnTo>
                    <a:pt x="557" y="1801"/>
                  </a:lnTo>
                  <a:lnTo>
                    <a:pt x="558" y="1801"/>
                  </a:lnTo>
                  <a:lnTo>
                    <a:pt x="560" y="1801"/>
                  </a:lnTo>
                  <a:lnTo>
                    <a:pt x="560" y="1800"/>
                  </a:lnTo>
                  <a:lnTo>
                    <a:pt x="561" y="1800"/>
                  </a:lnTo>
                  <a:lnTo>
                    <a:pt x="561" y="1799"/>
                  </a:lnTo>
                  <a:lnTo>
                    <a:pt x="563" y="1796"/>
                  </a:lnTo>
                  <a:lnTo>
                    <a:pt x="565" y="1795"/>
                  </a:lnTo>
                  <a:lnTo>
                    <a:pt x="566" y="1794"/>
                  </a:lnTo>
                  <a:lnTo>
                    <a:pt x="572" y="1793"/>
                  </a:lnTo>
                  <a:lnTo>
                    <a:pt x="576" y="1791"/>
                  </a:lnTo>
                  <a:lnTo>
                    <a:pt x="579" y="1791"/>
                  </a:lnTo>
                  <a:lnTo>
                    <a:pt x="582" y="1791"/>
                  </a:lnTo>
                  <a:lnTo>
                    <a:pt x="587" y="1791"/>
                  </a:lnTo>
                  <a:lnTo>
                    <a:pt x="591" y="1792"/>
                  </a:lnTo>
                  <a:lnTo>
                    <a:pt x="595" y="1793"/>
                  </a:lnTo>
                  <a:lnTo>
                    <a:pt x="598" y="1793"/>
                  </a:lnTo>
                  <a:lnTo>
                    <a:pt x="602" y="1793"/>
                  </a:lnTo>
                  <a:lnTo>
                    <a:pt x="606" y="1793"/>
                  </a:lnTo>
                  <a:lnTo>
                    <a:pt x="608" y="1792"/>
                  </a:lnTo>
                  <a:lnTo>
                    <a:pt x="608" y="1793"/>
                  </a:lnTo>
                  <a:lnTo>
                    <a:pt x="612" y="1795"/>
                  </a:lnTo>
                  <a:lnTo>
                    <a:pt x="614" y="1795"/>
                  </a:lnTo>
                  <a:lnTo>
                    <a:pt x="617" y="1795"/>
                  </a:lnTo>
                  <a:lnTo>
                    <a:pt x="619" y="1797"/>
                  </a:lnTo>
                  <a:lnTo>
                    <a:pt x="620" y="1799"/>
                  </a:lnTo>
                  <a:lnTo>
                    <a:pt x="620" y="1801"/>
                  </a:lnTo>
                  <a:lnTo>
                    <a:pt x="620" y="1802"/>
                  </a:lnTo>
                  <a:lnTo>
                    <a:pt x="621" y="1804"/>
                  </a:lnTo>
                  <a:lnTo>
                    <a:pt x="622" y="1804"/>
                  </a:lnTo>
                  <a:lnTo>
                    <a:pt x="622" y="1805"/>
                  </a:lnTo>
                  <a:lnTo>
                    <a:pt x="623" y="1805"/>
                  </a:lnTo>
                  <a:lnTo>
                    <a:pt x="624" y="1805"/>
                  </a:lnTo>
                  <a:lnTo>
                    <a:pt x="625" y="1804"/>
                  </a:lnTo>
                  <a:lnTo>
                    <a:pt x="625" y="1803"/>
                  </a:lnTo>
                  <a:lnTo>
                    <a:pt x="626" y="1801"/>
                  </a:lnTo>
                  <a:lnTo>
                    <a:pt x="629" y="1797"/>
                  </a:lnTo>
                  <a:lnTo>
                    <a:pt x="630" y="1797"/>
                  </a:lnTo>
                  <a:lnTo>
                    <a:pt x="632" y="1796"/>
                  </a:lnTo>
                  <a:lnTo>
                    <a:pt x="635" y="1796"/>
                  </a:lnTo>
                  <a:lnTo>
                    <a:pt x="641" y="1796"/>
                  </a:lnTo>
                  <a:lnTo>
                    <a:pt x="643" y="1796"/>
                  </a:lnTo>
                  <a:lnTo>
                    <a:pt x="644" y="1796"/>
                  </a:lnTo>
                  <a:lnTo>
                    <a:pt x="644" y="1795"/>
                  </a:lnTo>
                  <a:lnTo>
                    <a:pt x="644" y="1793"/>
                  </a:lnTo>
                  <a:lnTo>
                    <a:pt x="645" y="1792"/>
                  </a:lnTo>
                  <a:lnTo>
                    <a:pt x="645" y="1790"/>
                  </a:lnTo>
                  <a:lnTo>
                    <a:pt x="646" y="1790"/>
                  </a:lnTo>
                  <a:lnTo>
                    <a:pt x="647" y="1789"/>
                  </a:lnTo>
                  <a:lnTo>
                    <a:pt x="650" y="1788"/>
                  </a:lnTo>
                  <a:lnTo>
                    <a:pt x="651" y="1788"/>
                  </a:lnTo>
                  <a:lnTo>
                    <a:pt x="651" y="1786"/>
                  </a:lnTo>
                  <a:lnTo>
                    <a:pt x="654" y="1784"/>
                  </a:lnTo>
                  <a:lnTo>
                    <a:pt x="656" y="1784"/>
                  </a:lnTo>
                  <a:lnTo>
                    <a:pt x="659" y="1784"/>
                  </a:lnTo>
                  <a:lnTo>
                    <a:pt x="665" y="1785"/>
                  </a:lnTo>
                  <a:lnTo>
                    <a:pt x="668" y="1785"/>
                  </a:lnTo>
                  <a:lnTo>
                    <a:pt x="670" y="1788"/>
                  </a:lnTo>
                  <a:lnTo>
                    <a:pt x="671" y="1788"/>
                  </a:lnTo>
                  <a:lnTo>
                    <a:pt x="672" y="1790"/>
                  </a:lnTo>
                  <a:lnTo>
                    <a:pt x="672" y="1793"/>
                  </a:lnTo>
                  <a:lnTo>
                    <a:pt x="673" y="1795"/>
                  </a:lnTo>
                  <a:lnTo>
                    <a:pt x="674" y="1794"/>
                  </a:lnTo>
                  <a:lnTo>
                    <a:pt x="675" y="1794"/>
                  </a:lnTo>
                  <a:lnTo>
                    <a:pt x="675" y="1793"/>
                  </a:lnTo>
                  <a:lnTo>
                    <a:pt x="677" y="1792"/>
                  </a:lnTo>
                  <a:lnTo>
                    <a:pt x="678" y="1792"/>
                  </a:lnTo>
                  <a:lnTo>
                    <a:pt x="680" y="1792"/>
                  </a:lnTo>
                  <a:lnTo>
                    <a:pt x="682" y="1786"/>
                  </a:lnTo>
                  <a:lnTo>
                    <a:pt x="661" y="1774"/>
                  </a:lnTo>
                  <a:lnTo>
                    <a:pt x="665" y="1755"/>
                  </a:lnTo>
                  <a:lnTo>
                    <a:pt x="648" y="1749"/>
                  </a:lnTo>
                  <a:lnTo>
                    <a:pt x="644" y="1747"/>
                  </a:lnTo>
                  <a:lnTo>
                    <a:pt x="644" y="1746"/>
                  </a:lnTo>
                  <a:lnTo>
                    <a:pt x="645" y="1745"/>
                  </a:lnTo>
                  <a:lnTo>
                    <a:pt x="644" y="1743"/>
                  </a:lnTo>
                  <a:lnTo>
                    <a:pt x="643" y="1743"/>
                  </a:lnTo>
                  <a:lnTo>
                    <a:pt x="641" y="1742"/>
                  </a:lnTo>
                  <a:lnTo>
                    <a:pt x="641" y="1741"/>
                  </a:lnTo>
                  <a:lnTo>
                    <a:pt x="641" y="1739"/>
                  </a:lnTo>
                  <a:lnTo>
                    <a:pt x="639" y="1738"/>
                  </a:lnTo>
                  <a:lnTo>
                    <a:pt x="639" y="1737"/>
                  </a:lnTo>
                  <a:lnTo>
                    <a:pt x="637" y="1737"/>
                  </a:lnTo>
                  <a:lnTo>
                    <a:pt x="635" y="1736"/>
                  </a:lnTo>
                  <a:lnTo>
                    <a:pt x="633" y="1736"/>
                  </a:lnTo>
                  <a:lnTo>
                    <a:pt x="632" y="1735"/>
                  </a:lnTo>
                  <a:lnTo>
                    <a:pt x="633" y="1734"/>
                  </a:lnTo>
                  <a:lnTo>
                    <a:pt x="633" y="1732"/>
                  </a:lnTo>
                  <a:lnTo>
                    <a:pt x="635" y="1727"/>
                  </a:lnTo>
                  <a:lnTo>
                    <a:pt x="635" y="1725"/>
                  </a:lnTo>
                  <a:lnTo>
                    <a:pt x="635" y="1723"/>
                  </a:lnTo>
                  <a:lnTo>
                    <a:pt x="635" y="1721"/>
                  </a:lnTo>
                  <a:lnTo>
                    <a:pt x="634" y="1720"/>
                  </a:lnTo>
                  <a:lnTo>
                    <a:pt x="633" y="1719"/>
                  </a:lnTo>
                  <a:lnTo>
                    <a:pt x="633" y="1716"/>
                  </a:lnTo>
                  <a:lnTo>
                    <a:pt x="633" y="1715"/>
                  </a:lnTo>
                  <a:lnTo>
                    <a:pt x="634" y="1713"/>
                  </a:lnTo>
                  <a:lnTo>
                    <a:pt x="635" y="1713"/>
                  </a:lnTo>
                  <a:lnTo>
                    <a:pt x="636" y="1714"/>
                  </a:lnTo>
                  <a:lnTo>
                    <a:pt x="637" y="1714"/>
                  </a:lnTo>
                  <a:lnTo>
                    <a:pt x="638" y="1713"/>
                  </a:lnTo>
                  <a:lnTo>
                    <a:pt x="638" y="1712"/>
                  </a:lnTo>
                  <a:lnTo>
                    <a:pt x="639" y="1708"/>
                  </a:lnTo>
                  <a:lnTo>
                    <a:pt x="638" y="1706"/>
                  </a:lnTo>
                  <a:lnTo>
                    <a:pt x="637" y="1703"/>
                  </a:lnTo>
                  <a:lnTo>
                    <a:pt x="636" y="1702"/>
                  </a:lnTo>
                  <a:lnTo>
                    <a:pt x="636" y="1701"/>
                  </a:lnTo>
                  <a:lnTo>
                    <a:pt x="635" y="1700"/>
                  </a:lnTo>
                  <a:lnTo>
                    <a:pt x="634" y="1701"/>
                  </a:lnTo>
                  <a:lnTo>
                    <a:pt x="633" y="1701"/>
                  </a:lnTo>
                  <a:lnTo>
                    <a:pt x="632" y="1701"/>
                  </a:lnTo>
                  <a:lnTo>
                    <a:pt x="631" y="1700"/>
                  </a:lnTo>
                  <a:lnTo>
                    <a:pt x="629" y="1700"/>
                  </a:lnTo>
                  <a:lnTo>
                    <a:pt x="629" y="1698"/>
                  </a:lnTo>
                  <a:lnTo>
                    <a:pt x="630" y="1698"/>
                  </a:lnTo>
                  <a:lnTo>
                    <a:pt x="631" y="1698"/>
                  </a:lnTo>
                  <a:lnTo>
                    <a:pt x="632" y="1697"/>
                  </a:lnTo>
                  <a:lnTo>
                    <a:pt x="631" y="1695"/>
                  </a:lnTo>
                  <a:lnTo>
                    <a:pt x="629" y="1692"/>
                  </a:lnTo>
                  <a:lnTo>
                    <a:pt x="626" y="1691"/>
                  </a:lnTo>
                  <a:lnTo>
                    <a:pt x="626" y="1690"/>
                  </a:lnTo>
                  <a:lnTo>
                    <a:pt x="626" y="1688"/>
                  </a:lnTo>
                  <a:lnTo>
                    <a:pt x="627" y="1686"/>
                  </a:lnTo>
                  <a:lnTo>
                    <a:pt x="626" y="1683"/>
                  </a:lnTo>
                  <a:lnTo>
                    <a:pt x="626" y="1681"/>
                  </a:lnTo>
                  <a:lnTo>
                    <a:pt x="625" y="1680"/>
                  </a:lnTo>
                  <a:lnTo>
                    <a:pt x="624" y="1681"/>
                  </a:lnTo>
                  <a:lnTo>
                    <a:pt x="624" y="1684"/>
                  </a:lnTo>
                  <a:lnTo>
                    <a:pt x="624" y="1685"/>
                  </a:lnTo>
                  <a:lnTo>
                    <a:pt x="623" y="1685"/>
                  </a:lnTo>
                  <a:lnTo>
                    <a:pt x="622" y="1684"/>
                  </a:lnTo>
                  <a:lnTo>
                    <a:pt x="621" y="1681"/>
                  </a:lnTo>
                  <a:lnTo>
                    <a:pt x="620" y="1681"/>
                  </a:lnTo>
                  <a:lnTo>
                    <a:pt x="619" y="1679"/>
                  </a:lnTo>
                  <a:lnTo>
                    <a:pt x="622" y="1658"/>
                  </a:lnTo>
                  <a:lnTo>
                    <a:pt x="644" y="1517"/>
                  </a:lnTo>
                  <a:lnTo>
                    <a:pt x="649" y="1477"/>
                  </a:lnTo>
                  <a:lnTo>
                    <a:pt x="657" y="1430"/>
                  </a:lnTo>
                  <a:lnTo>
                    <a:pt x="672" y="1429"/>
                  </a:lnTo>
                  <a:lnTo>
                    <a:pt x="689" y="1454"/>
                  </a:lnTo>
                  <a:lnTo>
                    <a:pt x="689" y="1456"/>
                  </a:lnTo>
                  <a:lnTo>
                    <a:pt x="683" y="1474"/>
                  </a:lnTo>
                  <a:lnTo>
                    <a:pt x="722" y="1483"/>
                  </a:lnTo>
                  <a:lnTo>
                    <a:pt x="740" y="1476"/>
                  </a:lnTo>
                  <a:lnTo>
                    <a:pt x="738" y="1470"/>
                  </a:lnTo>
                  <a:lnTo>
                    <a:pt x="733" y="1466"/>
                  </a:lnTo>
                  <a:lnTo>
                    <a:pt x="743" y="1427"/>
                  </a:lnTo>
                  <a:lnTo>
                    <a:pt x="809" y="1443"/>
                  </a:lnTo>
                  <a:lnTo>
                    <a:pt x="817" y="1412"/>
                  </a:lnTo>
                  <a:lnTo>
                    <a:pt x="809" y="1407"/>
                  </a:lnTo>
                  <a:lnTo>
                    <a:pt x="770" y="1395"/>
                  </a:lnTo>
                  <a:lnTo>
                    <a:pt x="773" y="1383"/>
                  </a:lnTo>
                  <a:lnTo>
                    <a:pt x="782" y="1384"/>
                  </a:lnTo>
                  <a:lnTo>
                    <a:pt x="797" y="1381"/>
                  </a:lnTo>
                  <a:lnTo>
                    <a:pt x="804" y="1370"/>
                  </a:lnTo>
                  <a:lnTo>
                    <a:pt x="802" y="1353"/>
                  </a:lnTo>
                  <a:lnTo>
                    <a:pt x="793" y="1350"/>
                  </a:lnTo>
                  <a:lnTo>
                    <a:pt x="787" y="1353"/>
                  </a:lnTo>
                  <a:lnTo>
                    <a:pt x="787" y="1346"/>
                  </a:lnTo>
                  <a:lnTo>
                    <a:pt x="799" y="1331"/>
                  </a:lnTo>
                  <a:lnTo>
                    <a:pt x="812" y="1341"/>
                  </a:lnTo>
                  <a:lnTo>
                    <a:pt x="826" y="1337"/>
                  </a:lnTo>
                  <a:lnTo>
                    <a:pt x="833" y="1344"/>
                  </a:lnTo>
                  <a:lnTo>
                    <a:pt x="839" y="1346"/>
                  </a:lnTo>
                  <a:lnTo>
                    <a:pt x="848" y="1338"/>
                  </a:lnTo>
                  <a:lnTo>
                    <a:pt x="852" y="1335"/>
                  </a:lnTo>
                  <a:lnTo>
                    <a:pt x="859" y="1329"/>
                  </a:lnTo>
                  <a:lnTo>
                    <a:pt x="863" y="1327"/>
                  </a:lnTo>
                  <a:lnTo>
                    <a:pt x="873" y="1326"/>
                  </a:lnTo>
                  <a:lnTo>
                    <a:pt x="879" y="1330"/>
                  </a:lnTo>
                  <a:lnTo>
                    <a:pt x="881" y="1331"/>
                  </a:lnTo>
                  <a:lnTo>
                    <a:pt x="881" y="1336"/>
                  </a:lnTo>
                  <a:lnTo>
                    <a:pt x="881" y="1348"/>
                  </a:lnTo>
                  <a:lnTo>
                    <a:pt x="900" y="1347"/>
                  </a:lnTo>
                  <a:lnTo>
                    <a:pt x="923" y="1346"/>
                  </a:lnTo>
                  <a:lnTo>
                    <a:pt x="945" y="1344"/>
                  </a:lnTo>
                  <a:lnTo>
                    <a:pt x="960" y="1339"/>
                  </a:lnTo>
                  <a:lnTo>
                    <a:pt x="966" y="1339"/>
                  </a:lnTo>
                  <a:lnTo>
                    <a:pt x="984" y="1328"/>
                  </a:lnTo>
                  <a:lnTo>
                    <a:pt x="995" y="1323"/>
                  </a:lnTo>
                  <a:lnTo>
                    <a:pt x="1003" y="1321"/>
                  </a:lnTo>
                  <a:lnTo>
                    <a:pt x="1007" y="1326"/>
                  </a:lnTo>
                  <a:lnTo>
                    <a:pt x="1009" y="1331"/>
                  </a:lnTo>
                  <a:lnTo>
                    <a:pt x="1007" y="1339"/>
                  </a:lnTo>
                  <a:lnTo>
                    <a:pt x="1004" y="1343"/>
                  </a:lnTo>
                  <a:lnTo>
                    <a:pt x="1006" y="1346"/>
                  </a:lnTo>
                  <a:lnTo>
                    <a:pt x="1018" y="1346"/>
                  </a:lnTo>
                  <a:lnTo>
                    <a:pt x="1042" y="1343"/>
                  </a:lnTo>
                  <a:lnTo>
                    <a:pt x="1069" y="1342"/>
                  </a:lnTo>
                  <a:lnTo>
                    <a:pt x="1088" y="1341"/>
                  </a:lnTo>
                  <a:lnTo>
                    <a:pt x="1102" y="1346"/>
                  </a:lnTo>
                  <a:lnTo>
                    <a:pt x="1119" y="1359"/>
                  </a:lnTo>
                  <a:lnTo>
                    <a:pt x="1129" y="1354"/>
                  </a:lnTo>
                  <a:lnTo>
                    <a:pt x="1140" y="1353"/>
                  </a:lnTo>
                  <a:lnTo>
                    <a:pt x="1152" y="1356"/>
                  </a:lnTo>
                  <a:lnTo>
                    <a:pt x="1162" y="1352"/>
                  </a:lnTo>
                  <a:lnTo>
                    <a:pt x="1162" y="1348"/>
                  </a:lnTo>
                  <a:lnTo>
                    <a:pt x="1167" y="1342"/>
                  </a:lnTo>
                  <a:lnTo>
                    <a:pt x="1175" y="1337"/>
                  </a:lnTo>
                  <a:lnTo>
                    <a:pt x="1185" y="1328"/>
                  </a:lnTo>
                  <a:lnTo>
                    <a:pt x="1185" y="1325"/>
                  </a:lnTo>
                  <a:lnTo>
                    <a:pt x="1187" y="1318"/>
                  </a:lnTo>
                  <a:lnTo>
                    <a:pt x="1188" y="1312"/>
                  </a:lnTo>
                  <a:lnTo>
                    <a:pt x="1191" y="1307"/>
                  </a:lnTo>
                  <a:lnTo>
                    <a:pt x="1199" y="1300"/>
                  </a:lnTo>
                  <a:lnTo>
                    <a:pt x="1208" y="1303"/>
                  </a:lnTo>
                  <a:lnTo>
                    <a:pt x="1200" y="1318"/>
                  </a:lnTo>
                  <a:lnTo>
                    <a:pt x="1198" y="1336"/>
                  </a:lnTo>
                  <a:lnTo>
                    <a:pt x="1200" y="1341"/>
                  </a:lnTo>
                  <a:lnTo>
                    <a:pt x="1221" y="1385"/>
                  </a:lnTo>
                  <a:lnTo>
                    <a:pt x="1218" y="1394"/>
                  </a:lnTo>
                  <a:lnTo>
                    <a:pt x="1222" y="1396"/>
                  </a:lnTo>
                  <a:lnTo>
                    <a:pt x="1227" y="1398"/>
                  </a:lnTo>
                  <a:lnTo>
                    <a:pt x="1232" y="1399"/>
                  </a:lnTo>
                  <a:lnTo>
                    <a:pt x="1235" y="1400"/>
                  </a:lnTo>
                  <a:lnTo>
                    <a:pt x="1237" y="1402"/>
                  </a:lnTo>
                  <a:lnTo>
                    <a:pt x="1238" y="1405"/>
                  </a:lnTo>
                  <a:lnTo>
                    <a:pt x="1238" y="1408"/>
                  </a:lnTo>
                  <a:lnTo>
                    <a:pt x="1237" y="1411"/>
                  </a:lnTo>
                  <a:lnTo>
                    <a:pt x="1233" y="1416"/>
                  </a:lnTo>
                  <a:lnTo>
                    <a:pt x="1238" y="1417"/>
                  </a:lnTo>
                  <a:lnTo>
                    <a:pt x="1235" y="1430"/>
                  </a:lnTo>
                  <a:lnTo>
                    <a:pt x="1231" y="1431"/>
                  </a:lnTo>
                  <a:lnTo>
                    <a:pt x="1225" y="1433"/>
                  </a:lnTo>
                  <a:lnTo>
                    <a:pt x="1223" y="1436"/>
                  </a:lnTo>
                  <a:lnTo>
                    <a:pt x="1226" y="1439"/>
                  </a:lnTo>
                  <a:lnTo>
                    <a:pt x="1230" y="1440"/>
                  </a:lnTo>
                  <a:lnTo>
                    <a:pt x="1233" y="1440"/>
                  </a:lnTo>
                  <a:lnTo>
                    <a:pt x="1237" y="1437"/>
                  </a:lnTo>
                  <a:lnTo>
                    <a:pt x="1242" y="1435"/>
                  </a:lnTo>
                  <a:lnTo>
                    <a:pt x="1246" y="1432"/>
                  </a:lnTo>
                  <a:lnTo>
                    <a:pt x="1248" y="1429"/>
                  </a:lnTo>
                  <a:lnTo>
                    <a:pt x="1251" y="1422"/>
                  </a:lnTo>
                  <a:lnTo>
                    <a:pt x="1253" y="1418"/>
                  </a:lnTo>
                  <a:lnTo>
                    <a:pt x="1259" y="1411"/>
                  </a:lnTo>
                  <a:lnTo>
                    <a:pt x="1267" y="1409"/>
                  </a:lnTo>
                  <a:lnTo>
                    <a:pt x="1274" y="1406"/>
                  </a:lnTo>
                  <a:lnTo>
                    <a:pt x="1280" y="1405"/>
                  </a:lnTo>
                  <a:lnTo>
                    <a:pt x="1287" y="1401"/>
                  </a:lnTo>
                  <a:lnTo>
                    <a:pt x="1291" y="1397"/>
                  </a:lnTo>
                  <a:lnTo>
                    <a:pt x="1293" y="1390"/>
                  </a:lnTo>
                  <a:lnTo>
                    <a:pt x="1286" y="1391"/>
                  </a:lnTo>
                  <a:lnTo>
                    <a:pt x="1293" y="1367"/>
                  </a:lnTo>
                  <a:lnTo>
                    <a:pt x="1317" y="1270"/>
                  </a:lnTo>
                  <a:lnTo>
                    <a:pt x="1351" y="1131"/>
                  </a:lnTo>
                  <a:lnTo>
                    <a:pt x="1359" y="1110"/>
                  </a:lnTo>
                  <a:lnTo>
                    <a:pt x="1379" y="1035"/>
                  </a:lnTo>
                  <a:lnTo>
                    <a:pt x="1224" y="992"/>
                  </a:lnTo>
                  <a:lnTo>
                    <a:pt x="1149" y="971"/>
                  </a:lnTo>
                  <a:lnTo>
                    <a:pt x="1174" y="879"/>
                  </a:lnTo>
                  <a:lnTo>
                    <a:pt x="1226" y="666"/>
                  </a:lnTo>
                  <a:lnTo>
                    <a:pt x="1212" y="663"/>
                  </a:lnTo>
                  <a:lnTo>
                    <a:pt x="1248" y="436"/>
                  </a:lnTo>
                  <a:lnTo>
                    <a:pt x="1250" y="426"/>
                  </a:lnTo>
                  <a:lnTo>
                    <a:pt x="1244" y="423"/>
                  </a:lnTo>
                  <a:lnTo>
                    <a:pt x="1248" y="409"/>
                  </a:lnTo>
                  <a:lnTo>
                    <a:pt x="1267" y="329"/>
                  </a:lnTo>
                  <a:lnTo>
                    <a:pt x="1262" y="328"/>
                  </a:lnTo>
                  <a:lnTo>
                    <a:pt x="1263" y="224"/>
                  </a:lnTo>
                  <a:lnTo>
                    <a:pt x="1293" y="201"/>
                  </a:lnTo>
                  <a:lnTo>
                    <a:pt x="1329" y="48"/>
                  </a:lnTo>
                  <a:lnTo>
                    <a:pt x="114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3" name="Freeform 3167"/>
            <p:cNvSpPr>
              <a:spLocks/>
            </p:cNvSpPr>
            <p:nvPr/>
          </p:nvSpPr>
          <p:spPr bwMode="auto">
            <a:xfrm>
              <a:off x="671830" y="783590"/>
              <a:ext cx="2090420" cy="1503680"/>
            </a:xfrm>
            <a:custGeom>
              <a:avLst/>
              <a:gdLst>
                <a:gd name="T0" fmla="*/ 1750695 w 3292"/>
                <a:gd name="T1" fmla="*/ 276860 h 2368"/>
                <a:gd name="T2" fmla="*/ 1311275 w 3292"/>
                <a:gd name="T3" fmla="*/ 367030 h 2368"/>
                <a:gd name="T4" fmla="*/ 880745 w 3292"/>
                <a:gd name="T5" fmla="*/ 34290 h 2368"/>
                <a:gd name="T6" fmla="*/ 741045 w 3292"/>
                <a:gd name="T7" fmla="*/ 46990 h 2368"/>
                <a:gd name="T8" fmla="*/ 650240 w 3292"/>
                <a:gd name="T9" fmla="*/ 183515 h 2368"/>
                <a:gd name="T10" fmla="*/ 530225 w 3292"/>
                <a:gd name="T11" fmla="*/ 149860 h 2368"/>
                <a:gd name="T12" fmla="*/ 420370 w 3292"/>
                <a:gd name="T13" fmla="*/ 274955 h 2368"/>
                <a:gd name="T14" fmla="*/ 306070 w 3292"/>
                <a:gd name="T15" fmla="*/ 290830 h 2368"/>
                <a:gd name="T16" fmla="*/ 183515 w 3292"/>
                <a:gd name="T17" fmla="*/ 251460 h 2368"/>
                <a:gd name="T18" fmla="*/ 271145 w 3292"/>
                <a:gd name="T19" fmla="*/ 807720 h 2368"/>
                <a:gd name="T20" fmla="*/ 363220 w 3292"/>
                <a:gd name="T21" fmla="*/ 955675 h 2368"/>
                <a:gd name="T22" fmla="*/ 457835 w 3292"/>
                <a:gd name="T23" fmla="*/ 1182370 h 2368"/>
                <a:gd name="T24" fmla="*/ 728345 w 3292"/>
                <a:gd name="T25" fmla="*/ 1237615 h 2368"/>
                <a:gd name="T26" fmla="*/ 830580 w 3292"/>
                <a:gd name="T27" fmla="*/ 1245870 h 2368"/>
                <a:gd name="T28" fmla="*/ 1046480 w 3292"/>
                <a:gd name="T29" fmla="*/ 1160145 h 2368"/>
                <a:gd name="T30" fmla="*/ 1069975 w 3292"/>
                <a:gd name="T31" fmla="*/ 1180465 h 2368"/>
                <a:gd name="T32" fmla="*/ 1094740 w 3292"/>
                <a:gd name="T33" fmla="*/ 1224280 h 2368"/>
                <a:gd name="T34" fmla="*/ 1130300 w 3292"/>
                <a:gd name="T35" fmla="*/ 1252220 h 2368"/>
                <a:gd name="T36" fmla="*/ 1167765 w 3292"/>
                <a:gd name="T37" fmla="*/ 1313815 h 2368"/>
                <a:gd name="T38" fmla="*/ 1190625 w 3292"/>
                <a:gd name="T39" fmla="*/ 1412240 h 2368"/>
                <a:gd name="T40" fmla="*/ 1200150 w 3292"/>
                <a:gd name="T41" fmla="*/ 1476375 h 2368"/>
                <a:gd name="T42" fmla="*/ 1215390 w 3292"/>
                <a:gd name="T43" fmla="*/ 1475105 h 2368"/>
                <a:gd name="T44" fmla="*/ 1223645 w 3292"/>
                <a:gd name="T45" fmla="*/ 1477010 h 2368"/>
                <a:gd name="T46" fmla="*/ 1232535 w 3292"/>
                <a:gd name="T47" fmla="*/ 1471295 h 2368"/>
                <a:gd name="T48" fmla="*/ 1238250 w 3292"/>
                <a:gd name="T49" fmla="*/ 1467485 h 2368"/>
                <a:gd name="T50" fmla="*/ 1245235 w 3292"/>
                <a:gd name="T51" fmla="*/ 1457960 h 2368"/>
                <a:gd name="T52" fmla="*/ 1251585 w 3292"/>
                <a:gd name="T53" fmla="*/ 1460500 h 2368"/>
                <a:gd name="T54" fmla="*/ 1258570 w 3292"/>
                <a:gd name="T55" fmla="*/ 1461770 h 2368"/>
                <a:gd name="T56" fmla="*/ 1267460 w 3292"/>
                <a:gd name="T57" fmla="*/ 1464310 h 2368"/>
                <a:gd name="T58" fmla="*/ 1270635 w 3292"/>
                <a:gd name="T59" fmla="*/ 1463675 h 2368"/>
                <a:gd name="T60" fmla="*/ 1275080 w 3292"/>
                <a:gd name="T61" fmla="*/ 1465580 h 2368"/>
                <a:gd name="T62" fmla="*/ 1280160 w 3292"/>
                <a:gd name="T63" fmla="*/ 1471295 h 2368"/>
                <a:gd name="T64" fmla="*/ 1284605 w 3292"/>
                <a:gd name="T65" fmla="*/ 1477010 h 2368"/>
                <a:gd name="T66" fmla="*/ 1285240 w 3292"/>
                <a:gd name="T67" fmla="*/ 1483995 h 2368"/>
                <a:gd name="T68" fmla="*/ 1289685 w 3292"/>
                <a:gd name="T69" fmla="*/ 1483995 h 2368"/>
                <a:gd name="T70" fmla="*/ 1290955 w 3292"/>
                <a:gd name="T71" fmla="*/ 1485265 h 2368"/>
                <a:gd name="T72" fmla="*/ 1292860 w 3292"/>
                <a:gd name="T73" fmla="*/ 1486535 h 2368"/>
                <a:gd name="T74" fmla="*/ 1297940 w 3292"/>
                <a:gd name="T75" fmla="*/ 1488440 h 2368"/>
                <a:gd name="T76" fmla="*/ 1303655 w 3292"/>
                <a:gd name="T77" fmla="*/ 1488440 h 2368"/>
                <a:gd name="T78" fmla="*/ 1307465 w 3292"/>
                <a:gd name="T79" fmla="*/ 1488440 h 2368"/>
                <a:gd name="T80" fmla="*/ 1310640 w 3292"/>
                <a:gd name="T81" fmla="*/ 1489075 h 2368"/>
                <a:gd name="T82" fmla="*/ 1318260 w 3292"/>
                <a:gd name="T83" fmla="*/ 1494790 h 2368"/>
                <a:gd name="T84" fmla="*/ 1323975 w 3292"/>
                <a:gd name="T85" fmla="*/ 1494790 h 2368"/>
                <a:gd name="T86" fmla="*/ 1327785 w 3292"/>
                <a:gd name="T87" fmla="*/ 1494155 h 2368"/>
                <a:gd name="T88" fmla="*/ 1336675 w 3292"/>
                <a:gd name="T89" fmla="*/ 1496060 h 2368"/>
                <a:gd name="T90" fmla="*/ 1341120 w 3292"/>
                <a:gd name="T91" fmla="*/ 1499870 h 2368"/>
                <a:gd name="T92" fmla="*/ 1341755 w 3292"/>
                <a:gd name="T93" fmla="*/ 1497330 h 2368"/>
                <a:gd name="T94" fmla="*/ 1346835 w 3292"/>
                <a:gd name="T95" fmla="*/ 1497965 h 2368"/>
                <a:gd name="T96" fmla="*/ 1351280 w 3292"/>
                <a:gd name="T97" fmla="*/ 1500505 h 2368"/>
                <a:gd name="T98" fmla="*/ 1354455 w 3292"/>
                <a:gd name="T99" fmla="*/ 1501775 h 2368"/>
                <a:gd name="T100" fmla="*/ 1357630 w 3292"/>
                <a:gd name="T101" fmla="*/ 1501775 h 2368"/>
                <a:gd name="T102" fmla="*/ 1358900 w 3292"/>
                <a:gd name="T103" fmla="*/ 1498600 h 236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92"/>
                <a:gd name="T157" fmla="*/ 0 h 2368"/>
                <a:gd name="T158" fmla="*/ 3292 w 3292"/>
                <a:gd name="T159" fmla="*/ 2368 h 236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92" h="2368">
                  <a:moveTo>
                    <a:pt x="3292" y="545"/>
                  </a:moveTo>
                  <a:lnTo>
                    <a:pt x="3283" y="578"/>
                  </a:lnTo>
                  <a:lnTo>
                    <a:pt x="3112" y="533"/>
                  </a:lnTo>
                  <a:lnTo>
                    <a:pt x="2989" y="499"/>
                  </a:lnTo>
                  <a:lnTo>
                    <a:pt x="2757" y="436"/>
                  </a:lnTo>
                  <a:lnTo>
                    <a:pt x="2566" y="383"/>
                  </a:lnTo>
                  <a:lnTo>
                    <a:pt x="2305" y="312"/>
                  </a:lnTo>
                  <a:lnTo>
                    <a:pt x="2182" y="278"/>
                  </a:lnTo>
                  <a:lnTo>
                    <a:pt x="2105" y="589"/>
                  </a:lnTo>
                  <a:lnTo>
                    <a:pt x="2065" y="578"/>
                  </a:lnTo>
                  <a:lnTo>
                    <a:pt x="1869" y="524"/>
                  </a:lnTo>
                  <a:lnTo>
                    <a:pt x="1759" y="492"/>
                  </a:lnTo>
                  <a:lnTo>
                    <a:pt x="1650" y="458"/>
                  </a:lnTo>
                  <a:lnTo>
                    <a:pt x="1724" y="149"/>
                  </a:lnTo>
                  <a:lnTo>
                    <a:pt x="1387" y="54"/>
                  </a:lnTo>
                  <a:lnTo>
                    <a:pt x="1301" y="32"/>
                  </a:lnTo>
                  <a:lnTo>
                    <a:pt x="1260" y="20"/>
                  </a:lnTo>
                  <a:lnTo>
                    <a:pt x="1224" y="9"/>
                  </a:lnTo>
                  <a:lnTo>
                    <a:pt x="1188" y="0"/>
                  </a:lnTo>
                  <a:lnTo>
                    <a:pt x="1167" y="74"/>
                  </a:lnTo>
                  <a:lnTo>
                    <a:pt x="1146" y="155"/>
                  </a:lnTo>
                  <a:lnTo>
                    <a:pt x="1105" y="311"/>
                  </a:lnTo>
                  <a:lnTo>
                    <a:pt x="1066" y="301"/>
                  </a:lnTo>
                  <a:lnTo>
                    <a:pt x="1028" y="290"/>
                  </a:lnTo>
                  <a:lnTo>
                    <a:pt x="1024" y="289"/>
                  </a:lnTo>
                  <a:lnTo>
                    <a:pt x="989" y="280"/>
                  </a:lnTo>
                  <a:lnTo>
                    <a:pt x="951" y="269"/>
                  </a:lnTo>
                  <a:lnTo>
                    <a:pt x="921" y="260"/>
                  </a:lnTo>
                  <a:lnTo>
                    <a:pt x="881" y="249"/>
                  </a:lnTo>
                  <a:lnTo>
                    <a:pt x="835" y="236"/>
                  </a:lnTo>
                  <a:lnTo>
                    <a:pt x="776" y="220"/>
                  </a:lnTo>
                  <a:lnTo>
                    <a:pt x="733" y="207"/>
                  </a:lnTo>
                  <a:lnTo>
                    <a:pt x="708" y="284"/>
                  </a:lnTo>
                  <a:lnTo>
                    <a:pt x="686" y="357"/>
                  </a:lnTo>
                  <a:lnTo>
                    <a:pt x="662" y="433"/>
                  </a:lnTo>
                  <a:lnTo>
                    <a:pt x="639" y="505"/>
                  </a:lnTo>
                  <a:lnTo>
                    <a:pt x="601" y="494"/>
                  </a:lnTo>
                  <a:lnTo>
                    <a:pt x="562" y="482"/>
                  </a:lnTo>
                  <a:lnTo>
                    <a:pt x="516" y="468"/>
                  </a:lnTo>
                  <a:lnTo>
                    <a:pt x="482" y="458"/>
                  </a:lnTo>
                  <a:lnTo>
                    <a:pt x="448" y="447"/>
                  </a:lnTo>
                  <a:lnTo>
                    <a:pt x="411" y="435"/>
                  </a:lnTo>
                  <a:lnTo>
                    <a:pt x="372" y="422"/>
                  </a:lnTo>
                  <a:lnTo>
                    <a:pt x="333" y="410"/>
                  </a:lnTo>
                  <a:lnTo>
                    <a:pt x="289" y="396"/>
                  </a:lnTo>
                  <a:lnTo>
                    <a:pt x="170" y="362"/>
                  </a:lnTo>
                  <a:lnTo>
                    <a:pt x="0" y="970"/>
                  </a:lnTo>
                  <a:lnTo>
                    <a:pt x="386" y="1090"/>
                  </a:lnTo>
                  <a:lnTo>
                    <a:pt x="344" y="1244"/>
                  </a:lnTo>
                  <a:lnTo>
                    <a:pt x="427" y="1272"/>
                  </a:lnTo>
                  <a:lnTo>
                    <a:pt x="572" y="1316"/>
                  </a:lnTo>
                  <a:lnTo>
                    <a:pt x="542" y="1447"/>
                  </a:lnTo>
                  <a:lnTo>
                    <a:pt x="543" y="1473"/>
                  </a:lnTo>
                  <a:lnTo>
                    <a:pt x="581" y="1484"/>
                  </a:lnTo>
                  <a:lnTo>
                    <a:pt x="572" y="1505"/>
                  </a:lnTo>
                  <a:lnTo>
                    <a:pt x="565" y="1532"/>
                  </a:lnTo>
                  <a:lnTo>
                    <a:pt x="538" y="1636"/>
                  </a:lnTo>
                  <a:lnTo>
                    <a:pt x="508" y="1750"/>
                  </a:lnTo>
                  <a:lnTo>
                    <a:pt x="631" y="1846"/>
                  </a:lnTo>
                  <a:lnTo>
                    <a:pt x="721" y="1862"/>
                  </a:lnTo>
                  <a:lnTo>
                    <a:pt x="809" y="1880"/>
                  </a:lnTo>
                  <a:lnTo>
                    <a:pt x="919" y="1903"/>
                  </a:lnTo>
                  <a:lnTo>
                    <a:pt x="991" y="1918"/>
                  </a:lnTo>
                  <a:lnTo>
                    <a:pt x="1072" y="1935"/>
                  </a:lnTo>
                  <a:lnTo>
                    <a:pt x="1147" y="1949"/>
                  </a:lnTo>
                  <a:lnTo>
                    <a:pt x="1186" y="1953"/>
                  </a:lnTo>
                  <a:lnTo>
                    <a:pt x="1249" y="1957"/>
                  </a:lnTo>
                  <a:lnTo>
                    <a:pt x="1275" y="1959"/>
                  </a:lnTo>
                  <a:lnTo>
                    <a:pt x="1294" y="1961"/>
                  </a:lnTo>
                  <a:lnTo>
                    <a:pt x="1308" y="1962"/>
                  </a:lnTo>
                  <a:lnTo>
                    <a:pt x="1381" y="1963"/>
                  </a:lnTo>
                  <a:lnTo>
                    <a:pt x="1536" y="1964"/>
                  </a:lnTo>
                  <a:lnTo>
                    <a:pt x="1581" y="1966"/>
                  </a:lnTo>
                  <a:lnTo>
                    <a:pt x="1641" y="1825"/>
                  </a:lnTo>
                  <a:lnTo>
                    <a:pt x="1648" y="1827"/>
                  </a:lnTo>
                  <a:lnTo>
                    <a:pt x="1653" y="1828"/>
                  </a:lnTo>
                  <a:lnTo>
                    <a:pt x="1656" y="1829"/>
                  </a:lnTo>
                  <a:lnTo>
                    <a:pt x="1663" y="1835"/>
                  </a:lnTo>
                  <a:lnTo>
                    <a:pt x="1678" y="1849"/>
                  </a:lnTo>
                  <a:lnTo>
                    <a:pt x="1685" y="1859"/>
                  </a:lnTo>
                  <a:lnTo>
                    <a:pt x="1693" y="1871"/>
                  </a:lnTo>
                  <a:lnTo>
                    <a:pt x="1700" y="1891"/>
                  </a:lnTo>
                  <a:lnTo>
                    <a:pt x="1704" y="1903"/>
                  </a:lnTo>
                  <a:lnTo>
                    <a:pt x="1713" y="1917"/>
                  </a:lnTo>
                  <a:lnTo>
                    <a:pt x="1724" y="1928"/>
                  </a:lnTo>
                  <a:lnTo>
                    <a:pt x="1737" y="1938"/>
                  </a:lnTo>
                  <a:lnTo>
                    <a:pt x="1761" y="1956"/>
                  </a:lnTo>
                  <a:lnTo>
                    <a:pt x="1772" y="1966"/>
                  </a:lnTo>
                  <a:lnTo>
                    <a:pt x="1774" y="1968"/>
                  </a:lnTo>
                  <a:lnTo>
                    <a:pt x="1780" y="1972"/>
                  </a:lnTo>
                  <a:lnTo>
                    <a:pt x="1781" y="1975"/>
                  </a:lnTo>
                  <a:lnTo>
                    <a:pt x="1792" y="2000"/>
                  </a:lnTo>
                  <a:lnTo>
                    <a:pt x="1803" y="2013"/>
                  </a:lnTo>
                  <a:lnTo>
                    <a:pt x="1830" y="2052"/>
                  </a:lnTo>
                  <a:lnTo>
                    <a:pt x="1839" y="2069"/>
                  </a:lnTo>
                  <a:lnTo>
                    <a:pt x="1841" y="2073"/>
                  </a:lnTo>
                  <a:lnTo>
                    <a:pt x="1849" y="2102"/>
                  </a:lnTo>
                  <a:lnTo>
                    <a:pt x="1857" y="2136"/>
                  </a:lnTo>
                  <a:lnTo>
                    <a:pt x="1863" y="2163"/>
                  </a:lnTo>
                  <a:lnTo>
                    <a:pt x="1875" y="2224"/>
                  </a:lnTo>
                  <a:lnTo>
                    <a:pt x="1886" y="2282"/>
                  </a:lnTo>
                  <a:lnTo>
                    <a:pt x="1889" y="2295"/>
                  </a:lnTo>
                  <a:lnTo>
                    <a:pt x="1889" y="2314"/>
                  </a:lnTo>
                  <a:lnTo>
                    <a:pt x="1887" y="2327"/>
                  </a:lnTo>
                  <a:lnTo>
                    <a:pt x="1890" y="2325"/>
                  </a:lnTo>
                  <a:lnTo>
                    <a:pt x="1893" y="2324"/>
                  </a:lnTo>
                  <a:lnTo>
                    <a:pt x="1899" y="2323"/>
                  </a:lnTo>
                  <a:lnTo>
                    <a:pt x="1906" y="2323"/>
                  </a:lnTo>
                  <a:lnTo>
                    <a:pt x="1911" y="2323"/>
                  </a:lnTo>
                  <a:lnTo>
                    <a:pt x="1914" y="2323"/>
                  </a:lnTo>
                  <a:lnTo>
                    <a:pt x="1917" y="2324"/>
                  </a:lnTo>
                  <a:lnTo>
                    <a:pt x="1923" y="2326"/>
                  </a:lnTo>
                  <a:lnTo>
                    <a:pt x="1924" y="2327"/>
                  </a:lnTo>
                  <a:lnTo>
                    <a:pt x="1925" y="2327"/>
                  </a:lnTo>
                  <a:lnTo>
                    <a:pt x="1927" y="2326"/>
                  </a:lnTo>
                  <a:lnTo>
                    <a:pt x="1933" y="2326"/>
                  </a:lnTo>
                  <a:lnTo>
                    <a:pt x="1935" y="2324"/>
                  </a:lnTo>
                  <a:lnTo>
                    <a:pt x="1937" y="2322"/>
                  </a:lnTo>
                  <a:lnTo>
                    <a:pt x="1940" y="2321"/>
                  </a:lnTo>
                  <a:lnTo>
                    <a:pt x="1941" y="2317"/>
                  </a:lnTo>
                  <a:lnTo>
                    <a:pt x="1942" y="2317"/>
                  </a:lnTo>
                  <a:lnTo>
                    <a:pt x="1945" y="2316"/>
                  </a:lnTo>
                  <a:lnTo>
                    <a:pt x="1946" y="2315"/>
                  </a:lnTo>
                  <a:lnTo>
                    <a:pt x="1947" y="2314"/>
                  </a:lnTo>
                  <a:lnTo>
                    <a:pt x="1950" y="2311"/>
                  </a:lnTo>
                  <a:lnTo>
                    <a:pt x="1958" y="2304"/>
                  </a:lnTo>
                  <a:lnTo>
                    <a:pt x="1959" y="2302"/>
                  </a:lnTo>
                  <a:lnTo>
                    <a:pt x="1959" y="2300"/>
                  </a:lnTo>
                  <a:lnTo>
                    <a:pt x="1960" y="2299"/>
                  </a:lnTo>
                  <a:lnTo>
                    <a:pt x="1961" y="2296"/>
                  </a:lnTo>
                  <a:lnTo>
                    <a:pt x="1963" y="2298"/>
                  </a:lnTo>
                  <a:lnTo>
                    <a:pt x="1966" y="2299"/>
                  </a:lnTo>
                  <a:lnTo>
                    <a:pt x="1968" y="2300"/>
                  </a:lnTo>
                  <a:lnTo>
                    <a:pt x="1970" y="2300"/>
                  </a:lnTo>
                  <a:lnTo>
                    <a:pt x="1971" y="2300"/>
                  </a:lnTo>
                  <a:lnTo>
                    <a:pt x="1972" y="2300"/>
                  </a:lnTo>
                  <a:lnTo>
                    <a:pt x="1975" y="2301"/>
                  </a:lnTo>
                  <a:lnTo>
                    <a:pt x="1976" y="2300"/>
                  </a:lnTo>
                  <a:lnTo>
                    <a:pt x="1980" y="2301"/>
                  </a:lnTo>
                  <a:lnTo>
                    <a:pt x="1982" y="2302"/>
                  </a:lnTo>
                  <a:lnTo>
                    <a:pt x="1984" y="2303"/>
                  </a:lnTo>
                  <a:lnTo>
                    <a:pt x="1986" y="2305"/>
                  </a:lnTo>
                  <a:lnTo>
                    <a:pt x="1987" y="2306"/>
                  </a:lnTo>
                  <a:lnTo>
                    <a:pt x="1988" y="2306"/>
                  </a:lnTo>
                  <a:lnTo>
                    <a:pt x="1996" y="2306"/>
                  </a:lnTo>
                  <a:lnTo>
                    <a:pt x="1997" y="2306"/>
                  </a:lnTo>
                  <a:lnTo>
                    <a:pt x="1998" y="2306"/>
                  </a:lnTo>
                  <a:lnTo>
                    <a:pt x="1999" y="2306"/>
                  </a:lnTo>
                  <a:lnTo>
                    <a:pt x="2000" y="2305"/>
                  </a:lnTo>
                  <a:lnTo>
                    <a:pt x="2001" y="2305"/>
                  </a:lnTo>
                  <a:lnTo>
                    <a:pt x="2002" y="2306"/>
                  </a:lnTo>
                  <a:lnTo>
                    <a:pt x="2004" y="2307"/>
                  </a:lnTo>
                  <a:lnTo>
                    <a:pt x="2005" y="2307"/>
                  </a:lnTo>
                  <a:lnTo>
                    <a:pt x="2007" y="2307"/>
                  </a:lnTo>
                  <a:lnTo>
                    <a:pt x="2008" y="2308"/>
                  </a:lnTo>
                  <a:lnTo>
                    <a:pt x="2010" y="2310"/>
                  </a:lnTo>
                  <a:lnTo>
                    <a:pt x="2011" y="2311"/>
                  </a:lnTo>
                  <a:lnTo>
                    <a:pt x="2011" y="2313"/>
                  </a:lnTo>
                  <a:lnTo>
                    <a:pt x="2013" y="2316"/>
                  </a:lnTo>
                  <a:lnTo>
                    <a:pt x="2016" y="2317"/>
                  </a:lnTo>
                  <a:lnTo>
                    <a:pt x="2017" y="2318"/>
                  </a:lnTo>
                  <a:lnTo>
                    <a:pt x="2018" y="2321"/>
                  </a:lnTo>
                  <a:lnTo>
                    <a:pt x="2019" y="2322"/>
                  </a:lnTo>
                  <a:lnTo>
                    <a:pt x="2022" y="2324"/>
                  </a:lnTo>
                  <a:lnTo>
                    <a:pt x="2023" y="2326"/>
                  </a:lnTo>
                  <a:lnTo>
                    <a:pt x="2024" y="2328"/>
                  </a:lnTo>
                  <a:lnTo>
                    <a:pt x="2025" y="2329"/>
                  </a:lnTo>
                  <a:lnTo>
                    <a:pt x="2024" y="2333"/>
                  </a:lnTo>
                  <a:lnTo>
                    <a:pt x="2024" y="2336"/>
                  </a:lnTo>
                  <a:lnTo>
                    <a:pt x="2024" y="2337"/>
                  </a:lnTo>
                  <a:lnTo>
                    <a:pt x="2025" y="2337"/>
                  </a:lnTo>
                  <a:lnTo>
                    <a:pt x="2028" y="2337"/>
                  </a:lnTo>
                  <a:lnTo>
                    <a:pt x="2029" y="2336"/>
                  </a:lnTo>
                  <a:lnTo>
                    <a:pt x="2030" y="2337"/>
                  </a:lnTo>
                  <a:lnTo>
                    <a:pt x="2031" y="2337"/>
                  </a:lnTo>
                  <a:lnTo>
                    <a:pt x="2030" y="2340"/>
                  </a:lnTo>
                  <a:lnTo>
                    <a:pt x="2031" y="2341"/>
                  </a:lnTo>
                  <a:lnTo>
                    <a:pt x="2032" y="2340"/>
                  </a:lnTo>
                  <a:lnTo>
                    <a:pt x="2032" y="2339"/>
                  </a:lnTo>
                  <a:lnTo>
                    <a:pt x="2033" y="2339"/>
                  </a:lnTo>
                  <a:lnTo>
                    <a:pt x="2033" y="2340"/>
                  </a:lnTo>
                  <a:lnTo>
                    <a:pt x="2033" y="2341"/>
                  </a:lnTo>
                  <a:lnTo>
                    <a:pt x="2035" y="2340"/>
                  </a:lnTo>
                  <a:lnTo>
                    <a:pt x="2035" y="2341"/>
                  </a:lnTo>
                  <a:lnTo>
                    <a:pt x="2036" y="2341"/>
                  </a:lnTo>
                  <a:lnTo>
                    <a:pt x="2037" y="2344"/>
                  </a:lnTo>
                  <a:lnTo>
                    <a:pt x="2038" y="2344"/>
                  </a:lnTo>
                  <a:lnTo>
                    <a:pt x="2040" y="2344"/>
                  </a:lnTo>
                  <a:lnTo>
                    <a:pt x="2042" y="2344"/>
                  </a:lnTo>
                  <a:lnTo>
                    <a:pt x="2044" y="2344"/>
                  </a:lnTo>
                  <a:lnTo>
                    <a:pt x="2048" y="2346"/>
                  </a:lnTo>
                  <a:lnTo>
                    <a:pt x="2049" y="2346"/>
                  </a:lnTo>
                  <a:lnTo>
                    <a:pt x="2050" y="2346"/>
                  </a:lnTo>
                  <a:lnTo>
                    <a:pt x="2052" y="2344"/>
                  </a:lnTo>
                  <a:lnTo>
                    <a:pt x="2053" y="2344"/>
                  </a:lnTo>
                  <a:lnTo>
                    <a:pt x="2055" y="2346"/>
                  </a:lnTo>
                  <a:lnTo>
                    <a:pt x="2056" y="2344"/>
                  </a:lnTo>
                  <a:lnTo>
                    <a:pt x="2056" y="2341"/>
                  </a:lnTo>
                  <a:lnTo>
                    <a:pt x="2057" y="2341"/>
                  </a:lnTo>
                  <a:lnTo>
                    <a:pt x="2059" y="2344"/>
                  </a:lnTo>
                  <a:lnTo>
                    <a:pt x="2060" y="2344"/>
                  </a:lnTo>
                  <a:lnTo>
                    <a:pt x="2060" y="2345"/>
                  </a:lnTo>
                  <a:lnTo>
                    <a:pt x="2061" y="2344"/>
                  </a:lnTo>
                  <a:lnTo>
                    <a:pt x="2062" y="2344"/>
                  </a:lnTo>
                  <a:lnTo>
                    <a:pt x="2064" y="2345"/>
                  </a:lnTo>
                  <a:lnTo>
                    <a:pt x="2066" y="2347"/>
                  </a:lnTo>
                  <a:lnTo>
                    <a:pt x="2068" y="2349"/>
                  </a:lnTo>
                  <a:lnTo>
                    <a:pt x="2071" y="2352"/>
                  </a:lnTo>
                  <a:lnTo>
                    <a:pt x="2073" y="2353"/>
                  </a:lnTo>
                  <a:lnTo>
                    <a:pt x="2076" y="2354"/>
                  </a:lnTo>
                  <a:lnTo>
                    <a:pt x="2077" y="2354"/>
                  </a:lnTo>
                  <a:lnTo>
                    <a:pt x="2079" y="2354"/>
                  </a:lnTo>
                  <a:lnTo>
                    <a:pt x="2081" y="2354"/>
                  </a:lnTo>
                  <a:lnTo>
                    <a:pt x="2084" y="2354"/>
                  </a:lnTo>
                  <a:lnTo>
                    <a:pt x="2085" y="2354"/>
                  </a:lnTo>
                  <a:lnTo>
                    <a:pt x="2088" y="2353"/>
                  </a:lnTo>
                  <a:lnTo>
                    <a:pt x="2089" y="2352"/>
                  </a:lnTo>
                  <a:lnTo>
                    <a:pt x="2090" y="2350"/>
                  </a:lnTo>
                  <a:lnTo>
                    <a:pt x="2091" y="2350"/>
                  </a:lnTo>
                  <a:lnTo>
                    <a:pt x="2091" y="2353"/>
                  </a:lnTo>
                  <a:lnTo>
                    <a:pt x="2092" y="2356"/>
                  </a:lnTo>
                  <a:lnTo>
                    <a:pt x="2094" y="2357"/>
                  </a:lnTo>
                  <a:lnTo>
                    <a:pt x="2096" y="2357"/>
                  </a:lnTo>
                  <a:lnTo>
                    <a:pt x="2100" y="2357"/>
                  </a:lnTo>
                  <a:lnTo>
                    <a:pt x="2105" y="2356"/>
                  </a:lnTo>
                  <a:lnTo>
                    <a:pt x="2106" y="2357"/>
                  </a:lnTo>
                  <a:lnTo>
                    <a:pt x="2108" y="2357"/>
                  </a:lnTo>
                  <a:lnTo>
                    <a:pt x="2109" y="2358"/>
                  </a:lnTo>
                  <a:lnTo>
                    <a:pt x="2110" y="2359"/>
                  </a:lnTo>
                  <a:lnTo>
                    <a:pt x="2112" y="2362"/>
                  </a:lnTo>
                  <a:lnTo>
                    <a:pt x="2113" y="2362"/>
                  </a:lnTo>
                  <a:lnTo>
                    <a:pt x="2114" y="2362"/>
                  </a:lnTo>
                  <a:lnTo>
                    <a:pt x="2114" y="2361"/>
                  </a:lnTo>
                  <a:lnTo>
                    <a:pt x="2113" y="2359"/>
                  </a:lnTo>
                  <a:lnTo>
                    <a:pt x="2113" y="2358"/>
                  </a:lnTo>
                  <a:lnTo>
                    <a:pt x="2114" y="2357"/>
                  </a:lnTo>
                  <a:lnTo>
                    <a:pt x="2115" y="2357"/>
                  </a:lnTo>
                  <a:lnTo>
                    <a:pt x="2117" y="2358"/>
                  </a:lnTo>
                  <a:lnTo>
                    <a:pt x="2120" y="2359"/>
                  </a:lnTo>
                  <a:lnTo>
                    <a:pt x="2121" y="2359"/>
                  </a:lnTo>
                  <a:lnTo>
                    <a:pt x="2124" y="2359"/>
                  </a:lnTo>
                  <a:lnTo>
                    <a:pt x="2125" y="2360"/>
                  </a:lnTo>
                  <a:lnTo>
                    <a:pt x="2126" y="2361"/>
                  </a:lnTo>
                  <a:lnTo>
                    <a:pt x="2127" y="2362"/>
                  </a:lnTo>
                  <a:lnTo>
                    <a:pt x="2128" y="2363"/>
                  </a:lnTo>
                  <a:lnTo>
                    <a:pt x="2129" y="2364"/>
                  </a:lnTo>
                  <a:lnTo>
                    <a:pt x="2129" y="2365"/>
                  </a:lnTo>
                  <a:lnTo>
                    <a:pt x="2131" y="2364"/>
                  </a:lnTo>
                  <a:lnTo>
                    <a:pt x="2132" y="2364"/>
                  </a:lnTo>
                  <a:lnTo>
                    <a:pt x="2133" y="2365"/>
                  </a:lnTo>
                  <a:lnTo>
                    <a:pt x="2134" y="2366"/>
                  </a:lnTo>
                  <a:lnTo>
                    <a:pt x="2136" y="2368"/>
                  </a:lnTo>
                  <a:lnTo>
                    <a:pt x="2137" y="2366"/>
                  </a:lnTo>
                  <a:lnTo>
                    <a:pt x="2138" y="2366"/>
                  </a:lnTo>
                  <a:lnTo>
                    <a:pt x="2138" y="2365"/>
                  </a:lnTo>
                  <a:lnTo>
                    <a:pt x="2138" y="2363"/>
                  </a:lnTo>
                  <a:lnTo>
                    <a:pt x="2139" y="2362"/>
                  </a:lnTo>
                  <a:lnTo>
                    <a:pt x="2139" y="2361"/>
                  </a:lnTo>
                  <a:lnTo>
                    <a:pt x="2140" y="2361"/>
                  </a:lnTo>
                  <a:lnTo>
                    <a:pt x="2140" y="2360"/>
                  </a:lnTo>
                  <a:lnTo>
                    <a:pt x="2140" y="2359"/>
                  </a:lnTo>
                  <a:lnTo>
                    <a:pt x="2141" y="2359"/>
                  </a:lnTo>
                  <a:lnTo>
                    <a:pt x="2142" y="2359"/>
                  </a:lnTo>
                  <a:lnTo>
                    <a:pt x="2143" y="236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4" name="Freeform 3168"/>
            <p:cNvSpPr>
              <a:spLocks/>
            </p:cNvSpPr>
            <p:nvPr/>
          </p:nvSpPr>
          <p:spPr bwMode="auto">
            <a:xfrm>
              <a:off x="1819275" y="2241550"/>
              <a:ext cx="1024890" cy="726440"/>
            </a:xfrm>
            <a:custGeom>
              <a:avLst/>
              <a:gdLst>
                <a:gd name="T0" fmla="*/ 588645 w 1614"/>
                <a:gd name="T1" fmla="*/ 153035 h 1144"/>
                <a:gd name="T2" fmla="*/ 556260 w 1614"/>
                <a:gd name="T3" fmla="*/ 135890 h 1144"/>
                <a:gd name="T4" fmla="*/ 565150 w 1614"/>
                <a:gd name="T5" fmla="*/ 245745 h 1144"/>
                <a:gd name="T6" fmla="*/ 658495 w 1614"/>
                <a:gd name="T7" fmla="*/ 344805 h 1144"/>
                <a:gd name="T8" fmla="*/ 860425 w 1614"/>
                <a:gd name="T9" fmla="*/ 430530 h 1144"/>
                <a:gd name="T10" fmla="*/ 873760 w 1614"/>
                <a:gd name="T11" fmla="*/ 429895 h 1144"/>
                <a:gd name="T12" fmla="*/ 864235 w 1614"/>
                <a:gd name="T13" fmla="*/ 438150 h 1144"/>
                <a:gd name="T14" fmla="*/ 857250 w 1614"/>
                <a:gd name="T15" fmla="*/ 451485 h 1144"/>
                <a:gd name="T16" fmla="*/ 855345 w 1614"/>
                <a:gd name="T17" fmla="*/ 462280 h 1144"/>
                <a:gd name="T18" fmla="*/ 848995 w 1614"/>
                <a:gd name="T19" fmla="*/ 471805 h 1144"/>
                <a:gd name="T20" fmla="*/ 853440 w 1614"/>
                <a:gd name="T21" fmla="*/ 477520 h 1144"/>
                <a:gd name="T22" fmla="*/ 850900 w 1614"/>
                <a:gd name="T23" fmla="*/ 492760 h 1144"/>
                <a:gd name="T24" fmla="*/ 1009015 w 1614"/>
                <a:gd name="T25" fmla="*/ 556260 h 1144"/>
                <a:gd name="T26" fmla="*/ 919480 w 1614"/>
                <a:gd name="T27" fmla="*/ 627380 h 1144"/>
                <a:gd name="T28" fmla="*/ 804545 w 1614"/>
                <a:gd name="T29" fmla="*/ 575945 h 1144"/>
                <a:gd name="T30" fmla="*/ 739140 w 1614"/>
                <a:gd name="T31" fmla="*/ 621030 h 1144"/>
                <a:gd name="T32" fmla="*/ 640080 w 1614"/>
                <a:gd name="T33" fmla="*/ 652780 h 1144"/>
                <a:gd name="T34" fmla="*/ 516890 w 1614"/>
                <a:gd name="T35" fmla="*/ 720725 h 1144"/>
                <a:gd name="T36" fmla="*/ 420370 w 1614"/>
                <a:gd name="T37" fmla="*/ 687705 h 1144"/>
                <a:gd name="T38" fmla="*/ 351155 w 1614"/>
                <a:gd name="T39" fmla="*/ 673100 h 1144"/>
                <a:gd name="T40" fmla="*/ 300990 w 1614"/>
                <a:gd name="T41" fmla="*/ 668655 h 1144"/>
                <a:gd name="T42" fmla="*/ 264160 w 1614"/>
                <a:gd name="T43" fmla="*/ 643890 h 1144"/>
                <a:gd name="T44" fmla="*/ 31115 w 1614"/>
                <a:gd name="T45" fmla="*/ 146685 h 1144"/>
                <a:gd name="T46" fmla="*/ 76200 w 1614"/>
                <a:gd name="T47" fmla="*/ 19050 h 1144"/>
                <a:gd name="T48" fmla="*/ 97155 w 1614"/>
                <a:gd name="T49" fmla="*/ 1905 h 1144"/>
                <a:gd name="T50" fmla="*/ 114300 w 1614"/>
                <a:gd name="T51" fmla="*/ 6350 h 1144"/>
                <a:gd name="T52" fmla="*/ 129540 w 1614"/>
                <a:gd name="T53" fmla="*/ 9525 h 1144"/>
                <a:gd name="T54" fmla="*/ 138430 w 1614"/>
                <a:gd name="T55" fmla="*/ 26035 h 1144"/>
                <a:gd name="T56" fmla="*/ 145415 w 1614"/>
                <a:gd name="T57" fmla="*/ 28575 h 1144"/>
                <a:gd name="T58" fmla="*/ 158750 w 1614"/>
                <a:gd name="T59" fmla="*/ 28575 h 1144"/>
                <a:gd name="T60" fmla="*/ 173990 w 1614"/>
                <a:gd name="T61" fmla="*/ 36830 h 1144"/>
                <a:gd name="T62" fmla="*/ 191135 w 1614"/>
                <a:gd name="T63" fmla="*/ 38735 h 1144"/>
                <a:gd name="T64" fmla="*/ 201295 w 1614"/>
                <a:gd name="T65" fmla="*/ 40005 h 1144"/>
                <a:gd name="T66" fmla="*/ 210185 w 1614"/>
                <a:gd name="T67" fmla="*/ 43815 h 1144"/>
                <a:gd name="T68" fmla="*/ 217170 w 1614"/>
                <a:gd name="T69" fmla="*/ 38735 h 1144"/>
                <a:gd name="T70" fmla="*/ 226060 w 1614"/>
                <a:gd name="T71" fmla="*/ 38735 h 1144"/>
                <a:gd name="T72" fmla="*/ 235585 w 1614"/>
                <a:gd name="T73" fmla="*/ 42545 h 1144"/>
                <a:gd name="T74" fmla="*/ 243840 w 1614"/>
                <a:gd name="T75" fmla="*/ 44450 h 1144"/>
                <a:gd name="T76" fmla="*/ 260985 w 1614"/>
                <a:gd name="T77" fmla="*/ 40005 h 1144"/>
                <a:gd name="T78" fmla="*/ 277495 w 1614"/>
                <a:gd name="T79" fmla="*/ 53975 h 1144"/>
                <a:gd name="T80" fmla="*/ 293370 w 1614"/>
                <a:gd name="T81" fmla="*/ 53340 h 1144"/>
                <a:gd name="T82" fmla="*/ 309880 w 1614"/>
                <a:gd name="T83" fmla="*/ 52705 h 1144"/>
                <a:gd name="T84" fmla="*/ 325120 w 1614"/>
                <a:gd name="T85" fmla="*/ 62230 h 1144"/>
                <a:gd name="T86" fmla="*/ 339090 w 1614"/>
                <a:gd name="T87" fmla="*/ 59055 h 1144"/>
                <a:gd name="T88" fmla="*/ 348615 w 1614"/>
                <a:gd name="T89" fmla="*/ 57785 h 1144"/>
                <a:gd name="T90" fmla="*/ 364490 w 1614"/>
                <a:gd name="T91" fmla="*/ 53340 h 1144"/>
                <a:gd name="T92" fmla="*/ 379730 w 1614"/>
                <a:gd name="T93" fmla="*/ 53975 h 1144"/>
                <a:gd name="T94" fmla="*/ 390525 w 1614"/>
                <a:gd name="T95" fmla="*/ 50165 h 1144"/>
                <a:gd name="T96" fmla="*/ 400685 w 1614"/>
                <a:gd name="T97" fmla="*/ 49530 h 1144"/>
                <a:gd name="T98" fmla="*/ 412115 w 1614"/>
                <a:gd name="T99" fmla="*/ 50800 h 1144"/>
                <a:gd name="T100" fmla="*/ 422910 w 1614"/>
                <a:gd name="T101" fmla="*/ 53340 h 1144"/>
                <a:gd name="T102" fmla="*/ 432435 w 1614"/>
                <a:gd name="T103" fmla="*/ 45720 h 1144"/>
                <a:gd name="T104" fmla="*/ 442595 w 1614"/>
                <a:gd name="T105" fmla="*/ 42545 h 1144"/>
                <a:gd name="T106" fmla="*/ 464185 w 1614"/>
                <a:gd name="T107" fmla="*/ 42545 h 1144"/>
                <a:gd name="T108" fmla="*/ 537845 w 1614"/>
                <a:gd name="T109" fmla="*/ 26035 h 1144"/>
                <a:gd name="T110" fmla="*/ 549275 w 1614"/>
                <a:gd name="T111" fmla="*/ 31750 h 1144"/>
                <a:gd name="T112" fmla="*/ 554990 w 1614"/>
                <a:gd name="T113" fmla="*/ 31750 h 1144"/>
                <a:gd name="T114" fmla="*/ 561975 w 1614"/>
                <a:gd name="T115" fmla="*/ 30480 h 1144"/>
                <a:gd name="T116" fmla="*/ 569595 w 1614"/>
                <a:gd name="T117" fmla="*/ 31115 h 1144"/>
                <a:gd name="T118" fmla="*/ 598170 w 1614"/>
                <a:gd name="T119" fmla="*/ 26670 h 11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14"/>
                <a:gd name="T181" fmla="*/ 0 h 1144"/>
                <a:gd name="T182" fmla="*/ 1614 w 1614"/>
                <a:gd name="T183" fmla="*/ 1144 h 11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14" h="1144">
                  <a:moveTo>
                    <a:pt x="948" y="44"/>
                  </a:moveTo>
                  <a:lnTo>
                    <a:pt x="950" y="237"/>
                  </a:lnTo>
                  <a:lnTo>
                    <a:pt x="942" y="236"/>
                  </a:lnTo>
                  <a:lnTo>
                    <a:pt x="942" y="244"/>
                  </a:lnTo>
                  <a:lnTo>
                    <a:pt x="945" y="247"/>
                  </a:lnTo>
                  <a:lnTo>
                    <a:pt x="945" y="264"/>
                  </a:lnTo>
                  <a:lnTo>
                    <a:pt x="935" y="255"/>
                  </a:lnTo>
                  <a:lnTo>
                    <a:pt x="932" y="261"/>
                  </a:lnTo>
                  <a:lnTo>
                    <a:pt x="927" y="258"/>
                  </a:lnTo>
                  <a:lnTo>
                    <a:pt x="921" y="259"/>
                  </a:lnTo>
                  <a:lnTo>
                    <a:pt x="923" y="252"/>
                  </a:lnTo>
                  <a:lnTo>
                    <a:pt x="915" y="242"/>
                  </a:lnTo>
                  <a:lnTo>
                    <a:pt x="925" y="244"/>
                  </a:lnTo>
                  <a:lnTo>
                    <a:pt x="927" y="241"/>
                  </a:lnTo>
                  <a:lnTo>
                    <a:pt x="920" y="232"/>
                  </a:lnTo>
                  <a:lnTo>
                    <a:pt x="925" y="226"/>
                  </a:lnTo>
                  <a:lnTo>
                    <a:pt x="915" y="215"/>
                  </a:lnTo>
                  <a:lnTo>
                    <a:pt x="907" y="185"/>
                  </a:lnTo>
                  <a:lnTo>
                    <a:pt x="912" y="179"/>
                  </a:lnTo>
                  <a:lnTo>
                    <a:pt x="909" y="174"/>
                  </a:lnTo>
                  <a:lnTo>
                    <a:pt x="895" y="180"/>
                  </a:lnTo>
                  <a:lnTo>
                    <a:pt x="891" y="176"/>
                  </a:lnTo>
                  <a:lnTo>
                    <a:pt x="884" y="181"/>
                  </a:lnTo>
                  <a:lnTo>
                    <a:pt x="878" y="180"/>
                  </a:lnTo>
                  <a:lnTo>
                    <a:pt x="876" y="186"/>
                  </a:lnTo>
                  <a:lnTo>
                    <a:pt x="885" y="192"/>
                  </a:lnTo>
                  <a:lnTo>
                    <a:pt x="886" y="205"/>
                  </a:lnTo>
                  <a:lnTo>
                    <a:pt x="876" y="214"/>
                  </a:lnTo>
                  <a:lnTo>
                    <a:pt x="867" y="209"/>
                  </a:lnTo>
                  <a:lnTo>
                    <a:pt x="861" y="216"/>
                  </a:lnTo>
                  <a:lnTo>
                    <a:pt x="846" y="211"/>
                  </a:lnTo>
                  <a:lnTo>
                    <a:pt x="838" y="215"/>
                  </a:lnTo>
                  <a:lnTo>
                    <a:pt x="826" y="203"/>
                  </a:lnTo>
                  <a:lnTo>
                    <a:pt x="816" y="209"/>
                  </a:lnTo>
                  <a:lnTo>
                    <a:pt x="827" y="228"/>
                  </a:lnTo>
                  <a:lnTo>
                    <a:pt x="835" y="234"/>
                  </a:lnTo>
                  <a:lnTo>
                    <a:pt x="846" y="236"/>
                  </a:lnTo>
                  <a:lnTo>
                    <a:pt x="845" y="294"/>
                  </a:lnTo>
                  <a:lnTo>
                    <a:pt x="866" y="307"/>
                  </a:lnTo>
                  <a:lnTo>
                    <a:pt x="875" y="352"/>
                  </a:lnTo>
                  <a:lnTo>
                    <a:pt x="896" y="360"/>
                  </a:lnTo>
                  <a:lnTo>
                    <a:pt x="890" y="387"/>
                  </a:lnTo>
                  <a:lnTo>
                    <a:pt x="906" y="388"/>
                  </a:lnTo>
                  <a:lnTo>
                    <a:pt x="914" y="376"/>
                  </a:lnTo>
                  <a:lnTo>
                    <a:pt x="923" y="384"/>
                  </a:lnTo>
                  <a:lnTo>
                    <a:pt x="918" y="416"/>
                  </a:lnTo>
                  <a:lnTo>
                    <a:pt x="909" y="421"/>
                  </a:lnTo>
                  <a:lnTo>
                    <a:pt x="914" y="422"/>
                  </a:lnTo>
                  <a:lnTo>
                    <a:pt x="911" y="428"/>
                  </a:lnTo>
                  <a:lnTo>
                    <a:pt x="917" y="432"/>
                  </a:lnTo>
                  <a:lnTo>
                    <a:pt x="902" y="445"/>
                  </a:lnTo>
                  <a:lnTo>
                    <a:pt x="933" y="449"/>
                  </a:lnTo>
                  <a:lnTo>
                    <a:pt x="927" y="481"/>
                  </a:lnTo>
                  <a:lnTo>
                    <a:pt x="1005" y="496"/>
                  </a:lnTo>
                  <a:lnTo>
                    <a:pt x="998" y="535"/>
                  </a:lnTo>
                  <a:lnTo>
                    <a:pt x="1037" y="543"/>
                  </a:lnTo>
                  <a:lnTo>
                    <a:pt x="1025" y="607"/>
                  </a:lnTo>
                  <a:lnTo>
                    <a:pt x="1029" y="609"/>
                  </a:lnTo>
                  <a:lnTo>
                    <a:pt x="1032" y="611"/>
                  </a:lnTo>
                  <a:lnTo>
                    <a:pt x="1034" y="613"/>
                  </a:lnTo>
                  <a:lnTo>
                    <a:pt x="1034" y="620"/>
                  </a:lnTo>
                  <a:lnTo>
                    <a:pt x="1038" y="624"/>
                  </a:lnTo>
                  <a:lnTo>
                    <a:pt x="1179" y="653"/>
                  </a:lnTo>
                  <a:lnTo>
                    <a:pt x="1187" y="609"/>
                  </a:lnTo>
                  <a:lnTo>
                    <a:pt x="1265" y="624"/>
                  </a:lnTo>
                  <a:lnTo>
                    <a:pt x="1305" y="634"/>
                  </a:lnTo>
                  <a:lnTo>
                    <a:pt x="1298" y="671"/>
                  </a:lnTo>
                  <a:lnTo>
                    <a:pt x="1351" y="680"/>
                  </a:lnTo>
                  <a:lnTo>
                    <a:pt x="1353" y="679"/>
                  </a:lnTo>
                  <a:lnTo>
                    <a:pt x="1355" y="678"/>
                  </a:lnTo>
                  <a:lnTo>
                    <a:pt x="1363" y="678"/>
                  </a:lnTo>
                  <a:lnTo>
                    <a:pt x="1363" y="677"/>
                  </a:lnTo>
                  <a:lnTo>
                    <a:pt x="1363" y="676"/>
                  </a:lnTo>
                  <a:lnTo>
                    <a:pt x="1364" y="673"/>
                  </a:lnTo>
                  <a:lnTo>
                    <a:pt x="1366" y="672"/>
                  </a:lnTo>
                  <a:lnTo>
                    <a:pt x="1367" y="672"/>
                  </a:lnTo>
                  <a:lnTo>
                    <a:pt x="1368" y="671"/>
                  </a:lnTo>
                  <a:lnTo>
                    <a:pt x="1369" y="671"/>
                  </a:lnTo>
                  <a:lnTo>
                    <a:pt x="1370" y="672"/>
                  </a:lnTo>
                  <a:lnTo>
                    <a:pt x="1371" y="672"/>
                  </a:lnTo>
                  <a:lnTo>
                    <a:pt x="1373" y="674"/>
                  </a:lnTo>
                  <a:lnTo>
                    <a:pt x="1374" y="674"/>
                  </a:lnTo>
                  <a:lnTo>
                    <a:pt x="1375" y="676"/>
                  </a:lnTo>
                  <a:lnTo>
                    <a:pt x="1376" y="677"/>
                  </a:lnTo>
                  <a:lnTo>
                    <a:pt x="1375" y="682"/>
                  </a:lnTo>
                  <a:lnTo>
                    <a:pt x="1375" y="684"/>
                  </a:lnTo>
                  <a:lnTo>
                    <a:pt x="1374" y="686"/>
                  </a:lnTo>
                  <a:lnTo>
                    <a:pt x="1371" y="688"/>
                  </a:lnTo>
                  <a:lnTo>
                    <a:pt x="1370" y="688"/>
                  </a:lnTo>
                  <a:lnTo>
                    <a:pt x="1369" y="688"/>
                  </a:lnTo>
                  <a:lnTo>
                    <a:pt x="1368" y="686"/>
                  </a:lnTo>
                  <a:lnTo>
                    <a:pt x="1367" y="686"/>
                  </a:lnTo>
                  <a:lnTo>
                    <a:pt x="1366" y="684"/>
                  </a:lnTo>
                  <a:lnTo>
                    <a:pt x="1365" y="683"/>
                  </a:lnTo>
                  <a:lnTo>
                    <a:pt x="1364" y="683"/>
                  </a:lnTo>
                  <a:lnTo>
                    <a:pt x="1363" y="683"/>
                  </a:lnTo>
                  <a:lnTo>
                    <a:pt x="1362" y="685"/>
                  </a:lnTo>
                  <a:lnTo>
                    <a:pt x="1361" y="690"/>
                  </a:lnTo>
                  <a:lnTo>
                    <a:pt x="1359" y="692"/>
                  </a:lnTo>
                  <a:lnTo>
                    <a:pt x="1358" y="693"/>
                  </a:lnTo>
                  <a:lnTo>
                    <a:pt x="1356" y="695"/>
                  </a:lnTo>
                  <a:lnTo>
                    <a:pt x="1355" y="696"/>
                  </a:lnTo>
                  <a:lnTo>
                    <a:pt x="1347" y="702"/>
                  </a:lnTo>
                  <a:lnTo>
                    <a:pt x="1342" y="704"/>
                  </a:lnTo>
                  <a:lnTo>
                    <a:pt x="1341" y="705"/>
                  </a:lnTo>
                  <a:lnTo>
                    <a:pt x="1341" y="706"/>
                  </a:lnTo>
                  <a:lnTo>
                    <a:pt x="1342" y="706"/>
                  </a:lnTo>
                  <a:lnTo>
                    <a:pt x="1344" y="707"/>
                  </a:lnTo>
                  <a:lnTo>
                    <a:pt x="1346" y="707"/>
                  </a:lnTo>
                  <a:lnTo>
                    <a:pt x="1347" y="708"/>
                  </a:lnTo>
                  <a:lnTo>
                    <a:pt x="1349" y="709"/>
                  </a:lnTo>
                  <a:lnTo>
                    <a:pt x="1350" y="711"/>
                  </a:lnTo>
                  <a:lnTo>
                    <a:pt x="1350" y="712"/>
                  </a:lnTo>
                  <a:lnTo>
                    <a:pt x="1350" y="714"/>
                  </a:lnTo>
                  <a:lnTo>
                    <a:pt x="1350" y="715"/>
                  </a:lnTo>
                  <a:lnTo>
                    <a:pt x="1350" y="716"/>
                  </a:lnTo>
                  <a:lnTo>
                    <a:pt x="1351" y="717"/>
                  </a:lnTo>
                  <a:lnTo>
                    <a:pt x="1351" y="718"/>
                  </a:lnTo>
                  <a:lnTo>
                    <a:pt x="1352" y="718"/>
                  </a:lnTo>
                  <a:lnTo>
                    <a:pt x="1352" y="719"/>
                  </a:lnTo>
                  <a:lnTo>
                    <a:pt x="1352" y="720"/>
                  </a:lnTo>
                  <a:lnTo>
                    <a:pt x="1351" y="721"/>
                  </a:lnTo>
                  <a:lnTo>
                    <a:pt x="1349" y="723"/>
                  </a:lnTo>
                  <a:lnTo>
                    <a:pt x="1347" y="725"/>
                  </a:lnTo>
                  <a:lnTo>
                    <a:pt x="1347" y="726"/>
                  </a:lnTo>
                  <a:lnTo>
                    <a:pt x="1347" y="728"/>
                  </a:lnTo>
                  <a:lnTo>
                    <a:pt x="1347" y="730"/>
                  </a:lnTo>
                  <a:lnTo>
                    <a:pt x="1347" y="732"/>
                  </a:lnTo>
                  <a:lnTo>
                    <a:pt x="1347" y="734"/>
                  </a:lnTo>
                  <a:lnTo>
                    <a:pt x="1347" y="735"/>
                  </a:lnTo>
                  <a:lnTo>
                    <a:pt x="1346" y="735"/>
                  </a:lnTo>
                  <a:lnTo>
                    <a:pt x="1344" y="734"/>
                  </a:lnTo>
                  <a:lnTo>
                    <a:pt x="1342" y="734"/>
                  </a:lnTo>
                  <a:lnTo>
                    <a:pt x="1341" y="734"/>
                  </a:lnTo>
                  <a:lnTo>
                    <a:pt x="1339" y="735"/>
                  </a:lnTo>
                  <a:lnTo>
                    <a:pt x="1338" y="738"/>
                  </a:lnTo>
                  <a:lnTo>
                    <a:pt x="1337" y="739"/>
                  </a:lnTo>
                  <a:lnTo>
                    <a:pt x="1337" y="741"/>
                  </a:lnTo>
                  <a:lnTo>
                    <a:pt x="1337" y="742"/>
                  </a:lnTo>
                  <a:lnTo>
                    <a:pt x="1337" y="743"/>
                  </a:lnTo>
                  <a:lnTo>
                    <a:pt x="1338" y="744"/>
                  </a:lnTo>
                  <a:lnTo>
                    <a:pt x="1339" y="744"/>
                  </a:lnTo>
                  <a:lnTo>
                    <a:pt x="1341" y="744"/>
                  </a:lnTo>
                  <a:lnTo>
                    <a:pt x="1343" y="744"/>
                  </a:lnTo>
                  <a:lnTo>
                    <a:pt x="1344" y="743"/>
                  </a:lnTo>
                  <a:lnTo>
                    <a:pt x="1345" y="742"/>
                  </a:lnTo>
                  <a:lnTo>
                    <a:pt x="1346" y="741"/>
                  </a:lnTo>
                  <a:lnTo>
                    <a:pt x="1347" y="741"/>
                  </a:lnTo>
                  <a:lnTo>
                    <a:pt x="1350" y="742"/>
                  </a:lnTo>
                  <a:lnTo>
                    <a:pt x="1350" y="744"/>
                  </a:lnTo>
                  <a:lnTo>
                    <a:pt x="1347" y="748"/>
                  </a:lnTo>
                  <a:lnTo>
                    <a:pt x="1347" y="749"/>
                  </a:lnTo>
                  <a:lnTo>
                    <a:pt x="1345" y="751"/>
                  </a:lnTo>
                  <a:lnTo>
                    <a:pt x="1344" y="752"/>
                  </a:lnTo>
                  <a:lnTo>
                    <a:pt x="1343" y="755"/>
                  </a:lnTo>
                  <a:lnTo>
                    <a:pt x="1341" y="759"/>
                  </a:lnTo>
                  <a:lnTo>
                    <a:pt x="1340" y="759"/>
                  </a:lnTo>
                  <a:lnTo>
                    <a:pt x="1340" y="760"/>
                  </a:lnTo>
                  <a:lnTo>
                    <a:pt x="1341" y="761"/>
                  </a:lnTo>
                  <a:lnTo>
                    <a:pt x="1342" y="762"/>
                  </a:lnTo>
                  <a:lnTo>
                    <a:pt x="1342" y="763"/>
                  </a:lnTo>
                  <a:lnTo>
                    <a:pt x="1342" y="765"/>
                  </a:lnTo>
                  <a:lnTo>
                    <a:pt x="1341" y="765"/>
                  </a:lnTo>
                  <a:lnTo>
                    <a:pt x="1339" y="765"/>
                  </a:lnTo>
                  <a:lnTo>
                    <a:pt x="1338" y="766"/>
                  </a:lnTo>
                  <a:lnTo>
                    <a:pt x="1337" y="767"/>
                  </a:lnTo>
                  <a:lnTo>
                    <a:pt x="1337" y="770"/>
                  </a:lnTo>
                  <a:lnTo>
                    <a:pt x="1340" y="776"/>
                  </a:lnTo>
                  <a:lnTo>
                    <a:pt x="1339" y="779"/>
                  </a:lnTo>
                  <a:lnTo>
                    <a:pt x="1338" y="779"/>
                  </a:lnTo>
                  <a:lnTo>
                    <a:pt x="1337" y="781"/>
                  </a:lnTo>
                  <a:lnTo>
                    <a:pt x="1327" y="820"/>
                  </a:lnTo>
                  <a:lnTo>
                    <a:pt x="1442" y="848"/>
                  </a:lnTo>
                  <a:lnTo>
                    <a:pt x="1481" y="859"/>
                  </a:lnTo>
                  <a:lnTo>
                    <a:pt x="1526" y="871"/>
                  </a:lnTo>
                  <a:lnTo>
                    <a:pt x="1525" y="882"/>
                  </a:lnTo>
                  <a:lnTo>
                    <a:pt x="1517" y="885"/>
                  </a:lnTo>
                  <a:lnTo>
                    <a:pt x="1519" y="891"/>
                  </a:lnTo>
                  <a:lnTo>
                    <a:pt x="1530" y="889"/>
                  </a:lnTo>
                  <a:lnTo>
                    <a:pt x="1558" y="876"/>
                  </a:lnTo>
                  <a:lnTo>
                    <a:pt x="1575" y="869"/>
                  </a:lnTo>
                  <a:lnTo>
                    <a:pt x="1589" y="876"/>
                  </a:lnTo>
                  <a:lnTo>
                    <a:pt x="1598" y="869"/>
                  </a:lnTo>
                  <a:lnTo>
                    <a:pt x="1604" y="871"/>
                  </a:lnTo>
                  <a:lnTo>
                    <a:pt x="1614" y="883"/>
                  </a:lnTo>
                  <a:lnTo>
                    <a:pt x="1606" y="890"/>
                  </a:lnTo>
                  <a:lnTo>
                    <a:pt x="1605" y="893"/>
                  </a:lnTo>
                  <a:lnTo>
                    <a:pt x="1596" y="901"/>
                  </a:lnTo>
                  <a:lnTo>
                    <a:pt x="1587" y="902"/>
                  </a:lnTo>
                  <a:lnTo>
                    <a:pt x="1577" y="933"/>
                  </a:lnTo>
                  <a:lnTo>
                    <a:pt x="1585" y="930"/>
                  </a:lnTo>
                  <a:lnTo>
                    <a:pt x="1560" y="1027"/>
                  </a:lnTo>
                  <a:lnTo>
                    <a:pt x="1522" y="1016"/>
                  </a:lnTo>
                  <a:lnTo>
                    <a:pt x="1524" y="1007"/>
                  </a:lnTo>
                  <a:lnTo>
                    <a:pt x="1486" y="997"/>
                  </a:lnTo>
                  <a:lnTo>
                    <a:pt x="1448" y="988"/>
                  </a:lnTo>
                  <a:lnTo>
                    <a:pt x="1465" y="918"/>
                  </a:lnTo>
                  <a:lnTo>
                    <a:pt x="1427" y="909"/>
                  </a:lnTo>
                  <a:lnTo>
                    <a:pt x="1268" y="871"/>
                  </a:lnTo>
                  <a:lnTo>
                    <a:pt x="1266" y="876"/>
                  </a:lnTo>
                  <a:lnTo>
                    <a:pt x="1265" y="877"/>
                  </a:lnTo>
                  <a:lnTo>
                    <a:pt x="1269" y="880"/>
                  </a:lnTo>
                  <a:lnTo>
                    <a:pt x="1273" y="888"/>
                  </a:lnTo>
                  <a:lnTo>
                    <a:pt x="1275" y="890"/>
                  </a:lnTo>
                  <a:lnTo>
                    <a:pt x="1274" y="893"/>
                  </a:lnTo>
                  <a:lnTo>
                    <a:pt x="1274" y="902"/>
                  </a:lnTo>
                  <a:lnTo>
                    <a:pt x="1275" y="904"/>
                  </a:lnTo>
                  <a:lnTo>
                    <a:pt x="1273" y="909"/>
                  </a:lnTo>
                  <a:lnTo>
                    <a:pt x="1271" y="910"/>
                  </a:lnTo>
                  <a:lnTo>
                    <a:pt x="1267" y="907"/>
                  </a:lnTo>
                  <a:lnTo>
                    <a:pt x="1261" y="905"/>
                  </a:lnTo>
                  <a:lnTo>
                    <a:pt x="1258" y="900"/>
                  </a:lnTo>
                  <a:lnTo>
                    <a:pt x="1257" y="897"/>
                  </a:lnTo>
                  <a:lnTo>
                    <a:pt x="1251" y="897"/>
                  </a:lnTo>
                  <a:lnTo>
                    <a:pt x="1243" y="891"/>
                  </a:lnTo>
                  <a:lnTo>
                    <a:pt x="1233" y="889"/>
                  </a:lnTo>
                  <a:lnTo>
                    <a:pt x="1229" y="890"/>
                  </a:lnTo>
                  <a:lnTo>
                    <a:pt x="1220" y="893"/>
                  </a:lnTo>
                  <a:lnTo>
                    <a:pt x="1224" y="927"/>
                  </a:lnTo>
                  <a:lnTo>
                    <a:pt x="1213" y="940"/>
                  </a:lnTo>
                  <a:lnTo>
                    <a:pt x="1190" y="961"/>
                  </a:lnTo>
                  <a:lnTo>
                    <a:pt x="1186" y="974"/>
                  </a:lnTo>
                  <a:lnTo>
                    <a:pt x="1172" y="972"/>
                  </a:lnTo>
                  <a:lnTo>
                    <a:pt x="1164" y="978"/>
                  </a:lnTo>
                  <a:lnTo>
                    <a:pt x="1161" y="970"/>
                  </a:lnTo>
                  <a:lnTo>
                    <a:pt x="1121" y="984"/>
                  </a:lnTo>
                  <a:lnTo>
                    <a:pt x="1113" y="976"/>
                  </a:lnTo>
                  <a:lnTo>
                    <a:pt x="1104" y="973"/>
                  </a:lnTo>
                  <a:lnTo>
                    <a:pt x="1098" y="976"/>
                  </a:lnTo>
                  <a:lnTo>
                    <a:pt x="1093" y="983"/>
                  </a:lnTo>
                  <a:lnTo>
                    <a:pt x="1083" y="992"/>
                  </a:lnTo>
                  <a:lnTo>
                    <a:pt x="1070" y="999"/>
                  </a:lnTo>
                  <a:lnTo>
                    <a:pt x="1061" y="999"/>
                  </a:lnTo>
                  <a:lnTo>
                    <a:pt x="1046" y="1004"/>
                  </a:lnTo>
                  <a:lnTo>
                    <a:pt x="1041" y="1014"/>
                  </a:lnTo>
                  <a:lnTo>
                    <a:pt x="1029" y="1031"/>
                  </a:lnTo>
                  <a:lnTo>
                    <a:pt x="1021" y="1035"/>
                  </a:lnTo>
                  <a:lnTo>
                    <a:pt x="1008" y="1028"/>
                  </a:lnTo>
                  <a:lnTo>
                    <a:pt x="993" y="1058"/>
                  </a:lnTo>
                  <a:lnTo>
                    <a:pt x="980" y="1058"/>
                  </a:lnTo>
                  <a:lnTo>
                    <a:pt x="939" y="1093"/>
                  </a:lnTo>
                  <a:lnTo>
                    <a:pt x="922" y="1092"/>
                  </a:lnTo>
                  <a:lnTo>
                    <a:pt x="909" y="1102"/>
                  </a:lnTo>
                  <a:lnTo>
                    <a:pt x="902" y="1103"/>
                  </a:lnTo>
                  <a:lnTo>
                    <a:pt x="900" y="1104"/>
                  </a:lnTo>
                  <a:lnTo>
                    <a:pt x="899" y="1107"/>
                  </a:lnTo>
                  <a:lnTo>
                    <a:pt x="895" y="1116"/>
                  </a:lnTo>
                  <a:lnTo>
                    <a:pt x="894" y="1118"/>
                  </a:lnTo>
                  <a:lnTo>
                    <a:pt x="890" y="1116"/>
                  </a:lnTo>
                  <a:lnTo>
                    <a:pt x="882" y="1122"/>
                  </a:lnTo>
                  <a:lnTo>
                    <a:pt x="848" y="1128"/>
                  </a:lnTo>
                  <a:lnTo>
                    <a:pt x="814" y="1135"/>
                  </a:lnTo>
                  <a:lnTo>
                    <a:pt x="811" y="1132"/>
                  </a:lnTo>
                  <a:lnTo>
                    <a:pt x="791" y="1137"/>
                  </a:lnTo>
                  <a:lnTo>
                    <a:pt x="790" y="1144"/>
                  </a:lnTo>
                  <a:lnTo>
                    <a:pt x="775" y="1142"/>
                  </a:lnTo>
                  <a:lnTo>
                    <a:pt x="752" y="1131"/>
                  </a:lnTo>
                  <a:lnTo>
                    <a:pt x="743" y="1134"/>
                  </a:lnTo>
                  <a:lnTo>
                    <a:pt x="698" y="1104"/>
                  </a:lnTo>
                  <a:lnTo>
                    <a:pt x="687" y="1099"/>
                  </a:lnTo>
                  <a:lnTo>
                    <a:pt x="689" y="1093"/>
                  </a:lnTo>
                  <a:lnTo>
                    <a:pt x="683" y="1090"/>
                  </a:lnTo>
                  <a:lnTo>
                    <a:pt x="674" y="1081"/>
                  </a:lnTo>
                  <a:lnTo>
                    <a:pt x="674" y="1074"/>
                  </a:lnTo>
                  <a:lnTo>
                    <a:pt x="663" y="1074"/>
                  </a:lnTo>
                  <a:lnTo>
                    <a:pt x="662" y="1083"/>
                  </a:lnTo>
                  <a:lnTo>
                    <a:pt x="650" y="1100"/>
                  </a:lnTo>
                  <a:lnTo>
                    <a:pt x="648" y="1097"/>
                  </a:lnTo>
                  <a:lnTo>
                    <a:pt x="638" y="1095"/>
                  </a:lnTo>
                  <a:lnTo>
                    <a:pt x="637" y="1089"/>
                  </a:lnTo>
                  <a:lnTo>
                    <a:pt x="632" y="1087"/>
                  </a:lnTo>
                  <a:lnTo>
                    <a:pt x="624" y="1079"/>
                  </a:lnTo>
                  <a:lnTo>
                    <a:pt x="596" y="1086"/>
                  </a:lnTo>
                  <a:lnTo>
                    <a:pt x="596" y="1092"/>
                  </a:lnTo>
                  <a:lnTo>
                    <a:pt x="583" y="1095"/>
                  </a:lnTo>
                  <a:lnTo>
                    <a:pt x="579" y="1086"/>
                  </a:lnTo>
                  <a:lnTo>
                    <a:pt x="564" y="1085"/>
                  </a:lnTo>
                  <a:lnTo>
                    <a:pt x="563" y="1073"/>
                  </a:lnTo>
                  <a:lnTo>
                    <a:pt x="553" y="1072"/>
                  </a:lnTo>
                  <a:lnTo>
                    <a:pt x="553" y="1060"/>
                  </a:lnTo>
                  <a:lnTo>
                    <a:pt x="546" y="1067"/>
                  </a:lnTo>
                  <a:lnTo>
                    <a:pt x="533" y="1052"/>
                  </a:lnTo>
                  <a:lnTo>
                    <a:pt x="514" y="1056"/>
                  </a:lnTo>
                  <a:lnTo>
                    <a:pt x="512" y="1058"/>
                  </a:lnTo>
                  <a:lnTo>
                    <a:pt x="509" y="1060"/>
                  </a:lnTo>
                  <a:lnTo>
                    <a:pt x="505" y="1060"/>
                  </a:lnTo>
                  <a:lnTo>
                    <a:pt x="500" y="1061"/>
                  </a:lnTo>
                  <a:lnTo>
                    <a:pt x="498" y="1061"/>
                  </a:lnTo>
                  <a:lnTo>
                    <a:pt x="491" y="1057"/>
                  </a:lnTo>
                  <a:lnTo>
                    <a:pt x="486" y="1061"/>
                  </a:lnTo>
                  <a:lnTo>
                    <a:pt x="483" y="1056"/>
                  </a:lnTo>
                  <a:lnTo>
                    <a:pt x="481" y="1060"/>
                  </a:lnTo>
                  <a:lnTo>
                    <a:pt x="478" y="1055"/>
                  </a:lnTo>
                  <a:lnTo>
                    <a:pt x="474" y="1053"/>
                  </a:lnTo>
                  <a:lnTo>
                    <a:pt x="468" y="1053"/>
                  </a:lnTo>
                  <a:lnTo>
                    <a:pt x="455" y="1053"/>
                  </a:lnTo>
                  <a:lnTo>
                    <a:pt x="447" y="1046"/>
                  </a:lnTo>
                  <a:lnTo>
                    <a:pt x="437" y="1044"/>
                  </a:lnTo>
                  <a:lnTo>
                    <a:pt x="440" y="1023"/>
                  </a:lnTo>
                  <a:lnTo>
                    <a:pt x="434" y="1023"/>
                  </a:lnTo>
                  <a:lnTo>
                    <a:pt x="430" y="1025"/>
                  </a:lnTo>
                  <a:lnTo>
                    <a:pt x="428" y="1028"/>
                  </a:lnTo>
                  <a:lnTo>
                    <a:pt x="425" y="1027"/>
                  </a:lnTo>
                  <a:lnTo>
                    <a:pt x="419" y="1032"/>
                  </a:lnTo>
                  <a:lnTo>
                    <a:pt x="417" y="1032"/>
                  </a:lnTo>
                  <a:lnTo>
                    <a:pt x="417" y="1026"/>
                  </a:lnTo>
                  <a:lnTo>
                    <a:pt x="420" y="1021"/>
                  </a:lnTo>
                  <a:lnTo>
                    <a:pt x="416" y="1014"/>
                  </a:lnTo>
                  <a:lnTo>
                    <a:pt x="252" y="972"/>
                  </a:lnTo>
                  <a:lnTo>
                    <a:pt x="273" y="895"/>
                  </a:lnTo>
                  <a:lnTo>
                    <a:pt x="195" y="881"/>
                  </a:lnTo>
                  <a:lnTo>
                    <a:pt x="216" y="804"/>
                  </a:lnTo>
                  <a:lnTo>
                    <a:pt x="138" y="783"/>
                  </a:lnTo>
                  <a:lnTo>
                    <a:pt x="180" y="622"/>
                  </a:lnTo>
                  <a:lnTo>
                    <a:pt x="139" y="625"/>
                  </a:lnTo>
                  <a:lnTo>
                    <a:pt x="69" y="577"/>
                  </a:lnTo>
                  <a:lnTo>
                    <a:pt x="0" y="527"/>
                  </a:lnTo>
                  <a:lnTo>
                    <a:pt x="6" y="487"/>
                  </a:lnTo>
                  <a:lnTo>
                    <a:pt x="22" y="389"/>
                  </a:lnTo>
                  <a:lnTo>
                    <a:pt x="34" y="309"/>
                  </a:lnTo>
                  <a:lnTo>
                    <a:pt x="38" y="288"/>
                  </a:lnTo>
                  <a:lnTo>
                    <a:pt x="49" y="231"/>
                  </a:lnTo>
                  <a:lnTo>
                    <a:pt x="48" y="229"/>
                  </a:lnTo>
                  <a:lnTo>
                    <a:pt x="61" y="150"/>
                  </a:lnTo>
                  <a:lnTo>
                    <a:pt x="80" y="31"/>
                  </a:lnTo>
                  <a:lnTo>
                    <a:pt x="83" y="29"/>
                  </a:lnTo>
                  <a:lnTo>
                    <a:pt x="86" y="28"/>
                  </a:lnTo>
                  <a:lnTo>
                    <a:pt x="92" y="27"/>
                  </a:lnTo>
                  <a:lnTo>
                    <a:pt x="99" y="27"/>
                  </a:lnTo>
                  <a:lnTo>
                    <a:pt x="104" y="27"/>
                  </a:lnTo>
                  <a:lnTo>
                    <a:pt x="107" y="27"/>
                  </a:lnTo>
                  <a:lnTo>
                    <a:pt x="110" y="28"/>
                  </a:lnTo>
                  <a:lnTo>
                    <a:pt x="116" y="30"/>
                  </a:lnTo>
                  <a:lnTo>
                    <a:pt x="117" y="31"/>
                  </a:lnTo>
                  <a:lnTo>
                    <a:pt x="118" y="31"/>
                  </a:lnTo>
                  <a:lnTo>
                    <a:pt x="120" y="30"/>
                  </a:lnTo>
                  <a:lnTo>
                    <a:pt x="126" y="30"/>
                  </a:lnTo>
                  <a:lnTo>
                    <a:pt x="128" y="28"/>
                  </a:lnTo>
                  <a:lnTo>
                    <a:pt x="130" y="26"/>
                  </a:lnTo>
                  <a:lnTo>
                    <a:pt x="133" y="25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8" y="20"/>
                  </a:lnTo>
                  <a:lnTo>
                    <a:pt x="139" y="19"/>
                  </a:lnTo>
                  <a:lnTo>
                    <a:pt x="140" y="18"/>
                  </a:lnTo>
                  <a:lnTo>
                    <a:pt x="143" y="15"/>
                  </a:lnTo>
                  <a:lnTo>
                    <a:pt x="151" y="8"/>
                  </a:lnTo>
                  <a:lnTo>
                    <a:pt x="152" y="6"/>
                  </a:lnTo>
                  <a:lnTo>
                    <a:pt x="152" y="4"/>
                  </a:lnTo>
                  <a:lnTo>
                    <a:pt x="153" y="3"/>
                  </a:lnTo>
                  <a:lnTo>
                    <a:pt x="154" y="0"/>
                  </a:lnTo>
                  <a:lnTo>
                    <a:pt x="156" y="2"/>
                  </a:lnTo>
                  <a:lnTo>
                    <a:pt x="159" y="3"/>
                  </a:lnTo>
                  <a:lnTo>
                    <a:pt x="161" y="4"/>
                  </a:lnTo>
                  <a:lnTo>
                    <a:pt x="163" y="4"/>
                  </a:lnTo>
                  <a:lnTo>
                    <a:pt x="164" y="4"/>
                  </a:lnTo>
                  <a:lnTo>
                    <a:pt x="165" y="4"/>
                  </a:lnTo>
                  <a:lnTo>
                    <a:pt x="168" y="5"/>
                  </a:lnTo>
                  <a:lnTo>
                    <a:pt x="169" y="4"/>
                  </a:lnTo>
                  <a:lnTo>
                    <a:pt x="173" y="5"/>
                  </a:lnTo>
                  <a:lnTo>
                    <a:pt x="175" y="6"/>
                  </a:lnTo>
                  <a:lnTo>
                    <a:pt x="177" y="7"/>
                  </a:lnTo>
                  <a:lnTo>
                    <a:pt x="179" y="9"/>
                  </a:lnTo>
                  <a:lnTo>
                    <a:pt x="180" y="10"/>
                  </a:lnTo>
                  <a:lnTo>
                    <a:pt x="181" y="10"/>
                  </a:lnTo>
                  <a:lnTo>
                    <a:pt x="189" y="10"/>
                  </a:lnTo>
                  <a:lnTo>
                    <a:pt x="190" y="10"/>
                  </a:lnTo>
                  <a:lnTo>
                    <a:pt x="191" y="10"/>
                  </a:lnTo>
                  <a:lnTo>
                    <a:pt x="192" y="10"/>
                  </a:lnTo>
                  <a:lnTo>
                    <a:pt x="193" y="9"/>
                  </a:lnTo>
                  <a:lnTo>
                    <a:pt x="194" y="9"/>
                  </a:lnTo>
                  <a:lnTo>
                    <a:pt x="195" y="10"/>
                  </a:lnTo>
                  <a:lnTo>
                    <a:pt x="197" y="11"/>
                  </a:lnTo>
                  <a:lnTo>
                    <a:pt x="198" y="11"/>
                  </a:lnTo>
                  <a:lnTo>
                    <a:pt x="200" y="11"/>
                  </a:lnTo>
                  <a:lnTo>
                    <a:pt x="201" y="12"/>
                  </a:lnTo>
                  <a:lnTo>
                    <a:pt x="203" y="14"/>
                  </a:lnTo>
                  <a:lnTo>
                    <a:pt x="204" y="15"/>
                  </a:lnTo>
                  <a:lnTo>
                    <a:pt x="204" y="17"/>
                  </a:lnTo>
                  <a:lnTo>
                    <a:pt x="206" y="20"/>
                  </a:lnTo>
                  <a:lnTo>
                    <a:pt x="209" y="21"/>
                  </a:lnTo>
                  <a:lnTo>
                    <a:pt x="210" y="22"/>
                  </a:lnTo>
                  <a:lnTo>
                    <a:pt x="211" y="25"/>
                  </a:lnTo>
                  <a:lnTo>
                    <a:pt x="212" y="26"/>
                  </a:lnTo>
                  <a:lnTo>
                    <a:pt x="215" y="28"/>
                  </a:lnTo>
                  <a:lnTo>
                    <a:pt x="216" y="30"/>
                  </a:lnTo>
                  <a:lnTo>
                    <a:pt x="217" y="32"/>
                  </a:lnTo>
                  <a:lnTo>
                    <a:pt x="218" y="33"/>
                  </a:lnTo>
                  <a:lnTo>
                    <a:pt x="217" y="37"/>
                  </a:lnTo>
                  <a:lnTo>
                    <a:pt x="217" y="40"/>
                  </a:lnTo>
                  <a:lnTo>
                    <a:pt x="217" y="41"/>
                  </a:lnTo>
                  <a:lnTo>
                    <a:pt x="218" y="41"/>
                  </a:lnTo>
                  <a:lnTo>
                    <a:pt x="221" y="41"/>
                  </a:lnTo>
                  <a:lnTo>
                    <a:pt x="222" y="40"/>
                  </a:lnTo>
                  <a:lnTo>
                    <a:pt x="223" y="41"/>
                  </a:lnTo>
                  <a:lnTo>
                    <a:pt x="224" y="41"/>
                  </a:lnTo>
                  <a:lnTo>
                    <a:pt x="223" y="44"/>
                  </a:lnTo>
                  <a:lnTo>
                    <a:pt x="224" y="45"/>
                  </a:lnTo>
                  <a:lnTo>
                    <a:pt x="225" y="44"/>
                  </a:lnTo>
                  <a:lnTo>
                    <a:pt x="225" y="43"/>
                  </a:lnTo>
                  <a:lnTo>
                    <a:pt x="226" y="43"/>
                  </a:lnTo>
                  <a:lnTo>
                    <a:pt x="226" y="44"/>
                  </a:lnTo>
                  <a:lnTo>
                    <a:pt x="226" y="45"/>
                  </a:lnTo>
                  <a:lnTo>
                    <a:pt x="228" y="44"/>
                  </a:lnTo>
                  <a:lnTo>
                    <a:pt x="228" y="45"/>
                  </a:lnTo>
                  <a:lnTo>
                    <a:pt x="229" y="45"/>
                  </a:lnTo>
                  <a:lnTo>
                    <a:pt x="230" y="48"/>
                  </a:lnTo>
                  <a:lnTo>
                    <a:pt x="231" y="48"/>
                  </a:lnTo>
                  <a:lnTo>
                    <a:pt x="233" y="48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41" y="50"/>
                  </a:lnTo>
                  <a:lnTo>
                    <a:pt x="242" y="50"/>
                  </a:lnTo>
                  <a:lnTo>
                    <a:pt x="243" y="50"/>
                  </a:lnTo>
                  <a:lnTo>
                    <a:pt x="245" y="48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49" y="48"/>
                  </a:lnTo>
                  <a:lnTo>
                    <a:pt x="249" y="45"/>
                  </a:lnTo>
                  <a:lnTo>
                    <a:pt x="250" y="45"/>
                  </a:lnTo>
                  <a:lnTo>
                    <a:pt x="252" y="48"/>
                  </a:lnTo>
                  <a:lnTo>
                    <a:pt x="253" y="48"/>
                  </a:lnTo>
                  <a:lnTo>
                    <a:pt x="253" y="49"/>
                  </a:lnTo>
                  <a:lnTo>
                    <a:pt x="254" y="48"/>
                  </a:lnTo>
                  <a:lnTo>
                    <a:pt x="255" y="48"/>
                  </a:lnTo>
                  <a:lnTo>
                    <a:pt x="257" y="49"/>
                  </a:lnTo>
                  <a:lnTo>
                    <a:pt x="259" y="51"/>
                  </a:lnTo>
                  <a:lnTo>
                    <a:pt x="261" y="53"/>
                  </a:lnTo>
                  <a:lnTo>
                    <a:pt x="264" y="56"/>
                  </a:lnTo>
                  <a:lnTo>
                    <a:pt x="266" y="57"/>
                  </a:lnTo>
                  <a:lnTo>
                    <a:pt x="269" y="58"/>
                  </a:lnTo>
                  <a:lnTo>
                    <a:pt x="270" y="58"/>
                  </a:lnTo>
                  <a:lnTo>
                    <a:pt x="272" y="58"/>
                  </a:lnTo>
                  <a:lnTo>
                    <a:pt x="274" y="58"/>
                  </a:lnTo>
                  <a:lnTo>
                    <a:pt x="277" y="58"/>
                  </a:lnTo>
                  <a:lnTo>
                    <a:pt x="278" y="58"/>
                  </a:lnTo>
                  <a:lnTo>
                    <a:pt x="281" y="57"/>
                  </a:lnTo>
                  <a:lnTo>
                    <a:pt x="282" y="56"/>
                  </a:lnTo>
                  <a:lnTo>
                    <a:pt x="283" y="54"/>
                  </a:lnTo>
                  <a:lnTo>
                    <a:pt x="284" y="54"/>
                  </a:lnTo>
                  <a:lnTo>
                    <a:pt x="284" y="57"/>
                  </a:lnTo>
                  <a:lnTo>
                    <a:pt x="285" y="60"/>
                  </a:lnTo>
                  <a:lnTo>
                    <a:pt x="287" y="61"/>
                  </a:lnTo>
                  <a:lnTo>
                    <a:pt x="289" y="61"/>
                  </a:lnTo>
                  <a:lnTo>
                    <a:pt x="293" y="61"/>
                  </a:lnTo>
                  <a:lnTo>
                    <a:pt x="298" y="60"/>
                  </a:lnTo>
                  <a:lnTo>
                    <a:pt x="299" y="61"/>
                  </a:lnTo>
                  <a:lnTo>
                    <a:pt x="301" y="61"/>
                  </a:lnTo>
                  <a:lnTo>
                    <a:pt x="302" y="62"/>
                  </a:lnTo>
                  <a:lnTo>
                    <a:pt x="303" y="63"/>
                  </a:lnTo>
                  <a:lnTo>
                    <a:pt x="305" y="66"/>
                  </a:lnTo>
                  <a:lnTo>
                    <a:pt x="306" y="66"/>
                  </a:lnTo>
                  <a:lnTo>
                    <a:pt x="307" y="66"/>
                  </a:lnTo>
                  <a:lnTo>
                    <a:pt x="307" y="65"/>
                  </a:lnTo>
                  <a:lnTo>
                    <a:pt x="306" y="63"/>
                  </a:lnTo>
                  <a:lnTo>
                    <a:pt x="306" y="62"/>
                  </a:lnTo>
                  <a:lnTo>
                    <a:pt x="307" y="61"/>
                  </a:lnTo>
                  <a:lnTo>
                    <a:pt x="308" y="61"/>
                  </a:lnTo>
                  <a:lnTo>
                    <a:pt x="310" y="62"/>
                  </a:lnTo>
                  <a:lnTo>
                    <a:pt x="313" y="63"/>
                  </a:lnTo>
                  <a:lnTo>
                    <a:pt x="314" y="63"/>
                  </a:lnTo>
                  <a:lnTo>
                    <a:pt x="317" y="63"/>
                  </a:lnTo>
                  <a:lnTo>
                    <a:pt x="318" y="64"/>
                  </a:lnTo>
                  <a:lnTo>
                    <a:pt x="319" y="65"/>
                  </a:lnTo>
                  <a:lnTo>
                    <a:pt x="320" y="66"/>
                  </a:lnTo>
                  <a:lnTo>
                    <a:pt x="321" y="67"/>
                  </a:lnTo>
                  <a:lnTo>
                    <a:pt x="322" y="68"/>
                  </a:lnTo>
                  <a:lnTo>
                    <a:pt x="322" y="69"/>
                  </a:lnTo>
                  <a:lnTo>
                    <a:pt x="324" y="68"/>
                  </a:lnTo>
                  <a:lnTo>
                    <a:pt x="325" y="68"/>
                  </a:lnTo>
                  <a:lnTo>
                    <a:pt x="326" y="69"/>
                  </a:lnTo>
                  <a:lnTo>
                    <a:pt x="327" y="70"/>
                  </a:lnTo>
                  <a:lnTo>
                    <a:pt x="329" y="72"/>
                  </a:lnTo>
                  <a:lnTo>
                    <a:pt x="330" y="70"/>
                  </a:lnTo>
                  <a:lnTo>
                    <a:pt x="331" y="70"/>
                  </a:lnTo>
                  <a:lnTo>
                    <a:pt x="331" y="69"/>
                  </a:lnTo>
                  <a:lnTo>
                    <a:pt x="331" y="67"/>
                  </a:lnTo>
                  <a:lnTo>
                    <a:pt x="332" y="66"/>
                  </a:lnTo>
                  <a:lnTo>
                    <a:pt x="332" y="65"/>
                  </a:lnTo>
                  <a:lnTo>
                    <a:pt x="333" y="65"/>
                  </a:lnTo>
                  <a:lnTo>
                    <a:pt x="333" y="64"/>
                  </a:lnTo>
                  <a:lnTo>
                    <a:pt x="333" y="63"/>
                  </a:lnTo>
                  <a:lnTo>
                    <a:pt x="334" y="63"/>
                  </a:lnTo>
                  <a:lnTo>
                    <a:pt x="335" y="63"/>
                  </a:lnTo>
                  <a:lnTo>
                    <a:pt x="336" y="64"/>
                  </a:lnTo>
                  <a:lnTo>
                    <a:pt x="337" y="64"/>
                  </a:lnTo>
                  <a:lnTo>
                    <a:pt x="337" y="63"/>
                  </a:lnTo>
                  <a:lnTo>
                    <a:pt x="339" y="62"/>
                  </a:lnTo>
                  <a:lnTo>
                    <a:pt x="341" y="61"/>
                  </a:lnTo>
                  <a:lnTo>
                    <a:pt x="342" y="61"/>
                  </a:lnTo>
                  <a:lnTo>
                    <a:pt x="343" y="61"/>
                  </a:lnTo>
                  <a:lnTo>
                    <a:pt x="344" y="65"/>
                  </a:lnTo>
                  <a:lnTo>
                    <a:pt x="345" y="65"/>
                  </a:lnTo>
                  <a:lnTo>
                    <a:pt x="346" y="65"/>
                  </a:lnTo>
                  <a:lnTo>
                    <a:pt x="347" y="64"/>
                  </a:lnTo>
                  <a:lnTo>
                    <a:pt x="348" y="64"/>
                  </a:lnTo>
                  <a:lnTo>
                    <a:pt x="349" y="64"/>
                  </a:lnTo>
                  <a:lnTo>
                    <a:pt x="350" y="64"/>
                  </a:lnTo>
                  <a:lnTo>
                    <a:pt x="351" y="62"/>
                  </a:lnTo>
                  <a:lnTo>
                    <a:pt x="353" y="60"/>
                  </a:lnTo>
                  <a:lnTo>
                    <a:pt x="354" y="60"/>
                  </a:lnTo>
                  <a:lnTo>
                    <a:pt x="355" y="60"/>
                  </a:lnTo>
                  <a:lnTo>
                    <a:pt x="356" y="60"/>
                  </a:lnTo>
                  <a:lnTo>
                    <a:pt x="356" y="61"/>
                  </a:lnTo>
                  <a:lnTo>
                    <a:pt x="357" y="64"/>
                  </a:lnTo>
                  <a:lnTo>
                    <a:pt x="359" y="66"/>
                  </a:lnTo>
                  <a:lnTo>
                    <a:pt x="360" y="67"/>
                  </a:lnTo>
                  <a:lnTo>
                    <a:pt x="361" y="67"/>
                  </a:lnTo>
                  <a:lnTo>
                    <a:pt x="363" y="66"/>
                  </a:lnTo>
                  <a:lnTo>
                    <a:pt x="365" y="66"/>
                  </a:lnTo>
                  <a:lnTo>
                    <a:pt x="366" y="66"/>
                  </a:lnTo>
                  <a:lnTo>
                    <a:pt x="366" y="67"/>
                  </a:lnTo>
                  <a:lnTo>
                    <a:pt x="368" y="69"/>
                  </a:lnTo>
                  <a:lnTo>
                    <a:pt x="369" y="70"/>
                  </a:lnTo>
                  <a:lnTo>
                    <a:pt x="370" y="72"/>
                  </a:lnTo>
                  <a:lnTo>
                    <a:pt x="371" y="70"/>
                  </a:lnTo>
                  <a:lnTo>
                    <a:pt x="371" y="68"/>
                  </a:lnTo>
                  <a:lnTo>
                    <a:pt x="371" y="67"/>
                  </a:lnTo>
                  <a:lnTo>
                    <a:pt x="372" y="67"/>
                  </a:lnTo>
                  <a:lnTo>
                    <a:pt x="373" y="67"/>
                  </a:lnTo>
                  <a:lnTo>
                    <a:pt x="374" y="67"/>
                  </a:lnTo>
                  <a:lnTo>
                    <a:pt x="375" y="69"/>
                  </a:lnTo>
                  <a:lnTo>
                    <a:pt x="378" y="69"/>
                  </a:lnTo>
                  <a:lnTo>
                    <a:pt x="379" y="69"/>
                  </a:lnTo>
                  <a:lnTo>
                    <a:pt x="379" y="70"/>
                  </a:lnTo>
                  <a:lnTo>
                    <a:pt x="380" y="70"/>
                  </a:lnTo>
                  <a:lnTo>
                    <a:pt x="381" y="70"/>
                  </a:lnTo>
                  <a:lnTo>
                    <a:pt x="381" y="69"/>
                  </a:lnTo>
                  <a:lnTo>
                    <a:pt x="382" y="67"/>
                  </a:lnTo>
                  <a:lnTo>
                    <a:pt x="383" y="67"/>
                  </a:lnTo>
                  <a:lnTo>
                    <a:pt x="383" y="68"/>
                  </a:lnTo>
                  <a:lnTo>
                    <a:pt x="384" y="70"/>
                  </a:lnTo>
                  <a:lnTo>
                    <a:pt x="385" y="72"/>
                  </a:lnTo>
                  <a:lnTo>
                    <a:pt x="386" y="72"/>
                  </a:lnTo>
                  <a:lnTo>
                    <a:pt x="390" y="70"/>
                  </a:lnTo>
                  <a:lnTo>
                    <a:pt x="392" y="69"/>
                  </a:lnTo>
                  <a:lnTo>
                    <a:pt x="396" y="67"/>
                  </a:lnTo>
                  <a:lnTo>
                    <a:pt x="404" y="61"/>
                  </a:lnTo>
                  <a:lnTo>
                    <a:pt x="406" y="62"/>
                  </a:lnTo>
                  <a:lnTo>
                    <a:pt x="407" y="61"/>
                  </a:lnTo>
                  <a:lnTo>
                    <a:pt x="408" y="62"/>
                  </a:lnTo>
                  <a:lnTo>
                    <a:pt x="409" y="63"/>
                  </a:lnTo>
                  <a:lnTo>
                    <a:pt x="409" y="64"/>
                  </a:lnTo>
                  <a:lnTo>
                    <a:pt x="409" y="65"/>
                  </a:lnTo>
                  <a:lnTo>
                    <a:pt x="410" y="64"/>
                  </a:lnTo>
                  <a:lnTo>
                    <a:pt x="411" y="63"/>
                  </a:lnTo>
                  <a:lnTo>
                    <a:pt x="413" y="63"/>
                  </a:lnTo>
                  <a:lnTo>
                    <a:pt x="415" y="63"/>
                  </a:lnTo>
                  <a:lnTo>
                    <a:pt x="415" y="64"/>
                  </a:lnTo>
                  <a:lnTo>
                    <a:pt x="415" y="65"/>
                  </a:lnTo>
                  <a:lnTo>
                    <a:pt x="415" y="66"/>
                  </a:lnTo>
                  <a:lnTo>
                    <a:pt x="415" y="68"/>
                  </a:lnTo>
                  <a:lnTo>
                    <a:pt x="417" y="70"/>
                  </a:lnTo>
                  <a:lnTo>
                    <a:pt x="417" y="74"/>
                  </a:lnTo>
                  <a:lnTo>
                    <a:pt x="420" y="75"/>
                  </a:lnTo>
                  <a:lnTo>
                    <a:pt x="421" y="75"/>
                  </a:lnTo>
                  <a:lnTo>
                    <a:pt x="425" y="76"/>
                  </a:lnTo>
                  <a:lnTo>
                    <a:pt x="433" y="80"/>
                  </a:lnTo>
                  <a:lnTo>
                    <a:pt x="434" y="81"/>
                  </a:lnTo>
                  <a:lnTo>
                    <a:pt x="437" y="85"/>
                  </a:lnTo>
                  <a:lnTo>
                    <a:pt x="440" y="86"/>
                  </a:lnTo>
                  <a:lnTo>
                    <a:pt x="441" y="86"/>
                  </a:lnTo>
                  <a:lnTo>
                    <a:pt x="443" y="85"/>
                  </a:lnTo>
                  <a:lnTo>
                    <a:pt x="445" y="86"/>
                  </a:lnTo>
                  <a:lnTo>
                    <a:pt x="446" y="87"/>
                  </a:lnTo>
                  <a:lnTo>
                    <a:pt x="446" y="88"/>
                  </a:lnTo>
                  <a:lnTo>
                    <a:pt x="447" y="89"/>
                  </a:lnTo>
                  <a:lnTo>
                    <a:pt x="449" y="89"/>
                  </a:lnTo>
                  <a:lnTo>
                    <a:pt x="450" y="86"/>
                  </a:lnTo>
                  <a:lnTo>
                    <a:pt x="453" y="84"/>
                  </a:lnTo>
                  <a:lnTo>
                    <a:pt x="456" y="83"/>
                  </a:lnTo>
                  <a:lnTo>
                    <a:pt x="456" y="80"/>
                  </a:lnTo>
                  <a:lnTo>
                    <a:pt x="458" y="80"/>
                  </a:lnTo>
                  <a:lnTo>
                    <a:pt x="462" y="84"/>
                  </a:lnTo>
                  <a:lnTo>
                    <a:pt x="463" y="84"/>
                  </a:lnTo>
                  <a:lnTo>
                    <a:pt x="465" y="83"/>
                  </a:lnTo>
                  <a:lnTo>
                    <a:pt x="466" y="83"/>
                  </a:lnTo>
                  <a:lnTo>
                    <a:pt x="466" y="84"/>
                  </a:lnTo>
                  <a:lnTo>
                    <a:pt x="466" y="87"/>
                  </a:lnTo>
                  <a:lnTo>
                    <a:pt x="467" y="87"/>
                  </a:lnTo>
                  <a:lnTo>
                    <a:pt x="471" y="86"/>
                  </a:lnTo>
                  <a:lnTo>
                    <a:pt x="473" y="86"/>
                  </a:lnTo>
                  <a:lnTo>
                    <a:pt x="475" y="85"/>
                  </a:lnTo>
                  <a:lnTo>
                    <a:pt x="479" y="86"/>
                  </a:lnTo>
                  <a:lnTo>
                    <a:pt x="481" y="86"/>
                  </a:lnTo>
                  <a:lnTo>
                    <a:pt x="487" y="86"/>
                  </a:lnTo>
                  <a:lnTo>
                    <a:pt x="488" y="84"/>
                  </a:lnTo>
                  <a:lnTo>
                    <a:pt x="488" y="83"/>
                  </a:lnTo>
                  <a:lnTo>
                    <a:pt x="489" y="83"/>
                  </a:lnTo>
                  <a:lnTo>
                    <a:pt x="491" y="86"/>
                  </a:lnTo>
                  <a:lnTo>
                    <a:pt x="493" y="87"/>
                  </a:lnTo>
                  <a:lnTo>
                    <a:pt x="495" y="91"/>
                  </a:lnTo>
                  <a:lnTo>
                    <a:pt x="498" y="91"/>
                  </a:lnTo>
                  <a:lnTo>
                    <a:pt x="499" y="91"/>
                  </a:lnTo>
                  <a:lnTo>
                    <a:pt x="500" y="91"/>
                  </a:lnTo>
                  <a:lnTo>
                    <a:pt x="501" y="92"/>
                  </a:lnTo>
                  <a:lnTo>
                    <a:pt x="502" y="95"/>
                  </a:lnTo>
                  <a:lnTo>
                    <a:pt x="503" y="95"/>
                  </a:lnTo>
                  <a:lnTo>
                    <a:pt x="504" y="93"/>
                  </a:lnTo>
                  <a:lnTo>
                    <a:pt x="505" y="93"/>
                  </a:lnTo>
                  <a:lnTo>
                    <a:pt x="507" y="96"/>
                  </a:lnTo>
                  <a:lnTo>
                    <a:pt x="512" y="98"/>
                  </a:lnTo>
                  <a:lnTo>
                    <a:pt x="516" y="97"/>
                  </a:lnTo>
                  <a:lnTo>
                    <a:pt x="517" y="97"/>
                  </a:lnTo>
                  <a:lnTo>
                    <a:pt x="519" y="96"/>
                  </a:lnTo>
                  <a:lnTo>
                    <a:pt x="523" y="97"/>
                  </a:lnTo>
                  <a:lnTo>
                    <a:pt x="524" y="96"/>
                  </a:lnTo>
                  <a:lnTo>
                    <a:pt x="525" y="96"/>
                  </a:lnTo>
                  <a:lnTo>
                    <a:pt x="525" y="97"/>
                  </a:lnTo>
                  <a:lnTo>
                    <a:pt x="527" y="99"/>
                  </a:lnTo>
                  <a:lnTo>
                    <a:pt x="528" y="99"/>
                  </a:lnTo>
                  <a:lnTo>
                    <a:pt x="530" y="96"/>
                  </a:lnTo>
                  <a:lnTo>
                    <a:pt x="530" y="93"/>
                  </a:lnTo>
                  <a:lnTo>
                    <a:pt x="531" y="95"/>
                  </a:lnTo>
                  <a:lnTo>
                    <a:pt x="533" y="95"/>
                  </a:lnTo>
                  <a:lnTo>
                    <a:pt x="534" y="93"/>
                  </a:lnTo>
                  <a:lnTo>
                    <a:pt x="535" y="90"/>
                  </a:lnTo>
                  <a:lnTo>
                    <a:pt x="536" y="90"/>
                  </a:lnTo>
                  <a:lnTo>
                    <a:pt x="538" y="90"/>
                  </a:lnTo>
                  <a:lnTo>
                    <a:pt x="539" y="91"/>
                  </a:lnTo>
                  <a:lnTo>
                    <a:pt x="541" y="91"/>
                  </a:lnTo>
                  <a:lnTo>
                    <a:pt x="541" y="89"/>
                  </a:lnTo>
                  <a:lnTo>
                    <a:pt x="541" y="88"/>
                  </a:lnTo>
                  <a:lnTo>
                    <a:pt x="542" y="88"/>
                  </a:lnTo>
                  <a:lnTo>
                    <a:pt x="543" y="88"/>
                  </a:lnTo>
                  <a:lnTo>
                    <a:pt x="545" y="90"/>
                  </a:lnTo>
                  <a:lnTo>
                    <a:pt x="546" y="91"/>
                  </a:lnTo>
                  <a:lnTo>
                    <a:pt x="548" y="88"/>
                  </a:lnTo>
                  <a:lnTo>
                    <a:pt x="549" y="88"/>
                  </a:lnTo>
                  <a:lnTo>
                    <a:pt x="549" y="91"/>
                  </a:lnTo>
                  <a:lnTo>
                    <a:pt x="550" y="91"/>
                  </a:lnTo>
                  <a:lnTo>
                    <a:pt x="554" y="92"/>
                  </a:lnTo>
                  <a:lnTo>
                    <a:pt x="555" y="91"/>
                  </a:lnTo>
                  <a:lnTo>
                    <a:pt x="558" y="90"/>
                  </a:lnTo>
                  <a:lnTo>
                    <a:pt x="560" y="90"/>
                  </a:lnTo>
                  <a:lnTo>
                    <a:pt x="562" y="89"/>
                  </a:lnTo>
                  <a:lnTo>
                    <a:pt x="564" y="88"/>
                  </a:lnTo>
                  <a:lnTo>
                    <a:pt x="564" y="87"/>
                  </a:lnTo>
                  <a:lnTo>
                    <a:pt x="565" y="84"/>
                  </a:lnTo>
                  <a:lnTo>
                    <a:pt x="566" y="83"/>
                  </a:lnTo>
                  <a:lnTo>
                    <a:pt x="569" y="85"/>
                  </a:lnTo>
                  <a:lnTo>
                    <a:pt x="570" y="85"/>
                  </a:lnTo>
                  <a:lnTo>
                    <a:pt x="572" y="85"/>
                  </a:lnTo>
                  <a:lnTo>
                    <a:pt x="574" y="84"/>
                  </a:lnTo>
                  <a:lnTo>
                    <a:pt x="575" y="85"/>
                  </a:lnTo>
                  <a:lnTo>
                    <a:pt x="577" y="87"/>
                  </a:lnTo>
                  <a:lnTo>
                    <a:pt x="579" y="85"/>
                  </a:lnTo>
                  <a:lnTo>
                    <a:pt x="583" y="85"/>
                  </a:lnTo>
                  <a:lnTo>
                    <a:pt x="583" y="86"/>
                  </a:lnTo>
                  <a:lnTo>
                    <a:pt x="584" y="88"/>
                  </a:lnTo>
                  <a:lnTo>
                    <a:pt x="584" y="90"/>
                  </a:lnTo>
                  <a:lnTo>
                    <a:pt x="585" y="90"/>
                  </a:lnTo>
                  <a:lnTo>
                    <a:pt x="590" y="90"/>
                  </a:lnTo>
                  <a:lnTo>
                    <a:pt x="593" y="87"/>
                  </a:lnTo>
                  <a:lnTo>
                    <a:pt x="594" y="87"/>
                  </a:lnTo>
                  <a:lnTo>
                    <a:pt x="595" y="87"/>
                  </a:lnTo>
                  <a:lnTo>
                    <a:pt x="596" y="87"/>
                  </a:lnTo>
                  <a:lnTo>
                    <a:pt x="598" y="85"/>
                  </a:lnTo>
                  <a:lnTo>
                    <a:pt x="600" y="84"/>
                  </a:lnTo>
                  <a:lnTo>
                    <a:pt x="601" y="85"/>
                  </a:lnTo>
                  <a:lnTo>
                    <a:pt x="601" y="87"/>
                  </a:lnTo>
                  <a:lnTo>
                    <a:pt x="603" y="88"/>
                  </a:lnTo>
                  <a:lnTo>
                    <a:pt x="606" y="89"/>
                  </a:lnTo>
                  <a:lnTo>
                    <a:pt x="606" y="88"/>
                  </a:lnTo>
                  <a:lnTo>
                    <a:pt x="606" y="84"/>
                  </a:lnTo>
                  <a:lnTo>
                    <a:pt x="607" y="83"/>
                  </a:lnTo>
                  <a:lnTo>
                    <a:pt x="609" y="83"/>
                  </a:lnTo>
                  <a:lnTo>
                    <a:pt x="610" y="79"/>
                  </a:lnTo>
                  <a:lnTo>
                    <a:pt x="611" y="78"/>
                  </a:lnTo>
                  <a:lnTo>
                    <a:pt x="613" y="77"/>
                  </a:lnTo>
                  <a:lnTo>
                    <a:pt x="614" y="79"/>
                  </a:lnTo>
                  <a:lnTo>
                    <a:pt x="615" y="79"/>
                  </a:lnTo>
                  <a:lnTo>
                    <a:pt x="617" y="81"/>
                  </a:lnTo>
                  <a:lnTo>
                    <a:pt x="619" y="83"/>
                  </a:lnTo>
                  <a:lnTo>
                    <a:pt x="621" y="83"/>
                  </a:lnTo>
                  <a:lnTo>
                    <a:pt x="622" y="83"/>
                  </a:lnTo>
                  <a:lnTo>
                    <a:pt x="623" y="81"/>
                  </a:lnTo>
                  <a:lnTo>
                    <a:pt x="624" y="79"/>
                  </a:lnTo>
                  <a:lnTo>
                    <a:pt x="626" y="78"/>
                  </a:lnTo>
                  <a:lnTo>
                    <a:pt x="626" y="76"/>
                  </a:lnTo>
                  <a:lnTo>
                    <a:pt x="627" y="75"/>
                  </a:lnTo>
                  <a:lnTo>
                    <a:pt x="629" y="74"/>
                  </a:lnTo>
                  <a:lnTo>
                    <a:pt x="632" y="74"/>
                  </a:lnTo>
                  <a:lnTo>
                    <a:pt x="632" y="75"/>
                  </a:lnTo>
                  <a:lnTo>
                    <a:pt x="630" y="77"/>
                  </a:lnTo>
                  <a:lnTo>
                    <a:pt x="631" y="78"/>
                  </a:lnTo>
                  <a:lnTo>
                    <a:pt x="632" y="79"/>
                  </a:lnTo>
                  <a:lnTo>
                    <a:pt x="632" y="81"/>
                  </a:lnTo>
                  <a:lnTo>
                    <a:pt x="635" y="83"/>
                  </a:lnTo>
                  <a:lnTo>
                    <a:pt x="636" y="83"/>
                  </a:lnTo>
                  <a:lnTo>
                    <a:pt x="639" y="81"/>
                  </a:lnTo>
                  <a:lnTo>
                    <a:pt x="641" y="80"/>
                  </a:lnTo>
                  <a:lnTo>
                    <a:pt x="642" y="80"/>
                  </a:lnTo>
                  <a:lnTo>
                    <a:pt x="643" y="83"/>
                  </a:lnTo>
                  <a:lnTo>
                    <a:pt x="644" y="83"/>
                  </a:lnTo>
                  <a:lnTo>
                    <a:pt x="646" y="83"/>
                  </a:lnTo>
                  <a:lnTo>
                    <a:pt x="648" y="84"/>
                  </a:lnTo>
                  <a:lnTo>
                    <a:pt x="649" y="83"/>
                  </a:lnTo>
                  <a:lnTo>
                    <a:pt x="649" y="81"/>
                  </a:lnTo>
                  <a:lnTo>
                    <a:pt x="649" y="80"/>
                  </a:lnTo>
                  <a:lnTo>
                    <a:pt x="649" y="79"/>
                  </a:lnTo>
                  <a:lnTo>
                    <a:pt x="650" y="78"/>
                  </a:lnTo>
                  <a:lnTo>
                    <a:pt x="653" y="78"/>
                  </a:lnTo>
                  <a:lnTo>
                    <a:pt x="654" y="78"/>
                  </a:lnTo>
                  <a:lnTo>
                    <a:pt x="655" y="76"/>
                  </a:lnTo>
                  <a:lnTo>
                    <a:pt x="655" y="75"/>
                  </a:lnTo>
                  <a:lnTo>
                    <a:pt x="656" y="75"/>
                  </a:lnTo>
                  <a:lnTo>
                    <a:pt x="657" y="75"/>
                  </a:lnTo>
                  <a:lnTo>
                    <a:pt x="657" y="78"/>
                  </a:lnTo>
                  <a:lnTo>
                    <a:pt x="659" y="79"/>
                  </a:lnTo>
                  <a:lnTo>
                    <a:pt x="660" y="81"/>
                  </a:lnTo>
                  <a:lnTo>
                    <a:pt x="662" y="81"/>
                  </a:lnTo>
                  <a:lnTo>
                    <a:pt x="663" y="83"/>
                  </a:lnTo>
                  <a:lnTo>
                    <a:pt x="666" y="84"/>
                  </a:lnTo>
                  <a:lnTo>
                    <a:pt x="670" y="84"/>
                  </a:lnTo>
                  <a:lnTo>
                    <a:pt x="671" y="84"/>
                  </a:lnTo>
                  <a:lnTo>
                    <a:pt x="671" y="81"/>
                  </a:lnTo>
                  <a:lnTo>
                    <a:pt x="672" y="80"/>
                  </a:lnTo>
                  <a:lnTo>
                    <a:pt x="673" y="80"/>
                  </a:lnTo>
                  <a:lnTo>
                    <a:pt x="675" y="81"/>
                  </a:lnTo>
                  <a:lnTo>
                    <a:pt x="677" y="81"/>
                  </a:lnTo>
                  <a:lnTo>
                    <a:pt x="677" y="79"/>
                  </a:lnTo>
                  <a:lnTo>
                    <a:pt x="678" y="77"/>
                  </a:lnTo>
                  <a:lnTo>
                    <a:pt x="675" y="76"/>
                  </a:lnTo>
                  <a:lnTo>
                    <a:pt x="675" y="75"/>
                  </a:lnTo>
                  <a:lnTo>
                    <a:pt x="678" y="73"/>
                  </a:lnTo>
                  <a:lnTo>
                    <a:pt x="680" y="72"/>
                  </a:lnTo>
                  <a:lnTo>
                    <a:pt x="681" y="72"/>
                  </a:lnTo>
                  <a:lnTo>
                    <a:pt x="682" y="73"/>
                  </a:lnTo>
                  <a:lnTo>
                    <a:pt x="684" y="72"/>
                  </a:lnTo>
                  <a:lnTo>
                    <a:pt x="687" y="72"/>
                  </a:lnTo>
                  <a:lnTo>
                    <a:pt x="689" y="69"/>
                  </a:lnTo>
                  <a:lnTo>
                    <a:pt x="690" y="69"/>
                  </a:lnTo>
                  <a:lnTo>
                    <a:pt x="691" y="69"/>
                  </a:lnTo>
                  <a:lnTo>
                    <a:pt x="692" y="72"/>
                  </a:lnTo>
                  <a:lnTo>
                    <a:pt x="693" y="72"/>
                  </a:lnTo>
                  <a:lnTo>
                    <a:pt x="693" y="69"/>
                  </a:lnTo>
                  <a:lnTo>
                    <a:pt x="694" y="68"/>
                  </a:lnTo>
                  <a:lnTo>
                    <a:pt x="694" y="66"/>
                  </a:lnTo>
                  <a:lnTo>
                    <a:pt x="695" y="65"/>
                  </a:lnTo>
                  <a:lnTo>
                    <a:pt x="696" y="66"/>
                  </a:lnTo>
                  <a:lnTo>
                    <a:pt x="697" y="67"/>
                  </a:lnTo>
                  <a:lnTo>
                    <a:pt x="699" y="66"/>
                  </a:lnTo>
                  <a:lnTo>
                    <a:pt x="702" y="66"/>
                  </a:lnTo>
                  <a:lnTo>
                    <a:pt x="703" y="66"/>
                  </a:lnTo>
                  <a:lnTo>
                    <a:pt x="703" y="64"/>
                  </a:lnTo>
                  <a:lnTo>
                    <a:pt x="704" y="64"/>
                  </a:lnTo>
                  <a:lnTo>
                    <a:pt x="705" y="64"/>
                  </a:lnTo>
                  <a:lnTo>
                    <a:pt x="706" y="63"/>
                  </a:lnTo>
                  <a:lnTo>
                    <a:pt x="707" y="62"/>
                  </a:lnTo>
                  <a:lnTo>
                    <a:pt x="708" y="61"/>
                  </a:lnTo>
                  <a:lnTo>
                    <a:pt x="710" y="61"/>
                  </a:lnTo>
                  <a:lnTo>
                    <a:pt x="711" y="61"/>
                  </a:lnTo>
                  <a:lnTo>
                    <a:pt x="713" y="63"/>
                  </a:lnTo>
                  <a:lnTo>
                    <a:pt x="725" y="78"/>
                  </a:lnTo>
                  <a:lnTo>
                    <a:pt x="731" y="67"/>
                  </a:lnTo>
                  <a:lnTo>
                    <a:pt x="751" y="72"/>
                  </a:lnTo>
                  <a:lnTo>
                    <a:pt x="755" y="61"/>
                  </a:lnTo>
                  <a:lnTo>
                    <a:pt x="762" y="62"/>
                  </a:lnTo>
                  <a:lnTo>
                    <a:pt x="764" y="54"/>
                  </a:lnTo>
                  <a:lnTo>
                    <a:pt x="757" y="55"/>
                  </a:lnTo>
                  <a:lnTo>
                    <a:pt x="753" y="49"/>
                  </a:lnTo>
                  <a:lnTo>
                    <a:pt x="781" y="29"/>
                  </a:lnTo>
                  <a:lnTo>
                    <a:pt x="790" y="31"/>
                  </a:lnTo>
                  <a:lnTo>
                    <a:pt x="810" y="58"/>
                  </a:lnTo>
                  <a:lnTo>
                    <a:pt x="837" y="39"/>
                  </a:lnTo>
                  <a:lnTo>
                    <a:pt x="838" y="37"/>
                  </a:lnTo>
                  <a:lnTo>
                    <a:pt x="843" y="40"/>
                  </a:lnTo>
                  <a:lnTo>
                    <a:pt x="846" y="40"/>
                  </a:lnTo>
                  <a:lnTo>
                    <a:pt x="847" y="41"/>
                  </a:lnTo>
                  <a:lnTo>
                    <a:pt x="848" y="40"/>
                  </a:lnTo>
                  <a:lnTo>
                    <a:pt x="849" y="40"/>
                  </a:lnTo>
                  <a:lnTo>
                    <a:pt x="852" y="39"/>
                  </a:lnTo>
                  <a:lnTo>
                    <a:pt x="853" y="40"/>
                  </a:lnTo>
                  <a:lnTo>
                    <a:pt x="858" y="40"/>
                  </a:lnTo>
                  <a:lnTo>
                    <a:pt x="858" y="41"/>
                  </a:lnTo>
                  <a:lnTo>
                    <a:pt x="860" y="43"/>
                  </a:lnTo>
                  <a:lnTo>
                    <a:pt x="859" y="45"/>
                  </a:lnTo>
                  <a:lnTo>
                    <a:pt x="860" y="46"/>
                  </a:lnTo>
                  <a:lnTo>
                    <a:pt x="860" y="49"/>
                  </a:lnTo>
                  <a:lnTo>
                    <a:pt x="862" y="49"/>
                  </a:lnTo>
                  <a:lnTo>
                    <a:pt x="863" y="49"/>
                  </a:lnTo>
                  <a:lnTo>
                    <a:pt x="865" y="49"/>
                  </a:lnTo>
                  <a:lnTo>
                    <a:pt x="865" y="50"/>
                  </a:lnTo>
                  <a:lnTo>
                    <a:pt x="865" y="51"/>
                  </a:lnTo>
                  <a:lnTo>
                    <a:pt x="864" y="51"/>
                  </a:lnTo>
                  <a:lnTo>
                    <a:pt x="864" y="52"/>
                  </a:lnTo>
                  <a:lnTo>
                    <a:pt x="864" y="53"/>
                  </a:lnTo>
                  <a:lnTo>
                    <a:pt x="865" y="54"/>
                  </a:lnTo>
                  <a:lnTo>
                    <a:pt x="865" y="55"/>
                  </a:lnTo>
                  <a:lnTo>
                    <a:pt x="867" y="54"/>
                  </a:lnTo>
                  <a:lnTo>
                    <a:pt x="869" y="53"/>
                  </a:lnTo>
                  <a:lnTo>
                    <a:pt x="870" y="52"/>
                  </a:lnTo>
                  <a:lnTo>
                    <a:pt x="870" y="51"/>
                  </a:lnTo>
                  <a:lnTo>
                    <a:pt x="871" y="50"/>
                  </a:lnTo>
                  <a:lnTo>
                    <a:pt x="872" y="49"/>
                  </a:lnTo>
                  <a:lnTo>
                    <a:pt x="873" y="49"/>
                  </a:lnTo>
                  <a:lnTo>
                    <a:pt x="874" y="50"/>
                  </a:lnTo>
                  <a:lnTo>
                    <a:pt x="876" y="51"/>
                  </a:lnTo>
                  <a:lnTo>
                    <a:pt x="876" y="52"/>
                  </a:lnTo>
                  <a:lnTo>
                    <a:pt x="877" y="53"/>
                  </a:lnTo>
                  <a:lnTo>
                    <a:pt x="878" y="53"/>
                  </a:lnTo>
                  <a:lnTo>
                    <a:pt x="879" y="53"/>
                  </a:lnTo>
                  <a:lnTo>
                    <a:pt x="881" y="52"/>
                  </a:lnTo>
                  <a:lnTo>
                    <a:pt x="881" y="49"/>
                  </a:lnTo>
                  <a:lnTo>
                    <a:pt x="881" y="48"/>
                  </a:lnTo>
                  <a:lnTo>
                    <a:pt x="882" y="49"/>
                  </a:lnTo>
                  <a:lnTo>
                    <a:pt x="883" y="49"/>
                  </a:lnTo>
                  <a:lnTo>
                    <a:pt x="883" y="50"/>
                  </a:lnTo>
                  <a:lnTo>
                    <a:pt x="884" y="50"/>
                  </a:lnTo>
                  <a:lnTo>
                    <a:pt x="885" y="49"/>
                  </a:lnTo>
                  <a:lnTo>
                    <a:pt x="885" y="48"/>
                  </a:lnTo>
                  <a:lnTo>
                    <a:pt x="886" y="46"/>
                  </a:lnTo>
                  <a:lnTo>
                    <a:pt x="887" y="44"/>
                  </a:lnTo>
                  <a:lnTo>
                    <a:pt x="888" y="43"/>
                  </a:lnTo>
                  <a:lnTo>
                    <a:pt x="889" y="42"/>
                  </a:lnTo>
                  <a:lnTo>
                    <a:pt x="890" y="42"/>
                  </a:lnTo>
                  <a:lnTo>
                    <a:pt x="891" y="43"/>
                  </a:lnTo>
                  <a:lnTo>
                    <a:pt x="891" y="46"/>
                  </a:lnTo>
                  <a:lnTo>
                    <a:pt x="891" y="49"/>
                  </a:lnTo>
                  <a:lnTo>
                    <a:pt x="891" y="50"/>
                  </a:lnTo>
                  <a:lnTo>
                    <a:pt x="893" y="50"/>
                  </a:lnTo>
                  <a:lnTo>
                    <a:pt x="894" y="50"/>
                  </a:lnTo>
                  <a:lnTo>
                    <a:pt x="896" y="50"/>
                  </a:lnTo>
                  <a:lnTo>
                    <a:pt x="896" y="49"/>
                  </a:lnTo>
                  <a:lnTo>
                    <a:pt x="897" y="49"/>
                  </a:lnTo>
                  <a:lnTo>
                    <a:pt x="897" y="48"/>
                  </a:lnTo>
                  <a:lnTo>
                    <a:pt x="899" y="45"/>
                  </a:lnTo>
                  <a:lnTo>
                    <a:pt x="901" y="44"/>
                  </a:lnTo>
                  <a:lnTo>
                    <a:pt x="902" y="43"/>
                  </a:lnTo>
                  <a:lnTo>
                    <a:pt x="908" y="42"/>
                  </a:lnTo>
                  <a:lnTo>
                    <a:pt x="912" y="40"/>
                  </a:lnTo>
                  <a:lnTo>
                    <a:pt x="915" y="40"/>
                  </a:lnTo>
                  <a:lnTo>
                    <a:pt x="918" y="40"/>
                  </a:lnTo>
                  <a:lnTo>
                    <a:pt x="923" y="40"/>
                  </a:lnTo>
                  <a:lnTo>
                    <a:pt x="927" y="41"/>
                  </a:lnTo>
                  <a:lnTo>
                    <a:pt x="931" y="42"/>
                  </a:lnTo>
                  <a:lnTo>
                    <a:pt x="934" y="42"/>
                  </a:lnTo>
                  <a:lnTo>
                    <a:pt x="938" y="42"/>
                  </a:lnTo>
                  <a:lnTo>
                    <a:pt x="942" y="42"/>
                  </a:lnTo>
                  <a:lnTo>
                    <a:pt x="944" y="41"/>
                  </a:lnTo>
                  <a:lnTo>
                    <a:pt x="944" y="42"/>
                  </a:lnTo>
                  <a:lnTo>
                    <a:pt x="948" y="4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5" name="Freeform 3169"/>
            <p:cNvSpPr>
              <a:spLocks/>
            </p:cNvSpPr>
            <p:nvPr/>
          </p:nvSpPr>
          <p:spPr bwMode="auto">
            <a:xfrm>
              <a:off x="1819275" y="2241550"/>
              <a:ext cx="601980" cy="726440"/>
            </a:xfrm>
            <a:custGeom>
              <a:avLst/>
              <a:gdLst>
                <a:gd name="T0" fmla="*/ 502285 w 948"/>
                <a:gd name="T1" fmla="*/ 721995 h 1144"/>
                <a:gd name="T2" fmla="*/ 427990 w 948"/>
                <a:gd name="T3" fmla="*/ 681990 h 1144"/>
                <a:gd name="T4" fmla="*/ 378460 w 948"/>
                <a:gd name="T5" fmla="*/ 693420 h 1144"/>
                <a:gd name="T6" fmla="*/ 325120 w 948"/>
                <a:gd name="T7" fmla="*/ 671830 h 1144"/>
                <a:gd name="T8" fmla="*/ 300990 w 948"/>
                <a:gd name="T9" fmla="*/ 668655 h 1144"/>
                <a:gd name="T10" fmla="*/ 266065 w 948"/>
                <a:gd name="T11" fmla="*/ 655320 h 1144"/>
                <a:gd name="T12" fmla="*/ 114300 w 948"/>
                <a:gd name="T13" fmla="*/ 394970 h 1144"/>
                <a:gd name="T14" fmla="*/ 38735 w 948"/>
                <a:gd name="T15" fmla="*/ 95250 h 1144"/>
                <a:gd name="T16" fmla="*/ 74295 w 948"/>
                <a:gd name="T17" fmla="*/ 19685 h 1144"/>
                <a:gd name="T18" fmla="*/ 88265 w 948"/>
                <a:gd name="T19" fmla="*/ 12065 h 1144"/>
                <a:gd name="T20" fmla="*/ 102235 w 948"/>
                <a:gd name="T21" fmla="*/ 2540 h 1144"/>
                <a:gd name="T22" fmla="*/ 114300 w 948"/>
                <a:gd name="T23" fmla="*/ 6350 h 1144"/>
                <a:gd name="T24" fmla="*/ 125730 w 948"/>
                <a:gd name="T25" fmla="*/ 6985 h 1144"/>
                <a:gd name="T26" fmla="*/ 134620 w 948"/>
                <a:gd name="T27" fmla="*/ 16510 h 1144"/>
                <a:gd name="T28" fmla="*/ 140970 w 948"/>
                <a:gd name="T29" fmla="*/ 25400 h 1144"/>
                <a:gd name="T30" fmla="*/ 144780 w 948"/>
                <a:gd name="T31" fmla="*/ 27940 h 1144"/>
                <a:gd name="T32" fmla="*/ 154305 w 948"/>
                <a:gd name="T33" fmla="*/ 31750 h 1144"/>
                <a:gd name="T34" fmla="*/ 161290 w 948"/>
                <a:gd name="T35" fmla="*/ 30480 h 1144"/>
                <a:gd name="T36" fmla="*/ 173990 w 948"/>
                <a:gd name="T37" fmla="*/ 36830 h 1144"/>
                <a:gd name="T38" fmla="*/ 183515 w 948"/>
                <a:gd name="T39" fmla="*/ 38735 h 1144"/>
                <a:gd name="T40" fmla="*/ 194945 w 948"/>
                <a:gd name="T41" fmla="*/ 41275 h 1144"/>
                <a:gd name="T42" fmla="*/ 202565 w 948"/>
                <a:gd name="T43" fmla="*/ 41275 h 1144"/>
                <a:gd name="T44" fmla="*/ 209550 w 948"/>
                <a:gd name="T45" fmla="*/ 44450 h 1144"/>
                <a:gd name="T46" fmla="*/ 212725 w 948"/>
                <a:gd name="T47" fmla="*/ 40005 h 1144"/>
                <a:gd name="T48" fmla="*/ 219710 w 948"/>
                <a:gd name="T49" fmla="*/ 41275 h 1144"/>
                <a:gd name="T50" fmla="*/ 226060 w 948"/>
                <a:gd name="T51" fmla="*/ 38735 h 1144"/>
                <a:gd name="T52" fmla="*/ 234315 w 948"/>
                <a:gd name="T53" fmla="*/ 44450 h 1144"/>
                <a:gd name="T54" fmla="*/ 240665 w 948"/>
                <a:gd name="T55" fmla="*/ 43815 h 1144"/>
                <a:gd name="T56" fmla="*/ 245110 w 948"/>
                <a:gd name="T57" fmla="*/ 45720 h 1144"/>
                <a:gd name="T58" fmla="*/ 259715 w 948"/>
                <a:gd name="T59" fmla="*/ 41275 h 1144"/>
                <a:gd name="T60" fmla="*/ 264795 w 948"/>
                <a:gd name="T61" fmla="*/ 46990 h 1144"/>
                <a:gd name="T62" fmla="*/ 282575 w 948"/>
                <a:gd name="T63" fmla="*/ 54610 h 1144"/>
                <a:gd name="T64" fmla="*/ 293370 w 948"/>
                <a:gd name="T65" fmla="*/ 53340 h 1144"/>
                <a:gd name="T66" fmla="*/ 304165 w 948"/>
                <a:gd name="T67" fmla="*/ 54610 h 1144"/>
                <a:gd name="T68" fmla="*/ 316865 w 948"/>
                <a:gd name="T69" fmla="*/ 57785 h 1144"/>
                <a:gd name="T70" fmla="*/ 328295 w 948"/>
                <a:gd name="T71" fmla="*/ 61595 h 1144"/>
                <a:gd name="T72" fmla="*/ 337185 w 948"/>
                <a:gd name="T73" fmla="*/ 60325 h 1144"/>
                <a:gd name="T74" fmla="*/ 344170 w 948"/>
                <a:gd name="T75" fmla="*/ 55880 h 1144"/>
                <a:gd name="T76" fmla="*/ 354330 w 948"/>
                <a:gd name="T77" fmla="*/ 57150 h 1144"/>
                <a:gd name="T78" fmla="*/ 364490 w 948"/>
                <a:gd name="T79" fmla="*/ 53340 h 1144"/>
                <a:gd name="T80" fmla="*/ 376555 w 948"/>
                <a:gd name="T81" fmla="*/ 55245 h 1144"/>
                <a:gd name="T82" fmla="*/ 384810 w 948"/>
                <a:gd name="T83" fmla="*/ 55880 h 1144"/>
                <a:gd name="T84" fmla="*/ 393065 w 948"/>
                <a:gd name="T85" fmla="*/ 52705 h 1144"/>
                <a:gd name="T86" fmla="*/ 401320 w 948"/>
                <a:gd name="T87" fmla="*/ 47625 h 1144"/>
                <a:gd name="T88" fmla="*/ 408305 w 948"/>
                <a:gd name="T89" fmla="*/ 52705 h 1144"/>
                <a:gd name="T90" fmla="*/ 415290 w 948"/>
                <a:gd name="T91" fmla="*/ 49530 h 1144"/>
                <a:gd name="T92" fmla="*/ 422910 w 948"/>
                <a:gd name="T93" fmla="*/ 53340 h 1144"/>
                <a:gd name="T94" fmla="*/ 428625 w 948"/>
                <a:gd name="T95" fmla="*/ 48260 h 1144"/>
                <a:gd name="T96" fmla="*/ 438785 w 948"/>
                <a:gd name="T97" fmla="*/ 43815 h 1144"/>
                <a:gd name="T98" fmla="*/ 445770 w 948"/>
                <a:gd name="T99" fmla="*/ 41910 h 1144"/>
                <a:gd name="T100" fmla="*/ 452755 w 948"/>
                <a:gd name="T101" fmla="*/ 40005 h 1144"/>
                <a:gd name="T102" fmla="*/ 501650 w 948"/>
                <a:gd name="T103" fmla="*/ 19685 h 1144"/>
                <a:gd name="T104" fmla="*/ 541655 w 948"/>
                <a:gd name="T105" fmla="*/ 25400 h 1144"/>
                <a:gd name="T106" fmla="*/ 549275 w 948"/>
                <a:gd name="T107" fmla="*/ 31750 h 1144"/>
                <a:gd name="T108" fmla="*/ 552450 w 948"/>
                <a:gd name="T109" fmla="*/ 32385 h 1144"/>
                <a:gd name="T110" fmla="*/ 559435 w 948"/>
                <a:gd name="T111" fmla="*/ 33020 h 1144"/>
                <a:gd name="T112" fmla="*/ 563245 w 948"/>
                <a:gd name="T113" fmla="*/ 27940 h 1144"/>
                <a:gd name="T114" fmla="*/ 568960 w 948"/>
                <a:gd name="T115" fmla="*/ 31750 h 1144"/>
                <a:gd name="T116" fmla="*/ 582930 w 948"/>
                <a:gd name="T117" fmla="*/ 25400 h 11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8"/>
                <a:gd name="T178" fmla="*/ 0 h 1144"/>
                <a:gd name="T179" fmla="*/ 948 w 948"/>
                <a:gd name="T180" fmla="*/ 1144 h 11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8" h="1144">
                  <a:moveTo>
                    <a:pt x="900" y="1104"/>
                  </a:moveTo>
                  <a:lnTo>
                    <a:pt x="899" y="1107"/>
                  </a:lnTo>
                  <a:lnTo>
                    <a:pt x="895" y="1116"/>
                  </a:lnTo>
                  <a:lnTo>
                    <a:pt x="894" y="1118"/>
                  </a:lnTo>
                  <a:lnTo>
                    <a:pt x="890" y="1116"/>
                  </a:lnTo>
                  <a:lnTo>
                    <a:pt x="882" y="1122"/>
                  </a:lnTo>
                  <a:lnTo>
                    <a:pt x="848" y="1128"/>
                  </a:lnTo>
                  <a:lnTo>
                    <a:pt x="814" y="1135"/>
                  </a:lnTo>
                  <a:lnTo>
                    <a:pt x="811" y="1132"/>
                  </a:lnTo>
                  <a:lnTo>
                    <a:pt x="791" y="1137"/>
                  </a:lnTo>
                  <a:lnTo>
                    <a:pt x="790" y="1144"/>
                  </a:lnTo>
                  <a:lnTo>
                    <a:pt x="775" y="1142"/>
                  </a:lnTo>
                  <a:lnTo>
                    <a:pt x="752" y="1131"/>
                  </a:lnTo>
                  <a:lnTo>
                    <a:pt x="743" y="1134"/>
                  </a:lnTo>
                  <a:lnTo>
                    <a:pt x="698" y="1104"/>
                  </a:lnTo>
                  <a:lnTo>
                    <a:pt x="687" y="1099"/>
                  </a:lnTo>
                  <a:lnTo>
                    <a:pt x="689" y="1093"/>
                  </a:lnTo>
                  <a:lnTo>
                    <a:pt x="683" y="1090"/>
                  </a:lnTo>
                  <a:lnTo>
                    <a:pt x="674" y="1081"/>
                  </a:lnTo>
                  <a:lnTo>
                    <a:pt x="674" y="1074"/>
                  </a:lnTo>
                  <a:lnTo>
                    <a:pt x="663" y="1074"/>
                  </a:lnTo>
                  <a:lnTo>
                    <a:pt x="662" y="1083"/>
                  </a:lnTo>
                  <a:lnTo>
                    <a:pt x="650" y="1100"/>
                  </a:lnTo>
                  <a:lnTo>
                    <a:pt x="648" y="1097"/>
                  </a:lnTo>
                  <a:lnTo>
                    <a:pt x="638" y="1095"/>
                  </a:lnTo>
                  <a:lnTo>
                    <a:pt x="637" y="1089"/>
                  </a:lnTo>
                  <a:lnTo>
                    <a:pt x="632" y="1087"/>
                  </a:lnTo>
                  <a:lnTo>
                    <a:pt x="624" y="1079"/>
                  </a:lnTo>
                  <a:lnTo>
                    <a:pt x="596" y="1086"/>
                  </a:lnTo>
                  <a:lnTo>
                    <a:pt x="596" y="1092"/>
                  </a:lnTo>
                  <a:lnTo>
                    <a:pt x="583" y="1095"/>
                  </a:lnTo>
                  <a:lnTo>
                    <a:pt x="579" y="1086"/>
                  </a:lnTo>
                  <a:lnTo>
                    <a:pt x="564" y="1085"/>
                  </a:lnTo>
                  <a:lnTo>
                    <a:pt x="563" y="1073"/>
                  </a:lnTo>
                  <a:lnTo>
                    <a:pt x="553" y="1072"/>
                  </a:lnTo>
                  <a:lnTo>
                    <a:pt x="553" y="1060"/>
                  </a:lnTo>
                  <a:lnTo>
                    <a:pt x="546" y="1067"/>
                  </a:lnTo>
                  <a:lnTo>
                    <a:pt x="533" y="1052"/>
                  </a:lnTo>
                  <a:lnTo>
                    <a:pt x="514" y="1056"/>
                  </a:lnTo>
                  <a:lnTo>
                    <a:pt x="512" y="1058"/>
                  </a:lnTo>
                  <a:lnTo>
                    <a:pt x="509" y="1060"/>
                  </a:lnTo>
                  <a:lnTo>
                    <a:pt x="505" y="1060"/>
                  </a:lnTo>
                  <a:lnTo>
                    <a:pt x="500" y="1061"/>
                  </a:lnTo>
                  <a:lnTo>
                    <a:pt x="498" y="1061"/>
                  </a:lnTo>
                  <a:lnTo>
                    <a:pt x="491" y="1057"/>
                  </a:lnTo>
                  <a:lnTo>
                    <a:pt x="486" y="1061"/>
                  </a:lnTo>
                  <a:lnTo>
                    <a:pt x="483" y="1056"/>
                  </a:lnTo>
                  <a:lnTo>
                    <a:pt x="481" y="1060"/>
                  </a:lnTo>
                  <a:lnTo>
                    <a:pt x="478" y="1055"/>
                  </a:lnTo>
                  <a:lnTo>
                    <a:pt x="474" y="1053"/>
                  </a:lnTo>
                  <a:lnTo>
                    <a:pt x="468" y="1053"/>
                  </a:lnTo>
                  <a:lnTo>
                    <a:pt x="455" y="1053"/>
                  </a:lnTo>
                  <a:lnTo>
                    <a:pt x="447" y="1046"/>
                  </a:lnTo>
                  <a:lnTo>
                    <a:pt x="437" y="1044"/>
                  </a:lnTo>
                  <a:lnTo>
                    <a:pt x="440" y="1023"/>
                  </a:lnTo>
                  <a:lnTo>
                    <a:pt x="434" y="1023"/>
                  </a:lnTo>
                  <a:lnTo>
                    <a:pt x="430" y="1025"/>
                  </a:lnTo>
                  <a:lnTo>
                    <a:pt x="428" y="1028"/>
                  </a:lnTo>
                  <a:lnTo>
                    <a:pt x="425" y="1027"/>
                  </a:lnTo>
                  <a:lnTo>
                    <a:pt x="419" y="1032"/>
                  </a:lnTo>
                  <a:lnTo>
                    <a:pt x="417" y="1032"/>
                  </a:lnTo>
                  <a:lnTo>
                    <a:pt x="417" y="1026"/>
                  </a:lnTo>
                  <a:lnTo>
                    <a:pt x="420" y="1021"/>
                  </a:lnTo>
                  <a:lnTo>
                    <a:pt x="416" y="1014"/>
                  </a:lnTo>
                  <a:lnTo>
                    <a:pt x="252" y="972"/>
                  </a:lnTo>
                  <a:lnTo>
                    <a:pt x="273" y="895"/>
                  </a:lnTo>
                  <a:lnTo>
                    <a:pt x="195" y="881"/>
                  </a:lnTo>
                  <a:lnTo>
                    <a:pt x="216" y="804"/>
                  </a:lnTo>
                  <a:lnTo>
                    <a:pt x="138" y="783"/>
                  </a:lnTo>
                  <a:lnTo>
                    <a:pt x="180" y="622"/>
                  </a:lnTo>
                  <a:lnTo>
                    <a:pt x="139" y="625"/>
                  </a:lnTo>
                  <a:lnTo>
                    <a:pt x="69" y="577"/>
                  </a:lnTo>
                  <a:lnTo>
                    <a:pt x="0" y="527"/>
                  </a:lnTo>
                  <a:lnTo>
                    <a:pt x="6" y="487"/>
                  </a:lnTo>
                  <a:lnTo>
                    <a:pt x="22" y="389"/>
                  </a:lnTo>
                  <a:lnTo>
                    <a:pt x="34" y="309"/>
                  </a:lnTo>
                  <a:lnTo>
                    <a:pt x="38" y="288"/>
                  </a:lnTo>
                  <a:lnTo>
                    <a:pt x="49" y="231"/>
                  </a:lnTo>
                  <a:lnTo>
                    <a:pt x="48" y="229"/>
                  </a:lnTo>
                  <a:lnTo>
                    <a:pt x="61" y="150"/>
                  </a:lnTo>
                  <a:lnTo>
                    <a:pt x="80" y="31"/>
                  </a:lnTo>
                  <a:lnTo>
                    <a:pt x="83" y="29"/>
                  </a:lnTo>
                  <a:lnTo>
                    <a:pt x="86" y="28"/>
                  </a:lnTo>
                  <a:lnTo>
                    <a:pt x="92" y="27"/>
                  </a:lnTo>
                  <a:lnTo>
                    <a:pt x="99" y="27"/>
                  </a:lnTo>
                  <a:lnTo>
                    <a:pt x="104" y="27"/>
                  </a:lnTo>
                  <a:lnTo>
                    <a:pt x="107" y="27"/>
                  </a:lnTo>
                  <a:lnTo>
                    <a:pt x="110" y="28"/>
                  </a:lnTo>
                  <a:lnTo>
                    <a:pt x="116" y="30"/>
                  </a:lnTo>
                  <a:lnTo>
                    <a:pt x="117" y="31"/>
                  </a:lnTo>
                  <a:lnTo>
                    <a:pt x="118" y="31"/>
                  </a:lnTo>
                  <a:lnTo>
                    <a:pt x="120" y="30"/>
                  </a:lnTo>
                  <a:lnTo>
                    <a:pt x="126" y="30"/>
                  </a:lnTo>
                  <a:lnTo>
                    <a:pt x="128" y="28"/>
                  </a:lnTo>
                  <a:lnTo>
                    <a:pt x="130" y="26"/>
                  </a:lnTo>
                  <a:lnTo>
                    <a:pt x="133" y="25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8" y="20"/>
                  </a:lnTo>
                  <a:lnTo>
                    <a:pt x="139" y="19"/>
                  </a:lnTo>
                  <a:lnTo>
                    <a:pt x="140" y="18"/>
                  </a:lnTo>
                  <a:lnTo>
                    <a:pt x="143" y="15"/>
                  </a:lnTo>
                  <a:lnTo>
                    <a:pt x="151" y="8"/>
                  </a:lnTo>
                  <a:lnTo>
                    <a:pt x="152" y="6"/>
                  </a:lnTo>
                  <a:lnTo>
                    <a:pt x="152" y="4"/>
                  </a:lnTo>
                  <a:lnTo>
                    <a:pt x="153" y="3"/>
                  </a:lnTo>
                  <a:lnTo>
                    <a:pt x="154" y="0"/>
                  </a:lnTo>
                  <a:lnTo>
                    <a:pt x="156" y="2"/>
                  </a:lnTo>
                  <a:lnTo>
                    <a:pt x="159" y="3"/>
                  </a:lnTo>
                  <a:lnTo>
                    <a:pt x="161" y="4"/>
                  </a:lnTo>
                  <a:lnTo>
                    <a:pt x="163" y="4"/>
                  </a:lnTo>
                  <a:lnTo>
                    <a:pt x="164" y="4"/>
                  </a:lnTo>
                  <a:lnTo>
                    <a:pt x="165" y="4"/>
                  </a:lnTo>
                  <a:lnTo>
                    <a:pt x="168" y="5"/>
                  </a:lnTo>
                  <a:lnTo>
                    <a:pt x="169" y="4"/>
                  </a:lnTo>
                  <a:lnTo>
                    <a:pt x="173" y="5"/>
                  </a:lnTo>
                  <a:lnTo>
                    <a:pt x="175" y="6"/>
                  </a:lnTo>
                  <a:lnTo>
                    <a:pt x="177" y="7"/>
                  </a:lnTo>
                  <a:lnTo>
                    <a:pt x="179" y="9"/>
                  </a:lnTo>
                  <a:lnTo>
                    <a:pt x="180" y="10"/>
                  </a:lnTo>
                  <a:lnTo>
                    <a:pt x="181" y="10"/>
                  </a:lnTo>
                  <a:lnTo>
                    <a:pt x="189" y="10"/>
                  </a:lnTo>
                  <a:lnTo>
                    <a:pt x="190" y="10"/>
                  </a:lnTo>
                  <a:lnTo>
                    <a:pt x="191" y="10"/>
                  </a:lnTo>
                  <a:lnTo>
                    <a:pt x="192" y="10"/>
                  </a:lnTo>
                  <a:lnTo>
                    <a:pt x="193" y="9"/>
                  </a:lnTo>
                  <a:lnTo>
                    <a:pt x="194" y="9"/>
                  </a:lnTo>
                  <a:lnTo>
                    <a:pt x="195" y="10"/>
                  </a:lnTo>
                  <a:lnTo>
                    <a:pt x="197" y="11"/>
                  </a:lnTo>
                  <a:lnTo>
                    <a:pt x="198" y="11"/>
                  </a:lnTo>
                  <a:lnTo>
                    <a:pt x="200" y="11"/>
                  </a:lnTo>
                  <a:lnTo>
                    <a:pt x="201" y="12"/>
                  </a:lnTo>
                  <a:lnTo>
                    <a:pt x="203" y="14"/>
                  </a:lnTo>
                  <a:lnTo>
                    <a:pt x="204" y="15"/>
                  </a:lnTo>
                  <a:lnTo>
                    <a:pt x="204" y="17"/>
                  </a:lnTo>
                  <a:lnTo>
                    <a:pt x="206" y="20"/>
                  </a:lnTo>
                  <a:lnTo>
                    <a:pt x="209" y="21"/>
                  </a:lnTo>
                  <a:lnTo>
                    <a:pt x="210" y="22"/>
                  </a:lnTo>
                  <a:lnTo>
                    <a:pt x="211" y="25"/>
                  </a:lnTo>
                  <a:lnTo>
                    <a:pt x="212" y="26"/>
                  </a:lnTo>
                  <a:lnTo>
                    <a:pt x="215" y="28"/>
                  </a:lnTo>
                  <a:lnTo>
                    <a:pt x="216" y="30"/>
                  </a:lnTo>
                  <a:lnTo>
                    <a:pt x="217" y="32"/>
                  </a:lnTo>
                  <a:lnTo>
                    <a:pt x="218" y="33"/>
                  </a:lnTo>
                  <a:lnTo>
                    <a:pt x="217" y="37"/>
                  </a:lnTo>
                  <a:lnTo>
                    <a:pt x="217" y="40"/>
                  </a:lnTo>
                  <a:lnTo>
                    <a:pt x="217" y="41"/>
                  </a:lnTo>
                  <a:lnTo>
                    <a:pt x="218" y="41"/>
                  </a:lnTo>
                  <a:lnTo>
                    <a:pt x="221" y="41"/>
                  </a:lnTo>
                  <a:lnTo>
                    <a:pt x="222" y="40"/>
                  </a:lnTo>
                  <a:lnTo>
                    <a:pt x="223" y="41"/>
                  </a:lnTo>
                  <a:lnTo>
                    <a:pt x="224" y="41"/>
                  </a:lnTo>
                  <a:lnTo>
                    <a:pt x="223" y="44"/>
                  </a:lnTo>
                  <a:lnTo>
                    <a:pt x="224" y="45"/>
                  </a:lnTo>
                  <a:lnTo>
                    <a:pt x="225" y="44"/>
                  </a:lnTo>
                  <a:lnTo>
                    <a:pt x="225" y="43"/>
                  </a:lnTo>
                  <a:lnTo>
                    <a:pt x="226" y="43"/>
                  </a:lnTo>
                  <a:lnTo>
                    <a:pt x="226" y="44"/>
                  </a:lnTo>
                  <a:lnTo>
                    <a:pt x="226" y="45"/>
                  </a:lnTo>
                  <a:lnTo>
                    <a:pt x="228" y="44"/>
                  </a:lnTo>
                  <a:lnTo>
                    <a:pt x="228" y="45"/>
                  </a:lnTo>
                  <a:lnTo>
                    <a:pt x="229" y="45"/>
                  </a:lnTo>
                  <a:lnTo>
                    <a:pt x="230" y="48"/>
                  </a:lnTo>
                  <a:lnTo>
                    <a:pt x="231" y="48"/>
                  </a:lnTo>
                  <a:lnTo>
                    <a:pt x="233" y="48"/>
                  </a:lnTo>
                  <a:lnTo>
                    <a:pt x="235" y="48"/>
                  </a:lnTo>
                  <a:lnTo>
                    <a:pt x="237" y="48"/>
                  </a:lnTo>
                  <a:lnTo>
                    <a:pt x="241" y="50"/>
                  </a:lnTo>
                  <a:lnTo>
                    <a:pt x="242" y="50"/>
                  </a:lnTo>
                  <a:lnTo>
                    <a:pt x="243" y="50"/>
                  </a:lnTo>
                  <a:lnTo>
                    <a:pt x="245" y="48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49" y="48"/>
                  </a:lnTo>
                  <a:lnTo>
                    <a:pt x="249" y="45"/>
                  </a:lnTo>
                  <a:lnTo>
                    <a:pt x="250" y="45"/>
                  </a:lnTo>
                  <a:lnTo>
                    <a:pt x="252" y="48"/>
                  </a:lnTo>
                  <a:lnTo>
                    <a:pt x="253" y="48"/>
                  </a:lnTo>
                  <a:lnTo>
                    <a:pt x="253" y="49"/>
                  </a:lnTo>
                  <a:lnTo>
                    <a:pt x="254" y="48"/>
                  </a:lnTo>
                  <a:lnTo>
                    <a:pt x="255" y="48"/>
                  </a:lnTo>
                  <a:lnTo>
                    <a:pt x="257" y="49"/>
                  </a:lnTo>
                  <a:lnTo>
                    <a:pt x="259" y="51"/>
                  </a:lnTo>
                  <a:lnTo>
                    <a:pt x="261" y="53"/>
                  </a:lnTo>
                  <a:lnTo>
                    <a:pt x="264" y="56"/>
                  </a:lnTo>
                  <a:lnTo>
                    <a:pt x="266" y="57"/>
                  </a:lnTo>
                  <a:lnTo>
                    <a:pt x="269" y="58"/>
                  </a:lnTo>
                  <a:lnTo>
                    <a:pt x="270" y="58"/>
                  </a:lnTo>
                  <a:lnTo>
                    <a:pt x="272" y="58"/>
                  </a:lnTo>
                  <a:lnTo>
                    <a:pt x="274" y="58"/>
                  </a:lnTo>
                  <a:lnTo>
                    <a:pt x="277" y="58"/>
                  </a:lnTo>
                  <a:lnTo>
                    <a:pt x="278" y="58"/>
                  </a:lnTo>
                  <a:lnTo>
                    <a:pt x="281" y="57"/>
                  </a:lnTo>
                  <a:lnTo>
                    <a:pt x="282" y="56"/>
                  </a:lnTo>
                  <a:lnTo>
                    <a:pt x="283" y="54"/>
                  </a:lnTo>
                  <a:lnTo>
                    <a:pt x="284" y="54"/>
                  </a:lnTo>
                  <a:lnTo>
                    <a:pt x="284" y="57"/>
                  </a:lnTo>
                  <a:lnTo>
                    <a:pt x="285" y="60"/>
                  </a:lnTo>
                  <a:lnTo>
                    <a:pt x="287" y="61"/>
                  </a:lnTo>
                  <a:lnTo>
                    <a:pt x="289" y="61"/>
                  </a:lnTo>
                  <a:lnTo>
                    <a:pt x="293" y="61"/>
                  </a:lnTo>
                  <a:lnTo>
                    <a:pt x="298" y="60"/>
                  </a:lnTo>
                  <a:lnTo>
                    <a:pt x="299" y="61"/>
                  </a:lnTo>
                  <a:lnTo>
                    <a:pt x="301" y="61"/>
                  </a:lnTo>
                  <a:lnTo>
                    <a:pt x="302" y="62"/>
                  </a:lnTo>
                  <a:lnTo>
                    <a:pt x="303" y="63"/>
                  </a:lnTo>
                  <a:lnTo>
                    <a:pt x="305" y="66"/>
                  </a:lnTo>
                  <a:lnTo>
                    <a:pt x="306" y="66"/>
                  </a:lnTo>
                  <a:lnTo>
                    <a:pt x="307" y="66"/>
                  </a:lnTo>
                  <a:lnTo>
                    <a:pt x="307" y="65"/>
                  </a:lnTo>
                  <a:lnTo>
                    <a:pt x="306" y="63"/>
                  </a:lnTo>
                  <a:lnTo>
                    <a:pt x="306" y="62"/>
                  </a:lnTo>
                  <a:lnTo>
                    <a:pt x="307" y="61"/>
                  </a:lnTo>
                  <a:lnTo>
                    <a:pt x="308" y="61"/>
                  </a:lnTo>
                  <a:lnTo>
                    <a:pt x="310" y="62"/>
                  </a:lnTo>
                  <a:lnTo>
                    <a:pt x="313" y="63"/>
                  </a:lnTo>
                  <a:lnTo>
                    <a:pt x="314" y="63"/>
                  </a:lnTo>
                  <a:lnTo>
                    <a:pt x="317" y="63"/>
                  </a:lnTo>
                  <a:lnTo>
                    <a:pt x="318" y="64"/>
                  </a:lnTo>
                  <a:lnTo>
                    <a:pt x="319" y="65"/>
                  </a:lnTo>
                  <a:lnTo>
                    <a:pt x="320" y="66"/>
                  </a:lnTo>
                  <a:lnTo>
                    <a:pt x="321" y="67"/>
                  </a:lnTo>
                  <a:lnTo>
                    <a:pt x="322" y="68"/>
                  </a:lnTo>
                  <a:lnTo>
                    <a:pt x="322" y="69"/>
                  </a:lnTo>
                  <a:lnTo>
                    <a:pt x="324" y="68"/>
                  </a:lnTo>
                  <a:lnTo>
                    <a:pt x="325" y="68"/>
                  </a:lnTo>
                  <a:lnTo>
                    <a:pt x="326" y="69"/>
                  </a:lnTo>
                  <a:lnTo>
                    <a:pt x="327" y="70"/>
                  </a:lnTo>
                  <a:lnTo>
                    <a:pt x="329" y="72"/>
                  </a:lnTo>
                  <a:lnTo>
                    <a:pt x="330" y="70"/>
                  </a:lnTo>
                  <a:lnTo>
                    <a:pt x="331" y="70"/>
                  </a:lnTo>
                  <a:lnTo>
                    <a:pt x="331" y="69"/>
                  </a:lnTo>
                  <a:lnTo>
                    <a:pt x="331" y="67"/>
                  </a:lnTo>
                  <a:lnTo>
                    <a:pt x="332" y="66"/>
                  </a:lnTo>
                  <a:lnTo>
                    <a:pt x="332" y="65"/>
                  </a:lnTo>
                  <a:lnTo>
                    <a:pt x="333" y="65"/>
                  </a:lnTo>
                  <a:lnTo>
                    <a:pt x="333" y="64"/>
                  </a:lnTo>
                  <a:lnTo>
                    <a:pt x="333" y="63"/>
                  </a:lnTo>
                  <a:lnTo>
                    <a:pt x="334" y="63"/>
                  </a:lnTo>
                  <a:lnTo>
                    <a:pt x="335" y="63"/>
                  </a:lnTo>
                  <a:lnTo>
                    <a:pt x="336" y="64"/>
                  </a:lnTo>
                  <a:lnTo>
                    <a:pt x="337" y="64"/>
                  </a:lnTo>
                  <a:lnTo>
                    <a:pt x="337" y="63"/>
                  </a:lnTo>
                  <a:lnTo>
                    <a:pt x="339" y="62"/>
                  </a:lnTo>
                  <a:lnTo>
                    <a:pt x="341" y="61"/>
                  </a:lnTo>
                  <a:lnTo>
                    <a:pt x="342" y="61"/>
                  </a:lnTo>
                  <a:lnTo>
                    <a:pt x="343" y="61"/>
                  </a:lnTo>
                  <a:lnTo>
                    <a:pt x="344" y="65"/>
                  </a:lnTo>
                  <a:lnTo>
                    <a:pt x="345" y="65"/>
                  </a:lnTo>
                  <a:lnTo>
                    <a:pt x="346" y="65"/>
                  </a:lnTo>
                  <a:lnTo>
                    <a:pt x="347" y="64"/>
                  </a:lnTo>
                  <a:lnTo>
                    <a:pt x="348" y="64"/>
                  </a:lnTo>
                  <a:lnTo>
                    <a:pt x="349" y="64"/>
                  </a:lnTo>
                  <a:lnTo>
                    <a:pt x="350" y="64"/>
                  </a:lnTo>
                  <a:lnTo>
                    <a:pt x="351" y="62"/>
                  </a:lnTo>
                  <a:lnTo>
                    <a:pt x="353" y="60"/>
                  </a:lnTo>
                  <a:lnTo>
                    <a:pt x="354" y="60"/>
                  </a:lnTo>
                  <a:lnTo>
                    <a:pt x="355" y="60"/>
                  </a:lnTo>
                  <a:lnTo>
                    <a:pt x="356" y="60"/>
                  </a:lnTo>
                  <a:lnTo>
                    <a:pt x="356" y="61"/>
                  </a:lnTo>
                  <a:lnTo>
                    <a:pt x="357" y="64"/>
                  </a:lnTo>
                  <a:lnTo>
                    <a:pt x="359" y="66"/>
                  </a:lnTo>
                  <a:lnTo>
                    <a:pt x="360" y="67"/>
                  </a:lnTo>
                  <a:lnTo>
                    <a:pt x="361" y="67"/>
                  </a:lnTo>
                  <a:lnTo>
                    <a:pt x="363" y="66"/>
                  </a:lnTo>
                  <a:lnTo>
                    <a:pt x="365" y="66"/>
                  </a:lnTo>
                  <a:lnTo>
                    <a:pt x="366" y="66"/>
                  </a:lnTo>
                  <a:lnTo>
                    <a:pt x="366" y="67"/>
                  </a:lnTo>
                  <a:lnTo>
                    <a:pt x="368" y="69"/>
                  </a:lnTo>
                  <a:lnTo>
                    <a:pt x="369" y="70"/>
                  </a:lnTo>
                  <a:lnTo>
                    <a:pt x="370" y="72"/>
                  </a:lnTo>
                  <a:lnTo>
                    <a:pt x="371" y="70"/>
                  </a:lnTo>
                  <a:lnTo>
                    <a:pt x="371" y="68"/>
                  </a:lnTo>
                  <a:lnTo>
                    <a:pt x="371" y="67"/>
                  </a:lnTo>
                  <a:lnTo>
                    <a:pt x="372" y="67"/>
                  </a:lnTo>
                  <a:lnTo>
                    <a:pt x="373" y="67"/>
                  </a:lnTo>
                  <a:lnTo>
                    <a:pt x="374" y="67"/>
                  </a:lnTo>
                  <a:lnTo>
                    <a:pt x="375" y="69"/>
                  </a:lnTo>
                  <a:lnTo>
                    <a:pt x="378" y="69"/>
                  </a:lnTo>
                  <a:lnTo>
                    <a:pt x="379" y="69"/>
                  </a:lnTo>
                  <a:lnTo>
                    <a:pt x="379" y="70"/>
                  </a:lnTo>
                  <a:lnTo>
                    <a:pt x="380" y="70"/>
                  </a:lnTo>
                  <a:lnTo>
                    <a:pt x="381" y="70"/>
                  </a:lnTo>
                  <a:lnTo>
                    <a:pt x="381" y="69"/>
                  </a:lnTo>
                  <a:lnTo>
                    <a:pt x="382" y="67"/>
                  </a:lnTo>
                  <a:lnTo>
                    <a:pt x="383" y="67"/>
                  </a:lnTo>
                  <a:lnTo>
                    <a:pt x="383" y="68"/>
                  </a:lnTo>
                  <a:lnTo>
                    <a:pt x="384" y="70"/>
                  </a:lnTo>
                  <a:lnTo>
                    <a:pt x="385" y="72"/>
                  </a:lnTo>
                  <a:lnTo>
                    <a:pt x="386" y="72"/>
                  </a:lnTo>
                  <a:lnTo>
                    <a:pt x="390" y="70"/>
                  </a:lnTo>
                  <a:lnTo>
                    <a:pt x="392" y="69"/>
                  </a:lnTo>
                  <a:lnTo>
                    <a:pt x="396" y="67"/>
                  </a:lnTo>
                  <a:lnTo>
                    <a:pt x="404" y="61"/>
                  </a:lnTo>
                  <a:lnTo>
                    <a:pt x="406" y="62"/>
                  </a:lnTo>
                  <a:lnTo>
                    <a:pt x="407" y="61"/>
                  </a:lnTo>
                  <a:lnTo>
                    <a:pt x="408" y="62"/>
                  </a:lnTo>
                  <a:lnTo>
                    <a:pt x="409" y="63"/>
                  </a:lnTo>
                  <a:lnTo>
                    <a:pt x="409" y="64"/>
                  </a:lnTo>
                  <a:lnTo>
                    <a:pt x="409" y="65"/>
                  </a:lnTo>
                  <a:lnTo>
                    <a:pt x="410" y="64"/>
                  </a:lnTo>
                  <a:lnTo>
                    <a:pt x="411" y="63"/>
                  </a:lnTo>
                  <a:lnTo>
                    <a:pt x="413" y="63"/>
                  </a:lnTo>
                  <a:lnTo>
                    <a:pt x="415" y="63"/>
                  </a:lnTo>
                  <a:lnTo>
                    <a:pt x="415" y="64"/>
                  </a:lnTo>
                  <a:lnTo>
                    <a:pt x="415" y="65"/>
                  </a:lnTo>
                  <a:lnTo>
                    <a:pt x="415" y="66"/>
                  </a:lnTo>
                  <a:lnTo>
                    <a:pt x="415" y="68"/>
                  </a:lnTo>
                  <a:lnTo>
                    <a:pt x="417" y="70"/>
                  </a:lnTo>
                  <a:lnTo>
                    <a:pt x="417" y="74"/>
                  </a:lnTo>
                  <a:lnTo>
                    <a:pt x="420" y="75"/>
                  </a:lnTo>
                  <a:lnTo>
                    <a:pt x="421" y="75"/>
                  </a:lnTo>
                  <a:lnTo>
                    <a:pt x="425" y="76"/>
                  </a:lnTo>
                  <a:lnTo>
                    <a:pt x="433" y="80"/>
                  </a:lnTo>
                  <a:lnTo>
                    <a:pt x="434" y="81"/>
                  </a:lnTo>
                  <a:lnTo>
                    <a:pt x="437" y="85"/>
                  </a:lnTo>
                  <a:lnTo>
                    <a:pt x="440" y="86"/>
                  </a:lnTo>
                  <a:lnTo>
                    <a:pt x="441" y="86"/>
                  </a:lnTo>
                  <a:lnTo>
                    <a:pt x="443" y="85"/>
                  </a:lnTo>
                  <a:lnTo>
                    <a:pt x="445" y="86"/>
                  </a:lnTo>
                  <a:lnTo>
                    <a:pt x="446" y="87"/>
                  </a:lnTo>
                  <a:lnTo>
                    <a:pt x="446" y="88"/>
                  </a:lnTo>
                  <a:lnTo>
                    <a:pt x="447" y="89"/>
                  </a:lnTo>
                  <a:lnTo>
                    <a:pt x="449" y="89"/>
                  </a:lnTo>
                  <a:lnTo>
                    <a:pt x="450" y="86"/>
                  </a:lnTo>
                  <a:lnTo>
                    <a:pt x="453" y="84"/>
                  </a:lnTo>
                  <a:lnTo>
                    <a:pt x="456" y="83"/>
                  </a:lnTo>
                  <a:lnTo>
                    <a:pt x="456" y="80"/>
                  </a:lnTo>
                  <a:lnTo>
                    <a:pt x="458" y="80"/>
                  </a:lnTo>
                  <a:lnTo>
                    <a:pt x="462" y="84"/>
                  </a:lnTo>
                  <a:lnTo>
                    <a:pt x="463" y="84"/>
                  </a:lnTo>
                  <a:lnTo>
                    <a:pt x="465" y="83"/>
                  </a:lnTo>
                  <a:lnTo>
                    <a:pt x="466" y="83"/>
                  </a:lnTo>
                  <a:lnTo>
                    <a:pt x="466" y="84"/>
                  </a:lnTo>
                  <a:lnTo>
                    <a:pt x="466" y="87"/>
                  </a:lnTo>
                  <a:lnTo>
                    <a:pt x="467" y="87"/>
                  </a:lnTo>
                  <a:lnTo>
                    <a:pt x="471" y="86"/>
                  </a:lnTo>
                  <a:lnTo>
                    <a:pt x="473" y="86"/>
                  </a:lnTo>
                  <a:lnTo>
                    <a:pt x="475" y="85"/>
                  </a:lnTo>
                  <a:lnTo>
                    <a:pt x="479" y="86"/>
                  </a:lnTo>
                  <a:lnTo>
                    <a:pt x="481" y="86"/>
                  </a:lnTo>
                  <a:lnTo>
                    <a:pt x="487" y="86"/>
                  </a:lnTo>
                  <a:lnTo>
                    <a:pt x="488" y="84"/>
                  </a:lnTo>
                  <a:lnTo>
                    <a:pt x="488" y="83"/>
                  </a:lnTo>
                  <a:lnTo>
                    <a:pt x="489" y="83"/>
                  </a:lnTo>
                  <a:lnTo>
                    <a:pt x="491" y="86"/>
                  </a:lnTo>
                  <a:lnTo>
                    <a:pt x="493" y="87"/>
                  </a:lnTo>
                  <a:lnTo>
                    <a:pt x="495" y="91"/>
                  </a:lnTo>
                  <a:lnTo>
                    <a:pt x="498" y="91"/>
                  </a:lnTo>
                  <a:lnTo>
                    <a:pt x="499" y="91"/>
                  </a:lnTo>
                  <a:lnTo>
                    <a:pt x="500" y="91"/>
                  </a:lnTo>
                  <a:lnTo>
                    <a:pt x="501" y="92"/>
                  </a:lnTo>
                  <a:lnTo>
                    <a:pt x="502" y="95"/>
                  </a:lnTo>
                  <a:lnTo>
                    <a:pt x="503" y="95"/>
                  </a:lnTo>
                  <a:lnTo>
                    <a:pt x="504" y="93"/>
                  </a:lnTo>
                  <a:lnTo>
                    <a:pt x="505" y="93"/>
                  </a:lnTo>
                  <a:lnTo>
                    <a:pt x="507" y="96"/>
                  </a:lnTo>
                  <a:lnTo>
                    <a:pt x="512" y="98"/>
                  </a:lnTo>
                  <a:lnTo>
                    <a:pt x="516" y="97"/>
                  </a:lnTo>
                  <a:lnTo>
                    <a:pt x="517" y="97"/>
                  </a:lnTo>
                  <a:lnTo>
                    <a:pt x="519" y="96"/>
                  </a:lnTo>
                  <a:lnTo>
                    <a:pt x="523" y="97"/>
                  </a:lnTo>
                  <a:lnTo>
                    <a:pt x="524" y="96"/>
                  </a:lnTo>
                  <a:lnTo>
                    <a:pt x="525" y="96"/>
                  </a:lnTo>
                  <a:lnTo>
                    <a:pt x="525" y="97"/>
                  </a:lnTo>
                  <a:lnTo>
                    <a:pt x="527" y="99"/>
                  </a:lnTo>
                  <a:lnTo>
                    <a:pt x="528" y="99"/>
                  </a:lnTo>
                  <a:lnTo>
                    <a:pt x="530" y="96"/>
                  </a:lnTo>
                  <a:lnTo>
                    <a:pt x="530" y="93"/>
                  </a:lnTo>
                  <a:lnTo>
                    <a:pt x="531" y="95"/>
                  </a:lnTo>
                  <a:lnTo>
                    <a:pt x="533" y="95"/>
                  </a:lnTo>
                  <a:lnTo>
                    <a:pt x="534" y="93"/>
                  </a:lnTo>
                  <a:lnTo>
                    <a:pt x="535" y="90"/>
                  </a:lnTo>
                  <a:lnTo>
                    <a:pt x="536" y="90"/>
                  </a:lnTo>
                  <a:lnTo>
                    <a:pt x="538" y="90"/>
                  </a:lnTo>
                  <a:lnTo>
                    <a:pt x="539" y="91"/>
                  </a:lnTo>
                  <a:lnTo>
                    <a:pt x="541" y="91"/>
                  </a:lnTo>
                  <a:lnTo>
                    <a:pt x="541" y="89"/>
                  </a:lnTo>
                  <a:lnTo>
                    <a:pt x="541" y="88"/>
                  </a:lnTo>
                  <a:lnTo>
                    <a:pt x="542" y="88"/>
                  </a:lnTo>
                  <a:lnTo>
                    <a:pt x="543" y="88"/>
                  </a:lnTo>
                  <a:lnTo>
                    <a:pt x="545" y="90"/>
                  </a:lnTo>
                  <a:lnTo>
                    <a:pt x="546" y="91"/>
                  </a:lnTo>
                  <a:lnTo>
                    <a:pt x="548" y="88"/>
                  </a:lnTo>
                  <a:lnTo>
                    <a:pt x="549" y="88"/>
                  </a:lnTo>
                  <a:lnTo>
                    <a:pt x="549" y="91"/>
                  </a:lnTo>
                  <a:lnTo>
                    <a:pt x="550" y="91"/>
                  </a:lnTo>
                  <a:lnTo>
                    <a:pt x="554" y="92"/>
                  </a:lnTo>
                  <a:lnTo>
                    <a:pt x="555" y="91"/>
                  </a:lnTo>
                  <a:lnTo>
                    <a:pt x="558" y="90"/>
                  </a:lnTo>
                  <a:lnTo>
                    <a:pt x="560" y="90"/>
                  </a:lnTo>
                  <a:lnTo>
                    <a:pt x="562" y="89"/>
                  </a:lnTo>
                  <a:lnTo>
                    <a:pt x="564" y="88"/>
                  </a:lnTo>
                  <a:lnTo>
                    <a:pt x="564" y="87"/>
                  </a:lnTo>
                  <a:lnTo>
                    <a:pt x="565" y="84"/>
                  </a:lnTo>
                  <a:lnTo>
                    <a:pt x="566" y="83"/>
                  </a:lnTo>
                  <a:lnTo>
                    <a:pt x="569" y="85"/>
                  </a:lnTo>
                  <a:lnTo>
                    <a:pt x="570" y="85"/>
                  </a:lnTo>
                  <a:lnTo>
                    <a:pt x="572" y="85"/>
                  </a:lnTo>
                  <a:lnTo>
                    <a:pt x="574" y="84"/>
                  </a:lnTo>
                  <a:lnTo>
                    <a:pt x="575" y="85"/>
                  </a:lnTo>
                  <a:lnTo>
                    <a:pt x="577" y="87"/>
                  </a:lnTo>
                  <a:lnTo>
                    <a:pt x="579" y="85"/>
                  </a:lnTo>
                  <a:lnTo>
                    <a:pt x="583" y="85"/>
                  </a:lnTo>
                  <a:lnTo>
                    <a:pt x="583" y="86"/>
                  </a:lnTo>
                  <a:lnTo>
                    <a:pt x="584" y="88"/>
                  </a:lnTo>
                  <a:lnTo>
                    <a:pt x="584" y="90"/>
                  </a:lnTo>
                  <a:lnTo>
                    <a:pt x="585" y="90"/>
                  </a:lnTo>
                  <a:lnTo>
                    <a:pt x="590" y="90"/>
                  </a:lnTo>
                  <a:lnTo>
                    <a:pt x="593" y="87"/>
                  </a:lnTo>
                  <a:lnTo>
                    <a:pt x="594" y="87"/>
                  </a:lnTo>
                  <a:lnTo>
                    <a:pt x="595" y="87"/>
                  </a:lnTo>
                  <a:lnTo>
                    <a:pt x="596" y="87"/>
                  </a:lnTo>
                  <a:lnTo>
                    <a:pt x="598" y="85"/>
                  </a:lnTo>
                  <a:lnTo>
                    <a:pt x="600" y="84"/>
                  </a:lnTo>
                  <a:lnTo>
                    <a:pt x="601" y="85"/>
                  </a:lnTo>
                  <a:lnTo>
                    <a:pt x="601" y="87"/>
                  </a:lnTo>
                  <a:lnTo>
                    <a:pt x="603" y="88"/>
                  </a:lnTo>
                  <a:lnTo>
                    <a:pt x="606" y="89"/>
                  </a:lnTo>
                  <a:lnTo>
                    <a:pt x="606" y="88"/>
                  </a:lnTo>
                  <a:lnTo>
                    <a:pt x="606" y="84"/>
                  </a:lnTo>
                  <a:lnTo>
                    <a:pt x="607" y="83"/>
                  </a:lnTo>
                  <a:lnTo>
                    <a:pt x="609" y="83"/>
                  </a:lnTo>
                  <a:lnTo>
                    <a:pt x="610" y="79"/>
                  </a:lnTo>
                  <a:lnTo>
                    <a:pt x="611" y="78"/>
                  </a:lnTo>
                  <a:lnTo>
                    <a:pt x="613" y="77"/>
                  </a:lnTo>
                  <a:lnTo>
                    <a:pt x="614" y="79"/>
                  </a:lnTo>
                  <a:lnTo>
                    <a:pt x="615" y="79"/>
                  </a:lnTo>
                  <a:lnTo>
                    <a:pt x="617" y="81"/>
                  </a:lnTo>
                  <a:lnTo>
                    <a:pt x="619" y="83"/>
                  </a:lnTo>
                  <a:lnTo>
                    <a:pt x="621" y="83"/>
                  </a:lnTo>
                  <a:lnTo>
                    <a:pt x="622" y="83"/>
                  </a:lnTo>
                  <a:lnTo>
                    <a:pt x="623" y="81"/>
                  </a:lnTo>
                  <a:lnTo>
                    <a:pt x="624" y="79"/>
                  </a:lnTo>
                  <a:lnTo>
                    <a:pt x="626" y="78"/>
                  </a:lnTo>
                  <a:lnTo>
                    <a:pt x="626" y="76"/>
                  </a:lnTo>
                  <a:lnTo>
                    <a:pt x="627" y="75"/>
                  </a:lnTo>
                  <a:lnTo>
                    <a:pt x="629" y="74"/>
                  </a:lnTo>
                  <a:lnTo>
                    <a:pt x="632" y="74"/>
                  </a:lnTo>
                  <a:lnTo>
                    <a:pt x="632" y="75"/>
                  </a:lnTo>
                  <a:lnTo>
                    <a:pt x="630" y="77"/>
                  </a:lnTo>
                  <a:lnTo>
                    <a:pt x="631" y="78"/>
                  </a:lnTo>
                  <a:lnTo>
                    <a:pt x="632" y="79"/>
                  </a:lnTo>
                  <a:lnTo>
                    <a:pt x="632" y="81"/>
                  </a:lnTo>
                  <a:lnTo>
                    <a:pt x="635" y="83"/>
                  </a:lnTo>
                  <a:lnTo>
                    <a:pt x="636" y="83"/>
                  </a:lnTo>
                  <a:lnTo>
                    <a:pt x="639" y="81"/>
                  </a:lnTo>
                  <a:lnTo>
                    <a:pt x="641" y="80"/>
                  </a:lnTo>
                  <a:lnTo>
                    <a:pt x="642" y="80"/>
                  </a:lnTo>
                  <a:lnTo>
                    <a:pt x="643" y="83"/>
                  </a:lnTo>
                  <a:lnTo>
                    <a:pt x="644" y="83"/>
                  </a:lnTo>
                  <a:lnTo>
                    <a:pt x="646" y="83"/>
                  </a:lnTo>
                  <a:lnTo>
                    <a:pt x="648" y="84"/>
                  </a:lnTo>
                  <a:lnTo>
                    <a:pt x="649" y="83"/>
                  </a:lnTo>
                  <a:lnTo>
                    <a:pt x="649" y="81"/>
                  </a:lnTo>
                  <a:lnTo>
                    <a:pt x="649" y="80"/>
                  </a:lnTo>
                  <a:lnTo>
                    <a:pt x="649" y="79"/>
                  </a:lnTo>
                  <a:lnTo>
                    <a:pt x="650" y="78"/>
                  </a:lnTo>
                  <a:lnTo>
                    <a:pt x="653" y="78"/>
                  </a:lnTo>
                  <a:lnTo>
                    <a:pt x="654" y="78"/>
                  </a:lnTo>
                  <a:lnTo>
                    <a:pt x="655" y="76"/>
                  </a:lnTo>
                  <a:lnTo>
                    <a:pt x="655" y="75"/>
                  </a:lnTo>
                  <a:lnTo>
                    <a:pt x="656" y="75"/>
                  </a:lnTo>
                  <a:lnTo>
                    <a:pt x="657" y="75"/>
                  </a:lnTo>
                  <a:lnTo>
                    <a:pt x="657" y="78"/>
                  </a:lnTo>
                  <a:lnTo>
                    <a:pt x="659" y="79"/>
                  </a:lnTo>
                  <a:lnTo>
                    <a:pt x="660" y="81"/>
                  </a:lnTo>
                  <a:lnTo>
                    <a:pt x="662" y="81"/>
                  </a:lnTo>
                  <a:lnTo>
                    <a:pt x="663" y="83"/>
                  </a:lnTo>
                  <a:lnTo>
                    <a:pt x="666" y="84"/>
                  </a:lnTo>
                  <a:lnTo>
                    <a:pt x="670" y="84"/>
                  </a:lnTo>
                  <a:lnTo>
                    <a:pt x="671" y="84"/>
                  </a:lnTo>
                  <a:lnTo>
                    <a:pt x="671" y="81"/>
                  </a:lnTo>
                  <a:lnTo>
                    <a:pt x="672" y="80"/>
                  </a:lnTo>
                  <a:lnTo>
                    <a:pt x="673" y="80"/>
                  </a:lnTo>
                  <a:lnTo>
                    <a:pt x="675" y="81"/>
                  </a:lnTo>
                  <a:lnTo>
                    <a:pt x="677" y="81"/>
                  </a:lnTo>
                  <a:lnTo>
                    <a:pt x="677" y="79"/>
                  </a:lnTo>
                  <a:lnTo>
                    <a:pt x="678" y="77"/>
                  </a:lnTo>
                  <a:lnTo>
                    <a:pt x="675" y="76"/>
                  </a:lnTo>
                  <a:lnTo>
                    <a:pt x="675" y="75"/>
                  </a:lnTo>
                  <a:lnTo>
                    <a:pt x="678" y="73"/>
                  </a:lnTo>
                  <a:lnTo>
                    <a:pt x="680" y="72"/>
                  </a:lnTo>
                  <a:lnTo>
                    <a:pt x="681" y="72"/>
                  </a:lnTo>
                  <a:lnTo>
                    <a:pt x="682" y="73"/>
                  </a:lnTo>
                  <a:lnTo>
                    <a:pt x="684" y="72"/>
                  </a:lnTo>
                  <a:lnTo>
                    <a:pt x="687" y="72"/>
                  </a:lnTo>
                  <a:lnTo>
                    <a:pt x="689" y="69"/>
                  </a:lnTo>
                  <a:lnTo>
                    <a:pt x="690" y="69"/>
                  </a:lnTo>
                  <a:lnTo>
                    <a:pt x="691" y="69"/>
                  </a:lnTo>
                  <a:lnTo>
                    <a:pt x="692" y="72"/>
                  </a:lnTo>
                  <a:lnTo>
                    <a:pt x="693" y="72"/>
                  </a:lnTo>
                  <a:lnTo>
                    <a:pt x="693" y="69"/>
                  </a:lnTo>
                  <a:lnTo>
                    <a:pt x="694" y="68"/>
                  </a:lnTo>
                  <a:lnTo>
                    <a:pt x="694" y="66"/>
                  </a:lnTo>
                  <a:lnTo>
                    <a:pt x="695" y="65"/>
                  </a:lnTo>
                  <a:lnTo>
                    <a:pt x="696" y="66"/>
                  </a:lnTo>
                  <a:lnTo>
                    <a:pt x="697" y="67"/>
                  </a:lnTo>
                  <a:lnTo>
                    <a:pt x="699" y="66"/>
                  </a:lnTo>
                  <a:lnTo>
                    <a:pt x="702" y="66"/>
                  </a:lnTo>
                  <a:lnTo>
                    <a:pt x="703" y="66"/>
                  </a:lnTo>
                  <a:lnTo>
                    <a:pt x="703" y="64"/>
                  </a:lnTo>
                  <a:lnTo>
                    <a:pt x="704" y="64"/>
                  </a:lnTo>
                  <a:lnTo>
                    <a:pt x="705" y="64"/>
                  </a:lnTo>
                  <a:lnTo>
                    <a:pt x="706" y="63"/>
                  </a:lnTo>
                  <a:lnTo>
                    <a:pt x="707" y="62"/>
                  </a:lnTo>
                  <a:lnTo>
                    <a:pt x="708" y="61"/>
                  </a:lnTo>
                  <a:lnTo>
                    <a:pt x="710" y="61"/>
                  </a:lnTo>
                  <a:lnTo>
                    <a:pt x="711" y="61"/>
                  </a:lnTo>
                  <a:lnTo>
                    <a:pt x="713" y="63"/>
                  </a:lnTo>
                  <a:lnTo>
                    <a:pt x="725" y="78"/>
                  </a:lnTo>
                  <a:lnTo>
                    <a:pt x="731" y="67"/>
                  </a:lnTo>
                  <a:lnTo>
                    <a:pt x="751" y="72"/>
                  </a:lnTo>
                  <a:lnTo>
                    <a:pt x="755" y="61"/>
                  </a:lnTo>
                  <a:lnTo>
                    <a:pt x="762" y="62"/>
                  </a:lnTo>
                  <a:lnTo>
                    <a:pt x="764" y="54"/>
                  </a:lnTo>
                  <a:lnTo>
                    <a:pt x="757" y="55"/>
                  </a:lnTo>
                  <a:lnTo>
                    <a:pt x="753" y="49"/>
                  </a:lnTo>
                  <a:lnTo>
                    <a:pt x="781" y="29"/>
                  </a:lnTo>
                  <a:lnTo>
                    <a:pt x="790" y="31"/>
                  </a:lnTo>
                  <a:lnTo>
                    <a:pt x="810" y="58"/>
                  </a:lnTo>
                  <a:lnTo>
                    <a:pt x="837" y="39"/>
                  </a:lnTo>
                  <a:lnTo>
                    <a:pt x="838" y="37"/>
                  </a:lnTo>
                  <a:lnTo>
                    <a:pt x="843" y="40"/>
                  </a:lnTo>
                  <a:lnTo>
                    <a:pt x="846" y="40"/>
                  </a:lnTo>
                  <a:lnTo>
                    <a:pt x="847" y="41"/>
                  </a:lnTo>
                  <a:lnTo>
                    <a:pt x="848" y="40"/>
                  </a:lnTo>
                  <a:lnTo>
                    <a:pt x="849" y="40"/>
                  </a:lnTo>
                  <a:lnTo>
                    <a:pt x="852" y="39"/>
                  </a:lnTo>
                  <a:lnTo>
                    <a:pt x="853" y="40"/>
                  </a:lnTo>
                  <a:lnTo>
                    <a:pt x="858" y="40"/>
                  </a:lnTo>
                  <a:lnTo>
                    <a:pt x="858" y="41"/>
                  </a:lnTo>
                  <a:lnTo>
                    <a:pt x="860" y="43"/>
                  </a:lnTo>
                  <a:lnTo>
                    <a:pt x="859" y="45"/>
                  </a:lnTo>
                  <a:lnTo>
                    <a:pt x="860" y="46"/>
                  </a:lnTo>
                  <a:lnTo>
                    <a:pt x="860" y="49"/>
                  </a:lnTo>
                  <a:lnTo>
                    <a:pt x="862" y="49"/>
                  </a:lnTo>
                  <a:lnTo>
                    <a:pt x="863" y="49"/>
                  </a:lnTo>
                  <a:lnTo>
                    <a:pt x="865" y="49"/>
                  </a:lnTo>
                  <a:lnTo>
                    <a:pt x="865" y="50"/>
                  </a:lnTo>
                  <a:lnTo>
                    <a:pt x="865" y="51"/>
                  </a:lnTo>
                  <a:lnTo>
                    <a:pt x="864" y="51"/>
                  </a:lnTo>
                  <a:lnTo>
                    <a:pt x="864" y="52"/>
                  </a:lnTo>
                  <a:lnTo>
                    <a:pt x="864" y="53"/>
                  </a:lnTo>
                  <a:lnTo>
                    <a:pt x="865" y="54"/>
                  </a:lnTo>
                  <a:lnTo>
                    <a:pt x="865" y="55"/>
                  </a:lnTo>
                  <a:lnTo>
                    <a:pt x="867" y="54"/>
                  </a:lnTo>
                  <a:lnTo>
                    <a:pt x="869" y="53"/>
                  </a:lnTo>
                  <a:lnTo>
                    <a:pt x="870" y="52"/>
                  </a:lnTo>
                  <a:lnTo>
                    <a:pt x="870" y="51"/>
                  </a:lnTo>
                  <a:lnTo>
                    <a:pt x="871" y="50"/>
                  </a:lnTo>
                  <a:lnTo>
                    <a:pt x="872" y="49"/>
                  </a:lnTo>
                  <a:lnTo>
                    <a:pt x="873" y="49"/>
                  </a:lnTo>
                  <a:lnTo>
                    <a:pt x="874" y="50"/>
                  </a:lnTo>
                  <a:lnTo>
                    <a:pt x="876" y="51"/>
                  </a:lnTo>
                  <a:lnTo>
                    <a:pt x="876" y="52"/>
                  </a:lnTo>
                  <a:lnTo>
                    <a:pt x="877" y="53"/>
                  </a:lnTo>
                  <a:lnTo>
                    <a:pt x="878" y="53"/>
                  </a:lnTo>
                  <a:lnTo>
                    <a:pt x="879" y="53"/>
                  </a:lnTo>
                  <a:lnTo>
                    <a:pt x="881" y="52"/>
                  </a:lnTo>
                  <a:lnTo>
                    <a:pt x="881" y="49"/>
                  </a:lnTo>
                  <a:lnTo>
                    <a:pt x="881" y="48"/>
                  </a:lnTo>
                  <a:lnTo>
                    <a:pt x="882" y="49"/>
                  </a:lnTo>
                  <a:lnTo>
                    <a:pt x="883" y="49"/>
                  </a:lnTo>
                  <a:lnTo>
                    <a:pt x="883" y="50"/>
                  </a:lnTo>
                  <a:lnTo>
                    <a:pt x="884" y="50"/>
                  </a:lnTo>
                  <a:lnTo>
                    <a:pt x="885" y="49"/>
                  </a:lnTo>
                  <a:lnTo>
                    <a:pt x="885" y="48"/>
                  </a:lnTo>
                  <a:lnTo>
                    <a:pt x="886" y="46"/>
                  </a:lnTo>
                  <a:lnTo>
                    <a:pt x="887" y="44"/>
                  </a:lnTo>
                  <a:lnTo>
                    <a:pt x="888" y="43"/>
                  </a:lnTo>
                  <a:lnTo>
                    <a:pt x="889" y="42"/>
                  </a:lnTo>
                  <a:lnTo>
                    <a:pt x="890" y="42"/>
                  </a:lnTo>
                  <a:lnTo>
                    <a:pt x="891" y="43"/>
                  </a:lnTo>
                  <a:lnTo>
                    <a:pt x="891" y="46"/>
                  </a:lnTo>
                  <a:lnTo>
                    <a:pt x="891" y="49"/>
                  </a:lnTo>
                  <a:lnTo>
                    <a:pt x="891" y="50"/>
                  </a:lnTo>
                  <a:lnTo>
                    <a:pt x="893" y="50"/>
                  </a:lnTo>
                  <a:lnTo>
                    <a:pt x="894" y="50"/>
                  </a:lnTo>
                  <a:lnTo>
                    <a:pt x="896" y="50"/>
                  </a:lnTo>
                  <a:lnTo>
                    <a:pt x="896" y="49"/>
                  </a:lnTo>
                  <a:lnTo>
                    <a:pt x="897" y="49"/>
                  </a:lnTo>
                  <a:lnTo>
                    <a:pt x="897" y="48"/>
                  </a:lnTo>
                  <a:lnTo>
                    <a:pt x="899" y="45"/>
                  </a:lnTo>
                  <a:lnTo>
                    <a:pt x="901" y="44"/>
                  </a:lnTo>
                  <a:lnTo>
                    <a:pt x="902" y="43"/>
                  </a:lnTo>
                  <a:lnTo>
                    <a:pt x="908" y="42"/>
                  </a:lnTo>
                  <a:lnTo>
                    <a:pt x="912" y="40"/>
                  </a:lnTo>
                  <a:lnTo>
                    <a:pt x="915" y="40"/>
                  </a:lnTo>
                  <a:lnTo>
                    <a:pt x="918" y="40"/>
                  </a:lnTo>
                  <a:lnTo>
                    <a:pt x="923" y="40"/>
                  </a:lnTo>
                  <a:lnTo>
                    <a:pt x="927" y="41"/>
                  </a:lnTo>
                  <a:lnTo>
                    <a:pt x="931" y="42"/>
                  </a:lnTo>
                  <a:lnTo>
                    <a:pt x="934" y="42"/>
                  </a:lnTo>
                  <a:lnTo>
                    <a:pt x="938" y="42"/>
                  </a:lnTo>
                  <a:lnTo>
                    <a:pt x="942" y="42"/>
                  </a:lnTo>
                  <a:lnTo>
                    <a:pt x="944" y="41"/>
                  </a:lnTo>
                  <a:lnTo>
                    <a:pt x="944" y="42"/>
                  </a:lnTo>
                  <a:lnTo>
                    <a:pt x="948" y="4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6" name="Freeform 3170"/>
            <p:cNvSpPr>
              <a:spLocks/>
            </p:cNvSpPr>
            <p:nvPr/>
          </p:nvSpPr>
          <p:spPr bwMode="auto">
            <a:xfrm>
              <a:off x="2337435" y="2269490"/>
              <a:ext cx="506730" cy="673100"/>
            </a:xfrm>
            <a:custGeom>
              <a:avLst/>
              <a:gdLst>
                <a:gd name="T0" fmla="*/ 80010 w 798"/>
                <a:gd name="T1" fmla="*/ 127000 h 1060"/>
                <a:gd name="T2" fmla="*/ 73660 w 798"/>
                <a:gd name="T3" fmla="*/ 137795 h 1060"/>
                <a:gd name="T4" fmla="*/ 62865 w 798"/>
                <a:gd name="T5" fmla="*/ 125730 h 1060"/>
                <a:gd name="T6" fmla="*/ 69215 w 798"/>
                <a:gd name="T7" fmla="*/ 115570 h 1060"/>
                <a:gd name="T8" fmla="*/ 59055 w 798"/>
                <a:gd name="T9" fmla="*/ 82550 h 1060"/>
                <a:gd name="T10" fmla="*/ 39370 w 798"/>
                <a:gd name="T11" fmla="*/ 86360 h 1060"/>
                <a:gd name="T12" fmla="*/ 38100 w 798"/>
                <a:gd name="T13" fmla="*/ 107950 h 1060"/>
                <a:gd name="T14" fmla="*/ 13970 w 798"/>
                <a:gd name="T15" fmla="*/ 108585 h 1060"/>
                <a:gd name="T16" fmla="*/ 12065 w 798"/>
                <a:gd name="T17" fmla="*/ 120650 h 1060"/>
                <a:gd name="T18" fmla="*/ 37465 w 798"/>
                <a:gd name="T19" fmla="*/ 195580 h 1060"/>
                <a:gd name="T20" fmla="*/ 62230 w 798"/>
                <a:gd name="T21" fmla="*/ 210820 h 1060"/>
                <a:gd name="T22" fmla="*/ 62230 w 798"/>
                <a:gd name="T23" fmla="*/ 240030 h 1060"/>
                <a:gd name="T24" fmla="*/ 74295 w 798"/>
                <a:gd name="T25" fmla="*/ 257175 h 1060"/>
                <a:gd name="T26" fmla="*/ 140335 w 798"/>
                <a:gd name="T27" fmla="*/ 316865 h 1060"/>
                <a:gd name="T28" fmla="*/ 138430 w 798"/>
                <a:gd name="T29" fmla="*/ 361315 h 1060"/>
                <a:gd name="T30" fmla="*/ 235585 w 798"/>
                <a:gd name="T31" fmla="*/ 358775 h 1060"/>
                <a:gd name="T32" fmla="*/ 339725 w 798"/>
                <a:gd name="T33" fmla="*/ 403860 h 1060"/>
                <a:gd name="T34" fmla="*/ 347345 w 798"/>
                <a:gd name="T35" fmla="*/ 401955 h 1060"/>
                <a:gd name="T36" fmla="*/ 349885 w 798"/>
                <a:gd name="T37" fmla="*/ 398780 h 1060"/>
                <a:gd name="T38" fmla="*/ 352425 w 798"/>
                <a:gd name="T39" fmla="*/ 398780 h 1060"/>
                <a:gd name="T40" fmla="*/ 355600 w 798"/>
                <a:gd name="T41" fmla="*/ 401955 h 1060"/>
                <a:gd name="T42" fmla="*/ 352425 w 798"/>
                <a:gd name="T43" fmla="*/ 408940 h 1060"/>
                <a:gd name="T44" fmla="*/ 349885 w 798"/>
                <a:gd name="T45" fmla="*/ 407670 h 1060"/>
                <a:gd name="T46" fmla="*/ 347345 w 798"/>
                <a:gd name="T47" fmla="*/ 405765 h 1060"/>
                <a:gd name="T48" fmla="*/ 344170 w 798"/>
                <a:gd name="T49" fmla="*/ 412115 h 1060"/>
                <a:gd name="T50" fmla="*/ 334010 w 798"/>
                <a:gd name="T51" fmla="*/ 419100 h 1060"/>
                <a:gd name="T52" fmla="*/ 335280 w 798"/>
                <a:gd name="T53" fmla="*/ 421005 h 1060"/>
                <a:gd name="T54" fmla="*/ 339090 w 798"/>
                <a:gd name="T55" fmla="*/ 423545 h 1060"/>
                <a:gd name="T56" fmla="*/ 339090 w 798"/>
                <a:gd name="T57" fmla="*/ 426720 h 1060"/>
                <a:gd name="T58" fmla="*/ 340360 w 798"/>
                <a:gd name="T59" fmla="*/ 428625 h 1060"/>
                <a:gd name="T60" fmla="*/ 337185 w 798"/>
                <a:gd name="T61" fmla="*/ 432435 h 1060"/>
                <a:gd name="T62" fmla="*/ 337185 w 798"/>
                <a:gd name="T63" fmla="*/ 436880 h 1060"/>
                <a:gd name="T64" fmla="*/ 335280 w 798"/>
                <a:gd name="T65" fmla="*/ 438150 h 1060"/>
                <a:gd name="T66" fmla="*/ 331470 w 798"/>
                <a:gd name="T67" fmla="*/ 440690 h 1060"/>
                <a:gd name="T68" fmla="*/ 330835 w 798"/>
                <a:gd name="T69" fmla="*/ 443865 h 1060"/>
                <a:gd name="T70" fmla="*/ 334645 w 798"/>
                <a:gd name="T71" fmla="*/ 444500 h 1060"/>
                <a:gd name="T72" fmla="*/ 337185 w 798"/>
                <a:gd name="T73" fmla="*/ 442595 h 1060"/>
                <a:gd name="T74" fmla="*/ 337185 w 798"/>
                <a:gd name="T75" fmla="*/ 447675 h 1060"/>
                <a:gd name="T76" fmla="*/ 333375 w 798"/>
                <a:gd name="T77" fmla="*/ 454025 h 1060"/>
                <a:gd name="T78" fmla="*/ 334010 w 798"/>
                <a:gd name="T79" fmla="*/ 455930 h 1060"/>
                <a:gd name="T80" fmla="*/ 332105 w 798"/>
                <a:gd name="T81" fmla="*/ 457835 h 1060"/>
                <a:gd name="T82" fmla="*/ 332740 w 798"/>
                <a:gd name="T83" fmla="*/ 464820 h 1060"/>
                <a:gd name="T84" fmla="*/ 324485 w 798"/>
                <a:gd name="T85" fmla="*/ 492760 h 1060"/>
                <a:gd name="T86" fmla="*/ 450215 w 798"/>
                <a:gd name="T87" fmla="*/ 532130 h 1060"/>
                <a:gd name="T88" fmla="*/ 471170 w 798"/>
                <a:gd name="T89" fmla="*/ 528320 h 1060"/>
                <a:gd name="T90" fmla="*/ 500380 w 798"/>
                <a:gd name="T91" fmla="*/ 525145 h 1060"/>
                <a:gd name="T92" fmla="*/ 495300 w 798"/>
                <a:gd name="T93" fmla="*/ 544195 h 1060"/>
                <a:gd name="T94" fmla="*/ 472440 w 798"/>
                <a:gd name="T95" fmla="*/ 624205 h 1060"/>
                <a:gd name="T96" fmla="*/ 401320 w 798"/>
                <a:gd name="T97" fmla="*/ 599440 h 1060"/>
                <a:gd name="T98" fmla="*/ 285750 w 798"/>
                <a:gd name="T99" fmla="*/ 528320 h 1060"/>
                <a:gd name="T100" fmla="*/ 291465 w 798"/>
                <a:gd name="T101" fmla="*/ 537210 h 1060"/>
                <a:gd name="T102" fmla="*/ 290195 w 798"/>
                <a:gd name="T103" fmla="*/ 549275 h 1060"/>
                <a:gd name="T104" fmla="*/ 280670 w 798"/>
                <a:gd name="T105" fmla="*/ 543560 h 1060"/>
                <a:gd name="T106" fmla="*/ 264795 w 798"/>
                <a:gd name="T107" fmla="*/ 536575 h 1060"/>
                <a:gd name="T108" fmla="*/ 252095 w 798"/>
                <a:gd name="T109" fmla="*/ 568960 h 1060"/>
                <a:gd name="T110" fmla="*/ 220980 w 798"/>
                <a:gd name="T111" fmla="*/ 593090 h 1060"/>
                <a:gd name="T112" fmla="*/ 182880 w 798"/>
                <a:gd name="T113" fmla="*/ 589915 h 1060"/>
                <a:gd name="T114" fmla="*/ 161290 w 798"/>
                <a:gd name="T115" fmla="*/ 606425 h 1060"/>
                <a:gd name="T116" fmla="*/ 135255 w 798"/>
                <a:gd name="T117" fmla="*/ 626745 h 1060"/>
                <a:gd name="T118" fmla="*/ 104140 w 798"/>
                <a:gd name="T119" fmla="*/ 643890 h 1060"/>
                <a:gd name="T120" fmla="*/ 54610 w 798"/>
                <a:gd name="T121" fmla="*/ 672465 h 10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8"/>
                <a:gd name="T184" fmla="*/ 0 h 1060"/>
                <a:gd name="T185" fmla="*/ 798 w 798"/>
                <a:gd name="T186" fmla="*/ 1060 h 10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8" h="1060">
                  <a:moveTo>
                    <a:pt x="132" y="0"/>
                  </a:moveTo>
                  <a:lnTo>
                    <a:pt x="134" y="193"/>
                  </a:lnTo>
                  <a:lnTo>
                    <a:pt x="126" y="192"/>
                  </a:lnTo>
                  <a:lnTo>
                    <a:pt x="126" y="200"/>
                  </a:lnTo>
                  <a:lnTo>
                    <a:pt x="129" y="203"/>
                  </a:lnTo>
                  <a:lnTo>
                    <a:pt x="129" y="220"/>
                  </a:lnTo>
                  <a:lnTo>
                    <a:pt x="119" y="211"/>
                  </a:lnTo>
                  <a:lnTo>
                    <a:pt x="116" y="217"/>
                  </a:lnTo>
                  <a:lnTo>
                    <a:pt x="111" y="214"/>
                  </a:lnTo>
                  <a:lnTo>
                    <a:pt x="105" y="215"/>
                  </a:lnTo>
                  <a:lnTo>
                    <a:pt x="107" y="208"/>
                  </a:lnTo>
                  <a:lnTo>
                    <a:pt x="99" y="198"/>
                  </a:lnTo>
                  <a:lnTo>
                    <a:pt x="109" y="200"/>
                  </a:lnTo>
                  <a:lnTo>
                    <a:pt x="111" y="197"/>
                  </a:lnTo>
                  <a:lnTo>
                    <a:pt x="104" y="188"/>
                  </a:lnTo>
                  <a:lnTo>
                    <a:pt x="109" y="182"/>
                  </a:lnTo>
                  <a:lnTo>
                    <a:pt x="99" y="171"/>
                  </a:lnTo>
                  <a:lnTo>
                    <a:pt x="91" y="141"/>
                  </a:lnTo>
                  <a:lnTo>
                    <a:pt x="96" y="135"/>
                  </a:lnTo>
                  <a:lnTo>
                    <a:pt x="93" y="130"/>
                  </a:lnTo>
                  <a:lnTo>
                    <a:pt x="79" y="136"/>
                  </a:lnTo>
                  <a:lnTo>
                    <a:pt x="75" y="132"/>
                  </a:lnTo>
                  <a:lnTo>
                    <a:pt x="68" y="137"/>
                  </a:lnTo>
                  <a:lnTo>
                    <a:pt x="62" y="136"/>
                  </a:lnTo>
                  <a:lnTo>
                    <a:pt x="60" y="142"/>
                  </a:lnTo>
                  <a:lnTo>
                    <a:pt x="69" y="148"/>
                  </a:lnTo>
                  <a:lnTo>
                    <a:pt x="70" y="161"/>
                  </a:lnTo>
                  <a:lnTo>
                    <a:pt x="60" y="170"/>
                  </a:lnTo>
                  <a:lnTo>
                    <a:pt x="51" y="165"/>
                  </a:lnTo>
                  <a:lnTo>
                    <a:pt x="45" y="172"/>
                  </a:lnTo>
                  <a:lnTo>
                    <a:pt x="30" y="167"/>
                  </a:lnTo>
                  <a:lnTo>
                    <a:pt x="22" y="171"/>
                  </a:lnTo>
                  <a:lnTo>
                    <a:pt x="10" y="159"/>
                  </a:lnTo>
                  <a:lnTo>
                    <a:pt x="0" y="165"/>
                  </a:lnTo>
                  <a:lnTo>
                    <a:pt x="11" y="184"/>
                  </a:lnTo>
                  <a:lnTo>
                    <a:pt x="19" y="190"/>
                  </a:lnTo>
                  <a:lnTo>
                    <a:pt x="30" y="192"/>
                  </a:lnTo>
                  <a:lnTo>
                    <a:pt x="29" y="250"/>
                  </a:lnTo>
                  <a:lnTo>
                    <a:pt x="50" y="263"/>
                  </a:lnTo>
                  <a:lnTo>
                    <a:pt x="59" y="308"/>
                  </a:lnTo>
                  <a:lnTo>
                    <a:pt x="80" y="316"/>
                  </a:lnTo>
                  <a:lnTo>
                    <a:pt x="74" y="343"/>
                  </a:lnTo>
                  <a:lnTo>
                    <a:pt x="90" y="344"/>
                  </a:lnTo>
                  <a:lnTo>
                    <a:pt x="98" y="332"/>
                  </a:lnTo>
                  <a:lnTo>
                    <a:pt x="107" y="340"/>
                  </a:lnTo>
                  <a:lnTo>
                    <a:pt x="102" y="372"/>
                  </a:lnTo>
                  <a:lnTo>
                    <a:pt x="93" y="377"/>
                  </a:lnTo>
                  <a:lnTo>
                    <a:pt x="98" y="378"/>
                  </a:lnTo>
                  <a:lnTo>
                    <a:pt x="95" y="384"/>
                  </a:lnTo>
                  <a:lnTo>
                    <a:pt x="101" y="388"/>
                  </a:lnTo>
                  <a:lnTo>
                    <a:pt x="86" y="401"/>
                  </a:lnTo>
                  <a:lnTo>
                    <a:pt x="117" y="405"/>
                  </a:lnTo>
                  <a:lnTo>
                    <a:pt x="111" y="437"/>
                  </a:lnTo>
                  <a:lnTo>
                    <a:pt x="189" y="452"/>
                  </a:lnTo>
                  <a:lnTo>
                    <a:pt x="182" y="491"/>
                  </a:lnTo>
                  <a:lnTo>
                    <a:pt x="221" y="499"/>
                  </a:lnTo>
                  <a:lnTo>
                    <a:pt x="209" y="563"/>
                  </a:lnTo>
                  <a:lnTo>
                    <a:pt x="213" y="565"/>
                  </a:lnTo>
                  <a:lnTo>
                    <a:pt x="216" y="567"/>
                  </a:lnTo>
                  <a:lnTo>
                    <a:pt x="218" y="569"/>
                  </a:lnTo>
                  <a:lnTo>
                    <a:pt x="218" y="576"/>
                  </a:lnTo>
                  <a:lnTo>
                    <a:pt x="222" y="580"/>
                  </a:lnTo>
                  <a:lnTo>
                    <a:pt x="363" y="609"/>
                  </a:lnTo>
                  <a:lnTo>
                    <a:pt x="371" y="565"/>
                  </a:lnTo>
                  <a:lnTo>
                    <a:pt x="449" y="580"/>
                  </a:lnTo>
                  <a:lnTo>
                    <a:pt x="489" y="590"/>
                  </a:lnTo>
                  <a:lnTo>
                    <a:pt x="482" y="627"/>
                  </a:lnTo>
                  <a:lnTo>
                    <a:pt x="535" y="636"/>
                  </a:lnTo>
                  <a:lnTo>
                    <a:pt x="537" y="635"/>
                  </a:lnTo>
                  <a:lnTo>
                    <a:pt x="539" y="634"/>
                  </a:lnTo>
                  <a:lnTo>
                    <a:pt x="547" y="634"/>
                  </a:lnTo>
                  <a:lnTo>
                    <a:pt x="547" y="633"/>
                  </a:lnTo>
                  <a:lnTo>
                    <a:pt x="547" y="632"/>
                  </a:lnTo>
                  <a:lnTo>
                    <a:pt x="548" y="629"/>
                  </a:lnTo>
                  <a:lnTo>
                    <a:pt x="550" y="628"/>
                  </a:lnTo>
                  <a:lnTo>
                    <a:pt x="551" y="628"/>
                  </a:lnTo>
                  <a:lnTo>
                    <a:pt x="552" y="627"/>
                  </a:lnTo>
                  <a:lnTo>
                    <a:pt x="553" y="627"/>
                  </a:lnTo>
                  <a:lnTo>
                    <a:pt x="554" y="628"/>
                  </a:lnTo>
                  <a:lnTo>
                    <a:pt x="555" y="628"/>
                  </a:lnTo>
                  <a:lnTo>
                    <a:pt x="557" y="630"/>
                  </a:lnTo>
                  <a:lnTo>
                    <a:pt x="558" y="630"/>
                  </a:lnTo>
                  <a:lnTo>
                    <a:pt x="559" y="632"/>
                  </a:lnTo>
                  <a:lnTo>
                    <a:pt x="560" y="633"/>
                  </a:lnTo>
                  <a:lnTo>
                    <a:pt x="559" y="638"/>
                  </a:lnTo>
                  <a:lnTo>
                    <a:pt x="559" y="640"/>
                  </a:lnTo>
                  <a:lnTo>
                    <a:pt x="558" y="642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3" y="644"/>
                  </a:lnTo>
                  <a:lnTo>
                    <a:pt x="552" y="642"/>
                  </a:lnTo>
                  <a:lnTo>
                    <a:pt x="551" y="642"/>
                  </a:lnTo>
                  <a:lnTo>
                    <a:pt x="550" y="640"/>
                  </a:lnTo>
                  <a:lnTo>
                    <a:pt x="549" y="639"/>
                  </a:lnTo>
                  <a:lnTo>
                    <a:pt x="548" y="639"/>
                  </a:lnTo>
                  <a:lnTo>
                    <a:pt x="547" y="639"/>
                  </a:lnTo>
                  <a:lnTo>
                    <a:pt x="546" y="641"/>
                  </a:lnTo>
                  <a:lnTo>
                    <a:pt x="545" y="646"/>
                  </a:lnTo>
                  <a:lnTo>
                    <a:pt x="543" y="648"/>
                  </a:lnTo>
                  <a:lnTo>
                    <a:pt x="542" y="649"/>
                  </a:lnTo>
                  <a:lnTo>
                    <a:pt x="540" y="651"/>
                  </a:lnTo>
                  <a:lnTo>
                    <a:pt x="539" y="652"/>
                  </a:lnTo>
                  <a:lnTo>
                    <a:pt x="531" y="658"/>
                  </a:lnTo>
                  <a:lnTo>
                    <a:pt x="526" y="660"/>
                  </a:lnTo>
                  <a:lnTo>
                    <a:pt x="525" y="661"/>
                  </a:lnTo>
                  <a:lnTo>
                    <a:pt x="525" y="662"/>
                  </a:lnTo>
                  <a:lnTo>
                    <a:pt x="526" y="662"/>
                  </a:lnTo>
                  <a:lnTo>
                    <a:pt x="528" y="663"/>
                  </a:lnTo>
                  <a:lnTo>
                    <a:pt x="530" y="663"/>
                  </a:lnTo>
                  <a:lnTo>
                    <a:pt x="531" y="664"/>
                  </a:lnTo>
                  <a:lnTo>
                    <a:pt x="533" y="665"/>
                  </a:lnTo>
                  <a:lnTo>
                    <a:pt x="534" y="667"/>
                  </a:lnTo>
                  <a:lnTo>
                    <a:pt x="534" y="668"/>
                  </a:lnTo>
                  <a:lnTo>
                    <a:pt x="534" y="670"/>
                  </a:lnTo>
                  <a:lnTo>
                    <a:pt x="534" y="671"/>
                  </a:lnTo>
                  <a:lnTo>
                    <a:pt x="534" y="672"/>
                  </a:lnTo>
                  <a:lnTo>
                    <a:pt x="535" y="673"/>
                  </a:lnTo>
                  <a:lnTo>
                    <a:pt x="535" y="674"/>
                  </a:lnTo>
                  <a:lnTo>
                    <a:pt x="536" y="674"/>
                  </a:lnTo>
                  <a:lnTo>
                    <a:pt x="536" y="675"/>
                  </a:lnTo>
                  <a:lnTo>
                    <a:pt x="536" y="676"/>
                  </a:lnTo>
                  <a:lnTo>
                    <a:pt x="535" y="677"/>
                  </a:lnTo>
                  <a:lnTo>
                    <a:pt x="533" y="679"/>
                  </a:lnTo>
                  <a:lnTo>
                    <a:pt x="531" y="681"/>
                  </a:lnTo>
                  <a:lnTo>
                    <a:pt x="531" y="682"/>
                  </a:lnTo>
                  <a:lnTo>
                    <a:pt x="531" y="684"/>
                  </a:lnTo>
                  <a:lnTo>
                    <a:pt x="531" y="686"/>
                  </a:lnTo>
                  <a:lnTo>
                    <a:pt x="531" y="688"/>
                  </a:lnTo>
                  <a:lnTo>
                    <a:pt x="531" y="690"/>
                  </a:lnTo>
                  <a:lnTo>
                    <a:pt x="531" y="691"/>
                  </a:lnTo>
                  <a:lnTo>
                    <a:pt x="530" y="691"/>
                  </a:lnTo>
                  <a:lnTo>
                    <a:pt x="528" y="690"/>
                  </a:lnTo>
                  <a:lnTo>
                    <a:pt x="526" y="690"/>
                  </a:lnTo>
                  <a:lnTo>
                    <a:pt x="525" y="690"/>
                  </a:lnTo>
                  <a:lnTo>
                    <a:pt x="523" y="691"/>
                  </a:lnTo>
                  <a:lnTo>
                    <a:pt x="522" y="694"/>
                  </a:lnTo>
                  <a:lnTo>
                    <a:pt x="521" y="695"/>
                  </a:lnTo>
                  <a:lnTo>
                    <a:pt x="521" y="697"/>
                  </a:lnTo>
                  <a:lnTo>
                    <a:pt x="521" y="698"/>
                  </a:lnTo>
                  <a:lnTo>
                    <a:pt x="521" y="699"/>
                  </a:lnTo>
                  <a:lnTo>
                    <a:pt x="522" y="700"/>
                  </a:lnTo>
                  <a:lnTo>
                    <a:pt x="523" y="700"/>
                  </a:lnTo>
                  <a:lnTo>
                    <a:pt x="525" y="700"/>
                  </a:lnTo>
                  <a:lnTo>
                    <a:pt x="527" y="700"/>
                  </a:lnTo>
                  <a:lnTo>
                    <a:pt x="528" y="699"/>
                  </a:lnTo>
                  <a:lnTo>
                    <a:pt x="529" y="698"/>
                  </a:lnTo>
                  <a:lnTo>
                    <a:pt x="530" y="697"/>
                  </a:lnTo>
                  <a:lnTo>
                    <a:pt x="531" y="697"/>
                  </a:lnTo>
                  <a:lnTo>
                    <a:pt x="534" y="698"/>
                  </a:lnTo>
                  <a:lnTo>
                    <a:pt x="534" y="700"/>
                  </a:lnTo>
                  <a:lnTo>
                    <a:pt x="531" y="704"/>
                  </a:lnTo>
                  <a:lnTo>
                    <a:pt x="531" y="705"/>
                  </a:lnTo>
                  <a:lnTo>
                    <a:pt x="529" y="707"/>
                  </a:lnTo>
                  <a:lnTo>
                    <a:pt x="528" y="708"/>
                  </a:lnTo>
                  <a:lnTo>
                    <a:pt x="527" y="711"/>
                  </a:lnTo>
                  <a:lnTo>
                    <a:pt x="525" y="715"/>
                  </a:lnTo>
                  <a:lnTo>
                    <a:pt x="524" y="715"/>
                  </a:lnTo>
                  <a:lnTo>
                    <a:pt x="524" y="716"/>
                  </a:lnTo>
                  <a:lnTo>
                    <a:pt x="525" y="717"/>
                  </a:lnTo>
                  <a:lnTo>
                    <a:pt x="526" y="718"/>
                  </a:lnTo>
                  <a:lnTo>
                    <a:pt x="526" y="719"/>
                  </a:lnTo>
                  <a:lnTo>
                    <a:pt x="526" y="721"/>
                  </a:lnTo>
                  <a:lnTo>
                    <a:pt x="525" y="721"/>
                  </a:lnTo>
                  <a:lnTo>
                    <a:pt x="523" y="721"/>
                  </a:lnTo>
                  <a:lnTo>
                    <a:pt x="522" y="722"/>
                  </a:lnTo>
                  <a:lnTo>
                    <a:pt x="521" y="723"/>
                  </a:lnTo>
                  <a:lnTo>
                    <a:pt x="521" y="726"/>
                  </a:lnTo>
                  <a:lnTo>
                    <a:pt x="524" y="732"/>
                  </a:lnTo>
                  <a:lnTo>
                    <a:pt x="523" y="735"/>
                  </a:lnTo>
                  <a:lnTo>
                    <a:pt x="522" y="735"/>
                  </a:lnTo>
                  <a:lnTo>
                    <a:pt x="521" y="737"/>
                  </a:lnTo>
                  <a:lnTo>
                    <a:pt x="511" y="776"/>
                  </a:lnTo>
                  <a:lnTo>
                    <a:pt x="626" y="804"/>
                  </a:lnTo>
                  <a:lnTo>
                    <a:pt x="665" y="815"/>
                  </a:lnTo>
                  <a:lnTo>
                    <a:pt x="710" y="827"/>
                  </a:lnTo>
                  <a:lnTo>
                    <a:pt x="709" y="838"/>
                  </a:lnTo>
                  <a:lnTo>
                    <a:pt x="701" y="841"/>
                  </a:lnTo>
                  <a:lnTo>
                    <a:pt x="703" y="847"/>
                  </a:lnTo>
                  <a:lnTo>
                    <a:pt x="714" y="845"/>
                  </a:lnTo>
                  <a:lnTo>
                    <a:pt x="742" y="832"/>
                  </a:lnTo>
                  <a:lnTo>
                    <a:pt x="759" y="825"/>
                  </a:lnTo>
                  <a:lnTo>
                    <a:pt x="773" y="832"/>
                  </a:lnTo>
                  <a:lnTo>
                    <a:pt x="782" y="825"/>
                  </a:lnTo>
                  <a:lnTo>
                    <a:pt x="788" y="827"/>
                  </a:lnTo>
                  <a:lnTo>
                    <a:pt x="798" y="839"/>
                  </a:lnTo>
                  <a:lnTo>
                    <a:pt x="790" y="846"/>
                  </a:lnTo>
                  <a:lnTo>
                    <a:pt x="789" y="849"/>
                  </a:lnTo>
                  <a:lnTo>
                    <a:pt x="780" y="857"/>
                  </a:lnTo>
                  <a:lnTo>
                    <a:pt x="771" y="858"/>
                  </a:lnTo>
                  <a:lnTo>
                    <a:pt x="761" y="889"/>
                  </a:lnTo>
                  <a:lnTo>
                    <a:pt x="769" y="886"/>
                  </a:lnTo>
                  <a:lnTo>
                    <a:pt x="744" y="983"/>
                  </a:lnTo>
                  <a:lnTo>
                    <a:pt x="706" y="972"/>
                  </a:lnTo>
                  <a:lnTo>
                    <a:pt x="708" y="963"/>
                  </a:lnTo>
                  <a:lnTo>
                    <a:pt x="670" y="953"/>
                  </a:lnTo>
                  <a:lnTo>
                    <a:pt x="632" y="944"/>
                  </a:lnTo>
                  <a:lnTo>
                    <a:pt x="649" y="874"/>
                  </a:lnTo>
                  <a:lnTo>
                    <a:pt x="611" y="865"/>
                  </a:lnTo>
                  <a:lnTo>
                    <a:pt x="452" y="827"/>
                  </a:lnTo>
                  <a:lnTo>
                    <a:pt x="450" y="832"/>
                  </a:lnTo>
                  <a:lnTo>
                    <a:pt x="449" y="833"/>
                  </a:lnTo>
                  <a:lnTo>
                    <a:pt x="453" y="836"/>
                  </a:lnTo>
                  <a:lnTo>
                    <a:pt x="457" y="844"/>
                  </a:lnTo>
                  <a:lnTo>
                    <a:pt x="459" y="846"/>
                  </a:lnTo>
                  <a:lnTo>
                    <a:pt x="458" y="849"/>
                  </a:lnTo>
                  <a:lnTo>
                    <a:pt x="458" y="858"/>
                  </a:lnTo>
                  <a:lnTo>
                    <a:pt x="459" y="860"/>
                  </a:lnTo>
                  <a:lnTo>
                    <a:pt x="457" y="865"/>
                  </a:lnTo>
                  <a:lnTo>
                    <a:pt x="455" y="866"/>
                  </a:lnTo>
                  <a:lnTo>
                    <a:pt x="451" y="863"/>
                  </a:lnTo>
                  <a:lnTo>
                    <a:pt x="445" y="861"/>
                  </a:lnTo>
                  <a:lnTo>
                    <a:pt x="442" y="856"/>
                  </a:lnTo>
                  <a:lnTo>
                    <a:pt x="441" y="853"/>
                  </a:lnTo>
                  <a:lnTo>
                    <a:pt x="435" y="853"/>
                  </a:lnTo>
                  <a:lnTo>
                    <a:pt x="427" y="847"/>
                  </a:lnTo>
                  <a:lnTo>
                    <a:pt x="417" y="845"/>
                  </a:lnTo>
                  <a:lnTo>
                    <a:pt x="413" y="846"/>
                  </a:lnTo>
                  <a:lnTo>
                    <a:pt x="404" y="849"/>
                  </a:lnTo>
                  <a:lnTo>
                    <a:pt x="408" y="883"/>
                  </a:lnTo>
                  <a:lnTo>
                    <a:pt x="397" y="896"/>
                  </a:lnTo>
                  <a:lnTo>
                    <a:pt x="374" y="917"/>
                  </a:lnTo>
                  <a:lnTo>
                    <a:pt x="370" y="930"/>
                  </a:lnTo>
                  <a:lnTo>
                    <a:pt x="356" y="928"/>
                  </a:lnTo>
                  <a:lnTo>
                    <a:pt x="348" y="934"/>
                  </a:lnTo>
                  <a:lnTo>
                    <a:pt x="345" y="926"/>
                  </a:lnTo>
                  <a:lnTo>
                    <a:pt x="305" y="940"/>
                  </a:lnTo>
                  <a:lnTo>
                    <a:pt x="297" y="932"/>
                  </a:lnTo>
                  <a:lnTo>
                    <a:pt x="288" y="929"/>
                  </a:lnTo>
                  <a:lnTo>
                    <a:pt x="282" y="932"/>
                  </a:lnTo>
                  <a:lnTo>
                    <a:pt x="277" y="939"/>
                  </a:lnTo>
                  <a:lnTo>
                    <a:pt x="267" y="948"/>
                  </a:lnTo>
                  <a:lnTo>
                    <a:pt x="254" y="955"/>
                  </a:lnTo>
                  <a:lnTo>
                    <a:pt x="245" y="955"/>
                  </a:lnTo>
                  <a:lnTo>
                    <a:pt x="230" y="960"/>
                  </a:lnTo>
                  <a:lnTo>
                    <a:pt x="225" y="970"/>
                  </a:lnTo>
                  <a:lnTo>
                    <a:pt x="213" y="987"/>
                  </a:lnTo>
                  <a:lnTo>
                    <a:pt x="205" y="991"/>
                  </a:lnTo>
                  <a:lnTo>
                    <a:pt x="192" y="984"/>
                  </a:lnTo>
                  <a:lnTo>
                    <a:pt x="177" y="1014"/>
                  </a:lnTo>
                  <a:lnTo>
                    <a:pt x="164" y="1014"/>
                  </a:lnTo>
                  <a:lnTo>
                    <a:pt x="123" y="1049"/>
                  </a:lnTo>
                  <a:lnTo>
                    <a:pt x="106" y="1048"/>
                  </a:lnTo>
                  <a:lnTo>
                    <a:pt x="93" y="1058"/>
                  </a:lnTo>
                  <a:lnTo>
                    <a:pt x="86" y="1059"/>
                  </a:lnTo>
                  <a:lnTo>
                    <a:pt x="84" y="106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7" name="Freeform 3171"/>
            <p:cNvSpPr>
              <a:spLocks/>
            </p:cNvSpPr>
            <p:nvPr/>
          </p:nvSpPr>
          <p:spPr bwMode="auto">
            <a:xfrm>
              <a:off x="1516380" y="2576195"/>
              <a:ext cx="1362075" cy="834390"/>
            </a:xfrm>
            <a:custGeom>
              <a:avLst/>
              <a:gdLst>
                <a:gd name="T0" fmla="*/ 333375 w 2145"/>
                <a:gd name="T1" fmla="*/ 685165 h 1314"/>
                <a:gd name="T2" fmla="*/ 447040 w 2145"/>
                <a:gd name="T3" fmla="*/ 711835 h 1314"/>
                <a:gd name="T4" fmla="*/ 563245 w 2145"/>
                <a:gd name="T5" fmla="*/ 723900 h 1314"/>
                <a:gd name="T6" fmla="*/ 598170 w 2145"/>
                <a:gd name="T7" fmla="*/ 723265 h 1314"/>
                <a:gd name="T8" fmla="*/ 666115 w 2145"/>
                <a:gd name="T9" fmla="*/ 723900 h 1314"/>
                <a:gd name="T10" fmla="*/ 706755 w 2145"/>
                <a:gd name="T11" fmla="*/ 757555 h 1314"/>
                <a:gd name="T12" fmla="*/ 727710 w 2145"/>
                <a:gd name="T13" fmla="*/ 724535 h 1314"/>
                <a:gd name="T14" fmla="*/ 758190 w 2145"/>
                <a:gd name="T15" fmla="*/ 681990 h 1314"/>
                <a:gd name="T16" fmla="*/ 789940 w 2145"/>
                <a:gd name="T17" fmla="*/ 659130 h 1314"/>
                <a:gd name="T18" fmla="*/ 889000 w 2145"/>
                <a:gd name="T19" fmla="*/ 668020 h 1314"/>
                <a:gd name="T20" fmla="*/ 967740 w 2145"/>
                <a:gd name="T21" fmla="*/ 615950 h 1314"/>
                <a:gd name="T22" fmla="*/ 1113790 w 2145"/>
                <a:gd name="T23" fmla="*/ 563880 h 1314"/>
                <a:gd name="T24" fmla="*/ 1302385 w 2145"/>
                <a:gd name="T25" fmla="*/ 581025 h 1314"/>
                <a:gd name="T26" fmla="*/ 1256030 w 2145"/>
                <a:gd name="T27" fmla="*/ 359410 h 1314"/>
                <a:gd name="T28" fmla="*/ 1233170 w 2145"/>
                <a:gd name="T29" fmla="*/ 248285 h 1314"/>
                <a:gd name="T30" fmla="*/ 1108710 w 2145"/>
                <a:gd name="T31" fmla="*/ 224155 h 1314"/>
                <a:gd name="T32" fmla="*/ 1112520 w 2145"/>
                <a:gd name="T33" fmla="*/ 239395 h 1314"/>
                <a:gd name="T34" fmla="*/ 1101725 w 2145"/>
                <a:gd name="T35" fmla="*/ 236855 h 1314"/>
                <a:gd name="T36" fmla="*/ 1083310 w 2145"/>
                <a:gd name="T37" fmla="*/ 230505 h 1314"/>
                <a:gd name="T38" fmla="*/ 1056005 w 2145"/>
                <a:gd name="T39" fmla="*/ 283845 h 1314"/>
                <a:gd name="T40" fmla="*/ 1009650 w 2145"/>
                <a:gd name="T41" fmla="*/ 285115 h 1314"/>
                <a:gd name="T42" fmla="*/ 982345 w 2145"/>
                <a:gd name="T43" fmla="*/ 299720 h 1314"/>
                <a:gd name="T44" fmla="*/ 951230 w 2145"/>
                <a:gd name="T45" fmla="*/ 322580 h 1314"/>
                <a:gd name="T46" fmla="*/ 888365 w 2145"/>
                <a:gd name="T47" fmla="*/ 358775 h 1314"/>
                <a:gd name="T48" fmla="*/ 871220 w 2145"/>
                <a:gd name="T49" fmla="*/ 374015 h 1314"/>
                <a:gd name="T50" fmla="*/ 819785 w 2145"/>
                <a:gd name="T51" fmla="*/ 386080 h 1314"/>
                <a:gd name="T52" fmla="*/ 780415 w 2145"/>
                <a:gd name="T53" fmla="*/ 383540 h 1314"/>
                <a:gd name="T54" fmla="*/ 736600 w 2145"/>
                <a:gd name="T55" fmla="*/ 357505 h 1314"/>
                <a:gd name="T56" fmla="*/ 715645 w 2145"/>
                <a:gd name="T57" fmla="*/ 363855 h 1314"/>
                <a:gd name="T58" fmla="*/ 699135 w 2145"/>
                <a:gd name="T59" fmla="*/ 350520 h 1314"/>
                <a:gd name="T60" fmla="*/ 661035 w 2145"/>
                <a:gd name="T61" fmla="*/ 354330 h 1314"/>
                <a:gd name="T62" fmla="*/ 641350 w 2145"/>
                <a:gd name="T63" fmla="*/ 333375 h 1314"/>
                <a:gd name="T64" fmla="*/ 620395 w 2145"/>
                <a:gd name="T65" fmla="*/ 339090 h 1314"/>
                <a:gd name="T66" fmla="*/ 608330 w 2145"/>
                <a:gd name="T67" fmla="*/ 338455 h 1314"/>
                <a:gd name="T68" fmla="*/ 586740 w 2145"/>
                <a:gd name="T69" fmla="*/ 329565 h 1314"/>
                <a:gd name="T70" fmla="*/ 574675 w 2145"/>
                <a:gd name="T71" fmla="*/ 318135 h 1314"/>
                <a:gd name="T72" fmla="*/ 569595 w 2145"/>
                <a:gd name="T73" fmla="*/ 313690 h 1314"/>
                <a:gd name="T74" fmla="*/ 440055 w 2145"/>
                <a:gd name="T75" fmla="*/ 175895 h 1314"/>
                <a:gd name="T76" fmla="*/ 302895 w 2145"/>
                <a:gd name="T77" fmla="*/ 0 h 1314"/>
                <a:gd name="T78" fmla="*/ 179070 w 2145"/>
                <a:gd name="T79" fmla="*/ 56515 h 1314"/>
                <a:gd name="T80" fmla="*/ 134620 w 2145"/>
                <a:gd name="T81" fmla="*/ 228600 h 1314"/>
                <a:gd name="T82" fmla="*/ 98425 w 2145"/>
                <a:gd name="T83" fmla="*/ 370840 h 1314"/>
                <a:gd name="T84" fmla="*/ 10795 w 2145"/>
                <a:gd name="T85" fmla="*/ 488315 h 1314"/>
                <a:gd name="T86" fmla="*/ 36195 w 2145"/>
                <a:gd name="T87" fmla="*/ 627380 h 1314"/>
                <a:gd name="T88" fmla="*/ 91440 w 2145"/>
                <a:gd name="T89" fmla="*/ 770890 h 1314"/>
                <a:gd name="T90" fmla="*/ 117475 w 2145"/>
                <a:gd name="T91" fmla="*/ 779145 h 1314"/>
                <a:gd name="T92" fmla="*/ 146685 w 2145"/>
                <a:gd name="T93" fmla="*/ 794385 h 1314"/>
                <a:gd name="T94" fmla="*/ 173355 w 2145"/>
                <a:gd name="T95" fmla="*/ 784860 h 1314"/>
                <a:gd name="T96" fmla="*/ 199390 w 2145"/>
                <a:gd name="T97" fmla="*/ 796925 h 1314"/>
                <a:gd name="T98" fmla="*/ 213360 w 2145"/>
                <a:gd name="T99" fmla="*/ 784860 h 1314"/>
                <a:gd name="T100" fmla="*/ 212725 w 2145"/>
                <a:gd name="T101" fmla="*/ 795020 h 1314"/>
                <a:gd name="T102" fmla="*/ 321310 w 2145"/>
                <a:gd name="T103" fmla="*/ 834390 h 1314"/>
                <a:gd name="T104" fmla="*/ 327660 w 2145"/>
                <a:gd name="T105" fmla="*/ 751840 h 1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45"/>
                <a:gd name="T160" fmla="*/ 0 h 1314"/>
                <a:gd name="T161" fmla="*/ 2145 w 2145"/>
                <a:gd name="T162" fmla="*/ 1314 h 13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45" h="1314">
                  <a:moveTo>
                    <a:pt x="515" y="1181"/>
                  </a:moveTo>
                  <a:lnTo>
                    <a:pt x="492" y="1147"/>
                  </a:lnTo>
                  <a:lnTo>
                    <a:pt x="484" y="1124"/>
                  </a:lnTo>
                  <a:lnTo>
                    <a:pt x="497" y="1087"/>
                  </a:lnTo>
                  <a:lnTo>
                    <a:pt x="525" y="1079"/>
                  </a:lnTo>
                  <a:lnTo>
                    <a:pt x="552" y="1081"/>
                  </a:lnTo>
                  <a:lnTo>
                    <a:pt x="621" y="1036"/>
                  </a:lnTo>
                  <a:lnTo>
                    <a:pt x="653" y="1037"/>
                  </a:lnTo>
                  <a:lnTo>
                    <a:pt x="664" y="1068"/>
                  </a:lnTo>
                  <a:lnTo>
                    <a:pt x="704" y="1121"/>
                  </a:lnTo>
                  <a:lnTo>
                    <a:pt x="723" y="1124"/>
                  </a:lnTo>
                  <a:lnTo>
                    <a:pt x="737" y="1134"/>
                  </a:lnTo>
                  <a:lnTo>
                    <a:pt x="751" y="1121"/>
                  </a:lnTo>
                  <a:lnTo>
                    <a:pt x="826" y="1094"/>
                  </a:lnTo>
                  <a:lnTo>
                    <a:pt x="887" y="1140"/>
                  </a:lnTo>
                  <a:lnTo>
                    <a:pt x="914" y="1141"/>
                  </a:lnTo>
                  <a:lnTo>
                    <a:pt x="927" y="1134"/>
                  </a:lnTo>
                  <a:lnTo>
                    <a:pt x="935" y="1131"/>
                  </a:lnTo>
                  <a:lnTo>
                    <a:pt x="935" y="1139"/>
                  </a:lnTo>
                  <a:lnTo>
                    <a:pt x="942" y="1139"/>
                  </a:lnTo>
                  <a:lnTo>
                    <a:pt x="947" y="1133"/>
                  </a:lnTo>
                  <a:lnTo>
                    <a:pt x="977" y="1131"/>
                  </a:lnTo>
                  <a:lnTo>
                    <a:pt x="978" y="1134"/>
                  </a:lnTo>
                  <a:lnTo>
                    <a:pt x="1022" y="1138"/>
                  </a:lnTo>
                  <a:lnTo>
                    <a:pt x="1049" y="1140"/>
                  </a:lnTo>
                  <a:lnTo>
                    <a:pt x="1096" y="1144"/>
                  </a:lnTo>
                  <a:lnTo>
                    <a:pt x="1094" y="1165"/>
                  </a:lnTo>
                  <a:lnTo>
                    <a:pt x="1099" y="1169"/>
                  </a:lnTo>
                  <a:lnTo>
                    <a:pt x="1106" y="1179"/>
                  </a:lnTo>
                  <a:lnTo>
                    <a:pt x="1113" y="1193"/>
                  </a:lnTo>
                  <a:lnTo>
                    <a:pt x="1111" y="1194"/>
                  </a:lnTo>
                  <a:lnTo>
                    <a:pt x="1112" y="1203"/>
                  </a:lnTo>
                  <a:lnTo>
                    <a:pt x="1132" y="1196"/>
                  </a:lnTo>
                  <a:lnTo>
                    <a:pt x="1125" y="1188"/>
                  </a:lnTo>
                  <a:lnTo>
                    <a:pt x="1146" y="1141"/>
                  </a:lnTo>
                  <a:lnTo>
                    <a:pt x="1147" y="1119"/>
                  </a:lnTo>
                  <a:lnTo>
                    <a:pt x="1193" y="1094"/>
                  </a:lnTo>
                  <a:lnTo>
                    <a:pt x="1192" y="1079"/>
                  </a:lnTo>
                  <a:lnTo>
                    <a:pt x="1187" y="1073"/>
                  </a:lnTo>
                  <a:lnTo>
                    <a:pt x="1194" y="1074"/>
                  </a:lnTo>
                  <a:lnTo>
                    <a:pt x="1214" y="1052"/>
                  </a:lnTo>
                  <a:lnTo>
                    <a:pt x="1227" y="1036"/>
                  </a:lnTo>
                  <a:lnTo>
                    <a:pt x="1224" y="1028"/>
                  </a:lnTo>
                  <a:lnTo>
                    <a:pt x="1234" y="1023"/>
                  </a:lnTo>
                  <a:lnTo>
                    <a:pt x="1244" y="1038"/>
                  </a:lnTo>
                  <a:lnTo>
                    <a:pt x="1312" y="1026"/>
                  </a:lnTo>
                  <a:lnTo>
                    <a:pt x="1344" y="1034"/>
                  </a:lnTo>
                  <a:lnTo>
                    <a:pt x="1364" y="1071"/>
                  </a:lnTo>
                  <a:lnTo>
                    <a:pt x="1379" y="1070"/>
                  </a:lnTo>
                  <a:lnTo>
                    <a:pt x="1400" y="1052"/>
                  </a:lnTo>
                  <a:lnTo>
                    <a:pt x="1410" y="1060"/>
                  </a:lnTo>
                  <a:lnTo>
                    <a:pt x="1433" y="1046"/>
                  </a:lnTo>
                  <a:lnTo>
                    <a:pt x="1437" y="1046"/>
                  </a:lnTo>
                  <a:lnTo>
                    <a:pt x="1502" y="1005"/>
                  </a:lnTo>
                  <a:lnTo>
                    <a:pt x="1524" y="970"/>
                  </a:lnTo>
                  <a:lnTo>
                    <a:pt x="1532" y="935"/>
                  </a:lnTo>
                  <a:lnTo>
                    <a:pt x="1522" y="888"/>
                  </a:lnTo>
                  <a:lnTo>
                    <a:pt x="1593" y="905"/>
                  </a:lnTo>
                  <a:lnTo>
                    <a:pt x="1735" y="942"/>
                  </a:lnTo>
                  <a:lnTo>
                    <a:pt x="1754" y="888"/>
                  </a:lnTo>
                  <a:lnTo>
                    <a:pt x="1923" y="933"/>
                  </a:lnTo>
                  <a:lnTo>
                    <a:pt x="1931" y="920"/>
                  </a:lnTo>
                  <a:lnTo>
                    <a:pt x="1932" y="882"/>
                  </a:lnTo>
                  <a:lnTo>
                    <a:pt x="1998" y="900"/>
                  </a:lnTo>
                  <a:lnTo>
                    <a:pt x="2051" y="915"/>
                  </a:lnTo>
                  <a:lnTo>
                    <a:pt x="2087" y="924"/>
                  </a:lnTo>
                  <a:lnTo>
                    <a:pt x="2145" y="696"/>
                  </a:lnTo>
                  <a:lnTo>
                    <a:pt x="2036" y="666"/>
                  </a:lnTo>
                  <a:lnTo>
                    <a:pt x="2056" y="588"/>
                  </a:lnTo>
                  <a:lnTo>
                    <a:pt x="1978" y="566"/>
                  </a:lnTo>
                  <a:lnTo>
                    <a:pt x="1999" y="489"/>
                  </a:lnTo>
                  <a:lnTo>
                    <a:pt x="2001" y="480"/>
                  </a:lnTo>
                  <a:lnTo>
                    <a:pt x="1963" y="470"/>
                  </a:lnTo>
                  <a:lnTo>
                    <a:pt x="1925" y="461"/>
                  </a:lnTo>
                  <a:lnTo>
                    <a:pt x="1942" y="391"/>
                  </a:lnTo>
                  <a:lnTo>
                    <a:pt x="1904" y="382"/>
                  </a:lnTo>
                  <a:lnTo>
                    <a:pt x="1745" y="344"/>
                  </a:lnTo>
                  <a:lnTo>
                    <a:pt x="1743" y="349"/>
                  </a:lnTo>
                  <a:lnTo>
                    <a:pt x="1742" y="350"/>
                  </a:lnTo>
                  <a:lnTo>
                    <a:pt x="1746" y="353"/>
                  </a:lnTo>
                  <a:lnTo>
                    <a:pt x="1750" y="361"/>
                  </a:lnTo>
                  <a:lnTo>
                    <a:pt x="1752" y="363"/>
                  </a:lnTo>
                  <a:lnTo>
                    <a:pt x="1751" y="366"/>
                  </a:lnTo>
                  <a:lnTo>
                    <a:pt x="1751" y="375"/>
                  </a:lnTo>
                  <a:lnTo>
                    <a:pt x="1752" y="377"/>
                  </a:lnTo>
                  <a:lnTo>
                    <a:pt x="1750" y="382"/>
                  </a:lnTo>
                  <a:lnTo>
                    <a:pt x="1748" y="383"/>
                  </a:lnTo>
                  <a:lnTo>
                    <a:pt x="1744" y="380"/>
                  </a:lnTo>
                  <a:lnTo>
                    <a:pt x="1738" y="378"/>
                  </a:lnTo>
                  <a:lnTo>
                    <a:pt x="1735" y="373"/>
                  </a:lnTo>
                  <a:lnTo>
                    <a:pt x="1734" y="370"/>
                  </a:lnTo>
                  <a:lnTo>
                    <a:pt x="1728" y="370"/>
                  </a:lnTo>
                  <a:lnTo>
                    <a:pt x="1720" y="364"/>
                  </a:lnTo>
                  <a:lnTo>
                    <a:pt x="1710" y="362"/>
                  </a:lnTo>
                  <a:lnTo>
                    <a:pt x="1706" y="363"/>
                  </a:lnTo>
                  <a:lnTo>
                    <a:pt x="1697" y="366"/>
                  </a:lnTo>
                  <a:lnTo>
                    <a:pt x="1701" y="400"/>
                  </a:lnTo>
                  <a:lnTo>
                    <a:pt x="1690" y="413"/>
                  </a:lnTo>
                  <a:lnTo>
                    <a:pt x="1667" y="434"/>
                  </a:lnTo>
                  <a:lnTo>
                    <a:pt x="1663" y="447"/>
                  </a:lnTo>
                  <a:lnTo>
                    <a:pt x="1649" y="445"/>
                  </a:lnTo>
                  <a:lnTo>
                    <a:pt x="1641" y="451"/>
                  </a:lnTo>
                  <a:lnTo>
                    <a:pt x="1638" y="443"/>
                  </a:lnTo>
                  <a:lnTo>
                    <a:pt x="1598" y="457"/>
                  </a:lnTo>
                  <a:lnTo>
                    <a:pt x="1590" y="449"/>
                  </a:lnTo>
                  <a:lnTo>
                    <a:pt x="1581" y="446"/>
                  </a:lnTo>
                  <a:lnTo>
                    <a:pt x="1575" y="449"/>
                  </a:lnTo>
                  <a:lnTo>
                    <a:pt x="1570" y="456"/>
                  </a:lnTo>
                  <a:lnTo>
                    <a:pt x="1560" y="465"/>
                  </a:lnTo>
                  <a:lnTo>
                    <a:pt x="1547" y="472"/>
                  </a:lnTo>
                  <a:lnTo>
                    <a:pt x="1538" y="472"/>
                  </a:lnTo>
                  <a:lnTo>
                    <a:pt x="1523" y="477"/>
                  </a:lnTo>
                  <a:lnTo>
                    <a:pt x="1518" y="487"/>
                  </a:lnTo>
                  <a:lnTo>
                    <a:pt x="1506" y="504"/>
                  </a:lnTo>
                  <a:lnTo>
                    <a:pt x="1498" y="508"/>
                  </a:lnTo>
                  <a:lnTo>
                    <a:pt x="1485" y="501"/>
                  </a:lnTo>
                  <a:lnTo>
                    <a:pt x="1470" y="531"/>
                  </a:lnTo>
                  <a:lnTo>
                    <a:pt x="1457" y="531"/>
                  </a:lnTo>
                  <a:lnTo>
                    <a:pt x="1416" y="566"/>
                  </a:lnTo>
                  <a:lnTo>
                    <a:pt x="1399" y="565"/>
                  </a:lnTo>
                  <a:lnTo>
                    <a:pt x="1386" y="575"/>
                  </a:lnTo>
                  <a:lnTo>
                    <a:pt x="1379" y="576"/>
                  </a:lnTo>
                  <a:lnTo>
                    <a:pt x="1377" y="577"/>
                  </a:lnTo>
                  <a:lnTo>
                    <a:pt x="1376" y="580"/>
                  </a:lnTo>
                  <a:lnTo>
                    <a:pt x="1372" y="589"/>
                  </a:lnTo>
                  <a:lnTo>
                    <a:pt x="1371" y="591"/>
                  </a:lnTo>
                  <a:lnTo>
                    <a:pt x="1367" y="589"/>
                  </a:lnTo>
                  <a:lnTo>
                    <a:pt x="1359" y="595"/>
                  </a:lnTo>
                  <a:lnTo>
                    <a:pt x="1325" y="601"/>
                  </a:lnTo>
                  <a:lnTo>
                    <a:pt x="1291" y="608"/>
                  </a:lnTo>
                  <a:lnTo>
                    <a:pt x="1288" y="605"/>
                  </a:lnTo>
                  <a:lnTo>
                    <a:pt x="1268" y="610"/>
                  </a:lnTo>
                  <a:lnTo>
                    <a:pt x="1267" y="617"/>
                  </a:lnTo>
                  <a:lnTo>
                    <a:pt x="1252" y="615"/>
                  </a:lnTo>
                  <a:lnTo>
                    <a:pt x="1229" y="604"/>
                  </a:lnTo>
                  <a:lnTo>
                    <a:pt x="1220" y="607"/>
                  </a:lnTo>
                  <a:lnTo>
                    <a:pt x="1175" y="577"/>
                  </a:lnTo>
                  <a:lnTo>
                    <a:pt x="1164" y="572"/>
                  </a:lnTo>
                  <a:lnTo>
                    <a:pt x="1166" y="566"/>
                  </a:lnTo>
                  <a:lnTo>
                    <a:pt x="1160" y="563"/>
                  </a:lnTo>
                  <a:lnTo>
                    <a:pt x="1151" y="554"/>
                  </a:lnTo>
                  <a:lnTo>
                    <a:pt x="1151" y="547"/>
                  </a:lnTo>
                  <a:lnTo>
                    <a:pt x="1140" y="547"/>
                  </a:lnTo>
                  <a:lnTo>
                    <a:pt x="1139" y="556"/>
                  </a:lnTo>
                  <a:lnTo>
                    <a:pt x="1127" y="573"/>
                  </a:lnTo>
                  <a:lnTo>
                    <a:pt x="1125" y="570"/>
                  </a:lnTo>
                  <a:lnTo>
                    <a:pt x="1115" y="568"/>
                  </a:lnTo>
                  <a:lnTo>
                    <a:pt x="1114" y="562"/>
                  </a:lnTo>
                  <a:lnTo>
                    <a:pt x="1109" y="560"/>
                  </a:lnTo>
                  <a:lnTo>
                    <a:pt x="1101" y="552"/>
                  </a:lnTo>
                  <a:lnTo>
                    <a:pt x="1073" y="559"/>
                  </a:lnTo>
                  <a:lnTo>
                    <a:pt x="1073" y="565"/>
                  </a:lnTo>
                  <a:lnTo>
                    <a:pt x="1060" y="568"/>
                  </a:lnTo>
                  <a:lnTo>
                    <a:pt x="1056" y="559"/>
                  </a:lnTo>
                  <a:lnTo>
                    <a:pt x="1041" y="558"/>
                  </a:lnTo>
                  <a:lnTo>
                    <a:pt x="1040" y="546"/>
                  </a:lnTo>
                  <a:lnTo>
                    <a:pt x="1030" y="545"/>
                  </a:lnTo>
                  <a:lnTo>
                    <a:pt x="1030" y="533"/>
                  </a:lnTo>
                  <a:lnTo>
                    <a:pt x="1023" y="540"/>
                  </a:lnTo>
                  <a:lnTo>
                    <a:pt x="1010" y="525"/>
                  </a:lnTo>
                  <a:lnTo>
                    <a:pt x="991" y="529"/>
                  </a:lnTo>
                  <a:lnTo>
                    <a:pt x="989" y="531"/>
                  </a:lnTo>
                  <a:lnTo>
                    <a:pt x="986" y="533"/>
                  </a:lnTo>
                  <a:lnTo>
                    <a:pt x="982" y="533"/>
                  </a:lnTo>
                  <a:lnTo>
                    <a:pt x="977" y="534"/>
                  </a:lnTo>
                  <a:lnTo>
                    <a:pt x="975" y="534"/>
                  </a:lnTo>
                  <a:lnTo>
                    <a:pt x="968" y="530"/>
                  </a:lnTo>
                  <a:lnTo>
                    <a:pt x="963" y="534"/>
                  </a:lnTo>
                  <a:lnTo>
                    <a:pt x="960" y="529"/>
                  </a:lnTo>
                  <a:lnTo>
                    <a:pt x="958" y="533"/>
                  </a:lnTo>
                  <a:lnTo>
                    <a:pt x="955" y="528"/>
                  </a:lnTo>
                  <a:lnTo>
                    <a:pt x="951" y="526"/>
                  </a:lnTo>
                  <a:lnTo>
                    <a:pt x="945" y="526"/>
                  </a:lnTo>
                  <a:lnTo>
                    <a:pt x="932" y="526"/>
                  </a:lnTo>
                  <a:lnTo>
                    <a:pt x="924" y="519"/>
                  </a:lnTo>
                  <a:lnTo>
                    <a:pt x="914" y="517"/>
                  </a:lnTo>
                  <a:lnTo>
                    <a:pt x="917" y="496"/>
                  </a:lnTo>
                  <a:lnTo>
                    <a:pt x="911" y="496"/>
                  </a:lnTo>
                  <a:lnTo>
                    <a:pt x="907" y="498"/>
                  </a:lnTo>
                  <a:lnTo>
                    <a:pt x="905" y="501"/>
                  </a:lnTo>
                  <a:lnTo>
                    <a:pt x="902" y="500"/>
                  </a:lnTo>
                  <a:lnTo>
                    <a:pt x="896" y="505"/>
                  </a:lnTo>
                  <a:lnTo>
                    <a:pt x="894" y="505"/>
                  </a:lnTo>
                  <a:lnTo>
                    <a:pt x="894" y="499"/>
                  </a:lnTo>
                  <a:lnTo>
                    <a:pt x="897" y="494"/>
                  </a:lnTo>
                  <a:lnTo>
                    <a:pt x="893" y="487"/>
                  </a:lnTo>
                  <a:lnTo>
                    <a:pt x="729" y="445"/>
                  </a:lnTo>
                  <a:lnTo>
                    <a:pt x="750" y="368"/>
                  </a:lnTo>
                  <a:lnTo>
                    <a:pt x="672" y="354"/>
                  </a:lnTo>
                  <a:lnTo>
                    <a:pt x="693" y="277"/>
                  </a:lnTo>
                  <a:lnTo>
                    <a:pt x="615" y="256"/>
                  </a:lnTo>
                  <a:lnTo>
                    <a:pt x="657" y="95"/>
                  </a:lnTo>
                  <a:lnTo>
                    <a:pt x="616" y="98"/>
                  </a:lnTo>
                  <a:lnTo>
                    <a:pt x="546" y="50"/>
                  </a:lnTo>
                  <a:lnTo>
                    <a:pt x="477" y="0"/>
                  </a:lnTo>
                  <a:lnTo>
                    <a:pt x="476" y="14"/>
                  </a:lnTo>
                  <a:lnTo>
                    <a:pt x="447" y="94"/>
                  </a:lnTo>
                  <a:lnTo>
                    <a:pt x="434" y="129"/>
                  </a:lnTo>
                  <a:lnTo>
                    <a:pt x="358" y="109"/>
                  </a:lnTo>
                  <a:lnTo>
                    <a:pt x="282" y="89"/>
                  </a:lnTo>
                  <a:lnTo>
                    <a:pt x="275" y="117"/>
                  </a:lnTo>
                  <a:lnTo>
                    <a:pt x="261" y="172"/>
                  </a:lnTo>
                  <a:lnTo>
                    <a:pt x="243" y="240"/>
                  </a:lnTo>
                  <a:lnTo>
                    <a:pt x="231" y="286"/>
                  </a:lnTo>
                  <a:lnTo>
                    <a:pt x="212" y="360"/>
                  </a:lnTo>
                  <a:lnTo>
                    <a:pt x="202" y="397"/>
                  </a:lnTo>
                  <a:lnTo>
                    <a:pt x="183" y="472"/>
                  </a:lnTo>
                  <a:lnTo>
                    <a:pt x="172" y="516"/>
                  </a:lnTo>
                  <a:lnTo>
                    <a:pt x="161" y="561"/>
                  </a:lnTo>
                  <a:lnTo>
                    <a:pt x="155" y="584"/>
                  </a:lnTo>
                  <a:lnTo>
                    <a:pt x="114" y="633"/>
                  </a:lnTo>
                  <a:lnTo>
                    <a:pt x="82" y="670"/>
                  </a:lnTo>
                  <a:lnTo>
                    <a:pt x="64" y="699"/>
                  </a:lnTo>
                  <a:lnTo>
                    <a:pt x="40" y="735"/>
                  </a:lnTo>
                  <a:lnTo>
                    <a:pt x="17" y="769"/>
                  </a:lnTo>
                  <a:lnTo>
                    <a:pt x="0" y="790"/>
                  </a:lnTo>
                  <a:lnTo>
                    <a:pt x="3" y="840"/>
                  </a:lnTo>
                  <a:lnTo>
                    <a:pt x="19" y="891"/>
                  </a:lnTo>
                  <a:lnTo>
                    <a:pt x="38" y="937"/>
                  </a:lnTo>
                  <a:lnTo>
                    <a:pt x="57" y="988"/>
                  </a:lnTo>
                  <a:lnTo>
                    <a:pt x="90" y="1079"/>
                  </a:lnTo>
                  <a:lnTo>
                    <a:pt x="103" y="1119"/>
                  </a:lnTo>
                  <a:lnTo>
                    <a:pt x="115" y="1144"/>
                  </a:lnTo>
                  <a:lnTo>
                    <a:pt x="128" y="1172"/>
                  </a:lnTo>
                  <a:lnTo>
                    <a:pt x="144" y="1214"/>
                  </a:lnTo>
                  <a:lnTo>
                    <a:pt x="148" y="1210"/>
                  </a:lnTo>
                  <a:lnTo>
                    <a:pt x="159" y="1210"/>
                  </a:lnTo>
                  <a:lnTo>
                    <a:pt x="171" y="1237"/>
                  </a:lnTo>
                  <a:lnTo>
                    <a:pt x="178" y="1237"/>
                  </a:lnTo>
                  <a:lnTo>
                    <a:pt x="185" y="1227"/>
                  </a:lnTo>
                  <a:lnTo>
                    <a:pt x="187" y="1237"/>
                  </a:lnTo>
                  <a:lnTo>
                    <a:pt x="209" y="1239"/>
                  </a:lnTo>
                  <a:lnTo>
                    <a:pt x="210" y="1248"/>
                  </a:lnTo>
                  <a:lnTo>
                    <a:pt x="227" y="1252"/>
                  </a:lnTo>
                  <a:lnTo>
                    <a:pt x="231" y="1251"/>
                  </a:lnTo>
                  <a:lnTo>
                    <a:pt x="236" y="1252"/>
                  </a:lnTo>
                  <a:lnTo>
                    <a:pt x="235" y="1243"/>
                  </a:lnTo>
                  <a:lnTo>
                    <a:pt x="252" y="1234"/>
                  </a:lnTo>
                  <a:lnTo>
                    <a:pt x="272" y="1239"/>
                  </a:lnTo>
                  <a:lnTo>
                    <a:pt x="273" y="1236"/>
                  </a:lnTo>
                  <a:lnTo>
                    <a:pt x="275" y="1236"/>
                  </a:lnTo>
                  <a:lnTo>
                    <a:pt x="278" y="1237"/>
                  </a:lnTo>
                  <a:lnTo>
                    <a:pt x="279" y="1239"/>
                  </a:lnTo>
                  <a:lnTo>
                    <a:pt x="279" y="1242"/>
                  </a:lnTo>
                  <a:lnTo>
                    <a:pt x="314" y="1255"/>
                  </a:lnTo>
                  <a:lnTo>
                    <a:pt x="324" y="1258"/>
                  </a:lnTo>
                  <a:lnTo>
                    <a:pt x="322" y="1245"/>
                  </a:lnTo>
                  <a:lnTo>
                    <a:pt x="327" y="1240"/>
                  </a:lnTo>
                  <a:lnTo>
                    <a:pt x="334" y="1235"/>
                  </a:lnTo>
                  <a:lnTo>
                    <a:pt x="336" y="1236"/>
                  </a:lnTo>
                  <a:lnTo>
                    <a:pt x="334" y="1243"/>
                  </a:lnTo>
                  <a:lnTo>
                    <a:pt x="334" y="1245"/>
                  </a:lnTo>
                  <a:lnTo>
                    <a:pt x="338" y="1248"/>
                  </a:lnTo>
                  <a:lnTo>
                    <a:pt x="338" y="1251"/>
                  </a:lnTo>
                  <a:lnTo>
                    <a:pt x="335" y="1252"/>
                  </a:lnTo>
                  <a:lnTo>
                    <a:pt x="332" y="1252"/>
                  </a:lnTo>
                  <a:lnTo>
                    <a:pt x="331" y="1260"/>
                  </a:lnTo>
                  <a:lnTo>
                    <a:pt x="354" y="1266"/>
                  </a:lnTo>
                  <a:lnTo>
                    <a:pt x="455" y="1298"/>
                  </a:lnTo>
                  <a:lnTo>
                    <a:pt x="506" y="1314"/>
                  </a:lnTo>
                  <a:lnTo>
                    <a:pt x="507" y="1310"/>
                  </a:lnTo>
                  <a:lnTo>
                    <a:pt x="508" y="1307"/>
                  </a:lnTo>
                  <a:lnTo>
                    <a:pt x="487" y="1272"/>
                  </a:lnTo>
                  <a:lnTo>
                    <a:pt x="468" y="1243"/>
                  </a:lnTo>
                  <a:lnTo>
                    <a:pt x="516" y="1184"/>
                  </a:lnTo>
                  <a:lnTo>
                    <a:pt x="515" y="1181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8" name="Freeform 3172"/>
            <p:cNvSpPr>
              <a:spLocks/>
            </p:cNvSpPr>
            <p:nvPr/>
          </p:nvSpPr>
          <p:spPr bwMode="auto">
            <a:xfrm>
              <a:off x="3470275" y="5245100"/>
              <a:ext cx="142240" cy="133350"/>
            </a:xfrm>
            <a:custGeom>
              <a:avLst/>
              <a:gdLst>
                <a:gd name="T0" fmla="*/ 139700 w 224"/>
                <a:gd name="T1" fmla="*/ 125095 h 210"/>
                <a:gd name="T2" fmla="*/ 102235 w 224"/>
                <a:gd name="T3" fmla="*/ 120650 h 210"/>
                <a:gd name="T4" fmla="*/ 78740 w 224"/>
                <a:gd name="T5" fmla="*/ 116840 h 210"/>
                <a:gd name="T6" fmla="*/ 53340 w 224"/>
                <a:gd name="T7" fmla="*/ 111760 h 210"/>
                <a:gd name="T8" fmla="*/ 50165 w 224"/>
                <a:gd name="T9" fmla="*/ 133350 h 210"/>
                <a:gd name="T10" fmla="*/ 0 w 224"/>
                <a:gd name="T11" fmla="*/ 125730 h 210"/>
                <a:gd name="T12" fmla="*/ 3810 w 224"/>
                <a:gd name="T13" fmla="*/ 97155 h 210"/>
                <a:gd name="T14" fmla="*/ 41275 w 224"/>
                <a:gd name="T15" fmla="*/ 95885 h 210"/>
                <a:gd name="T16" fmla="*/ 61595 w 224"/>
                <a:gd name="T17" fmla="*/ 81280 h 210"/>
                <a:gd name="T18" fmla="*/ 77470 w 224"/>
                <a:gd name="T19" fmla="*/ 11430 h 210"/>
                <a:gd name="T20" fmla="*/ 97790 w 224"/>
                <a:gd name="T21" fmla="*/ 15875 h 210"/>
                <a:gd name="T22" fmla="*/ 106045 w 224"/>
                <a:gd name="T23" fmla="*/ 0 h 210"/>
                <a:gd name="T24" fmla="*/ 121285 w 224"/>
                <a:gd name="T25" fmla="*/ 9525 h 210"/>
                <a:gd name="T26" fmla="*/ 135890 w 224"/>
                <a:gd name="T27" fmla="*/ 635 h 210"/>
                <a:gd name="T28" fmla="*/ 142240 w 224"/>
                <a:gd name="T29" fmla="*/ 6985 h 210"/>
                <a:gd name="T30" fmla="*/ 141605 w 224"/>
                <a:gd name="T31" fmla="*/ 13335 h 210"/>
                <a:gd name="T32" fmla="*/ 135890 w 224"/>
                <a:gd name="T33" fmla="*/ 20320 h 210"/>
                <a:gd name="T34" fmla="*/ 115570 w 224"/>
                <a:gd name="T35" fmla="*/ 21590 h 210"/>
                <a:gd name="T36" fmla="*/ 107315 w 224"/>
                <a:gd name="T37" fmla="*/ 24130 h 210"/>
                <a:gd name="T38" fmla="*/ 115570 w 224"/>
                <a:gd name="T39" fmla="*/ 37465 h 210"/>
                <a:gd name="T40" fmla="*/ 114300 w 224"/>
                <a:gd name="T41" fmla="*/ 57785 h 210"/>
                <a:gd name="T42" fmla="*/ 106045 w 224"/>
                <a:gd name="T43" fmla="*/ 99060 h 210"/>
                <a:gd name="T44" fmla="*/ 129540 w 224"/>
                <a:gd name="T45" fmla="*/ 102235 h 210"/>
                <a:gd name="T46" fmla="*/ 139700 w 224"/>
                <a:gd name="T47" fmla="*/ 125095 h 2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4"/>
                <a:gd name="T73" fmla="*/ 0 h 210"/>
                <a:gd name="T74" fmla="*/ 224 w 224"/>
                <a:gd name="T75" fmla="*/ 210 h 2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4" h="210">
                  <a:moveTo>
                    <a:pt x="220" y="197"/>
                  </a:moveTo>
                  <a:lnTo>
                    <a:pt x="161" y="190"/>
                  </a:lnTo>
                  <a:lnTo>
                    <a:pt x="124" y="184"/>
                  </a:lnTo>
                  <a:lnTo>
                    <a:pt x="84" y="176"/>
                  </a:lnTo>
                  <a:lnTo>
                    <a:pt x="79" y="210"/>
                  </a:lnTo>
                  <a:lnTo>
                    <a:pt x="0" y="198"/>
                  </a:lnTo>
                  <a:lnTo>
                    <a:pt x="6" y="153"/>
                  </a:lnTo>
                  <a:lnTo>
                    <a:pt x="65" y="151"/>
                  </a:lnTo>
                  <a:lnTo>
                    <a:pt x="97" y="128"/>
                  </a:lnTo>
                  <a:lnTo>
                    <a:pt x="122" y="18"/>
                  </a:lnTo>
                  <a:lnTo>
                    <a:pt x="154" y="25"/>
                  </a:lnTo>
                  <a:lnTo>
                    <a:pt x="167" y="0"/>
                  </a:lnTo>
                  <a:lnTo>
                    <a:pt x="191" y="15"/>
                  </a:lnTo>
                  <a:lnTo>
                    <a:pt x="214" y="1"/>
                  </a:lnTo>
                  <a:lnTo>
                    <a:pt x="224" y="11"/>
                  </a:lnTo>
                  <a:lnTo>
                    <a:pt x="223" y="21"/>
                  </a:lnTo>
                  <a:lnTo>
                    <a:pt x="214" y="32"/>
                  </a:lnTo>
                  <a:lnTo>
                    <a:pt x="182" y="34"/>
                  </a:lnTo>
                  <a:lnTo>
                    <a:pt x="169" y="38"/>
                  </a:lnTo>
                  <a:lnTo>
                    <a:pt x="182" y="59"/>
                  </a:lnTo>
                  <a:lnTo>
                    <a:pt x="180" y="91"/>
                  </a:lnTo>
                  <a:lnTo>
                    <a:pt x="167" y="156"/>
                  </a:lnTo>
                  <a:lnTo>
                    <a:pt x="204" y="161"/>
                  </a:lnTo>
                  <a:lnTo>
                    <a:pt x="220" y="19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29" name="Freeform 3173"/>
            <p:cNvSpPr>
              <a:spLocks/>
            </p:cNvSpPr>
            <p:nvPr/>
          </p:nvSpPr>
          <p:spPr bwMode="auto">
            <a:xfrm>
              <a:off x="1823720" y="2910840"/>
              <a:ext cx="1270635" cy="1209040"/>
            </a:xfrm>
            <a:custGeom>
              <a:avLst/>
              <a:gdLst>
                <a:gd name="T0" fmla="*/ 756920 w 2001"/>
                <a:gd name="T1" fmla="*/ 998855 h 1904"/>
                <a:gd name="T2" fmla="*/ 782320 w 2001"/>
                <a:gd name="T3" fmla="*/ 1003300 h 1904"/>
                <a:gd name="T4" fmla="*/ 783590 w 2001"/>
                <a:gd name="T5" fmla="*/ 1033780 h 1904"/>
                <a:gd name="T6" fmla="*/ 761365 w 2001"/>
                <a:gd name="T7" fmla="*/ 1079500 h 1904"/>
                <a:gd name="T8" fmla="*/ 768350 w 2001"/>
                <a:gd name="T9" fmla="*/ 1144905 h 1904"/>
                <a:gd name="T10" fmla="*/ 763905 w 2001"/>
                <a:gd name="T11" fmla="*/ 1204595 h 1904"/>
                <a:gd name="T12" fmla="*/ 730885 w 2001"/>
                <a:gd name="T13" fmla="*/ 1189355 h 1904"/>
                <a:gd name="T14" fmla="*/ 687705 w 2001"/>
                <a:gd name="T15" fmla="*/ 1193165 h 1904"/>
                <a:gd name="T16" fmla="*/ 669290 w 2001"/>
                <a:gd name="T17" fmla="*/ 1191260 h 1904"/>
                <a:gd name="T18" fmla="*/ 646430 w 2001"/>
                <a:gd name="T19" fmla="*/ 1209040 h 1904"/>
                <a:gd name="T20" fmla="*/ 581660 w 2001"/>
                <a:gd name="T21" fmla="*/ 1175385 h 1904"/>
                <a:gd name="T22" fmla="*/ 535940 w 2001"/>
                <a:gd name="T23" fmla="*/ 1161415 h 1904"/>
                <a:gd name="T24" fmla="*/ 492760 w 2001"/>
                <a:gd name="T25" fmla="*/ 1140460 h 1904"/>
                <a:gd name="T26" fmla="*/ 429895 w 2001"/>
                <a:gd name="T27" fmla="*/ 1121410 h 1904"/>
                <a:gd name="T28" fmla="*/ 387350 w 2001"/>
                <a:gd name="T29" fmla="*/ 1100455 h 1904"/>
                <a:gd name="T30" fmla="*/ 346075 w 2001"/>
                <a:gd name="T31" fmla="*/ 1080135 h 1904"/>
                <a:gd name="T32" fmla="*/ 221615 w 2001"/>
                <a:gd name="T33" fmla="*/ 1033780 h 1904"/>
                <a:gd name="T34" fmla="*/ 158750 w 2001"/>
                <a:gd name="T35" fmla="*/ 1010285 h 1904"/>
                <a:gd name="T36" fmla="*/ 146050 w 2001"/>
                <a:gd name="T37" fmla="*/ 998220 h 1904"/>
                <a:gd name="T38" fmla="*/ 166370 w 2001"/>
                <a:gd name="T39" fmla="*/ 984250 h 1904"/>
                <a:gd name="T40" fmla="*/ 130810 w 2001"/>
                <a:gd name="T41" fmla="*/ 974725 h 1904"/>
                <a:gd name="T42" fmla="*/ 132080 w 2001"/>
                <a:gd name="T43" fmla="*/ 932180 h 1904"/>
                <a:gd name="T44" fmla="*/ 48260 w 2001"/>
                <a:gd name="T45" fmla="*/ 842010 h 1904"/>
                <a:gd name="T46" fmla="*/ 36830 w 2001"/>
                <a:gd name="T47" fmla="*/ 762000 h 1904"/>
                <a:gd name="T48" fmla="*/ 40005 w 2001"/>
                <a:gd name="T49" fmla="*/ 652145 h 1904"/>
                <a:gd name="T50" fmla="*/ 106045 w 2001"/>
                <a:gd name="T51" fmla="*/ 617220 h 1904"/>
                <a:gd name="T52" fmla="*/ 115570 w 2001"/>
                <a:gd name="T53" fmla="*/ 586740 h 1904"/>
                <a:gd name="T54" fmla="*/ 118110 w 2001"/>
                <a:gd name="T55" fmla="*/ 507365 h 1904"/>
                <a:gd name="T56" fmla="*/ 67310 w 2001"/>
                <a:gd name="T57" fmla="*/ 489585 h 1904"/>
                <a:gd name="T58" fmla="*/ 5080 w 2001"/>
                <a:gd name="T59" fmla="*/ 393700 h 1904"/>
                <a:gd name="T60" fmla="*/ 107315 w 2001"/>
                <a:gd name="T61" fmla="*/ 323850 h 1904"/>
                <a:gd name="T62" fmla="*/ 217170 w 2001"/>
                <a:gd name="T63" fmla="*/ 360045 h 1904"/>
                <a:gd name="T64" fmla="*/ 290830 w 2001"/>
                <a:gd name="T65" fmla="*/ 388620 h 1904"/>
                <a:gd name="T66" fmla="*/ 388620 w 2001"/>
                <a:gd name="T67" fmla="*/ 391795 h 1904"/>
                <a:gd name="T68" fmla="*/ 398780 w 2001"/>
                <a:gd name="T69" fmla="*/ 429260 h 1904"/>
                <a:gd name="T70" fmla="*/ 449580 w 2001"/>
                <a:gd name="T71" fmla="*/ 350520 h 1904"/>
                <a:gd name="T72" fmla="*/ 476250 w 2001"/>
                <a:gd name="T73" fmla="*/ 314960 h 1904"/>
                <a:gd name="T74" fmla="*/ 581660 w 2001"/>
                <a:gd name="T75" fmla="*/ 333375 h 1904"/>
                <a:gd name="T76" fmla="*/ 665480 w 2001"/>
                <a:gd name="T77" fmla="*/ 259080 h 1904"/>
                <a:gd name="T78" fmla="*/ 918845 w 2001"/>
                <a:gd name="T79" fmla="*/ 249555 h 1904"/>
                <a:gd name="T80" fmla="*/ 1092200 w 2001"/>
                <a:gd name="T81" fmla="*/ 67945 h 1904"/>
                <a:gd name="T82" fmla="*/ 1204595 w 2001"/>
                <a:gd name="T83" fmla="*/ 20955 h 1904"/>
                <a:gd name="T84" fmla="*/ 1249680 w 2001"/>
                <a:gd name="T85" fmla="*/ 136525 h 1904"/>
                <a:gd name="T86" fmla="*/ 1265555 w 2001"/>
                <a:gd name="T87" fmla="*/ 260350 h 1904"/>
                <a:gd name="T88" fmla="*/ 1045210 w 2001"/>
                <a:gd name="T89" fmla="*/ 478790 h 1904"/>
                <a:gd name="T90" fmla="*/ 949960 w 2001"/>
                <a:gd name="T91" fmla="*/ 457200 h 1904"/>
                <a:gd name="T92" fmla="*/ 832485 w 2001"/>
                <a:gd name="T93" fmla="*/ 544195 h 1904"/>
                <a:gd name="T94" fmla="*/ 806450 w 2001"/>
                <a:gd name="T95" fmla="*/ 635000 h 1904"/>
                <a:gd name="T96" fmla="*/ 760730 w 2001"/>
                <a:gd name="T97" fmla="*/ 626110 h 1904"/>
                <a:gd name="T98" fmla="*/ 765175 w 2001"/>
                <a:gd name="T99" fmla="*/ 652145 h 1904"/>
                <a:gd name="T100" fmla="*/ 697230 w 2001"/>
                <a:gd name="T101" fmla="*/ 784225 h 1904"/>
                <a:gd name="T102" fmla="*/ 676910 w 2001"/>
                <a:gd name="T103" fmla="*/ 843280 h 1904"/>
                <a:gd name="T104" fmla="*/ 725170 w 2001"/>
                <a:gd name="T105" fmla="*/ 856615 h 1904"/>
                <a:gd name="T106" fmla="*/ 761365 w 2001"/>
                <a:gd name="T107" fmla="*/ 937895 h 1904"/>
                <a:gd name="T108" fmla="*/ 670560 w 2001"/>
                <a:gd name="T109" fmla="*/ 1181735 h 1904"/>
                <a:gd name="T110" fmla="*/ 651510 w 2001"/>
                <a:gd name="T111" fmla="*/ 1174115 h 1904"/>
                <a:gd name="T112" fmla="*/ 662940 w 2001"/>
                <a:gd name="T113" fmla="*/ 647700 h 1904"/>
                <a:gd name="T114" fmla="*/ 631825 w 2001"/>
                <a:gd name="T115" fmla="*/ 637540 h 1904"/>
                <a:gd name="T116" fmla="*/ 615950 w 2001"/>
                <a:gd name="T117" fmla="*/ 657860 h 1904"/>
                <a:gd name="T118" fmla="*/ 636270 w 2001"/>
                <a:gd name="T119" fmla="*/ 730885 h 1904"/>
                <a:gd name="T120" fmla="*/ 664210 w 2001"/>
                <a:gd name="T121" fmla="*/ 729615 h 1904"/>
                <a:gd name="T122" fmla="*/ 664845 w 2001"/>
                <a:gd name="T123" fmla="*/ 673735 h 19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1"/>
                <a:gd name="T187" fmla="*/ 0 h 1904"/>
                <a:gd name="T188" fmla="*/ 2001 w 2001"/>
                <a:gd name="T189" fmla="*/ 1904 h 19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1" h="1904">
                  <a:moveTo>
                    <a:pt x="1205" y="1469"/>
                  </a:moveTo>
                  <a:lnTo>
                    <a:pt x="1204" y="1498"/>
                  </a:lnTo>
                  <a:lnTo>
                    <a:pt x="1177" y="1504"/>
                  </a:lnTo>
                  <a:lnTo>
                    <a:pt x="1181" y="1548"/>
                  </a:lnTo>
                  <a:lnTo>
                    <a:pt x="1194" y="1560"/>
                  </a:lnTo>
                  <a:lnTo>
                    <a:pt x="1192" y="1573"/>
                  </a:lnTo>
                  <a:lnTo>
                    <a:pt x="1203" y="1576"/>
                  </a:lnTo>
                  <a:lnTo>
                    <a:pt x="1206" y="1581"/>
                  </a:lnTo>
                  <a:lnTo>
                    <a:pt x="1208" y="1581"/>
                  </a:lnTo>
                  <a:lnTo>
                    <a:pt x="1218" y="1587"/>
                  </a:lnTo>
                  <a:lnTo>
                    <a:pt x="1219" y="1576"/>
                  </a:lnTo>
                  <a:lnTo>
                    <a:pt x="1232" y="1580"/>
                  </a:lnTo>
                  <a:lnTo>
                    <a:pt x="1236" y="1584"/>
                  </a:lnTo>
                  <a:lnTo>
                    <a:pt x="1229" y="1606"/>
                  </a:lnTo>
                  <a:lnTo>
                    <a:pt x="1234" y="1606"/>
                  </a:lnTo>
                  <a:lnTo>
                    <a:pt x="1248" y="1615"/>
                  </a:lnTo>
                  <a:lnTo>
                    <a:pt x="1247" y="1622"/>
                  </a:lnTo>
                  <a:lnTo>
                    <a:pt x="1234" y="1628"/>
                  </a:lnTo>
                  <a:lnTo>
                    <a:pt x="1219" y="1636"/>
                  </a:lnTo>
                  <a:lnTo>
                    <a:pt x="1217" y="1646"/>
                  </a:lnTo>
                  <a:lnTo>
                    <a:pt x="1218" y="1651"/>
                  </a:lnTo>
                  <a:lnTo>
                    <a:pt x="1196" y="1654"/>
                  </a:lnTo>
                  <a:lnTo>
                    <a:pt x="1181" y="1666"/>
                  </a:lnTo>
                  <a:lnTo>
                    <a:pt x="1199" y="1700"/>
                  </a:lnTo>
                  <a:lnTo>
                    <a:pt x="1217" y="1735"/>
                  </a:lnTo>
                  <a:lnTo>
                    <a:pt x="1236" y="1770"/>
                  </a:lnTo>
                  <a:lnTo>
                    <a:pt x="1227" y="1775"/>
                  </a:lnTo>
                  <a:lnTo>
                    <a:pt x="1217" y="1789"/>
                  </a:lnTo>
                  <a:lnTo>
                    <a:pt x="1214" y="1793"/>
                  </a:lnTo>
                  <a:lnTo>
                    <a:pt x="1210" y="1803"/>
                  </a:lnTo>
                  <a:lnTo>
                    <a:pt x="1210" y="1806"/>
                  </a:lnTo>
                  <a:lnTo>
                    <a:pt x="1206" y="1814"/>
                  </a:lnTo>
                  <a:lnTo>
                    <a:pt x="1204" y="1813"/>
                  </a:lnTo>
                  <a:lnTo>
                    <a:pt x="1200" y="1836"/>
                  </a:lnTo>
                  <a:lnTo>
                    <a:pt x="1222" y="1841"/>
                  </a:lnTo>
                  <a:lnTo>
                    <a:pt x="1203" y="1897"/>
                  </a:lnTo>
                  <a:lnTo>
                    <a:pt x="1192" y="1885"/>
                  </a:lnTo>
                  <a:lnTo>
                    <a:pt x="1177" y="1871"/>
                  </a:lnTo>
                  <a:lnTo>
                    <a:pt x="1171" y="1867"/>
                  </a:lnTo>
                  <a:lnTo>
                    <a:pt x="1168" y="1866"/>
                  </a:lnTo>
                  <a:lnTo>
                    <a:pt x="1164" y="1867"/>
                  </a:lnTo>
                  <a:lnTo>
                    <a:pt x="1151" y="1873"/>
                  </a:lnTo>
                  <a:lnTo>
                    <a:pt x="1140" y="1892"/>
                  </a:lnTo>
                  <a:lnTo>
                    <a:pt x="1109" y="1898"/>
                  </a:lnTo>
                  <a:lnTo>
                    <a:pt x="1103" y="1893"/>
                  </a:lnTo>
                  <a:lnTo>
                    <a:pt x="1095" y="1892"/>
                  </a:lnTo>
                  <a:lnTo>
                    <a:pt x="1085" y="1881"/>
                  </a:lnTo>
                  <a:lnTo>
                    <a:pt x="1083" y="1879"/>
                  </a:lnTo>
                  <a:lnTo>
                    <a:pt x="1081" y="1878"/>
                  </a:lnTo>
                  <a:lnTo>
                    <a:pt x="1076" y="1878"/>
                  </a:lnTo>
                  <a:lnTo>
                    <a:pt x="1068" y="1886"/>
                  </a:lnTo>
                  <a:lnTo>
                    <a:pt x="1063" y="1890"/>
                  </a:lnTo>
                  <a:lnTo>
                    <a:pt x="1061" y="1887"/>
                  </a:lnTo>
                  <a:lnTo>
                    <a:pt x="1054" y="1876"/>
                  </a:lnTo>
                  <a:lnTo>
                    <a:pt x="1049" y="1873"/>
                  </a:lnTo>
                  <a:lnTo>
                    <a:pt x="1049" y="1884"/>
                  </a:lnTo>
                  <a:lnTo>
                    <a:pt x="1055" y="1894"/>
                  </a:lnTo>
                  <a:lnTo>
                    <a:pt x="1049" y="1898"/>
                  </a:lnTo>
                  <a:lnTo>
                    <a:pt x="1031" y="1898"/>
                  </a:lnTo>
                  <a:lnTo>
                    <a:pt x="1018" y="1904"/>
                  </a:lnTo>
                  <a:lnTo>
                    <a:pt x="1006" y="1887"/>
                  </a:lnTo>
                  <a:lnTo>
                    <a:pt x="986" y="1883"/>
                  </a:lnTo>
                  <a:lnTo>
                    <a:pt x="979" y="1864"/>
                  </a:lnTo>
                  <a:lnTo>
                    <a:pt x="954" y="1855"/>
                  </a:lnTo>
                  <a:lnTo>
                    <a:pt x="944" y="1860"/>
                  </a:lnTo>
                  <a:lnTo>
                    <a:pt x="916" y="1851"/>
                  </a:lnTo>
                  <a:lnTo>
                    <a:pt x="914" y="1844"/>
                  </a:lnTo>
                  <a:lnTo>
                    <a:pt x="908" y="1838"/>
                  </a:lnTo>
                  <a:lnTo>
                    <a:pt x="878" y="1827"/>
                  </a:lnTo>
                  <a:lnTo>
                    <a:pt x="870" y="1843"/>
                  </a:lnTo>
                  <a:lnTo>
                    <a:pt x="851" y="1836"/>
                  </a:lnTo>
                  <a:lnTo>
                    <a:pt x="844" y="1829"/>
                  </a:lnTo>
                  <a:lnTo>
                    <a:pt x="832" y="1822"/>
                  </a:lnTo>
                  <a:lnTo>
                    <a:pt x="822" y="1828"/>
                  </a:lnTo>
                  <a:lnTo>
                    <a:pt x="809" y="1819"/>
                  </a:lnTo>
                  <a:lnTo>
                    <a:pt x="791" y="1810"/>
                  </a:lnTo>
                  <a:lnTo>
                    <a:pt x="792" y="1803"/>
                  </a:lnTo>
                  <a:lnTo>
                    <a:pt x="776" y="1796"/>
                  </a:lnTo>
                  <a:lnTo>
                    <a:pt x="769" y="1799"/>
                  </a:lnTo>
                  <a:lnTo>
                    <a:pt x="749" y="1790"/>
                  </a:lnTo>
                  <a:lnTo>
                    <a:pt x="725" y="1782"/>
                  </a:lnTo>
                  <a:lnTo>
                    <a:pt x="727" y="1771"/>
                  </a:lnTo>
                  <a:lnTo>
                    <a:pt x="692" y="1757"/>
                  </a:lnTo>
                  <a:lnTo>
                    <a:pt x="677" y="1766"/>
                  </a:lnTo>
                  <a:lnTo>
                    <a:pt x="665" y="1763"/>
                  </a:lnTo>
                  <a:lnTo>
                    <a:pt x="658" y="1753"/>
                  </a:lnTo>
                  <a:lnTo>
                    <a:pt x="654" y="1745"/>
                  </a:lnTo>
                  <a:lnTo>
                    <a:pt x="640" y="1740"/>
                  </a:lnTo>
                  <a:lnTo>
                    <a:pt x="613" y="1729"/>
                  </a:lnTo>
                  <a:lnTo>
                    <a:pt x="610" y="1733"/>
                  </a:lnTo>
                  <a:lnTo>
                    <a:pt x="591" y="1729"/>
                  </a:lnTo>
                  <a:lnTo>
                    <a:pt x="593" y="1718"/>
                  </a:lnTo>
                  <a:lnTo>
                    <a:pt x="568" y="1690"/>
                  </a:lnTo>
                  <a:lnTo>
                    <a:pt x="553" y="1695"/>
                  </a:lnTo>
                  <a:lnTo>
                    <a:pt x="547" y="1694"/>
                  </a:lnTo>
                  <a:lnTo>
                    <a:pt x="545" y="1701"/>
                  </a:lnTo>
                  <a:lnTo>
                    <a:pt x="469" y="1674"/>
                  </a:lnTo>
                  <a:lnTo>
                    <a:pt x="440" y="1663"/>
                  </a:lnTo>
                  <a:lnTo>
                    <a:pt x="437" y="1674"/>
                  </a:lnTo>
                  <a:lnTo>
                    <a:pt x="421" y="1672"/>
                  </a:lnTo>
                  <a:lnTo>
                    <a:pt x="425" y="1657"/>
                  </a:lnTo>
                  <a:lnTo>
                    <a:pt x="349" y="1628"/>
                  </a:lnTo>
                  <a:lnTo>
                    <a:pt x="308" y="1636"/>
                  </a:lnTo>
                  <a:lnTo>
                    <a:pt x="298" y="1627"/>
                  </a:lnTo>
                  <a:lnTo>
                    <a:pt x="286" y="1617"/>
                  </a:lnTo>
                  <a:lnTo>
                    <a:pt x="286" y="1612"/>
                  </a:lnTo>
                  <a:lnTo>
                    <a:pt x="284" y="1604"/>
                  </a:lnTo>
                  <a:lnTo>
                    <a:pt x="250" y="1591"/>
                  </a:lnTo>
                  <a:lnTo>
                    <a:pt x="211" y="1577"/>
                  </a:lnTo>
                  <a:lnTo>
                    <a:pt x="212" y="1573"/>
                  </a:lnTo>
                  <a:lnTo>
                    <a:pt x="214" y="1571"/>
                  </a:lnTo>
                  <a:lnTo>
                    <a:pt x="220" y="1570"/>
                  </a:lnTo>
                  <a:lnTo>
                    <a:pt x="224" y="1573"/>
                  </a:lnTo>
                  <a:lnTo>
                    <a:pt x="230" y="1572"/>
                  </a:lnTo>
                  <a:lnTo>
                    <a:pt x="234" y="1577"/>
                  </a:lnTo>
                  <a:lnTo>
                    <a:pt x="253" y="1568"/>
                  </a:lnTo>
                  <a:lnTo>
                    <a:pt x="263" y="1561"/>
                  </a:lnTo>
                  <a:lnTo>
                    <a:pt x="265" y="1557"/>
                  </a:lnTo>
                  <a:lnTo>
                    <a:pt x="263" y="1549"/>
                  </a:lnTo>
                  <a:lnTo>
                    <a:pt x="262" y="1550"/>
                  </a:lnTo>
                  <a:lnTo>
                    <a:pt x="257" y="1549"/>
                  </a:lnTo>
                  <a:lnTo>
                    <a:pt x="252" y="1546"/>
                  </a:lnTo>
                  <a:lnTo>
                    <a:pt x="244" y="1548"/>
                  </a:lnTo>
                  <a:lnTo>
                    <a:pt x="241" y="1548"/>
                  </a:lnTo>
                  <a:lnTo>
                    <a:pt x="219" y="1536"/>
                  </a:lnTo>
                  <a:lnTo>
                    <a:pt x="206" y="1535"/>
                  </a:lnTo>
                  <a:lnTo>
                    <a:pt x="203" y="1533"/>
                  </a:lnTo>
                  <a:lnTo>
                    <a:pt x="204" y="1529"/>
                  </a:lnTo>
                  <a:lnTo>
                    <a:pt x="212" y="1515"/>
                  </a:lnTo>
                  <a:lnTo>
                    <a:pt x="197" y="1504"/>
                  </a:lnTo>
                  <a:lnTo>
                    <a:pt x="196" y="1487"/>
                  </a:lnTo>
                  <a:lnTo>
                    <a:pt x="208" y="1468"/>
                  </a:lnTo>
                  <a:lnTo>
                    <a:pt x="200" y="1462"/>
                  </a:lnTo>
                  <a:lnTo>
                    <a:pt x="180" y="1448"/>
                  </a:lnTo>
                  <a:lnTo>
                    <a:pt x="151" y="1426"/>
                  </a:lnTo>
                  <a:lnTo>
                    <a:pt x="133" y="1415"/>
                  </a:lnTo>
                  <a:lnTo>
                    <a:pt x="106" y="1395"/>
                  </a:lnTo>
                  <a:lnTo>
                    <a:pt x="76" y="1326"/>
                  </a:lnTo>
                  <a:lnTo>
                    <a:pt x="76" y="1321"/>
                  </a:lnTo>
                  <a:lnTo>
                    <a:pt x="79" y="1290"/>
                  </a:lnTo>
                  <a:lnTo>
                    <a:pt x="80" y="1264"/>
                  </a:lnTo>
                  <a:lnTo>
                    <a:pt x="70" y="1239"/>
                  </a:lnTo>
                  <a:lnTo>
                    <a:pt x="62" y="1220"/>
                  </a:lnTo>
                  <a:lnTo>
                    <a:pt x="58" y="1200"/>
                  </a:lnTo>
                  <a:lnTo>
                    <a:pt x="54" y="1187"/>
                  </a:lnTo>
                  <a:lnTo>
                    <a:pt x="41" y="1105"/>
                  </a:lnTo>
                  <a:lnTo>
                    <a:pt x="43" y="1099"/>
                  </a:lnTo>
                  <a:lnTo>
                    <a:pt x="44" y="1092"/>
                  </a:lnTo>
                  <a:lnTo>
                    <a:pt x="47" y="1085"/>
                  </a:lnTo>
                  <a:lnTo>
                    <a:pt x="63" y="1027"/>
                  </a:lnTo>
                  <a:lnTo>
                    <a:pt x="71" y="1019"/>
                  </a:lnTo>
                  <a:lnTo>
                    <a:pt x="79" y="1006"/>
                  </a:lnTo>
                  <a:lnTo>
                    <a:pt x="109" y="999"/>
                  </a:lnTo>
                  <a:lnTo>
                    <a:pt x="143" y="994"/>
                  </a:lnTo>
                  <a:lnTo>
                    <a:pt x="161" y="977"/>
                  </a:lnTo>
                  <a:lnTo>
                    <a:pt x="167" y="972"/>
                  </a:lnTo>
                  <a:lnTo>
                    <a:pt x="172" y="955"/>
                  </a:lnTo>
                  <a:lnTo>
                    <a:pt x="179" y="942"/>
                  </a:lnTo>
                  <a:lnTo>
                    <a:pt x="181" y="936"/>
                  </a:lnTo>
                  <a:lnTo>
                    <a:pt x="182" y="933"/>
                  </a:lnTo>
                  <a:lnTo>
                    <a:pt x="182" y="928"/>
                  </a:lnTo>
                  <a:lnTo>
                    <a:pt x="182" y="924"/>
                  </a:lnTo>
                  <a:lnTo>
                    <a:pt x="179" y="905"/>
                  </a:lnTo>
                  <a:lnTo>
                    <a:pt x="212" y="868"/>
                  </a:lnTo>
                  <a:lnTo>
                    <a:pt x="212" y="864"/>
                  </a:lnTo>
                  <a:lnTo>
                    <a:pt x="199" y="844"/>
                  </a:lnTo>
                  <a:lnTo>
                    <a:pt x="188" y="838"/>
                  </a:lnTo>
                  <a:lnTo>
                    <a:pt x="186" y="799"/>
                  </a:lnTo>
                  <a:lnTo>
                    <a:pt x="181" y="789"/>
                  </a:lnTo>
                  <a:lnTo>
                    <a:pt x="175" y="789"/>
                  </a:lnTo>
                  <a:lnTo>
                    <a:pt x="159" y="793"/>
                  </a:lnTo>
                  <a:lnTo>
                    <a:pt x="123" y="808"/>
                  </a:lnTo>
                  <a:lnTo>
                    <a:pt x="112" y="780"/>
                  </a:lnTo>
                  <a:lnTo>
                    <a:pt x="106" y="771"/>
                  </a:lnTo>
                  <a:lnTo>
                    <a:pt x="86" y="746"/>
                  </a:lnTo>
                  <a:lnTo>
                    <a:pt x="83" y="739"/>
                  </a:lnTo>
                  <a:lnTo>
                    <a:pt x="72" y="717"/>
                  </a:lnTo>
                  <a:lnTo>
                    <a:pt x="66" y="707"/>
                  </a:lnTo>
                  <a:lnTo>
                    <a:pt x="31" y="654"/>
                  </a:lnTo>
                  <a:lnTo>
                    <a:pt x="8" y="620"/>
                  </a:lnTo>
                  <a:lnTo>
                    <a:pt x="0" y="597"/>
                  </a:lnTo>
                  <a:lnTo>
                    <a:pt x="13" y="560"/>
                  </a:lnTo>
                  <a:lnTo>
                    <a:pt x="41" y="552"/>
                  </a:lnTo>
                  <a:lnTo>
                    <a:pt x="68" y="554"/>
                  </a:lnTo>
                  <a:lnTo>
                    <a:pt x="137" y="509"/>
                  </a:lnTo>
                  <a:lnTo>
                    <a:pt x="169" y="510"/>
                  </a:lnTo>
                  <a:lnTo>
                    <a:pt x="180" y="541"/>
                  </a:lnTo>
                  <a:lnTo>
                    <a:pt x="220" y="594"/>
                  </a:lnTo>
                  <a:lnTo>
                    <a:pt x="239" y="597"/>
                  </a:lnTo>
                  <a:lnTo>
                    <a:pt x="253" y="607"/>
                  </a:lnTo>
                  <a:lnTo>
                    <a:pt x="267" y="594"/>
                  </a:lnTo>
                  <a:lnTo>
                    <a:pt x="342" y="567"/>
                  </a:lnTo>
                  <a:lnTo>
                    <a:pt x="403" y="613"/>
                  </a:lnTo>
                  <a:lnTo>
                    <a:pt x="430" y="614"/>
                  </a:lnTo>
                  <a:lnTo>
                    <a:pt x="443" y="607"/>
                  </a:lnTo>
                  <a:lnTo>
                    <a:pt x="451" y="604"/>
                  </a:lnTo>
                  <a:lnTo>
                    <a:pt x="451" y="612"/>
                  </a:lnTo>
                  <a:lnTo>
                    <a:pt x="458" y="612"/>
                  </a:lnTo>
                  <a:lnTo>
                    <a:pt x="463" y="606"/>
                  </a:lnTo>
                  <a:lnTo>
                    <a:pt x="493" y="604"/>
                  </a:lnTo>
                  <a:lnTo>
                    <a:pt x="494" y="607"/>
                  </a:lnTo>
                  <a:lnTo>
                    <a:pt x="538" y="611"/>
                  </a:lnTo>
                  <a:lnTo>
                    <a:pt x="565" y="613"/>
                  </a:lnTo>
                  <a:lnTo>
                    <a:pt x="612" y="617"/>
                  </a:lnTo>
                  <a:lnTo>
                    <a:pt x="610" y="638"/>
                  </a:lnTo>
                  <a:lnTo>
                    <a:pt x="615" y="642"/>
                  </a:lnTo>
                  <a:lnTo>
                    <a:pt x="622" y="652"/>
                  </a:lnTo>
                  <a:lnTo>
                    <a:pt x="629" y="666"/>
                  </a:lnTo>
                  <a:lnTo>
                    <a:pt x="627" y="667"/>
                  </a:lnTo>
                  <a:lnTo>
                    <a:pt x="628" y="676"/>
                  </a:lnTo>
                  <a:lnTo>
                    <a:pt x="648" y="669"/>
                  </a:lnTo>
                  <a:lnTo>
                    <a:pt x="641" y="661"/>
                  </a:lnTo>
                  <a:lnTo>
                    <a:pt x="662" y="614"/>
                  </a:lnTo>
                  <a:lnTo>
                    <a:pt x="663" y="592"/>
                  </a:lnTo>
                  <a:lnTo>
                    <a:pt x="709" y="567"/>
                  </a:lnTo>
                  <a:lnTo>
                    <a:pt x="708" y="552"/>
                  </a:lnTo>
                  <a:lnTo>
                    <a:pt x="703" y="546"/>
                  </a:lnTo>
                  <a:lnTo>
                    <a:pt x="710" y="547"/>
                  </a:lnTo>
                  <a:lnTo>
                    <a:pt x="730" y="525"/>
                  </a:lnTo>
                  <a:lnTo>
                    <a:pt x="743" y="509"/>
                  </a:lnTo>
                  <a:lnTo>
                    <a:pt x="740" y="501"/>
                  </a:lnTo>
                  <a:lnTo>
                    <a:pt x="750" y="496"/>
                  </a:lnTo>
                  <a:lnTo>
                    <a:pt x="760" y="511"/>
                  </a:lnTo>
                  <a:lnTo>
                    <a:pt x="828" y="499"/>
                  </a:lnTo>
                  <a:lnTo>
                    <a:pt x="860" y="507"/>
                  </a:lnTo>
                  <a:lnTo>
                    <a:pt x="880" y="544"/>
                  </a:lnTo>
                  <a:lnTo>
                    <a:pt x="895" y="543"/>
                  </a:lnTo>
                  <a:lnTo>
                    <a:pt x="916" y="525"/>
                  </a:lnTo>
                  <a:lnTo>
                    <a:pt x="926" y="533"/>
                  </a:lnTo>
                  <a:lnTo>
                    <a:pt x="949" y="519"/>
                  </a:lnTo>
                  <a:lnTo>
                    <a:pt x="953" y="519"/>
                  </a:lnTo>
                  <a:lnTo>
                    <a:pt x="1018" y="478"/>
                  </a:lnTo>
                  <a:lnTo>
                    <a:pt x="1040" y="443"/>
                  </a:lnTo>
                  <a:lnTo>
                    <a:pt x="1048" y="408"/>
                  </a:lnTo>
                  <a:lnTo>
                    <a:pt x="1038" y="361"/>
                  </a:lnTo>
                  <a:lnTo>
                    <a:pt x="1109" y="378"/>
                  </a:lnTo>
                  <a:lnTo>
                    <a:pt x="1251" y="415"/>
                  </a:lnTo>
                  <a:lnTo>
                    <a:pt x="1270" y="361"/>
                  </a:lnTo>
                  <a:lnTo>
                    <a:pt x="1439" y="406"/>
                  </a:lnTo>
                  <a:lnTo>
                    <a:pt x="1447" y="393"/>
                  </a:lnTo>
                  <a:lnTo>
                    <a:pt x="1448" y="355"/>
                  </a:lnTo>
                  <a:lnTo>
                    <a:pt x="1514" y="373"/>
                  </a:lnTo>
                  <a:lnTo>
                    <a:pt x="1567" y="388"/>
                  </a:lnTo>
                  <a:lnTo>
                    <a:pt x="1603" y="397"/>
                  </a:lnTo>
                  <a:lnTo>
                    <a:pt x="1661" y="169"/>
                  </a:lnTo>
                  <a:lnTo>
                    <a:pt x="1720" y="107"/>
                  </a:lnTo>
                  <a:lnTo>
                    <a:pt x="1745" y="81"/>
                  </a:lnTo>
                  <a:lnTo>
                    <a:pt x="1747" y="80"/>
                  </a:lnTo>
                  <a:lnTo>
                    <a:pt x="1778" y="48"/>
                  </a:lnTo>
                  <a:lnTo>
                    <a:pt x="1825" y="0"/>
                  </a:lnTo>
                  <a:lnTo>
                    <a:pt x="1862" y="17"/>
                  </a:lnTo>
                  <a:lnTo>
                    <a:pt x="1897" y="33"/>
                  </a:lnTo>
                  <a:lnTo>
                    <a:pt x="1908" y="37"/>
                  </a:lnTo>
                  <a:lnTo>
                    <a:pt x="1938" y="48"/>
                  </a:lnTo>
                  <a:lnTo>
                    <a:pt x="2001" y="72"/>
                  </a:lnTo>
                  <a:lnTo>
                    <a:pt x="1984" y="141"/>
                  </a:lnTo>
                  <a:lnTo>
                    <a:pt x="1976" y="175"/>
                  </a:lnTo>
                  <a:lnTo>
                    <a:pt x="1968" y="215"/>
                  </a:lnTo>
                  <a:lnTo>
                    <a:pt x="1949" y="290"/>
                  </a:lnTo>
                  <a:lnTo>
                    <a:pt x="1940" y="331"/>
                  </a:lnTo>
                  <a:lnTo>
                    <a:pt x="1975" y="337"/>
                  </a:lnTo>
                  <a:lnTo>
                    <a:pt x="1968" y="367"/>
                  </a:lnTo>
                  <a:lnTo>
                    <a:pt x="2000" y="379"/>
                  </a:lnTo>
                  <a:lnTo>
                    <a:pt x="1993" y="410"/>
                  </a:lnTo>
                  <a:lnTo>
                    <a:pt x="1979" y="406"/>
                  </a:lnTo>
                  <a:lnTo>
                    <a:pt x="1970" y="442"/>
                  </a:lnTo>
                  <a:lnTo>
                    <a:pt x="1957" y="486"/>
                  </a:lnTo>
                  <a:lnTo>
                    <a:pt x="1818" y="442"/>
                  </a:lnTo>
                  <a:lnTo>
                    <a:pt x="1713" y="774"/>
                  </a:lnTo>
                  <a:lnTo>
                    <a:pt x="1646" y="754"/>
                  </a:lnTo>
                  <a:lnTo>
                    <a:pt x="1648" y="743"/>
                  </a:lnTo>
                  <a:lnTo>
                    <a:pt x="1636" y="740"/>
                  </a:lnTo>
                  <a:lnTo>
                    <a:pt x="1624" y="750"/>
                  </a:lnTo>
                  <a:lnTo>
                    <a:pt x="1507" y="716"/>
                  </a:lnTo>
                  <a:lnTo>
                    <a:pt x="1502" y="722"/>
                  </a:lnTo>
                  <a:lnTo>
                    <a:pt x="1496" y="720"/>
                  </a:lnTo>
                  <a:lnTo>
                    <a:pt x="1491" y="710"/>
                  </a:lnTo>
                  <a:lnTo>
                    <a:pt x="1376" y="674"/>
                  </a:lnTo>
                  <a:lnTo>
                    <a:pt x="1346" y="804"/>
                  </a:lnTo>
                  <a:lnTo>
                    <a:pt x="1337" y="802"/>
                  </a:lnTo>
                  <a:lnTo>
                    <a:pt x="1332" y="829"/>
                  </a:lnTo>
                  <a:lnTo>
                    <a:pt x="1311" y="857"/>
                  </a:lnTo>
                  <a:lnTo>
                    <a:pt x="1311" y="915"/>
                  </a:lnTo>
                  <a:lnTo>
                    <a:pt x="1315" y="916"/>
                  </a:lnTo>
                  <a:lnTo>
                    <a:pt x="1315" y="939"/>
                  </a:lnTo>
                  <a:lnTo>
                    <a:pt x="1289" y="963"/>
                  </a:lnTo>
                  <a:lnTo>
                    <a:pt x="1289" y="986"/>
                  </a:lnTo>
                  <a:lnTo>
                    <a:pt x="1270" y="1000"/>
                  </a:lnTo>
                  <a:lnTo>
                    <a:pt x="1252" y="1000"/>
                  </a:lnTo>
                  <a:lnTo>
                    <a:pt x="1242" y="992"/>
                  </a:lnTo>
                  <a:lnTo>
                    <a:pt x="1236" y="998"/>
                  </a:lnTo>
                  <a:lnTo>
                    <a:pt x="1220" y="986"/>
                  </a:lnTo>
                  <a:lnTo>
                    <a:pt x="1207" y="984"/>
                  </a:lnTo>
                  <a:lnTo>
                    <a:pt x="1198" y="986"/>
                  </a:lnTo>
                  <a:lnTo>
                    <a:pt x="1194" y="986"/>
                  </a:lnTo>
                  <a:lnTo>
                    <a:pt x="1193" y="989"/>
                  </a:lnTo>
                  <a:lnTo>
                    <a:pt x="1196" y="994"/>
                  </a:lnTo>
                  <a:lnTo>
                    <a:pt x="1201" y="1003"/>
                  </a:lnTo>
                  <a:lnTo>
                    <a:pt x="1199" y="1018"/>
                  </a:lnTo>
                  <a:lnTo>
                    <a:pt x="1205" y="1027"/>
                  </a:lnTo>
                  <a:lnTo>
                    <a:pt x="1204" y="1038"/>
                  </a:lnTo>
                  <a:lnTo>
                    <a:pt x="1216" y="1072"/>
                  </a:lnTo>
                  <a:lnTo>
                    <a:pt x="1212" y="1114"/>
                  </a:lnTo>
                  <a:lnTo>
                    <a:pt x="1181" y="1118"/>
                  </a:lnTo>
                  <a:lnTo>
                    <a:pt x="1157" y="1165"/>
                  </a:lnTo>
                  <a:lnTo>
                    <a:pt x="1098" y="1235"/>
                  </a:lnTo>
                  <a:lnTo>
                    <a:pt x="1074" y="1310"/>
                  </a:lnTo>
                  <a:lnTo>
                    <a:pt x="1070" y="1309"/>
                  </a:lnTo>
                  <a:lnTo>
                    <a:pt x="1068" y="1301"/>
                  </a:lnTo>
                  <a:lnTo>
                    <a:pt x="1059" y="1299"/>
                  </a:lnTo>
                  <a:lnTo>
                    <a:pt x="1056" y="1321"/>
                  </a:lnTo>
                  <a:lnTo>
                    <a:pt x="1066" y="1328"/>
                  </a:lnTo>
                  <a:lnTo>
                    <a:pt x="1079" y="1322"/>
                  </a:lnTo>
                  <a:lnTo>
                    <a:pt x="1085" y="1329"/>
                  </a:lnTo>
                  <a:lnTo>
                    <a:pt x="1116" y="1325"/>
                  </a:lnTo>
                  <a:lnTo>
                    <a:pt x="1120" y="1334"/>
                  </a:lnTo>
                  <a:lnTo>
                    <a:pt x="1130" y="1344"/>
                  </a:lnTo>
                  <a:lnTo>
                    <a:pt x="1142" y="1349"/>
                  </a:lnTo>
                  <a:lnTo>
                    <a:pt x="1141" y="1355"/>
                  </a:lnTo>
                  <a:lnTo>
                    <a:pt x="1145" y="1362"/>
                  </a:lnTo>
                  <a:lnTo>
                    <a:pt x="1168" y="1359"/>
                  </a:lnTo>
                  <a:lnTo>
                    <a:pt x="1146" y="1489"/>
                  </a:lnTo>
                  <a:lnTo>
                    <a:pt x="1154" y="1490"/>
                  </a:lnTo>
                  <a:lnTo>
                    <a:pt x="1199" y="1477"/>
                  </a:lnTo>
                  <a:lnTo>
                    <a:pt x="1205" y="1469"/>
                  </a:lnTo>
                  <a:lnTo>
                    <a:pt x="1028" y="1856"/>
                  </a:lnTo>
                  <a:lnTo>
                    <a:pt x="1037" y="1859"/>
                  </a:lnTo>
                  <a:lnTo>
                    <a:pt x="1038" y="1869"/>
                  </a:lnTo>
                  <a:lnTo>
                    <a:pt x="1042" y="1871"/>
                  </a:lnTo>
                  <a:lnTo>
                    <a:pt x="1056" y="1861"/>
                  </a:lnTo>
                  <a:lnTo>
                    <a:pt x="1054" y="1852"/>
                  </a:lnTo>
                  <a:lnTo>
                    <a:pt x="1047" y="1854"/>
                  </a:lnTo>
                  <a:lnTo>
                    <a:pt x="1047" y="1847"/>
                  </a:lnTo>
                  <a:lnTo>
                    <a:pt x="1035" y="1847"/>
                  </a:lnTo>
                  <a:lnTo>
                    <a:pt x="1033" y="1849"/>
                  </a:lnTo>
                  <a:lnTo>
                    <a:pt x="1026" y="1849"/>
                  </a:lnTo>
                  <a:lnTo>
                    <a:pt x="1025" y="1851"/>
                  </a:lnTo>
                  <a:lnTo>
                    <a:pt x="1028" y="1856"/>
                  </a:lnTo>
                  <a:lnTo>
                    <a:pt x="1205" y="1469"/>
                  </a:lnTo>
                  <a:lnTo>
                    <a:pt x="1045" y="1053"/>
                  </a:lnTo>
                  <a:lnTo>
                    <a:pt x="1045" y="1036"/>
                  </a:lnTo>
                  <a:lnTo>
                    <a:pt x="1044" y="1020"/>
                  </a:lnTo>
                  <a:lnTo>
                    <a:pt x="1049" y="1007"/>
                  </a:lnTo>
                  <a:lnTo>
                    <a:pt x="1048" y="991"/>
                  </a:lnTo>
                  <a:lnTo>
                    <a:pt x="1042" y="987"/>
                  </a:lnTo>
                  <a:lnTo>
                    <a:pt x="1010" y="988"/>
                  </a:lnTo>
                  <a:lnTo>
                    <a:pt x="999" y="992"/>
                  </a:lnTo>
                  <a:lnTo>
                    <a:pt x="995" y="1004"/>
                  </a:lnTo>
                  <a:lnTo>
                    <a:pt x="988" y="1008"/>
                  </a:lnTo>
                  <a:lnTo>
                    <a:pt x="986" y="1008"/>
                  </a:lnTo>
                  <a:lnTo>
                    <a:pt x="982" y="1011"/>
                  </a:lnTo>
                  <a:lnTo>
                    <a:pt x="980" y="1013"/>
                  </a:lnTo>
                  <a:lnTo>
                    <a:pt x="973" y="1026"/>
                  </a:lnTo>
                  <a:lnTo>
                    <a:pt x="970" y="1036"/>
                  </a:lnTo>
                  <a:lnTo>
                    <a:pt x="967" y="1043"/>
                  </a:lnTo>
                  <a:lnTo>
                    <a:pt x="963" y="1058"/>
                  </a:lnTo>
                  <a:lnTo>
                    <a:pt x="963" y="1059"/>
                  </a:lnTo>
                  <a:lnTo>
                    <a:pt x="967" y="1097"/>
                  </a:lnTo>
                  <a:lnTo>
                    <a:pt x="979" y="1130"/>
                  </a:lnTo>
                  <a:lnTo>
                    <a:pt x="1002" y="1151"/>
                  </a:lnTo>
                  <a:lnTo>
                    <a:pt x="1014" y="1151"/>
                  </a:lnTo>
                  <a:lnTo>
                    <a:pt x="1020" y="1150"/>
                  </a:lnTo>
                  <a:lnTo>
                    <a:pt x="1027" y="1149"/>
                  </a:lnTo>
                  <a:lnTo>
                    <a:pt x="1035" y="1150"/>
                  </a:lnTo>
                  <a:lnTo>
                    <a:pt x="1038" y="1150"/>
                  </a:lnTo>
                  <a:lnTo>
                    <a:pt x="1046" y="1149"/>
                  </a:lnTo>
                  <a:lnTo>
                    <a:pt x="1049" y="1137"/>
                  </a:lnTo>
                  <a:lnTo>
                    <a:pt x="1046" y="1108"/>
                  </a:lnTo>
                  <a:lnTo>
                    <a:pt x="1044" y="1094"/>
                  </a:lnTo>
                  <a:lnTo>
                    <a:pt x="1042" y="1080"/>
                  </a:lnTo>
                  <a:lnTo>
                    <a:pt x="1044" y="1070"/>
                  </a:lnTo>
                  <a:lnTo>
                    <a:pt x="1047" y="1061"/>
                  </a:lnTo>
                  <a:lnTo>
                    <a:pt x="1045" y="1053"/>
                  </a:lnTo>
                  <a:lnTo>
                    <a:pt x="1205" y="1469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3174"/>
            <p:cNvSpPr>
              <a:spLocks/>
            </p:cNvSpPr>
            <p:nvPr/>
          </p:nvSpPr>
          <p:spPr bwMode="auto">
            <a:xfrm>
              <a:off x="1823267" y="2910201"/>
              <a:ext cx="1270254" cy="1209540"/>
            </a:xfrm>
            <a:custGeom>
              <a:avLst/>
              <a:gdLst>
                <a:gd name="T0" fmla="*/ 1192 w 2001"/>
                <a:gd name="T1" fmla="*/ 1573 h 1904"/>
                <a:gd name="T2" fmla="*/ 1232 w 2001"/>
                <a:gd name="T3" fmla="*/ 1580 h 1904"/>
                <a:gd name="T4" fmla="*/ 1234 w 2001"/>
                <a:gd name="T5" fmla="*/ 1628 h 1904"/>
                <a:gd name="T6" fmla="*/ 1199 w 2001"/>
                <a:gd name="T7" fmla="*/ 1700 h 1904"/>
                <a:gd name="T8" fmla="*/ 1210 w 2001"/>
                <a:gd name="T9" fmla="*/ 1803 h 1904"/>
                <a:gd name="T10" fmla="*/ 1203 w 2001"/>
                <a:gd name="T11" fmla="*/ 1897 h 1904"/>
                <a:gd name="T12" fmla="*/ 1151 w 2001"/>
                <a:gd name="T13" fmla="*/ 1873 h 1904"/>
                <a:gd name="T14" fmla="*/ 1083 w 2001"/>
                <a:gd name="T15" fmla="*/ 1879 h 1904"/>
                <a:gd name="T16" fmla="*/ 1054 w 2001"/>
                <a:gd name="T17" fmla="*/ 1876 h 1904"/>
                <a:gd name="T18" fmla="*/ 1018 w 2001"/>
                <a:gd name="T19" fmla="*/ 1904 h 1904"/>
                <a:gd name="T20" fmla="*/ 916 w 2001"/>
                <a:gd name="T21" fmla="*/ 1851 h 1904"/>
                <a:gd name="T22" fmla="*/ 844 w 2001"/>
                <a:gd name="T23" fmla="*/ 1829 h 1904"/>
                <a:gd name="T24" fmla="*/ 776 w 2001"/>
                <a:gd name="T25" fmla="*/ 1796 h 1904"/>
                <a:gd name="T26" fmla="*/ 677 w 2001"/>
                <a:gd name="T27" fmla="*/ 1766 h 1904"/>
                <a:gd name="T28" fmla="*/ 610 w 2001"/>
                <a:gd name="T29" fmla="*/ 1733 h 1904"/>
                <a:gd name="T30" fmla="*/ 545 w 2001"/>
                <a:gd name="T31" fmla="*/ 1701 h 1904"/>
                <a:gd name="T32" fmla="*/ 349 w 2001"/>
                <a:gd name="T33" fmla="*/ 1628 h 1904"/>
                <a:gd name="T34" fmla="*/ 250 w 2001"/>
                <a:gd name="T35" fmla="*/ 1591 h 1904"/>
                <a:gd name="T36" fmla="*/ 230 w 2001"/>
                <a:gd name="T37" fmla="*/ 1572 h 1904"/>
                <a:gd name="T38" fmla="*/ 262 w 2001"/>
                <a:gd name="T39" fmla="*/ 1550 h 1904"/>
                <a:gd name="T40" fmla="*/ 206 w 2001"/>
                <a:gd name="T41" fmla="*/ 1535 h 1904"/>
                <a:gd name="T42" fmla="*/ 208 w 2001"/>
                <a:gd name="T43" fmla="*/ 1468 h 1904"/>
                <a:gd name="T44" fmla="*/ 76 w 2001"/>
                <a:gd name="T45" fmla="*/ 1326 h 1904"/>
                <a:gd name="T46" fmla="*/ 58 w 2001"/>
                <a:gd name="T47" fmla="*/ 1200 h 1904"/>
                <a:gd name="T48" fmla="*/ 63 w 2001"/>
                <a:gd name="T49" fmla="*/ 1027 h 1904"/>
                <a:gd name="T50" fmla="*/ 167 w 2001"/>
                <a:gd name="T51" fmla="*/ 972 h 1904"/>
                <a:gd name="T52" fmla="*/ 182 w 2001"/>
                <a:gd name="T53" fmla="*/ 924 h 1904"/>
                <a:gd name="T54" fmla="*/ 186 w 2001"/>
                <a:gd name="T55" fmla="*/ 799 h 1904"/>
                <a:gd name="T56" fmla="*/ 106 w 2001"/>
                <a:gd name="T57" fmla="*/ 771 h 1904"/>
                <a:gd name="T58" fmla="*/ 8 w 2001"/>
                <a:gd name="T59" fmla="*/ 620 h 1904"/>
                <a:gd name="T60" fmla="*/ 169 w 2001"/>
                <a:gd name="T61" fmla="*/ 510 h 1904"/>
                <a:gd name="T62" fmla="*/ 342 w 2001"/>
                <a:gd name="T63" fmla="*/ 567 h 1904"/>
                <a:gd name="T64" fmla="*/ 458 w 2001"/>
                <a:gd name="T65" fmla="*/ 612 h 1904"/>
                <a:gd name="T66" fmla="*/ 612 w 2001"/>
                <a:gd name="T67" fmla="*/ 617 h 1904"/>
                <a:gd name="T68" fmla="*/ 628 w 2001"/>
                <a:gd name="T69" fmla="*/ 676 h 1904"/>
                <a:gd name="T70" fmla="*/ 708 w 2001"/>
                <a:gd name="T71" fmla="*/ 552 h 1904"/>
                <a:gd name="T72" fmla="*/ 750 w 2001"/>
                <a:gd name="T73" fmla="*/ 496 h 1904"/>
                <a:gd name="T74" fmla="*/ 916 w 2001"/>
                <a:gd name="T75" fmla="*/ 525 h 1904"/>
                <a:gd name="T76" fmla="*/ 1048 w 2001"/>
                <a:gd name="T77" fmla="*/ 408 h 1904"/>
                <a:gd name="T78" fmla="*/ 1447 w 2001"/>
                <a:gd name="T79" fmla="*/ 393 h 1904"/>
                <a:gd name="T80" fmla="*/ 1720 w 2001"/>
                <a:gd name="T81" fmla="*/ 107 h 1904"/>
                <a:gd name="T82" fmla="*/ 1897 w 2001"/>
                <a:gd name="T83" fmla="*/ 33 h 1904"/>
                <a:gd name="T84" fmla="*/ 1968 w 2001"/>
                <a:gd name="T85" fmla="*/ 215 h 1904"/>
                <a:gd name="T86" fmla="*/ 1993 w 2001"/>
                <a:gd name="T87" fmla="*/ 410 h 1904"/>
                <a:gd name="T88" fmla="*/ 1646 w 2001"/>
                <a:gd name="T89" fmla="*/ 754 h 1904"/>
                <a:gd name="T90" fmla="*/ 1496 w 2001"/>
                <a:gd name="T91" fmla="*/ 720 h 1904"/>
                <a:gd name="T92" fmla="*/ 1311 w 2001"/>
                <a:gd name="T93" fmla="*/ 857 h 1904"/>
                <a:gd name="T94" fmla="*/ 1270 w 2001"/>
                <a:gd name="T95" fmla="*/ 1000 h 1904"/>
                <a:gd name="T96" fmla="*/ 1198 w 2001"/>
                <a:gd name="T97" fmla="*/ 986 h 1904"/>
                <a:gd name="T98" fmla="*/ 1205 w 2001"/>
                <a:gd name="T99" fmla="*/ 1027 h 1904"/>
                <a:gd name="T100" fmla="*/ 1098 w 2001"/>
                <a:gd name="T101" fmla="*/ 1235 h 1904"/>
                <a:gd name="T102" fmla="*/ 1066 w 2001"/>
                <a:gd name="T103" fmla="*/ 1328 h 1904"/>
                <a:gd name="T104" fmla="*/ 1142 w 2001"/>
                <a:gd name="T105" fmla="*/ 1349 h 1904"/>
                <a:gd name="T106" fmla="*/ 1199 w 2001"/>
                <a:gd name="T107" fmla="*/ 1477 h 1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1" h="1904">
                  <a:moveTo>
                    <a:pt x="1205" y="1469"/>
                  </a:moveTo>
                  <a:lnTo>
                    <a:pt x="1204" y="1498"/>
                  </a:lnTo>
                  <a:lnTo>
                    <a:pt x="1177" y="1504"/>
                  </a:lnTo>
                  <a:lnTo>
                    <a:pt x="1181" y="1548"/>
                  </a:lnTo>
                  <a:lnTo>
                    <a:pt x="1194" y="1560"/>
                  </a:lnTo>
                  <a:lnTo>
                    <a:pt x="1192" y="1573"/>
                  </a:lnTo>
                  <a:lnTo>
                    <a:pt x="1203" y="1576"/>
                  </a:lnTo>
                  <a:lnTo>
                    <a:pt x="1206" y="1581"/>
                  </a:lnTo>
                  <a:lnTo>
                    <a:pt x="1208" y="1581"/>
                  </a:lnTo>
                  <a:lnTo>
                    <a:pt x="1218" y="1587"/>
                  </a:lnTo>
                  <a:lnTo>
                    <a:pt x="1219" y="1576"/>
                  </a:lnTo>
                  <a:lnTo>
                    <a:pt x="1232" y="1580"/>
                  </a:lnTo>
                  <a:lnTo>
                    <a:pt x="1236" y="1584"/>
                  </a:lnTo>
                  <a:lnTo>
                    <a:pt x="1229" y="1606"/>
                  </a:lnTo>
                  <a:lnTo>
                    <a:pt x="1234" y="1606"/>
                  </a:lnTo>
                  <a:lnTo>
                    <a:pt x="1248" y="1615"/>
                  </a:lnTo>
                  <a:lnTo>
                    <a:pt x="1247" y="1622"/>
                  </a:lnTo>
                  <a:lnTo>
                    <a:pt x="1234" y="1628"/>
                  </a:lnTo>
                  <a:lnTo>
                    <a:pt x="1219" y="1636"/>
                  </a:lnTo>
                  <a:lnTo>
                    <a:pt x="1217" y="1646"/>
                  </a:lnTo>
                  <a:lnTo>
                    <a:pt x="1218" y="1651"/>
                  </a:lnTo>
                  <a:lnTo>
                    <a:pt x="1196" y="1654"/>
                  </a:lnTo>
                  <a:lnTo>
                    <a:pt x="1181" y="1666"/>
                  </a:lnTo>
                  <a:lnTo>
                    <a:pt x="1199" y="1700"/>
                  </a:lnTo>
                  <a:lnTo>
                    <a:pt x="1217" y="1735"/>
                  </a:lnTo>
                  <a:lnTo>
                    <a:pt x="1236" y="1770"/>
                  </a:lnTo>
                  <a:lnTo>
                    <a:pt x="1227" y="1775"/>
                  </a:lnTo>
                  <a:lnTo>
                    <a:pt x="1217" y="1789"/>
                  </a:lnTo>
                  <a:lnTo>
                    <a:pt x="1214" y="1793"/>
                  </a:lnTo>
                  <a:lnTo>
                    <a:pt x="1210" y="1803"/>
                  </a:lnTo>
                  <a:lnTo>
                    <a:pt x="1210" y="1806"/>
                  </a:lnTo>
                  <a:lnTo>
                    <a:pt x="1206" y="1814"/>
                  </a:lnTo>
                  <a:lnTo>
                    <a:pt x="1204" y="1813"/>
                  </a:lnTo>
                  <a:lnTo>
                    <a:pt x="1200" y="1836"/>
                  </a:lnTo>
                  <a:lnTo>
                    <a:pt x="1222" y="1841"/>
                  </a:lnTo>
                  <a:lnTo>
                    <a:pt x="1203" y="1897"/>
                  </a:lnTo>
                  <a:lnTo>
                    <a:pt x="1192" y="1885"/>
                  </a:lnTo>
                  <a:lnTo>
                    <a:pt x="1177" y="1871"/>
                  </a:lnTo>
                  <a:lnTo>
                    <a:pt x="1171" y="1867"/>
                  </a:lnTo>
                  <a:lnTo>
                    <a:pt x="1168" y="1866"/>
                  </a:lnTo>
                  <a:lnTo>
                    <a:pt x="1164" y="1867"/>
                  </a:lnTo>
                  <a:lnTo>
                    <a:pt x="1151" y="1873"/>
                  </a:lnTo>
                  <a:lnTo>
                    <a:pt x="1140" y="1892"/>
                  </a:lnTo>
                  <a:lnTo>
                    <a:pt x="1109" y="1898"/>
                  </a:lnTo>
                  <a:lnTo>
                    <a:pt x="1103" y="1893"/>
                  </a:lnTo>
                  <a:lnTo>
                    <a:pt x="1095" y="1892"/>
                  </a:lnTo>
                  <a:lnTo>
                    <a:pt x="1085" y="1881"/>
                  </a:lnTo>
                  <a:lnTo>
                    <a:pt x="1083" y="1879"/>
                  </a:lnTo>
                  <a:lnTo>
                    <a:pt x="1081" y="1878"/>
                  </a:lnTo>
                  <a:lnTo>
                    <a:pt x="1076" y="1878"/>
                  </a:lnTo>
                  <a:lnTo>
                    <a:pt x="1068" y="1886"/>
                  </a:lnTo>
                  <a:lnTo>
                    <a:pt x="1063" y="1890"/>
                  </a:lnTo>
                  <a:lnTo>
                    <a:pt x="1061" y="1887"/>
                  </a:lnTo>
                  <a:lnTo>
                    <a:pt x="1054" y="1876"/>
                  </a:lnTo>
                  <a:lnTo>
                    <a:pt x="1049" y="1873"/>
                  </a:lnTo>
                  <a:lnTo>
                    <a:pt x="1049" y="1884"/>
                  </a:lnTo>
                  <a:lnTo>
                    <a:pt x="1055" y="1894"/>
                  </a:lnTo>
                  <a:lnTo>
                    <a:pt x="1049" y="1898"/>
                  </a:lnTo>
                  <a:lnTo>
                    <a:pt x="1031" y="1898"/>
                  </a:lnTo>
                  <a:lnTo>
                    <a:pt x="1018" y="1904"/>
                  </a:lnTo>
                  <a:lnTo>
                    <a:pt x="1006" y="1887"/>
                  </a:lnTo>
                  <a:lnTo>
                    <a:pt x="986" y="1883"/>
                  </a:lnTo>
                  <a:lnTo>
                    <a:pt x="979" y="1864"/>
                  </a:lnTo>
                  <a:lnTo>
                    <a:pt x="954" y="1855"/>
                  </a:lnTo>
                  <a:lnTo>
                    <a:pt x="944" y="1860"/>
                  </a:lnTo>
                  <a:lnTo>
                    <a:pt x="916" y="1851"/>
                  </a:lnTo>
                  <a:lnTo>
                    <a:pt x="914" y="1844"/>
                  </a:lnTo>
                  <a:lnTo>
                    <a:pt x="908" y="1838"/>
                  </a:lnTo>
                  <a:lnTo>
                    <a:pt x="878" y="1827"/>
                  </a:lnTo>
                  <a:lnTo>
                    <a:pt x="870" y="1843"/>
                  </a:lnTo>
                  <a:lnTo>
                    <a:pt x="851" y="1836"/>
                  </a:lnTo>
                  <a:lnTo>
                    <a:pt x="844" y="1829"/>
                  </a:lnTo>
                  <a:lnTo>
                    <a:pt x="832" y="1822"/>
                  </a:lnTo>
                  <a:lnTo>
                    <a:pt x="822" y="1828"/>
                  </a:lnTo>
                  <a:lnTo>
                    <a:pt x="809" y="1819"/>
                  </a:lnTo>
                  <a:lnTo>
                    <a:pt x="791" y="1810"/>
                  </a:lnTo>
                  <a:lnTo>
                    <a:pt x="792" y="1803"/>
                  </a:lnTo>
                  <a:lnTo>
                    <a:pt x="776" y="1796"/>
                  </a:lnTo>
                  <a:lnTo>
                    <a:pt x="769" y="1799"/>
                  </a:lnTo>
                  <a:lnTo>
                    <a:pt x="749" y="1790"/>
                  </a:lnTo>
                  <a:lnTo>
                    <a:pt x="725" y="1782"/>
                  </a:lnTo>
                  <a:lnTo>
                    <a:pt x="727" y="1771"/>
                  </a:lnTo>
                  <a:lnTo>
                    <a:pt x="692" y="1757"/>
                  </a:lnTo>
                  <a:lnTo>
                    <a:pt x="677" y="1766"/>
                  </a:lnTo>
                  <a:lnTo>
                    <a:pt x="665" y="1763"/>
                  </a:lnTo>
                  <a:lnTo>
                    <a:pt x="658" y="1753"/>
                  </a:lnTo>
                  <a:lnTo>
                    <a:pt x="654" y="1745"/>
                  </a:lnTo>
                  <a:lnTo>
                    <a:pt x="640" y="1740"/>
                  </a:lnTo>
                  <a:lnTo>
                    <a:pt x="613" y="1729"/>
                  </a:lnTo>
                  <a:lnTo>
                    <a:pt x="610" y="1733"/>
                  </a:lnTo>
                  <a:lnTo>
                    <a:pt x="591" y="1729"/>
                  </a:lnTo>
                  <a:lnTo>
                    <a:pt x="593" y="1718"/>
                  </a:lnTo>
                  <a:lnTo>
                    <a:pt x="568" y="1690"/>
                  </a:lnTo>
                  <a:lnTo>
                    <a:pt x="553" y="1695"/>
                  </a:lnTo>
                  <a:lnTo>
                    <a:pt x="547" y="1694"/>
                  </a:lnTo>
                  <a:lnTo>
                    <a:pt x="545" y="1701"/>
                  </a:lnTo>
                  <a:lnTo>
                    <a:pt x="469" y="1674"/>
                  </a:lnTo>
                  <a:lnTo>
                    <a:pt x="440" y="1663"/>
                  </a:lnTo>
                  <a:lnTo>
                    <a:pt x="437" y="1674"/>
                  </a:lnTo>
                  <a:lnTo>
                    <a:pt x="421" y="1672"/>
                  </a:lnTo>
                  <a:lnTo>
                    <a:pt x="425" y="1657"/>
                  </a:lnTo>
                  <a:lnTo>
                    <a:pt x="349" y="1628"/>
                  </a:lnTo>
                  <a:lnTo>
                    <a:pt x="308" y="1636"/>
                  </a:lnTo>
                  <a:lnTo>
                    <a:pt x="298" y="1627"/>
                  </a:lnTo>
                  <a:lnTo>
                    <a:pt x="286" y="1617"/>
                  </a:lnTo>
                  <a:lnTo>
                    <a:pt x="286" y="1612"/>
                  </a:lnTo>
                  <a:lnTo>
                    <a:pt x="284" y="1604"/>
                  </a:lnTo>
                  <a:lnTo>
                    <a:pt x="250" y="1591"/>
                  </a:lnTo>
                  <a:lnTo>
                    <a:pt x="211" y="1577"/>
                  </a:lnTo>
                  <a:lnTo>
                    <a:pt x="212" y="1573"/>
                  </a:lnTo>
                  <a:lnTo>
                    <a:pt x="214" y="1571"/>
                  </a:lnTo>
                  <a:lnTo>
                    <a:pt x="220" y="1570"/>
                  </a:lnTo>
                  <a:lnTo>
                    <a:pt x="224" y="1573"/>
                  </a:lnTo>
                  <a:lnTo>
                    <a:pt x="230" y="1572"/>
                  </a:lnTo>
                  <a:lnTo>
                    <a:pt x="234" y="1577"/>
                  </a:lnTo>
                  <a:lnTo>
                    <a:pt x="253" y="1568"/>
                  </a:lnTo>
                  <a:lnTo>
                    <a:pt x="263" y="1561"/>
                  </a:lnTo>
                  <a:lnTo>
                    <a:pt x="265" y="1557"/>
                  </a:lnTo>
                  <a:lnTo>
                    <a:pt x="263" y="1549"/>
                  </a:lnTo>
                  <a:lnTo>
                    <a:pt x="262" y="1550"/>
                  </a:lnTo>
                  <a:lnTo>
                    <a:pt x="257" y="1549"/>
                  </a:lnTo>
                  <a:lnTo>
                    <a:pt x="252" y="1546"/>
                  </a:lnTo>
                  <a:lnTo>
                    <a:pt x="244" y="1548"/>
                  </a:lnTo>
                  <a:lnTo>
                    <a:pt x="241" y="1548"/>
                  </a:lnTo>
                  <a:lnTo>
                    <a:pt x="219" y="1536"/>
                  </a:lnTo>
                  <a:lnTo>
                    <a:pt x="206" y="1535"/>
                  </a:lnTo>
                  <a:lnTo>
                    <a:pt x="203" y="1533"/>
                  </a:lnTo>
                  <a:lnTo>
                    <a:pt x="204" y="1529"/>
                  </a:lnTo>
                  <a:lnTo>
                    <a:pt x="212" y="1515"/>
                  </a:lnTo>
                  <a:lnTo>
                    <a:pt x="197" y="1504"/>
                  </a:lnTo>
                  <a:lnTo>
                    <a:pt x="196" y="1487"/>
                  </a:lnTo>
                  <a:lnTo>
                    <a:pt x="208" y="1468"/>
                  </a:lnTo>
                  <a:lnTo>
                    <a:pt x="200" y="1462"/>
                  </a:lnTo>
                  <a:lnTo>
                    <a:pt x="180" y="1448"/>
                  </a:lnTo>
                  <a:lnTo>
                    <a:pt x="151" y="1426"/>
                  </a:lnTo>
                  <a:lnTo>
                    <a:pt x="133" y="1415"/>
                  </a:lnTo>
                  <a:lnTo>
                    <a:pt x="106" y="1395"/>
                  </a:lnTo>
                  <a:lnTo>
                    <a:pt x="76" y="1326"/>
                  </a:lnTo>
                  <a:lnTo>
                    <a:pt x="76" y="1321"/>
                  </a:lnTo>
                  <a:lnTo>
                    <a:pt x="79" y="1290"/>
                  </a:lnTo>
                  <a:lnTo>
                    <a:pt x="80" y="1264"/>
                  </a:lnTo>
                  <a:lnTo>
                    <a:pt x="70" y="1239"/>
                  </a:lnTo>
                  <a:lnTo>
                    <a:pt x="62" y="1220"/>
                  </a:lnTo>
                  <a:lnTo>
                    <a:pt x="58" y="1200"/>
                  </a:lnTo>
                  <a:lnTo>
                    <a:pt x="54" y="1187"/>
                  </a:lnTo>
                  <a:lnTo>
                    <a:pt x="41" y="1105"/>
                  </a:lnTo>
                  <a:lnTo>
                    <a:pt x="43" y="1099"/>
                  </a:lnTo>
                  <a:lnTo>
                    <a:pt x="44" y="1092"/>
                  </a:lnTo>
                  <a:lnTo>
                    <a:pt x="47" y="1085"/>
                  </a:lnTo>
                  <a:lnTo>
                    <a:pt x="63" y="1027"/>
                  </a:lnTo>
                  <a:lnTo>
                    <a:pt x="71" y="1019"/>
                  </a:lnTo>
                  <a:lnTo>
                    <a:pt x="79" y="1006"/>
                  </a:lnTo>
                  <a:lnTo>
                    <a:pt x="109" y="999"/>
                  </a:lnTo>
                  <a:lnTo>
                    <a:pt x="143" y="994"/>
                  </a:lnTo>
                  <a:lnTo>
                    <a:pt x="161" y="977"/>
                  </a:lnTo>
                  <a:lnTo>
                    <a:pt x="167" y="972"/>
                  </a:lnTo>
                  <a:lnTo>
                    <a:pt x="172" y="955"/>
                  </a:lnTo>
                  <a:lnTo>
                    <a:pt x="179" y="942"/>
                  </a:lnTo>
                  <a:lnTo>
                    <a:pt x="181" y="936"/>
                  </a:lnTo>
                  <a:lnTo>
                    <a:pt x="182" y="933"/>
                  </a:lnTo>
                  <a:lnTo>
                    <a:pt x="182" y="928"/>
                  </a:lnTo>
                  <a:lnTo>
                    <a:pt x="182" y="924"/>
                  </a:lnTo>
                  <a:lnTo>
                    <a:pt x="179" y="905"/>
                  </a:lnTo>
                  <a:lnTo>
                    <a:pt x="212" y="868"/>
                  </a:lnTo>
                  <a:lnTo>
                    <a:pt x="212" y="864"/>
                  </a:lnTo>
                  <a:lnTo>
                    <a:pt x="199" y="844"/>
                  </a:lnTo>
                  <a:lnTo>
                    <a:pt x="188" y="838"/>
                  </a:lnTo>
                  <a:lnTo>
                    <a:pt x="186" y="799"/>
                  </a:lnTo>
                  <a:lnTo>
                    <a:pt x="181" y="789"/>
                  </a:lnTo>
                  <a:lnTo>
                    <a:pt x="175" y="789"/>
                  </a:lnTo>
                  <a:lnTo>
                    <a:pt x="159" y="793"/>
                  </a:lnTo>
                  <a:lnTo>
                    <a:pt x="123" y="808"/>
                  </a:lnTo>
                  <a:lnTo>
                    <a:pt x="112" y="780"/>
                  </a:lnTo>
                  <a:lnTo>
                    <a:pt x="106" y="771"/>
                  </a:lnTo>
                  <a:lnTo>
                    <a:pt x="86" y="746"/>
                  </a:lnTo>
                  <a:lnTo>
                    <a:pt x="83" y="739"/>
                  </a:lnTo>
                  <a:lnTo>
                    <a:pt x="72" y="717"/>
                  </a:lnTo>
                  <a:lnTo>
                    <a:pt x="66" y="707"/>
                  </a:lnTo>
                  <a:lnTo>
                    <a:pt x="31" y="654"/>
                  </a:lnTo>
                  <a:lnTo>
                    <a:pt x="8" y="620"/>
                  </a:lnTo>
                  <a:lnTo>
                    <a:pt x="0" y="597"/>
                  </a:lnTo>
                  <a:lnTo>
                    <a:pt x="13" y="560"/>
                  </a:lnTo>
                  <a:lnTo>
                    <a:pt x="41" y="552"/>
                  </a:lnTo>
                  <a:lnTo>
                    <a:pt x="68" y="554"/>
                  </a:lnTo>
                  <a:lnTo>
                    <a:pt x="137" y="509"/>
                  </a:lnTo>
                  <a:lnTo>
                    <a:pt x="169" y="510"/>
                  </a:lnTo>
                  <a:lnTo>
                    <a:pt x="180" y="541"/>
                  </a:lnTo>
                  <a:lnTo>
                    <a:pt x="220" y="594"/>
                  </a:lnTo>
                  <a:lnTo>
                    <a:pt x="239" y="597"/>
                  </a:lnTo>
                  <a:lnTo>
                    <a:pt x="253" y="607"/>
                  </a:lnTo>
                  <a:lnTo>
                    <a:pt x="267" y="594"/>
                  </a:lnTo>
                  <a:lnTo>
                    <a:pt x="342" y="567"/>
                  </a:lnTo>
                  <a:lnTo>
                    <a:pt x="403" y="613"/>
                  </a:lnTo>
                  <a:lnTo>
                    <a:pt x="430" y="614"/>
                  </a:lnTo>
                  <a:lnTo>
                    <a:pt x="443" y="607"/>
                  </a:lnTo>
                  <a:lnTo>
                    <a:pt x="451" y="604"/>
                  </a:lnTo>
                  <a:lnTo>
                    <a:pt x="451" y="612"/>
                  </a:lnTo>
                  <a:lnTo>
                    <a:pt x="458" y="612"/>
                  </a:lnTo>
                  <a:lnTo>
                    <a:pt x="463" y="606"/>
                  </a:lnTo>
                  <a:lnTo>
                    <a:pt x="493" y="604"/>
                  </a:lnTo>
                  <a:lnTo>
                    <a:pt x="494" y="607"/>
                  </a:lnTo>
                  <a:lnTo>
                    <a:pt x="538" y="611"/>
                  </a:lnTo>
                  <a:lnTo>
                    <a:pt x="565" y="613"/>
                  </a:lnTo>
                  <a:lnTo>
                    <a:pt x="612" y="617"/>
                  </a:lnTo>
                  <a:lnTo>
                    <a:pt x="610" y="638"/>
                  </a:lnTo>
                  <a:lnTo>
                    <a:pt x="615" y="642"/>
                  </a:lnTo>
                  <a:lnTo>
                    <a:pt x="622" y="652"/>
                  </a:lnTo>
                  <a:lnTo>
                    <a:pt x="629" y="666"/>
                  </a:lnTo>
                  <a:lnTo>
                    <a:pt x="627" y="667"/>
                  </a:lnTo>
                  <a:lnTo>
                    <a:pt x="628" y="676"/>
                  </a:lnTo>
                  <a:lnTo>
                    <a:pt x="648" y="669"/>
                  </a:lnTo>
                  <a:lnTo>
                    <a:pt x="641" y="661"/>
                  </a:lnTo>
                  <a:lnTo>
                    <a:pt x="662" y="614"/>
                  </a:lnTo>
                  <a:lnTo>
                    <a:pt x="663" y="592"/>
                  </a:lnTo>
                  <a:lnTo>
                    <a:pt x="709" y="567"/>
                  </a:lnTo>
                  <a:lnTo>
                    <a:pt x="708" y="552"/>
                  </a:lnTo>
                  <a:lnTo>
                    <a:pt x="703" y="546"/>
                  </a:lnTo>
                  <a:lnTo>
                    <a:pt x="710" y="547"/>
                  </a:lnTo>
                  <a:lnTo>
                    <a:pt x="730" y="525"/>
                  </a:lnTo>
                  <a:lnTo>
                    <a:pt x="743" y="509"/>
                  </a:lnTo>
                  <a:lnTo>
                    <a:pt x="740" y="501"/>
                  </a:lnTo>
                  <a:lnTo>
                    <a:pt x="750" y="496"/>
                  </a:lnTo>
                  <a:lnTo>
                    <a:pt x="760" y="511"/>
                  </a:lnTo>
                  <a:lnTo>
                    <a:pt x="828" y="499"/>
                  </a:lnTo>
                  <a:lnTo>
                    <a:pt x="860" y="507"/>
                  </a:lnTo>
                  <a:lnTo>
                    <a:pt x="880" y="544"/>
                  </a:lnTo>
                  <a:lnTo>
                    <a:pt x="895" y="543"/>
                  </a:lnTo>
                  <a:lnTo>
                    <a:pt x="916" y="525"/>
                  </a:lnTo>
                  <a:lnTo>
                    <a:pt x="926" y="533"/>
                  </a:lnTo>
                  <a:lnTo>
                    <a:pt x="949" y="519"/>
                  </a:lnTo>
                  <a:lnTo>
                    <a:pt x="953" y="519"/>
                  </a:lnTo>
                  <a:lnTo>
                    <a:pt x="1018" y="478"/>
                  </a:lnTo>
                  <a:lnTo>
                    <a:pt x="1040" y="443"/>
                  </a:lnTo>
                  <a:lnTo>
                    <a:pt x="1048" y="408"/>
                  </a:lnTo>
                  <a:lnTo>
                    <a:pt x="1038" y="361"/>
                  </a:lnTo>
                  <a:lnTo>
                    <a:pt x="1109" y="378"/>
                  </a:lnTo>
                  <a:lnTo>
                    <a:pt x="1251" y="415"/>
                  </a:lnTo>
                  <a:lnTo>
                    <a:pt x="1270" y="361"/>
                  </a:lnTo>
                  <a:lnTo>
                    <a:pt x="1439" y="406"/>
                  </a:lnTo>
                  <a:lnTo>
                    <a:pt x="1447" y="393"/>
                  </a:lnTo>
                  <a:lnTo>
                    <a:pt x="1448" y="355"/>
                  </a:lnTo>
                  <a:lnTo>
                    <a:pt x="1514" y="373"/>
                  </a:lnTo>
                  <a:lnTo>
                    <a:pt x="1567" y="388"/>
                  </a:lnTo>
                  <a:lnTo>
                    <a:pt x="1603" y="397"/>
                  </a:lnTo>
                  <a:lnTo>
                    <a:pt x="1661" y="169"/>
                  </a:lnTo>
                  <a:lnTo>
                    <a:pt x="1720" y="107"/>
                  </a:lnTo>
                  <a:lnTo>
                    <a:pt x="1745" y="81"/>
                  </a:lnTo>
                  <a:lnTo>
                    <a:pt x="1747" y="80"/>
                  </a:lnTo>
                  <a:lnTo>
                    <a:pt x="1778" y="48"/>
                  </a:lnTo>
                  <a:lnTo>
                    <a:pt x="1825" y="0"/>
                  </a:lnTo>
                  <a:lnTo>
                    <a:pt x="1862" y="17"/>
                  </a:lnTo>
                  <a:lnTo>
                    <a:pt x="1897" y="33"/>
                  </a:lnTo>
                  <a:lnTo>
                    <a:pt x="1908" y="37"/>
                  </a:lnTo>
                  <a:lnTo>
                    <a:pt x="1938" y="48"/>
                  </a:lnTo>
                  <a:lnTo>
                    <a:pt x="2001" y="72"/>
                  </a:lnTo>
                  <a:lnTo>
                    <a:pt x="1984" y="141"/>
                  </a:lnTo>
                  <a:lnTo>
                    <a:pt x="1976" y="175"/>
                  </a:lnTo>
                  <a:lnTo>
                    <a:pt x="1968" y="215"/>
                  </a:lnTo>
                  <a:lnTo>
                    <a:pt x="1949" y="290"/>
                  </a:lnTo>
                  <a:lnTo>
                    <a:pt x="1940" y="331"/>
                  </a:lnTo>
                  <a:lnTo>
                    <a:pt x="1975" y="337"/>
                  </a:lnTo>
                  <a:lnTo>
                    <a:pt x="1968" y="367"/>
                  </a:lnTo>
                  <a:lnTo>
                    <a:pt x="2000" y="379"/>
                  </a:lnTo>
                  <a:lnTo>
                    <a:pt x="1993" y="410"/>
                  </a:lnTo>
                  <a:lnTo>
                    <a:pt x="1979" y="406"/>
                  </a:lnTo>
                  <a:lnTo>
                    <a:pt x="1970" y="442"/>
                  </a:lnTo>
                  <a:lnTo>
                    <a:pt x="1957" y="486"/>
                  </a:lnTo>
                  <a:lnTo>
                    <a:pt x="1818" y="442"/>
                  </a:lnTo>
                  <a:lnTo>
                    <a:pt x="1713" y="774"/>
                  </a:lnTo>
                  <a:lnTo>
                    <a:pt x="1646" y="754"/>
                  </a:lnTo>
                  <a:lnTo>
                    <a:pt x="1648" y="743"/>
                  </a:lnTo>
                  <a:lnTo>
                    <a:pt x="1636" y="740"/>
                  </a:lnTo>
                  <a:lnTo>
                    <a:pt x="1624" y="750"/>
                  </a:lnTo>
                  <a:lnTo>
                    <a:pt x="1507" y="716"/>
                  </a:lnTo>
                  <a:lnTo>
                    <a:pt x="1502" y="722"/>
                  </a:lnTo>
                  <a:lnTo>
                    <a:pt x="1496" y="720"/>
                  </a:lnTo>
                  <a:lnTo>
                    <a:pt x="1491" y="710"/>
                  </a:lnTo>
                  <a:lnTo>
                    <a:pt x="1376" y="674"/>
                  </a:lnTo>
                  <a:lnTo>
                    <a:pt x="1346" y="804"/>
                  </a:lnTo>
                  <a:lnTo>
                    <a:pt x="1337" y="802"/>
                  </a:lnTo>
                  <a:lnTo>
                    <a:pt x="1332" y="829"/>
                  </a:lnTo>
                  <a:lnTo>
                    <a:pt x="1311" y="857"/>
                  </a:lnTo>
                  <a:lnTo>
                    <a:pt x="1311" y="915"/>
                  </a:lnTo>
                  <a:lnTo>
                    <a:pt x="1315" y="916"/>
                  </a:lnTo>
                  <a:lnTo>
                    <a:pt x="1315" y="939"/>
                  </a:lnTo>
                  <a:lnTo>
                    <a:pt x="1289" y="963"/>
                  </a:lnTo>
                  <a:lnTo>
                    <a:pt x="1289" y="986"/>
                  </a:lnTo>
                  <a:lnTo>
                    <a:pt x="1270" y="1000"/>
                  </a:lnTo>
                  <a:lnTo>
                    <a:pt x="1252" y="1000"/>
                  </a:lnTo>
                  <a:lnTo>
                    <a:pt x="1242" y="992"/>
                  </a:lnTo>
                  <a:lnTo>
                    <a:pt x="1236" y="998"/>
                  </a:lnTo>
                  <a:lnTo>
                    <a:pt x="1220" y="986"/>
                  </a:lnTo>
                  <a:lnTo>
                    <a:pt x="1207" y="984"/>
                  </a:lnTo>
                  <a:lnTo>
                    <a:pt x="1198" y="986"/>
                  </a:lnTo>
                  <a:lnTo>
                    <a:pt x="1194" y="986"/>
                  </a:lnTo>
                  <a:lnTo>
                    <a:pt x="1193" y="989"/>
                  </a:lnTo>
                  <a:lnTo>
                    <a:pt x="1196" y="994"/>
                  </a:lnTo>
                  <a:lnTo>
                    <a:pt x="1201" y="1003"/>
                  </a:lnTo>
                  <a:lnTo>
                    <a:pt x="1199" y="1018"/>
                  </a:lnTo>
                  <a:lnTo>
                    <a:pt x="1205" y="1027"/>
                  </a:lnTo>
                  <a:lnTo>
                    <a:pt x="1204" y="1038"/>
                  </a:lnTo>
                  <a:lnTo>
                    <a:pt x="1216" y="1072"/>
                  </a:lnTo>
                  <a:lnTo>
                    <a:pt x="1212" y="1114"/>
                  </a:lnTo>
                  <a:lnTo>
                    <a:pt x="1181" y="1118"/>
                  </a:lnTo>
                  <a:lnTo>
                    <a:pt x="1157" y="1165"/>
                  </a:lnTo>
                  <a:lnTo>
                    <a:pt x="1098" y="1235"/>
                  </a:lnTo>
                  <a:lnTo>
                    <a:pt x="1074" y="1310"/>
                  </a:lnTo>
                  <a:lnTo>
                    <a:pt x="1070" y="1309"/>
                  </a:lnTo>
                  <a:lnTo>
                    <a:pt x="1068" y="1301"/>
                  </a:lnTo>
                  <a:lnTo>
                    <a:pt x="1059" y="1299"/>
                  </a:lnTo>
                  <a:lnTo>
                    <a:pt x="1056" y="1321"/>
                  </a:lnTo>
                  <a:lnTo>
                    <a:pt x="1066" y="1328"/>
                  </a:lnTo>
                  <a:lnTo>
                    <a:pt x="1079" y="1322"/>
                  </a:lnTo>
                  <a:lnTo>
                    <a:pt x="1085" y="1329"/>
                  </a:lnTo>
                  <a:lnTo>
                    <a:pt x="1116" y="1325"/>
                  </a:lnTo>
                  <a:lnTo>
                    <a:pt x="1120" y="1334"/>
                  </a:lnTo>
                  <a:lnTo>
                    <a:pt x="1130" y="1344"/>
                  </a:lnTo>
                  <a:lnTo>
                    <a:pt x="1142" y="1349"/>
                  </a:lnTo>
                  <a:lnTo>
                    <a:pt x="1141" y="1355"/>
                  </a:lnTo>
                  <a:lnTo>
                    <a:pt x="1145" y="1362"/>
                  </a:lnTo>
                  <a:lnTo>
                    <a:pt x="1168" y="1359"/>
                  </a:lnTo>
                  <a:lnTo>
                    <a:pt x="1146" y="1489"/>
                  </a:lnTo>
                  <a:lnTo>
                    <a:pt x="1154" y="1490"/>
                  </a:lnTo>
                  <a:lnTo>
                    <a:pt x="1199" y="1477"/>
                  </a:lnTo>
                  <a:lnTo>
                    <a:pt x="1205" y="1469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5231" name="Freeform 3175"/>
            <p:cNvSpPr>
              <a:spLocks/>
            </p:cNvSpPr>
            <p:nvPr/>
          </p:nvSpPr>
          <p:spPr bwMode="auto">
            <a:xfrm>
              <a:off x="2474595" y="4083685"/>
              <a:ext cx="19685" cy="15240"/>
            </a:xfrm>
            <a:custGeom>
              <a:avLst/>
              <a:gdLst>
                <a:gd name="T0" fmla="*/ 1905 w 31"/>
                <a:gd name="T1" fmla="*/ 5715 h 24"/>
                <a:gd name="T2" fmla="*/ 7620 w 31"/>
                <a:gd name="T3" fmla="*/ 7620 h 24"/>
                <a:gd name="T4" fmla="*/ 8255 w 31"/>
                <a:gd name="T5" fmla="*/ 13970 h 24"/>
                <a:gd name="T6" fmla="*/ 10795 w 31"/>
                <a:gd name="T7" fmla="*/ 15240 h 24"/>
                <a:gd name="T8" fmla="*/ 19685 w 31"/>
                <a:gd name="T9" fmla="*/ 8890 h 24"/>
                <a:gd name="T10" fmla="*/ 18415 w 31"/>
                <a:gd name="T11" fmla="*/ 3175 h 24"/>
                <a:gd name="T12" fmla="*/ 13970 w 31"/>
                <a:gd name="T13" fmla="*/ 4445 h 24"/>
                <a:gd name="T14" fmla="*/ 13970 w 31"/>
                <a:gd name="T15" fmla="*/ 0 h 24"/>
                <a:gd name="T16" fmla="*/ 6350 w 31"/>
                <a:gd name="T17" fmla="*/ 0 h 24"/>
                <a:gd name="T18" fmla="*/ 5080 w 31"/>
                <a:gd name="T19" fmla="*/ 1270 h 24"/>
                <a:gd name="T20" fmla="*/ 635 w 31"/>
                <a:gd name="T21" fmla="*/ 1270 h 24"/>
                <a:gd name="T22" fmla="*/ 0 w 31"/>
                <a:gd name="T23" fmla="*/ 2540 h 24"/>
                <a:gd name="T24" fmla="*/ 1905 w 31"/>
                <a:gd name="T25" fmla="*/ 5715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24"/>
                <a:gd name="T41" fmla="*/ 31 w 31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24">
                  <a:moveTo>
                    <a:pt x="3" y="9"/>
                  </a:moveTo>
                  <a:lnTo>
                    <a:pt x="12" y="12"/>
                  </a:lnTo>
                  <a:lnTo>
                    <a:pt x="13" y="22"/>
                  </a:lnTo>
                  <a:lnTo>
                    <a:pt x="17" y="24"/>
                  </a:lnTo>
                  <a:lnTo>
                    <a:pt x="31" y="14"/>
                  </a:lnTo>
                  <a:lnTo>
                    <a:pt x="29" y="5"/>
                  </a:lnTo>
                  <a:lnTo>
                    <a:pt x="22" y="7"/>
                  </a:lnTo>
                  <a:lnTo>
                    <a:pt x="2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3" y="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2" name="Freeform 3177"/>
            <p:cNvSpPr>
              <a:spLocks/>
            </p:cNvSpPr>
            <p:nvPr/>
          </p:nvSpPr>
          <p:spPr bwMode="auto">
            <a:xfrm>
              <a:off x="2494280" y="3168650"/>
              <a:ext cx="1050925" cy="693420"/>
            </a:xfrm>
            <a:custGeom>
              <a:avLst/>
              <a:gdLst>
                <a:gd name="T0" fmla="*/ 986155 w 1655"/>
                <a:gd name="T1" fmla="*/ 619125 h 1092"/>
                <a:gd name="T2" fmla="*/ 963295 w 1655"/>
                <a:gd name="T3" fmla="*/ 561975 h 1092"/>
                <a:gd name="T4" fmla="*/ 873125 w 1655"/>
                <a:gd name="T5" fmla="*/ 482600 h 1092"/>
                <a:gd name="T6" fmla="*/ 823595 w 1655"/>
                <a:gd name="T7" fmla="*/ 471805 h 1092"/>
                <a:gd name="T8" fmla="*/ 777240 w 1655"/>
                <a:gd name="T9" fmla="*/ 471170 h 1092"/>
                <a:gd name="T10" fmla="*/ 750570 w 1655"/>
                <a:gd name="T11" fmla="*/ 494665 h 1092"/>
                <a:gd name="T12" fmla="*/ 733425 w 1655"/>
                <a:gd name="T13" fmla="*/ 511175 h 1092"/>
                <a:gd name="T14" fmla="*/ 732155 w 1655"/>
                <a:gd name="T15" fmla="*/ 518160 h 1092"/>
                <a:gd name="T16" fmla="*/ 724535 w 1655"/>
                <a:gd name="T17" fmla="*/ 526415 h 1092"/>
                <a:gd name="T18" fmla="*/ 711835 w 1655"/>
                <a:gd name="T19" fmla="*/ 527050 h 1092"/>
                <a:gd name="T20" fmla="*/ 720725 w 1655"/>
                <a:gd name="T21" fmla="*/ 501650 h 1092"/>
                <a:gd name="T22" fmla="*/ 711200 w 1655"/>
                <a:gd name="T23" fmla="*/ 504190 h 1092"/>
                <a:gd name="T24" fmla="*/ 697230 w 1655"/>
                <a:gd name="T25" fmla="*/ 492760 h 1092"/>
                <a:gd name="T26" fmla="*/ 685800 w 1655"/>
                <a:gd name="T27" fmla="*/ 515620 h 1092"/>
                <a:gd name="T28" fmla="*/ 675005 w 1655"/>
                <a:gd name="T29" fmla="*/ 535940 h 1092"/>
                <a:gd name="T30" fmla="*/ 673100 w 1655"/>
                <a:gd name="T31" fmla="*/ 548005 h 1092"/>
                <a:gd name="T32" fmla="*/ 648970 w 1655"/>
                <a:gd name="T33" fmla="*/ 551815 h 1092"/>
                <a:gd name="T34" fmla="*/ 638175 w 1655"/>
                <a:gd name="T35" fmla="*/ 556895 h 1092"/>
                <a:gd name="T36" fmla="*/ 624840 w 1655"/>
                <a:gd name="T37" fmla="*/ 563880 h 1092"/>
                <a:gd name="T38" fmla="*/ 615315 w 1655"/>
                <a:gd name="T39" fmla="*/ 566420 h 1092"/>
                <a:gd name="T40" fmla="*/ 597535 w 1655"/>
                <a:gd name="T41" fmla="*/ 567055 h 1092"/>
                <a:gd name="T42" fmla="*/ 591820 w 1655"/>
                <a:gd name="T43" fmla="*/ 575945 h 1092"/>
                <a:gd name="T44" fmla="*/ 563245 w 1655"/>
                <a:gd name="T45" fmla="*/ 588010 h 1092"/>
                <a:gd name="T46" fmla="*/ 540385 w 1655"/>
                <a:gd name="T47" fmla="*/ 645160 h 1092"/>
                <a:gd name="T48" fmla="*/ 492760 w 1655"/>
                <a:gd name="T49" fmla="*/ 649605 h 1092"/>
                <a:gd name="T50" fmla="*/ 387350 w 1655"/>
                <a:gd name="T51" fmla="*/ 662305 h 1092"/>
                <a:gd name="T52" fmla="*/ 346710 w 1655"/>
                <a:gd name="T53" fmla="*/ 687705 h 1092"/>
                <a:gd name="T54" fmla="*/ 241300 w 1655"/>
                <a:gd name="T55" fmla="*/ 669290 h 1092"/>
                <a:gd name="T56" fmla="*/ 201930 w 1655"/>
                <a:gd name="T57" fmla="*/ 652780 h 1092"/>
                <a:gd name="T58" fmla="*/ 139065 w 1655"/>
                <a:gd name="T59" fmla="*/ 665480 h 1092"/>
                <a:gd name="T60" fmla="*/ 107315 w 1655"/>
                <a:gd name="T61" fmla="*/ 665480 h 1092"/>
                <a:gd name="T62" fmla="*/ 57150 w 1655"/>
                <a:gd name="T63" fmla="*/ 687705 h 1092"/>
                <a:gd name="T64" fmla="*/ 54610 w 1655"/>
                <a:gd name="T65" fmla="*/ 598805 h 1092"/>
                <a:gd name="T66" fmla="*/ 18415 w 1655"/>
                <a:gd name="T67" fmla="*/ 586105 h 1092"/>
                <a:gd name="T68" fmla="*/ 1905 w 1655"/>
                <a:gd name="T69" fmla="*/ 567055 h 1092"/>
                <a:gd name="T70" fmla="*/ 26670 w 1655"/>
                <a:gd name="T71" fmla="*/ 526415 h 1092"/>
                <a:gd name="T72" fmla="*/ 101600 w 1655"/>
                <a:gd name="T73" fmla="*/ 422910 h 1092"/>
                <a:gd name="T74" fmla="*/ 92075 w 1655"/>
                <a:gd name="T75" fmla="*/ 379095 h 1092"/>
                <a:gd name="T76" fmla="*/ 90170 w 1655"/>
                <a:gd name="T77" fmla="*/ 368300 h 1092"/>
                <a:gd name="T78" fmla="*/ 118110 w 1655"/>
                <a:gd name="T79" fmla="*/ 372110 h 1092"/>
                <a:gd name="T80" fmla="*/ 147955 w 1655"/>
                <a:gd name="T81" fmla="*/ 353695 h 1092"/>
                <a:gd name="T82" fmla="*/ 161925 w 1655"/>
                <a:gd name="T83" fmla="*/ 286385 h 1092"/>
                <a:gd name="T84" fmla="*/ 203200 w 1655"/>
                <a:gd name="T85" fmla="*/ 170180 h 1092"/>
                <a:gd name="T86" fmla="*/ 286385 w 1655"/>
                <a:gd name="T87" fmla="*/ 196850 h 1092"/>
                <a:gd name="T88" fmla="*/ 374650 w 1655"/>
                <a:gd name="T89" fmla="*/ 220980 h 1092"/>
                <a:gd name="T90" fmla="*/ 580390 w 1655"/>
                <a:gd name="T91" fmla="*/ 22860 h 1092"/>
                <a:gd name="T92" fmla="*/ 639445 w 1655"/>
                <a:gd name="T93" fmla="*/ 15875 h 1092"/>
                <a:gd name="T94" fmla="*/ 692785 w 1655"/>
                <a:gd name="T95" fmla="*/ 78105 h 1092"/>
                <a:gd name="T96" fmla="*/ 704850 w 1655"/>
                <a:gd name="T97" fmla="*/ 135255 h 1092"/>
                <a:gd name="T98" fmla="*/ 763270 w 1655"/>
                <a:gd name="T99" fmla="*/ 147320 h 1092"/>
                <a:gd name="T100" fmla="*/ 787400 w 1655"/>
                <a:gd name="T101" fmla="*/ 95885 h 1092"/>
                <a:gd name="T102" fmla="*/ 884555 w 1655"/>
                <a:gd name="T103" fmla="*/ 83820 h 1092"/>
                <a:gd name="T104" fmla="*/ 937260 w 1655"/>
                <a:gd name="T105" fmla="*/ 93345 h 1092"/>
                <a:gd name="T106" fmla="*/ 971550 w 1655"/>
                <a:gd name="T107" fmla="*/ 70485 h 1092"/>
                <a:gd name="T108" fmla="*/ 1001395 w 1655"/>
                <a:gd name="T109" fmla="*/ 103505 h 1092"/>
                <a:gd name="T110" fmla="*/ 1024890 w 1655"/>
                <a:gd name="T111" fmla="*/ 125095 h 1092"/>
                <a:gd name="T112" fmla="*/ 1037590 w 1655"/>
                <a:gd name="T113" fmla="*/ 135890 h 1092"/>
                <a:gd name="T114" fmla="*/ 1032510 w 1655"/>
                <a:gd name="T115" fmla="*/ 183515 h 1092"/>
                <a:gd name="T116" fmla="*/ 1029335 w 1655"/>
                <a:gd name="T117" fmla="*/ 255270 h 1092"/>
                <a:gd name="T118" fmla="*/ 1006475 w 1655"/>
                <a:gd name="T119" fmla="*/ 334645 h 1092"/>
                <a:gd name="T120" fmla="*/ 1018540 w 1655"/>
                <a:gd name="T121" fmla="*/ 436880 h 1092"/>
                <a:gd name="T122" fmla="*/ 1049020 w 1655"/>
                <a:gd name="T123" fmla="*/ 508000 h 10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55"/>
                <a:gd name="T187" fmla="*/ 0 h 1092"/>
                <a:gd name="T188" fmla="*/ 1655 w 1655"/>
                <a:gd name="T189" fmla="*/ 1092 h 10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55" h="1092">
                  <a:moveTo>
                    <a:pt x="1590" y="980"/>
                  </a:moveTo>
                  <a:lnTo>
                    <a:pt x="1568" y="988"/>
                  </a:lnTo>
                  <a:lnTo>
                    <a:pt x="1562" y="981"/>
                  </a:lnTo>
                  <a:lnTo>
                    <a:pt x="1553" y="975"/>
                  </a:lnTo>
                  <a:lnTo>
                    <a:pt x="1544" y="968"/>
                  </a:lnTo>
                  <a:lnTo>
                    <a:pt x="1538" y="957"/>
                  </a:lnTo>
                  <a:lnTo>
                    <a:pt x="1530" y="940"/>
                  </a:lnTo>
                  <a:lnTo>
                    <a:pt x="1517" y="885"/>
                  </a:lnTo>
                  <a:lnTo>
                    <a:pt x="1512" y="877"/>
                  </a:lnTo>
                  <a:lnTo>
                    <a:pt x="1469" y="834"/>
                  </a:lnTo>
                  <a:lnTo>
                    <a:pt x="1385" y="767"/>
                  </a:lnTo>
                  <a:lnTo>
                    <a:pt x="1375" y="760"/>
                  </a:lnTo>
                  <a:lnTo>
                    <a:pt x="1347" y="756"/>
                  </a:lnTo>
                  <a:lnTo>
                    <a:pt x="1322" y="751"/>
                  </a:lnTo>
                  <a:lnTo>
                    <a:pt x="1302" y="743"/>
                  </a:lnTo>
                  <a:lnTo>
                    <a:pt x="1297" y="743"/>
                  </a:lnTo>
                  <a:lnTo>
                    <a:pt x="1288" y="739"/>
                  </a:lnTo>
                  <a:lnTo>
                    <a:pt x="1277" y="736"/>
                  </a:lnTo>
                  <a:lnTo>
                    <a:pt x="1244" y="735"/>
                  </a:lnTo>
                  <a:lnTo>
                    <a:pt x="1224" y="742"/>
                  </a:lnTo>
                  <a:lnTo>
                    <a:pt x="1203" y="745"/>
                  </a:lnTo>
                  <a:lnTo>
                    <a:pt x="1192" y="752"/>
                  </a:lnTo>
                  <a:lnTo>
                    <a:pt x="1191" y="759"/>
                  </a:lnTo>
                  <a:lnTo>
                    <a:pt x="1182" y="779"/>
                  </a:lnTo>
                  <a:lnTo>
                    <a:pt x="1185" y="784"/>
                  </a:lnTo>
                  <a:lnTo>
                    <a:pt x="1182" y="794"/>
                  </a:lnTo>
                  <a:lnTo>
                    <a:pt x="1153" y="798"/>
                  </a:lnTo>
                  <a:lnTo>
                    <a:pt x="1155" y="805"/>
                  </a:lnTo>
                  <a:lnTo>
                    <a:pt x="1152" y="806"/>
                  </a:lnTo>
                  <a:lnTo>
                    <a:pt x="1152" y="811"/>
                  </a:lnTo>
                  <a:lnTo>
                    <a:pt x="1155" y="814"/>
                  </a:lnTo>
                  <a:lnTo>
                    <a:pt x="1153" y="816"/>
                  </a:lnTo>
                  <a:lnTo>
                    <a:pt x="1146" y="818"/>
                  </a:lnTo>
                  <a:lnTo>
                    <a:pt x="1147" y="825"/>
                  </a:lnTo>
                  <a:lnTo>
                    <a:pt x="1144" y="829"/>
                  </a:lnTo>
                  <a:lnTo>
                    <a:pt x="1141" y="829"/>
                  </a:lnTo>
                  <a:lnTo>
                    <a:pt x="1139" y="837"/>
                  </a:lnTo>
                  <a:lnTo>
                    <a:pt x="1128" y="836"/>
                  </a:lnTo>
                  <a:lnTo>
                    <a:pt x="1128" y="832"/>
                  </a:lnTo>
                  <a:lnTo>
                    <a:pt x="1121" y="830"/>
                  </a:lnTo>
                  <a:lnTo>
                    <a:pt x="1123" y="816"/>
                  </a:lnTo>
                  <a:lnTo>
                    <a:pt x="1139" y="809"/>
                  </a:lnTo>
                  <a:lnTo>
                    <a:pt x="1145" y="792"/>
                  </a:lnTo>
                  <a:lnTo>
                    <a:pt x="1135" y="790"/>
                  </a:lnTo>
                  <a:lnTo>
                    <a:pt x="1134" y="795"/>
                  </a:lnTo>
                  <a:lnTo>
                    <a:pt x="1127" y="801"/>
                  </a:lnTo>
                  <a:lnTo>
                    <a:pt x="1120" y="799"/>
                  </a:lnTo>
                  <a:lnTo>
                    <a:pt x="1120" y="794"/>
                  </a:lnTo>
                  <a:lnTo>
                    <a:pt x="1105" y="792"/>
                  </a:lnTo>
                  <a:lnTo>
                    <a:pt x="1106" y="778"/>
                  </a:lnTo>
                  <a:lnTo>
                    <a:pt x="1103" y="778"/>
                  </a:lnTo>
                  <a:lnTo>
                    <a:pt x="1098" y="776"/>
                  </a:lnTo>
                  <a:lnTo>
                    <a:pt x="1095" y="775"/>
                  </a:lnTo>
                  <a:lnTo>
                    <a:pt x="1092" y="788"/>
                  </a:lnTo>
                  <a:lnTo>
                    <a:pt x="1084" y="788"/>
                  </a:lnTo>
                  <a:lnTo>
                    <a:pt x="1080" y="812"/>
                  </a:lnTo>
                  <a:lnTo>
                    <a:pt x="1072" y="814"/>
                  </a:lnTo>
                  <a:lnTo>
                    <a:pt x="1076" y="822"/>
                  </a:lnTo>
                  <a:lnTo>
                    <a:pt x="1074" y="832"/>
                  </a:lnTo>
                  <a:lnTo>
                    <a:pt x="1063" y="844"/>
                  </a:lnTo>
                  <a:lnTo>
                    <a:pt x="1068" y="846"/>
                  </a:lnTo>
                  <a:lnTo>
                    <a:pt x="1065" y="853"/>
                  </a:lnTo>
                  <a:lnTo>
                    <a:pt x="1070" y="859"/>
                  </a:lnTo>
                  <a:lnTo>
                    <a:pt x="1060" y="863"/>
                  </a:lnTo>
                  <a:lnTo>
                    <a:pt x="1051" y="860"/>
                  </a:lnTo>
                  <a:lnTo>
                    <a:pt x="1043" y="869"/>
                  </a:lnTo>
                  <a:lnTo>
                    <a:pt x="1037" y="870"/>
                  </a:lnTo>
                  <a:lnTo>
                    <a:pt x="1022" y="869"/>
                  </a:lnTo>
                  <a:lnTo>
                    <a:pt x="1020" y="872"/>
                  </a:lnTo>
                  <a:lnTo>
                    <a:pt x="1015" y="875"/>
                  </a:lnTo>
                  <a:lnTo>
                    <a:pt x="1007" y="873"/>
                  </a:lnTo>
                  <a:lnTo>
                    <a:pt x="1005" y="877"/>
                  </a:lnTo>
                  <a:lnTo>
                    <a:pt x="998" y="880"/>
                  </a:lnTo>
                  <a:lnTo>
                    <a:pt x="990" y="884"/>
                  </a:lnTo>
                  <a:lnTo>
                    <a:pt x="987" y="887"/>
                  </a:lnTo>
                  <a:lnTo>
                    <a:pt x="984" y="888"/>
                  </a:lnTo>
                  <a:lnTo>
                    <a:pt x="980" y="886"/>
                  </a:lnTo>
                  <a:lnTo>
                    <a:pt x="976" y="885"/>
                  </a:lnTo>
                  <a:lnTo>
                    <a:pt x="972" y="887"/>
                  </a:lnTo>
                  <a:lnTo>
                    <a:pt x="969" y="892"/>
                  </a:lnTo>
                  <a:lnTo>
                    <a:pt x="966" y="894"/>
                  </a:lnTo>
                  <a:lnTo>
                    <a:pt x="959" y="893"/>
                  </a:lnTo>
                  <a:lnTo>
                    <a:pt x="954" y="892"/>
                  </a:lnTo>
                  <a:lnTo>
                    <a:pt x="941" y="893"/>
                  </a:lnTo>
                  <a:lnTo>
                    <a:pt x="941" y="903"/>
                  </a:lnTo>
                  <a:lnTo>
                    <a:pt x="939" y="907"/>
                  </a:lnTo>
                  <a:lnTo>
                    <a:pt x="935" y="908"/>
                  </a:lnTo>
                  <a:lnTo>
                    <a:pt x="932" y="907"/>
                  </a:lnTo>
                  <a:lnTo>
                    <a:pt x="930" y="907"/>
                  </a:lnTo>
                  <a:lnTo>
                    <a:pt x="890" y="915"/>
                  </a:lnTo>
                  <a:lnTo>
                    <a:pt x="888" y="922"/>
                  </a:lnTo>
                  <a:lnTo>
                    <a:pt x="887" y="926"/>
                  </a:lnTo>
                  <a:lnTo>
                    <a:pt x="876" y="958"/>
                  </a:lnTo>
                  <a:lnTo>
                    <a:pt x="864" y="997"/>
                  </a:lnTo>
                  <a:lnTo>
                    <a:pt x="858" y="1013"/>
                  </a:lnTo>
                  <a:lnTo>
                    <a:pt x="851" y="1016"/>
                  </a:lnTo>
                  <a:lnTo>
                    <a:pt x="843" y="1011"/>
                  </a:lnTo>
                  <a:lnTo>
                    <a:pt x="824" y="1013"/>
                  </a:lnTo>
                  <a:lnTo>
                    <a:pt x="800" y="1008"/>
                  </a:lnTo>
                  <a:lnTo>
                    <a:pt x="776" y="1023"/>
                  </a:lnTo>
                  <a:lnTo>
                    <a:pt x="744" y="990"/>
                  </a:lnTo>
                  <a:lnTo>
                    <a:pt x="616" y="944"/>
                  </a:lnTo>
                  <a:lnTo>
                    <a:pt x="598" y="1037"/>
                  </a:lnTo>
                  <a:lnTo>
                    <a:pt x="610" y="1043"/>
                  </a:lnTo>
                  <a:lnTo>
                    <a:pt x="612" y="1055"/>
                  </a:lnTo>
                  <a:lnTo>
                    <a:pt x="590" y="1062"/>
                  </a:lnTo>
                  <a:lnTo>
                    <a:pt x="583" y="1092"/>
                  </a:lnTo>
                  <a:lnTo>
                    <a:pt x="546" y="1083"/>
                  </a:lnTo>
                  <a:lnTo>
                    <a:pt x="468" y="1066"/>
                  </a:lnTo>
                  <a:lnTo>
                    <a:pt x="430" y="1057"/>
                  </a:lnTo>
                  <a:lnTo>
                    <a:pt x="391" y="1048"/>
                  </a:lnTo>
                  <a:lnTo>
                    <a:pt x="380" y="1054"/>
                  </a:lnTo>
                  <a:lnTo>
                    <a:pt x="366" y="1042"/>
                  </a:lnTo>
                  <a:lnTo>
                    <a:pt x="351" y="1047"/>
                  </a:lnTo>
                  <a:lnTo>
                    <a:pt x="326" y="1043"/>
                  </a:lnTo>
                  <a:lnTo>
                    <a:pt x="318" y="1028"/>
                  </a:lnTo>
                  <a:lnTo>
                    <a:pt x="299" y="1034"/>
                  </a:lnTo>
                  <a:lnTo>
                    <a:pt x="246" y="1063"/>
                  </a:lnTo>
                  <a:lnTo>
                    <a:pt x="224" y="1059"/>
                  </a:lnTo>
                  <a:lnTo>
                    <a:pt x="219" y="1048"/>
                  </a:lnTo>
                  <a:lnTo>
                    <a:pt x="207" y="1038"/>
                  </a:lnTo>
                  <a:lnTo>
                    <a:pt x="196" y="1042"/>
                  </a:lnTo>
                  <a:lnTo>
                    <a:pt x="176" y="1045"/>
                  </a:lnTo>
                  <a:lnTo>
                    <a:pt x="169" y="1048"/>
                  </a:lnTo>
                  <a:lnTo>
                    <a:pt x="149" y="1063"/>
                  </a:lnTo>
                  <a:lnTo>
                    <a:pt x="143" y="1071"/>
                  </a:lnTo>
                  <a:lnTo>
                    <a:pt x="98" y="1084"/>
                  </a:lnTo>
                  <a:lnTo>
                    <a:pt x="90" y="1083"/>
                  </a:lnTo>
                  <a:lnTo>
                    <a:pt x="112" y="953"/>
                  </a:lnTo>
                  <a:lnTo>
                    <a:pt x="89" y="956"/>
                  </a:lnTo>
                  <a:lnTo>
                    <a:pt x="85" y="949"/>
                  </a:lnTo>
                  <a:lnTo>
                    <a:pt x="86" y="943"/>
                  </a:lnTo>
                  <a:lnTo>
                    <a:pt x="74" y="938"/>
                  </a:lnTo>
                  <a:lnTo>
                    <a:pt x="64" y="928"/>
                  </a:lnTo>
                  <a:lnTo>
                    <a:pt x="60" y="919"/>
                  </a:lnTo>
                  <a:lnTo>
                    <a:pt x="29" y="923"/>
                  </a:lnTo>
                  <a:lnTo>
                    <a:pt x="23" y="916"/>
                  </a:lnTo>
                  <a:lnTo>
                    <a:pt x="10" y="922"/>
                  </a:lnTo>
                  <a:lnTo>
                    <a:pt x="0" y="915"/>
                  </a:lnTo>
                  <a:lnTo>
                    <a:pt x="3" y="893"/>
                  </a:lnTo>
                  <a:lnTo>
                    <a:pt x="12" y="895"/>
                  </a:lnTo>
                  <a:lnTo>
                    <a:pt x="14" y="903"/>
                  </a:lnTo>
                  <a:lnTo>
                    <a:pt x="18" y="904"/>
                  </a:lnTo>
                  <a:lnTo>
                    <a:pt x="42" y="829"/>
                  </a:lnTo>
                  <a:lnTo>
                    <a:pt x="101" y="759"/>
                  </a:lnTo>
                  <a:lnTo>
                    <a:pt x="125" y="712"/>
                  </a:lnTo>
                  <a:lnTo>
                    <a:pt x="156" y="708"/>
                  </a:lnTo>
                  <a:lnTo>
                    <a:pt x="160" y="666"/>
                  </a:lnTo>
                  <a:lnTo>
                    <a:pt x="148" y="632"/>
                  </a:lnTo>
                  <a:lnTo>
                    <a:pt x="149" y="621"/>
                  </a:lnTo>
                  <a:lnTo>
                    <a:pt x="143" y="612"/>
                  </a:lnTo>
                  <a:lnTo>
                    <a:pt x="145" y="597"/>
                  </a:lnTo>
                  <a:lnTo>
                    <a:pt x="140" y="588"/>
                  </a:lnTo>
                  <a:lnTo>
                    <a:pt x="137" y="583"/>
                  </a:lnTo>
                  <a:lnTo>
                    <a:pt x="138" y="580"/>
                  </a:lnTo>
                  <a:lnTo>
                    <a:pt x="142" y="580"/>
                  </a:lnTo>
                  <a:lnTo>
                    <a:pt x="151" y="578"/>
                  </a:lnTo>
                  <a:lnTo>
                    <a:pt x="164" y="580"/>
                  </a:lnTo>
                  <a:lnTo>
                    <a:pt x="180" y="592"/>
                  </a:lnTo>
                  <a:lnTo>
                    <a:pt x="186" y="586"/>
                  </a:lnTo>
                  <a:lnTo>
                    <a:pt x="196" y="594"/>
                  </a:lnTo>
                  <a:lnTo>
                    <a:pt x="214" y="594"/>
                  </a:lnTo>
                  <a:lnTo>
                    <a:pt x="233" y="580"/>
                  </a:lnTo>
                  <a:lnTo>
                    <a:pt x="233" y="557"/>
                  </a:lnTo>
                  <a:lnTo>
                    <a:pt x="259" y="533"/>
                  </a:lnTo>
                  <a:lnTo>
                    <a:pt x="259" y="510"/>
                  </a:lnTo>
                  <a:lnTo>
                    <a:pt x="255" y="509"/>
                  </a:lnTo>
                  <a:lnTo>
                    <a:pt x="255" y="451"/>
                  </a:lnTo>
                  <a:lnTo>
                    <a:pt x="276" y="423"/>
                  </a:lnTo>
                  <a:lnTo>
                    <a:pt x="281" y="396"/>
                  </a:lnTo>
                  <a:lnTo>
                    <a:pt x="290" y="398"/>
                  </a:lnTo>
                  <a:lnTo>
                    <a:pt x="320" y="268"/>
                  </a:lnTo>
                  <a:lnTo>
                    <a:pt x="435" y="304"/>
                  </a:lnTo>
                  <a:lnTo>
                    <a:pt x="440" y="314"/>
                  </a:lnTo>
                  <a:lnTo>
                    <a:pt x="446" y="316"/>
                  </a:lnTo>
                  <a:lnTo>
                    <a:pt x="451" y="310"/>
                  </a:lnTo>
                  <a:lnTo>
                    <a:pt x="568" y="344"/>
                  </a:lnTo>
                  <a:lnTo>
                    <a:pt x="580" y="334"/>
                  </a:lnTo>
                  <a:lnTo>
                    <a:pt x="592" y="337"/>
                  </a:lnTo>
                  <a:lnTo>
                    <a:pt x="590" y="348"/>
                  </a:lnTo>
                  <a:lnTo>
                    <a:pt x="657" y="368"/>
                  </a:lnTo>
                  <a:lnTo>
                    <a:pt x="762" y="36"/>
                  </a:lnTo>
                  <a:lnTo>
                    <a:pt x="901" y="80"/>
                  </a:lnTo>
                  <a:lnTo>
                    <a:pt x="914" y="36"/>
                  </a:lnTo>
                  <a:lnTo>
                    <a:pt x="923" y="0"/>
                  </a:lnTo>
                  <a:lnTo>
                    <a:pt x="937" y="4"/>
                  </a:lnTo>
                  <a:lnTo>
                    <a:pt x="960" y="12"/>
                  </a:lnTo>
                  <a:lnTo>
                    <a:pt x="1007" y="25"/>
                  </a:lnTo>
                  <a:lnTo>
                    <a:pt x="998" y="61"/>
                  </a:lnTo>
                  <a:lnTo>
                    <a:pt x="1035" y="71"/>
                  </a:lnTo>
                  <a:lnTo>
                    <a:pt x="1027" y="105"/>
                  </a:lnTo>
                  <a:lnTo>
                    <a:pt x="1091" y="123"/>
                  </a:lnTo>
                  <a:lnTo>
                    <a:pt x="1077" y="142"/>
                  </a:lnTo>
                  <a:lnTo>
                    <a:pt x="1067" y="160"/>
                  </a:lnTo>
                  <a:lnTo>
                    <a:pt x="1069" y="205"/>
                  </a:lnTo>
                  <a:lnTo>
                    <a:pt x="1110" y="213"/>
                  </a:lnTo>
                  <a:lnTo>
                    <a:pt x="1131" y="218"/>
                  </a:lnTo>
                  <a:lnTo>
                    <a:pt x="1148" y="224"/>
                  </a:lnTo>
                  <a:lnTo>
                    <a:pt x="1177" y="231"/>
                  </a:lnTo>
                  <a:lnTo>
                    <a:pt x="1202" y="232"/>
                  </a:lnTo>
                  <a:lnTo>
                    <a:pt x="1223" y="235"/>
                  </a:lnTo>
                  <a:lnTo>
                    <a:pt x="1230" y="198"/>
                  </a:lnTo>
                  <a:lnTo>
                    <a:pt x="1239" y="160"/>
                  </a:lnTo>
                  <a:lnTo>
                    <a:pt x="1240" y="151"/>
                  </a:lnTo>
                  <a:lnTo>
                    <a:pt x="1247" y="126"/>
                  </a:lnTo>
                  <a:lnTo>
                    <a:pt x="1360" y="151"/>
                  </a:lnTo>
                  <a:lnTo>
                    <a:pt x="1368" y="125"/>
                  </a:lnTo>
                  <a:lnTo>
                    <a:pt x="1393" y="132"/>
                  </a:lnTo>
                  <a:lnTo>
                    <a:pt x="1406" y="136"/>
                  </a:lnTo>
                  <a:lnTo>
                    <a:pt x="1434" y="141"/>
                  </a:lnTo>
                  <a:lnTo>
                    <a:pt x="1451" y="143"/>
                  </a:lnTo>
                  <a:lnTo>
                    <a:pt x="1476" y="147"/>
                  </a:lnTo>
                  <a:lnTo>
                    <a:pt x="1481" y="121"/>
                  </a:lnTo>
                  <a:lnTo>
                    <a:pt x="1521" y="131"/>
                  </a:lnTo>
                  <a:lnTo>
                    <a:pt x="1526" y="120"/>
                  </a:lnTo>
                  <a:lnTo>
                    <a:pt x="1530" y="111"/>
                  </a:lnTo>
                  <a:lnTo>
                    <a:pt x="1533" y="117"/>
                  </a:lnTo>
                  <a:lnTo>
                    <a:pt x="1535" y="130"/>
                  </a:lnTo>
                  <a:lnTo>
                    <a:pt x="1531" y="141"/>
                  </a:lnTo>
                  <a:lnTo>
                    <a:pt x="1577" y="163"/>
                  </a:lnTo>
                  <a:lnTo>
                    <a:pt x="1603" y="170"/>
                  </a:lnTo>
                  <a:lnTo>
                    <a:pt x="1609" y="174"/>
                  </a:lnTo>
                  <a:lnTo>
                    <a:pt x="1615" y="186"/>
                  </a:lnTo>
                  <a:lnTo>
                    <a:pt x="1614" y="197"/>
                  </a:lnTo>
                  <a:lnTo>
                    <a:pt x="1620" y="199"/>
                  </a:lnTo>
                  <a:lnTo>
                    <a:pt x="1626" y="199"/>
                  </a:lnTo>
                  <a:lnTo>
                    <a:pt x="1634" y="202"/>
                  </a:lnTo>
                  <a:lnTo>
                    <a:pt x="1634" y="214"/>
                  </a:lnTo>
                  <a:lnTo>
                    <a:pt x="1629" y="232"/>
                  </a:lnTo>
                  <a:lnTo>
                    <a:pt x="1628" y="236"/>
                  </a:lnTo>
                  <a:lnTo>
                    <a:pt x="1624" y="254"/>
                  </a:lnTo>
                  <a:lnTo>
                    <a:pt x="1626" y="289"/>
                  </a:lnTo>
                  <a:lnTo>
                    <a:pt x="1626" y="318"/>
                  </a:lnTo>
                  <a:lnTo>
                    <a:pt x="1635" y="345"/>
                  </a:lnTo>
                  <a:lnTo>
                    <a:pt x="1635" y="358"/>
                  </a:lnTo>
                  <a:lnTo>
                    <a:pt x="1621" y="402"/>
                  </a:lnTo>
                  <a:lnTo>
                    <a:pt x="1612" y="434"/>
                  </a:lnTo>
                  <a:lnTo>
                    <a:pt x="1601" y="473"/>
                  </a:lnTo>
                  <a:lnTo>
                    <a:pt x="1595" y="497"/>
                  </a:lnTo>
                  <a:lnTo>
                    <a:pt x="1585" y="527"/>
                  </a:lnTo>
                  <a:lnTo>
                    <a:pt x="1581" y="601"/>
                  </a:lnTo>
                  <a:lnTo>
                    <a:pt x="1583" y="642"/>
                  </a:lnTo>
                  <a:lnTo>
                    <a:pt x="1590" y="664"/>
                  </a:lnTo>
                  <a:lnTo>
                    <a:pt x="1604" y="688"/>
                  </a:lnTo>
                  <a:lnTo>
                    <a:pt x="1615" y="705"/>
                  </a:lnTo>
                  <a:lnTo>
                    <a:pt x="1640" y="736"/>
                  </a:lnTo>
                  <a:lnTo>
                    <a:pt x="1655" y="771"/>
                  </a:lnTo>
                  <a:lnTo>
                    <a:pt x="1652" y="800"/>
                  </a:lnTo>
                  <a:lnTo>
                    <a:pt x="1639" y="847"/>
                  </a:lnTo>
                  <a:lnTo>
                    <a:pt x="1620" y="905"/>
                  </a:lnTo>
                  <a:lnTo>
                    <a:pt x="1590" y="980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3" name="Freeform 3178"/>
            <p:cNvSpPr>
              <a:spLocks/>
            </p:cNvSpPr>
            <p:nvPr/>
          </p:nvSpPr>
          <p:spPr bwMode="auto">
            <a:xfrm>
              <a:off x="2762250" y="1000760"/>
              <a:ext cx="33655" cy="128905"/>
            </a:xfrm>
            <a:custGeom>
              <a:avLst/>
              <a:gdLst>
                <a:gd name="T0" fmla="*/ 0 w 49"/>
                <a:gd name="T1" fmla="*/ 128905 h 185"/>
                <a:gd name="T2" fmla="*/ 8929 w 49"/>
                <a:gd name="T3" fmla="*/ 98247 h 185"/>
                <a:gd name="T4" fmla="*/ 33655 w 49"/>
                <a:gd name="T5" fmla="*/ 0 h 185"/>
                <a:gd name="T6" fmla="*/ 0 60000 65536"/>
                <a:gd name="T7" fmla="*/ 0 60000 65536"/>
                <a:gd name="T8" fmla="*/ 0 60000 65536"/>
                <a:gd name="T9" fmla="*/ 0 w 49"/>
                <a:gd name="T10" fmla="*/ 0 h 185"/>
                <a:gd name="T11" fmla="*/ 49 w 49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185">
                  <a:moveTo>
                    <a:pt x="0" y="185"/>
                  </a:moveTo>
                  <a:lnTo>
                    <a:pt x="13" y="141"/>
                  </a:lnTo>
                  <a:lnTo>
                    <a:pt x="49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4" name="Freeform 3179"/>
            <p:cNvSpPr>
              <a:spLocks/>
            </p:cNvSpPr>
            <p:nvPr/>
          </p:nvSpPr>
          <p:spPr bwMode="auto">
            <a:xfrm>
              <a:off x="2807335" y="952500"/>
              <a:ext cx="17145" cy="5715"/>
            </a:xfrm>
            <a:custGeom>
              <a:avLst/>
              <a:gdLst>
                <a:gd name="T0" fmla="*/ 0 w 25"/>
                <a:gd name="T1" fmla="*/ 5715 h 8"/>
                <a:gd name="T2" fmla="*/ 1372 w 25"/>
                <a:gd name="T3" fmla="*/ 0 h 8"/>
                <a:gd name="T4" fmla="*/ 17145 w 25"/>
                <a:gd name="T5" fmla="*/ 3572 h 8"/>
                <a:gd name="T6" fmla="*/ 0 60000 65536"/>
                <a:gd name="T7" fmla="*/ 0 60000 65536"/>
                <a:gd name="T8" fmla="*/ 0 60000 65536"/>
                <a:gd name="T9" fmla="*/ 0 w 25"/>
                <a:gd name="T10" fmla="*/ 0 h 8"/>
                <a:gd name="T11" fmla="*/ 25 w 25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8">
                  <a:moveTo>
                    <a:pt x="0" y="8"/>
                  </a:moveTo>
                  <a:lnTo>
                    <a:pt x="2" y="0"/>
                  </a:lnTo>
                  <a:lnTo>
                    <a:pt x="25" y="5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35" name="Freeform 3180"/>
            <p:cNvSpPr>
              <a:spLocks/>
            </p:cNvSpPr>
            <p:nvPr/>
          </p:nvSpPr>
          <p:spPr bwMode="auto">
            <a:xfrm>
              <a:off x="2868295" y="882650"/>
              <a:ext cx="59690" cy="93345"/>
            </a:xfrm>
            <a:custGeom>
              <a:avLst/>
              <a:gdLst>
                <a:gd name="T0" fmla="*/ 0 w 86"/>
                <a:gd name="T1" fmla="*/ 84289 h 134"/>
                <a:gd name="T2" fmla="*/ 35398 w 86"/>
                <a:gd name="T3" fmla="*/ 93345 h 134"/>
                <a:gd name="T4" fmla="*/ 45115 w 86"/>
                <a:gd name="T5" fmla="*/ 58515 h 134"/>
                <a:gd name="T6" fmla="*/ 56914 w 86"/>
                <a:gd name="T7" fmla="*/ 11146 h 134"/>
                <a:gd name="T8" fmla="*/ 59690 w 86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34"/>
                <a:gd name="T17" fmla="*/ 86 w 86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34">
                  <a:moveTo>
                    <a:pt x="0" y="121"/>
                  </a:moveTo>
                  <a:lnTo>
                    <a:pt x="51" y="134"/>
                  </a:lnTo>
                  <a:lnTo>
                    <a:pt x="65" y="84"/>
                  </a:lnTo>
                  <a:lnTo>
                    <a:pt x="82" y="16"/>
                  </a:lnTo>
                  <a:lnTo>
                    <a:pt x="86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5236" name="Line 3181"/>
            <p:cNvCxnSpPr>
              <a:cxnSpLocks noChangeShapeType="1"/>
            </p:cNvCxnSpPr>
            <p:nvPr/>
          </p:nvCxnSpPr>
          <p:spPr bwMode="auto">
            <a:xfrm flipV="1">
              <a:off x="2938780" y="818515"/>
              <a:ext cx="5715" cy="21590"/>
            </a:xfrm>
            <a:prstGeom prst="line">
              <a:avLst/>
            </a:pr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37" name="Freeform 3182"/>
            <p:cNvSpPr>
              <a:spLocks/>
            </p:cNvSpPr>
            <p:nvPr/>
          </p:nvSpPr>
          <p:spPr bwMode="auto">
            <a:xfrm>
              <a:off x="2955925" y="774700"/>
              <a:ext cx="128270" cy="32385"/>
            </a:xfrm>
            <a:custGeom>
              <a:avLst/>
              <a:gdLst>
                <a:gd name="T0" fmla="*/ 0 w 185"/>
                <a:gd name="T1" fmla="*/ 689 h 47"/>
                <a:gd name="T2" fmla="*/ 0 w 185"/>
                <a:gd name="T3" fmla="*/ 0 h 47"/>
                <a:gd name="T4" fmla="*/ 22881 w 185"/>
                <a:gd name="T5" fmla="*/ 6201 h 47"/>
                <a:gd name="T6" fmla="*/ 110936 w 185"/>
                <a:gd name="T7" fmla="*/ 28251 h 47"/>
                <a:gd name="T8" fmla="*/ 128270 w 185"/>
                <a:gd name="T9" fmla="*/ 3238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47"/>
                <a:gd name="T17" fmla="*/ 185 w 185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47">
                  <a:moveTo>
                    <a:pt x="0" y="1"/>
                  </a:moveTo>
                  <a:lnTo>
                    <a:pt x="0" y="0"/>
                  </a:lnTo>
                  <a:lnTo>
                    <a:pt x="33" y="9"/>
                  </a:lnTo>
                  <a:lnTo>
                    <a:pt x="160" y="41"/>
                  </a:lnTo>
                  <a:lnTo>
                    <a:pt x="185" y="47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5238" name="Line 3183"/>
            <p:cNvCxnSpPr>
              <a:cxnSpLocks noChangeShapeType="1"/>
            </p:cNvCxnSpPr>
            <p:nvPr/>
          </p:nvCxnSpPr>
          <p:spPr bwMode="auto">
            <a:xfrm>
              <a:off x="3127375" y="818515"/>
              <a:ext cx="21590" cy="5080"/>
            </a:xfrm>
            <a:prstGeom prst="line">
              <a:avLst/>
            </a:pr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39" name="Freeform 3184"/>
            <p:cNvSpPr>
              <a:spLocks/>
            </p:cNvSpPr>
            <p:nvPr/>
          </p:nvSpPr>
          <p:spPr bwMode="auto">
            <a:xfrm>
              <a:off x="3190875" y="779145"/>
              <a:ext cx="76835" cy="71755"/>
            </a:xfrm>
            <a:custGeom>
              <a:avLst/>
              <a:gdLst>
                <a:gd name="T0" fmla="*/ 0 w 111"/>
                <a:gd name="T1" fmla="*/ 56429 h 103"/>
                <a:gd name="T2" fmla="*/ 18690 w 111"/>
                <a:gd name="T3" fmla="*/ 62002 h 103"/>
                <a:gd name="T4" fmla="*/ 56761 w 111"/>
                <a:gd name="T5" fmla="*/ 71755 h 103"/>
                <a:gd name="T6" fmla="*/ 60914 w 111"/>
                <a:gd name="T7" fmla="*/ 55035 h 103"/>
                <a:gd name="T8" fmla="*/ 73374 w 111"/>
                <a:gd name="T9" fmla="*/ 11146 h 103"/>
                <a:gd name="T10" fmla="*/ 76835 w 111"/>
                <a:gd name="T11" fmla="*/ 0 h 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"/>
                <a:gd name="T19" fmla="*/ 0 h 103"/>
                <a:gd name="T20" fmla="*/ 111 w 111"/>
                <a:gd name="T21" fmla="*/ 103 h 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" h="103">
                  <a:moveTo>
                    <a:pt x="0" y="81"/>
                  </a:moveTo>
                  <a:lnTo>
                    <a:pt x="27" y="89"/>
                  </a:lnTo>
                  <a:lnTo>
                    <a:pt x="82" y="103"/>
                  </a:lnTo>
                  <a:lnTo>
                    <a:pt x="88" y="79"/>
                  </a:lnTo>
                  <a:lnTo>
                    <a:pt x="106" y="16"/>
                  </a:lnTo>
                  <a:lnTo>
                    <a:pt x="111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5240" name="Line 3185"/>
            <p:cNvCxnSpPr>
              <a:cxnSpLocks noChangeShapeType="1"/>
            </p:cNvCxnSpPr>
            <p:nvPr/>
          </p:nvCxnSpPr>
          <p:spPr bwMode="auto">
            <a:xfrm flipV="1">
              <a:off x="3281045" y="715645"/>
              <a:ext cx="6985" cy="21590"/>
            </a:xfrm>
            <a:prstGeom prst="line">
              <a:avLst/>
            </a:pr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41" name="Freeform 3186"/>
            <p:cNvSpPr>
              <a:spLocks/>
            </p:cNvSpPr>
            <p:nvPr/>
          </p:nvSpPr>
          <p:spPr bwMode="auto">
            <a:xfrm>
              <a:off x="3299460" y="650240"/>
              <a:ext cx="111760" cy="29210"/>
            </a:xfrm>
            <a:custGeom>
              <a:avLst/>
              <a:gdLst>
                <a:gd name="T0" fmla="*/ 0 w 161"/>
                <a:gd name="T1" fmla="*/ 22951 h 42"/>
                <a:gd name="T2" fmla="*/ 6247 w 161"/>
                <a:gd name="T3" fmla="*/ 0 h 42"/>
                <a:gd name="T4" fmla="*/ 99959 w 161"/>
                <a:gd name="T5" fmla="*/ 25733 h 42"/>
                <a:gd name="T6" fmla="*/ 111760 w 161"/>
                <a:gd name="T7" fmla="*/ 29210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"/>
                <a:gd name="T13" fmla="*/ 0 h 42"/>
                <a:gd name="T14" fmla="*/ 161 w 161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" h="42">
                  <a:moveTo>
                    <a:pt x="0" y="33"/>
                  </a:moveTo>
                  <a:lnTo>
                    <a:pt x="9" y="0"/>
                  </a:lnTo>
                  <a:lnTo>
                    <a:pt x="144" y="37"/>
                  </a:lnTo>
                  <a:lnTo>
                    <a:pt x="161" y="42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5242" name="Line 3187"/>
            <p:cNvCxnSpPr>
              <a:cxnSpLocks noChangeShapeType="1"/>
            </p:cNvCxnSpPr>
            <p:nvPr/>
          </p:nvCxnSpPr>
          <p:spPr bwMode="auto">
            <a:xfrm>
              <a:off x="3454400" y="690245"/>
              <a:ext cx="20955" cy="6350"/>
            </a:xfrm>
            <a:prstGeom prst="line">
              <a:avLst/>
            </a:pr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43" name="Freeform 3188"/>
            <p:cNvSpPr>
              <a:spLocks/>
            </p:cNvSpPr>
            <p:nvPr/>
          </p:nvSpPr>
          <p:spPr bwMode="auto">
            <a:xfrm>
              <a:off x="3518535" y="677545"/>
              <a:ext cx="90170" cy="50800"/>
            </a:xfrm>
            <a:custGeom>
              <a:avLst/>
              <a:gdLst>
                <a:gd name="T0" fmla="*/ 0 w 130"/>
                <a:gd name="T1" fmla="*/ 30205 h 74"/>
                <a:gd name="T2" fmla="*/ 27745 w 130"/>
                <a:gd name="T3" fmla="*/ 37757 h 74"/>
                <a:gd name="T4" fmla="*/ 76991 w 130"/>
                <a:gd name="T5" fmla="*/ 50800 h 74"/>
                <a:gd name="T6" fmla="*/ 90170 w 130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74"/>
                <a:gd name="T14" fmla="*/ 130 w 13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74">
                  <a:moveTo>
                    <a:pt x="0" y="44"/>
                  </a:moveTo>
                  <a:lnTo>
                    <a:pt x="40" y="55"/>
                  </a:lnTo>
                  <a:lnTo>
                    <a:pt x="111" y="74"/>
                  </a:lnTo>
                  <a:lnTo>
                    <a:pt x="130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4" name="Freeform 3189"/>
            <p:cNvSpPr>
              <a:spLocks/>
            </p:cNvSpPr>
            <p:nvPr/>
          </p:nvSpPr>
          <p:spPr bwMode="auto">
            <a:xfrm>
              <a:off x="3618865" y="612775"/>
              <a:ext cx="5715" cy="21590"/>
            </a:xfrm>
            <a:custGeom>
              <a:avLst/>
              <a:gdLst>
                <a:gd name="T0" fmla="*/ 0 w 8"/>
                <a:gd name="T1" fmla="*/ 21590 h 31"/>
                <a:gd name="T2" fmla="*/ 4286 w 8"/>
                <a:gd name="T3" fmla="*/ 7661 h 31"/>
                <a:gd name="T4" fmla="*/ 5715 w 8"/>
                <a:gd name="T5" fmla="*/ 0 h 31"/>
                <a:gd name="T6" fmla="*/ 0 60000 65536"/>
                <a:gd name="T7" fmla="*/ 0 60000 65536"/>
                <a:gd name="T8" fmla="*/ 0 60000 65536"/>
                <a:gd name="T9" fmla="*/ 0 w 8"/>
                <a:gd name="T10" fmla="*/ 0 h 31"/>
                <a:gd name="T11" fmla="*/ 8 w 8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31">
                  <a:moveTo>
                    <a:pt x="0" y="31"/>
                  </a:moveTo>
                  <a:lnTo>
                    <a:pt x="6" y="11"/>
                  </a:lnTo>
                  <a:lnTo>
                    <a:pt x="8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5" name="Freeform 3190"/>
            <p:cNvSpPr>
              <a:spLocks/>
            </p:cNvSpPr>
            <p:nvPr/>
          </p:nvSpPr>
          <p:spPr bwMode="auto">
            <a:xfrm>
              <a:off x="3621405" y="441960"/>
              <a:ext cx="29210" cy="129540"/>
            </a:xfrm>
            <a:custGeom>
              <a:avLst/>
              <a:gdLst>
                <a:gd name="T0" fmla="*/ 0 w 43"/>
                <a:gd name="T1" fmla="*/ 129540 h 187"/>
                <a:gd name="T2" fmla="*/ 4755 w 43"/>
                <a:gd name="T3" fmla="*/ 101138 h 187"/>
                <a:gd name="T4" fmla="*/ 8152 w 43"/>
                <a:gd name="T5" fmla="*/ 84513 h 187"/>
                <a:gd name="T6" fmla="*/ 22417 w 43"/>
                <a:gd name="T7" fmla="*/ 31865 h 187"/>
                <a:gd name="T8" fmla="*/ 29210 w 43"/>
                <a:gd name="T9" fmla="*/ 0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187"/>
                <a:gd name="T17" fmla="*/ 43 w 43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187">
                  <a:moveTo>
                    <a:pt x="0" y="187"/>
                  </a:moveTo>
                  <a:lnTo>
                    <a:pt x="7" y="146"/>
                  </a:lnTo>
                  <a:lnTo>
                    <a:pt x="12" y="122"/>
                  </a:lnTo>
                  <a:lnTo>
                    <a:pt x="33" y="46"/>
                  </a:lnTo>
                  <a:lnTo>
                    <a:pt x="43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6" name="Freeform 3191"/>
            <p:cNvSpPr>
              <a:spLocks/>
            </p:cNvSpPr>
            <p:nvPr/>
          </p:nvSpPr>
          <p:spPr bwMode="auto">
            <a:xfrm>
              <a:off x="3660775" y="398145"/>
              <a:ext cx="21590" cy="5080"/>
            </a:xfrm>
            <a:custGeom>
              <a:avLst/>
              <a:gdLst>
                <a:gd name="T0" fmla="*/ 0 w 31"/>
                <a:gd name="T1" fmla="*/ 0 h 8"/>
                <a:gd name="T2" fmla="*/ 0 w 31"/>
                <a:gd name="T3" fmla="*/ 0 h 8"/>
                <a:gd name="T4" fmla="*/ 21590 w 31"/>
                <a:gd name="T5" fmla="*/ 5080 h 8"/>
                <a:gd name="T6" fmla="*/ 0 60000 65536"/>
                <a:gd name="T7" fmla="*/ 0 60000 65536"/>
                <a:gd name="T8" fmla="*/ 0 60000 65536"/>
                <a:gd name="T9" fmla="*/ 0 w 31"/>
                <a:gd name="T10" fmla="*/ 0 h 8"/>
                <a:gd name="T11" fmla="*/ 31 w 3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8">
                  <a:moveTo>
                    <a:pt x="0" y="0"/>
                  </a:moveTo>
                  <a:lnTo>
                    <a:pt x="0" y="0"/>
                  </a:lnTo>
                  <a:lnTo>
                    <a:pt x="31" y="8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7" name="Freeform 3192"/>
            <p:cNvSpPr>
              <a:spLocks/>
            </p:cNvSpPr>
            <p:nvPr/>
          </p:nvSpPr>
          <p:spPr bwMode="auto">
            <a:xfrm>
              <a:off x="3724275" y="354330"/>
              <a:ext cx="69850" cy="75565"/>
            </a:xfrm>
            <a:custGeom>
              <a:avLst/>
              <a:gdLst>
                <a:gd name="T0" fmla="*/ 0 w 101"/>
                <a:gd name="T1" fmla="*/ 61007 h 109"/>
                <a:gd name="T2" fmla="*/ 53944 w 101"/>
                <a:gd name="T3" fmla="*/ 75565 h 109"/>
                <a:gd name="T4" fmla="*/ 69850 w 101"/>
                <a:gd name="T5" fmla="*/ 0 h 109"/>
                <a:gd name="T6" fmla="*/ 0 60000 65536"/>
                <a:gd name="T7" fmla="*/ 0 60000 65536"/>
                <a:gd name="T8" fmla="*/ 0 60000 65536"/>
                <a:gd name="T9" fmla="*/ 0 w 101"/>
                <a:gd name="T10" fmla="*/ 0 h 109"/>
                <a:gd name="T11" fmla="*/ 101 w 101"/>
                <a:gd name="T12" fmla="*/ 109 h 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09">
                  <a:moveTo>
                    <a:pt x="0" y="88"/>
                  </a:moveTo>
                  <a:lnTo>
                    <a:pt x="78" y="109"/>
                  </a:lnTo>
                  <a:lnTo>
                    <a:pt x="101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8" name="Freeform 3193"/>
            <p:cNvSpPr>
              <a:spLocks/>
            </p:cNvSpPr>
            <p:nvPr/>
          </p:nvSpPr>
          <p:spPr bwMode="auto">
            <a:xfrm>
              <a:off x="3821430" y="321945"/>
              <a:ext cx="4445" cy="17780"/>
            </a:xfrm>
            <a:custGeom>
              <a:avLst/>
              <a:gdLst>
                <a:gd name="T0" fmla="*/ 0 w 7"/>
                <a:gd name="T1" fmla="*/ 17069 h 25"/>
                <a:gd name="T2" fmla="*/ 3810 w 7"/>
                <a:gd name="T3" fmla="*/ 17780 h 25"/>
                <a:gd name="T4" fmla="*/ 1905 w 7"/>
                <a:gd name="T5" fmla="*/ 12090 h 25"/>
                <a:gd name="T6" fmla="*/ 4445 w 7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25"/>
                <a:gd name="T14" fmla="*/ 7 w 7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25">
                  <a:moveTo>
                    <a:pt x="0" y="24"/>
                  </a:moveTo>
                  <a:lnTo>
                    <a:pt x="6" y="25"/>
                  </a:lnTo>
                  <a:lnTo>
                    <a:pt x="3" y="17"/>
                  </a:lnTo>
                  <a:lnTo>
                    <a:pt x="7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49" name="Freeform 3194"/>
            <p:cNvSpPr>
              <a:spLocks/>
            </p:cNvSpPr>
            <p:nvPr/>
          </p:nvSpPr>
          <p:spPr bwMode="auto">
            <a:xfrm>
              <a:off x="3847465" y="296545"/>
              <a:ext cx="129540" cy="29845"/>
            </a:xfrm>
            <a:custGeom>
              <a:avLst/>
              <a:gdLst>
                <a:gd name="T0" fmla="*/ 0 w 187"/>
                <a:gd name="T1" fmla="*/ 0 h 43"/>
                <a:gd name="T2" fmla="*/ 128155 w 187"/>
                <a:gd name="T3" fmla="*/ 29845 h 43"/>
                <a:gd name="T4" fmla="*/ 129540 w 187"/>
                <a:gd name="T5" fmla="*/ 29845 h 43"/>
                <a:gd name="T6" fmla="*/ 0 60000 65536"/>
                <a:gd name="T7" fmla="*/ 0 60000 65536"/>
                <a:gd name="T8" fmla="*/ 0 60000 65536"/>
                <a:gd name="T9" fmla="*/ 0 w 187"/>
                <a:gd name="T10" fmla="*/ 0 h 43"/>
                <a:gd name="T11" fmla="*/ 187 w 187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43">
                  <a:moveTo>
                    <a:pt x="0" y="0"/>
                  </a:moveTo>
                  <a:lnTo>
                    <a:pt x="185" y="43"/>
                  </a:lnTo>
                  <a:lnTo>
                    <a:pt x="187" y="43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5250" name="Line 3195"/>
            <p:cNvCxnSpPr>
              <a:cxnSpLocks noChangeShapeType="1"/>
            </p:cNvCxnSpPr>
            <p:nvPr/>
          </p:nvCxnSpPr>
          <p:spPr bwMode="auto">
            <a:xfrm>
              <a:off x="4020185" y="336550"/>
              <a:ext cx="21590" cy="5715"/>
            </a:xfrm>
            <a:prstGeom prst="line">
              <a:avLst/>
            </a:pr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51" name="Freeform 3196"/>
            <p:cNvSpPr>
              <a:spLocks/>
            </p:cNvSpPr>
            <p:nvPr/>
          </p:nvSpPr>
          <p:spPr bwMode="auto">
            <a:xfrm>
              <a:off x="4084320" y="323215"/>
              <a:ext cx="93345" cy="42545"/>
            </a:xfrm>
            <a:custGeom>
              <a:avLst/>
              <a:gdLst>
                <a:gd name="T0" fmla="*/ 0 w 134"/>
                <a:gd name="T1" fmla="*/ 29507 h 62"/>
                <a:gd name="T2" fmla="*/ 5573 w 134"/>
                <a:gd name="T3" fmla="*/ 30879 h 62"/>
                <a:gd name="T4" fmla="*/ 14629 w 134"/>
                <a:gd name="T5" fmla="*/ 41859 h 62"/>
                <a:gd name="T6" fmla="*/ 15325 w 134"/>
                <a:gd name="T7" fmla="*/ 42545 h 62"/>
                <a:gd name="T8" fmla="*/ 24381 w 134"/>
                <a:gd name="T9" fmla="*/ 4117 h 62"/>
                <a:gd name="T10" fmla="*/ 25078 w 134"/>
                <a:gd name="T11" fmla="*/ 0 h 62"/>
                <a:gd name="T12" fmla="*/ 93345 w 134"/>
                <a:gd name="T13" fmla="*/ 686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4"/>
                <a:gd name="T22" fmla="*/ 0 h 62"/>
                <a:gd name="T23" fmla="*/ 134 w 134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4" h="62">
                  <a:moveTo>
                    <a:pt x="0" y="43"/>
                  </a:moveTo>
                  <a:lnTo>
                    <a:pt x="8" y="45"/>
                  </a:lnTo>
                  <a:lnTo>
                    <a:pt x="21" y="61"/>
                  </a:lnTo>
                  <a:lnTo>
                    <a:pt x="22" y="62"/>
                  </a:lnTo>
                  <a:lnTo>
                    <a:pt x="35" y="6"/>
                  </a:lnTo>
                  <a:lnTo>
                    <a:pt x="36" y="0"/>
                  </a:lnTo>
                  <a:lnTo>
                    <a:pt x="134" y="1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5252" name="Line 3197"/>
            <p:cNvCxnSpPr>
              <a:cxnSpLocks noChangeShapeType="1"/>
            </p:cNvCxnSpPr>
            <p:nvPr/>
          </p:nvCxnSpPr>
          <p:spPr bwMode="auto">
            <a:xfrm>
              <a:off x="4221480" y="324485"/>
              <a:ext cx="22225" cy="635"/>
            </a:xfrm>
            <a:prstGeom prst="line">
              <a:avLst/>
            </a:pr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53" name="Freeform 3198"/>
            <p:cNvSpPr>
              <a:spLocks/>
            </p:cNvSpPr>
            <p:nvPr/>
          </p:nvSpPr>
          <p:spPr bwMode="auto">
            <a:xfrm>
              <a:off x="4288155" y="323850"/>
              <a:ext cx="133350" cy="635"/>
            </a:xfrm>
            <a:custGeom>
              <a:avLst/>
              <a:gdLst>
                <a:gd name="T0" fmla="*/ 0 w 192"/>
                <a:gd name="T1" fmla="*/ 635 h 1"/>
                <a:gd name="T2" fmla="*/ 111820 w 192"/>
                <a:gd name="T3" fmla="*/ 635 h 1"/>
                <a:gd name="T4" fmla="*/ 133350 w 192"/>
                <a:gd name="T5" fmla="*/ 0 h 1"/>
                <a:gd name="T6" fmla="*/ 0 60000 65536"/>
                <a:gd name="T7" fmla="*/ 0 60000 65536"/>
                <a:gd name="T8" fmla="*/ 0 60000 65536"/>
                <a:gd name="T9" fmla="*/ 0 w 192"/>
                <a:gd name="T10" fmla="*/ 0 h 1"/>
                <a:gd name="T11" fmla="*/ 192 w 19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">
                  <a:moveTo>
                    <a:pt x="0" y="1"/>
                  </a:moveTo>
                  <a:lnTo>
                    <a:pt x="161" y="1"/>
                  </a:lnTo>
                  <a:lnTo>
                    <a:pt x="192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5254" name="Line 3199"/>
            <p:cNvCxnSpPr>
              <a:cxnSpLocks noChangeShapeType="1"/>
            </p:cNvCxnSpPr>
            <p:nvPr/>
          </p:nvCxnSpPr>
          <p:spPr bwMode="auto">
            <a:xfrm>
              <a:off x="4465320" y="323850"/>
              <a:ext cx="22225" cy="635"/>
            </a:xfrm>
            <a:prstGeom prst="line">
              <a:avLst/>
            </a:pr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55" name="Freeform 3200"/>
            <p:cNvSpPr>
              <a:spLocks/>
            </p:cNvSpPr>
            <p:nvPr/>
          </p:nvSpPr>
          <p:spPr bwMode="auto">
            <a:xfrm>
              <a:off x="4531995" y="321945"/>
              <a:ext cx="133350" cy="1270"/>
            </a:xfrm>
            <a:custGeom>
              <a:avLst/>
              <a:gdLst>
                <a:gd name="T0" fmla="*/ 0 w 192"/>
                <a:gd name="T1" fmla="*/ 1270 h 1"/>
                <a:gd name="T2" fmla="*/ 15974 w 192"/>
                <a:gd name="T3" fmla="*/ 1270 h 1"/>
                <a:gd name="T4" fmla="*/ 133350 w 192"/>
                <a:gd name="T5" fmla="*/ 0 h 1"/>
                <a:gd name="T6" fmla="*/ 0 60000 65536"/>
                <a:gd name="T7" fmla="*/ 0 60000 65536"/>
                <a:gd name="T8" fmla="*/ 0 60000 65536"/>
                <a:gd name="T9" fmla="*/ 0 w 192"/>
                <a:gd name="T10" fmla="*/ 0 h 1"/>
                <a:gd name="T11" fmla="*/ 192 w 19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">
                  <a:moveTo>
                    <a:pt x="0" y="1"/>
                  </a:moveTo>
                  <a:lnTo>
                    <a:pt x="23" y="1"/>
                  </a:lnTo>
                  <a:lnTo>
                    <a:pt x="192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5256" name="Line 3201"/>
            <p:cNvCxnSpPr>
              <a:cxnSpLocks noChangeShapeType="1"/>
            </p:cNvCxnSpPr>
            <p:nvPr/>
          </p:nvCxnSpPr>
          <p:spPr bwMode="auto">
            <a:xfrm>
              <a:off x="4709160" y="321945"/>
              <a:ext cx="22225" cy="635"/>
            </a:xfrm>
            <a:prstGeom prst="line">
              <a:avLst/>
            </a:pr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57" name="Line 3202"/>
            <p:cNvCxnSpPr>
              <a:cxnSpLocks noChangeShapeType="1"/>
            </p:cNvCxnSpPr>
            <p:nvPr/>
          </p:nvCxnSpPr>
          <p:spPr bwMode="auto">
            <a:xfrm flipV="1">
              <a:off x="4775835" y="320675"/>
              <a:ext cx="132080" cy="635"/>
            </a:xfrm>
            <a:prstGeom prst="line">
              <a:avLst/>
            </a:pr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58" name="Freeform 3203"/>
            <p:cNvSpPr>
              <a:spLocks/>
            </p:cNvSpPr>
            <p:nvPr/>
          </p:nvSpPr>
          <p:spPr bwMode="auto">
            <a:xfrm>
              <a:off x="4952365" y="320040"/>
              <a:ext cx="22225" cy="635"/>
            </a:xfrm>
            <a:custGeom>
              <a:avLst/>
              <a:gdLst>
                <a:gd name="T0" fmla="*/ 0 w 32"/>
                <a:gd name="T1" fmla="*/ 0 h 635"/>
                <a:gd name="T2" fmla="*/ 15974 w 32"/>
                <a:gd name="T3" fmla="*/ 0 h 635"/>
                <a:gd name="T4" fmla="*/ 22225 w 32"/>
                <a:gd name="T5" fmla="*/ 0 h 635"/>
                <a:gd name="T6" fmla="*/ 0 60000 65536"/>
                <a:gd name="T7" fmla="*/ 0 60000 65536"/>
                <a:gd name="T8" fmla="*/ 0 60000 65536"/>
                <a:gd name="T9" fmla="*/ 0 w 32"/>
                <a:gd name="T10" fmla="*/ 0 h 635"/>
                <a:gd name="T11" fmla="*/ 32 w 32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635">
                  <a:moveTo>
                    <a:pt x="0" y="0"/>
                  </a:moveTo>
                  <a:lnTo>
                    <a:pt x="23" y="0"/>
                  </a:lnTo>
                  <a:lnTo>
                    <a:pt x="32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59" name="Freeform 3204"/>
            <p:cNvSpPr>
              <a:spLocks/>
            </p:cNvSpPr>
            <p:nvPr/>
          </p:nvSpPr>
          <p:spPr bwMode="auto">
            <a:xfrm>
              <a:off x="5019040" y="316865"/>
              <a:ext cx="132715" cy="1905"/>
            </a:xfrm>
            <a:custGeom>
              <a:avLst/>
              <a:gdLst>
                <a:gd name="T0" fmla="*/ 0 w 192"/>
                <a:gd name="T1" fmla="*/ 1905 h 3"/>
                <a:gd name="T2" fmla="*/ 29723 w 192"/>
                <a:gd name="T3" fmla="*/ 1270 h 3"/>
                <a:gd name="T4" fmla="*/ 77417 w 192"/>
                <a:gd name="T5" fmla="*/ 1270 h 3"/>
                <a:gd name="T6" fmla="*/ 101610 w 192"/>
                <a:gd name="T7" fmla="*/ 635 h 3"/>
                <a:gd name="T8" fmla="*/ 132715 w 19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3"/>
                <a:gd name="T17" fmla="*/ 192 w 19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3">
                  <a:moveTo>
                    <a:pt x="0" y="3"/>
                  </a:moveTo>
                  <a:lnTo>
                    <a:pt x="43" y="2"/>
                  </a:lnTo>
                  <a:lnTo>
                    <a:pt x="112" y="2"/>
                  </a:lnTo>
                  <a:lnTo>
                    <a:pt x="147" y="1"/>
                  </a:lnTo>
                  <a:lnTo>
                    <a:pt x="192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60" name="Freeform 3205"/>
            <p:cNvSpPr>
              <a:spLocks/>
            </p:cNvSpPr>
            <p:nvPr/>
          </p:nvSpPr>
          <p:spPr bwMode="auto">
            <a:xfrm>
              <a:off x="5196205" y="309245"/>
              <a:ext cx="15875" cy="6985"/>
            </a:xfrm>
            <a:custGeom>
              <a:avLst/>
              <a:gdLst>
                <a:gd name="T0" fmla="*/ 0 w 23"/>
                <a:gd name="T1" fmla="*/ 6985 h 10"/>
                <a:gd name="T2" fmla="*/ 15875 w 23"/>
                <a:gd name="T3" fmla="*/ 6287 h 10"/>
                <a:gd name="T4" fmla="*/ 15875 w 23"/>
                <a:gd name="T5" fmla="*/ 0 h 10"/>
                <a:gd name="T6" fmla="*/ 0 60000 65536"/>
                <a:gd name="T7" fmla="*/ 0 60000 65536"/>
                <a:gd name="T8" fmla="*/ 0 60000 65536"/>
                <a:gd name="T9" fmla="*/ 0 w 23"/>
                <a:gd name="T10" fmla="*/ 0 h 10"/>
                <a:gd name="T11" fmla="*/ 23 w 23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0">
                  <a:moveTo>
                    <a:pt x="0" y="10"/>
                  </a:moveTo>
                  <a:lnTo>
                    <a:pt x="23" y="9"/>
                  </a:lnTo>
                  <a:lnTo>
                    <a:pt x="23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61" name="Freeform 3206"/>
            <p:cNvSpPr>
              <a:spLocks/>
            </p:cNvSpPr>
            <p:nvPr/>
          </p:nvSpPr>
          <p:spPr bwMode="auto">
            <a:xfrm>
              <a:off x="5230495" y="251460"/>
              <a:ext cx="111760" cy="28575"/>
            </a:xfrm>
            <a:custGeom>
              <a:avLst/>
              <a:gdLst>
                <a:gd name="T0" fmla="*/ 0 w 162"/>
                <a:gd name="T1" fmla="*/ 26484 h 41"/>
                <a:gd name="T2" fmla="*/ 27595 w 162"/>
                <a:gd name="T3" fmla="*/ 15333 h 41"/>
                <a:gd name="T4" fmla="*/ 60709 w 162"/>
                <a:gd name="T5" fmla="*/ 28575 h 41"/>
                <a:gd name="T6" fmla="*/ 63469 w 162"/>
                <a:gd name="T7" fmla="*/ 21605 h 41"/>
                <a:gd name="T8" fmla="*/ 64848 w 162"/>
                <a:gd name="T9" fmla="*/ 17424 h 41"/>
                <a:gd name="T10" fmla="*/ 66228 w 162"/>
                <a:gd name="T11" fmla="*/ 15333 h 41"/>
                <a:gd name="T12" fmla="*/ 67608 w 162"/>
                <a:gd name="T13" fmla="*/ 13242 h 41"/>
                <a:gd name="T14" fmla="*/ 69678 w 162"/>
                <a:gd name="T15" fmla="*/ 12545 h 41"/>
                <a:gd name="T16" fmla="*/ 71747 w 162"/>
                <a:gd name="T17" fmla="*/ 11151 h 41"/>
                <a:gd name="T18" fmla="*/ 73817 w 162"/>
                <a:gd name="T19" fmla="*/ 9757 h 41"/>
                <a:gd name="T20" fmla="*/ 77266 w 162"/>
                <a:gd name="T21" fmla="*/ 8363 h 41"/>
                <a:gd name="T22" fmla="*/ 80026 w 162"/>
                <a:gd name="T23" fmla="*/ 8363 h 41"/>
                <a:gd name="T24" fmla="*/ 82785 w 162"/>
                <a:gd name="T25" fmla="*/ 7666 h 41"/>
                <a:gd name="T26" fmla="*/ 86924 w 162"/>
                <a:gd name="T27" fmla="*/ 7666 h 41"/>
                <a:gd name="T28" fmla="*/ 89684 w 162"/>
                <a:gd name="T29" fmla="*/ 6273 h 41"/>
                <a:gd name="T30" fmla="*/ 93133 w 162"/>
                <a:gd name="T31" fmla="*/ 6273 h 41"/>
                <a:gd name="T32" fmla="*/ 96583 w 162"/>
                <a:gd name="T33" fmla="*/ 6970 h 41"/>
                <a:gd name="T34" fmla="*/ 100032 w 162"/>
                <a:gd name="T35" fmla="*/ 8363 h 41"/>
                <a:gd name="T36" fmla="*/ 102102 w 162"/>
                <a:gd name="T37" fmla="*/ 8363 h 41"/>
                <a:gd name="T38" fmla="*/ 103481 w 162"/>
                <a:gd name="T39" fmla="*/ 8363 h 41"/>
                <a:gd name="T40" fmla="*/ 107621 w 162"/>
                <a:gd name="T41" fmla="*/ 5576 h 41"/>
                <a:gd name="T42" fmla="*/ 109690 w 162"/>
                <a:gd name="T43" fmla="*/ 2788 h 41"/>
                <a:gd name="T44" fmla="*/ 110380 w 162"/>
                <a:gd name="T45" fmla="*/ 697 h 41"/>
                <a:gd name="T46" fmla="*/ 111760 w 162"/>
                <a:gd name="T47" fmla="*/ 0 h 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2"/>
                <a:gd name="T73" fmla="*/ 0 h 41"/>
                <a:gd name="T74" fmla="*/ 162 w 162"/>
                <a:gd name="T75" fmla="*/ 41 h 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2" h="41">
                  <a:moveTo>
                    <a:pt x="0" y="38"/>
                  </a:moveTo>
                  <a:lnTo>
                    <a:pt x="40" y="22"/>
                  </a:lnTo>
                  <a:lnTo>
                    <a:pt x="88" y="41"/>
                  </a:lnTo>
                  <a:lnTo>
                    <a:pt x="92" y="31"/>
                  </a:lnTo>
                  <a:lnTo>
                    <a:pt x="94" y="25"/>
                  </a:lnTo>
                  <a:lnTo>
                    <a:pt x="96" y="22"/>
                  </a:lnTo>
                  <a:lnTo>
                    <a:pt x="98" y="19"/>
                  </a:lnTo>
                  <a:lnTo>
                    <a:pt x="101" y="18"/>
                  </a:lnTo>
                  <a:lnTo>
                    <a:pt x="104" y="16"/>
                  </a:lnTo>
                  <a:lnTo>
                    <a:pt x="107" y="14"/>
                  </a:lnTo>
                  <a:lnTo>
                    <a:pt x="112" y="12"/>
                  </a:lnTo>
                  <a:lnTo>
                    <a:pt x="116" y="12"/>
                  </a:lnTo>
                  <a:lnTo>
                    <a:pt x="120" y="11"/>
                  </a:lnTo>
                  <a:lnTo>
                    <a:pt x="126" y="11"/>
                  </a:lnTo>
                  <a:lnTo>
                    <a:pt x="130" y="9"/>
                  </a:lnTo>
                  <a:lnTo>
                    <a:pt x="135" y="9"/>
                  </a:lnTo>
                  <a:lnTo>
                    <a:pt x="140" y="10"/>
                  </a:lnTo>
                  <a:lnTo>
                    <a:pt x="145" y="12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56" y="8"/>
                  </a:lnTo>
                  <a:lnTo>
                    <a:pt x="159" y="4"/>
                  </a:lnTo>
                  <a:lnTo>
                    <a:pt x="160" y="1"/>
                  </a:lnTo>
                  <a:lnTo>
                    <a:pt x="162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62" name="Freeform 3207"/>
            <p:cNvSpPr>
              <a:spLocks/>
            </p:cNvSpPr>
            <p:nvPr/>
          </p:nvSpPr>
          <p:spPr bwMode="auto">
            <a:xfrm>
              <a:off x="5361305" y="193040"/>
              <a:ext cx="9525" cy="20320"/>
            </a:xfrm>
            <a:custGeom>
              <a:avLst/>
              <a:gdLst>
                <a:gd name="T0" fmla="*/ 0 w 14"/>
                <a:gd name="T1" fmla="*/ 20320 h 29"/>
                <a:gd name="T2" fmla="*/ 680 w 14"/>
                <a:gd name="T3" fmla="*/ 17517 h 29"/>
                <a:gd name="T4" fmla="*/ 2721 w 14"/>
                <a:gd name="T5" fmla="*/ 11211 h 29"/>
                <a:gd name="T6" fmla="*/ 4763 w 14"/>
                <a:gd name="T7" fmla="*/ 7708 h 29"/>
                <a:gd name="T8" fmla="*/ 8164 w 14"/>
                <a:gd name="T9" fmla="*/ 1401 h 29"/>
                <a:gd name="T10" fmla="*/ 9525 w 14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29"/>
                <a:gd name="T20" fmla="*/ 14 w 14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29">
                  <a:moveTo>
                    <a:pt x="0" y="29"/>
                  </a:moveTo>
                  <a:lnTo>
                    <a:pt x="1" y="25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2" y="2"/>
                  </a:lnTo>
                  <a:lnTo>
                    <a:pt x="14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63" name="Freeform 3208"/>
            <p:cNvSpPr>
              <a:spLocks/>
            </p:cNvSpPr>
            <p:nvPr/>
          </p:nvSpPr>
          <p:spPr bwMode="auto">
            <a:xfrm>
              <a:off x="5387340" y="113665"/>
              <a:ext cx="94615" cy="40005"/>
            </a:xfrm>
            <a:custGeom>
              <a:avLst/>
              <a:gdLst>
                <a:gd name="T0" fmla="*/ 0 w 136"/>
                <a:gd name="T1" fmla="*/ 40005 h 57"/>
                <a:gd name="T2" fmla="*/ 2783 w 136"/>
                <a:gd name="T3" fmla="*/ 35794 h 57"/>
                <a:gd name="T4" fmla="*/ 5566 w 136"/>
                <a:gd name="T5" fmla="*/ 30179 h 57"/>
                <a:gd name="T6" fmla="*/ 7653 w 136"/>
                <a:gd name="T7" fmla="*/ 24564 h 57"/>
                <a:gd name="T8" fmla="*/ 9044 w 136"/>
                <a:gd name="T9" fmla="*/ 21055 h 57"/>
                <a:gd name="T10" fmla="*/ 11131 w 136"/>
                <a:gd name="T11" fmla="*/ 18950 h 57"/>
                <a:gd name="T12" fmla="*/ 17392 w 136"/>
                <a:gd name="T13" fmla="*/ 16844 h 57"/>
                <a:gd name="T14" fmla="*/ 24349 w 136"/>
                <a:gd name="T15" fmla="*/ 16844 h 57"/>
                <a:gd name="T16" fmla="*/ 34089 w 136"/>
                <a:gd name="T17" fmla="*/ 21055 h 57"/>
                <a:gd name="T18" fmla="*/ 38959 w 136"/>
                <a:gd name="T19" fmla="*/ 13335 h 57"/>
                <a:gd name="T20" fmla="*/ 39655 w 136"/>
                <a:gd name="T21" fmla="*/ 9124 h 57"/>
                <a:gd name="T22" fmla="*/ 40351 w 136"/>
                <a:gd name="T23" fmla="*/ 7018 h 57"/>
                <a:gd name="T24" fmla="*/ 43829 w 136"/>
                <a:gd name="T25" fmla="*/ 5615 h 57"/>
                <a:gd name="T26" fmla="*/ 48003 w 136"/>
                <a:gd name="T27" fmla="*/ 5615 h 57"/>
                <a:gd name="T28" fmla="*/ 53569 w 136"/>
                <a:gd name="T29" fmla="*/ 9124 h 57"/>
                <a:gd name="T30" fmla="*/ 63309 w 136"/>
                <a:gd name="T31" fmla="*/ 17546 h 57"/>
                <a:gd name="T32" fmla="*/ 66091 w 136"/>
                <a:gd name="T33" fmla="*/ 22459 h 57"/>
                <a:gd name="T34" fmla="*/ 68874 w 136"/>
                <a:gd name="T35" fmla="*/ 20353 h 57"/>
                <a:gd name="T36" fmla="*/ 77918 w 136"/>
                <a:gd name="T37" fmla="*/ 12633 h 57"/>
                <a:gd name="T38" fmla="*/ 83484 w 136"/>
                <a:gd name="T39" fmla="*/ 6317 h 57"/>
                <a:gd name="T40" fmla="*/ 86267 w 136"/>
                <a:gd name="T41" fmla="*/ 4211 h 57"/>
                <a:gd name="T42" fmla="*/ 92528 w 136"/>
                <a:gd name="T43" fmla="*/ 2106 h 57"/>
                <a:gd name="T44" fmla="*/ 94615 w 136"/>
                <a:gd name="T45" fmla="*/ 0 h 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6"/>
                <a:gd name="T70" fmla="*/ 0 h 57"/>
                <a:gd name="T71" fmla="*/ 136 w 136"/>
                <a:gd name="T72" fmla="*/ 57 h 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6" h="57">
                  <a:moveTo>
                    <a:pt x="0" y="57"/>
                  </a:moveTo>
                  <a:lnTo>
                    <a:pt x="4" y="51"/>
                  </a:lnTo>
                  <a:lnTo>
                    <a:pt x="8" y="43"/>
                  </a:lnTo>
                  <a:lnTo>
                    <a:pt x="11" y="35"/>
                  </a:lnTo>
                  <a:lnTo>
                    <a:pt x="13" y="30"/>
                  </a:lnTo>
                  <a:lnTo>
                    <a:pt x="16" y="27"/>
                  </a:lnTo>
                  <a:lnTo>
                    <a:pt x="25" y="24"/>
                  </a:lnTo>
                  <a:lnTo>
                    <a:pt x="35" y="24"/>
                  </a:lnTo>
                  <a:lnTo>
                    <a:pt x="49" y="30"/>
                  </a:lnTo>
                  <a:lnTo>
                    <a:pt x="56" y="19"/>
                  </a:lnTo>
                  <a:lnTo>
                    <a:pt x="57" y="13"/>
                  </a:lnTo>
                  <a:lnTo>
                    <a:pt x="58" y="10"/>
                  </a:lnTo>
                  <a:lnTo>
                    <a:pt x="63" y="8"/>
                  </a:lnTo>
                  <a:lnTo>
                    <a:pt x="69" y="8"/>
                  </a:lnTo>
                  <a:lnTo>
                    <a:pt x="77" y="13"/>
                  </a:lnTo>
                  <a:lnTo>
                    <a:pt x="91" y="25"/>
                  </a:lnTo>
                  <a:lnTo>
                    <a:pt x="95" y="32"/>
                  </a:lnTo>
                  <a:lnTo>
                    <a:pt x="99" y="29"/>
                  </a:lnTo>
                  <a:lnTo>
                    <a:pt x="112" y="18"/>
                  </a:lnTo>
                  <a:lnTo>
                    <a:pt x="120" y="9"/>
                  </a:lnTo>
                  <a:lnTo>
                    <a:pt x="124" y="6"/>
                  </a:lnTo>
                  <a:lnTo>
                    <a:pt x="133" y="3"/>
                  </a:lnTo>
                  <a:lnTo>
                    <a:pt x="136" y="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64" name="Freeform 3209"/>
            <p:cNvSpPr>
              <a:spLocks/>
            </p:cNvSpPr>
            <p:nvPr/>
          </p:nvSpPr>
          <p:spPr bwMode="auto">
            <a:xfrm>
              <a:off x="5511165" y="84455"/>
              <a:ext cx="11430" cy="12065"/>
            </a:xfrm>
            <a:custGeom>
              <a:avLst/>
              <a:gdLst>
                <a:gd name="T0" fmla="*/ 0 w 17"/>
                <a:gd name="T1" fmla="*/ 1419 h 17"/>
                <a:gd name="T2" fmla="*/ 0 w 17"/>
                <a:gd name="T3" fmla="*/ 1419 h 17"/>
                <a:gd name="T4" fmla="*/ 9413 w 17"/>
                <a:gd name="T5" fmla="*/ 0 h 17"/>
                <a:gd name="T6" fmla="*/ 9413 w 17"/>
                <a:gd name="T7" fmla="*/ 3549 h 17"/>
                <a:gd name="T8" fmla="*/ 10085 w 17"/>
                <a:gd name="T9" fmla="*/ 9226 h 17"/>
                <a:gd name="T10" fmla="*/ 11430 w 17"/>
                <a:gd name="T11" fmla="*/ 1206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2"/>
                  </a:moveTo>
                  <a:lnTo>
                    <a:pt x="0" y="2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5" y="13"/>
                  </a:lnTo>
                  <a:lnTo>
                    <a:pt x="17" y="17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65" name="Freeform 3210"/>
            <p:cNvSpPr>
              <a:spLocks/>
            </p:cNvSpPr>
            <p:nvPr/>
          </p:nvSpPr>
          <p:spPr bwMode="auto">
            <a:xfrm>
              <a:off x="5540375" y="132715"/>
              <a:ext cx="26035" cy="114935"/>
            </a:xfrm>
            <a:custGeom>
              <a:avLst/>
              <a:gdLst>
                <a:gd name="T0" fmla="*/ 0 w 37"/>
                <a:gd name="T1" fmla="*/ 0 h 166"/>
                <a:gd name="T2" fmla="*/ 2111 w 37"/>
                <a:gd name="T3" fmla="*/ 2077 h 166"/>
                <a:gd name="T4" fmla="*/ 8444 w 37"/>
                <a:gd name="T5" fmla="*/ 2770 h 166"/>
                <a:gd name="T6" fmla="*/ 13369 w 37"/>
                <a:gd name="T7" fmla="*/ 4847 h 166"/>
                <a:gd name="T8" fmla="*/ 16888 w 37"/>
                <a:gd name="T9" fmla="*/ 8309 h 166"/>
                <a:gd name="T10" fmla="*/ 20406 w 37"/>
                <a:gd name="T11" fmla="*/ 14540 h 166"/>
                <a:gd name="T12" fmla="*/ 20406 w 37"/>
                <a:gd name="T13" fmla="*/ 20079 h 166"/>
                <a:gd name="T14" fmla="*/ 23220 w 37"/>
                <a:gd name="T15" fmla="*/ 32542 h 166"/>
                <a:gd name="T16" fmla="*/ 23220 w 37"/>
                <a:gd name="T17" fmla="*/ 36004 h 166"/>
                <a:gd name="T18" fmla="*/ 20406 w 37"/>
                <a:gd name="T19" fmla="*/ 38773 h 166"/>
                <a:gd name="T20" fmla="*/ 18295 w 37"/>
                <a:gd name="T21" fmla="*/ 41543 h 166"/>
                <a:gd name="T22" fmla="*/ 16184 w 37"/>
                <a:gd name="T23" fmla="*/ 45005 h 166"/>
                <a:gd name="T24" fmla="*/ 18295 w 37"/>
                <a:gd name="T25" fmla="*/ 54006 h 166"/>
                <a:gd name="T26" fmla="*/ 16184 w 37"/>
                <a:gd name="T27" fmla="*/ 62314 h 166"/>
                <a:gd name="T28" fmla="*/ 20406 w 37"/>
                <a:gd name="T29" fmla="*/ 71315 h 166"/>
                <a:gd name="T30" fmla="*/ 21813 w 37"/>
                <a:gd name="T31" fmla="*/ 83086 h 166"/>
                <a:gd name="T32" fmla="*/ 23924 w 37"/>
                <a:gd name="T33" fmla="*/ 88625 h 166"/>
                <a:gd name="T34" fmla="*/ 26035 w 37"/>
                <a:gd name="T35" fmla="*/ 94164 h 166"/>
                <a:gd name="T36" fmla="*/ 26035 w 37"/>
                <a:gd name="T37" fmla="*/ 96241 h 166"/>
                <a:gd name="T38" fmla="*/ 22517 w 37"/>
                <a:gd name="T39" fmla="*/ 105242 h 166"/>
                <a:gd name="T40" fmla="*/ 20406 w 37"/>
                <a:gd name="T41" fmla="*/ 113550 h 166"/>
                <a:gd name="T42" fmla="*/ 20406 w 37"/>
                <a:gd name="T43" fmla="*/ 114935 h 1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166"/>
                <a:gd name="T68" fmla="*/ 37 w 37"/>
                <a:gd name="T69" fmla="*/ 166 h 1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166">
                  <a:moveTo>
                    <a:pt x="0" y="0"/>
                  </a:moveTo>
                  <a:lnTo>
                    <a:pt x="3" y="3"/>
                  </a:lnTo>
                  <a:lnTo>
                    <a:pt x="12" y="4"/>
                  </a:lnTo>
                  <a:lnTo>
                    <a:pt x="19" y="7"/>
                  </a:lnTo>
                  <a:lnTo>
                    <a:pt x="24" y="12"/>
                  </a:lnTo>
                  <a:lnTo>
                    <a:pt x="29" y="21"/>
                  </a:lnTo>
                  <a:lnTo>
                    <a:pt x="29" y="29"/>
                  </a:lnTo>
                  <a:lnTo>
                    <a:pt x="33" y="47"/>
                  </a:lnTo>
                  <a:lnTo>
                    <a:pt x="33" y="52"/>
                  </a:lnTo>
                  <a:lnTo>
                    <a:pt x="29" y="56"/>
                  </a:lnTo>
                  <a:lnTo>
                    <a:pt x="26" y="60"/>
                  </a:lnTo>
                  <a:lnTo>
                    <a:pt x="23" y="65"/>
                  </a:lnTo>
                  <a:lnTo>
                    <a:pt x="26" y="78"/>
                  </a:lnTo>
                  <a:lnTo>
                    <a:pt x="23" y="90"/>
                  </a:lnTo>
                  <a:lnTo>
                    <a:pt x="29" y="103"/>
                  </a:lnTo>
                  <a:lnTo>
                    <a:pt x="31" y="120"/>
                  </a:lnTo>
                  <a:lnTo>
                    <a:pt x="34" y="128"/>
                  </a:lnTo>
                  <a:lnTo>
                    <a:pt x="37" y="136"/>
                  </a:lnTo>
                  <a:lnTo>
                    <a:pt x="37" y="139"/>
                  </a:lnTo>
                  <a:lnTo>
                    <a:pt x="32" y="152"/>
                  </a:lnTo>
                  <a:lnTo>
                    <a:pt x="29" y="164"/>
                  </a:lnTo>
                  <a:lnTo>
                    <a:pt x="29" y="166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66" name="Freeform 3211"/>
            <p:cNvSpPr>
              <a:spLocks/>
            </p:cNvSpPr>
            <p:nvPr/>
          </p:nvSpPr>
          <p:spPr bwMode="auto">
            <a:xfrm>
              <a:off x="5585460" y="276860"/>
              <a:ext cx="3175" cy="22225"/>
            </a:xfrm>
            <a:custGeom>
              <a:avLst/>
              <a:gdLst>
                <a:gd name="T0" fmla="*/ 2381 w 4"/>
                <a:gd name="T1" fmla="*/ 0 h 32"/>
                <a:gd name="T2" fmla="*/ 3175 w 4"/>
                <a:gd name="T3" fmla="*/ 2084 h 32"/>
                <a:gd name="T4" fmla="*/ 3175 w 4"/>
                <a:gd name="T5" fmla="*/ 5556 h 32"/>
                <a:gd name="T6" fmla="*/ 1588 w 4"/>
                <a:gd name="T7" fmla="*/ 11807 h 32"/>
                <a:gd name="T8" fmla="*/ 794 w 4"/>
                <a:gd name="T9" fmla="*/ 17363 h 32"/>
                <a:gd name="T10" fmla="*/ 0 w 4"/>
                <a:gd name="T11" fmla="*/ 22225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2"/>
                <a:gd name="T20" fmla="*/ 4 w 4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2">
                  <a:moveTo>
                    <a:pt x="3" y="0"/>
                  </a:moveTo>
                  <a:lnTo>
                    <a:pt x="4" y="3"/>
                  </a:lnTo>
                  <a:lnTo>
                    <a:pt x="4" y="8"/>
                  </a:lnTo>
                  <a:lnTo>
                    <a:pt x="2" y="17"/>
                  </a:lnTo>
                  <a:lnTo>
                    <a:pt x="1" y="25"/>
                  </a:lnTo>
                  <a:lnTo>
                    <a:pt x="0" y="32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67" name="Freeform 3212"/>
            <p:cNvSpPr>
              <a:spLocks/>
            </p:cNvSpPr>
            <p:nvPr/>
          </p:nvSpPr>
          <p:spPr bwMode="auto">
            <a:xfrm>
              <a:off x="5557520" y="338455"/>
              <a:ext cx="34925" cy="98425"/>
            </a:xfrm>
            <a:custGeom>
              <a:avLst/>
              <a:gdLst>
                <a:gd name="T0" fmla="*/ 11642 w 51"/>
                <a:gd name="T1" fmla="*/ 0 h 142"/>
                <a:gd name="T2" fmla="*/ 10957 w 51"/>
                <a:gd name="T3" fmla="*/ 693 h 142"/>
                <a:gd name="T4" fmla="*/ 4794 w 51"/>
                <a:gd name="T5" fmla="*/ 6238 h 142"/>
                <a:gd name="T6" fmla="*/ 6848 w 51"/>
                <a:gd name="T7" fmla="*/ 11783 h 142"/>
                <a:gd name="T8" fmla="*/ 9587 w 51"/>
                <a:gd name="T9" fmla="*/ 17328 h 142"/>
                <a:gd name="T10" fmla="*/ 11642 w 51"/>
                <a:gd name="T11" fmla="*/ 19408 h 142"/>
                <a:gd name="T12" fmla="*/ 15066 w 51"/>
                <a:gd name="T13" fmla="*/ 21487 h 142"/>
                <a:gd name="T14" fmla="*/ 19175 w 51"/>
                <a:gd name="T15" fmla="*/ 27032 h 142"/>
                <a:gd name="T16" fmla="*/ 21914 w 51"/>
                <a:gd name="T17" fmla="*/ 29805 h 142"/>
                <a:gd name="T18" fmla="*/ 23283 w 51"/>
                <a:gd name="T19" fmla="*/ 31191 h 142"/>
                <a:gd name="T20" fmla="*/ 28762 w 51"/>
                <a:gd name="T21" fmla="*/ 45747 h 142"/>
                <a:gd name="T22" fmla="*/ 30816 w 51"/>
                <a:gd name="T23" fmla="*/ 47826 h 142"/>
                <a:gd name="T24" fmla="*/ 33555 w 51"/>
                <a:gd name="T25" fmla="*/ 61689 h 142"/>
                <a:gd name="T26" fmla="*/ 34925 w 51"/>
                <a:gd name="T27" fmla="*/ 69313 h 142"/>
                <a:gd name="T28" fmla="*/ 33555 w 51"/>
                <a:gd name="T29" fmla="*/ 72086 h 142"/>
                <a:gd name="T30" fmla="*/ 30131 w 51"/>
                <a:gd name="T31" fmla="*/ 78324 h 142"/>
                <a:gd name="T32" fmla="*/ 28077 w 51"/>
                <a:gd name="T33" fmla="*/ 84562 h 142"/>
                <a:gd name="T34" fmla="*/ 24653 w 51"/>
                <a:gd name="T35" fmla="*/ 91494 h 142"/>
                <a:gd name="T36" fmla="*/ 23283 w 51"/>
                <a:gd name="T37" fmla="*/ 93573 h 142"/>
                <a:gd name="T38" fmla="*/ 13696 w 51"/>
                <a:gd name="T39" fmla="*/ 94959 h 142"/>
                <a:gd name="T40" fmla="*/ 5478 w 51"/>
                <a:gd name="T41" fmla="*/ 94959 h 142"/>
                <a:gd name="T42" fmla="*/ 1370 w 51"/>
                <a:gd name="T43" fmla="*/ 98425 h 142"/>
                <a:gd name="T44" fmla="*/ 0 w 51"/>
                <a:gd name="T45" fmla="*/ 98425 h 14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142"/>
                <a:gd name="T71" fmla="*/ 51 w 51"/>
                <a:gd name="T72" fmla="*/ 142 h 14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142">
                  <a:moveTo>
                    <a:pt x="17" y="0"/>
                  </a:moveTo>
                  <a:lnTo>
                    <a:pt x="16" y="1"/>
                  </a:lnTo>
                  <a:lnTo>
                    <a:pt x="7" y="9"/>
                  </a:lnTo>
                  <a:lnTo>
                    <a:pt x="10" y="17"/>
                  </a:lnTo>
                  <a:lnTo>
                    <a:pt x="14" y="25"/>
                  </a:lnTo>
                  <a:lnTo>
                    <a:pt x="17" y="28"/>
                  </a:lnTo>
                  <a:lnTo>
                    <a:pt x="22" y="31"/>
                  </a:lnTo>
                  <a:lnTo>
                    <a:pt x="28" y="39"/>
                  </a:lnTo>
                  <a:lnTo>
                    <a:pt x="32" y="43"/>
                  </a:lnTo>
                  <a:lnTo>
                    <a:pt x="34" y="45"/>
                  </a:lnTo>
                  <a:lnTo>
                    <a:pt x="42" y="66"/>
                  </a:lnTo>
                  <a:lnTo>
                    <a:pt x="45" y="69"/>
                  </a:lnTo>
                  <a:lnTo>
                    <a:pt x="49" y="89"/>
                  </a:lnTo>
                  <a:lnTo>
                    <a:pt x="51" y="100"/>
                  </a:lnTo>
                  <a:lnTo>
                    <a:pt x="49" y="104"/>
                  </a:lnTo>
                  <a:lnTo>
                    <a:pt x="44" y="113"/>
                  </a:lnTo>
                  <a:lnTo>
                    <a:pt x="41" y="122"/>
                  </a:lnTo>
                  <a:lnTo>
                    <a:pt x="36" y="132"/>
                  </a:lnTo>
                  <a:lnTo>
                    <a:pt x="34" y="135"/>
                  </a:lnTo>
                  <a:lnTo>
                    <a:pt x="20" y="137"/>
                  </a:lnTo>
                  <a:lnTo>
                    <a:pt x="8" y="137"/>
                  </a:lnTo>
                  <a:lnTo>
                    <a:pt x="2" y="142"/>
                  </a:lnTo>
                  <a:lnTo>
                    <a:pt x="0" y="142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68" name="Freeform 3213"/>
            <p:cNvSpPr>
              <a:spLocks/>
            </p:cNvSpPr>
            <p:nvPr/>
          </p:nvSpPr>
          <p:spPr bwMode="auto">
            <a:xfrm>
              <a:off x="5516245" y="465455"/>
              <a:ext cx="12700" cy="17780"/>
            </a:xfrm>
            <a:custGeom>
              <a:avLst/>
              <a:gdLst>
                <a:gd name="T0" fmla="*/ 12700 w 18"/>
                <a:gd name="T1" fmla="*/ 0 h 26"/>
                <a:gd name="T2" fmla="*/ 9878 w 18"/>
                <a:gd name="T3" fmla="*/ 2052 h 26"/>
                <a:gd name="T4" fmla="*/ 2117 w 18"/>
                <a:gd name="T5" fmla="*/ 14361 h 26"/>
                <a:gd name="T6" fmla="*/ 0 w 18"/>
                <a:gd name="T7" fmla="*/ 1778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26"/>
                <a:gd name="T14" fmla="*/ 18 w 18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26">
                  <a:moveTo>
                    <a:pt x="18" y="0"/>
                  </a:moveTo>
                  <a:lnTo>
                    <a:pt x="14" y="3"/>
                  </a:lnTo>
                  <a:lnTo>
                    <a:pt x="3" y="21"/>
                  </a:lnTo>
                  <a:lnTo>
                    <a:pt x="0" y="26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69" name="Freeform 3214"/>
            <p:cNvSpPr>
              <a:spLocks/>
            </p:cNvSpPr>
            <p:nvPr/>
          </p:nvSpPr>
          <p:spPr bwMode="auto">
            <a:xfrm>
              <a:off x="5476875" y="525145"/>
              <a:ext cx="38100" cy="105410"/>
            </a:xfrm>
            <a:custGeom>
              <a:avLst/>
              <a:gdLst>
                <a:gd name="T0" fmla="*/ 38100 w 55"/>
                <a:gd name="T1" fmla="*/ 0 h 152"/>
                <a:gd name="T2" fmla="*/ 37407 w 55"/>
                <a:gd name="T3" fmla="*/ 693 h 152"/>
                <a:gd name="T4" fmla="*/ 27016 w 55"/>
                <a:gd name="T5" fmla="*/ 9709 h 152"/>
                <a:gd name="T6" fmla="*/ 22860 w 55"/>
                <a:gd name="T7" fmla="*/ 15257 h 152"/>
                <a:gd name="T8" fmla="*/ 17318 w 55"/>
                <a:gd name="T9" fmla="*/ 17337 h 152"/>
                <a:gd name="T10" fmla="*/ 10391 w 55"/>
                <a:gd name="T11" fmla="*/ 19418 h 152"/>
                <a:gd name="T12" fmla="*/ 4849 w 55"/>
                <a:gd name="T13" fmla="*/ 21498 h 152"/>
                <a:gd name="T14" fmla="*/ 1385 w 55"/>
                <a:gd name="T15" fmla="*/ 22885 h 152"/>
                <a:gd name="T16" fmla="*/ 0 w 55"/>
                <a:gd name="T17" fmla="*/ 25659 h 152"/>
                <a:gd name="T18" fmla="*/ 693 w 55"/>
                <a:gd name="T19" fmla="*/ 29126 h 152"/>
                <a:gd name="T20" fmla="*/ 2078 w 55"/>
                <a:gd name="T21" fmla="*/ 32594 h 152"/>
                <a:gd name="T22" fmla="*/ 4849 w 55"/>
                <a:gd name="T23" fmla="*/ 37448 h 152"/>
                <a:gd name="T24" fmla="*/ 6235 w 55"/>
                <a:gd name="T25" fmla="*/ 41609 h 152"/>
                <a:gd name="T26" fmla="*/ 5542 w 55"/>
                <a:gd name="T27" fmla="*/ 48544 h 152"/>
                <a:gd name="T28" fmla="*/ 4156 w 55"/>
                <a:gd name="T29" fmla="*/ 52012 h 152"/>
                <a:gd name="T30" fmla="*/ 4156 w 55"/>
                <a:gd name="T31" fmla="*/ 55479 h 152"/>
                <a:gd name="T32" fmla="*/ 6235 w 55"/>
                <a:gd name="T33" fmla="*/ 61027 h 152"/>
                <a:gd name="T34" fmla="*/ 6927 w 55"/>
                <a:gd name="T35" fmla="*/ 67268 h 152"/>
                <a:gd name="T36" fmla="*/ 4156 w 55"/>
                <a:gd name="T37" fmla="*/ 81138 h 152"/>
                <a:gd name="T38" fmla="*/ 1385 w 55"/>
                <a:gd name="T39" fmla="*/ 90847 h 152"/>
                <a:gd name="T40" fmla="*/ 3464 w 55"/>
                <a:gd name="T41" fmla="*/ 97782 h 152"/>
                <a:gd name="T42" fmla="*/ 4849 w 55"/>
                <a:gd name="T43" fmla="*/ 104023 h 152"/>
                <a:gd name="T44" fmla="*/ 8313 w 55"/>
                <a:gd name="T45" fmla="*/ 105410 h 1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"/>
                <a:gd name="T70" fmla="*/ 0 h 152"/>
                <a:gd name="T71" fmla="*/ 55 w 55"/>
                <a:gd name="T72" fmla="*/ 152 h 1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" h="152">
                  <a:moveTo>
                    <a:pt x="55" y="0"/>
                  </a:moveTo>
                  <a:lnTo>
                    <a:pt x="54" y="1"/>
                  </a:lnTo>
                  <a:lnTo>
                    <a:pt x="39" y="14"/>
                  </a:lnTo>
                  <a:lnTo>
                    <a:pt x="33" y="22"/>
                  </a:lnTo>
                  <a:lnTo>
                    <a:pt x="25" y="25"/>
                  </a:lnTo>
                  <a:lnTo>
                    <a:pt x="15" y="28"/>
                  </a:lnTo>
                  <a:lnTo>
                    <a:pt x="7" y="31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3" y="47"/>
                  </a:lnTo>
                  <a:lnTo>
                    <a:pt x="7" y="54"/>
                  </a:lnTo>
                  <a:lnTo>
                    <a:pt x="9" y="60"/>
                  </a:lnTo>
                  <a:lnTo>
                    <a:pt x="8" y="70"/>
                  </a:lnTo>
                  <a:lnTo>
                    <a:pt x="6" y="75"/>
                  </a:lnTo>
                  <a:lnTo>
                    <a:pt x="6" y="80"/>
                  </a:lnTo>
                  <a:lnTo>
                    <a:pt x="9" y="88"/>
                  </a:lnTo>
                  <a:lnTo>
                    <a:pt x="10" y="97"/>
                  </a:lnTo>
                  <a:lnTo>
                    <a:pt x="6" y="117"/>
                  </a:lnTo>
                  <a:lnTo>
                    <a:pt x="2" y="131"/>
                  </a:lnTo>
                  <a:lnTo>
                    <a:pt x="5" y="141"/>
                  </a:lnTo>
                  <a:lnTo>
                    <a:pt x="7" y="150"/>
                  </a:lnTo>
                  <a:lnTo>
                    <a:pt x="12" y="152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0" name="Freeform 3215"/>
            <p:cNvSpPr>
              <a:spLocks/>
            </p:cNvSpPr>
            <p:nvPr/>
          </p:nvSpPr>
          <p:spPr bwMode="auto">
            <a:xfrm>
              <a:off x="5501640" y="665480"/>
              <a:ext cx="2540" cy="21590"/>
            </a:xfrm>
            <a:custGeom>
              <a:avLst/>
              <a:gdLst>
                <a:gd name="T0" fmla="*/ 2540 w 3"/>
                <a:gd name="T1" fmla="*/ 0 h 31"/>
                <a:gd name="T2" fmla="*/ 2540 w 3"/>
                <a:gd name="T3" fmla="*/ 696 h 31"/>
                <a:gd name="T4" fmla="*/ 0 w 3"/>
                <a:gd name="T5" fmla="*/ 4875 h 31"/>
                <a:gd name="T6" fmla="*/ 1693 w 3"/>
                <a:gd name="T7" fmla="*/ 11143 h 31"/>
                <a:gd name="T8" fmla="*/ 0 w 3"/>
                <a:gd name="T9" fmla="*/ 2159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1"/>
                <a:gd name="T17" fmla="*/ 3 w 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1">
                  <a:moveTo>
                    <a:pt x="3" y="0"/>
                  </a:moveTo>
                  <a:lnTo>
                    <a:pt x="3" y="1"/>
                  </a:lnTo>
                  <a:lnTo>
                    <a:pt x="0" y="7"/>
                  </a:lnTo>
                  <a:lnTo>
                    <a:pt x="2" y="16"/>
                  </a:lnTo>
                  <a:lnTo>
                    <a:pt x="0" y="31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1" name="Freeform 3216"/>
            <p:cNvSpPr>
              <a:spLocks/>
            </p:cNvSpPr>
            <p:nvPr/>
          </p:nvSpPr>
          <p:spPr bwMode="auto">
            <a:xfrm>
              <a:off x="5503545" y="729615"/>
              <a:ext cx="43815" cy="116840"/>
            </a:xfrm>
            <a:custGeom>
              <a:avLst/>
              <a:gdLst>
                <a:gd name="T0" fmla="*/ 2738 w 64"/>
                <a:gd name="T1" fmla="*/ 0 h 169"/>
                <a:gd name="T2" fmla="*/ 2054 w 64"/>
                <a:gd name="T3" fmla="*/ 1383 h 169"/>
                <a:gd name="T4" fmla="*/ 685 w 64"/>
                <a:gd name="T5" fmla="*/ 4148 h 169"/>
                <a:gd name="T6" fmla="*/ 0 w 64"/>
                <a:gd name="T7" fmla="*/ 6222 h 169"/>
                <a:gd name="T8" fmla="*/ 1369 w 64"/>
                <a:gd name="T9" fmla="*/ 8296 h 169"/>
                <a:gd name="T10" fmla="*/ 2738 w 64"/>
                <a:gd name="T11" fmla="*/ 11753 h 169"/>
                <a:gd name="T12" fmla="*/ 6846 w 64"/>
                <a:gd name="T13" fmla="*/ 18667 h 169"/>
                <a:gd name="T14" fmla="*/ 18484 w 64"/>
                <a:gd name="T15" fmla="*/ 24198 h 169"/>
                <a:gd name="T16" fmla="*/ 22592 w 64"/>
                <a:gd name="T17" fmla="*/ 33185 h 169"/>
                <a:gd name="T18" fmla="*/ 27384 w 64"/>
                <a:gd name="T19" fmla="*/ 53926 h 169"/>
                <a:gd name="T20" fmla="*/ 27384 w 64"/>
                <a:gd name="T21" fmla="*/ 60148 h 169"/>
                <a:gd name="T22" fmla="*/ 30807 w 64"/>
                <a:gd name="T23" fmla="*/ 64297 h 169"/>
                <a:gd name="T24" fmla="*/ 31492 w 64"/>
                <a:gd name="T25" fmla="*/ 68445 h 169"/>
                <a:gd name="T26" fmla="*/ 32177 w 64"/>
                <a:gd name="T27" fmla="*/ 71210 h 169"/>
                <a:gd name="T28" fmla="*/ 34915 w 64"/>
                <a:gd name="T29" fmla="*/ 74667 h 169"/>
                <a:gd name="T30" fmla="*/ 36284 w 64"/>
                <a:gd name="T31" fmla="*/ 75358 h 169"/>
                <a:gd name="T32" fmla="*/ 38338 w 64"/>
                <a:gd name="T33" fmla="*/ 81581 h 169"/>
                <a:gd name="T34" fmla="*/ 38338 w 64"/>
                <a:gd name="T35" fmla="*/ 85037 h 169"/>
                <a:gd name="T36" fmla="*/ 41077 w 64"/>
                <a:gd name="T37" fmla="*/ 91260 h 169"/>
                <a:gd name="T38" fmla="*/ 42446 w 64"/>
                <a:gd name="T39" fmla="*/ 98173 h 169"/>
                <a:gd name="T40" fmla="*/ 42446 w 64"/>
                <a:gd name="T41" fmla="*/ 105087 h 169"/>
                <a:gd name="T42" fmla="*/ 42446 w 64"/>
                <a:gd name="T43" fmla="*/ 110618 h 169"/>
                <a:gd name="T44" fmla="*/ 43815 w 64"/>
                <a:gd name="T45" fmla="*/ 116840 h 1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169"/>
                <a:gd name="T71" fmla="*/ 64 w 64"/>
                <a:gd name="T72" fmla="*/ 169 h 16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169">
                  <a:moveTo>
                    <a:pt x="4" y="0"/>
                  </a:moveTo>
                  <a:lnTo>
                    <a:pt x="3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7"/>
                  </a:lnTo>
                  <a:lnTo>
                    <a:pt x="10" y="27"/>
                  </a:lnTo>
                  <a:lnTo>
                    <a:pt x="27" y="35"/>
                  </a:lnTo>
                  <a:lnTo>
                    <a:pt x="33" y="48"/>
                  </a:lnTo>
                  <a:lnTo>
                    <a:pt x="40" y="78"/>
                  </a:lnTo>
                  <a:lnTo>
                    <a:pt x="40" y="87"/>
                  </a:lnTo>
                  <a:lnTo>
                    <a:pt x="45" y="93"/>
                  </a:lnTo>
                  <a:lnTo>
                    <a:pt x="46" y="99"/>
                  </a:lnTo>
                  <a:lnTo>
                    <a:pt x="47" y="103"/>
                  </a:lnTo>
                  <a:lnTo>
                    <a:pt x="51" y="108"/>
                  </a:lnTo>
                  <a:lnTo>
                    <a:pt x="53" y="109"/>
                  </a:lnTo>
                  <a:lnTo>
                    <a:pt x="56" y="118"/>
                  </a:lnTo>
                  <a:lnTo>
                    <a:pt x="56" y="123"/>
                  </a:lnTo>
                  <a:lnTo>
                    <a:pt x="60" y="132"/>
                  </a:lnTo>
                  <a:lnTo>
                    <a:pt x="62" y="142"/>
                  </a:lnTo>
                  <a:lnTo>
                    <a:pt x="62" y="152"/>
                  </a:lnTo>
                  <a:lnTo>
                    <a:pt x="62" y="160"/>
                  </a:lnTo>
                  <a:lnTo>
                    <a:pt x="64" y="169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2" name="Freeform 3217"/>
            <p:cNvSpPr>
              <a:spLocks/>
            </p:cNvSpPr>
            <p:nvPr/>
          </p:nvSpPr>
          <p:spPr bwMode="auto">
            <a:xfrm>
              <a:off x="5546090" y="880110"/>
              <a:ext cx="10795" cy="15875"/>
            </a:xfrm>
            <a:custGeom>
              <a:avLst/>
              <a:gdLst>
                <a:gd name="T0" fmla="*/ 0 w 15"/>
                <a:gd name="T1" fmla="*/ 0 h 23"/>
                <a:gd name="T2" fmla="*/ 0 w 15"/>
                <a:gd name="T3" fmla="*/ 0 h 23"/>
                <a:gd name="T4" fmla="*/ 1439 w 15"/>
                <a:gd name="T5" fmla="*/ 6212 h 23"/>
                <a:gd name="T6" fmla="*/ 720 w 15"/>
                <a:gd name="T7" fmla="*/ 8973 h 23"/>
                <a:gd name="T8" fmla="*/ 720 w 15"/>
                <a:gd name="T9" fmla="*/ 10353 h 23"/>
                <a:gd name="T10" fmla="*/ 6477 w 15"/>
                <a:gd name="T11" fmla="*/ 11734 h 23"/>
                <a:gd name="T12" fmla="*/ 10795 w 15"/>
                <a:gd name="T13" fmla="*/ 15875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3"/>
                <a:gd name="T23" fmla="*/ 15 w 15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3">
                  <a:moveTo>
                    <a:pt x="0" y="0"/>
                  </a:moveTo>
                  <a:lnTo>
                    <a:pt x="0" y="0"/>
                  </a:lnTo>
                  <a:lnTo>
                    <a:pt x="2" y="9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9" y="17"/>
                  </a:lnTo>
                  <a:lnTo>
                    <a:pt x="15" y="23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3" name="Freeform 3218"/>
            <p:cNvSpPr>
              <a:spLocks/>
            </p:cNvSpPr>
            <p:nvPr/>
          </p:nvSpPr>
          <p:spPr bwMode="auto">
            <a:xfrm>
              <a:off x="5565140" y="936625"/>
              <a:ext cx="42545" cy="97790"/>
            </a:xfrm>
            <a:custGeom>
              <a:avLst/>
              <a:gdLst>
                <a:gd name="T0" fmla="*/ 2059 w 62"/>
                <a:gd name="T1" fmla="*/ 0 h 141"/>
                <a:gd name="T2" fmla="*/ 2059 w 62"/>
                <a:gd name="T3" fmla="*/ 6935 h 141"/>
                <a:gd name="T4" fmla="*/ 2745 w 62"/>
                <a:gd name="T5" fmla="*/ 9710 h 141"/>
                <a:gd name="T6" fmla="*/ 4803 w 62"/>
                <a:gd name="T7" fmla="*/ 22193 h 141"/>
                <a:gd name="T8" fmla="*/ 5490 w 62"/>
                <a:gd name="T9" fmla="*/ 28435 h 141"/>
                <a:gd name="T10" fmla="*/ 3431 w 62"/>
                <a:gd name="T11" fmla="*/ 40919 h 141"/>
                <a:gd name="T12" fmla="*/ 2745 w 62"/>
                <a:gd name="T13" fmla="*/ 45774 h 141"/>
                <a:gd name="T14" fmla="*/ 2745 w 62"/>
                <a:gd name="T15" fmla="*/ 49242 h 141"/>
                <a:gd name="T16" fmla="*/ 0 w 62"/>
                <a:gd name="T17" fmla="*/ 52016 h 141"/>
                <a:gd name="T18" fmla="*/ 0 w 62"/>
                <a:gd name="T19" fmla="*/ 58258 h 141"/>
                <a:gd name="T20" fmla="*/ 2059 w 62"/>
                <a:gd name="T21" fmla="*/ 63113 h 141"/>
                <a:gd name="T22" fmla="*/ 6176 w 62"/>
                <a:gd name="T23" fmla="*/ 66580 h 141"/>
                <a:gd name="T24" fmla="*/ 7548 w 62"/>
                <a:gd name="T25" fmla="*/ 70048 h 141"/>
                <a:gd name="T26" fmla="*/ 9607 w 62"/>
                <a:gd name="T27" fmla="*/ 72822 h 141"/>
                <a:gd name="T28" fmla="*/ 11666 w 62"/>
                <a:gd name="T29" fmla="*/ 74209 h 141"/>
                <a:gd name="T30" fmla="*/ 13038 w 62"/>
                <a:gd name="T31" fmla="*/ 78371 h 141"/>
                <a:gd name="T32" fmla="*/ 12352 w 62"/>
                <a:gd name="T33" fmla="*/ 85306 h 141"/>
                <a:gd name="T34" fmla="*/ 14410 w 62"/>
                <a:gd name="T35" fmla="*/ 89467 h 141"/>
                <a:gd name="T36" fmla="*/ 14410 w 62"/>
                <a:gd name="T37" fmla="*/ 92935 h 141"/>
                <a:gd name="T38" fmla="*/ 15097 w 62"/>
                <a:gd name="T39" fmla="*/ 95709 h 141"/>
                <a:gd name="T40" fmla="*/ 18528 w 62"/>
                <a:gd name="T41" fmla="*/ 97790 h 141"/>
                <a:gd name="T42" fmla="*/ 24017 w 62"/>
                <a:gd name="T43" fmla="*/ 97790 h 141"/>
                <a:gd name="T44" fmla="*/ 28135 w 62"/>
                <a:gd name="T45" fmla="*/ 95709 h 141"/>
                <a:gd name="T46" fmla="*/ 29507 w 62"/>
                <a:gd name="T47" fmla="*/ 93629 h 141"/>
                <a:gd name="T48" fmla="*/ 38428 w 62"/>
                <a:gd name="T49" fmla="*/ 91548 h 141"/>
                <a:gd name="T50" fmla="*/ 42545 w 62"/>
                <a:gd name="T51" fmla="*/ 90855 h 1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"/>
                <a:gd name="T79" fmla="*/ 0 h 141"/>
                <a:gd name="T80" fmla="*/ 62 w 62"/>
                <a:gd name="T81" fmla="*/ 141 h 14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" h="141">
                  <a:moveTo>
                    <a:pt x="3" y="0"/>
                  </a:moveTo>
                  <a:lnTo>
                    <a:pt x="3" y="10"/>
                  </a:lnTo>
                  <a:lnTo>
                    <a:pt x="4" y="14"/>
                  </a:lnTo>
                  <a:lnTo>
                    <a:pt x="7" y="32"/>
                  </a:lnTo>
                  <a:lnTo>
                    <a:pt x="8" y="41"/>
                  </a:lnTo>
                  <a:lnTo>
                    <a:pt x="5" y="59"/>
                  </a:lnTo>
                  <a:lnTo>
                    <a:pt x="4" y="66"/>
                  </a:lnTo>
                  <a:lnTo>
                    <a:pt x="4" y="71"/>
                  </a:lnTo>
                  <a:lnTo>
                    <a:pt x="0" y="75"/>
                  </a:lnTo>
                  <a:lnTo>
                    <a:pt x="0" y="84"/>
                  </a:lnTo>
                  <a:lnTo>
                    <a:pt x="3" y="91"/>
                  </a:lnTo>
                  <a:lnTo>
                    <a:pt x="9" y="96"/>
                  </a:lnTo>
                  <a:lnTo>
                    <a:pt x="11" y="101"/>
                  </a:lnTo>
                  <a:lnTo>
                    <a:pt x="14" y="105"/>
                  </a:lnTo>
                  <a:lnTo>
                    <a:pt x="17" y="107"/>
                  </a:lnTo>
                  <a:lnTo>
                    <a:pt x="19" y="113"/>
                  </a:lnTo>
                  <a:lnTo>
                    <a:pt x="18" y="123"/>
                  </a:lnTo>
                  <a:lnTo>
                    <a:pt x="21" y="129"/>
                  </a:lnTo>
                  <a:lnTo>
                    <a:pt x="21" y="134"/>
                  </a:lnTo>
                  <a:lnTo>
                    <a:pt x="22" y="138"/>
                  </a:lnTo>
                  <a:lnTo>
                    <a:pt x="27" y="141"/>
                  </a:lnTo>
                  <a:lnTo>
                    <a:pt x="35" y="141"/>
                  </a:lnTo>
                  <a:lnTo>
                    <a:pt x="41" y="138"/>
                  </a:lnTo>
                  <a:lnTo>
                    <a:pt x="43" y="135"/>
                  </a:lnTo>
                  <a:lnTo>
                    <a:pt x="56" y="132"/>
                  </a:lnTo>
                  <a:lnTo>
                    <a:pt x="62" y="131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4" name="Freeform 3219"/>
            <p:cNvSpPr>
              <a:spLocks/>
            </p:cNvSpPr>
            <p:nvPr/>
          </p:nvSpPr>
          <p:spPr bwMode="auto">
            <a:xfrm>
              <a:off x="5634990" y="1049655"/>
              <a:ext cx="3175" cy="20955"/>
            </a:xfrm>
            <a:custGeom>
              <a:avLst/>
              <a:gdLst>
                <a:gd name="T0" fmla="*/ 2540 w 5"/>
                <a:gd name="T1" fmla="*/ 0 h 30"/>
                <a:gd name="T2" fmla="*/ 1270 w 5"/>
                <a:gd name="T3" fmla="*/ 1397 h 30"/>
                <a:gd name="T4" fmla="*/ 0 w 5"/>
                <a:gd name="T5" fmla="*/ 5588 h 30"/>
                <a:gd name="T6" fmla="*/ 635 w 5"/>
                <a:gd name="T7" fmla="*/ 12573 h 30"/>
                <a:gd name="T8" fmla="*/ 2540 w 5"/>
                <a:gd name="T9" fmla="*/ 19558 h 30"/>
                <a:gd name="T10" fmla="*/ 3175 w 5"/>
                <a:gd name="T11" fmla="*/ 20955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0"/>
                <a:gd name="T20" fmla="*/ 5 w 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0">
                  <a:moveTo>
                    <a:pt x="4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1" y="18"/>
                  </a:lnTo>
                  <a:lnTo>
                    <a:pt x="4" y="28"/>
                  </a:lnTo>
                  <a:lnTo>
                    <a:pt x="5" y="3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5" name="Freeform 3220"/>
            <p:cNvSpPr>
              <a:spLocks/>
            </p:cNvSpPr>
            <p:nvPr/>
          </p:nvSpPr>
          <p:spPr bwMode="auto">
            <a:xfrm>
              <a:off x="5629275" y="1114425"/>
              <a:ext cx="17145" cy="127000"/>
            </a:xfrm>
            <a:custGeom>
              <a:avLst/>
              <a:gdLst>
                <a:gd name="T0" fmla="*/ 8230 w 25"/>
                <a:gd name="T1" fmla="*/ 0 h 183"/>
                <a:gd name="T2" fmla="*/ 7544 w 25"/>
                <a:gd name="T3" fmla="*/ 5552 h 183"/>
                <a:gd name="T4" fmla="*/ 6172 w 25"/>
                <a:gd name="T5" fmla="*/ 11798 h 183"/>
                <a:gd name="T6" fmla="*/ 7544 w 25"/>
                <a:gd name="T7" fmla="*/ 20126 h 183"/>
                <a:gd name="T8" fmla="*/ 7544 w 25"/>
                <a:gd name="T9" fmla="*/ 33311 h 183"/>
                <a:gd name="T10" fmla="*/ 8230 w 25"/>
                <a:gd name="T11" fmla="*/ 43027 h 183"/>
                <a:gd name="T12" fmla="*/ 13716 w 25"/>
                <a:gd name="T13" fmla="*/ 49967 h 183"/>
                <a:gd name="T14" fmla="*/ 15088 w 25"/>
                <a:gd name="T15" fmla="*/ 56213 h 183"/>
                <a:gd name="T16" fmla="*/ 15773 w 25"/>
                <a:gd name="T17" fmla="*/ 58989 h 183"/>
                <a:gd name="T18" fmla="*/ 16459 w 25"/>
                <a:gd name="T19" fmla="*/ 62459 h 183"/>
                <a:gd name="T20" fmla="*/ 17145 w 25"/>
                <a:gd name="T21" fmla="*/ 66623 h 183"/>
                <a:gd name="T22" fmla="*/ 17145 w 25"/>
                <a:gd name="T23" fmla="*/ 69399 h 183"/>
                <a:gd name="T24" fmla="*/ 13716 w 25"/>
                <a:gd name="T25" fmla="*/ 76339 h 183"/>
                <a:gd name="T26" fmla="*/ 10287 w 25"/>
                <a:gd name="T27" fmla="*/ 87443 h 183"/>
                <a:gd name="T28" fmla="*/ 7544 w 25"/>
                <a:gd name="T29" fmla="*/ 95077 h 183"/>
                <a:gd name="T30" fmla="*/ 6172 w 25"/>
                <a:gd name="T31" fmla="*/ 100628 h 183"/>
                <a:gd name="T32" fmla="*/ 5486 w 25"/>
                <a:gd name="T33" fmla="*/ 106180 h 183"/>
                <a:gd name="T34" fmla="*/ 4115 w 25"/>
                <a:gd name="T35" fmla="*/ 111732 h 183"/>
                <a:gd name="T36" fmla="*/ 4801 w 25"/>
                <a:gd name="T37" fmla="*/ 115202 h 183"/>
                <a:gd name="T38" fmla="*/ 0 w 25"/>
                <a:gd name="T39" fmla="*/ 126306 h 183"/>
                <a:gd name="T40" fmla="*/ 0 w 25"/>
                <a:gd name="T41" fmla="*/ 127000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183"/>
                <a:gd name="T65" fmla="*/ 25 w 25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183">
                  <a:moveTo>
                    <a:pt x="12" y="0"/>
                  </a:moveTo>
                  <a:lnTo>
                    <a:pt x="11" y="8"/>
                  </a:lnTo>
                  <a:lnTo>
                    <a:pt x="9" y="17"/>
                  </a:lnTo>
                  <a:lnTo>
                    <a:pt x="11" y="29"/>
                  </a:lnTo>
                  <a:lnTo>
                    <a:pt x="11" y="48"/>
                  </a:lnTo>
                  <a:lnTo>
                    <a:pt x="12" y="62"/>
                  </a:lnTo>
                  <a:lnTo>
                    <a:pt x="20" y="72"/>
                  </a:lnTo>
                  <a:lnTo>
                    <a:pt x="22" y="81"/>
                  </a:lnTo>
                  <a:lnTo>
                    <a:pt x="23" y="85"/>
                  </a:lnTo>
                  <a:lnTo>
                    <a:pt x="24" y="90"/>
                  </a:lnTo>
                  <a:lnTo>
                    <a:pt x="25" y="96"/>
                  </a:lnTo>
                  <a:lnTo>
                    <a:pt x="25" y="100"/>
                  </a:lnTo>
                  <a:lnTo>
                    <a:pt x="20" y="110"/>
                  </a:lnTo>
                  <a:lnTo>
                    <a:pt x="15" y="126"/>
                  </a:lnTo>
                  <a:lnTo>
                    <a:pt x="11" y="137"/>
                  </a:lnTo>
                  <a:lnTo>
                    <a:pt x="9" y="145"/>
                  </a:lnTo>
                  <a:lnTo>
                    <a:pt x="8" y="153"/>
                  </a:lnTo>
                  <a:lnTo>
                    <a:pt x="6" y="161"/>
                  </a:lnTo>
                  <a:lnTo>
                    <a:pt x="7" y="166"/>
                  </a:lnTo>
                  <a:lnTo>
                    <a:pt x="0" y="182"/>
                  </a:lnTo>
                  <a:lnTo>
                    <a:pt x="0" y="183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6" name="Freeform 3221"/>
            <p:cNvSpPr>
              <a:spLocks/>
            </p:cNvSpPr>
            <p:nvPr/>
          </p:nvSpPr>
          <p:spPr bwMode="auto">
            <a:xfrm>
              <a:off x="5614035" y="1281430"/>
              <a:ext cx="10160" cy="19050"/>
            </a:xfrm>
            <a:custGeom>
              <a:avLst/>
              <a:gdLst>
                <a:gd name="T0" fmla="*/ 1355 w 15"/>
                <a:gd name="T1" fmla="*/ 0 h 27"/>
                <a:gd name="T2" fmla="*/ 0 w 15"/>
                <a:gd name="T3" fmla="*/ 2117 h 27"/>
                <a:gd name="T4" fmla="*/ 4741 w 15"/>
                <a:gd name="T5" fmla="*/ 10583 h 27"/>
                <a:gd name="T6" fmla="*/ 6773 w 15"/>
                <a:gd name="T7" fmla="*/ 15522 h 27"/>
                <a:gd name="T8" fmla="*/ 10160 w 15"/>
                <a:gd name="T9" fmla="*/ 1905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7"/>
                <a:gd name="T17" fmla="*/ 15 w 1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7">
                  <a:moveTo>
                    <a:pt x="2" y="0"/>
                  </a:moveTo>
                  <a:lnTo>
                    <a:pt x="0" y="3"/>
                  </a:lnTo>
                  <a:lnTo>
                    <a:pt x="7" y="15"/>
                  </a:lnTo>
                  <a:lnTo>
                    <a:pt x="10" y="22"/>
                  </a:lnTo>
                  <a:lnTo>
                    <a:pt x="15" y="27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7" name="Freeform 3222"/>
            <p:cNvSpPr>
              <a:spLocks/>
            </p:cNvSpPr>
            <p:nvPr/>
          </p:nvSpPr>
          <p:spPr bwMode="auto">
            <a:xfrm>
              <a:off x="5608955" y="1340485"/>
              <a:ext cx="11430" cy="129540"/>
            </a:xfrm>
            <a:custGeom>
              <a:avLst/>
              <a:gdLst>
                <a:gd name="T0" fmla="*/ 7858 w 16"/>
                <a:gd name="T1" fmla="*/ 0 h 186"/>
                <a:gd name="T2" fmla="*/ 6429 w 16"/>
                <a:gd name="T3" fmla="*/ 6965 h 186"/>
                <a:gd name="T4" fmla="*/ 4286 w 16"/>
                <a:gd name="T5" fmla="*/ 15322 h 186"/>
                <a:gd name="T6" fmla="*/ 4286 w 16"/>
                <a:gd name="T7" fmla="*/ 27162 h 186"/>
                <a:gd name="T8" fmla="*/ 2858 w 16"/>
                <a:gd name="T9" fmla="*/ 29251 h 186"/>
                <a:gd name="T10" fmla="*/ 3572 w 16"/>
                <a:gd name="T11" fmla="*/ 34823 h 186"/>
                <a:gd name="T12" fmla="*/ 5715 w 16"/>
                <a:gd name="T13" fmla="*/ 42484 h 186"/>
                <a:gd name="T14" fmla="*/ 5715 w 16"/>
                <a:gd name="T15" fmla="*/ 55020 h 186"/>
                <a:gd name="T16" fmla="*/ 5715 w 16"/>
                <a:gd name="T17" fmla="*/ 59198 h 186"/>
                <a:gd name="T18" fmla="*/ 9287 w 16"/>
                <a:gd name="T19" fmla="*/ 66163 h 186"/>
                <a:gd name="T20" fmla="*/ 10001 w 16"/>
                <a:gd name="T21" fmla="*/ 70342 h 186"/>
                <a:gd name="T22" fmla="*/ 9287 w 16"/>
                <a:gd name="T23" fmla="*/ 77306 h 186"/>
                <a:gd name="T24" fmla="*/ 10001 w 16"/>
                <a:gd name="T25" fmla="*/ 83574 h 186"/>
                <a:gd name="T26" fmla="*/ 10001 w 16"/>
                <a:gd name="T27" fmla="*/ 88449 h 186"/>
                <a:gd name="T28" fmla="*/ 11430 w 16"/>
                <a:gd name="T29" fmla="*/ 92628 h 186"/>
                <a:gd name="T30" fmla="*/ 10716 w 16"/>
                <a:gd name="T31" fmla="*/ 96807 h 186"/>
                <a:gd name="T32" fmla="*/ 7858 w 16"/>
                <a:gd name="T33" fmla="*/ 101682 h 186"/>
                <a:gd name="T34" fmla="*/ 7144 w 16"/>
                <a:gd name="T35" fmla="*/ 103771 h 186"/>
                <a:gd name="T36" fmla="*/ 5715 w 16"/>
                <a:gd name="T37" fmla="*/ 107254 h 186"/>
                <a:gd name="T38" fmla="*/ 4286 w 16"/>
                <a:gd name="T39" fmla="*/ 109343 h 186"/>
                <a:gd name="T40" fmla="*/ 2858 w 16"/>
                <a:gd name="T41" fmla="*/ 112129 h 186"/>
                <a:gd name="T42" fmla="*/ 2143 w 16"/>
                <a:gd name="T43" fmla="*/ 116307 h 186"/>
                <a:gd name="T44" fmla="*/ 714 w 16"/>
                <a:gd name="T45" fmla="*/ 122575 h 186"/>
                <a:gd name="T46" fmla="*/ 0 w 16"/>
                <a:gd name="T47" fmla="*/ 126058 h 186"/>
                <a:gd name="T48" fmla="*/ 714 w 16"/>
                <a:gd name="T49" fmla="*/ 129540 h 1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186"/>
                <a:gd name="T77" fmla="*/ 16 w 16"/>
                <a:gd name="T78" fmla="*/ 186 h 1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186">
                  <a:moveTo>
                    <a:pt x="11" y="0"/>
                  </a:moveTo>
                  <a:lnTo>
                    <a:pt x="9" y="10"/>
                  </a:lnTo>
                  <a:lnTo>
                    <a:pt x="6" y="22"/>
                  </a:lnTo>
                  <a:lnTo>
                    <a:pt x="6" y="39"/>
                  </a:lnTo>
                  <a:lnTo>
                    <a:pt x="4" y="42"/>
                  </a:lnTo>
                  <a:lnTo>
                    <a:pt x="5" y="50"/>
                  </a:lnTo>
                  <a:lnTo>
                    <a:pt x="8" y="61"/>
                  </a:lnTo>
                  <a:lnTo>
                    <a:pt x="8" y="79"/>
                  </a:lnTo>
                  <a:lnTo>
                    <a:pt x="8" y="85"/>
                  </a:lnTo>
                  <a:lnTo>
                    <a:pt x="13" y="95"/>
                  </a:lnTo>
                  <a:lnTo>
                    <a:pt x="14" y="101"/>
                  </a:lnTo>
                  <a:lnTo>
                    <a:pt x="13" y="111"/>
                  </a:lnTo>
                  <a:lnTo>
                    <a:pt x="14" y="120"/>
                  </a:lnTo>
                  <a:lnTo>
                    <a:pt x="14" y="127"/>
                  </a:lnTo>
                  <a:lnTo>
                    <a:pt x="16" y="133"/>
                  </a:lnTo>
                  <a:lnTo>
                    <a:pt x="15" y="139"/>
                  </a:lnTo>
                  <a:lnTo>
                    <a:pt x="11" y="146"/>
                  </a:lnTo>
                  <a:lnTo>
                    <a:pt x="10" y="149"/>
                  </a:lnTo>
                  <a:lnTo>
                    <a:pt x="8" y="154"/>
                  </a:lnTo>
                  <a:lnTo>
                    <a:pt x="6" y="157"/>
                  </a:lnTo>
                  <a:lnTo>
                    <a:pt x="4" y="161"/>
                  </a:lnTo>
                  <a:lnTo>
                    <a:pt x="3" y="167"/>
                  </a:lnTo>
                  <a:lnTo>
                    <a:pt x="1" y="176"/>
                  </a:lnTo>
                  <a:lnTo>
                    <a:pt x="0" y="181"/>
                  </a:lnTo>
                  <a:lnTo>
                    <a:pt x="1" y="186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8" name="Freeform 3223"/>
            <p:cNvSpPr>
              <a:spLocks/>
            </p:cNvSpPr>
            <p:nvPr/>
          </p:nvSpPr>
          <p:spPr bwMode="auto">
            <a:xfrm>
              <a:off x="5591175" y="1509395"/>
              <a:ext cx="2540" cy="21590"/>
            </a:xfrm>
            <a:custGeom>
              <a:avLst/>
              <a:gdLst>
                <a:gd name="T0" fmla="*/ 2540 w 4"/>
                <a:gd name="T1" fmla="*/ 0 h 31"/>
                <a:gd name="T2" fmla="*/ 2540 w 4"/>
                <a:gd name="T3" fmla="*/ 696 h 31"/>
                <a:gd name="T4" fmla="*/ 1905 w 4"/>
                <a:gd name="T5" fmla="*/ 2786 h 31"/>
                <a:gd name="T6" fmla="*/ 1905 w 4"/>
                <a:gd name="T7" fmla="*/ 5572 h 31"/>
                <a:gd name="T8" fmla="*/ 1270 w 4"/>
                <a:gd name="T9" fmla="*/ 9750 h 31"/>
                <a:gd name="T10" fmla="*/ 0 w 4"/>
                <a:gd name="T11" fmla="*/ 13233 h 31"/>
                <a:gd name="T12" fmla="*/ 0 w 4"/>
                <a:gd name="T13" fmla="*/ 18108 h 31"/>
                <a:gd name="T14" fmla="*/ 635 w 4"/>
                <a:gd name="T15" fmla="*/ 2159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31"/>
                <a:gd name="T26" fmla="*/ 4 w 4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31">
                  <a:moveTo>
                    <a:pt x="4" y="0"/>
                  </a:moveTo>
                  <a:lnTo>
                    <a:pt x="4" y="1"/>
                  </a:lnTo>
                  <a:lnTo>
                    <a:pt x="3" y="4"/>
                  </a:lnTo>
                  <a:lnTo>
                    <a:pt x="3" y="8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1" y="31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79" name="Freeform 3224"/>
            <p:cNvSpPr>
              <a:spLocks/>
            </p:cNvSpPr>
            <p:nvPr/>
          </p:nvSpPr>
          <p:spPr bwMode="auto">
            <a:xfrm>
              <a:off x="5506085" y="1572895"/>
              <a:ext cx="75565" cy="99695"/>
            </a:xfrm>
            <a:custGeom>
              <a:avLst/>
              <a:gdLst>
                <a:gd name="T0" fmla="*/ 74872 w 109"/>
                <a:gd name="T1" fmla="*/ 0 h 144"/>
                <a:gd name="T2" fmla="*/ 74178 w 109"/>
                <a:gd name="T3" fmla="*/ 2077 h 144"/>
                <a:gd name="T4" fmla="*/ 74872 w 109"/>
                <a:gd name="T5" fmla="*/ 5539 h 144"/>
                <a:gd name="T6" fmla="*/ 75565 w 109"/>
                <a:gd name="T7" fmla="*/ 9693 h 144"/>
                <a:gd name="T8" fmla="*/ 74872 w 109"/>
                <a:gd name="T9" fmla="*/ 12462 h 144"/>
                <a:gd name="T10" fmla="*/ 72792 w 109"/>
                <a:gd name="T11" fmla="*/ 13847 h 144"/>
                <a:gd name="T12" fmla="*/ 29117 w 109"/>
                <a:gd name="T13" fmla="*/ 45001 h 144"/>
                <a:gd name="T14" fmla="*/ 28424 w 109"/>
                <a:gd name="T15" fmla="*/ 45694 h 144"/>
                <a:gd name="T16" fmla="*/ 17331 w 109"/>
                <a:gd name="T17" fmla="*/ 67156 h 144"/>
                <a:gd name="T18" fmla="*/ 11785 w 109"/>
                <a:gd name="T19" fmla="*/ 71310 h 144"/>
                <a:gd name="T20" fmla="*/ 4853 w 109"/>
                <a:gd name="T21" fmla="*/ 80310 h 144"/>
                <a:gd name="T22" fmla="*/ 1387 w 109"/>
                <a:gd name="T23" fmla="*/ 89310 h 144"/>
                <a:gd name="T24" fmla="*/ 2080 w 109"/>
                <a:gd name="T25" fmla="*/ 95541 h 144"/>
                <a:gd name="T26" fmla="*/ 0 w 109"/>
                <a:gd name="T27" fmla="*/ 99695 h 1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9"/>
                <a:gd name="T43" fmla="*/ 0 h 144"/>
                <a:gd name="T44" fmla="*/ 109 w 109"/>
                <a:gd name="T45" fmla="*/ 144 h 1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9" h="144">
                  <a:moveTo>
                    <a:pt x="108" y="0"/>
                  </a:moveTo>
                  <a:lnTo>
                    <a:pt x="107" y="3"/>
                  </a:lnTo>
                  <a:lnTo>
                    <a:pt x="108" y="8"/>
                  </a:lnTo>
                  <a:lnTo>
                    <a:pt x="109" y="14"/>
                  </a:lnTo>
                  <a:lnTo>
                    <a:pt x="108" y="18"/>
                  </a:lnTo>
                  <a:lnTo>
                    <a:pt x="105" y="20"/>
                  </a:lnTo>
                  <a:lnTo>
                    <a:pt x="42" y="65"/>
                  </a:lnTo>
                  <a:lnTo>
                    <a:pt x="41" y="66"/>
                  </a:lnTo>
                  <a:lnTo>
                    <a:pt x="25" y="97"/>
                  </a:lnTo>
                  <a:lnTo>
                    <a:pt x="17" y="103"/>
                  </a:lnTo>
                  <a:lnTo>
                    <a:pt x="7" y="116"/>
                  </a:lnTo>
                  <a:lnTo>
                    <a:pt x="2" y="129"/>
                  </a:lnTo>
                  <a:lnTo>
                    <a:pt x="3" y="138"/>
                  </a:lnTo>
                  <a:lnTo>
                    <a:pt x="0" y="144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0" name="Freeform 3225"/>
            <p:cNvSpPr>
              <a:spLocks/>
            </p:cNvSpPr>
            <p:nvPr/>
          </p:nvSpPr>
          <p:spPr bwMode="auto">
            <a:xfrm>
              <a:off x="5492115" y="1711960"/>
              <a:ext cx="7620" cy="20320"/>
            </a:xfrm>
            <a:custGeom>
              <a:avLst/>
              <a:gdLst>
                <a:gd name="T0" fmla="*/ 6927 w 11"/>
                <a:gd name="T1" fmla="*/ 0 h 30"/>
                <a:gd name="T2" fmla="*/ 7620 w 11"/>
                <a:gd name="T3" fmla="*/ 1355 h 30"/>
                <a:gd name="T4" fmla="*/ 4156 w 11"/>
                <a:gd name="T5" fmla="*/ 14901 h 30"/>
                <a:gd name="T6" fmla="*/ 0 w 11"/>
                <a:gd name="T7" fmla="*/ 2032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0"/>
                <a:gd name="T14" fmla="*/ 11 w 1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0">
                  <a:moveTo>
                    <a:pt x="10" y="0"/>
                  </a:moveTo>
                  <a:lnTo>
                    <a:pt x="11" y="2"/>
                  </a:lnTo>
                  <a:lnTo>
                    <a:pt x="6" y="22"/>
                  </a:lnTo>
                  <a:lnTo>
                    <a:pt x="0" y="3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1" name="Freeform 3226"/>
            <p:cNvSpPr>
              <a:spLocks/>
            </p:cNvSpPr>
            <p:nvPr/>
          </p:nvSpPr>
          <p:spPr bwMode="auto">
            <a:xfrm>
              <a:off x="5447030" y="1773555"/>
              <a:ext cx="37465" cy="97155"/>
            </a:xfrm>
            <a:custGeom>
              <a:avLst/>
              <a:gdLst>
                <a:gd name="T0" fmla="*/ 37465 w 54"/>
                <a:gd name="T1" fmla="*/ 0 h 140"/>
                <a:gd name="T2" fmla="*/ 36771 w 54"/>
                <a:gd name="T3" fmla="*/ 2776 h 140"/>
                <a:gd name="T4" fmla="*/ 32608 w 54"/>
                <a:gd name="T5" fmla="*/ 11103 h 140"/>
                <a:gd name="T6" fmla="*/ 25670 w 54"/>
                <a:gd name="T7" fmla="*/ 14573 h 140"/>
                <a:gd name="T8" fmla="*/ 25670 w 54"/>
                <a:gd name="T9" fmla="*/ 20819 h 140"/>
                <a:gd name="T10" fmla="*/ 27058 w 54"/>
                <a:gd name="T11" fmla="*/ 24289 h 140"/>
                <a:gd name="T12" fmla="*/ 29139 w 54"/>
                <a:gd name="T13" fmla="*/ 30534 h 140"/>
                <a:gd name="T14" fmla="*/ 24283 w 54"/>
                <a:gd name="T15" fmla="*/ 35392 h 140"/>
                <a:gd name="T16" fmla="*/ 22895 w 54"/>
                <a:gd name="T17" fmla="*/ 43026 h 140"/>
                <a:gd name="T18" fmla="*/ 18039 w 54"/>
                <a:gd name="T19" fmla="*/ 46496 h 140"/>
                <a:gd name="T20" fmla="*/ 11795 w 54"/>
                <a:gd name="T21" fmla="*/ 49965 h 140"/>
                <a:gd name="T22" fmla="*/ 6938 w 54"/>
                <a:gd name="T23" fmla="*/ 54129 h 140"/>
                <a:gd name="T24" fmla="*/ 3469 w 54"/>
                <a:gd name="T25" fmla="*/ 58987 h 140"/>
                <a:gd name="T26" fmla="*/ 0 w 54"/>
                <a:gd name="T27" fmla="*/ 67315 h 140"/>
                <a:gd name="T28" fmla="*/ 0 w 54"/>
                <a:gd name="T29" fmla="*/ 69396 h 140"/>
                <a:gd name="T30" fmla="*/ 0 w 54"/>
                <a:gd name="T31" fmla="*/ 72866 h 140"/>
                <a:gd name="T32" fmla="*/ 5550 w 54"/>
                <a:gd name="T33" fmla="*/ 78418 h 140"/>
                <a:gd name="T34" fmla="*/ 11101 w 54"/>
                <a:gd name="T35" fmla="*/ 79112 h 140"/>
                <a:gd name="T36" fmla="*/ 15957 w 54"/>
                <a:gd name="T37" fmla="*/ 81194 h 140"/>
                <a:gd name="T38" fmla="*/ 21508 w 54"/>
                <a:gd name="T39" fmla="*/ 88133 h 140"/>
                <a:gd name="T40" fmla="*/ 27752 w 54"/>
                <a:gd name="T41" fmla="*/ 89521 h 140"/>
                <a:gd name="T42" fmla="*/ 28446 w 54"/>
                <a:gd name="T43" fmla="*/ 96461 h 140"/>
                <a:gd name="T44" fmla="*/ 28446 w 54"/>
                <a:gd name="T45" fmla="*/ 97155 h 1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4"/>
                <a:gd name="T70" fmla="*/ 0 h 140"/>
                <a:gd name="T71" fmla="*/ 54 w 54"/>
                <a:gd name="T72" fmla="*/ 140 h 1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4" h="140">
                  <a:moveTo>
                    <a:pt x="54" y="0"/>
                  </a:moveTo>
                  <a:lnTo>
                    <a:pt x="53" y="4"/>
                  </a:lnTo>
                  <a:lnTo>
                    <a:pt x="47" y="16"/>
                  </a:lnTo>
                  <a:lnTo>
                    <a:pt x="37" y="21"/>
                  </a:lnTo>
                  <a:lnTo>
                    <a:pt x="37" y="30"/>
                  </a:lnTo>
                  <a:lnTo>
                    <a:pt x="39" y="35"/>
                  </a:lnTo>
                  <a:lnTo>
                    <a:pt x="42" y="44"/>
                  </a:lnTo>
                  <a:lnTo>
                    <a:pt x="35" y="51"/>
                  </a:lnTo>
                  <a:lnTo>
                    <a:pt x="33" y="62"/>
                  </a:lnTo>
                  <a:lnTo>
                    <a:pt x="26" y="67"/>
                  </a:lnTo>
                  <a:lnTo>
                    <a:pt x="17" y="72"/>
                  </a:lnTo>
                  <a:lnTo>
                    <a:pt x="10" y="78"/>
                  </a:lnTo>
                  <a:lnTo>
                    <a:pt x="5" y="85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8" y="113"/>
                  </a:lnTo>
                  <a:lnTo>
                    <a:pt x="16" y="114"/>
                  </a:lnTo>
                  <a:lnTo>
                    <a:pt x="23" y="117"/>
                  </a:lnTo>
                  <a:lnTo>
                    <a:pt x="31" y="127"/>
                  </a:lnTo>
                  <a:lnTo>
                    <a:pt x="40" y="129"/>
                  </a:lnTo>
                  <a:lnTo>
                    <a:pt x="41" y="139"/>
                  </a:lnTo>
                  <a:lnTo>
                    <a:pt x="41" y="140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2" name="Freeform 3227"/>
            <p:cNvSpPr>
              <a:spLocks/>
            </p:cNvSpPr>
            <p:nvPr/>
          </p:nvSpPr>
          <p:spPr bwMode="auto">
            <a:xfrm>
              <a:off x="5457825" y="1909445"/>
              <a:ext cx="6350" cy="21590"/>
            </a:xfrm>
            <a:custGeom>
              <a:avLst/>
              <a:gdLst>
                <a:gd name="T0" fmla="*/ 6350 w 10"/>
                <a:gd name="T1" fmla="*/ 0 h 31"/>
                <a:gd name="T2" fmla="*/ 6350 w 10"/>
                <a:gd name="T3" fmla="*/ 696 h 31"/>
                <a:gd name="T4" fmla="*/ 3175 w 10"/>
                <a:gd name="T5" fmla="*/ 9054 h 31"/>
                <a:gd name="T6" fmla="*/ 635 w 10"/>
                <a:gd name="T7" fmla="*/ 17411 h 31"/>
                <a:gd name="T8" fmla="*/ 0 w 10"/>
                <a:gd name="T9" fmla="*/ 2159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1"/>
                <a:gd name="T17" fmla="*/ 10 w 1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1">
                  <a:moveTo>
                    <a:pt x="10" y="0"/>
                  </a:moveTo>
                  <a:lnTo>
                    <a:pt x="10" y="1"/>
                  </a:lnTo>
                  <a:lnTo>
                    <a:pt x="5" y="13"/>
                  </a:lnTo>
                  <a:lnTo>
                    <a:pt x="1" y="25"/>
                  </a:lnTo>
                  <a:lnTo>
                    <a:pt x="0" y="31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3" name="Freeform 3228"/>
            <p:cNvSpPr>
              <a:spLocks/>
            </p:cNvSpPr>
            <p:nvPr/>
          </p:nvSpPr>
          <p:spPr bwMode="auto">
            <a:xfrm>
              <a:off x="5420995" y="1971040"/>
              <a:ext cx="39370" cy="121920"/>
            </a:xfrm>
            <a:custGeom>
              <a:avLst/>
              <a:gdLst>
                <a:gd name="T0" fmla="*/ 37989 w 57"/>
                <a:gd name="T1" fmla="*/ 0 h 176"/>
                <a:gd name="T2" fmla="*/ 39370 w 57"/>
                <a:gd name="T3" fmla="*/ 2771 h 176"/>
                <a:gd name="T4" fmla="*/ 35916 w 57"/>
                <a:gd name="T5" fmla="*/ 9698 h 176"/>
                <a:gd name="T6" fmla="*/ 36607 w 57"/>
                <a:gd name="T7" fmla="*/ 15933 h 176"/>
                <a:gd name="T8" fmla="*/ 34535 w 57"/>
                <a:gd name="T9" fmla="*/ 26324 h 176"/>
                <a:gd name="T10" fmla="*/ 32463 w 57"/>
                <a:gd name="T11" fmla="*/ 35329 h 176"/>
                <a:gd name="T12" fmla="*/ 28319 w 57"/>
                <a:gd name="T13" fmla="*/ 43642 h 176"/>
                <a:gd name="T14" fmla="*/ 23484 w 57"/>
                <a:gd name="T15" fmla="*/ 50569 h 176"/>
                <a:gd name="T16" fmla="*/ 16577 w 57"/>
                <a:gd name="T17" fmla="*/ 57496 h 176"/>
                <a:gd name="T18" fmla="*/ 13123 w 57"/>
                <a:gd name="T19" fmla="*/ 64424 h 176"/>
                <a:gd name="T20" fmla="*/ 10361 w 57"/>
                <a:gd name="T21" fmla="*/ 69965 h 176"/>
                <a:gd name="T22" fmla="*/ 8288 w 57"/>
                <a:gd name="T23" fmla="*/ 74122 h 176"/>
                <a:gd name="T24" fmla="*/ 7598 w 57"/>
                <a:gd name="T25" fmla="*/ 81049 h 176"/>
                <a:gd name="T26" fmla="*/ 8979 w 57"/>
                <a:gd name="T27" fmla="*/ 89362 h 176"/>
                <a:gd name="T28" fmla="*/ 7598 w 57"/>
                <a:gd name="T29" fmla="*/ 97675 h 176"/>
                <a:gd name="T30" fmla="*/ 2763 w 57"/>
                <a:gd name="T31" fmla="*/ 105987 h 176"/>
                <a:gd name="T32" fmla="*/ 691 w 57"/>
                <a:gd name="T33" fmla="*/ 110144 h 176"/>
                <a:gd name="T34" fmla="*/ 0 w 57"/>
                <a:gd name="T35" fmla="*/ 121920 h 1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7"/>
                <a:gd name="T55" fmla="*/ 0 h 176"/>
                <a:gd name="T56" fmla="*/ 57 w 57"/>
                <a:gd name="T57" fmla="*/ 176 h 1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7" h="176">
                  <a:moveTo>
                    <a:pt x="55" y="0"/>
                  </a:moveTo>
                  <a:lnTo>
                    <a:pt x="57" y="4"/>
                  </a:lnTo>
                  <a:lnTo>
                    <a:pt x="52" y="14"/>
                  </a:lnTo>
                  <a:lnTo>
                    <a:pt x="53" y="23"/>
                  </a:lnTo>
                  <a:lnTo>
                    <a:pt x="50" y="38"/>
                  </a:lnTo>
                  <a:lnTo>
                    <a:pt x="47" y="51"/>
                  </a:lnTo>
                  <a:lnTo>
                    <a:pt x="41" y="63"/>
                  </a:lnTo>
                  <a:lnTo>
                    <a:pt x="34" y="73"/>
                  </a:lnTo>
                  <a:lnTo>
                    <a:pt x="24" y="83"/>
                  </a:lnTo>
                  <a:lnTo>
                    <a:pt x="19" y="93"/>
                  </a:lnTo>
                  <a:lnTo>
                    <a:pt x="15" y="101"/>
                  </a:lnTo>
                  <a:lnTo>
                    <a:pt x="12" y="107"/>
                  </a:lnTo>
                  <a:lnTo>
                    <a:pt x="11" y="117"/>
                  </a:lnTo>
                  <a:lnTo>
                    <a:pt x="13" y="129"/>
                  </a:lnTo>
                  <a:lnTo>
                    <a:pt x="11" y="141"/>
                  </a:lnTo>
                  <a:lnTo>
                    <a:pt x="4" y="153"/>
                  </a:lnTo>
                  <a:lnTo>
                    <a:pt x="1" y="159"/>
                  </a:lnTo>
                  <a:lnTo>
                    <a:pt x="0" y="176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4" name="Freeform 3229"/>
            <p:cNvSpPr>
              <a:spLocks/>
            </p:cNvSpPr>
            <p:nvPr/>
          </p:nvSpPr>
          <p:spPr bwMode="auto">
            <a:xfrm>
              <a:off x="5408295" y="2130425"/>
              <a:ext cx="6350" cy="20320"/>
            </a:xfrm>
            <a:custGeom>
              <a:avLst/>
              <a:gdLst>
                <a:gd name="T0" fmla="*/ 0 w 9"/>
                <a:gd name="T1" fmla="*/ 0 h 29"/>
                <a:gd name="T2" fmla="*/ 1411 w 9"/>
                <a:gd name="T3" fmla="*/ 6306 h 29"/>
                <a:gd name="T4" fmla="*/ 6350 w 9"/>
                <a:gd name="T5" fmla="*/ 14014 h 29"/>
                <a:gd name="T6" fmla="*/ 5644 w 9"/>
                <a:gd name="T7" fmla="*/ 18919 h 29"/>
                <a:gd name="T8" fmla="*/ 4939 w 9"/>
                <a:gd name="T9" fmla="*/ 2032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9"/>
                <a:gd name="T17" fmla="*/ 9 w 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9">
                  <a:moveTo>
                    <a:pt x="0" y="0"/>
                  </a:moveTo>
                  <a:lnTo>
                    <a:pt x="2" y="9"/>
                  </a:lnTo>
                  <a:lnTo>
                    <a:pt x="9" y="20"/>
                  </a:lnTo>
                  <a:lnTo>
                    <a:pt x="8" y="27"/>
                  </a:lnTo>
                  <a:lnTo>
                    <a:pt x="7" y="29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5" name="Freeform 3230"/>
            <p:cNvSpPr>
              <a:spLocks/>
            </p:cNvSpPr>
            <p:nvPr/>
          </p:nvSpPr>
          <p:spPr bwMode="auto">
            <a:xfrm>
              <a:off x="5349240" y="2194560"/>
              <a:ext cx="53975" cy="112395"/>
            </a:xfrm>
            <a:custGeom>
              <a:avLst/>
              <a:gdLst>
                <a:gd name="T0" fmla="*/ 53975 w 78"/>
                <a:gd name="T1" fmla="*/ 0 h 162"/>
                <a:gd name="T2" fmla="*/ 53975 w 78"/>
                <a:gd name="T3" fmla="*/ 0 h 162"/>
                <a:gd name="T4" fmla="*/ 37367 w 78"/>
                <a:gd name="T5" fmla="*/ 69380 h 162"/>
                <a:gd name="T6" fmla="*/ 34599 w 78"/>
                <a:gd name="T7" fmla="*/ 71461 h 162"/>
                <a:gd name="T8" fmla="*/ 33215 w 78"/>
                <a:gd name="T9" fmla="*/ 73542 h 162"/>
                <a:gd name="T10" fmla="*/ 31831 w 78"/>
                <a:gd name="T11" fmla="*/ 75624 h 162"/>
                <a:gd name="T12" fmla="*/ 31139 w 78"/>
                <a:gd name="T13" fmla="*/ 77705 h 162"/>
                <a:gd name="T14" fmla="*/ 29063 w 78"/>
                <a:gd name="T15" fmla="*/ 79093 h 162"/>
                <a:gd name="T16" fmla="*/ 27679 w 78"/>
                <a:gd name="T17" fmla="*/ 81174 h 162"/>
                <a:gd name="T18" fmla="*/ 26988 w 78"/>
                <a:gd name="T19" fmla="*/ 82562 h 162"/>
                <a:gd name="T20" fmla="*/ 26296 w 78"/>
                <a:gd name="T21" fmla="*/ 84643 h 162"/>
                <a:gd name="T22" fmla="*/ 25604 w 78"/>
                <a:gd name="T23" fmla="*/ 86031 h 162"/>
                <a:gd name="T24" fmla="*/ 24912 w 78"/>
                <a:gd name="T25" fmla="*/ 87418 h 162"/>
                <a:gd name="T26" fmla="*/ 24220 w 78"/>
                <a:gd name="T27" fmla="*/ 88806 h 162"/>
                <a:gd name="T28" fmla="*/ 19376 w 78"/>
                <a:gd name="T29" fmla="*/ 96438 h 162"/>
                <a:gd name="T30" fmla="*/ 17992 w 78"/>
                <a:gd name="T31" fmla="*/ 97825 h 162"/>
                <a:gd name="T32" fmla="*/ 16608 w 78"/>
                <a:gd name="T33" fmla="*/ 99907 h 162"/>
                <a:gd name="T34" fmla="*/ 14532 w 78"/>
                <a:gd name="T35" fmla="*/ 103376 h 162"/>
                <a:gd name="T36" fmla="*/ 13148 w 78"/>
                <a:gd name="T37" fmla="*/ 106151 h 162"/>
                <a:gd name="T38" fmla="*/ 12456 w 78"/>
                <a:gd name="T39" fmla="*/ 108232 h 162"/>
                <a:gd name="T40" fmla="*/ 11072 w 78"/>
                <a:gd name="T41" fmla="*/ 109620 h 162"/>
                <a:gd name="T42" fmla="*/ 6920 w 78"/>
                <a:gd name="T43" fmla="*/ 110314 h 162"/>
                <a:gd name="T44" fmla="*/ 2768 w 78"/>
                <a:gd name="T45" fmla="*/ 111007 h 162"/>
                <a:gd name="T46" fmla="*/ 1384 w 78"/>
                <a:gd name="T47" fmla="*/ 110314 h 162"/>
                <a:gd name="T48" fmla="*/ 0 w 78"/>
                <a:gd name="T49" fmla="*/ 112395 h 1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8"/>
                <a:gd name="T76" fmla="*/ 0 h 162"/>
                <a:gd name="T77" fmla="*/ 78 w 78"/>
                <a:gd name="T78" fmla="*/ 162 h 1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8" h="162">
                  <a:moveTo>
                    <a:pt x="78" y="0"/>
                  </a:moveTo>
                  <a:lnTo>
                    <a:pt x="78" y="0"/>
                  </a:lnTo>
                  <a:lnTo>
                    <a:pt x="54" y="100"/>
                  </a:lnTo>
                  <a:lnTo>
                    <a:pt x="50" y="103"/>
                  </a:lnTo>
                  <a:lnTo>
                    <a:pt x="48" y="106"/>
                  </a:lnTo>
                  <a:lnTo>
                    <a:pt x="46" y="109"/>
                  </a:lnTo>
                  <a:lnTo>
                    <a:pt x="45" y="112"/>
                  </a:lnTo>
                  <a:lnTo>
                    <a:pt x="42" y="114"/>
                  </a:lnTo>
                  <a:lnTo>
                    <a:pt x="40" y="117"/>
                  </a:lnTo>
                  <a:lnTo>
                    <a:pt x="39" y="119"/>
                  </a:lnTo>
                  <a:lnTo>
                    <a:pt x="38" y="122"/>
                  </a:lnTo>
                  <a:lnTo>
                    <a:pt x="37" y="124"/>
                  </a:lnTo>
                  <a:lnTo>
                    <a:pt x="36" y="126"/>
                  </a:lnTo>
                  <a:lnTo>
                    <a:pt x="35" y="128"/>
                  </a:lnTo>
                  <a:lnTo>
                    <a:pt x="28" y="139"/>
                  </a:lnTo>
                  <a:lnTo>
                    <a:pt x="26" y="141"/>
                  </a:lnTo>
                  <a:lnTo>
                    <a:pt x="24" y="144"/>
                  </a:lnTo>
                  <a:lnTo>
                    <a:pt x="21" y="149"/>
                  </a:lnTo>
                  <a:lnTo>
                    <a:pt x="19" y="153"/>
                  </a:lnTo>
                  <a:lnTo>
                    <a:pt x="18" y="156"/>
                  </a:lnTo>
                  <a:lnTo>
                    <a:pt x="16" y="158"/>
                  </a:lnTo>
                  <a:lnTo>
                    <a:pt x="10" y="159"/>
                  </a:lnTo>
                  <a:lnTo>
                    <a:pt x="4" y="160"/>
                  </a:lnTo>
                  <a:lnTo>
                    <a:pt x="2" y="159"/>
                  </a:lnTo>
                  <a:lnTo>
                    <a:pt x="0" y="162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6" name="Freeform 3231"/>
            <p:cNvSpPr>
              <a:spLocks/>
            </p:cNvSpPr>
            <p:nvPr/>
          </p:nvSpPr>
          <p:spPr bwMode="auto">
            <a:xfrm>
              <a:off x="5358765" y="2345055"/>
              <a:ext cx="2540" cy="22225"/>
            </a:xfrm>
            <a:custGeom>
              <a:avLst/>
              <a:gdLst>
                <a:gd name="T0" fmla="*/ 0 w 4"/>
                <a:gd name="T1" fmla="*/ 0 h 32"/>
                <a:gd name="T2" fmla="*/ 635 w 4"/>
                <a:gd name="T3" fmla="*/ 4167 h 32"/>
                <a:gd name="T4" fmla="*/ 2540 w 4"/>
                <a:gd name="T5" fmla="*/ 22225 h 32"/>
                <a:gd name="T6" fmla="*/ 0 60000 65536"/>
                <a:gd name="T7" fmla="*/ 0 60000 65536"/>
                <a:gd name="T8" fmla="*/ 0 60000 65536"/>
                <a:gd name="T9" fmla="*/ 0 w 4"/>
                <a:gd name="T10" fmla="*/ 0 h 32"/>
                <a:gd name="T11" fmla="*/ 4 w 4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2">
                  <a:moveTo>
                    <a:pt x="0" y="0"/>
                  </a:moveTo>
                  <a:lnTo>
                    <a:pt x="1" y="6"/>
                  </a:lnTo>
                  <a:lnTo>
                    <a:pt x="4" y="32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7" name="Freeform 3232"/>
            <p:cNvSpPr>
              <a:spLocks/>
            </p:cNvSpPr>
            <p:nvPr/>
          </p:nvSpPr>
          <p:spPr bwMode="auto">
            <a:xfrm>
              <a:off x="5260340" y="2376170"/>
              <a:ext cx="101600" cy="32385"/>
            </a:xfrm>
            <a:custGeom>
              <a:avLst/>
              <a:gdLst>
                <a:gd name="T0" fmla="*/ 101600 w 147"/>
                <a:gd name="T1" fmla="*/ 29629 h 47"/>
                <a:gd name="T2" fmla="*/ 69807 w 147"/>
                <a:gd name="T3" fmla="*/ 19293 h 47"/>
                <a:gd name="T4" fmla="*/ 45616 w 147"/>
                <a:gd name="T5" fmla="*/ 11714 h 47"/>
                <a:gd name="T6" fmla="*/ 6220 w 147"/>
                <a:gd name="T7" fmla="*/ 0 h 47"/>
                <a:gd name="T8" fmla="*/ 0 w 147"/>
                <a:gd name="T9" fmla="*/ 32385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47"/>
                <a:gd name="T17" fmla="*/ 147 w 147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47">
                  <a:moveTo>
                    <a:pt x="147" y="43"/>
                  </a:moveTo>
                  <a:lnTo>
                    <a:pt x="101" y="28"/>
                  </a:lnTo>
                  <a:lnTo>
                    <a:pt x="66" y="17"/>
                  </a:lnTo>
                  <a:lnTo>
                    <a:pt x="9" y="0"/>
                  </a:lnTo>
                  <a:lnTo>
                    <a:pt x="0" y="47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8" name="Freeform 3233"/>
            <p:cNvSpPr>
              <a:spLocks/>
            </p:cNvSpPr>
            <p:nvPr/>
          </p:nvSpPr>
          <p:spPr bwMode="auto">
            <a:xfrm>
              <a:off x="5248275" y="2452370"/>
              <a:ext cx="3810" cy="21590"/>
            </a:xfrm>
            <a:custGeom>
              <a:avLst/>
              <a:gdLst>
                <a:gd name="T0" fmla="*/ 3810 w 5"/>
                <a:gd name="T1" fmla="*/ 0 h 31"/>
                <a:gd name="T2" fmla="*/ 0 w 5"/>
                <a:gd name="T3" fmla="*/ 20894 h 31"/>
                <a:gd name="T4" fmla="*/ 0 w 5"/>
                <a:gd name="T5" fmla="*/ 21590 h 31"/>
                <a:gd name="T6" fmla="*/ 0 60000 65536"/>
                <a:gd name="T7" fmla="*/ 0 60000 65536"/>
                <a:gd name="T8" fmla="*/ 0 60000 65536"/>
                <a:gd name="T9" fmla="*/ 0 w 5"/>
                <a:gd name="T10" fmla="*/ 0 h 31"/>
                <a:gd name="T11" fmla="*/ 5 w 5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1">
                  <a:moveTo>
                    <a:pt x="5" y="0"/>
                  </a:moveTo>
                  <a:lnTo>
                    <a:pt x="0" y="30"/>
                  </a:lnTo>
                  <a:lnTo>
                    <a:pt x="0" y="31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89" name="Freeform 3234"/>
            <p:cNvSpPr>
              <a:spLocks/>
            </p:cNvSpPr>
            <p:nvPr/>
          </p:nvSpPr>
          <p:spPr bwMode="auto">
            <a:xfrm>
              <a:off x="5153025" y="2479675"/>
              <a:ext cx="68580" cy="81280"/>
            </a:xfrm>
            <a:custGeom>
              <a:avLst/>
              <a:gdLst>
                <a:gd name="T0" fmla="*/ 68580 w 99"/>
                <a:gd name="T1" fmla="*/ 10421 h 117"/>
                <a:gd name="T2" fmla="*/ 67887 w 99"/>
                <a:gd name="T3" fmla="*/ 10421 h 117"/>
                <a:gd name="T4" fmla="*/ 43642 w 99"/>
                <a:gd name="T5" fmla="*/ 4863 h 117"/>
                <a:gd name="T6" fmla="*/ 20089 w 99"/>
                <a:gd name="T7" fmla="*/ 0 h 117"/>
                <a:gd name="T8" fmla="*/ 13855 w 99"/>
                <a:gd name="T9" fmla="*/ 22925 h 117"/>
                <a:gd name="T10" fmla="*/ 6927 w 99"/>
                <a:gd name="T11" fmla="*/ 52797 h 117"/>
                <a:gd name="T12" fmla="*/ 4849 w 99"/>
                <a:gd name="T13" fmla="*/ 61134 h 117"/>
                <a:gd name="T14" fmla="*/ 0 w 99"/>
                <a:gd name="T15" fmla="*/ 81280 h 1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117"/>
                <a:gd name="T26" fmla="*/ 99 w 99"/>
                <a:gd name="T27" fmla="*/ 117 h 1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117">
                  <a:moveTo>
                    <a:pt x="99" y="15"/>
                  </a:moveTo>
                  <a:lnTo>
                    <a:pt x="98" y="15"/>
                  </a:lnTo>
                  <a:lnTo>
                    <a:pt x="63" y="7"/>
                  </a:lnTo>
                  <a:lnTo>
                    <a:pt x="29" y="0"/>
                  </a:lnTo>
                  <a:lnTo>
                    <a:pt x="20" y="33"/>
                  </a:lnTo>
                  <a:lnTo>
                    <a:pt x="10" y="76"/>
                  </a:lnTo>
                  <a:lnTo>
                    <a:pt x="7" y="88"/>
                  </a:lnTo>
                  <a:lnTo>
                    <a:pt x="0" y="117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0" name="Freeform 3235"/>
            <p:cNvSpPr>
              <a:spLocks/>
            </p:cNvSpPr>
            <p:nvPr/>
          </p:nvSpPr>
          <p:spPr bwMode="auto">
            <a:xfrm>
              <a:off x="5135880" y="2603500"/>
              <a:ext cx="5715" cy="21590"/>
            </a:xfrm>
            <a:custGeom>
              <a:avLst/>
              <a:gdLst>
                <a:gd name="T0" fmla="*/ 5715 w 8"/>
                <a:gd name="T1" fmla="*/ 0 h 31"/>
                <a:gd name="T2" fmla="*/ 4286 w 8"/>
                <a:gd name="T3" fmla="*/ 7661 h 31"/>
                <a:gd name="T4" fmla="*/ 0 w 8"/>
                <a:gd name="T5" fmla="*/ 21590 h 31"/>
                <a:gd name="T6" fmla="*/ 0 60000 65536"/>
                <a:gd name="T7" fmla="*/ 0 60000 65536"/>
                <a:gd name="T8" fmla="*/ 0 60000 65536"/>
                <a:gd name="T9" fmla="*/ 0 w 8"/>
                <a:gd name="T10" fmla="*/ 0 h 31"/>
                <a:gd name="T11" fmla="*/ 8 w 8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31">
                  <a:moveTo>
                    <a:pt x="8" y="0"/>
                  </a:moveTo>
                  <a:lnTo>
                    <a:pt x="6" y="11"/>
                  </a:lnTo>
                  <a:lnTo>
                    <a:pt x="0" y="31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1" name="Freeform 3236"/>
            <p:cNvSpPr>
              <a:spLocks/>
            </p:cNvSpPr>
            <p:nvPr/>
          </p:nvSpPr>
          <p:spPr bwMode="auto">
            <a:xfrm>
              <a:off x="5031740" y="2668270"/>
              <a:ext cx="92710" cy="26035"/>
            </a:xfrm>
            <a:custGeom>
              <a:avLst/>
              <a:gdLst>
                <a:gd name="T0" fmla="*/ 92710 w 134"/>
                <a:gd name="T1" fmla="*/ 0 h 37"/>
                <a:gd name="T2" fmla="*/ 85099 w 134"/>
                <a:gd name="T3" fmla="*/ 26035 h 37"/>
                <a:gd name="T4" fmla="*/ 50506 w 134"/>
                <a:gd name="T5" fmla="*/ 15480 h 37"/>
                <a:gd name="T6" fmla="*/ 18680 w 134"/>
                <a:gd name="T7" fmla="*/ 5629 h 37"/>
                <a:gd name="T8" fmla="*/ 4151 w 134"/>
                <a:gd name="T9" fmla="*/ 3518 h 37"/>
                <a:gd name="T10" fmla="*/ 0 w 134"/>
                <a:gd name="T11" fmla="*/ 25331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4"/>
                <a:gd name="T19" fmla="*/ 0 h 37"/>
                <a:gd name="T20" fmla="*/ 134 w 134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4" h="37">
                  <a:moveTo>
                    <a:pt x="134" y="0"/>
                  </a:moveTo>
                  <a:lnTo>
                    <a:pt x="123" y="37"/>
                  </a:lnTo>
                  <a:lnTo>
                    <a:pt x="73" y="22"/>
                  </a:lnTo>
                  <a:lnTo>
                    <a:pt x="27" y="8"/>
                  </a:lnTo>
                  <a:lnTo>
                    <a:pt x="6" y="5"/>
                  </a:lnTo>
                  <a:lnTo>
                    <a:pt x="0" y="36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2" name="Freeform 3237"/>
            <p:cNvSpPr>
              <a:spLocks/>
            </p:cNvSpPr>
            <p:nvPr/>
          </p:nvSpPr>
          <p:spPr bwMode="auto">
            <a:xfrm>
              <a:off x="5018405" y="2734945"/>
              <a:ext cx="3175" cy="22225"/>
            </a:xfrm>
            <a:custGeom>
              <a:avLst/>
              <a:gdLst>
                <a:gd name="T0" fmla="*/ 3175 w 5"/>
                <a:gd name="T1" fmla="*/ 0 h 32"/>
                <a:gd name="T2" fmla="*/ 1905 w 5"/>
                <a:gd name="T3" fmla="*/ 13891 h 32"/>
                <a:gd name="T4" fmla="*/ 0 w 5"/>
                <a:gd name="T5" fmla="*/ 22225 h 32"/>
                <a:gd name="T6" fmla="*/ 0 60000 65536"/>
                <a:gd name="T7" fmla="*/ 0 60000 65536"/>
                <a:gd name="T8" fmla="*/ 0 60000 65536"/>
                <a:gd name="T9" fmla="*/ 0 w 5"/>
                <a:gd name="T10" fmla="*/ 0 h 32"/>
                <a:gd name="T11" fmla="*/ 5 w 5"/>
                <a:gd name="T12" fmla="*/ 32 h 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2">
                  <a:moveTo>
                    <a:pt x="5" y="0"/>
                  </a:moveTo>
                  <a:lnTo>
                    <a:pt x="3" y="20"/>
                  </a:lnTo>
                  <a:lnTo>
                    <a:pt x="0" y="32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3" name="Freeform 3238"/>
            <p:cNvSpPr>
              <a:spLocks/>
            </p:cNvSpPr>
            <p:nvPr/>
          </p:nvSpPr>
          <p:spPr bwMode="auto">
            <a:xfrm>
              <a:off x="4980305" y="2800350"/>
              <a:ext cx="28575" cy="130810"/>
            </a:xfrm>
            <a:custGeom>
              <a:avLst/>
              <a:gdLst>
                <a:gd name="T0" fmla="*/ 28575 w 41"/>
                <a:gd name="T1" fmla="*/ 0 h 188"/>
                <a:gd name="T2" fmla="*/ 27181 w 41"/>
                <a:gd name="T3" fmla="*/ 4871 h 188"/>
                <a:gd name="T4" fmla="*/ 18121 w 41"/>
                <a:gd name="T5" fmla="*/ 52881 h 188"/>
                <a:gd name="T6" fmla="*/ 8363 w 41"/>
                <a:gd name="T7" fmla="*/ 97412 h 188"/>
                <a:gd name="T8" fmla="*/ 0 w 41"/>
                <a:gd name="T9" fmla="*/ 13081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188"/>
                <a:gd name="T17" fmla="*/ 41 w 41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188">
                  <a:moveTo>
                    <a:pt x="41" y="0"/>
                  </a:moveTo>
                  <a:lnTo>
                    <a:pt x="39" y="7"/>
                  </a:lnTo>
                  <a:lnTo>
                    <a:pt x="26" y="76"/>
                  </a:lnTo>
                  <a:lnTo>
                    <a:pt x="12" y="140"/>
                  </a:lnTo>
                  <a:lnTo>
                    <a:pt x="0" y="188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4" name="Freeform 3239"/>
            <p:cNvSpPr>
              <a:spLocks/>
            </p:cNvSpPr>
            <p:nvPr/>
          </p:nvSpPr>
          <p:spPr bwMode="auto">
            <a:xfrm>
              <a:off x="4966335" y="2974340"/>
              <a:ext cx="4445" cy="21590"/>
            </a:xfrm>
            <a:custGeom>
              <a:avLst/>
              <a:gdLst>
                <a:gd name="T0" fmla="*/ 4445 w 6"/>
                <a:gd name="T1" fmla="*/ 0 h 31"/>
                <a:gd name="T2" fmla="*/ 1482 w 6"/>
                <a:gd name="T3" fmla="*/ 14625 h 31"/>
                <a:gd name="T4" fmla="*/ 0 w 6"/>
                <a:gd name="T5" fmla="*/ 21590 h 31"/>
                <a:gd name="T6" fmla="*/ 0 60000 65536"/>
                <a:gd name="T7" fmla="*/ 0 60000 65536"/>
                <a:gd name="T8" fmla="*/ 0 60000 65536"/>
                <a:gd name="T9" fmla="*/ 0 w 6"/>
                <a:gd name="T10" fmla="*/ 0 h 31"/>
                <a:gd name="T11" fmla="*/ 6 w 6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1">
                  <a:moveTo>
                    <a:pt x="6" y="0"/>
                  </a:moveTo>
                  <a:lnTo>
                    <a:pt x="2" y="21"/>
                  </a:lnTo>
                  <a:lnTo>
                    <a:pt x="0" y="31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5" name="Freeform 3240"/>
            <p:cNvSpPr>
              <a:spLocks/>
            </p:cNvSpPr>
            <p:nvPr/>
          </p:nvSpPr>
          <p:spPr bwMode="auto">
            <a:xfrm>
              <a:off x="5003800" y="2998470"/>
              <a:ext cx="83185" cy="81280"/>
            </a:xfrm>
            <a:custGeom>
              <a:avLst/>
              <a:gdLst>
                <a:gd name="T0" fmla="*/ 0 w 120"/>
                <a:gd name="T1" fmla="*/ 6947 h 117"/>
                <a:gd name="T2" fmla="*/ 1386 w 120"/>
                <a:gd name="T3" fmla="*/ 6947 h 117"/>
                <a:gd name="T4" fmla="*/ 4852 w 120"/>
                <a:gd name="T5" fmla="*/ 4168 h 117"/>
                <a:gd name="T6" fmla="*/ 8319 w 120"/>
                <a:gd name="T7" fmla="*/ 2779 h 117"/>
                <a:gd name="T8" fmla="*/ 11091 w 120"/>
                <a:gd name="T9" fmla="*/ 2779 h 117"/>
                <a:gd name="T10" fmla="*/ 13171 w 120"/>
                <a:gd name="T11" fmla="*/ 2084 h 117"/>
                <a:gd name="T12" fmla="*/ 17330 w 120"/>
                <a:gd name="T13" fmla="*/ 695 h 117"/>
                <a:gd name="T14" fmla="*/ 20103 w 120"/>
                <a:gd name="T15" fmla="*/ 0 h 117"/>
                <a:gd name="T16" fmla="*/ 23569 w 120"/>
                <a:gd name="T17" fmla="*/ 695 h 117"/>
                <a:gd name="T18" fmla="*/ 24956 w 120"/>
                <a:gd name="T19" fmla="*/ 2779 h 117"/>
                <a:gd name="T20" fmla="*/ 24956 w 120"/>
                <a:gd name="T21" fmla="*/ 4863 h 117"/>
                <a:gd name="T22" fmla="*/ 24262 w 120"/>
                <a:gd name="T23" fmla="*/ 6252 h 117"/>
                <a:gd name="T24" fmla="*/ 24956 w 120"/>
                <a:gd name="T25" fmla="*/ 9726 h 117"/>
                <a:gd name="T26" fmla="*/ 27728 w 120"/>
                <a:gd name="T27" fmla="*/ 13199 h 117"/>
                <a:gd name="T28" fmla="*/ 33967 w 120"/>
                <a:gd name="T29" fmla="*/ 17368 h 117"/>
                <a:gd name="T30" fmla="*/ 69321 w 120"/>
                <a:gd name="T31" fmla="*/ 38209 h 117"/>
                <a:gd name="T32" fmla="*/ 73480 w 120"/>
                <a:gd name="T33" fmla="*/ 53492 h 117"/>
                <a:gd name="T34" fmla="*/ 79719 w 120"/>
                <a:gd name="T35" fmla="*/ 74333 h 117"/>
                <a:gd name="T36" fmla="*/ 83185 w 120"/>
                <a:gd name="T37" fmla="*/ 81280 h 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0"/>
                <a:gd name="T58" fmla="*/ 0 h 117"/>
                <a:gd name="T59" fmla="*/ 120 w 120"/>
                <a:gd name="T60" fmla="*/ 117 h 1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0" h="117">
                  <a:moveTo>
                    <a:pt x="0" y="10"/>
                  </a:moveTo>
                  <a:lnTo>
                    <a:pt x="2" y="10"/>
                  </a:lnTo>
                  <a:lnTo>
                    <a:pt x="7" y="6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5" y="9"/>
                  </a:lnTo>
                  <a:lnTo>
                    <a:pt x="36" y="14"/>
                  </a:lnTo>
                  <a:lnTo>
                    <a:pt x="40" y="19"/>
                  </a:lnTo>
                  <a:lnTo>
                    <a:pt x="49" y="25"/>
                  </a:lnTo>
                  <a:lnTo>
                    <a:pt x="100" y="55"/>
                  </a:lnTo>
                  <a:lnTo>
                    <a:pt x="106" y="77"/>
                  </a:lnTo>
                  <a:lnTo>
                    <a:pt x="115" y="107"/>
                  </a:lnTo>
                  <a:lnTo>
                    <a:pt x="120" y="117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6" name="Freeform 3241"/>
            <p:cNvSpPr>
              <a:spLocks/>
            </p:cNvSpPr>
            <p:nvPr/>
          </p:nvSpPr>
          <p:spPr bwMode="auto">
            <a:xfrm>
              <a:off x="5108575" y="3118485"/>
              <a:ext cx="10795" cy="19050"/>
            </a:xfrm>
            <a:custGeom>
              <a:avLst/>
              <a:gdLst>
                <a:gd name="T0" fmla="*/ 0 w 16"/>
                <a:gd name="T1" fmla="*/ 0 h 27"/>
                <a:gd name="T2" fmla="*/ 1349 w 16"/>
                <a:gd name="T3" fmla="*/ 2117 h 27"/>
                <a:gd name="T4" fmla="*/ 10795 w 16"/>
                <a:gd name="T5" fmla="*/ 19050 h 27"/>
                <a:gd name="T6" fmla="*/ 0 60000 65536"/>
                <a:gd name="T7" fmla="*/ 0 60000 65536"/>
                <a:gd name="T8" fmla="*/ 0 60000 65536"/>
                <a:gd name="T9" fmla="*/ 0 w 16"/>
                <a:gd name="T10" fmla="*/ 0 h 27"/>
                <a:gd name="T11" fmla="*/ 16 w 1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7">
                  <a:moveTo>
                    <a:pt x="0" y="0"/>
                  </a:moveTo>
                  <a:lnTo>
                    <a:pt x="2" y="3"/>
                  </a:lnTo>
                  <a:lnTo>
                    <a:pt x="16" y="27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7" name="Freeform 3242"/>
            <p:cNvSpPr>
              <a:spLocks/>
            </p:cNvSpPr>
            <p:nvPr/>
          </p:nvSpPr>
          <p:spPr bwMode="auto">
            <a:xfrm>
              <a:off x="5135245" y="3178810"/>
              <a:ext cx="85090" cy="92710"/>
            </a:xfrm>
            <a:custGeom>
              <a:avLst/>
              <a:gdLst>
                <a:gd name="T0" fmla="*/ 0 w 123"/>
                <a:gd name="T1" fmla="*/ 0 h 133"/>
                <a:gd name="T2" fmla="*/ 8301 w 123"/>
                <a:gd name="T3" fmla="*/ 30671 h 133"/>
                <a:gd name="T4" fmla="*/ 9685 w 123"/>
                <a:gd name="T5" fmla="*/ 36945 h 133"/>
                <a:gd name="T6" fmla="*/ 48425 w 123"/>
                <a:gd name="T7" fmla="*/ 74586 h 133"/>
                <a:gd name="T8" fmla="*/ 50501 w 123"/>
                <a:gd name="T9" fmla="*/ 76677 h 133"/>
                <a:gd name="T10" fmla="*/ 65720 w 123"/>
                <a:gd name="T11" fmla="*/ 83648 h 133"/>
                <a:gd name="T12" fmla="*/ 85090 w 123"/>
                <a:gd name="T13" fmla="*/ 9271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133"/>
                <a:gd name="T23" fmla="*/ 123 w 123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133">
                  <a:moveTo>
                    <a:pt x="0" y="0"/>
                  </a:moveTo>
                  <a:lnTo>
                    <a:pt x="12" y="44"/>
                  </a:lnTo>
                  <a:lnTo>
                    <a:pt x="14" y="53"/>
                  </a:lnTo>
                  <a:lnTo>
                    <a:pt x="70" y="107"/>
                  </a:lnTo>
                  <a:lnTo>
                    <a:pt x="73" y="110"/>
                  </a:lnTo>
                  <a:lnTo>
                    <a:pt x="95" y="120"/>
                  </a:lnTo>
                  <a:lnTo>
                    <a:pt x="123" y="133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8" name="Freeform 3243"/>
            <p:cNvSpPr>
              <a:spLocks/>
            </p:cNvSpPr>
            <p:nvPr/>
          </p:nvSpPr>
          <p:spPr bwMode="auto">
            <a:xfrm>
              <a:off x="5257165" y="3289935"/>
              <a:ext cx="22225" cy="1270"/>
            </a:xfrm>
            <a:custGeom>
              <a:avLst/>
              <a:gdLst>
                <a:gd name="T0" fmla="*/ 0 w 32"/>
                <a:gd name="T1" fmla="*/ 0 h 1"/>
                <a:gd name="T2" fmla="*/ 6945 w 32"/>
                <a:gd name="T3" fmla="*/ 0 h 1"/>
                <a:gd name="T4" fmla="*/ 22225 w 32"/>
                <a:gd name="T5" fmla="*/ 1270 h 1"/>
                <a:gd name="T6" fmla="*/ 0 60000 65536"/>
                <a:gd name="T7" fmla="*/ 0 60000 65536"/>
                <a:gd name="T8" fmla="*/ 0 60000 65536"/>
                <a:gd name="T9" fmla="*/ 0 w 32"/>
                <a:gd name="T10" fmla="*/ 0 h 1"/>
                <a:gd name="T11" fmla="*/ 32 w 3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1">
                  <a:moveTo>
                    <a:pt x="0" y="0"/>
                  </a:moveTo>
                  <a:lnTo>
                    <a:pt x="10" y="0"/>
                  </a:lnTo>
                  <a:lnTo>
                    <a:pt x="32" y="1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99" name="Freeform 3244"/>
            <p:cNvSpPr>
              <a:spLocks/>
            </p:cNvSpPr>
            <p:nvPr/>
          </p:nvSpPr>
          <p:spPr bwMode="auto">
            <a:xfrm>
              <a:off x="5323840" y="3293110"/>
              <a:ext cx="105410" cy="52705"/>
            </a:xfrm>
            <a:custGeom>
              <a:avLst/>
              <a:gdLst>
                <a:gd name="T0" fmla="*/ 0 w 152"/>
                <a:gd name="T1" fmla="*/ 0 h 76"/>
                <a:gd name="T2" fmla="*/ 2080 w 152"/>
                <a:gd name="T3" fmla="*/ 0 h 76"/>
                <a:gd name="T4" fmla="*/ 28433 w 152"/>
                <a:gd name="T5" fmla="*/ 693 h 76"/>
                <a:gd name="T6" fmla="*/ 49238 w 152"/>
                <a:gd name="T7" fmla="*/ 1387 h 76"/>
                <a:gd name="T8" fmla="*/ 54092 w 152"/>
                <a:gd name="T9" fmla="*/ 0 h 76"/>
                <a:gd name="T10" fmla="*/ 69349 w 152"/>
                <a:gd name="T11" fmla="*/ 16644 h 76"/>
                <a:gd name="T12" fmla="*/ 68655 w 152"/>
                <a:gd name="T13" fmla="*/ 27739 h 76"/>
                <a:gd name="T14" fmla="*/ 73510 w 152"/>
                <a:gd name="T15" fmla="*/ 34674 h 76"/>
                <a:gd name="T16" fmla="*/ 95008 w 152"/>
                <a:gd name="T17" fmla="*/ 46464 h 76"/>
                <a:gd name="T18" fmla="*/ 105410 w 152"/>
                <a:gd name="T19" fmla="*/ 52705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2"/>
                <a:gd name="T31" fmla="*/ 0 h 76"/>
                <a:gd name="T32" fmla="*/ 152 w 152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2" h="76">
                  <a:moveTo>
                    <a:pt x="0" y="0"/>
                  </a:moveTo>
                  <a:lnTo>
                    <a:pt x="3" y="0"/>
                  </a:lnTo>
                  <a:lnTo>
                    <a:pt x="41" y="1"/>
                  </a:lnTo>
                  <a:lnTo>
                    <a:pt x="71" y="2"/>
                  </a:lnTo>
                  <a:lnTo>
                    <a:pt x="78" y="0"/>
                  </a:lnTo>
                  <a:lnTo>
                    <a:pt x="100" y="24"/>
                  </a:lnTo>
                  <a:lnTo>
                    <a:pt x="99" y="40"/>
                  </a:lnTo>
                  <a:lnTo>
                    <a:pt x="106" y="50"/>
                  </a:lnTo>
                  <a:lnTo>
                    <a:pt x="137" y="67"/>
                  </a:lnTo>
                  <a:lnTo>
                    <a:pt x="152" y="76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0" name="Freeform 3245"/>
            <p:cNvSpPr>
              <a:spLocks/>
            </p:cNvSpPr>
            <p:nvPr/>
          </p:nvSpPr>
          <p:spPr bwMode="auto">
            <a:xfrm>
              <a:off x="5466715" y="3368675"/>
              <a:ext cx="19685" cy="9525"/>
            </a:xfrm>
            <a:custGeom>
              <a:avLst/>
              <a:gdLst>
                <a:gd name="T0" fmla="*/ 0 w 29"/>
                <a:gd name="T1" fmla="*/ 0 h 14"/>
                <a:gd name="T2" fmla="*/ 4752 w 29"/>
                <a:gd name="T3" fmla="*/ 4082 h 14"/>
                <a:gd name="T4" fmla="*/ 19685 w 29"/>
                <a:gd name="T5" fmla="*/ 9525 h 14"/>
                <a:gd name="T6" fmla="*/ 0 60000 65536"/>
                <a:gd name="T7" fmla="*/ 0 60000 65536"/>
                <a:gd name="T8" fmla="*/ 0 60000 65536"/>
                <a:gd name="T9" fmla="*/ 0 w 29"/>
                <a:gd name="T10" fmla="*/ 0 h 14"/>
                <a:gd name="T11" fmla="*/ 29 w 29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14">
                  <a:moveTo>
                    <a:pt x="0" y="0"/>
                  </a:moveTo>
                  <a:lnTo>
                    <a:pt x="7" y="6"/>
                  </a:lnTo>
                  <a:lnTo>
                    <a:pt x="29" y="14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1" name="Freeform 3246"/>
            <p:cNvSpPr>
              <a:spLocks/>
            </p:cNvSpPr>
            <p:nvPr/>
          </p:nvSpPr>
          <p:spPr bwMode="auto">
            <a:xfrm>
              <a:off x="5497195" y="3397250"/>
              <a:ext cx="39370" cy="120650"/>
            </a:xfrm>
            <a:custGeom>
              <a:avLst/>
              <a:gdLst>
                <a:gd name="T0" fmla="*/ 29009 w 57"/>
                <a:gd name="T1" fmla="*/ 0 h 174"/>
                <a:gd name="T2" fmla="*/ 39370 w 57"/>
                <a:gd name="T3" fmla="*/ 6934 h 174"/>
                <a:gd name="T4" fmla="*/ 31082 w 57"/>
                <a:gd name="T5" fmla="*/ 31896 h 174"/>
                <a:gd name="T6" fmla="*/ 23484 w 57"/>
                <a:gd name="T7" fmla="*/ 54084 h 174"/>
                <a:gd name="T8" fmla="*/ 14505 w 57"/>
                <a:gd name="T9" fmla="*/ 79740 h 174"/>
                <a:gd name="T10" fmla="*/ 6216 w 57"/>
                <a:gd name="T11" fmla="*/ 102622 h 174"/>
                <a:gd name="T12" fmla="*/ 3454 w 57"/>
                <a:gd name="T13" fmla="*/ 111636 h 174"/>
                <a:gd name="T14" fmla="*/ 0 w 57"/>
                <a:gd name="T15" fmla="*/ 120650 h 1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74"/>
                <a:gd name="T26" fmla="*/ 57 w 57"/>
                <a:gd name="T27" fmla="*/ 174 h 1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74">
                  <a:moveTo>
                    <a:pt x="42" y="0"/>
                  </a:moveTo>
                  <a:lnTo>
                    <a:pt x="57" y="10"/>
                  </a:lnTo>
                  <a:lnTo>
                    <a:pt x="45" y="46"/>
                  </a:lnTo>
                  <a:lnTo>
                    <a:pt x="34" y="78"/>
                  </a:lnTo>
                  <a:lnTo>
                    <a:pt x="21" y="115"/>
                  </a:lnTo>
                  <a:lnTo>
                    <a:pt x="9" y="148"/>
                  </a:lnTo>
                  <a:lnTo>
                    <a:pt x="5" y="161"/>
                  </a:lnTo>
                  <a:lnTo>
                    <a:pt x="0" y="174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2" name="Freeform 3247"/>
            <p:cNvSpPr>
              <a:spLocks/>
            </p:cNvSpPr>
            <p:nvPr/>
          </p:nvSpPr>
          <p:spPr bwMode="auto">
            <a:xfrm>
              <a:off x="5476240" y="3560445"/>
              <a:ext cx="6985" cy="21590"/>
            </a:xfrm>
            <a:custGeom>
              <a:avLst/>
              <a:gdLst>
                <a:gd name="T0" fmla="*/ 6985 w 10"/>
                <a:gd name="T1" fmla="*/ 0 h 31"/>
                <a:gd name="T2" fmla="*/ 2794 w 10"/>
                <a:gd name="T3" fmla="*/ 13233 h 31"/>
                <a:gd name="T4" fmla="*/ 0 w 10"/>
                <a:gd name="T5" fmla="*/ 21590 h 31"/>
                <a:gd name="T6" fmla="*/ 0 60000 65536"/>
                <a:gd name="T7" fmla="*/ 0 60000 65536"/>
                <a:gd name="T8" fmla="*/ 0 60000 65536"/>
                <a:gd name="T9" fmla="*/ 0 w 10"/>
                <a:gd name="T10" fmla="*/ 0 h 31"/>
                <a:gd name="T11" fmla="*/ 10 w 10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31">
                  <a:moveTo>
                    <a:pt x="10" y="0"/>
                  </a:moveTo>
                  <a:lnTo>
                    <a:pt x="4" y="19"/>
                  </a:lnTo>
                  <a:lnTo>
                    <a:pt x="0" y="31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3" name="Freeform 3248"/>
            <p:cNvSpPr>
              <a:spLocks/>
            </p:cNvSpPr>
            <p:nvPr/>
          </p:nvSpPr>
          <p:spPr bwMode="auto">
            <a:xfrm>
              <a:off x="5491480" y="3614420"/>
              <a:ext cx="57785" cy="98425"/>
            </a:xfrm>
            <a:custGeom>
              <a:avLst/>
              <a:gdLst>
                <a:gd name="T0" fmla="*/ 0 w 83"/>
                <a:gd name="T1" fmla="*/ 0 h 141"/>
                <a:gd name="T2" fmla="*/ 4177 w 83"/>
                <a:gd name="T3" fmla="*/ 3490 h 141"/>
                <a:gd name="T4" fmla="*/ 57785 w 83"/>
                <a:gd name="T5" fmla="*/ 42581 h 141"/>
                <a:gd name="T6" fmla="*/ 47342 w 83"/>
                <a:gd name="T7" fmla="*/ 69805 h 141"/>
                <a:gd name="T8" fmla="*/ 45253 w 83"/>
                <a:gd name="T9" fmla="*/ 73993 h 141"/>
                <a:gd name="T10" fmla="*/ 44557 w 83"/>
                <a:gd name="T11" fmla="*/ 78182 h 141"/>
                <a:gd name="T12" fmla="*/ 43861 w 83"/>
                <a:gd name="T13" fmla="*/ 80974 h 141"/>
                <a:gd name="T14" fmla="*/ 41076 w 83"/>
                <a:gd name="T15" fmla="*/ 82370 h 141"/>
                <a:gd name="T16" fmla="*/ 38291 w 83"/>
                <a:gd name="T17" fmla="*/ 85162 h 141"/>
                <a:gd name="T18" fmla="*/ 36899 w 83"/>
                <a:gd name="T19" fmla="*/ 87954 h 141"/>
                <a:gd name="T20" fmla="*/ 35506 w 83"/>
                <a:gd name="T21" fmla="*/ 89350 h 141"/>
                <a:gd name="T22" fmla="*/ 35506 w 83"/>
                <a:gd name="T23" fmla="*/ 90746 h 141"/>
                <a:gd name="T24" fmla="*/ 36203 w 83"/>
                <a:gd name="T25" fmla="*/ 94237 h 141"/>
                <a:gd name="T26" fmla="*/ 35506 w 83"/>
                <a:gd name="T27" fmla="*/ 96331 h 141"/>
                <a:gd name="T28" fmla="*/ 34810 w 83"/>
                <a:gd name="T29" fmla="*/ 98425 h 1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141"/>
                <a:gd name="T47" fmla="*/ 83 w 83"/>
                <a:gd name="T48" fmla="*/ 141 h 1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141">
                  <a:moveTo>
                    <a:pt x="0" y="0"/>
                  </a:moveTo>
                  <a:lnTo>
                    <a:pt x="6" y="5"/>
                  </a:lnTo>
                  <a:lnTo>
                    <a:pt x="83" y="61"/>
                  </a:lnTo>
                  <a:lnTo>
                    <a:pt x="68" y="100"/>
                  </a:lnTo>
                  <a:lnTo>
                    <a:pt x="65" y="106"/>
                  </a:lnTo>
                  <a:lnTo>
                    <a:pt x="64" y="112"/>
                  </a:lnTo>
                  <a:lnTo>
                    <a:pt x="63" y="116"/>
                  </a:lnTo>
                  <a:lnTo>
                    <a:pt x="59" y="118"/>
                  </a:lnTo>
                  <a:lnTo>
                    <a:pt x="55" y="122"/>
                  </a:lnTo>
                  <a:lnTo>
                    <a:pt x="53" y="126"/>
                  </a:lnTo>
                  <a:lnTo>
                    <a:pt x="51" y="128"/>
                  </a:lnTo>
                  <a:lnTo>
                    <a:pt x="51" y="130"/>
                  </a:lnTo>
                  <a:lnTo>
                    <a:pt x="52" y="135"/>
                  </a:lnTo>
                  <a:lnTo>
                    <a:pt x="51" y="138"/>
                  </a:lnTo>
                  <a:lnTo>
                    <a:pt x="50" y="141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4" name="Freeform 3249"/>
            <p:cNvSpPr>
              <a:spLocks/>
            </p:cNvSpPr>
            <p:nvPr/>
          </p:nvSpPr>
          <p:spPr bwMode="auto">
            <a:xfrm>
              <a:off x="5465445" y="3721735"/>
              <a:ext cx="20320" cy="3175"/>
            </a:xfrm>
            <a:custGeom>
              <a:avLst/>
              <a:gdLst>
                <a:gd name="T0" fmla="*/ 20320 w 30"/>
                <a:gd name="T1" fmla="*/ 0 h 5"/>
                <a:gd name="T2" fmla="*/ 0 w 30"/>
                <a:gd name="T3" fmla="*/ 1905 h 5"/>
                <a:gd name="T4" fmla="*/ 0 w 30"/>
                <a:gd name="T5" fmla="*/ 3175 h 5"/>
                <a:gd name="T6" fmla="*/ 0 60000 65536"/>
                <a:gd name="T7" fmla="*/ 0 60000 65536"/>
                <a:gd name="T8" fmla="*/ 0 60000 65536"/>
                <a:gd name="T9" fmla="*/ 0 w 30"/>
                <a:gd name="T10" fmla="*/ 0 h 5"/>
                <a:gd name="T11" fmla="*/ 30 w 30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5">
                  <a:moveTo>
                    <a:pt x="30" y="0"/>
                  </a:moveTo>
                  <a:lnTo>
                    <a:pt x="0" y="3"/>
                  </a:lnTo>
                  <a:lnTo>
                    <a:pt x="0" y="5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5" name="Freeform 3250"/>
            <p:cNvSpPr>
              <a:spLocks/>
            </p:cNvSpPr>
            <p:nvPr/>
          </p:nvSpPr>
          <p:spPr bwMode="auto">
            <a:xfrm>
              <a:off x="5468620" y="3769360"/>
              <a:ext cx="20320" cy="127635"/>
            </a:xfrm>
            <a:custGeom>
              <a:avLst/>
              <a:gdLst>
                <a:gd name="T0" fmla="*/ 701 w 29"/>
                <a:gd name="T1" fmla="*/ 0 h 183"/>
                <a:gd name="T2" fmla="*/ 4204 w 29"/>
                <a:gd name="T3" fmla="*/ 36268 h 183"/>
                <a:gd name="T4" fmla="*/ 0 w 29"/>
                <a:gd name="T5" fmla="*/ 36965 h 183"/>
                <a:gd name="T6" fmla="*/ 14714 w 29"/>
                <a:gd name="T7" fmla="*/ 103921 h 183"/>
                <a:gd name="T8" fmla="*/ 20320 w 29"/>
                <a:gd name="T9" fmla="*/ 127635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183"/>
                <a:gd name="T17" fmla="*/ 29 w 29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183">
                  <a:moveTo>
                    <a:pt x="1" y="0"/>
                  </a:moveTo>
                  <a:lnTo>
                    <a:pt x="6" y="52"/>
                  </a:lnTo>
                  <a:lnTo>
                    <a:pt x="0" y="53"/>
                  </a:lnTo>
                  <a:lnTo>
                    <a:pt x="21" y="149"/>
                  </a:lnTo>
                  <a:lnTo>
                    <a:pt x="29" y="183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6" name="Freeform 3251"/>
            <p:cNvSpPr>
              <a:spLocks/>
            </p:cNvSpPr>
            <p:nvPr/>
          </p:nvSpPr>
          <p:spPr bwMode="auto">
            <a:xfrm>
              <a:off x="5517515" y="3910965"/>
              <a:ext cx="3175" cy="20955"/>
            </a:xfrm>
            <a:custGeom>
              <a:avLst/>
              <a:gdLst>
                <a:gd name="T0" fmla="*/ 0 w 4"/>
                <a:gd name="T1" fmla="*/ 0 h 31"/>
                <a:gd name="T2" fmla="*/ 1588 w 4"/>
                <a:gd name="T3" fmla="*/ 9464 h 31"/>
                <a:gd name="T4" fmla="*/ 3175 w 4"/>
                <a:gd name="T5" fmla="*/ 20955 h 31"/>
                <a:gd name="T6" fmla="*/ 0 60000 65536"/>
                <a:gd name="T7" fmla="*/ 0 60000 65536"/>
                <a:gd name="T8" fmla="*/ 0 60000 65536"/>
                <a:gd name="T9" fmla="*/ 0 w 4"/>
                <a:gd name="T10" fmla="*/ 0 h 31"/>
                <a:gd name="T11" fmla="*/ 4 w 4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1">
                  <a:moveTo>
                    <a:pt x="0" y="0"/>
                  </a:moveTo>
                  <a:lnTo>
                    <a:pt x="2" y="14"/>
                  </a:lnTo>
                  <a:lnTo>
                    <a:pt x="4" y="31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7" name="Freeform 3252"/>
            <p:cNvSpPr>
              <a:spLocks/>
            </p:cNvSpPr>
            <p:nvPr/>
          </p:nvSpPr>
          <p:spPr bwMode="auto">
            <a:xfrm>
              <a:off x="5530850" y="3961130"/>
              <a:ext cx="115570" cy="36830"/>
            </a:xfrm>
            <a:custGeom>
              <a:avLst/>
              <a:gdLst>
                <a:gd name="T0" fmla="*/ 0 w 167"/>
                <a:gd name="T1" fmla="*/ 8339 h 53"/>
                <a:gd name="T2" fmla="*/ 44982 w 167"/>
                <a:gd name="T3" fmla="*/ 4169 h 53"/>
                <a:gd name="T4" fmla="*/ 48443 w 167"/>
                <a:gd name="T5" fmla="*/ 0 h 53"/>
                <a:gd name="T6" fmla="*/ 68512 w 167"/>
                <a:gd name="T7" fmla="*/ 13203 h 53"/>
                <a:gd name="T8" fmla="*/ 86504 w 167"/>
                <a:gd name="T9" fmla="*/ 26406 h 53"/>
                <a:gd name="T10" fmla="*/ 86504 w 167"/>
                <a:gd name="T11" fmla="*/ 30576 h 53"/>
                <a:gd name="T12" fmla="*/ 92733 w 167"/>
                <a:gd name="T13" fmla="*/ 31966 h 53"/>
                <a:gd name="T14" fmla="*/ 97577 w 167"/>
                <a:gd name="T15" fmla="*/ 34745 h 53"/>
                <a:gd name="T16" fmla="*/ 101037 w 167"/>
                <a:gd name="T17" fmla="*/ 36135 h 53"/>
                <a:gd name="T18" fmla="*/ 104497 w 167"/>
                <a:gd name="T19" fmla="*/ 36830 h 53"/>
                <a:gd name="T20" fmla="*/ 107958 w 167"/>
                <a:gd name="T21" fmla="*/ 36135 h 53"/>
                <a:gd name="T22" fmla="*/ 111418 w 167"/>
                <a:gd name="T23" fmla="*/ 33355 h 53"/>
                <a:gd name="T24" fmla="*/ 115570 w 167"/>
                <a:gd name="T25" fmla="*/ 32661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7"/>
                <a:gd name="T40" fmla="*/ 0 h 53"/>
                <a:gd name="T41" fmla="*/ 167 w 167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7" h="53">
                  <a:moveTo>
                    <a:pt x="0" y="12"/>
                  </a:moveTo>
                  <a:lnTo>
                    <a:pt x="65" y="6"/>
                  </a:lnTo>
                  <a:lnTo>
                    <a:pt x="70" y="0"/>
                  </a:lnTo>
                  <a:lnTo>
                    <a:pt x="99" y="19"/>
                  </a:lnTo>
                  <a:lnTo>
                    <a:pt x="125" y="38"/>
                  </a:lnTo>
                  <a:lnTo>
                    <a:pt x="125" y="44"/>
                  </a:lnTo>
                  <a:lnTo>
                    <a:pt x="134" y="46"/>
                  </a:lnTo>
                  <a:lnTo>
                    <a:pt x="141" y="50"/>
                  </a:lnTo>
                  <a:lnTo>
                    <a:pt x="146" y="52"/>
                  </a:lnTo>
                  <a:lnTo>
                    <a:pt x="151" y="53"/>
                  </a:lnTo>
                  <a:lnTo>
                    <a:pt x="156" y="52"/>
                  </a:lnTo>
                  <a:lnTo>
                    <a:pt x="161" y="48"/>
                  </a:lnTo>
                  <a:lnTo>
                    <a:pt x="167" y="47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8" name="Freeform 3253"/>
            <p:cNvSpPr>
              <a:spLocks/>
            </p:cNvSpPr>
            <p:nvPr/>
          </p:nvSpPr>
          <p:spPr bwMode="auto">
            <a:xfrm>
              <a:off x="5679440" y="3975100"/>
              <a:ext cx="14605" cy="10160"/>
            </a:xfrm>
            <a:custGeom>
              <a:avLst/>
              <a:gdLst>
                <a:gd name="T0" fmla="*/ 0 w 21"/>
                <a:gd name="T1" fmla="*/ 2903 h 14"/>
                <a:gd name="T2" fmla="*/ 3477 w 21"/>
                <a:gd name="T3" fmla="*/ 2903 h 14"/>
                <a:gd name="T4" fmla="*/ 6955 w 21"/>
                <a:gd name="T5" fmla="*/ 1451 h 14"/>
                <a:gd name="T6" fmla="*/ 9737 w 21"/>
                <a:gd name="T7" fmla="*/ 0 h 14"/>
                <a:gd name="T8" fmla="*/ 13214 w 21"/>
                <a:gd name="T9" fmla="*/ 2903 h 14"/>
                <a:gd name="T10" fmla="*/ 13910 w 21"/>
                <a:gd name="T11" fmla="*/ 8709 h 14"/>
                <a:gd name="T12" fmla="*/ 14605 w 21"/>
                <a:gd name="T13" fmla="*/ 1016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4"/>
                <a:gd name="T23" fmla="*/ 21 w 21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4">
                  <a:moveTo>
                    <a:pt x="0" y="4"/>
                  </a:moveTo>
                  <a:lnTo>
                    <a:pt x="5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0" y="12"/>
                  </a:lnTo>
                  <a:lnTo>
                    <a:pt x="21" y="14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09" name="Freeform 3254"/>
            <p:cNvSpPr>
              <a:spLocks/>
            </p:cNvSpPr>
            <p:nvPr/>
          </p:nvSpPr>
          <p:spPr bwMode="auto">
            <a:xfrm>
              <a:off x="5695315" y="4027805"/>
              <a:ext cx="10795" cy="131445"/>
            </a:xfrm>
            <a:custGeom>
              <a:avLst/>
              <a:gdLst>
                <a:gd name="T0" fmla="*/ 8771 w 16"/>
                <a:gd name="T1" fmla="*/ 0 h 189"/>
                <a:gd name="T2" fmla="*/ 10120 w 16"/>
                <a:gd name="T3" fmla="*/ 4173 h 189"/>
                <a:gd name="T4" fmla="*/ 10795 w 16"/>
                <a:gd name="T5" fmla="*/ 11128 h 189"/>
                <a:gd name="T6" fmla="*/ 8771 w 16"/>
                <a:gd name="T7" fmla="*/ 36165 h 189"/>
                <a:gd name="T8" fmla="*/ 6072 w 16"/>
                <a:gd name="T9" fmla="*/ 61202 h 189"/>
                <a:gd name="T10" fmla="*/ 3373 w 16"/>
                <a:gd name="T11" fmla="*/ 86239 h 189"/>
                <a:gd name="T12" fmla="*/ 0 w 16"/>
                <a:gd name="T13" fmla="*/ 110581 h 189"/>
                <a:gd name="T14" fmla="*/ 1349 w 16"/>
                <a:gd name="T15" fmla="*/ 112667 h 189"/>
                <a:gd name="T16" fmla="*/ 7422 w 16"/>
                <a:gd name="T17" fmla="*/ 131445 h 1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89"/>
                <a:gd name="T29" fmla="*/ 16 w 16"/>
                <a:gd name="T30" fmla="*/ 189 h 1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89">
                  <a:moveTo>
                    <a:pt x="13" y="0"/>
                  </a:moveTo>
                  <a:lnTo>
                    <a:pt x="15" y="6"/>
                  </a:lnTo>
                  <a:lnTo>
                    <a:pt x="16" y="16"/>
                  </a:lnTo>
                  <a:lnTo>
                    <a:pt x="13" y="52"/>
                  </a:lnTo>
                  <a:lnTo>
                    <a:pt x="9" y="88"/>
                  </a:lnTo>
                  <a:lnTo>
                    <a:pt x="5" y="124"/>
                  </a:lnTo>
                  <a:lnTo>
                    <a:pt x="0" y="159"/>
                  </a:lnTo>
                  <a:lnTo>
                    <a:pt x="2" y="162"/>
                  </a:lnTo>
                  <a:lnTo>
                    <a:pt x="11" y="189"/>
                  </a:lnTo>
                </a:path>
              </a:pathLst>
            </a:custGeom>
            <a:noFill/>
            <a:ln w="3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10" name="Group 3255"/>
            <p:cNvGrpSpPr>
              <a:grpSpLocks/>
            </p:cNvGrpSpPr>
            <p:nvPr/>
          </p:nvGrpSpPr>
          <p:grpSpPr bwMode="auto">
            <a:xfrm>
              <a:off x="675640" y="783590"/>
              <a:ext cx="5065395" cy="6652895"/>
              <a:chOff x="1030" y="1234"/>
              <a:chExt cx="7977" cy="10477"/>
            </a:xfrm>
          </p:grpSpPr>
          <p:sp>
            <p:nvSpPr>
              <p:cNvPr id="7976" name="Freeform 3256"/>
              <p:cNvSpPr>
                <a:spLocks/>
              </p:cNvSpPr>
              <p:nvPr/>
            </p:nvSpPr>
            <p:spPr bwMode="auto">
              <a:xfrm>
                <a:off x="8971" y="6616"/>
                <a:ext cx="11" cy="33"/>
              </a:xfrm>
              <a:custGeom>
                <a:avLst/>
                <a:gdLst>
                  <a:gd name="T0" fmla="*/ 0 w 10"/>
                  <a:gd name="T1" fmla="*/ 0 h 30"/>
                  <a:gd name="T2" fmla="*/ 6 w 10"/>
                  <a:gd name="T3" fmla="*/ 18 h 30"/>
                  <a:gd name="T4" fmla="*/ 11 w 10"/>
                  <a:gd name="T5" fmla="*/ 33 h 30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30"/>
                  <a:gd name="T11" fmla="*/ 10 w 10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30">
                    <a:moveTo>
                      <a:pt x="0" y="0"/>
                    </a:moveTo>
                    <a:lnTo>
                      <a:pt x="5" y="16"/>
                    </a:lnTo>
                    <a:lnTo>
                      <a:pt x="10" y="3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7" name="Freeform 3257"/>
              <p:cNvSpPr>
                <a:spLocks/>
              </p:cNvSpPr>
              <p:nvPr/>
            </p:nvSpPr>
            <p:spPr bwMode="auto">
              <a:xfrm>
                <a:off x="8874" y="6717"/>
                <a:ext cx="133" cy="133"/>
              </a:xfrm>
              <a:custGeom>
                <a:avLst/>
                <a:gdLst>
                  <a:gd name="T0" fmla="*/ 128 w 122"/>
                  <a:gd name="T1" fmla="*/ 0 h 122"/>
                  <a:gd name="T2" fmla="*/ 133 w 122"/>
                  <a:gd name="T3" fmla="*/ 21 h 122"/>
                  <a:gd name="T4" fmla="*/ 118 w 122"/>
                  <a:gd name="T5" fmla="*/ 43 h 122"/>
                  <a:gd name="T6" fmla="*/ 61 w 122"/>
                  <a:gd name="T7" fmla="*/ 123 h 122"/>
                  <a:gd name="T8" fmla="*/ 22 w 122"/>
                  <a:gd name="T9" fmla="*/ 133 h 122"/>
                  <a:gd name="T10" fmla="*/ 0 w 122"/>
                  <a:gd name="T11" fmla="*/ 132 h 1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2"/>
                  <a:gd name="T19" fmla="*/ 0 h 122"/>
                  <a:gd name="T20" fmla="*/ 122 w 122"/>
                  <a:gd name="T21" fmla="*/ 122 h 1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2" h="122">
                    <a:moveTo>
                      <a:pt x="117" y="0"/>
                    </a:moveTo>
                    <a:lnTo>
                      <a:pt x="122" y="19"/>
                    </a:lnTo>
                    <a:lnTo>
                      <a:pt x="108" y="39"/>
                    </a:lnTo>
                    <a:lnTo>
                      <a:pt x="56" y="113"/>
                    </a:lnTo>
                    <a:lnTo>
                      <a:pt x="20" y="122"/>
                    </a:lnTo>
                    <a:lnTo>
                      <a:pt x="0" y="12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8" name="Freeform 3258"/>
              <p:cNvSpPr>
                <a:spLocks/>
              </p:cNvSpPr>
              <p:nvPr/>
            </p:nvSpPr>
            <p:spPr bwMode="auto">
              <a:xfrm>
                <a:off x="8821" y="6887"/>
                <a:ext cx="5" cy="34"/>
              </a:xfrm>
              <a:custGeom>
                <a:avLst/>
                <a:gdLst>
                  <a:gd name="T0" fmla="*/ 5 w 4"/>
                  <a:gd name="T1" fmla="*/ 0 h 31"/>
                  <a:gd name="T2" fmla="*/ 0 w 4"/>
                  <a:gd name="T3" fmla="*/ 19 h 31"/>
                  <a:gd name="T4" fmla="*/ 3 w 4"/>
                  <a:gd name="T5" fmla="*/ 34 h 3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1"/>
                  <a:gd name="T11" fmla="*/ 4 w 4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1">
                    <a:moveTo>
                      <a:pt x="4" y="0"/>
                    </a:moveTo>
                    <a:lnTo>
                      <a:pt x="0" y="17"/>
                    </a:lnTo>
                    <a:lnTo>
                      <a:pt x="2" y="3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9" name="Freeform 3259"/>
              <p:cNvSpPr>
                <a:spLocks/>
              </p:cNvSpPr>
              <p:nvPr/>
            </p:nvSpPr>
            <p:spPr bwMode="auto">
              <a:xfrm>
                <a:off x="8738" y="6988"/>
                <a:ext cx="73" cy="149"/>
              </a:xfrm>
              <a:custGeom>
                <a:avLst/>
                <a:gdLst>
                  <a:gd name="T0" fmla="*/ 70 w 67"/>
                  <a:gd name="T1" fmla="*/ 0 h 136"/>
                  <a:gd name="T2" fmla="*/ 62 w 67"/>
                  <a:gd name="T3" fmla="*/ 24 h 136"/>
                  <a:gd name="T4" fmla="*/ 73 w 67"/>
                  <a:gd name="T5" fmla="*/ 49 h 136"/>
                  <a:gd name="T6" fmla="*/ 54 w 67"/>
                  <a:gd name="T7" fmla="*/ 59 h 136"/>
                  <a:gd name="T8" fmla="*/ 54 w 67"/>
                  <a:gd name="T9" fmla="*/ 65 h 136"/>
                  <a:gd name="T10" fmla="*/ 27 w 67"/>
                  <a:gd name="T11" fmla="*/ 79 h 136"/>
                  <a:gd name="T12" fmla="*/ 10 w 67"/>
                  <a:gd name="T13" fmla="*/ 70 h 136"/>
                  <a:gd name="T14" fmla="*/ 10 w 67"/>
                  <a:gd name="T15" fmla="*/ 96 h 136"/>
                  <a:gd name="T16" fmla="*/ 2 w 67"/>
                  <a:gd name="T17" fmla="*/ 137 h 136"/>
                  <a:gd name="T18" fmla="*/ 0 w 67"/>
                  <a:gd name="T19" fmla="*/ 149 h 1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"/>
                  <a:gd name="T31" fmla="*/ 0 h 136"/>
                  <a:gd name="T32" fmla="*/ 67 w 67"/>
                  <a:gd name="T33" fmla="*/ 136 h 1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" h="136">
                    <a:moveTo>
                      <a:pt x="64" y="0"/>
                    </a:moveTo>
                    <a:lnTo>
                      <a:pt x="57" y="22"/>
                    </a:lnTo>
                    <a:lnTo>
                      <a:pt x="67" y="45"/>
                    </a:lnTo>
                    <a:lnTo>
                      <a:pt x="50" y="54"/>
                    </a:lnTo>
                    <a:lnTo>
                      <a:pt x="50" y="59"/>
                    </a:lnTo>
                    <a:lnTo>
                      <a:pt x="25" y="72"/>
                    </a:lnTo>
                    <a:lnTo>
                      <a:pt x="9" y="64"/>
                    </a:lnTo>
                    <a:lnTo>
                      <a:pt x="9" y="88"/>
                    </a:lnTo>
                    <a:lnTo>
                      <a:pt x="2" y="125"/>
                    </a:lnTo>
                    <a:lnTo>
                      <a:pt x="0" y="136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80" name="Line 3260"/>
              <p:cNvCxnSpPr>
                <a:cxnSpLocks noChangeShapeType="1"/>
              </p:cNvCxnSpPr>
              <p:nvPr/>
            </p:nvCxnSpPr>
            <p:spPr bwMode="auto">
              <a:xfrm flipH="1" flipV="1">
                <a:off x="8658" y="7147"/>
                <a:ext cx="33" cy="7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81" name="Freeform 3261"/>
              <p:cNvSpPr>
                <a:spLocks/>
              </p:cNvSpPr>
              <p:nvPr/>
            </p:nvSpPr>
            <p:spPr bwMode="auto">
              <a:xfrm>
                <a:off x="8490" y="7169"/>
                <a:ext cx="192" cy="35"/>
              </a:xfrm>
              <a:custGeom>
                <a:avLst/>
                <a:gdLst>
                  <a:gd name="T0" fmla="*/ 184 w 176"/>
                  <a:gd name="T1" fmla="*/ 23 h 32"/>
                  <a:gd name="T2" fmla="*/ 192 w 176"/>
                  <a:gd name="T3" fmla="*/ 35 h 32"/>
                  <a:gd name="T4" fmla="*/ 173 w 176"/>
                  <a:gd name="T5" fmla="*/ 32 h 32"/>
                  <a:gd name="T6" fmla="*/ 152 w 176"/>
                  <a:gd name="T7" fmla="*/ 28 h 32"/>
                  <a:gd name="T8" fmla="*/ 135 w 176"/>
                  <a:gd name="T9" fmla="*/ 25 h 32"/>
                  <a:gd name="T10" fmla="*/ 89 w 176"/>
                  <a:gd name="T11" fmla="*/ 18 h 32"/>
                  <a:gd name="T12" fmla="*/ 4 w 176"/>
                  <a:gd name="T13" fmla="*/ 1 h 32"/>
                  <a:gd name="T14" fmla="*/ 0 w 176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"/>
                  <a:gd name="T25" fmla="*/ 0 h 32"/>
                  <a:gd name="T26" fmla="*/ 176 w 176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" h="32">
                    <a:moveTo>
                      <a:pt x="169" y="21"/>
                    </a:moveTo>
                    <a:lnTo>
                      <a:pt x="176" y="32"/>
                    </a:lnTo>
                    <a:lnTo>
                      <a:pt x="159" y="29"/>
                    </a:lnTo>
                    <a:lnTo>
                      <a:pt x="139" y="26"/>
                    </a:lnTo>
                    <a:lnTo>
                      <a:pt x="124" y="23"/>
                    </a:lnTo>
                    <a:lnTo>
                      <a:pt x="82" y="16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2" name="Freeform 3262"/>
              <p:cNvSpPr>
                <a:spLocks/>
              </p:cNvSpPr>
              <p:nvPr/>
            </p:nvSpPr>
            <p:spPr bwMode="auto">
              <a:xfrm>
                <a:off x="8435" y="7189"/>
                <a:ext cx="7" cy="34"/>
              </a:xfrm>
              <a:custGeom>
                <a:avLst/>
                <a:gdLst>
                  <a:gd name="T0" fmla="*/ 7 w 6"/>
                  <a:gd name="T1" fmla="*/ 0 h 31"/>
                  <a:gd name="T2" fmla="*/ 5 w 6"/>
                  <a:gd name="T3" fmla="*/ 13 h 31"/>
                  <a:gd name="T4" fmla="*/ 0 w 6"/>
                  <a:gd name="T5" fmla="*/ 34 h 3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1"/>
                  <a:gd name="T11" fmla="*/ 6 w 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1">
                    <a:moveTo>
                      <a:pt x="6" y="0"/>
                    </a:moveTo>
                    <a:lnTo>
                      <a:pt x="4" y="12"/>
                    </a:lnTo>
                    <a:lnTo>
                      <a:pt x="0" y="3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3" name="Freeform 3263"/>
              <p:cNvSpPr>
                <a:spLocks/>
              </p:cNvSpPr>
              <p:nvPr/>
            </p:nvSpPr>
            <p:spPr bwMode="auto">
              <a:xfrm>
                <a:off x="8309" y="7247"/>
                <a:ext cx="82" cy="138"/>
              </a:xfrm>
              <a:custGeom>
                <a:avLst/>
                <a:gdLst>
                  <a:gd name="T0" fmla="*/ 82 w 76"/>
                  <a:gd name="T1" fmla="*/ 0 h 126"/>
                  <a:gd name="T2" fmla="*/ 78 w 76"/>
                  <a:gd name="T3" fmla="*/ 27 h 126"/>
                  <a:gd name="T4" fmla="*/ 71 w 76"/>
                  <a:gd name="T5" fmla="*/ 67 h 126"/>
                  <a:gd name="T6" fmla="*/ 23 w 76"/>
                  <a:gd name="T7" fmla="*/ 58 h 126"/>
                  <a:gd name="T8" fmla="*/ 17 w 76"/>
                  <a:gd name="T9" fmla="*/ 100 h 126"/>
                  <a:gd name="T10" fmla="*/ 12 w 76"/>
                  <a:gd name="T11" fmla="*/ 138 h 126"/>
                  <a:gd name="T12" fmla="*/ 0 w 76"/>
                  <a:gd name="T13" fmla="*/ 136 h 1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126"/>
                  <a:gd name="T23" fmla="*/ 76 w 76"/>
                  <a:gd name="T24" fmla="*/ 126 h 1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126">
                    <a:moveTo>
                      <a:pt x="76" y="0"/>
                    </a:moveTo>
                    <a:lnTo>
                      <a:pt x="72" y="25"/>
                    </a:lnTo>
                    <a:lnTo>
                      <a:pt x="66" y="61"/>
                    </a:lnTo>
                    <a:lnTo>
                      <a:pt x="21" y="53"/>
                    </a:lnTo>
                    <a:lnTo>
                      <a:pt x="16" y="91"/>
                    </a:lnTo>
                    <a:lnTo>
                      <a:pt x="11" y="126"/>
                    </a:lnTo>
                    <a:lnTo>
                      <a:pt x="0" y="12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4" name="Freeform 3264"/>
              <p:cNvSpPr>
                <a:spLocks/>
              </p:cNvSpPr>
              <p:nvPr/>
            </p:nvSpPr>
            <p:spPr bwMode="auto">
              <a:xfrm>
                <a:off x="8270" y="7432"/>
                <a:ext cx="12" cy="27"/>
              </a:xfrm>
              <a:custGeom>
                <a:avLst/>
                <a:gdLst>
                  <a:gd name="T0" fmla="*/ 12 w 11"/>
                  <a:gd name="T1" fmla="*/ 0 h 25"/>
                  <a:gd name="T2" fmla="*/ 8 w 11"/>
                  <a:gd name="T3" fmla="*/ 27 h 25"/>
                  <a:gd name="T4" fmla="*/ 0 w 11"/>
                  <a:gd name="T5" fmla="*/ 26 h 2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5"/>
                  <a:gd name="T11" fmla="*/ 11 w 1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5">
                    <a:moveTo>
                      <a:pt x="11" y="0"/>
                    </a:moveTo>
                    <a:lnTo>
                      <a:pt x="7" y="25"/>
                    </a:lnTo>
                    <a:lnTo>
                      <a:pt x="0" y="2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5" name="Freeform 3265"/>
              <p:cNvSpPr>
                <a:spLocks/>
              </p:cNvSpPr>
              <p:nvPr/>
            </p:nvSpPr>
            <p:spPr bwMode="auto">
              <a:xfrm>
                <a:off x="8145" y="7490"/>
                <a:ext cx="72" cy="163"/>
              </a:xfrm>
              <a:custGeom>
                <a:avLst/>
                <a:gdLst>
                  <a:gd name="T0" fmla="*/ 72 w 66"/>
                  <a:gd name="T1" fmla="*/ 0 h 149"/>
                  <a:gd name="T2" fmla="*/ 62 w 66"/>
                  <a:gd name="T3" fmla="*/ 11 h 149"/>
                  <a:gd name="T4" fmla="*/ 47 w 66"/>
                  <a:gd name="T5" fmla="*/ 30 h 149"/>
                  <a:gd name="T6" fmla="*/ 37 w 66"/>
                  <a:gd name="T7" fmla="*/ 36 h 149"/>
                  <a:gd name="T8" fmla="*/ 25 w 66"/>
                  <a:gd name="T9" fmla="*/ 48 h 149"/>
                  <a:gd name="T10" fmla="*/ 41 w 66"/>
                  <a:gd name="T11" fmla="*/ 124 h 149"/>
                  <a:gd name="T12" fmla="*/ 14 w 66"/>
                  <a:gd name="T13" fmla="*/ 163 h 149"/>
                  <a:gd name="T14" fmla="*/ 0 w 66"/>
                  <a:gd name="T15" fmla="*/ 153 h 1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149"/>
                  <a:gd name="T26" fmla="*/ 66 w 66"/>
                  <a:gd name="T27" fmla="*/ 149 h 1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149">
                    <a:moveTo>
                      <a:pt x="66" y="0"/>
                    </a:moveTo>
                    <a:lnTo>
                      <a:pt x="57" y="10"/>
                    </a:lnTo>
                    <a:lnTo>
                      <a:pt x="43" y="27"/>
                    </a:lnTo>
                    <a:lnTo>
                      <a:pt x="34" y="33"/>
                    </a:lnTo>
                    <a:lnTo>
                      <a:pt x="23" y="44"/>
                    </a:lnTo>
                    <a:lnTo>
                      <a:pt x="38" y="113"/>
                    </a:lnTo>
                    <a:lnTo>
                      <a:pt x="13" y="149"/>
                    </a:lnTo>
                    <a:lnTo>
                      <a:pt x="0" y="14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6" name="Freeform 3266"/>
              <p:cNvSpPr>
                <a:spLocks/>
              </p:cNvSpPr>
              <p:nvPr/>
            </p:nvSpPr>
            <p:spPr bwMode="auto">
              <a:xfrm>
                <a:off x="8088" y="7669"/>
                <a:ext cx="10" cy="31"/>
              </a:xfrm>
              <a:custGeom>
                <a:avLst/>
                <a:gdLst>
                  <a:gd name="T0" fmla="*/ 3 w 9"/>
                  <a:gd name="T1" fmla="*/ 0 h 28"/>
                  <a:gd name="T2" fmla="*/ 0 w 9"/>
                  <a:gd name="T3" fmla="*/ 3 h 28"/>
                  <a:gd name="T4" fmla="*/ 2 w 9"/>
                  <a:gd name="T5" fmla="*/ 6 h 28"/>
                  <a:gd name="T6" fmla="*/ 8 w 9"/>
                  <a:gd name="T7" fmla="*/ 11 h 28"/>
                  <a:gd name="T8" fmla="*/ 9 w 9"/>
                  <a:gd name="T9" fmla="*/ 16 h 28"/>
                  <a:gd name="T10" fmla="*/ 9 w 9"/>
                  <a:gd name="T11" fmla="*/ 23 h 28"/>
                  <a:gd name="T12" fmla="*/ 10 w 9"/>
                  <a:gd name="T13" fmla="*/ 31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8"/>
                  <a:gd name="T23" fmla="*/ 9 w 9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8">
                    <a:moveTo>
                      <a:pt x="3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7" y="10"/>
                    </a:lnTo>
                    <a:lnTo>
                      <a:pt x="8" y="14"/>
                    </a:lnTo>
                    <a:lnTo>
                      <a:pt x="8" y="21"/>
                    </a:lnTo>
                    <a:lnTo>
                      <a:pt x="9" y="28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7" name="Freeform 3267"/>
              <p:cNvSpPr>
                <a:spLocks/>
              </p:cNvSpPr>
              <p:nvPr/>
            </p:nvSpPr>
            <p:spPr bwMode="auto">
              <a:xfrm>
                <a:off x="8141" y="7747"/>
                <a:ext cx="52" cy="173"/>
              </a:xfrm>
              <a:custGeom>
                <a:avLst/>
                <a:gdLst>
                  <a:gd name="T0" fmla="*/ 0 w 48"/>
                  <a:gd name="T1" fmla="*/ 3 h 158"/>
                  <a:gd name="T2" fmla="*/ 1 w 48"/>
                  <a:gd name="T3" fmla="*/ 3 h 158"/>
                  <a:gd name="T4" fmla="*/ 3 w 48"/>
                  <a:gd name="T5" fmla="*/ 2 h 158"/>
                  <a:gd name="T6" fmla="*/ 8 w 48"/>
                  <a:gd name="T7" fmla="*/ 0 h 158"/>
                  <a:gd name="T8" fmla="*/ 11 w 48"/>
                  <a:gd name="T9" fmla="*/ 10 h 158"/>
                  <a:gd name="T10" fmla="*/ 16 w 48"/>
                  <a:gd name="T11" fmla="*/ 38 h 158"/>
                  <a:gd name="T12" fmla="*/ 12 w 48"/>
                  <a:gd name="T13" fmla="*/ 60 h 158"/>
                  <a:gd name="T14" fmla="*/ 21 w 48"/>
                  <a:gd name="T15" fmla="*/ 78 h 158"/>
                  <a:gd name="T16" fmla="*/ 39 w 48"/>
                  <a:gd name="T17" fmla="*/ 114 h 158"/>
                  <a:gd name="T18" fmla="*/ 24 w 48"/>
                  <a:gd name="T19" fmla="*/ 125 h 158"/>
                  <a:gd name="T20" fmla="*/ 28 w 48"/>
                  <a:gd name="T21" fmla="*/ 131 h 158"/>
                  <a:gd name="T22" fmla="*/ 29 w 48"/>
                  <a:gd name="T23" fmla="*/ 135 h 158"/>
                  <a:gd name="T24" fmla="*/ 28 w 48"/>
                  <a:gd name="T25" fmla="*/ 140 h 158"/>
                  <a:gd name="T26" fmla="*/ 31 w 48"/>
                  <a:gd name="T27" fmla="*/ 143 h 158"/>
                  <a:gd name="T28" fmla="*/ 37 w 48"/>
                  <a:gd name="T29" fmla="*/ 148 h 158"/>
                  <a:gd name="T30" fmla="*/ 43 w 48"/>
                  <a:gd name="T31" fmla="*/ 150 h 158"/>
                  <a:gd name="T32" fmla="*/ 43 w 48"/>
                  <a:gd name="T33" fmla="*/ 152 h 158"/>
                  <a:gd name="T34" fmla="*/ 43 w 48"/>
                  <a:gd name="T35" fmla="*/ 155 h 158"/>
                  <a:gd name="T36" fmla="*/ 44 w 48"/>
                  <a:gd name="T37" fmla="*/ 161 h 158"/>
                  <a:gd name="T38" fmla="*/ 48 w 48"/>
                  <a:gd name="T39" fmla="*/ 166 h 158"/>
                  <a:gd name="T40" fmla="*/ 52 w 48"/>
                  <a:gd name="T41" fmla="*/ 173 h 1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158"/>
                  <a:gd name="T65" fmla="*/ 48 w 48"/>
                  <a:gd name="T66" fmla="*/ 158 h 1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158">
                    <a:moveTo>
                      <a:pt x="0" y="3"/>
                    </a:moveTo>
                    <a:lnTo>
                      <a:pt x="1" y="3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0" y="9"/>
                    </a:lnTo>
                    <a:lnTo>
                      <a:pt x="15" y="35"/>
                    </a:lnTo>
                    <a:lnTo>
                      <a:pt x="11" y="55"/>
                    </a:lnTo>
                    <a:lnTo>
                      <a:pt x="19" y="71"/>
                    </a:lnTo>
                    <a:lnTo>
                      <a:pt x="36" y="104"/>
                    </a:lnTo>
                    <a:lnTo>
                      <a:pt x="22" y="114"/>
                    </a:lnTo>
                    <a:lnTo>
                      <a:pt x="26" y="120"/>
                    </a:lnTo>
                    <a:lnTo>
                      <a:pt x="27" y="123"/>
                    </a:lnTo>
                    <a:lnTo>
                      <a:pt x="26" y="128"/>
                    </a:lnTo>
                    <a:lnTo>
                      <a:pt x="29" y="131"/>
                    </a:lnTo>
                    <a:lnTo>
                      <a:pt x="34" y="135"/>
                    </a:lnTo>
                    <a:lnTo>
                      <a:pt x="40" y="137"/>
                    </a:lnTo>
                    <a:lnTo>
                      <a:pt x="40" y="139"/>
                    </a:lnTo>
                    <a:lnTo>
                      <a:pt x="40" y="142"/>
                    </a:lnTo>
                    <a:lnTo>
                      <a:pt x="41" y="147"/>
                    </a:lnTo>
                    <a:lnTo>
                      <a:pt x="44" y="152"/>
                    </a:lnTo>
                    <a:lnTo>
                      <a:pt x="48" y="158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" name="Freeform 3268"/>
              <p:cNvSpPr>
                <a:spLocks/>
              </p:cNvSpPr>
              <p:nvPr/>
            </p:nvSpPr>
            <p:spPr bwMode="auto">
              <a:xfrm>
                <a:off x="8202" y="7966"/>
                <a:ext cx="20" cy="24"/>
              </a:xfrm>
              <a:custGeom>
                <a:avLst/>
                <a:gdLst>
                  <a:gd name="T0" fmla="*/ 0 w 19"/>
                  <a:gd name="T1" fmla="*/ 1 h 22"/>
                  <a:gd name="T2" fmla="*/ 1 w 19"/>
                  <a:gd name="T3" fmla="*/ 0 h 22"/>
                  <a:gd name="T4" fmla="*/ 3 w 19"/>
                  <a:gd name="T5" fmla="*/ 0 h 22"/>
                  <a:gd name="T6" fmla="*/ 6 w 19"/>
                  <a:gd name="T7" fmla="*/ 1 h 22"/>
                  <a:gd name="T8" fmla="*/ 9 w 19"/>
                  <a:gd name="T9" fmla="*/ 2 h 22"/>
                  <a:gd name="T10" fmla="*/ 13 w 19"/>
                  <a:gd name="T11" fmla="*/ 7 h 22"/>
                  <a:gd name="T12" fmla="*/ 19 w 19"/>
                  <a:gd name="T13" fmla="*/ 23 h 22"/>
                  <a:gd name="T14" fmla="*/ 20 w 19"/>
                  <a:gd name="T15" fmla="*/ 24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22"/>
                  <a:gd name="T26" fmla="*/ 19 w 19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22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12" y="6"/>
                    </a:lnTo>
                    <a:lnTo>
                      <a:pt x="18" y="21"/>
                    </a:lnTo>
                    <a:lnTo>
                      <a:pt x="19" y="22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9" name="Freeform 3269"/>
              <p:cNvSpPr>
                <a:spLocks/>
              </p:cNvSpPr>
              <p:nvPr/>
            </p:nvSpPr>
            <p:spPr bwMode="auto">
              <a:xfrm>
                <a:off x="8266" y="7998"/>
                <a:ext cx="147" cy="86"/>
              </a:xfrm>
              <a:custGeom>
                <a:avLst/>
                <a:gdLst>
                  <a:gd name="T0" fmla="*/ 2 w 135"/>
                  <a:gd name="T1" fmla="*/ 0 h 79"/>
                  <a:gd name="T2" fmla="*/ 0 w 135"/>
                  <a:gd name="T3" fmla="*/ 60 h 79"/>
                  <a:gd name="T4" fmla="*/ 147 w 135"/>
                  <a:gd name="T5" fmla="*/ 86 h 79"/>
                  <a:gd name="T6" fmla="*/ 0 60000 65536"/>
                  <a:gd name="T7" fmla="*/ 0 60000 65536"/>
                  <a:gd name="T8" fmla="*/ 0 60000 65536"/>
                  <a:gd name="T9" fmla="*/ 0 w 135"/>
                  <a:gd name="T10" fmla="*/ 0 h 79"/>
                  <a:gd name="T11" fmla="*/ 135 w 135"/>
                  <a:gd name="T12" fmla="*/ 79 h 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5" h="79">
                    <a:moveTo>
                      <a:pt x="2" y="0"/>
                    </a:moveTo>
                    <a:lnTo>
                      <a:pt x="0" y="55"/>
                    </a:lnTo>
                    <a:lnTo>
                      <a:pt x="135" y="79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90" name="Line 3270"/>
              <p:cNvCxnSpPr>
                <a:cxnSpLocks noChangeShapeType="1"/>
              </p:cNvCxnSpPr>
              <p:nvPr/>
            </p:nvCxnSpPr>
            <p:spPr bwMode="auto">
              <a:xfrm flipH="1">
                <a:off x="8398" y="8152"/>
                <a:ext cx="5" cy="34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1" name="Freeform 3271"/>
              <p:cNvSpPr>
                <a:spLocks/>
              </p:cNvSpPr>
              <p:nvPr/>
            </p:nvSpPr>
            <p:spPr bwMode="auto">
              <a:xfrm>
                <a:off x="8291" y="8255"/>
                <a:ext cx="96" cy="130"/>
              </a:xfrm>
              <a:custGeom>
                <a:avLst/>
                <a:gdLst>
                  <a:gd name="T0" fmla="*/ 95 w 88"/>
                  <a:gd name="T1" fmla="*/ 0 h 119"/>
                  <a:gd name="T2" fmla="*/ 84 w 88"/>
                  <a:gd name="T3" fmla="*/ 54 h 119"/>
                  <a:gd name="T4" fmla="*/ 89 w 88"/>
                  <a:gd name="T5" fmla="*/ 60 h 119"/>
                  <a:gd name="T6" fmla="*/ 93 w 88"/>
                  <a:gd name="T7" fmla="*/ 66 h 119"/>
                  <a:gd name="T8" fmla="*/ 95 w 88"/>
                  <a:gd name="T9" fmla="*/ 70 h 119"/>
                  <a:gd name="T10" fmla="*/ 96 w 88"/>
                  <a:gd name="T11" fmla="*/ 73 h 119"/>
                  <a:gd name="T12" fmla="*/ 96 w 88"/>
                  <a:gd name="T13" fmla="*/ 79 h 119"/>
                  <a:gd name="T14" fmla="*/ 51 w 88"/>
                  <a:gd name="T15" fmla="*/ 68 h 119"/>
                  <a:gd name="T16" fmla="*/ 0 w 88"/>
                  <a:gd name="T17" fmla="*/ 130 h 1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8"/>
                  <a:gd name="T28" fmla="*/ 0 h 119"/>
                  <a:gd name="T29" fmla="*/ 88 w 88"/>
                  <a:gd name="T30" fmla="*/ 119 h 1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8" h="119">
                    <a:moveTo>
                      <a:pt x="87" y="0"/>
                    </a:moveTo>
                    <a:lnTo>
                      <a:pt x="77" y="49"/>
                    </a:lnTo>
                    <a:lnTo>
                      <a:pt x="82" y="55"/>
                    </a:lnTo>
                    <a:lnTo>
                      <a:pt x="85" y="60"/>
                    </a:lnTo>
                    <a:lnTo>
                      <a:pt x="87" y="64"/>
                    </a:lnTo>
                    <a:lnTo>
                      <a:pt x="88" y="67"/>
                    </a:lnTo>
                    <a:lnTo>
                      <a:pt x="88" y="72"/>
                    </a:lnTo>
                    <a:lnTo>
                      <a:pt x="47" y="62"/>
                    </a:lnTo>
                    <a:lnTo>
                      <a:pt x="0" y="119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92" name="Line 3272"/>
              <p:cNvCxnSpPr>
                <a:cxnSpLocks noChangeShapeType="1"/>
              </p:cNvCxnSpPr>
              <p:nvPr/>
            </p:nvCxnSpPr>
            <p:spPr bwMode="auto">
              <a:xfrm flipH="1">
                <a:off x="8223" y="8439"/>
                <a:ext cx="22" cy="26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3" name="Freeform 3273"/>
              <p:cNvSpPr>
                <a:spLocks/>
              </p:cNvSpPr>
              <p:nvPr/>
            </p:nvSpPr>
            <p:spPr bwMode="auto">
              <a:xfrm>
                <a:off x="8039" y="8519"/>
                <a:ext cx="140" cy="151"/>
              </a:xfrm>
              <a:custGeom>
                <a:avLst/>
                <a:gdLst>
                  <a:gd name="T0" fmla="*/ 140 w 128"/>
                  <a:gd name="T1" fmla="*/ 0 h 138"/>
                  <a:gd name="T2" fmla="*/ 122 w 128"/>
                  <a:gd name="T3" fmla="*/ 21 h 138"/>
                  <a:gd name="T4" fmla="*/ 20 w 128"/>
                  <a:gd name="T5" fmla="*/ 147 h 138"/>
                  <a:gd name="T6" fmla="*/ 0 w 128"/>
                  <a:gd name="T7" fmla="*/ 151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138"/>
                  <a:gd name="T14" fmla="*/ 128 w 128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138">
                    <a:moveTo>
                      <a:pt x="128" y="0"/>
                    </a:moveTo>
                    <a:lnTo>
                      <a:pt x="112" y="19"/>
                    </a:lnTo>
                    <a:lnTo>
                      <a:pt x="18" y="134"/>
                    </a:lnTo>
                    <a:lnTo>
                      <a:pt x="0" y="138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4" name="Freeform 3274"/>
              <p:cNvSpPr>
                <a:spLocks/>
              </p:cNvSpPr>
              <p:nvPr/>
            </p:nvSpPr>
            <p:spPr bwMode="auto">
              <a:xfrm>
                <a:off x="7971" y="8618"/>
                <a:ext cx="16" cy="24"/>
              </a:xfrm>
              <a:custGeom>
                <a:avLst/>
                <a:gdLst>
                  <a:gd name="T0" fmla="*/ 16 w 14"/>
                  <a:gd name="T1" fmla="*/ 24 h 22"/>
                  <a:gd name="T2" fmla="*/ 9 w 14"/>
                  <a:gd name="T3" fmla="*/ 24 h 22"/>
                  <a:gd name="T4" fmla="*/ 6 w 14"/>
                  <a:gd name="T5" fmla="*/ 16 h 22"/>
                  <a:gd name="T6" fmla="*/ 0 w 14"/>
                  <a:gd name="T7" fmla="*/ 13 h 22"/>
                  <a:gd name="T8" fmla="*/ 0 w 1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2"/>
                  <a:gd name="T17" fmla="*/ 14 w 1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2">
                    <a:moveTo>
                      <a:pt x="14" y="22"/>
                    </a:moveTo>
                    <a:lnTo>
                      <a:pt x="8" y="22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5" name="Freeform 3275"/>
              <p:cNvSpPr>
                <a:spLocks/>
              </p:cNvSpPr>
              <p:nvPr/>
            </p:nvSpPr>
            <p:spPr bwMode="auto">
              <a:xfrm>
                <a:off x="7886" y="8438"/>
                <a:ext cx="89" cy="117"/>
              </a:xfrm>
              <a:custGeom>
                <a:avLst/>
                <a:gdLst>
                  <a:gd name="T0" fmla="*/ 89 w 81"/>
                  <a:gd name="T1" fmla="*/ 117 h 107"/>
                  <a:gd name="T2" fmla="*/ 79 w 81"/>
                  <a:gd name="T3" fmla="*/ 86 h 107"/>
                  <a:gd name="T4" fmla="*/ 80 w 81"/>
                  <a:gd name="T5" fmla="*/ 79 h 107"/>
                  <a:gd name="T6" fmla="*/ 70 w 81"/>
                  <a:gd name="T7" fmla="*/ 52 h 107"/>
                  <a:gd name="T8" fmla="*/ 54 w 81"/>
                  <a:gd name="T9" fmla="*/ 37 h 107"/>
                  <a:gd name="T10" fmla="*/ 53 w 81"/>
                  <a:gd name="T11" fmla="*/ 24 h 107"/>
                  <a:gd name="T12" fmla="*/ 74 w 81"/>
                  <a:gd name="T13" fmla="*/ 21 h 107"/>
                  <a:gd name="T14" fmla="*/ 66 w 81"/>
                  <a:gd name="T15" fmla="*/ 2 h 107"/>
                  <a:gd name="T16" fmla="*/ 0 w 81"/>
                  <a:gd name="T17" fmla="*/ 0 h 1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1"/>
                  <a:gd name="T28" fmla="*/ 0 h 107"/>
                  <a:gd name="T29" fmla="*/ 81 w 81"/>
                  <a:gd name="T30" fmla="*/ 107 h 1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1" h="107">
                    <a:moveTo>
                      <a:pt x="81" y="107"/>
                    </a:moveTo>
                    <a:lnTo>
                      <a:pt x="72" y="79"/>
                    </a:lnTo>
                    <a:lnTo>
                      <a:pt x="73" y="72"/>
                    </a:lnTo>
                    <a:lnTo>
                      <a:pt x="64" y="48"/>
                    </a:lnTo>
                    <a:lnTo>
                      <a:pt x="49" y="34"/>
                    </a:lnTo>
                    <a:lnTo>
                      <a:pt x="48" y="22"/>
                    </a:lnTo>
                    <a:lnTo>
                      <a:pt x="67" y="19"/>
                    </a:lnTo>
                    <a:lnTo>
                      <a:pt x="60" y="2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96" name="Line 3276"/>
              <p:cNvCxnSpPr>
                <a:cxnSpLocks noChangeShapeType="1"/>
              </p:cNvCxnSpPr>
              <p:nvPr/>
            </p:nvCxnSpPr>
            <p:spPr bwMode="auto">
              <a:xfrm flipH="1" flipV="1">
                <a:off x="7782" y="8432"/>
                <a:ext cx="35" cy="2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97" name="Freeform 3277"/>
              <p:cNvSpPr>
                <a:spLocks/>
              </p:cNvSpPr>
              <p:nvPr/>
            </p:nvSpPr>
            <p:spPr bwMode="auto">
              <a:xfrm>
                <a:off x="7595" y="8397"/>
                <a:ext cx="131" cy="44"/>
              </a:xfrm>
              <a:custGeom>
                <a:avLst/>
                <a:gdLst>
                  <a:gd name="T0" fmla="*/ 131 w 120"/>
                  <a:gd name="T1" fmla="*/ 33 h 40"/>
                  <a:gd name="T2" fmla="*/ 131 w 120"/>
                  <a:gd name="T3" fmla="*/ 32 h 40"/>
                  <a:gd name="T4" fmla="*/ 97 w 120"/>
                  <a:gd name="T5" fmla="*/ 32 h 40"/>
                  <a:gd name="T6" fmla="*/ 88 w 120"/>
                  <a:gd name="T7" fmla="*/ 35 h 40"/>
                  <a:gd name="T8" fmla="*/ 84 w 120"/>
                  <a:gd name="T9" fmla="*/ 31 h 40"/>
                  <a:gd name="T10" fmla="*/ 60 w 120"/>
                  <a:gd name="T11" fmla="*/ 31 h 40"/>
                  <a:gd name="T12" fmla="*/ 34 w 120"/>
                  <a:gd name="T13" fmla="*/ 31 h 40"/>
                  <a:gd name="T14" fmla="*/ 29 w 120"/>
                  <a:gd name="T15" fmla="*/ 31 h 40"/>
                  <a:gd name="T16" fmla="*/ 26 w 120"/>
                  <a:gd name="T17" fmla="*/ 27 h 40"/>
                  <a:gd name="T18" fmla="*/ 25 w 120"/>
                  <a:gd name="T19" fmla="*/ 22 h 40"/>
                  <a:gd name="T20" fmla="*/ 26 w 120"/>
                  <a:gd name="T21" fmla="*/ 16 h 40"/>
                  <a:gd name="T22" fmla="*/ 31 w 120"/>
                  <a:gd name="T23" fmla="*/ 11 h 40"/>
                  <a:gd name="T24" fmla="*/ 38 w 120"/>
                  <a:gd name="T25" fmla="*/ 6 h 40"/>
                  <a:gd name="T26" fmla="*/ 38 w 120"/>
                  <a:gd name="T27" fmla="*/ 3 h 40"/>
                  <a:gd name="T28" fmla="*/ 31 w 120"/>
                  <a:gd name="T29" fmla="*/ 0 h 40"/>
                  <a:gd name="T30" fmla="*/ 24 w 120"/>
                  <a:gd name="T31" fmla="*/ 2 h 40"/>
                  <a:gd name="T32" fmla="*/ 20 w 120"/>
                  <a:gd name="T33" fmla="*/ 9 h 40"/>
                  <a:gd name="T34" fmla="*/ 5 w 120"/>
                  <a:gd name="T35" fmla="*/ 14 h 40"/>
                  <a:gd name="T36" fmla="*/ 4 w 120"/>
                  <a:gd name="T37" fmla="*/ 21 h 40"/>
                  <a:gd name="T38" fmla="*/ 1 w 120"/>
                  <a:gd name="T39" fmla="*/ 22 h 40"/>
                  <a:gd name="T40" fmla="*/ 1 w 120"/>
                  <a:gd name="T41" fmla="*/ 30 h 40"/>
                  <a:gd name="T42" fmla="*/ 0 w 120"/>
                  <a:gd name="T43" fmla="*/ 44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0"/>
                  <a:gd name="T67" fmla="*/ 0 h 40"/>
                  <a:gd name="T68" fmla="*/ 120 w 120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0" h="40">
                    <a:moveTo>
                      <a:pt x="120" y="30"/>
                    </a:moveTo>
                    <a:lnTo>
                      <a:pt x="120" y="29"/>
                    </a:lnTo>
                    <a:lnTo>
                      <a:pt x="89" y="29"/>
                    </a:lnTo>
                    <a:lnTo>
                      <a:pt x="81" y="32"/>
                    </a:lnTo>
                    <a:lnTo>
                      <a:pt x="77" y="28"/>
                    </a:lnTo>
                    <a:lnTo>
                      <a:pt x="55" y="28"/>
                    </a:lnTo>
                    <a:lnTo>
                      <a:pt x="31" y="28"/>
                    </a:lnTo>
                    <a:lnTo>
                      <a:pt x="27" y="28"/>
                    </a:lnTo>
                    <a:lnTo>
                      <a:pt x="24" y="25"/>
                    </a:lnTo>
                    <a:lnTo>
                      <a:pt x="23" y="20"/>
                    </a:lnTo>
                    <a:lnTo>
                      <a:pt x="24" y="15"/>
                    </a:lnTo>
                    <a:lnTo>
                      <a:pt x="28" y="10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8" y="8"/>
                    </a:lnTo>
                    <a:lnTo>
                      <a:pt x="5" y="13"/>
                    </a:lnTo>
                    <a:lnTo>
                      <a:pt x="4" y="19"/>
                    </a:lnTo>
                    <a:lnTo>
                      <a:pt x="1" y="20"/>
                    </a:lnTo>
                    <a:lnTo>
                      <a:pt x="1" y="27"/>
                    </a:lnTo>
                    <a:lnTo>
                      <a:pt x="0" y="4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8" name="Freeform 3278"/>
              <p:cNvSpPr>
                <a:spLocks/>
              </p:cNvSpPr>
              <p:nvPr/>
            </p:nvSpPr>
            <p:spPr bwMode="auto">
              <a:xfrm>
                <a:off x="7569" y="8481"/>
                <a:ext cx="21" cy="23"/>
              </a:xfrm>
              <a:custGeom>
                <a:avLst/>
                <a:gdLst>
                  <a:gd name="T0" fmla="*/ 0 w 19"/>
                  <a:gd name="T1" fmla="*/ 0 h 21"/>
                  <a:gd name="T2" fmla="*/ 8 w 19"/>
                  <a:gd name="T3" fmla="*/ 15 h 21"/>
                  <a:gd name="T4" fmla="*/ 13 w 19"/>
                  <a:gd name="T5" fmla="*/ 18 h 21"/>
                  <a:gd name="T6" fmla="*/ 21 w 19"/>
                  <a:gd name="T7" fmla="*/ 19 h 21"/>
                  <a:gd name="T8" fmla="*/ 20 w 19"/>
                  <a:gd name="T9" fmla="*/ 2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1"/>
                  <a:gd name="T17" fmla="*/ 19 w 1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1">
                    <a:moveTo>
                      <a:pt x="0" y="0"/>
                    </a:moveTo>
                    <a:lnTo>
                      <a:pt x="7" y="14"/>
                    </a:lnTo>
                    <a:lnTo>
                      <a:pt x="12" y="16"/>
                    </a:lnTo>
                    <a:lnTo>
                      <a:pt x="19" y="17"/>
                    </a:lnTo>
                    <a:lnTo>
                      <a:pt x="18" y="2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9" name="Freeform 3279"/>
              <p:cNvSpPr>
                <a:spLocks/>
              </p:cNvSpPr>
              <p:nvPr/>
            </p:nvSpPr>
            <p:spPr bwMode="auto">
              <a:xfrm>
                <a:off x="7505" y="8562"/>
                <a:ext cx="89" cy="75"/>
              </a:xfrm>
              <a:custGeom>
                <a:avLst/>
                <a:gdLst>
                  <a:gd name="T0" fmla="*/ 72 w 82"/>
                  <a:gd name="T1" fmla="*/ 0 h 68"/>
                  <a:gd name="T2" fmla="*/ 66 w 82"/>
                  <a:gd name="T3" fmla="*/ 9 h 68"/>
                  <a:gd name="T4" fmla="*/ 69 w 82"/>
                  <a:gd name="T5" fmla="*/ 20 h 68"/>
                  <a:gd name="T6" fmla="*/ 81 w 82"/>
                  <a:gd name="T7" fmla="*/ 25 h 68"/>
                  <a:gd name="T8" fmla="*/ 88 w 82"/>
                  <a:gd name="T9" fmla="*/ 25 h 68"/>
                  <a:gd name="T10" fmla="*/ 88 w 82"/>
                  <a:gd name="T11" fmla="*/ 36 h 68"/>
                  <a:gd name="T12" fmla="*/ 89 w 82"/>
                  <a:gd name="T13" fmla="*/ 49 h 68"/>
                  <a:gd name="T14" fmla="*/ 84 w 82"/>
                  <a:gd name="T15" fmla="*/ 51 h 68"/>
                  <a:gd name="T16" fmla="*/ 80 w 82"/>
                  <a:gd name="T17" fmla="*/ 50 h 68"/>
                  <a:gd name="T18" fmla="*/ 73 w 82"/>
                  <a:gd name="T19" fmla="*/ 63 h 68"/>
                  <a:gd name="T20" fmla="*/ 55 w 82"/>
                  <a:gd name="T21" fmla="*/ 73 h 68"/>
                  <a:gd name="T22" fmla="*/ 52 w 82"/>
                  <a:gd name="T23" fmla="*/ 75 h 68"/>
                  <a:gd name="T24" fmla="*/ 40 w 82"/>
                  <a:gd name="T25" fmla="*/ 66 h 68"/>
                  <a:gd name="T26" fmla="*/ 37 w 82"/>
                  <a:gd name="T27" fmla="*/ 63 h 68"/>
                  <a:gd name="T28" fmla="*/ 27 w 82"/>
                  <a:gd name="T29" fmla="*/ 60 h 68"/>
                  <a:gd name="T30" fmla="*/ 27 w 82"/>
                  <a:gd name="T31" fmla="*/ 20 h 68"/>
                  <a:gd name="T32" fmla="*/ 0 w 82"/>
                  <a:gd name="T33" fmla="*/ 2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68"/>
                  <a:gd name="T53" fmla="*/ 82 w 82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68">
                    <a:moveTo>
                      <a:pt x="66" y="0"/>
                    </a:moveTo>
                    <a:lnTo>
                      <a:pt x="61" y="8"/>
                    </a:lnTo>
                    <a:lnTo>
                      <a:pt x="64" y="18"/>
                    </a:lnTo>
                    <a:lnTo>
                      <a:pt x="75" y="23"/>
                    </a:lnTo>
                    <a:lnTo>
                      <a:pt x="81" y="23"/>
                    </a:lnTo>
                    <a:lnTo>
                      <a:pt x="81" y="33"/>
                    </a:lnTo>
                    <a:lnTo>
                      <a:pt x="82" y="44"/>
                    </a:lnTo>
                    <a:lnTo>
                      <a:pt x="77" y="46"/>
                    </a:lnTo>
                    <a:lnTo>
                      <a:pt x="74" y="45"/>
                    </a:lnTo>
                    <a:lnTo>
                      <a:pt x="67" y="57"/>
                    </a:lnTo>
                    <a:lnTo>
                      <a:pt x="51" y="66"/>
                    </a:lnTo>
                    <a:lnTo>
                      <a:pt x="48" y="68"/>
                    </a:lnTo>
                    <a:lnTo>
                      <a:pt x="37" y="60"/>
                    </a:lnTo>
                    <a:lnTo>
                      <a:pt x="34" y="57"/>
                    </a:lnTo>
                    <a:lnTo>
                      <a:pt x="25" y="54"/>
                    </a:lnTo>
                    <a:lnTo>
                      <a:pt x="25" y="18"/>
                    </a:lnTo>
                    <a:lnTo>
                      <a:pt x="0" y="18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0" name="Freeform 3280"/>
              <p:cNvSpPr>
                <a:spLocks/>
              </p:cNvSpPr>
              <p:nvPr/>
            </p:nvSpPr>
            <p:spPr bwMode="auto">
              <a:xfrm>
                <a:off x="7486" y="8641"/>
                <a:ext cx="8" cy="29"/>
              </a:xfrm>
              <a:custGeom>
                <a:avLst/>
                <a:gdLst>
                  <a:gd name="T0" fmla="*/ 8 w 7"/>
                  <a:gd name="T1" fmla="*/ 0 h 26"/>
                  <a:gd name="T2" fmla="*/ 7 w 7"/>
                  <a:gd name="T3" fmla="*/ 29 h 26"/>
                  <a:gd name="T4" fmla="*/ 0 w 7"/>
                  <a:gd name="T5" fmla="*/ 29 h 2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6"/>
                  <a:gd name="T11" fmla="*/ 7 w 7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6">
                    <a:moveTo>
                      <a:pt x="7" y="0"/>
                    </a:moveTo>
                    <a:lnTo>
                      <a:pt x="6" y="26"/>
                    </a:lnTo>
                    <a:lnTo>
                      <a:pt x="0" y="26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1" name="Freeform 3281"/>
              <p:cNvSpPr>
                <a:spLocks/>
              </p:cNvSpPr>
              <p:nvPr/>
            </p:nvSpPr>
            <p:spPr bwMode="auto">
              <a:xfrm>
                <a:off x="7426" y="8708"/>
                <a:ext cx="51" cy="162"/>
              </a:xfrm>
              <a:custGeom>
                <a:avLst/>
                <a:gdLst>
                  <a:gd name="T0" fmla="*/ 15 w 47"/>
                  <a:gd name="T1" fmla="*/ 0 h 148"/>
                  <a:gd name="T2" fmla="*/ 11 w 47"/>
                  <a:gd name="T3" fmla="*/ 4 h 148"/>
                  <a:gd name="T4" fmla="*/ 17 w 47"/>
                  <a:gd name="T5" fmla="*/ 27 h 148"/>
                  <a:gd name="T6" fmla="*/ 15 w 47"/>
                  <a:gd name="T7" fmla="*/ 46 h 148"/>
                  <a:gd name="T8" fmla="*/ 14 w 47"/>
                  <a:gd name="T9" fmla="*/ 58 h 148"/>
                  <a:gd name="T10" fmla="*/ 12 w 47"/>
                  <a:gd name="T11" fmla="*/ 61 h 148"/>
                  <a:gd name="T12" fmla="*/ 8 w 47"/>
                  <a:gd name="T13" fmla="*/ 86 h 148"/>
                  <a:gd name="T14" fmla="*/ 0 w 47"/>
                  <a:gd name="T15" fmla="*/ 124 h 148"/>
                  <a:gd name="T16" fmla="*/ 34 w 47"/>
                  <a:gd name="T17" fmla="*/ 130 h 148"/>
                  <a:gd name="T18" fmla="*/ 51 w 47"/>
                  <a:gd name="T19" fmla="*/ 134 h 148"/>
                  <a:gd name="T20" fmla="*/ 46 w 47"/>
                  <a:gd name="T21" fmla="*/ 162 h 1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148"/>
                  <a:gd name="T35" fmla="*/ 47 w 47"/>
                  <a:gd name="T36" fmla="*/ 148 h 1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148">
                    <a:moveTo>
                      <a:pt x="14" y="0"/>
                    </a:moveTo>
                    <a:lnTo>
                      <a:pt x="10" y="4"/>
                    </a:lnTo>
                    <a:lnTo>
                      <a:pt x="16" y="25"/>
                    </a:lnTo>
                    <a:lnTo>
                      <a:pt x="14" y="42"/>
                    </a:lnTo>
                    <a:lnTo>
                      <a:pt x="13" y="53"/>
                    </a:lnTo>
                    <a:lnTo>
                      <a:pt x="11" y="56"/>
                    </a:lnTo>
                    <a:lnTo>
                      <a:pt x="7" y="79"/>
                    </a:lnTo>
                    <a:lnTo>
                      <a:pt x="0" y="113"/>
                    </a:lnTo>
                    <a:lnTo>
                      <a:pt x="31" y="119"/>
                    </a:lnTo>
                    <a:lnTo>
                      <a:pt x="47" y="122"/>
                    </a:lnTo>
                    <a:lnTo>
                      <a:pt x="42" y="148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2" name="Freeform 3282"/>
              <p:cNvSpPr>
                <a:spLocks/>
              </p:cNvSpPr>
              <p:nvPr/>
            </p:nvSpPr>
            <p:spPr bwMode="auto">
              <a:xfrm>
                <a:off x="7447" y="8938"/>
                <a:ext cx="7" cy="33"/>
              </a:xfrm>
              <a:custGeom>
                <a:avLst/>
                <a:gdLst>
                  <a:gd name="T0" fmla="*/ 7 w 7"/>
                  <a:gd name="T1" fmla="*/ 0 h 31"/>
                  <a:gd name="T2" fmla="*/ 7 w 7"/>
                  <a:gd name="T3" fmla="*/ 1 h 31"/>
                  <a:gd name="T4" fmla="*/ 0 w 7"/>
                  <a:gd name="T5" fmla="*/ 33 h 3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1"/>
                  <a:gd name="T11" fmla="*/ 7 w 7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1">
                    <a:moveTo>
                      <a:pt x="7" y="0"/>
                    </a:moveTo>
                    <a:lnTo>
                      <a:pt x="7" y="1"/>
                    </a:lnTo>
                    <a:lnTo>
                      <a:pt x="0" y="3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3" name="Freeform 3283"/>
              <p:cNvSpPr>
                <a:spLocks/>
              </p:cNvSpPr>
              <p:nvPr/>
            </p:nvSpPr>
            <p:spPr bwMode="auto">
              <a:xfrm>
                <a:off x="7400" y="9040"/>
                <a:ext cx="45" cy="163"/>
              </a:xfrm>
              <a:custGeom>
                <a:avLst/>
                <a:gdLst>
                  <a:gd name="T0" fmla="*/ 33 w 41"/>
                  <a:gd name="T1" fmla="*/ 0 h 149"/>
                  <a:gd name="T2" fmla="*/ 25 w 41"/>
                  <a:gd name="T3" fmla="*/ 33 h 149"/>
                  <a:gd name="T4" fmla="*/ 0 w 41"/>
                  <a:gd name="T5" fmla="*/ 152 h 149"/>
                  <a:gd name="T6" fmla="*/ 45 w 41"/>
                  <a:gd name="T7" fmla="*/ 158 h 149"/>
                  <a:gd name="T8" fmla="*/ 43 w 41"/>
                  <a:gd name="T9" fmla="*/ 163 h 149"/>
                  <a:gd name="T10" fmla="*/ 40 w 41"/>
                  <a:gd name="T11" fmla="*/ 163 h 1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149"/>
                  <a:gd name="T20" fmla="*/ 41 w 41"/>
                  <a:gd name="T21" fmla="*/ 149 h 1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149">
                    <a:moveTo>
                      <a:pt x="30" y="0"/>
                    </a:moveTo>
                    <a:lnTo>
                      <a:pt x="23" y="30"/>
                    </a:lnTo>
                    <a:lnTo>
                      <a:pt x="0" y="139"/>
                    </a:lnTo>
                    <a:lnTo>
                      <a:pt x="41" y="144"/>
                    </a:lnTo>
                    <a:lnTo>
                      <a:pt x="39" y="149"/>
                    </a:lnTo>
                    <a:lnTo>
                      <a:pt x="36" y="149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4" name="Freeform 3284"/>
              <p:cNvSpPr>
                <a:spLocks/>
              </p:cNvSpPr>
              <p:nvPr/>
            </p:nvSpPr>
            <p:spPr bwMode="auto">
              <a:xfrm>
                <a:off x="7416" y="9241"/>
                <a:ext cx="32" cy="3"/>
              </a:xfrm>
              <a:custGeom>
                <a:avLst/>
                <a:gdLst>
                  <a:gd name="T0" fmla="*/ 0 w 29"/>
                  <a:gd name="T1" fmla="*/ 0 h 3"/>
                  <a:gd name="T2" fmla="*/ 3 w 29"/>
                  <a:gd name="T3" fmla="*/ 3 h 3"/>
                  <a:gd name="T4" fmla="*/ 20 w 29"/>
                  <a:gd name="T5" fmla="*/ 0 h 3"/>
                  <a:gd name="T6" fmla="*/ 28 w 29"/>
                  <a:gd name="T7" fmla="*/ 2 h 3"/>
                  <a:gd name="T8" fmla="*/ 32 w 2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"/>
                  <a:gd name="T17" fmla="*/ 29 w 2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">
                    <a:moveTo>
                      <a:pt x="0" y="0"/>
                    </a:moveTo>
                    <a:lnTo>
                      <a:pt x="3" y="3"/>
                    </a:lnTo>
                    <a:lnTo>
                      <a:pt x="18" y="0"/>
                    </a:lnTo>
                    <a:lnTo>
                      <a:pt x="25" y="2"/>
                    </a:lnTo>
                    <a:lnTo>
                      <a:pt x="29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5" name="Freeform 3285"/>
              <p:cNvSpPr>
                <a:spLocks/>
              </p:cNvSpPr>
              <p:nvPr/>
            </p:nvSpPr>
            <p:spPr bwMode="auto">
              <a:xfrm>
                <a:off x="7466" y="9278"/>
                <a:ext cx="58" cy="128"/>
              </a:xfrm>
              <a:custGeom>
                <a:avLst/>
                <a:gdLst>
                  <a:gd name="T0" fmla="*/ 30 w 53"/>
                  <a:gd name="T1" fmla="*/ 0 h 117"/>
                  <a:gd name="T2" fmla="*/ 21 w 53"/>
                  <a:gd name="T3" fmla="*/ 5 h 117"/>
                  <a:gd name="T4" fmla="*/ 16 w 53"/>
                  <a:gd name="T5" fmla="*/ 18 h 117"/>
                  <a:gd name="T6" fmla="*/ 22 w 53"/>
                  <a:gd name="T7" fmla="*/ 33 h 117"/>
                  <a:gd name="T8" fmla="*/ 20 w 53"/>
                  <a:gd name="T9" fmla="*/ 38 h 117"/>
                  <a:gd name="T10" fmla="*/ 24 w 53"/>
                  <a:gd name="T11" fmla="*/ 45 h 117"/>
                  <a:gd name="T12" fmla="*/ 45 w 53"/>
                  <a:gd name="T13" fmla="*/ 47 h 117"/>
                  <a:gd name="T14" fmla="*/ 46 w 53"/>
                  <a:gd name="T15" fmla="*/ 51 h 117"/>
                  <a:gd name="T16" fmla="*/ 54 w 53"/>
                  <a:gd name="T17" fmla="*/ 51 h 117"/>
                  <a:gd name="T18" fmla="*/ 58 w 53"/>
                  <a:gd name="T19" fmla="*/ 53 h 117"/>
                  <a:gd name="T20" fmla="*/ 56 w 53"/>
                  <a:gd name="T21" fmla="*/ 57 h 117"/>
                  <a:gd name="T22" fmla="*/ 54 w 53"/>
                  <a:gd name="T23" fmla="*/ 61 h 117"/>
                  <a:gd name="T24" fmla="*/ 50 w 53"/>
                  <a:gd name="T25" fmla="*/ 62 h 117"/>
                  <a:gd name="T26" fmla="*/ 46 w 53"/>
                  <a:gd name="T27" fmla="*/ 68 h 117"/>
                  <a:gd name="T28" fmla="*/ 39 w 53"/>
                  <a:gd name="T29" fmla="*/ 73 h 117"/>
                  <a:gd name="T30" fmla="*/ 37 w 53"/>
                  <a:gd name="T31" fmla="*/ 75 h 117"/>
                  <a:gd name="T32" fmla="*/ 38 w 53"/>
                  <a:gd name="T33" fmla="*/ 83 h 117"/>
                  <a:gd name="T34" fmla="*/ 38 w 53"/>
                  <a:gd name="T35" fmla="*/ 92 h 117"/>
                  <a:gd name="T36" fmla="*/ 37 w 53"/>
                  <a:gd name="T37" fmla="*/ 96 h 117"/>
                  <a:gd name="T38" fmla="*/ 37 w 53"/>
                  <a:gd name="T39" fmla="*/ 101 h 117"/>
                  <a:gd name="T40" fmla="*/ 36 w 53"/>
                  <a:gd name="T41" fmla="*/ 108 h 117"/>
                  <a:gd name="T42" fmla="*/ 36 w 53"/>
                  <a:gd name="T43" fmla="*/ 116 h 117"/>
                  <a:gd name="T44" fmla="*/ 35 w 53"/>
                  <a:gd name="T45" fmla="*/ 120 h 117"/>
                  <a:gd name="T46" fmla="*/ 32 w 53"/>
                  <a:gd name="T47" fmla="*/ 126 h 117"/>
                  <a:gd name="T48" fmla="*/ 28 w 53"/>
                  <a:gd name="T49" fmla="*/ 128 h 117"/>
                  <a:gd name="T50" fmla="*/ 21 w 53"/>
                  <a:gd name="T51" fmla="*/ 124 h 117"/>
                  <a:gd name="T52" fmla="*/ 5 w 53"/>
                  <a:gd name="T53" fmla="*/ 118 h 117"/>
                  <a:gd name="T54" fmla="*/ 2 w 53"/>
                  <a:gd name="T55" fmla="*/ 116 h 117"/>
                  <a:gd name="T56" fmla="*/ 0 w 53"/>
                  <a:gd name="T57" fmla="*/ 115 h 1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"/>
                  <a:gd name="T88" fmla="*/ 0 h 117"/>
                  <a:gd name="T89" fmla="*/ 53 w 53"/>
                  <a:gd name="T90" fmla="*/ 117 h 1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" h="117">
                    <a:moveTo>
                      <a:pt x="27" y="0"/>
                    </a:moveTo>
                    <a:lnTo>
                      <a:pt x="19" y="5"/>
                    </a:lnTo>
                    <a:lnTo>
                      <a:pt x="15" y="16"/>
                    </a:lnTo>
                    <a:lnTo>
                      <a:pt x="20" y="30"/>
                    </a:lnTo>
                    <a:lnTo>
                      <a:pt x="18" y="35"/>
                    </a:lnTo>
                    <a:lnTo>
                      <a:pt x="22" y="41"/>
                    </a:lnTo>
                    <a:lnTo>
                      <a:pt x="41" y="43"/>
                    </a:lnTo>
                    <a:lnTo>
                      <a:pt x="42" y="47"/>
                    </a:lnTo>
                    <a:lnTo>
                      <a:pt x="49" y="47"/>
                    </a:lnTo>
                    <a:lnTo>
                      <a:pt x="53" y="48"/>
                    </a:lnTo>
                    <a:lnTo>
                      <a:pt x="51" y="52"/>
                    </a:lnTo>
                    <a:lnTo>
                      <a:pt x="49" y="56"/>
                    </a:lnTo>
                    <a:lnTo>
                      <a:pt x="46" y="57"/>
                    </a:lnTo>
                    <a:lnTo>
                      <a:pt x="42" y="62"/>
                    </a:lnTo>
                    <a:lnTo>
                      <a:pt x="36" y="67"/>
                    </a:lnTo>
                    <a:lnTo>
                      <a:pt x="34" y="69"/>
                    </a:lnTo>
                    <a:lnTo>
                      <a:pt x="35" y="76"/>
                    </a:lnTo>
                    <a:lnTo>
                      <a:pt x="35" y="84"/>
                    </a:lnTo>
                    <a:lnTo>
                      <a:pt x="34" y="88"/>
                    </a:lnTo>
                    <a:lnTo>
                      <a:pt x="34" y="92"/>
                    </a:lnTo>
                    <a:lnTo>
                      <a:pt x="33" y="99"/>
                    </a:lnTo>
                    <a:lnTo>
                      <a:pt x="33" y="106"/>
                    </a:lnTo>
                    <a:lnTo>
                      <a:pt x="32" y="110"/>
                    </a:lnTo>
                    <a:lnTo>
                      <a:pt x="29" y="115"/>
                    </a:lnTo>
                    <a:lnTo>
                      <a:pt x="26" y="117"/>
                    </a:lnTo>
                    <a:lnTo>
                      <a:pt x="19" y="113"/>
                    </a:lnTo>
                    <a:lnTo>
                      <a:pt x="5" y="108"/>
                    </a:lnTo>
                    <a:lnTo>
                      <a:pt x="2" y="106"/>
                    </a:lnTo>
                    <a:lnTo>
                      <a:pt x="0" y="105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6" name="Freeform 3286"/>
              <p:cNvSpPr>
                <a:spLocks/>
              </p:cNvSpPr>
              <p:nvPr/>
            </p:nvSpPr>
            <p:spPr bwMode="auto">
              <a:xfrm>
                <a:off x="7465" y="9447"/>
                <a:ext cx="30" cy="14"/>
              </a:xfrm>
              <a:custGeom>
                <a:avLst/>
                <a:gdLst>
                  <a:gd name="T0" fmla="*/ 0 w 27"/>
                  <a:gd name="T1" fmla="*/ 0 h 12"/>
                  <a:gd name="T2" fmla="*/ 2 w 27"/>
                  <a:gd name="T3" fmla="*/ 4 h 12"/>
                  <a:gd name="T4" fmla="*/ 4 w 27"/>
                  <a:gd name="T5" fmla="*/ 5 h 12"/>
                  <a:gd name="T6" fmla="*/ 11 w 27"/>
                  <a:gd name="T7" fmla="*/ 6 h 12"/>
                  <a:gd name="T8" fmla="*/ 16 w 27"/>
                  <a:gd name="T9" fmla="*/ 6 h 12"/>
                  <a:gd name="T10" fmla="*/ 22 w 27"/>
                  <a:gd name="T11" fmla="*/ 14 h 12"/>
                  <a:gd name="T12" fmla="*/ 30 w 27"/>
                  <a:gd name="T13" fmla="*/ 14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2"/>
                  <a:gd name="T23" fmla="*/ 27 w 27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2">
                    <a:moveTo>
                      <a:pt x="0" y="0"/>
                    </a:moveTo>
                    <a:lnTo>
                      <a:pt x="2" y="3"/>
                    </a:lnTo>
                    <a:lnTo>
                      <a:pt x="4" y="4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20" y="12"/>
                    </a:lnTo>
                    <a:lnTo>
                      <a:pt x="27" y="12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7" name="Freeform 3287"/>
              <p:cNvSpPr>
                <a:spLocks/>
              </p:cNvSpPr>
              <p:nvPr/>
            </p:nvSpPr>
            <p:spPr bwMode="auto">
              <a:xfrm>
                <a:off x="7510" y="9461"/>
                <a:ext cx="98" cy="124"/>
              </a:xfrm>
              <a:custGeom>
                <a:avLst/>
                <a:gdLst>
                  <a:gd name="T0" fmla="*/ 13 w 90"/>
                  <a:gd name="T1" fmla="*/ 0 h 114"/>
                  <a:gd name="T2" fmla="*/ 0 w 90"/>
                  <a:gd name="T3" fmla="*/ 74 h 114"/>
                  <a:gd name="T4" fmla="*/ 40 w 90"/>
                  <a:gd name="T5" fmla="*/ 79 h 114"/>
                  <a:gd name="T6" fmla="*/ 77 w 90"/>
                  <a:gd name="T7" fmla="*/ 87 h 114"/>
                  <a:gd name="T8" fmla="*/ 98 w 90"/>
                  <a:gd name="T9" fmla="*/ 90 h 114"/>
                  <a:gd name="T10" fmla="*/ 93 w 90"/>
                  <a:gd name="T11" fmla="*/ 124 h 1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114"/>
                  <a:gd name="T20" fmla="*/ 90 w 90"/>
                  <a:gd name="T21" fmla="*/ 114 h 1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114">
                    <a:moveTo>
                      <a:pt x="12" y="0"/>
                    </a:moveTo>
                    <a:lnTo>
                      <a:pt x="0" y="68"/>
                    </a:lnTo>
                    <a:lnTo>
                      <a:pt x="37" y="73"/>
                    </a:lnTo>
                    <a:lnTo>
                      <a:pt x="71" y="80"/>
                    </a:lnTo>
                    <a:lnTo>
                      <a:pt x="90" y="83"/>
                    </a:lnTo>
                    <a:lnTo>
                      <a:pt x="85" y="11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8" name="Freeform 3288"/>
              <p:cNvSpPr>
                <a:spLocks/>
              </p:cNvSpPr>
              <p:nvPr/>
            </p:nvSpPr>
            <p:spPr bwMode="auto">
              <a:xfrm>
                <a:off x="7526" y="9583"/>
                <a:ext cx="23" cy="18"/>
              </a:xfrm>
              <a:custGeom>
                <a:avLst/>
                <a:gdLst>
                  <a:gd name="T0" fmla="*/ 23 w 21"/>
                  <a:gd name="T1" fmla="*/ 0 h 16"/>
                  <a:gd name="T2" fmla="*/ 7 w 21"/>
                  <a:gd name="T3" fmla="*/ 2 h 16"/>
                  <a:gd name="T4" fmla="*/ 3 w 21"/>
                  <a:gd name="T5" fmla="*/ 17 h 16"/>
                  <a:gd name="T6" fmla="*/ 0 w 21"/>
                  <a:gd name="T7" fmla="*/ 18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6"/>
                  <a:gd name="T14" fmla="*/ 21 w 21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6">
                    <a:moveTo>
                      <a:pt x="21" y="0"/>
                    </a:moveTo>
                    <a:lnTo>
                      <a:pt x="6" y="2"/>
                    </a:lnTo>
                    <a:lnTo>
                      <a:pt x="3" y="15"/>
                    </a:lnTo>
                    <a:lnTo>
                      <a:pt x="0" y="16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09" name="Freeform 3289"/>
              <p:cNvSpPr>
                <a:spLocks/>
              </p:cNvSpPr>
              <p:nvPr/>
            </p:nvSpPr>
            <p:spPr bwMode="auto">
              <a:xfrm>
                <a:off x="7515" y="9636"/>
                <a:ext cx="57" cy="117"/>
              </a:xfrm>
              <a:custGeom>
                <a:avLst/>
                <a:gdLst>
                  <a:gd name="T0" fmla="*/ 34 w 52"/>
                  <a:gd name="T1" fmla="*/ 1 h 107"/>
                  <a:gd name="T2" fmla="*/ 36 w 52"/>
                  <a:gd name="T3" fmla="*/ 3 h 107"/>
                  <a:gd name="T4" fmla="*/ 46 w 52"/>
                  <a:gd name="T5" fmla="*/ 0 h 107"/>
                  <a:gd name="T6" fmla="*/ 57 w 52"/>
                  <a:gd name="T7" fmla="*/ 4 h 107"/>
                  <a:gd name="T8" fmla="*/ 52 w 52"/>
                  <a:gd name="T9" fmla="*/ 35 h 107"/>
                  <a:gd name="T10" fmla="*/ 45 w 52"/>
                  <a:gd name="T11" fmla="*/ 68 h 107"/>
                  <a:gd name="T12" fmla="*/ 37 w 52"/>
                  <a:gd name="T13" fmla="*/ 107 h 107"/>
                  <a:gd name="T14" fmla="*/ 31 w 52"/>
                  <a:gd name="T15" fmla="*/ 115 h 107"/>
                  <a:gd name="T16" fmla="*/ 24 w 52"/>
                  <a:gd name="T17" fmla="*/ 117 h 107"/>
                  <a:gd name="T18" fmla="*/ 26 w 52"/>
                  <a:gd name="T19" fmla="*/ 91 h 107"/>
                  <a:gd name="T20" fmla="*/ 18 w 52"/>
                  <a:gd name="T21" fmla="*/ 87 h 107"/>
                  <a:gd name="T22" fmla="*/ 8 w 52"/>
                  <a:gd name="T23" fmla="*/ 100 h 107"/>
                  <a:gd name="T24" fmla="*/ 2 w 52"/>
                  <a:gd name="T25" fmla="*/ 98 h 107"/>
                  <a:gd name="T26" fmla="*/ 0 w 52"/>
                  <a:gd name="T27" fmla="*/ 100 h 107"/>
                  <a:gd name="T28" fmla="*/ 0 w 52"/>
                  <a:gd name="T29" fmla="*/ 103 h 1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107"/>
                  <a:gd name="T47" fmla="*/ 52 w 52"/>
                  <a:gd name="T48" fmla="*/ 107 h 10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107">
                    <a:moveTo>
                      <a:pt x="31" y="1"/>
                    </a:moveTo>
                    <a:lnTo>
                      <a:pt x="33" y="3"/>
                    </a:lnTo>
                    <a:lnTo>
                      <a:pt x="42" y="0"/>
                    </a:lnTo>
                    <a:lnTo>
                      <a:pt x="52" y="4"/>
                    </a:lnTo>
                    <a:lnTo>
                      <a:pt x="47" y="32"/>
                    </a:lnTo>
                    <a:lnTo>
                      <a:pt x="41" y="62"/>
                    </a:lnTo>
                    <a:lnTo>
                      <a:pt x="34" y="98"/>
                    </a:lnTo>
                    <a:lnTo>
                      <a:pt x="28" y="105"/>
                    </a:lnTo>
                    <a:lnTo>
                      <a:pt x="22" y="107"/>
                    </a:lnTo>
                    <a:lnTo>
                      <a:pt x="24" y="83"/>
                    </a:lnTo>
                    <a:lnTo>
                      <a:pt x="16" y="80"/>
                    </a:lnTo>
                    <a:lnTo>
                      <a:pt x="7" y="91"/>
                    </a:lnTo>
                    <a:lnTo>
                      <a:pt x="2" y="90"/>
                    </a:lnTo>
                    <a:lnTo>
                      <a:pt x="0" y="91"/>
                    </a:lnTo>
                    <a:lnTo>
                      <a:pt x="0" y="9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0" name="Freeform 3290"/>
              <p:cNvSpPr>
                <a:spLocks/>
              </p:cNvSpPr>
              <p:nvPr/>
            </p:nvSpPr>
            <p:spPr bwMode="auto">
              <a:xfrm>
                <a:off x="7471" y="9742"/>
                <a:ext cx="15" cy="15"/>
              </a:xfrm>
              <a:custGeom>
                <a:avLst/>
                <a:gdLst>
                  <a:gd name="T0" fmla="*/ 11 w 14"/>
                  <a:gd name="T1" fmla="*/ 15 h 14"/>
                  <a:gd name="T2" fmla="*/ 11 w 14"/>
                  <a:gd name="T3" fmla="*/ 15 h 14"/>
                  <a:gd name="T4" fmla="*/ 13 w 14"/>
                  <a:gd name="T5" fmla="*/ 14 h 14"/>
                  <a:gd name="T6" fmla="*/ 15 w 14"/>
                  <a:gd name="T7" fmla="*/ 12 h 14"/>
                  <a:gd name="T8" fmla="*/ 13 w 14"/>
                  <a:gd name="T9" fmla="*/ 9 h 14"/>
                  <a:gd name="T10" fmla="*/ 12 w 14"/>
                  <a:gd name="T11" fmla="*/ 0 h 14"/>
                  <a:gd name="T12" fmla="*/ 3 w 14"/>
                  <a:gd name="T13" fmla="*/ 5 h 14"/>
                  <a:gd name="T14" fmla="*/ 2 w 14"/>
                  <a:gd name="T15" fmla="*/ 9 h 14"/>
                  <a:gd name="T16" fmla="*/ 0 w 14"/>
                  <a:gd name="T17" fmla="*/ 1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4"/>
                  <a:gd name="T29" fmla="*/ 14 w 14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4">
                    <a:moveTo>
                      <a:pt x="10" y="14"/>
                    </a:moveTo>
                    <a:lnTo>
                      <a:pt x="10" y="14"/>
                    </a:lnTo>
                    <a:lnTo>
                      <a:pt x="12" y="13"/>
                    </a:lnTo>
                    <a:lnTo>
                      <a:pt x="14" y="11"/>
                    </a:lnTo>
                    <a:lnTo>
                      <a:pt x="12" y="8"/>
                    </a:lnTo>
                    <a:lnTo>
                      <a:pt x="11" y="0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9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1" name="Freeform 3291"/>
              <p:cNvSpPr>
                <a:spLocks/>
              </p:cNvSpPr>
              <p:nvPr/>
            </p:nvSpPr>
            <p:spPr bwMode="auto">
              <a:xfrm>
                <a:off x="7435" y="9682"/>
                <a:ext cx="68" cy="74"/>
              </a:xfrm>
              <a:custGeom>
                <a:avLst/>
                <a:gdLst>
                  <a:gd name="T0" fmla="*/ 1 w 63"/>
                  <a:gd name="T1" fmla="*/ 74 h 68"/>
                  <a:gd name="T2" fmla="*/ 0 w 63"/>
                  <a:gd name="T3" fmla="*/ 67 h 68"/>
                  <a:gd name="T4" fmla="*/ 5 w 63"/>
                  <a:gd name="T5" fmla="*/ 61 h 68"/>
                  <a:gd name="T6" fmla="*/ 4 w 63"/>
                  <a:gd name="T7" fmla="*/ 59 h 68"/>
                  <a:gd name="T8" fmla="*/ 19 w 63"/>
                  <a:gd name="T9" fmla="*/ 53 h 68"/>
                  <a:gd name="T10" fmla="*/ 27 w 63"/>
                  <a:gd name="T11" fmla="*/ 50 h 68"/>
                  <a:gd name="T12" fmla="*/ 28 w 63"/>
                  <a:gd name="T13" fmla="*/ 51 h 68"/>
                  <a:gd name="T14" fmla="*/ 38 w 63"/>
                  <a:gd name="T15" fmla="*/ 49 h 68"/>
                  <a:gd name="T16" fmla="*/ 57 w 63"/>
                  <a:gd name="T17" fmla="*/ 47 h 68"/>
                  <a:gd name="T18" fmla="*/ 56 w 63"/>
                  <a:gd name="T19" fmla="*/ 36 h 68"/>
                  <a:gd name="T20" fmla="*/ 53 w 63"/>
                  <a:gd name="T21" fmla="*/ 22 h 68"/>
                  <a:gd name="T22" fmla="*/ 62 w 63"/>
                  <a:gd name="T23" fmla="*/ 15 h 68"/>
                  <a:gd name="T24" fmla="*/ 60 w 63"/>
                  <a:gd name="T25" fmla="*/ 11 h 68"/>
                  <a:gd name="T26" fmla="*/ 68 w 63"/>
                  <a:gd name="T27" fmla="*/ 9 h 68"/>
                  <a:gd name="T28" fmla="*/ 68 w 63"/>
                  <a:gd name="T29" fmla="*/ 5 h 68"/>
                  <a:gd name="T30" fmla="*/ 65 w 63"/>
                  <a:gd name="T31" fmla="*/ 4 h 68"/>
                  <a:gd name="T32" fmla="*/ 65 w 63"/>
                  <a:gd name="T33" fmla="*/ 1 h 68"/>
                  <a:gd name="T34" fmla="*/ 51 w 63"/>
                  <a:gd name="T35" fmla="*/ 0 h 68"/>
                  <a:gd name="T36" fmla="*/ 46 w 63"/>
                  <a:gd name="T37" fmla="*/ 9 h 68"/>
                  <a:gd name="T38" fmla="*/ 38 w 63"/>
                  <a:gd name="T39" fmla="*/ 8 h 68"/>
                  <a:gd name="T40" fmla="*/ 17 w 63"/>
                  <a:gd name="T41" fmla="*/ 3 h 68"/>
                  <a:gd name="T42" fmla="*/ 16 w 63"/>
                  <a:gd name="T43" fmla="*/ 7 h 68"/>
                  <a:gd name="T44" fmla="*/ 10 w 63"/>
                  <a:gd name="T45" fmla="*/ 5 h 68"/>
                  <a:gd name="T46" fmla="*/ 2 w 63"/>
                  <a:gd name="T47" fmla="*/ 15 h 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68"/>
                  <a:gd name="T74" fmla="*/ 63 w 63"/>
                  <a:gd name="T75" fmla="*/ 68 h 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68">
                    <a:moveTo>
                      <a:pt x="1" y="68"/>
                    </a:moveTo>
                    <a:lnTo>
                      <a:pt x="0" y="62"/>
                    </a:lnTo>
                    <a:lnTo>
                      <a:pt x="5" y="56"/>
                    </a:lnTo>
                    <a:lnTo>
                      <a:pt x="4" y="54"/>
                    </a:lnTo>
                    <a:lnTo>
                      <a:pt x="18" y="49"/>
                    </a:lnTo>
                    <a:lnTo>
                      <a:pt x="25" y="46"/>
                    </a:lnTo>
                    <a:lnTo>
                      <a:pt x="26" y="47"/>
                    </a:lnTo>
                    <a:lnTo>
                      <a:pt x="35" y="45"/>
                    </a:lnTo>
                    <a:lnTo>
                      <a:pt x="53" y="43"/>
                    </a:lnTo>
                    <a:lnTo>
                      <a:pt x="52" y="33"/>
                    </a:lnTo>
                    <a:lnTo>
                      <a:pt x="49" y="20"/>
                    </a:lnTo>
                    <a:lnTo>
                      <a:pt x="57" y="14"/>
                    </a:lnTo>
                    <a:lnTo>
                      <a:pt x="56" y="10"/>
                    </a:lnTo>
                    <a:lnTo>
                      <a:pt x="63" y="8"/>
                    </a:lnTo>
                    <a:lnTo>
                      <a:pt x="63" y="5"/>
                    </a:lnTo>
                    <a:lnTo>
                      <a:pt x="60" y="4"/>
                    </a:lnTo>
                    <a:lnTo>
                      <a:pt x="60" y="1"/>
                    </a:lnTo>
                    <a:lnTo>
                      <a:pt x="47" y="0"/>
                    </a:lnTo>
                    <a:lnTo>
                      <a:pt x="43" y="8"/>
                    </a:lnTo>
                    <a:lnTo>
                      <a:pt x="35" y="7"/>
                    </a:lnTo>
                    <a:lnTo>
                      <a:pt x="16" y="3"/>
                    </a:lnTo>
                    <a:lnTo>
                      <a:pt x="15" y="6"/>
                    </a:lnTo>
                    <a:lnTo>
                      <a:pt x="9" y="5"/>
                    </a:lnTo>
                    <a:lnTo>
                      <a:pt x="2" y="1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2" name="Freeform 3292"/>
              <p:cNvSpPr>
                <a:spLocks/>
              </p:cNvSpPr>
              <p:nvPr/>
            </p:nvSpPr>
            <p:spPr bwMode="auto">
              <a:xfrm>
                <a:off x="7397" y="9715"/>
                <a:ext cx="24" cy="17"/>
              </a:xfrm>
              <a:custGeom>
                <a:avLst/>
                <a:gdLst>
                  <a:gd name="T0" fmla="*/ 23 w 22"/>
                  <a:gd name="T1" fmla="*/ 0 h 15"/>
                  <a:gd name="T2" fmla="*/ 24 w 22"/>
                  <a:gd name="T3" fmla="*/ 1 h 15"/>
                  <a:gd name="T4" fmla="*/ 17 w 22"/>
                  <a:gd name="T5" fmla="*/ 17 h 15"/>
                  <a:gd name="T6" fmla="*/ 0 w 22"/>
                  <a:gd name="T7" fmla="*/ 14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5"/>
                  <a:gd name="T14" fmla="*/ 22 w 22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5">
                    <a:moveTo>
                      <a:pt x="21" y="0"/>
                    </a:moveTo>
                    <a:lnTo>
                      <a:pt x="22" y="1"/>
                    </a:lnTo>
                    <a:lnTo>
                      <a:pt x="16" y="15"/>
                    </a:lnTo>
                    <a:lnTo>
                      <a:pt x="0" y="12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3" name="Freeform 3293"/>
              <p:cNvSpPr>
                <a:spLocks/>
              </p:cNvSpPr>
              <p:nvPr/>
            </p:nvSpPr>
            <p:spPr bwMode="auto">
              <a:xfrm>
                <a:off x="7280" y="9731"/>
                <a:ext cx="65" cy="132"/>
              </a:xfrm>
              <a:custGeom>
                <a:avLst/>
                <a:gdLst>
                  <a:gd name="T0" fmla="*/ 65 w 60"/>
                  <a:gd name="T1" fmla="*/ 7 h 121"/>
                  <a:gd name="T2" fmla="*/ 65 w 60"/>
                  <a:gd name="T3" fmla="*/ 4 h 121"/>
                  <a:gd name="T4" fmla="*/ 52 w 60"/>
                  <a:gd name="T5" fmla="*/ 0 h 121"/>
                  <a:gd name="T6" fmla="*/ 48 w 60"/>
                  <a:gd name="T7" fmla="*/ 16 h 121"/>
                  <a:gd name="T8" fmla="*/ 46 w 60"/>
                  <a:gd name="T9" fmla="*/ 16 h 121"/>
                  <a:gd name="T10" fmla="*/ 35 w 60"/>
                  <a:gd name="T11" fmla="*/ 39 h 121"/>
                  <a:gd name="T12" fmla="*/ 23 w 60"/>
                  <a:gd name="T13" fmla="*/ 36 h 121"/>
                  <a:gd name="T14" fmla="*/ 20 w 60"/>
                  <a:gd name="T15" fmla="*/ 55 h 121"/>
                  <a:gd name="T16" fmla="*/ 27 w 60"/>
                  <a:gd name="T17" fmla="*/ 58 h 121"/>
                  <a:gd name="T18" fmla="*/ 18 w 60"/>
                  <a:gd name="T19" fmla="*/ 63 h 121"/>
                  <a:gd name="T20" fmla="*/ 22 w 60"/>
                  <a:gd name="T21" fmla="*/ 71 h 121"/>
                  <a:gd name="T22" fmla="*/ 21 w 60"/>
                  <a:gd name="T23" fmla="*/ 73 h 121"/>
                  <a:gd name="T24" fmla="*/ 26 w 60"/>
                  <a:gd name="T25" fmla="*/ 81 h 121"/>
                  <a:gd name="T26" fmla="*/ 25 w 60"/>
                  <a:gd name="T27" fmla="*/ 83 h 121"/>
                  <a:gd name="T28" fmla="*/ 26 w 60"/>
                  <a:gd name="T29" fmla="*/ 88 h 121"/>
                  <a:gd name="T30" fmla="*/ 23 w 60"/>
                  <a:gd name="T31" fmla="*/ 94 h 121"/>
                  <a:gd name="T32" fmla="*/ 18 w 60"/>
                  <a:gd name="T33" fmla="*/ 95 h 121"/>
                  <a:gd name="T34" fmla="*/ 17 w 60"/>
                  <a:gd name="T35" fmla="*/ 97 h 121"/>
                  <a:gd name="T36" fmla="*/ 21 w 60"/>
                  <a:gd name="T37" fmla="*/ 101 h 121"/>
                  <a:gd name="T38" fmla="*/ 14 w 60"/>
                  <a:gd name="T39" fmla="*/ 105 h 121"/>
                  <a:gd name="T40" fmla="*/ 0 w 60"/>
                  <a:gd name="T41" fmla="*/ 103 h 121"/>
                  <a:gd name="T42" fmla="*/ 5 w 60"/>
                  <a:gd name="T43" fmla="*/ 132 h 1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"/>
                  <a:gd name="T67" fmla="*/ 0 h 121"/>
                  <a:gd name="T68" fmla="*/ 60 w 60"/>
                  <a:gd name="T69" fmla="*/ 121 h 1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" h="121">
                    <a:moveTo>
                      <a:pt x="60" y="6"/>
                    </a:moveTo>
                    <a:lnTo>
                      <a:pt x="60" y="4"/>
                    </a:lnTo>
                    <a:lnTo>
                      <a:pt x="48" y="0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32" y="36"/>
                    </a:lnTo>
                    <a:lnTo>
                      <a:pt x="21" y="33"/>
                    </a:lnTo>
                    <a:lnTo>
                      <a:pt x="18" y="50"/>
                    </a:lnTo>
                    <a:lnTo>
                      <a:pt x="25" y="53"/>
                    </a:lnTo>
                    <a:lnTo>
                      <a:pt x="17" y="58"/>
                    </a:lnTo>
                    <a:lnTo>
                      <a:pt x="20" y="65"/>
                    </a:lnTo>
                    <a:lnTo>
                      <a:pt x="19" y="67"/>
                    </a:lnTo>
                    <a:lnTo>
                      <a:pt x="24" y="74"/>
                    </a:lnTo>
                    <a:lnTo>
                      <a:pt x="23" y="76"/>
                    </a:lnTo>
                    <a:lnTo>
                      <a:pt x="24" y="81"/>
                    </a:lnTo>
                    <a:lnTo>
                      <a:pt x="21" y="86"/>
                    </a:lnTo>
                    <a:lnTo>
                      <a:pt x="17" y="87"/>
                    </a:lnTo>
                    <a:lnTo>
                      <a:pt x="16" y="89"/>
                    </a:lnTo>
                    <a:lnTo>
                      <a:pt x="19" y="93"/>
                    </a:lnTo>
                    <a:lnTo>
                      <a:pt x="13" y="96"/>
                    </a:lnTo>
                    <a:lnTo>
                      <a:pt x="0" y="94"/>
                    </a:lnTo>
                    <a:lnTo>
                      <a:pt x="5" y="12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4" name="Freeform 3294"/>
              <p:cNvSpPr>
                <a:spLocks/>
              </p:cNvSpPr>
              <p:nvPr/>
            </p:nvSpPr>
            <p:spPr bwMode="auto">
              <a:xfrm>
                <a:off x="7263" y="9905"/>
                <a:ext cx="20" cy="22"/>
              </a:xfrm>
              <a:custGeom>
                <a:avLst/>
                <a:gdLst>
                  <a:gd name="T0" fmla="*/ 20 w 18"/>
                  <a:gd name="T1" fmla="*/ 20 h 20"/>
                  <a:gd name="T2" fmla="*/ 19 w 18"/>
                  <a:gd name="T3" fmla="*/ 22 h 20"/>
                  <a:gd name="T4" fmla="*/ 1 w 18"/>
                  <a:gd name="T5" fmla="*/ 12 h 20"/>
                  <a:gd name="T6" fmla="*/ 2 w 18"/>
                  <a:gd name="T7" fmla="*/ 4 h 20"/>
                  <a:gd name="T8" fmla="*/ 0 w 18"/>
                  <a:gd name="T9" fmla="*/ 1 h 20"/>
                  <a:gd name="T10" fmla="*/ 1 w 18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0"/>
                  <a:gd name="T20" fmla="*/ 18 w 18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0">
                    <a:moveTo>
                      <a:pt x="18" y="18"/>
                    </a:moveTo>
                    <a:lnTo>
                      <a:pt x="17" y="20"/>
                    </a:lnTo>
                    <a:lnTo>
                      <a:pt x="1" y="11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5" name="Freeform 3295"/>
              <p:cNvSpPr>
                <a:spLocks/>
              </p:cNvSpPr>
              <p:nvPr/>
            </p:nvSpPr>
            <p:spPr bwMode="auto">
              <a:xfrm>
                <a:off x="7126" y="9872"/>
                <a:ext cx="112" cy="96"/>
              </a:xfrm>
              <a:custGeom>
                <a:avLst/>
                <a:gdLst>
                  <a:gd name="T0" fmla="*/ 104 w 103"/>
                  <a:gd name="T1" fmla="*/ 0 h 88"/>
                  <a:gd name="T2" fmla="*/ 109 w 103"/>
                  <a:gd name="T3" fmla="*/ 8 h 88"/>
                  <a:gd name="T4" fmla="*/ 111 w 103"/>
                  <a:gd name="T5" fmla="*/ 15 h 88"/>
                  <a:gd name="T6" fmla="*/ 112 w 103"/>
                  <a:gd name="T7" fmla="*/ 21 h 88"/>
                  <a:gd name="T8" fmla="*/ 107 w 103"/>
                  <a:gd name="T9" fmla="*/ 22 h 88"/>
                  <a:gd name="T10" fmla="*/ 100 w 103"/>
                  <a:gd name="T11" fmla="*/ 21 h 88"/>
                  <a:gd name="T12" fmla="*/ 90 w 103"/>
                  <a:gd name="T13" fmla="*/ 38 h 88"/>
                  <a:gd name="T14" fmla="*/ 98 w 103"/>
                  <a:gd name="T15" fmla="*/ 56 h 88"/>
                  <a:gd name="T16" fmla="*/ 70 w 103"/>
                  <a:gd name="T17" fmla="*/ 96 h 88"/>
                  <a:gd name="T18" fmla="*/ 66 w 103"/>
                  <a:gd name="T19" fmla="*/ 92 h 88"/>
                  <a:gd name="T20" fmla="*/ 66 w 103"/>
                  <a:gd name="T21" fmla="*/ 89 h 88"/>
                  <a:gd name="T22" fmla="*/ 21 w 103"/>
                  <a:gd name="T23" fmla="*/ 67 h 88"/>
                  <a:gd name="T24" fmla="*/ 17 w 103"/>
                  <a:gd name="T25" fmla="*/ 68 h 88"/>
                  <a:gd name="T26" fmla="*/ 5 w 103"/>
                  <a:gd name="T27" fmla="*/ 65 h 88"/>
                  <a:gd name="T28" fmla="*/ 0 w 103"/>
                  <a:gd name="T29" fmla="*/ 76 h 8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88"/>
                  <a:gd name="T47" fmla="*/ 103 w 103"/>
                  <a:gd name="T48" fmla="*/ 88 h 8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88">
                    <a:moveTo>
                      <a:pt x="96" y="0"/>
                    </a:moveTo>
                    <a:lnTo>
                      <a:pt x="100" y="7"/>
                    </a:lnTo>
                    <a:lnTo>
                      <a:pt x="102" y="14"/>
                    </a:lnTo>
                    <a:lnTo>
                      <a:pt x="103" y="19"/>
                    </a:lnTo>
                    <a:lnTo>
                      <a:pt x="98" y="20"/>
                    </a:lnTo>
                    <a:lnTo>
                      <a:pt x="92" y="19"/>
                    </a:lnTo>
                    <a:lnTo>
                      <a:pt x="83" y="35"/>
                    </a:lnTo>
                    <a:lnTo>
                      <a:pt x="90" y="51"/>
                    </a:lnTo>
                    <a:lnTo>
                      <a:pt x="64" y="88"/>
                    </a:lnTo>
                    <a:lnTo>
                      <a:pt x="61" y="84"/>
                    </a:lnTo>
                    <a:lnTo>
                      <a:pt x="61" y="82"/>
                    </a:lnTo>
                    <a:lnTo>
                      <a:pt x="19" y="61"/>
                    </a:lnTo>
                    <a:lnTo>
                      <a:pt x="16" y="62"/>
                    </a:lnTo>
                    <a:lnTo>
                      <a:pt x="5" y="60"/>
                    </a:lnTo>
                    <a:lnTo>
                      <a:pt x="0" y="7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6" name="Freeform 3296"/>
              <p:cNvSpPr>
                <a:spLocks/>
              </p:cNvSpPr>
              <p:nvPr/>
            </p:nvSpPr>
            <p:spPr bwMode="auto">
              <a:xfrm>
                <a:off x="7107" y="9997"/>
                <a:ext cx="8" cy="30"/>
              </a:xfrm>
              <a:custGeom>
                <a:avLst/>
                <a:gdLst>
                  <a:gd name="T0" fmla="*/ 1 w 7"/>
                  <a:gd name="T1" fmla="*/ 0 h 28"/>
                  <a:gd name="T2" fmla="*/ 2 w 7"/>
                  <a:gd name="T3" fmla="*/ 1 h 28"/>
                  <a:gd name="T4" fmla="*/ 8 w 7"/>
                  <a:gd name="T5" fmla="*/ 19 h 28"/>
                  <a:gd name="T6" fmla="*/ 5 w 7"/>
                  <a:gd name="T7" fmla="*/ 21 h 28"/>
                  <a:gd name="T8" fmla="*/ 0 w 7"/>
                  <a:gd name="T9" fmla="*/ 3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28"/>
                  <a:gd name="T17" fmla="*/ 7 w 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28">
                    <a:moveTo>
                      <a:pt x="1" y="0"/>
                    </a:moveTo>
                    <a:lnTo>
                      <a:pt x="2" y="1"/>
                    </a:lnTo>
                    <a:lnTo>
                      <a:pt x="7" y="18"/>
                    </a:lnTo>
                    <a:lnTo>
                      <a:pt x="4" y="20"/>
                    </a:lnTo>
                    <a:lnTo>
                      <a:pt x="0" y="28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7" name="Freeform 3297"/>
              <p:cNvSpPr>
                <a:spLocks/>
              </p:cNvSpPr>
              <p:nvPr/>
            </p:nvSpPr>
            <p:spPr bwMode="auto">
              <a:xfrm>
                <a:off x="6886" y="10021"/>
                <a:ext cx="171" cy="51"/>
              </a:xfrm>
              <a:custGeom>
                <a:avLst/>
                <a:gdLst>
                  <a:gd name="T0" fmla="*/ 171 w 157"/>
                  <a:gd name="T1" fmla="*/ 0 h 47"/>
                  <a:gd name="T2" fmla="*/ 142 w 157"/>
                  <a:gd name="T3" fmla="*/ 4 h 47"/>
                  <a:gd name="T4" fmla="*/ 119 w 157"/>
                  <a:gd name="T5" fmla="*/ 17 h 47"/>
                  <a:gd name="T6" fmla="*/ 113 w 157"/>
                  <a:gd name="T7" fmla="*/ 51 h 47"/>
                  <a:gd name="T8" fmla="*/ 36 w 157"/>
                  <a:gd name="T9" fmla="*/ 27 h 47"/>
                  <a:gd name="T10" fmla="*/ 12 w 157"/>
                  <a:gd name="T11" fmla="*/ 18 h 47"/>
                  <a:gd name="T12" fmla="*/ 0 w 157"/>
                  <a:gd name="T13" fmla="*/ 15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47"/>
                  <a:gd name="T23" fmla="*/ 157 w 157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47">
                    <a:moveTo>
                      <a:pt x="157" y="0"/>
                    </a:moveTo>
                    <a:lnTo>
                      <a:pt x="130" y="4"/>
                    </a:lnTo>
                    <a:lnTo>
                      <a:pt x="109" y="16"/>
                    </a:lnTo>
                    <a:lnTo>
                      <a:pt x="104" y="47"/>
                    </a:lnTo>
                    <a:lnTo>
                      <a:pt x="33" y="25"/>
                    </a:lnTo>
                    <a:lnTo>
                      <a:pt x="11" y="17"/>
                    </a:lnTo>
                    <a:lnTo>
                      <a:pt x="0" y="1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8" name="Freeform 3298"/>
              <p:cNvSpPr>
                <a:spLocks/>
              </p:cNvSpPr>
              <p:nvPr/>
            </p:nvSpPr>
            <p:spPr bwMode="auto">
              <a:xfrm>
                <a:off x="6840" y="9947"/>
                <a:ext cx="12" cy="31"/>
              </a:xfrm>
              <a:custGeom>
                <a:avLst/>
                <a:gdLst>
                  <a:gd name="T0" fmla="*/ 12 w 11"/>
                  <a:gd name="T1" fmla="*/ 31 h 28"/>
                  <a:gd name="T2" fmla="*/ 10 w 11"/>
                  <a:gd name="T3" fmla="*/ 25 h 28"/>
                  <a:gd name="T4" fmla="*/ 7 w 11"/>
                  <a:gd name="T5" fmla="*/ 17 h 28"/>
                  <a:gd name="T6" fmla="*/ 5 w 11"/>
                  <a:gd name="T7" fmla="*/ 3 h 28"/>
                  <a:gd name="T8" fmla="*/ 0 w 11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8"/>
                  <a:gd name="T17" fmla="*/ 11 w 11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8">
                    <a:moveTo>
                      <a:pt x="11" y="28"/>
                    </a:moveTo>
                    <a:lnTo>
                      <a:pt x="9" y="23"/>
                    </a:lnTo>
                    <a:lnTo>
                      <a:pt x="6" y="1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19" name="Freeform 3299"/>
              <p:cNvSpPr>
                <a:spLocks/>
              </p:cNvSpPr>
              <p:nvPr/>
            </p:nvSpPr>
            <p:spPr bwMode="auto">
              <a:xfrm>
                <a:off x="6685" y="9945"/>
                <a:ext cx="106" cy="95"/>
              </a:xfrm>
              <a:custGeom>
                <a:avLst/>
                <a:gdLst>
                  <a:gd name="T0" fmla="*/ 106 w 97"/>
                  <a:gd name="T1" fmla="*/ 36 h 87"/>
                  <a:gd name="T2" fmla="*/ 103 w 97"/>
                  <a:gd name="T3" fmla="*/ 37 h 87"/>
                  <a:gd name="T4" fmla="*/ 94 w 97"/>
                  <a:gd name="T5" fmla="*/ 32 h 87"/>
                  <a:gd name="T6" fmla="*/ 91 w 97"/>
                  <a:gd name="T7" fmla="*/ 14 h 87"/>
                  <a:gd name="T8" fmla="*/ 87 w 97"/>
                  <a:gd name="T9" fmla="*/ 8 h 87"/>
                  <a:gd name="T10" fmla="*/ 83 w 97"/>
                  <a:gd name="T11" fmla="*/ 7 h 87"/>
                  <a:gd name="T12" fmla="*/ 84 w 97"/>
                  <a:gd name="T13" fmla="*/ 1 h 87"/>
                  <a:gd name="T14" fmla="*/ 79 w 97"/>
                  <a:gd name="T15" fmla="*/ 0 h 87"/>
                  <a:gd name="T16" fmla="*/ 73 w 97"/>
                  <a:gd name="T17" fmla="*/ 14 h 87"/>
                  <a:gd name="T18" fmla="*/ 76 w 97"/>
                  <a:gd name="T19" fmla="*/ 17 h 87"/>
                  <a:gd name="T20" fmla="*/ 72 w 97"/>
                  <a:gd name="T21" fmla="*/ 26 h 87"/>
                  <a:gd name="T22" fmla="*/ 71 w 97"/>
                  <a:gd name="T23" fmla="*/ 39 h 87"/>
                  <a:gd name="T24" fmla="*/ 66 w 97"/>
                  <a:gd name="T25" fmla="*/ 40 h 87"/>
                  <a:gd name="T26" fmla="*/ 61 w 97"/>
                  <a:gd name="T27" fmla="*/ 38 h 87"/>
                  <a:gd name="T28" fmla="*/ 55 w 97"/>
                  <a:gd name="T29" fmla="*/ 44 h 87"/>
                  <a:gd name="T30" fmla="*/ 52 w 97"/>
                  <a:gd name="T31" fmla="*/ 52 h 87"/>
                  <a:gd name="T32" fmla="*/ 48 w 97"/>
                  <a:gd name="T33" fmla="*/ 52 h 87"/>
                  <a:gd name="T34" fmla="*/ 43 w 97"/>
                  <a:gd name="T35" fmla="*/ 48 h 87"/>
                  <a:gd name="T36" fmla="*/ 35 w 97"/>
                  <a:gd name="T37" fmla="*/ 50 h 87"/>
                  <a:gd name="T38" fmla="*/ 24 w 97"/>
                  <a:gd name="T39" fmla="*/ 55 h 87"/>
                  <a:gd name="T40" fmla="*/ 23 w 97"/>
                  <a:gd name="T41" fmla="*/ 58 h 87"/>
                  <a:gd name="T42" fmla="*/ 17 w 97"/>
                  <a:gd name="T43" fmla="*/ 61 h 87"/>
                  <a:gd name="T44" fmla="*/ 17 w 97"/>
                  <a:gd name="T45" fmla="*/ 68 h 87"/>
                  <a:gd name="T46" fmla="*/ 19 w 97"/>
                  <a:gd name="T47" fmla="*/ 73 h 87"/>
                  <a:gd name="T48" fmla="*/ 12 w 97"/>
                  <a:gd name="T49" fmla="*/ 74 h 87"/>
                  <a:gd name="T50" fmla="*/ 8 w 97"/>
                  <a:gd name="T51" fmla="*/ 76 h 87"/>
                  <a:gd name="T52" fmla="*/ 4 w 97"/>
                  <a:gd name="T53" fmla="*/ 82 h 87"/>
                  <a:gd name="T54" fmla="*/ 0 w 97"/>
                  <a:gd name="T55" fmla="*/ 95 h 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7"/>
                  <a:gd name="T85" fmla="*/ 0 h 87"/>
                  <a:gd name="T86" fmla="*/ 97 w 97"/>
                  <a:gd name="T87" fmla="*/ 87 h 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7" h="87">
                    <a:moveTo>
                      <a:pt x="97" y="33"/>
                    </a:moveTo>
                    <a:lnTo>
                      <a:pt x="94" y="34"/>
                    </a:lnTo>
                    <a:lnTo>
                      <a:pt x="86" y="29"/>
                    </a:lnTo>
                    <a:lnTo>
                      <a:pt x="83" y="13"/>
                    </a:lnTo>
                    <a:lnTo>
                      <a:pt x="80" y="7"/>
                    </a:lnTo>
                    <a:lnTo>
                      <a:pt x="76" y="6"/>
                    </a:lnTo>
                    <a:lnTo>
                      <a:pt x="77" y="1"/>
                    </a:lnTo>
                    <a:lnTo>
                      <a:pt x="72" y="0"/>
                    </a:lnTo>
                    <a:lnTo>
                      <a:pt x="67" y="13"/>
                    </a:lnTo>
                    <a:lnTo>
                      <a:pt x="70" y="16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0" y="37"/>
                    </a:lnTo>
                    <a:lnTo>
                      <a:pt x="56" y="35"/>
                    </a:lnTo>
                    <a:lnTo>
                      <a:pt x="50" y="40"/>
                    </a:lnTo>
                    <a:lnTo>
                      <a:pt x="48" y="48"/>
                    </a:lnTo>
                    <a:lnTo>
                      <a:pt x="44" y="48"/>
                    </a:lnTo>
                    <a:lnTo>
                      <a:pt x="39" y="44"/>
                    </a:lnTo>
                    <a:lnTo>
                      <a:pt x="32" y="46"/>
                    </a:lnTo>
                    <a:lnTo>
                      <a:pt x="22" y="50"/>
                    </a:lnTo>
                    <a:lnTo>
                      <a:pt x="21" y="53"/>
                    </a:lnTo>
                    <a:lnTo>
                      <a:pt x="16" y="56"/>
                    </a:lnTo>
                    <a:lnTo>
                      <a:pt x="16" y="62"/>
                    </a:lnTo>
                    <a:lnTo>
                      <a:pt x="17" y="67"/>
                    </a:lnTo>
                    <a:lnTo>
                      <a:pt x="11" y="68"/>
                    </a:lnTo>
                    <a:lnTo>
                      <a:pt x="7" y="70"/>
                    </a:lnTo>
                    <a:lnTo>
                      <a:pt x="4" y="75"/>
                    </a:lnTo>
                    <a:lnTo>
                      <a:pt x="0" y="87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0" name="Freeform 3300"/>
              <p:cNvSpPr>
                <a:spLocks/>
              </p:cNvSpPr>
              <p:nvPr/>
            </p:nvSpPr>
            <p:spPr bwMode="auto">
              <a:xfrm>
                <a:off x="6622" y="10084"/>
                <a:ext cx="23" cy="24"/>
              </a:xfrm>
              <a:custGeom>
                <a:avLst/>
                <a:gdLst>
                  <a:gd name="T0" fmla="*/ 23 w 21"/>
                  <a:gd name="T1" fmla="*/ 0 h 22"/>
                  <a:gd name="T2" fmla="*/ 8 w 21"/>
                  <a:gd name="T3" fmla="*/ 10 h 22"/>
                  <a:gd name="T4" fmla="*/ 0 w 21"/>
                  <a:gd name="T5" fmla="*/ 24 h 22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22"/>
                  <a:gd name="T11" fmla="*/ 21 w 2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22">
                    <a:moveTo>
                      <a:pt x="21" y="0"/>
                    </a:moveTo>
                    <a:lnTo>
                      <a:pt x="7" y="9"/>
                    </a:lnTo>
                    <a:lnTo>
                      <a:pt x="0" y="22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1" name="Freeform 3301"/>
              <p:cNvSpPr>
                <a:spLocks/>
              </p:cNvSpPr>
              <p:nvPr/>
            </p:nvSpPr>
            <p:spPr bwMode="auto">
              <a:xfrm>
                <a:off x="6622" y="10168"/>
                <a:ext cx="84" cy="159"/>
              </a:xfrm>
              <a:custGeom>
                <a:avLst/>
                <a:gdLst>
                  <a:gd name="T0" fmla="*/ 0 w 77"/>
                  <a:gd name="T1" fmla="*/ 0 h 145"/>
                  <a:gd name="T2" fmla="*/ 15 w 77"/>
                  <a:gd name="T3" fmla="*/ 16 h 145"/>
                  <a:gd name="T4" fmla="*/ 22 w 77"/>
                  <a:gd name="T5" fmla="*/ 12 h 145"/>
                  <a:gd name="T6" fmla="*/ 35 w 77"/>
                  <a:gd name="T7" fmla="*/ 22 h 145"/>
                  <a:gd name="T8" fmla="*/ 31 w 77"/>
                  <a:gd name="T9" fmla="*/ 32 h 145"/>
                  <a:gd name="T10" fmla="*/ 27 w 77"/>
                  <a:gd name="T11" fmla="*/ 45 h 145"/>
                  <a:gd name="T12" fmla="*/ 40 w 77"/>
                  <a:gd name="T13" fmla="*/ 65 h 145"/>
                  <a:gd name="T14" fmla="*/ 34 w 77"/>
                  <a:gd name="T15" fmla="*/ 95 h 145"/>
                  <a:gd name="T16" fmla="*/ 49 w 77"/>
                  <a:gd name="T17" fmla="*/ 121 h 145"/>
                  <a:gd name="T18" fmla="*/ 61 w 77"/>
                  <a:gd name="T19" fmla="*/ 138 h 145"/>
                  <a:gd name="T20" fmla="*/ 74 w 77"/>
                  <a:gd name="T21" fmla="*/ 152 h 145"/>
                  <a:gd name="T22" fmla="*/ 77 w 77"/>
                  <a:gd name="T23" fmla="*/ 151 h 145"/>
                  <a:gd name="T24" fmla="*/ 84 w 77"/>
                  <a:gd name="T25" fmla="*/ 159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"/>
                  <a:gd name="T40" fmla="*/ 0 h 145"/>
                  <a:gd name="T41" fmla="*/ 77 w 77"/>
                  <a:gd name="T42" fmla="*/ 145 h 1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" h="145">
                    <a:moveTo>
                      <a:pt x="0" y="0"/>
                    </a:moveTo>
                    <a:lnTo>
                      <a:pt x="14" y="15"/>
                    </a:lnTo>
                    <a:lnTo>
                      <a:pt x="20" y="11"/>
                    </a:lnTo>
                    <a:lnTo>
                      <a:pt x="32" y="20"/>
                    </a:lnTo>
                    <a:lnTo>
                      <a:pt x="28" y="29"/>
                    </a:lnTo>
                    <a:lnTo>
                      <a:pt x="25" y="41"/>
                    </a:lnTo>
                    <a:lnTo>
                      <a:pt x="37" y="59"/>
                    </a:lnTo>
                    <a:lnTo>
                      <a:pt x="31" y="87"/>
                    </a:lnTo>
                    <a:lnTo>
                      <a:pt x="45" y="110"/>
                    </a:lnTo>
                    <a:lnTo>
                      <a:pt x="56" y="126"/>
                    </a:lnTo>
                    <a:lnTo>
                      <a:pt x="68" y="139"/>
                    </a:lnTo>
                    <a:lnTo>
                      <a:pt x="71" y="138"/>
                    </a:lnTo>
                    <a:lnTo>
                      <a:pt x="77" y="145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2" name="Freeform 3302"/>
              <p:cNvSpPr>
                <a:spLocks/>
              </p:cNvSpPr>
              <p:nvPr/>
            </p:nvSpPr>
            <p:spPr bwMode="auto">
              <a:xfrm>
                <a:off x="6737" y="10377"/>
                <a:ext cx="9" cy="27"/>
              </a:xfrm>
              <a:custGeom>
                <a:avLst/>
                <a:gdLst>
                  <a:gd name="T0" fmla="*/ 4 w 9"/>
                  <a:gd name="T1" fmla="*/ 0 h 24"/>
                  <a:gd name="T2" fmla="*/ 3 w 9"/>
                  <a:gd name="T3" fmla="*/ 2 h 24"/>
                  <a:gd name="T4" fmla="*/ 3 w 9"/>
                  <a:gd name="T5" fmla="*/ 5 h 24"/>
                  <a:gd name="T6" fmla="*/ 1 w 9"/>
                  <a:gd name="T7" fmla="*/ 10 h 24"/>
                  <a:gd name="T8" fmla="*/ 0 w 9"/>
                  <a:gd name="T9" fmla="*/ 15 h 24"/>
                  <a:gd name="T10" fmla="*/ 0 w 9"/>
                  <a:gd name="T11" fmla="*/ 17 h 24"/>
                  <a:gd name="T12" fmla="*/ 5 w 9"/>
                  <a:gd name="T13" fmla="*/ 19 h 24"/>
                  <a:gd name="T14" fmla="*/ 8 w 9"/>
                  <a:gd name="T15" fmla="*/ 23 h 24"/>
                  <a:gd name="T16" fmla="*/ 9 w 9"/>
                  <a:gd name="T17" fmla="*/ 25 h 24"/>
                  <a:gd name="T18" fmla="*/ 7 w 9"/>
                  <a:gd name="T19" fmla="*/ 26 h 24"/>
                  <a:gd name="T20" fmla="*/ 6 w 9"/>
                  <a:gd name="T21" fmla="*/ 27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24"/>
                  <a:gd name="T35" fmla="*/ 9 w 9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24">
                    <a:moveTo>
                      <a:pt x="4" y="0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5" y="17"/>
                    </a:lnTo>
                    <a:lnTo>
                      <a:pt x="8" y="20"/>
                    </a:lnTo>
                    <a:lnTo>
                      <a:pt x="9" y="22"/>
                    </a:lnTo>
                    <a:lnTo>
                      <a:pt x="7" y="23"/>
                    </a:lnTo>
                    <a:lnTo>
                      <a:pt x="6" y="2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3" name="Freeform 3303"/>
              <p:cNvSpPr>
                <a:spLocks/>
              </p:cNvSpPr>
              <p:nvPr/>
            </p:nvSpPr>
            <p:spPr bwMode="auto">
              <a:xfrm>
                <a:off x="6722" y="10454"/>
                <a:ext cx="126" cy="71"/>
              </a:xfrm>
              <a:custGeom>
                <a:avLst/>
                <a:gdLst>
                  <a:gd name="T0" fmla="*/ 18 w 115"/>
                  <a:gd name="T1" fmla="*/ 0 h 65"/>
                  <a:gd name="T2" fmla="*/ 16 w 115"/>
                  <a:gd name="T3" fmla="*/ 1 h 65"/>
                  <a:gd name="T4" fmla="*/ 16 w 115"/>
                  <a:gd name="T5" fmla="*/ 4 h 65"/>
                  <a:gd name="T6" fmla="*/ 21 w 115"/>
                  <a:gd name="T7" fmla="*/ 13 h 65"/>
                  <a:gd name="T8" fmla="*/ 23 w 115"/>
                  <a:gd name="T9" fmla="*/ 16 h 65"/>
                  <a:gd name="T10" fmla="*/ 22 w 115"/>
                  <a:gd name="T11" fmla="*/ 19 h 65"/>
                  <a:gd name="T12" fmla="*/ 20 w 115"/>
                  <a:gd name="T13" fmla="*/ 19 h 65"/>
                  <a:gd name="T14" fmla="*/ 16 w 115"/>
                  <a:gd name="T15" fmla="*/ 17 h 65"/>
                  <a:gd name="T16" fmla="*/ 11 w 115"/>
                  <a:gd name="T17" fmla="*/ 17 h 65"/>
                  <a:gd name="T18" fmla="*/ 8 w 115"/>
                  <a:gd name="T19" fmla="*/ 20 h 65"/>
                  <a:gd name="T20" fmla="*/ 7 w 115"/>
                  <a:gd name="T21" fmla="*/ 23 h 65"/>
                  <a:gd name="T22" fmla="*/ 5 w 115"/>
                  <a:gd name="T23" fmla="*/ 26 h 65"/>
                  <a:gd name="T24" fmla="*/ 4 w 115"/>
                  <a:gd name="T25" fmla="*/ 28 h 65"/>
                  <a:gd name="T26" fmla="*/ 2 w 115"/>
                  <a:gd name="T27" fmla="*/ 29 h 65"/>
                  <a:gd name="T28" fmla="*/ 1 w 115"/>
                  <a:gd name="T29" fmla="*/ 32 h 65"/>
                  <a:gd name="T30" fmla="*/ 0 w 115"/>
                  <a:gd name="T31" fmla="*/ 34 h 65"/>
                  <a:gd name="T32" fmla="*/ 0 w 115"/>
                  <a:gd name="T33" fmla="*/ 39 h 65"/>
                  <a:gd name="T34" fmla="*/ 2 w 115"/>
                  <a:gd name="T35" fmla="*/ 42 h 65"/>
                  <a:gd name="T36" fmla="*/ 2 w 115"/>
                  <a:gd name="T37" fmla="*/ 44 h 65"/>
                  <a:gd name="T38" fmla="*/ 5 w 115"/>
                  <a:gd name="T39" fmla="*/ 44 h 65"/>
                  <a:gd name="T40" fmla="*/ 7 w 115"/>
                  <a:gd name="T41" fmla="*/ 46 h 65"/>
                  <a:gd name="T42" fmla="*/ 8 w 115"/>
                  <a:gd name="T43" fmla="*/ 49 h 65"/>
                  <a:gd name="T44" fmla="*/ 11 w 115"/>
                  <a:gd name="T45" fmla="*/ 49 h 65"/>
                  <a:gd name="T46" fmla="*/ 36 w 115"/>
                  <a:gd name="T47" fmla="*/ 55 h 65"/>
                  <a:gd name="T48" fmla="*/ 37 w 115"/>
                  <a:gd name="T49" fmla="*/ 58 h 65"/>
                  <a:gd name="T50" fmla="*/ 38 w 115"/>
                  <a:gd name="T51" fmla="*/ 61 h 65"/>
                  <a:gd name="T52" fmla="*/ 51 w 115"/>
                  <a:gd name="T53" fmla="*/ 59 h 65"/>
                  <a:gd name="T54" fmla="*/ 51 w 115"/>
                  <a:gd name="T55" fmla="*/ 57 h 65"/>
                  <a:gd name="T56" fmla="*/ 66 w 115"/>
                  <a:gd name="T57" fmla="*/ 50 h 65"/>
                  <a:gd name="T58" fmla="*/ 69 w 115"/>
                  <a:gd name="T59" fmla="*/ 57 h 65"/>
                  <a:gd name="T60" fmla="*/ 76 w 115"/>
                  <a:gd name="T61" fmla="*/ 56 h 65"/>
                  <a:gd name="T62" fmla="*/ 96 w 115"/>
                  <a:gd name="T63" fmla="*/ 59 h 65"/>
                  <a:gd name="T64" fmla="*/ 124 w 115"/>
                  <a:gd name="T65" fmla="*/ 64 h 65"/>
                  <a:gd name="T66" fmla="*/ 126 w 115"/>
                  <a:gd name="T67" fmla="*/ 70 h 65"/>
                  <a:gd name="T68" fmla="*/ 126 w 115"/>
                  <a:gd name="T69" fmla="*/ 71 h 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5"/>
                  <a:gd name="T106" fmla="*/ 0 h 65"/>
                  <a:gd name="T107" fmla="*/ 115 w 115"/>
                  <a:gd name="T108" fmla="*/ 65 h 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5" h="65">
                    <a:moveTo>
                      <a:pt x="16" y="0"/>
                    </a:moveTo>
                    <a:lnTo>
                      <a:pt x="15" y="1"/>
                    </a:lnTo>
                    <a:lnTo>
                      <a:pt x="15" y="4"/>
                    </a:lnTo>
                    <a:lnTo>
                      <a:pt x="19" y="12"/>
                    </a:lnTo>
                    <a:lnTo>
                      <a:pt x="21" y="15"/>
                    </a:lnTo>
                    <a:lnTo>
                      <a:pt x="20" y="17"/>
                    </a:lnTo>
                    <a:lnTo>
                      <a:pt x="18" y="17"/>
                    </a:lnTo>
                    <a:lnTo>
                      <a:pt x="15" y="16"/>
                    </a:lnTo>
                    <a:lnTo>
                      <a:pt x="10" y="16"/>
                    </a:lnTo>
                    <a:lnTo>
                      <a:pt x="7" y="18"/>
                    </a:lnTo>
                    <a:lnTo>
                      <a:pt x="6" y="21"/>
                    </a:lnTo>
                    <a:lnTo>
                      <a:pt x="5" y="24"/>
                    </a:lnTo>
                    <a:lnTo>
                      <a:pt x="4" y="26"/>
                    </a:lnTo>
                    <a:lnTo>
                      <a:pt x="2" y="27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5" y="40"/>
                    </a:lnTo>
                    <a:lnTo>
                      <a:pt x="6" y="42"/>
                    </a:lnTo>
                    <a:lnTo>
                      <a:pt x="7" y="45"/>
                    </a:lnTo>
                    <a:lnTo>
                      <a:pt x="10" y="45"/>
                    </a:lnTo>
                    <a:lnTo>
                      <a:pt x="33" y="50"/>
                    </a:lnTo>
                    <a:lnTo>
                      <a:pt x="34" y="53"/>
                    </a:lnTo>
                    <a:lnTo>
                      <a:pt x="35" y="56"/>
                    </a:lnTo>
                    <a:lnTo>
                      <a:pt x="47" y="54"/>
                    </a:lnTo>
                    <a:lnTo>
                      <a:pt x="47" y="52"/>
                    </a:lnTo>
                    <a:lnTo>
                      <a:pt x="60" y="46"/>
                    </a:lnTo>
                    <a:lnTo>
                      <a:pt x="63" y="52"/>
                    </a:lnTo>
                    <a:lnTo>
                      <a:pt x="69" y="51"/>
                    </a:lnTo>
                    <a:lnTo>
                      <a:pt x="88" y="54"/>
                    </a:lnTo>
                    <a:lnTo>
                      <a:pt x="113" y="59"/>
                    </a:lnTo>
                    <a:lnTo>
                      <a:pt x="115" y="64"/>
                    </a:lnTo>
                    <a:lnTo>
                      <a:pt x="115" y="65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4" name="Freeform 3304"/>
              <p:cNvSpPr>
                <a:spLocks/>
              </p:cNvSpPr>
              <p:nvPr/>
            </p:nvSpPr>
            <p:spPr bwMode="auto">
              <a:xfrm>
                <a:off x="6788" y="10585"/>
                <a:ext cx="25" cy="20"/>
              </a:xfrm>
              <a:custGeom>
                <a:avLst/>
                <a:gdLst>
                  <a:gd name="T0" fmla="*/ 25 w 23"/>
                  <a:gd name="T1" fmla="*/ 0 h 18"/>
                  <a:gd name="T2" fmla="*/ 18 w 23"/>
                  <a:gd name="T3" fmla="*/ 14 h 18"/>
                  <a:gd name="T4" fmla="*/ 0 w 23"/>
                  <a:gd name="T5" fmla="*/ 20 h 18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18"/>
                  <a:gd name="T11" fmla="*/ 23 w 2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18">
                    <a:moveTo>
                      <a:pt x="23" y="0"/>
                    </a:moveTo>
                    <a:lnTo>
                      <a:pt x="17" y="13"/>
                    </a:lnTo>
                    <a:lnTo>
                      <a:pt x="0" y="18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5" name="Freeform 3305"/>
              <p:cNvSpPr>
                <a:spLocks/>
              </p:cNvSpPr>
              <p:nvPr/>
            </p:nvSpPr>
            <p:spPr bwMode="auto">
              <a:xfrm>
                <a:off x="6737" y="10652"/>
                <a:ext cx="92" cy="86"/>
              </a:xfrm>
              <a:custGeom>
                <a:avLst/>
                <a:gdLst>
                  <a:gd name="T0" fmla="*/ 3 w 85"/>
                  <a:gd name="T1" fmla="*/ 0 h 79"/>
                  <a:gd name="T2" fmla="*/ 3 w 85"/>
                  <a:gd name="T3" fmla="*/ 0 h 79"/>
                  <a:gd name="T4" fmla="*/ 0 w 85"/>
                  <a:gd name="T5" fmla="*/ 11 h 79"/>
                  <a:gd name="T6" fmla="*/ 6 w 85"/>
                  <a:gd name="T7" fmla="*/ 16 h 79"/>
                  <a:gd name="T8" fmla="*/ 35 w 85"/>
                  <a:gd name="T9" fmla="*/ 19 h 79"/>
                  <a:gd name="T10" fmla="*/ 40 w 85"/>
                  <a:gd name="T11" fmla="*/ 21 h 79"/>
                  <a:gd name="T12" fmla="*/ 49 w 85"/>
                  <a:gd name="T13" fmla="*/ 26 h 79"/>
                  <a:gd name="T14" fmla="*/ 55 w 85"/>
                  <a:gd name="T15" fmla="*/ 37 h 79"/>
                  <a:gd name="T16" fmla="*/ 64 w 85"/>
                  <a:gd name="T17" fmla="*/ 26 h 79"/>
                  <a:gd name="T18" fmla="*/ 91 w 85"/>
                  <a:gd name="T19" fmla="*/ 12 h 79"/>
                  <a:gd name="T20" fmla="*/ 92 w 85"/>
                  <a:gd name="T21" fmla="*/ 71 h 79"/>
                  <a:gd name="T22" fmla="*/ 81 w 85"/>
                  <a:gd name="T23" fmla="*/ 70 h 79"/>
                  <a:gd name="T24" fmla="*/ 77 w 85"/>
                  <a:gd name="T25" fmla="*/ 86 h 7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"/>
                  <a:gd name="T40" fmla="*/ 0 h 79"/>
                  <a:gd name="T41" fmla="*/ 85 w 85"/>
                  <a:gd name="T42" fmla="*/ 79 h 7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" h="79">
                    <a:moveTo>
                      <a:pt x="3" y="0"/>
                    </a:moveTo>
                    <a:lnTo>
                      <a:pt x="3" y="0"/>
                    </a:lnTo>
                    <a:lnTo>
                      <a:pt x="0" y="10"/>
                    </a:lnTo>
                    <a:lnTo>
                      <a:pt x="6" y="15"/>
                    </a:lnTo>
                    <a:lnTo>
                      <a:pt x="32" y="17"/>
                    </a:lnTo>
                    <a:lnTo>
                      <a:pt x="37" y="19"/>
                    </a:lnTo>
                    <a:lnTo>
                      <a:pt x="45" y="24"/>
                    </a:lnTo>
                    <a:lnTo>
                      <a:pt x="51" y="34"/>
                    </a:lnTo>
                    <a:lnTo>
                      <a:pt x="59" y="24"/>
                    </a:lnTo>
                    <a:lnTo>
                      <a:pt x="84" y="11"/>
                    </a:lnTo>
                    <a:lnTo>
                      <a:pt x="85" y="65"/>
                    </a:lnTo>
                    <a:lnTo>
                      <a:pt x="75" y="64"/>
                    </a:lnTo>
                    <a:lnTo>
                      <a:pt x="71" y="79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6" name="Freeform 3306"/>
              <p:cNvSpPr>
                <a:spLocks/>
              </p:cNvSpPr>
              <p:nvPr/>
            </p:nvSpPr>
            <p:spPr bwMode="auto">
              <a:xfrm>
                <a:off x="6782" y="10807"/>
                <a:ext cx="17" cy="28"/>
              </a:xfrm>
              <a:custGeom>
                <a:avLst/>
                <a:gdLst>
                  <a:gd name="T0" fmla="*/ 17 w 15"/>
                  <a:gd name="T1" fmla="*/ 0 h 25"/>
                  <a:gd name="T2" fmla="*/ 12 w 15"/>
                  <a:gd name="T3" fmla="*/ 19 h 25"/>
                  <a:gd name="T4" fmla="*/ 11 w 15"/>
                  <a:gd name="T5" fmla="*/ 21 h 25"/>
                  <a:gd name="T6" fmla="*/ 6 w 15"/>
                  <a:gd name="T7" fmla="*/ 26 h 25"/>
                  <a:gd name="T8" fmla="*/ 0 w 15"/>
                  <a:gd name="T9" fmla="*/ 2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25"/>
                  <a:gd name="T17" fmla="*/ 15 w 1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25">
                    <a:moveTo>
                      <a:pt x="15" y="0"/>
                    </a:moveTo>
                    <a:lnTo>
                      <a:pt x="11" y="17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0" y="25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7" name="Freeform 3307"/>
              <p:cNvSpPr>
                <a:spLocks/>
              </p:cNvSpPr>
              <p:nvPr/>
            </p:nvSpPr>
            <p:spPr bwMode="auto">
              <a:xfrm>
                <a:off x="6727" y="10897"/>
                <a:ext cx="37" cy="199"/>
              </a:xfrm>
              <a:custGeom>
                <a:avLst/>
                <a:gdLst>
                  <a:gd name="T0" fmla="*/ 37 w 34"/>
                  <a:gd name="T1" fmla="*/ 0 h 182"/>
                  <a:gd name="T2" fmla="*/ 29 w 34"/>
                  <a:gd name="T3" fmla="*/ 42 h 182"/>
                  <a:gd name="T4" fmla="*/ 26 w 34"/>
                  <a:gd name="T5" fmla="*/ 61 h 182"/>
                  <a:gd name="T6" fmla="*/ 32 w 34"/>
                  <a:gd name="T7" fmla="*/ 65 h 182"/>
                  <a:gd name="T8" fmla="*/ 35 w 34"/>
                  <a:gd name="T9" fmla="*/ 115 h 182"/>
                  <a:gd name="T10" fmla="*/ 23 w 34"/>
                  <a:gd name="T11" fmla="*/ 143 h 182"/>
                  <a:gd name="T12" fmla="*/ 8 w 34"/>
                  <a:gd name="T13" fmla="*/ 180 h 182"/>
                  <a:gd name="T14" fmla="*/ 0 w 34"/>
                  <a:gd name="T15" fmla="*/ 199 h 18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"/>
                  <a:gd name="T25" fmla="*/ 0 h 182"/>
                  <a:gd name="T26" fmla="*/ 34 w 34"/>
                  <a:gd name="T27" fmla="*/ 182 h 18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" h="182">
                    <a:moveTo>
                      <a:pt x="34" y="0"/>
                    </a:moveTo>
                    <a:lnTo>
                      <a:pt x="27" y="38"/>
                    </a:lnTo>
                    <a:lnTo>
                      <a:pt x="24" y="56"/>
                    </a:lnTo>
                    <a:lnTo>
                      <a:pt x="29" y="59"/>
                    </a:lnTo>
                    <a:lnTo>
                      <a:pt x="32" y="105"/>
                    </a:lnTo>
                    <a:lnTo>
                      <a:pt x="21" y="131"/>
                    </a:lnTo>
                    <a:lnTo>
                      <a:pt x="7" y="165"/>
                    </a:lnTo>
                    <a:lnTo>
                      <a:pt x="0" y="182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8" name="Freeform 3308"/>
              <p:cNvSpPr>
                <a:spLocks/>
              </p:cNvSpPr>
              <p:nvPr/>
            </p:nvSpPr>
            <p:spPr bwMode="auto">
              <a:xfrm>
                <a:off x="6728" y="11142"/>
                <a:ext cx="34" cy="11"/>
              </a:xfrm>
              <a:custGeom>
                <a:avLst/>
                <a:gdLst>
                  <a:gd name="T0" fmla="*/ 0 w 31"/>
                  <a:gd name="T1" fmla="*/ 11 h 10"/>
                  <a:gd name="T2" fmla="*/ 27 w 31"/>
                  <a:gd name="T3" fmla="*/ 1 h 10"/>
                  <a:gd name="T4" fmla="*/ 34 w 31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10"/>
                  <a:gd name="T11" fmla="*/ 31 w 31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10">
                    <a:moveTo>
                      <a:pt x="0" y="10"/>
                    </a:moveTo>
                    <a:lnTo>
                      <a:pt x="25" y="1"/>
                    </a:lnTo>
                    <a:lnTo>
                      <a:pt x="31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29" name="Freeform 3309"/>
              <p:cNvSpPr>
                <a:spLocks/>
              </p:cNvSpPr>
              <p:nvPr/>
            </p:nvSpPr>
            <p:spPr bwMode="auto">
              <a:xfrm>
                <a:off x="6704" y="11182"/>
                <a:ext cx="120" cy="97"/>
              </a:xfrm>
              <a:custGeom>
                <a:avLst/>
                <a:gdLst>
                  <a:gd name="T0" fmla="*/ 106 w 110"/>
                  <a:gd name="T1" fmla="*/ 0 h 89"/>
                  <a:gd name="T2" fmla="*/ 120 w 110"/>
                  <a:gd name="T3" fmla="*/ 28 h 89"/>
                  <a:gd name="T4" fmla="*/ 110 w 110"/>
                  <a:gd name="T5" fmla="*/ 35 h 89"/>
                  <a:gd name="T6" fmla="*/ 111 w 110"/>
                  <a:gd name="T7" fmla="*/ 39 h 89"/>
                  <a:gd name="T8" fmla="*/ 100 w 110"/>
                  <a:gd name="T9" fmla="*/ 46 h 89"/>
                  <a:gd name="T10" fmla="*/ 93 w 110"/>
                  <a:gd name="T11" fmla="*/ 58 h 89"/>
                  <a:gd name="T12" fmla="*/ 86 w 110"/>
                  <a:gd name="T13" fmla="*/ 53 h 89"/>
                  <a:gd name="T14" fmla="*/ 80 w 110"/>
                  <a:gd name="T15" fmla="*/ 52 h 89"/>
                  <a:gd name="T16" fmla="*/ 73 w 110"/>
                  <a:gd name="T17" fmla="*/ 54 h 89"/>
                  <a:gd name="T18" fmla="*/ 65 w 110"/>
                  <a:gd name="T19" fmla="*/ 57 h 89"/>
                  <a:gd name="T20" fmla="*/ 59 w 110"/>
                  <a:gd name="T21" fmla="*/ 60 h 89"/>
                  <a:gd name="T22" fmla="*/ 50 w 110"/>
                  <a:gd name="T23" fmla="*/ 60 h 89"/>
                  <a:gd name="T24" fmla="*/ 45 w 110"/>
                  <a:gd name="T25" fmla="*/ 61 h 89"/>
                  <a:gd name="T26" fmla="*/ 49 w 110"/>
                  <a:gd name="T27" fmla="*/ 75 h 89"/>
                  <a:gd name="T28" fmla="*/ 50 w 110"/>
                  <a:gd name="T29" fmla="*/ 82 h 89"/>
                  <a:gd name="T30" fmla="*/ 37 w 110"/>
                  <a:gd name="T31" fmla="*/ 97 h 89"/>
                  <a:gd name="T32" fmla="*/ 15 w 110"/>
                  <a:gd name="T33" fmla="*/ 96 h 89"/>
                  <a:gd name="T34" fmla="*/ 0 w 110"/>
                  <a:gd name="T35" fmla="*/ 84 h 89"/>
                  <a:gd name="T36" fmla="*/ 0 w 110"/>
                  <a:gd name="T37" fmla="*/ 84 h 8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0"/>
                  <a:gd name="T58" fmla="*/ 0 h 89"/>
                  <a:gd name="T59" fmla="*/ 110 w 110"/>
                  <a:gd name="T60" fmla="*/ 89 h 8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0" h="89">
                    <a:moveTo>
                      <a:pt x="97" y="0"/>
                    </a:moveTo>
                    <a:lnTo>
                      <a:pt x="110" y="26"/>
                    </a:lnTo>
                    <a:lnTo>
                      <a:pt x="101" y="32"/>
                    </a:lnTo>
                    <a:lnTo>
                      <a:pt x="102" y="36"/>
                    </a:lnTo>
                    <a:lnTo>
                      <a:pt x="92" y="42"/>
                    </a:lnTo>
                    <a:lnTo>
                      <a:pt x="85" y="53"/>
                    </a:lnTo>
                    <a:lnTo>
                      <a:pt x="79" y="49"/>
                    </a:lnTo>
                    <a:lnTo>
                      <a:pt x="73" y="48"/>
                    </a:lnTo>
                    <a:lnTo>
                      <a:pt x="67" y="50"/>
                    </a:lnTo>
                    <a:lnTo>
                      <a:pt x="60" y="52"/>
                    </a:lnTo>
                    <a:lnTo>
                      <a:pt x="54" y="55"/>
                    </a:lnTo>
                    <a:lnTo>
                      <a:pt x="46" y="55"/>
                    </a:lnTo>
                    <a:lnTo>
                      <a:pt x="41" y="56"/>
                    </a:lnTo>
                    <a:lnTo>
                      <a:pt x="45" y="69"/>
                    </a:lnTo>
                    <a:lnTo>
                      <a:pt x="46" y="75"/>
                    </a:lnTo>
                    <a:lnTo>
                      <a:pt x="34" y="89"/>
                    </a:lnTo>
                    <a:lnTo>
                      <a:pt x="14" y="88"/>
                    </a:lnTo>
                    <a:lnTo>
                      <a:pt x="0" y="77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0" name="Freeform 3310"/>
              <p:cNvSpPr>
                <a:spLocks/>
              </p:cNvSpPr>
              <p:nvPr/>
            </p:nvSpPr>
            <p:spPr bwMode="auto">
              <a:xfrm>
                <a:off x="6679" y="11303"/>
                <a:ext cx="6" cy="32"/>
              </a:xfrm>
              <a:custGeom>
                <a:avLst/>
                <a:gdLst>
                  <a:gd name="T0" fmla="*/ 0 w 6"/>
                  <a:gd name="T1" fmla="*/ 0 h 29"/>
                  <a:gd name="T2" fmla="*/ 6 w 6"/>
                  <a:gd name="T3" fmla="*/ 17 h 29"/>
                  <a:gd name="T4" fmla="*/ 0 w 6"/>
                  <a:gd name="T5" fmla="*/ 30 h 29"/>
                  <a:gd name="T6" fmla="*/ 2 w 6"/>
                  <a:gd name="T7" fmla="*/ 32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9"/>
                  <a:gd name="T14" fmla="*/ 6 w 6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9">
                    <a:moveTo>
                      <a:pt x="0" y="0"/>
                    </a:moveTo>
                    <a:lnTo>
                      <a:pt x="6" y="15"/>
                    </a:lnTo>
                    <a:lnTo>
                      <a:pt x="0" y="27"/>
                    </a:lnTo>
                    <a:lnTo>
                      <a:pt x="2" y="29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1" name="Freeform 3311"/>
              <p:cNvSpPr>
                <a:spLocks/>
              </p:cNvSpPr>
              <p:nvPr/>
            </p:nvSpPr>
            <p:spPr bwMode="auto">
              <a:xfrm>
                <a:off x="6573" y="11363"/>
                <a:ext cx="95" cy="100"/>
              </a:xfrm>
              <a:custGeom>
                <a:avLst/>
                <a:gdLst>
                  <a:gd name="T0" fmla="*/ 95 w 87"/>
                  <a:gd name="T1" fmla="*/ 0 h 91"/>
                  <a:gd name="T2" fmla="*/ 86 w 87"/>
                  <a:gd name="T3" fmla="*/ 1 h 91"/>
                  <a:gd name="T4" fmla="*/ 61 w 87"/>
                  <a:gd name="T5" fmla="*/ 4 h 91"/>
                  <a:gd name="T6" fmla="*/ 59 w 87"/>
                  <a:gd name="T7" fmla="*/ 4 h 91"/>
                  <a:gd name="T8" fmla="*/ 47 w 87"/>
                  <a:gd name="T9" fmla="*/ 25 h 91"/>
                  <a:gd name="T10" fmla="*/ 28 w 87"/>
                  <a:gd name="T11" fmla="*/ 45 h 91"/>
                  <a:gd name="T12" fmla="*/ 27 w 87"/>
                  <a:gd name="T13" fmla="*/ 51 h 91"/>
                  <a:gd name="T14" fmla="*/ 0 w 87"/>
                  <a:gd name="T15" fmla="*/ 47 h 91"/>
                  <a:gd name="T16" fmla="*/ 2 w 87"/>
                  <a:gd name="T17" fmla="*/ 67 h 91"/>
                  <a:gd name="T18" fmla="*/ 11 w 87"/>
                  <a:gd name="T19" fmla="*/ 74 h 91"/>
                  <a:gd name="T20" fmla="*/ 12 w 87"/>
                  <a:gd name="T21" fmla="*/ 91 h 91"/>
                  <a:gd name="T22" fmla="*/ 14 w 87"/>
                  <a:gd name="T23" fmla="*/ 97 h 91"/>
                  <a:gd name="T24" fmla="*/ 17 w 87"/>
                  <a:gd name="T25" fmla="*/ 98 h 91"/>
                  <a:gd name="T26" fmla="*/ 19 w 87"/>
                  <a:gd name="T27" fmla="*/ 100 h 91"/>
                  <a:gd name="T28" fmla="*/ 25 w 87"/>
                  <a:gd name="T29" fmla="*/ 97 h 91"/>
                  <a:gd name="T30" fmla="*/ 34 w 87"/>
                  <a:gd name="T31" fmla="*/ 86 h 91"/>
                  <a:gd name="T32" fmla="*/ 38 w 87"/>
                  <a:gd name="T33" fmla="*/ 91 h 91"/>
                  <a:gd name="T34" fmla="*/ 37 w 87"/>
                  <a:gd name="T35" fmla="*/ 92 h 9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7"/>
                  <a:gd name="T55" fmla="*/ 0 h 91"/>
                  <a:gd name="T56" fmla="*/ 87 w 87"/>
                  <a:gd name="T57" fmla="*/ 91 h 9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7" h="91">
                    <a:moveTo>
                      <a:pt x="87" y="0"/>
                    </a:moveTo>
                    <a:lnTo>
                      <a:pt x="79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43" y="23"/>
                    </a:lnTo>
                    <a:lnTo>
                      <a:pt x="26" y="41"/>
                    </a:lnTo>
                    <a:lnTo>
                      <a:pt x="25" y="46"/>
                    </a:lnTo>
                    <a:lnTo>
                      <a:pt x="0" y="43"/>
                    </a:lnTo>
                    <a:lnTo>
                      <a:pt x="2" y="61"/>
                    </a:lnTo>
                    <a:lnTo>
                      <a:pt x="10" y="67"/>
                    </a:lnTo>
                    <a:lnTo>
                      <a:pt x="11" y="83"/>
                    </a:lnTo>
                    <a:lnTo>
                      <a:pt x="13" y="88"/>
                    </a:lnTo>
                    <a:lnTo>
                      <a:pt x="16" y="89"/>
                    </a:lnTo>
                    <a:lnTo>
                      <a:pt x="17" y="91"/>
                    </a:lnTo>
                    <a:lnTo>
                      <a:pt x="23" y="88"/>
                    </a:lnTo>
                    <a:lnTo>
                      <a:pt x="31" y="78"/>
                    </a:lnTo>
                    <a:lnTo>
                      <a:pt x="35" y="83"/>
                    </a:lnTo>
                    <a:lnTo>
                      <a:pt x="34" y="8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2" name="Freeform 3312"/>
              <p:cNvSpPr>
                <a:spLocks/>
              </p:cNvSpPr>
              <p:nvPr/>
            </p:nvSpPr>
            <p:spPr bwMode="auto">
              <a:xfrm>
                <a:off x="6579" y="11505"/>
                <a:ext cx="12" cy="23"/>
              </a:xfrm>
              <a:custGeom>
                <a:avLst/>
                <a:gdLst>
                  <a:gd name="T0" fmla="*/ 12 w 11"/>
                  <a:gd name="T1" fmla="*/ 0 h 21"/>
                  <a:gd name="T2" fmla="*/ 0 w 11"/>
                  <a:gd name="T3" fmla="*/ 16 h 21"/>
                  <a:gd name="T4" fmla="*/ 3 w 11"/>
                  <a:gd name="T5" fmla="*/ 22 h 21"/>
                  <a:gd name="T6" fmla="*/ 11 w 11"/>
                  <a:gd name="T7" fmla="*/ 23 h 21"/>
                  <a:gd name="T8" fmla="*/ 11 w 11"/>
                  <a:gd name="T9" fmla="*/ 2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21"/>
                  <a:gd name="T17" fmla="*/ 11 w 1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21">
                    <a:moveTo>
                      <a:pt x="11" y="0"/>
                    </a:moveTo>
                    <a:lnTo>
                      <a:pt x="0" y="15"/>
                    </a:lnTo>
                    <a:lnTo>
                      <a:pt x="3" y="20"/>
                    </a:lnTo>
                    <a:lnTo>
                      <a:pt x="10" y="2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3" name="Freeform 3313"/>
              <p:cNvSpPr>
                <a:spLocks/>
              </p:cNvSpPr>
              <p:nvPr/>
            </p:nvSpPr>
            <p:spPr bwMode="auto">
              <a:xfrm>
                <a:off x="6452" y="11537"/>
                <a:ext cx="138" cy="64"/>
              </a:xfrm>
              <a:custGeom>
                <a:avLst/>
                <a:gdLst>
                  <a:gd name="T0" fmla="*/ 138 w 127"/>
                  <a:gd name="T1" fmla="*/ 0 h 58"/>
                  <a:gd name="T2" fmla="*/ 130 w 127"/>
                  <a:gd name="T3" fmla="*/ 0 h 58"/>
                  <a:gd name="T4" fmla="*/ 127 w 127"/>
                  <a:gd name="T5" fmla="*/ 17 h 58"/>
                  <a:gd name="T6" fmla="*/ 130 w 127"/>
                  <a:gd name="T7" fmla="*/ 20 h 58"/>
                  <a:gd name="T8" fmla="*/ 135 w 127"/>
                  <a:gd name="T9" fmla="*/ 22 h 58"/>
                  <a:gd name="T10" fmla="*/ 138 w 127"/>
                  <a:gd name="T11" fmla="*/ 23 h 58"/>
                  <a:gd name="T12" fmla="*/ 137 w 127"/>
                  <a:gd name="T13" fmla="*/ 34 h 58"/>
                  <a:gd name="T14" fmla="*/ 133 w 127"/>
                  <a:gd name="T15" fmla="*/ 41 h 58"/>
                  <a:gd name="T16" fmla="*/ 126 w 127"/>
                  <a:gd name="T17" fmla="*/ 40 h 58"/>
                  <a:gd name="T18" fmla="*/ 114 w 127"/>
                  <a:gd name="T19" fmla="*/ 34 h 58"/>
                  <a:gd name="T20" fmla="*/ 96 w 127"/>
                  <a:gd name="T21" fmla="*/ 53 h 58"/>
                  <a:gd name="T22" fmla="*/ 91 w 127"/>
                  <a:gd name="T23" fmla="*/ 53 h 58"/>
                  <a:gd name="T24" fmla="*/ 88 w 127"/>
                  <a:gd name="T25" fmla="*/ 56 h 58"/>
                  <a:gd name="T26" fmla="*/ 83 w 127"/>
                  <a:gd name="T27" fmla="*/ 58 h 58"/>
                  <a:gd name="T28" fmla="*/ 78 w 127"/>
                  <a:gd name="T29" fmla="*/ 60 h 58"/>
                  <a:gd name="T30" fmla="*/ 63 w 127"/>
                  <a:gd name="T31" fmla="*/ 50 h 58"/>
                  <a:gd name="T32" fmla="*/ 57 w 127"/>
                  <a:gd name="T33" fmla="*/ 55 h 58"/>
                  <a:gd name="T34" fmla="*/ 47 w 127"/>
                  <a:gd name="T35" fmla="*/ 54 h 58"/>
                  <a:gd name="T36" fmla="*/ 46 w 127"/>
                  <a:gd name="T37" fmla="*/ 58 h 58"/>
                  <a:gd name="T38" fmla="*/ 28 w 127"/>
                  <a:gd name="T39" fmla="*/ 64 h 58"/>
                  <a:gd name="T40" fmla="*/ 15 w 127"/>
                  <a:gd name="T41" fmla="*/ 61 h 58"/>
                  <a:gd name="T42" fmla="*/ 3 w 127"/>
                  <a:gd name="T43" fmla="*/ 58 h 58"/>
                  <a:gd name="T44" fmla="*/ 0 w 127"/>
                  <a:gd name="T45" fmla="*/ 58 h 5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7"/>
                  <a:gd name="T70" fmla="*/ 0 h 58"/>
                  <a:gd name="T71" fmla="*/ 127 w 127"/>
                  <a:gd name="T72" fmla="*/ 58 h 5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7" h="58">
                    <a:moveTo>
                      <a:pt x="127" y="0"/>
                    </a:moveTo>
                    <a:lnTo>
                      <a:pt x="120" y="0"/>
                    </a:lnTo>
                    <a:lnTo>
                      <a:pt x="117" y="15"/>
                    </a:lnTo>
                    <a:lnTo>
                      <a:pt x="120" y="18"/>
                    </a:lnTo>
                    <a:lnTo>
                      <a:pt x="124" y="20"/>
                    </a:lnTo>
                    <a:lnTo>
                      <a:pt x="127" y="21"/>
                    </a:lnTo>
                    <a:lnTo>
                      <a:pt x="126" y="31"/>
                    </a:lnTo>
                    <a:lnTo>
                      <a:pt x="122" y="37"/>
                    </a:lnTo>
                    <a:lnTo>
                      <a:pt x="116" y="36"/>
                    </a:lnTo>
                    <a:lnTo>
                      <a:pt x="105" y="31"/>
                    </a:lnTo>
                    <a:lnTo>
                      <a:pt x="88" y="48"/>
                    </a:lnTo>
                    <a:lnTo>
                      <a:pt x="84" y="48"/>
                    </a:lnTo>
                    <a:lnTo>
                      <a:pt x="81" y="51"/>
                    </a:lnTo>
                    <a:lnTo>
                      <a:pt x="76" y="53"/>
                    </a:lnTo>
                    <a:lnTo>
                      <a:pt x="72" y="54"/>
                    </a:lnTo>
                    <a:lnTo>
                      <a:pt x="58" y="45"/>
                    </a:lnTo>
                    <a:lnTo>
                      <a:pt x="52" y="50"/>
                    </a:lnTo>
                    <a:lnTo>
                      <a:pt x="43" y="49"/>
                    </a:lnTo>
                    <a:lnTo>
                      <a:pt x="42" y="53"/>
                    </a:lnTo>
                    <a:lnTo>
                      <a:pt x="26" y="58"/>
                    </a:lnTo>
                    <a:lnTo>
                      <a:pt x="14" y="55"/>
                    </a:lnTo>
                    <a:lnTo>
                      <a:pt x="3" y="53"/>
                    </a:lnTo>
                    <a:lnTo>
                      <a:pt x="0" y="53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4" name="Freeform 3314"/>
              <p:cNvSpPr>
                <a:spLocks/>
              </p:cNvSpPr>
              <p:nvPr/>
            </p:nvSpPr>
            <p:spPr bwMode="auto">
              <a:xfrm>
                <a:off x="6395" y="11630"/>
                <a:ext cx="8" cy="32"/>
              </a:xfrm>
              <a:custGeom>
                <a:avLst/>
                <a:gdLst>
                  <a:gd name="T0" fmla="*/ 6 w 7"/>
                  <a:gd name="T1" fmla="*/ 0 h 29"/>
                  <a:gd name="T2" fmla="*/ 1 w 7"/>
                  <a:gd name="T3" fmla="*/ 8 h 29"/>
                  <a:gd name="T4" fmla="*/ 0 w 7"/>
                  <a:gd name="T5" fmla="*/ 11 h 29"/>
                  <a:gd name="T6" fmla="*/ 2 w 7"/>
                  <a:gd name="T7" fmla="*/ 18 h 29"/>
                  <a:gd name="T8" fmla="*/ 8 w 7"/>
                  <a:gd name="T9" fmla="*/ 32 h 29"/>
                  <a:gd name="T10" fmla="*/ 8 w 7"/>
                  <a:gd name="T11" fmla="*/ 32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9"/>
                  <a:gd name="T20" fmla="*/ 7 w 7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9">
                    <a:moveTo>
                      <a:pt x="5" y="0"/>
                    </a:moveTo>
                    <a:lnTo>
                      <a:pt x="1" y="7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7" y="29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5" name="Freeform 3315"/>
              <p:cNvSpPr>
                <a:spLocks/>
              </p:cNvSpPr>
              <p:nvPr/>
            </p:nvSpPr>
            <p:spPr bwMode="auto">
              <a:xfrm>
                <a:off x="6191" y="11656"/>
                <a:ext cx="154" cy="55"/>
              </a:xfrm>
              <a:custGeom>
                <a:avLst/>
                <a:gdLst>
                  <a:gd name="T0" fmla="*/ 154 w 141"/>
                  <a:gd name="T1" fmla="*/ 0 h 50"/>
                  <a:gd name="T2" fmla="*/ 153 w 141"/>
                  <a:gd name="T3" fmla="*/ 0 h 50"/>
                  <a:gd name="T4" fmla="*/ 145 w 141"/>
                  <a:gd name="T5" fmla="*/ 3 h 50"/>
                  <a:gd name="T6" fmla="*/ 141 w 141"/>
                  <a:gd name="T7" fmla="*/ 12 h 50"/>
                  <a:gd name="T8" fmla="*/ 135 w 141"/>
                  <a:gd name="T9" fmla="*/ 11 h 50"/>
                  <a:gd name="T10" fmla="*/ 130 w 141"/>
                  <a:gd name="T11" fmla="*/ 18 h 50"/>
                  <a:gd name="T12" fmla="*/ 126 w 141"/>
                  <a:gd name="T13" fmla="*/ 14 h 50"/>
                  <a:gd name="T14" fmla="*/ 121 w 141"/>
                  <a:gd name="T15" fmla="*/ 14 h 50"/>
                  <a:gd name="T16" fmla="*/ 69 w 141"/>
                  <a:gd name="T17" fmla="*/ 55 h 50"/>
                  <a:gd name="T18" fmla="*/ 57 w 141"/>
                  <a:gd name="T19" fmla="*/ 47 h 50"/>
                  <a:gd name="T20" fmla="*/ 55 w 141"/>
                  <a:gd name="T21" fmla="*/ 44 h 50"/>
                  <a:gd name="T22" fmla="*/ 48 w 141"/>
                  <a:gd name="T23" fmla="*/ 44 h 50"/>
                  <a:gd name="T24" fmla="*/ 42 w 141"/>
                  <a:gd name="T25" fmla="*/ 42 h 50"/>
                  <a:gd name="T26" fmla="*/ 22 w 141"/>
                  <a:gd name="T27" fmla="*/ 43 h 50"/>
                  <a:gd name="T28" fmla="*/ 20 w 141"/>
                  <a:gd name="T29" fmla="*/ 41 h 50"/>
                  <a:gd name="T30" fmla="*/ 20 w 141"/>
                  <a:gd name="T31" fmla="*/ 35 h 50"/>
                  <a:gd name="T32" fmla="*/ 19 w 141"/>
                  <a:gd name="T33" fmla="*/ 33 h 50"/>
                  <a:gd name="T34" fmla="*/ 15 w 141"/>
                  <a:gd name="T35" fmla="*/ 32 h 50"/>
                  <a:gd name="T36" fmla="*/ 13 w 141"/>
                  <a:gd name="T37" fmla="*/ 28 h 50"/>
                  <a:gd name="T38" fmla="*/ 13 w 141"/>
                  <a:gd name="T39" fmla="*/ 24 h 50"/>
                  <a:gd name="T40" fmla="*/ 10 w 141"/>
                  <a:gd name="T41" fmla="*/ 18 h 50"/>
                  <a:gd name="T42" fmla="*/ 9 w 141"/>
                  <a:gd name="T43" fmla="*/ 8 h 50"/>
                  <a:gd name="T44" fmla="*/ 0 w 141"/>
                  <a:gd name="T45" fmla="*/ 10 h 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1"/>
                  <a:gd name="T70" fmla="*/ 0 h 50"/>
                  <a:gd name="T71" fmla="*/ 141 w 141"/>
                  <a:gd name="T72" fmla="*/ 50 h 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1" h="50">
                    <a:moveTo>
                      <a:pt x="141" y="0"/>
                    </a:moveTo>
                    <a:lnTo>
                      <a:pt x="140" y="0"/>
                    </a:lnTo>
                    <a:lnTo>
                      <a:pt x="133" y="3"/>
                    </a:lnTo>
                    <a:lnTo>
                      <a:pt x="129" y="11"/>
                    </a:lnTo>
                    <a:lnTo>
                      <a:pt x="124" y="10"/>
                    </a:lnTo>
                    <a:lnTo>
                      <a:pt x="119" y="16"/>
                    </a:lnTo>
                    <a:lnTo>
                      <a:pt x="115" y="13"/>
                    </a:lnTo>
                    <a:lnTo>
                      <a:pt x="111" y="13"/>
                    </a:lnTo>
                    <a:lnTo>
                      <a:pt x="63" y="50"/>
                    </a:lnTo>
                    <a:lnTo>
                      <a:pt x="52" y="43"/>
                    </a:lnTo>
                    <a:lnTo>
                      <a:pt x="50" y="40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20" y="39"/>
                    </a:lnTo>
                    <a:lnTo>
                      <a:pt x="18" y="37"/>
                    </a:lnTo>
                    <a:lnTo>
                      <a:pt x="18" y="32"/>
                    </a:lnTo>
                    <a:lnTo>
                      <a:pt x="17" y="30"/>
                    </a:lnTo>
                    <a:lnTo>
                      <a:pt x="14" y="29"/>
                    </a:lnTo>
                    <a:lnTo>
                      <a:pt x="12" y="25"/>
                    </a:lnTo>
                    <a:lnTo>
                      <a:pt x="12" y="22"/>
                    </a:lnTo>
                    <a:lnTo>
                      <a:pt x="9" y="16"/>
                    </a:lnTo>
                    <a:lnTo>
                      <a:pt x="8" y="7"/>
                    </a:lnTo>
                    <a:lnTo>
                      <a:pt x="0" y="9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6" name="Freeform 3316"/>
              <p:cNvSpPr>
                <a:spLocks/>
              </p:cNvSpPr>
              <p:nvPr/>
            </p:nvSpPr>
            <p:spPr bwMode="auto">
              <a:xfrm>
                <a:off x="6141" y="11589"/>
                <a:ext cx="24" cy="23"/>
              </a:xfrm>
              <a:custGeom>
                <a:avLst/>
                <a:gdLst>
                  <a:gd name="T0" fmla="*/ 24 w 22"/>
                  <a:gd name="T1" fmla="*/ 23 h 21"/>
                  <a:gd name="T2" fmla="*/ 24 w 22"/>
                  <a:gd name="T3" fmla="*/ 21 h 21"/>
                  <a:gd name="T4" fmla="*/ 14 w 22"/>
                  <a:gd name="T5" fmla="*/ 10 h 21"/>
                  <a:gd name="T6" fmla="*/ 10 w 22"/>
                  <a:gd name="T7" fmla="*/ 7 h 21"/>
                  <a:gd name="T8" fmla="*/ 4 w 22"/>
                  <a:gd name="T9" fmla="*/ 0 h 21"/>
                  <a:gd name="T10" fmla="*/ 0 w 22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"/>
                  <a:gd name="T20" fmla="*/ 22 w 22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">
                    <a:moveTo>
                      <a:pt x="22" y="21"/>
                    </a:moveTo>
                    <a:lnTo>
                      <a:pt x="22" y="19"/>
                    </a:lnTo>
                    <a:lnTo>
                      <a:pt x="13" y="9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7" name="Freeform 3317"/>
              <p:cNvSpPr>
                <a:spLocks/>
              </p:cNvSpPr>
              <p:nvPr/>
            </p:nvSpPr>
            <p:spPr bwMode="auto">
              <a:xfrm>
                <a:off x="5989" y="11447"/>
                <a:ext cx="100" cy="123"/>
              </a:xfrm>
              <a:custGeom>
                <a:avLst/>
                <a:gdLst>
                  <a:gd name="T0" fmla="*/ 100 w 91"/>
                  <a:gd name="T1" fmla="*/ 123 h 112"/>
                  <a:gd name="T2" fmla="*/ 98 w 91"/>
                  <a:gd name="T3" fmla="*/ 116 h 112"/>
                  <a:gd name="T4" fmla="*/ 90 w 91"/>
                  <a:gd name="T5" fmla="*/ 114 h 112"/>
                  <a:gd name="T6" fmla="*/ 87 w 91"/>
                  <a:gd name="T7" fmla="*/ 107 h 112"/>
                  <a:gd name="T8" fmla="*/ 87 w 91"/>
                  <a:gd name="T9" fmla="*/ 99 h 112"/>
                  <a:gd name="T10" fmla="*/ 89 w 91"/>
                  <a:gd name="T11" fmla="*/ 91 h 112"/>
                  <a:gd name="T12" fmla="*/ 90 w 91"/>
                  <a:gd name="T13" fmla="*/ 77 h 112"/>
                  <a:gd name="T14" fmla="*/ 87 w 91"/>
                  <a:gd name="T15" fmla="*/ 72 h 112"/>
                  <a:gd name="T16" fmla="*/ 82 w 91"/>
                  <a:gd name="T17" fmla="*/ 67 h 112"/>
                  <a:gd name="T18" fmla="*/ 82 w 91"/>
                  <a:gd name="T19" fmla="*/ 64 h 112"/>
                  <a:gd name="T20" fmla="*/ 79 w 91"/>
                  <a:gd name="T21" fmla="*/ 58 h 112"/>
                  <a:gd name="T22" fmla="*/ 67 w 91"/>
                  <a:gd name="T23" fmla="*/ 47 h 112"/>
                  <a:gd name="T24" fmla="*/ 67 w 91"/>
                  <a:gd name="T25" fmla="*/ 44 h 112"/>
                  <a:gd name="T26" fmla="*/ 65 w 91"/>
                  <a:gd name="T27" fmla="*/ 40 h 112"/>
                  <a:gd name="T28" fmla="*/ 62 w 91"/>
                  <a:gd name="T29" fmla="*/ 35 h 112"/>
                  <a:gd name="T30" fmla="*/ 66 w 91"/>
                  <a:gd name="T31" fmla="*/ 27 h 112"/>
                  <a:gd name="T32" fmla="*/ 68 w 91"/>
                  <a:gd name="T33" fmla="*/ 24 h 112"/>
                  <a:gd name="T34" fmla="*/ 69 w 91"/>
                  <a:gd name="T35" fmla="*/ 22 h 112"/>
                  <a:gd name="T36" fmla="*/ 68 w 91"/>
                  <a:gd name="T37" fmla="*/ 18 h 112"/>
                  <a:gd name="T38" fmla="*/ 67 w 91"/>
                  <a:gd name="T39" fmla="*/ 16 h 112"/>
                  <a:gd name="T40" fmla="*/ 62 w 91"/>
                  <a:gd name="T41" fmla="*/ 20 h 112"/>
                  <a:gd name="T42" fmla="*/ 56 w 91"/>
                  <a:gd name="T43" fmla="*/ 19 h 112"/>
                  <a:gd name="T44" fmla="*/ 56 w 91"/>
                  <a:gd name="T45" fmla="*/ 22 h 112"/>
                  <a:gd name="T46" fmla="*/ 49 w 91"/>
                  <a:gd name="T47" fmla="*/ 21 h 112"/>
                  <a:gd name="T48" fmla="*/ 47 w 91"/>
                  <a:gd name="T49" fmla="*/ 11 h 112"/>
                  <a:gd name="T50" fmla="*/ 43 w 91"/>
                  <a:gd name="T51" fmla="*/ 3 h 112"/>
                  <a:gd name="T52" fmla="*/ 0 w 91"/>
                  <a:gd name="T53" fmla="*/ 0 h 1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1"/>
                  <a:gd name="T82" fmla="*/ 0 h 112"/>
                  <a:gd name="T83" fmla="*/ 91 w 91"/>
                  <a:gd name="T84" fmla="*/ 112 h 1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1" h="112">
                    <a:moveTo>
                      <a:pt x="91" y="112"/>
                    </a:moveTo>
                    <a:lnTo>
                      <a:pt x="89" y="106"/>
                    </a:lnTo>
                    <a:lnTo>
                      <a:pt x="82" y="104"/>
                    </a:lnTo>
                    <a:lnTo>
                      <a:pt x="79" y="97"/>
                    </a:lnTo>
                    <a:lnTo>
                      <a:pt x="79" y="90"/>
                    </a:lnTo>
                    <a:lnTo>
                      <a:pt x="81" y="83"/>
                    </a:lnTo>
                    <a:lnTo>
                      <a:pt x="82" y="70"/>
                    </a:lnTo>
                    <a:lnTo>
                      <a:pt x="79" y="66"/>
                    </a:lnTo>
                    <a:lnTo>
                      <a:pt x="75" y="61"/>
                    </a:lnTo>
                    <a:lnTo>
                      <a:pt x="75" y="58"/>
                    </a:lnTo>
                    <a:lnTo>
                      <a:pt x="72" y="53"/>
                    </a:lnTo>
                    <a:lnTo>
                      <a:pt x="61" y="43"/>
                    </a:lnTo>
                    <a:lnTo>
                      <a:pt x="61" y="40"/>
                    </a:lnTo>
                    <a:lnTo>
                      <a:pt x="59" y="36"/>
                    </a:lnTo>
                    <a:lnTo>
                      <a:pt x="56" y="32"/>
                    </a:lnTo>
                    <a:lnTo>
                      <a:pt x="60" y="25"/>
                    </a:lnTo>
                    <a:lnTo>
                      <a:pt x="62" y="22"/>
                    </a:lnTo>
                    <a:lnTo>
                      <a:pt x="63" y="20"/>
                    </a:lnTo>
                    <a:lnTo>
                      <a:pt x="62" y="16"/>
                    </a:lnTo>
                    <a:lnTo>
                      <a:pt x="61" y="15"/>
                    </a:lnTo>
                    <a:lnTo>
                      <a:pt x="56" y="18"/>
                    </a:lnTo>
                    <a:lnTo>
                      <a:pt x="51" y="17"/>
                    </a:lnTo>
                    <a:lnTo>
                      <a:pt x="51" y="20"/>
                    </a:lnTo>
                    <a:lnTo>
                      <a:pt x="45" y="19"/>
                    </a:lnTo>
                    <a:lnTo>
                      <a:pt x="43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8" name="Freeform 3318"/>
              <p:cNvSpPr>
                <a:spLocks/>
              </p:cNvSpPr>
              <p:nvPr/>
            </p:nvSpPr>
            <p:spPr bwMode="auto">
              <a:xfrm>
                <a:off x="5929" y="11406"/>
                <a:ext cx="17" cy="17"/>
              </a:xfrm>
              <a:custGeom>
                <a:avLst/>
                <a:gdLst>
                  <a:gd name="T0" fmla="*/ 14 w 15"/>
                  <a:gd name="T1" fmla="*/ 17 h 16"/>
                  <a:gd name="T2" fmla="*/ 14 w 15"/>
                  <a:gd name="T3" fmla="*/ 16 h 16"/>
                  <a:gd name="T4" fmla="*/ 17 w 15"/>
                  <a:gd name="T5" fmla="*/ 11 h 16"/>
                  <a:gd name="T6" fmla="*/ 14 w 15"/>
                  <a:gd name="T7" fmla="*/ 11 h 16"/>
                  <a:gd name="T8" fmla="*/ 8 w 15"/>
                  <a:gd name="T9" fmla="*/ 10 h 16"/>
                  <a:gd name="T10" fmla="*/ 7 w 15"/>
                  <a:gd name="T11" fmla="*/ 11 h 16"/>
                  <a:gd name="T12" fmla="*/ 3 w 15"/>
                  <a:gd name="T13" fmla="*/ 10 h 16"/>
                  <a:gd name="T14" fmla="*/ 0 w 15"/>
                  <a:gd name="T15" fmla="*/ 2 h 16"/>
                  <a:gd name="T16" fmla="*/ 3 w 15"/>
                  <a:gd name="T17" fmla="*/ 0 h 16"/>
                  <a:gd name="T18" fmla="*/ 5 w 15"/>
                  <a:gd name="T19" fmla="*/ 1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16"/>
                  <a:gd name="T32" fmla="*/ 15 w 15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16">
                    <a:moveTo>
                      <a:pt x="12" y="16"/>
                    </a:moveTo>
                    <a:lnTo>
                      <a:pt x="12" y="15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3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4" y="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39" name="Freeform 3319"/>
              <p:cNvSpPr>
                <a:spLocks/>
              </p:cNvSpPr>
              <p:nvPr/>
            </p:nvSpPr>
            <p:spPr bwMode="auto">
              <a:xfrm>
                <a:off x="5792" y="11238"/>
                <a:ext cx="134" cy="136"/>
              </a:xfrm>
              <a:custGeom>
                <a:avLst/>
                <a:gdLst>
                  <a:gd name="T0" fmla="*/ 134 w 123"/>
                  <a:gd name="T1" fmla="*/ 136 h 124"/>
                  <a:gd name="T2" fmla="*/ 129 w 123"/>
                  <a:gd name="T3" fmla="*/ 136 h 124"/>
                  <a:gd name="T4" fmla="*/ 120 w 123"/>
                  <a:gd name="T5" fmla="*/ 129 h 124"/>
                  <a:gd name="T6" fmla="*/ 114 w 123"/>
                  <a:gd name="T7" fmla="*/ 131 h 124"/>
                  <a:gd name="T8" fmla="*/ 90 w 123"/>
                  <a:gd name="T9" fmla="*/ 133 h 124"/>
                  <a:gd name="T10" fmla="*/ 90 w 123"/>
                  <a:gd name="T11" fmla="*/ 127 h 124"/>
                  <a:gd name="T12" fmla="*/ 92 w 123"/>
                  <a:gd name="T13" fmla="*/ 123 h 124"/>
                  <a:gd name="T14" fmla="*/ 77 w 123"/>
                  <a:gd name="T15" fmla="*/ 100 h 124"/>
                  <a:gd name="T16" fmla="*/ 71 w 123"/>
                  <a:gd name="T17" fmla="*/ 90 h 124"/>
                  <a:gd name="T18" fmla="*/ 25 w 123"/>
                  <a:gd name="T19" fmla="*/ 41 h 124"/>
                  <a:gd name="T20" fmla="*/ 13 w 123"/>
                  <a:gd name="T21" fmla="*/ 24 h 124"/>
                  <a:gd name="T22" fmla="*/ 0 w 123"/>
                  <a:gd name="T23" fmla="*/ 0 h 1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3"/>
                  <a:gd name="T37" fmla="*/ 0 h 124"/>
                  <a:gd name="T38" fmla="*/ 123 w 123"/>
                  <a:gd name="T39" fmla="*/ 124 h 1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3" h="124">
                    <a:moveTo>
                      <a:pt x="123" y="124"/>
                    </a:moveTo>
                    <a:lnTo>
                      <a:pt x="118" y="124"/>
                    </a:lnTo>
                    <a:lnTo>
                      <a:pt x="110" y="118"/>
                    </a:lnTo>
                    <a:lnTo>
                      <a:pt x="105" y="119"/>
                    </a:lnTo>
                    <a:lnTo>
                      <a:pt x="83" y="121"/>
                    </a:lnTo>
                    <a:lnTo>
                      <a:pt x="83" y="116"/>
                    </a:lnTo>
                    <a:lnTo>
                      <a:pt x="84" y="112"/>
                    </a:lnTo>
                    <a:lnTo>
                      <a:pt x="71" y="91"/>
                    </a:lnTo>
                    <a:lnTo>
                      <a:pt x="65" y="82"/>
                    </a:lnTo>
                    <a:lnTo>
                      <a:pt x="23" y="37"/>
                    </a:lnTo>
                    <a:lnTo>
                      <a:pt x="12" y="22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0" name="Freeform 3320"/>
              <p:cNvSpPr>
                <a:spLocks/>
              </p:cNvSpPr>
              <p:nvPr/>
            </p:nvSpPr>
            <p:spPr bwMode="auto">
              <a:xfrm>
                <a:off x="5813" y="11164"/>
                <a:ext cx="9" cy="31"/>
              </a:xfrm>
              <a:custGeom>
                <a:avLst/>
                <a:gdLst>
                  <a:gd name="T0" fmla="*/ 3 w 9"/>
                  <a:gd name="T1" fmla="*/ 31 h 28"/>
                  <a:gd name="T2" fmla="*/ 3 w 9"/>
                  <a:gd name="T3" fmla="*/ 29 h 28"/>
                  <a:gd name="T4" fmla="*/ 2 w 9"/>
                  <a:gd name="T5" fmla="*/ 22 h 28"/>
                  <a:gd name="T6" fmla="*/ 0 w 9"/>
                  <a:gd name="T7" fmla="*/ 20 h 28"/>
                  <a:gd name="T8" fmla="*/ 0 w 9"/>
                  <a:gd name="T9" fmla="*/ 12 h 28"/>
                  <a:gd name="T10" fmla="*/ 9 w 9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8"/>
                  <a:gd name="T20" fmla="*/ 9 w 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8">
                    <a:moveTo>
                      <a:pt x="3" y="28"/>
                    </a:moveTo>
                    <a:lnTo>
                      <a:pt x="3" y="26"/>
                    </a:lnTo>
                    <a:lnTo>
                      <a:pt x="2" y="20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9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1" name="Freeform 3321"/>
              <p:cNvSpPr>
                <a:spLocks/>
              </p:cNvSpPr>
              <p:nvPr/>
            </p:nvSpPr>
            <p:spPr bwMode="auto">
              <a:xfrm>
                <a:off x="5702" y="11104"/>
                <a:ext cx="142" cy="69"/>
              </a:xfrm>
              <a:custGeom>
                <a:avLst/>
                <a:gdLst>
                  <a:gd name="T0" fmla="*/ 142 w 130"/>
                  <a:gd name="T1" fmla="*/ 12 h 63"/>
                  <a:gd name="T2" fmla="*/ 131 w 130"/>
                  <a:gd name="T3" fmla="*/ 8 h 63"/>
                  <a:gd name="T4" fmla="*/ 110 w 130"/>
                  <a:gd name="T5" fmla="*/ 0 h 63"/>
                  <a:gd name="T6" fmla="*/ 84 w 130"/>
                  <a:gd name="T7" fmla="*/ 37 h 63"/>
                  <a:gd name="T8" fmla="*/ 80 w 130"/>
                  <a:gd name="T9" fmla="*/ 36 h 63"/>
                  <a:gd name="T10" fmla="*/ 71 w 130"/>
                  <a:gd name="T11" fmla="*/ 34 h 63"/>
                  <a:gd name="T12" fmla="*/ 62 w 130"/>
                  <a:gd name="T13" fmla="*/ 35 h 63"/>
                  <a:gd name="T14" fmla="*/ 42 w 130"/>
                  <a:gd name="T15" fmla="*/ 69 h 63"/>
                  <a:gd name="T16" fmla="*/ 19 w 130"/>
                  <a:gd name="T17" fmla="*/ 64 h 63"/>
                  <a:gd name="T18" fmla="*/ 9 w 130"/>
                  <a:gd name="T19" fmla="*/ 58 h 63"/>
                  <a:gd name="T20" fmla="*/ 16 w 130"/>
                  <a:gd name="T21" fmla="*/ 46 h 63"/>
                  <a:gd name="T22" fmla="*/ 1 w 130"/>
                  <a:gd name="T23" fmla="*/ 37 h 63"/>
                  <a:gd name="T24" fmla="*/ 0 w 130"/>
                  <a:gd name="T25" fmla="*/ 38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0"/>
                  <a:gd name="T40" fmla="*/ 0 h 63"/>
                  <a:gd name="T41" fmla="*/ 130 w 130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0" h="63">
                    <a:moveTo>
                      <a:pt x="130" y="11"/>
                    </a:moveTo>
                    <a:lnTo>
                      <a:pt x="120" y="7"/>
                    </a:lnTo>
                    <a:lnTo>
                      <a:pt x="101" y="0"/>
                    </a:lnTo>
                    <a:lnTo>
                      <a:pt x="77" y="34"/>
                    </a:lnTo>
                    <a:lnTo>
                      <a:pt x="73" y="33"/>
                    </a:lnTo>
                    <a:lnTo>
                      <a:pt x="65" y="31"/>
                    </a:lnTo>
                    <a:lnTo>
                      <a:pt x="57" y="32"/>
                    </a:lnTo>
                    <a:lnTo>
                      <a:pt x="38" y="63"/>
                    </a:lnTo>
                    <a:lnTo>
                      <a:pt x="17" y="58"/>
                    </a:lnTo>
                    <a:lnTo>
                      <a:pt x="8" y="53"/>
                    </a:lnTo>
                    <a:lnTo>
                      <a:pt x="15" y="42"/>
                    </a:lnTo>
                    <a:lnTo>
                      <a:pt x="1" y="34"/>
                    </a:lnTo>
                    <a:lnTo>
                      <a:pt x="0" y="35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2" name="Freeform 3322"/>
              <p:cNvSpPr>
                <a:spLocks/>
              </p:cNvSpPr>
              <p:nvPr/>
            </p:nvSpPr>
            <p:spPr bwMode="auto">
              <a:xfrm>
                <a:off x="5663" y="11087"/>
                <a:ext cx="15" cy="27"/>
              </a:xfrm>
              <a:custGeom>
                <a:avLst/>
                <a:gdLst>
                  <a:gd name="T0" fmla="*/ 15 w 14"/>
                  <a:gd name="T1" fmla="*/ 27 h 24"/>
                  <a:gd name="T2" fmla="*/ 3 w 14"/>
                  <a:gd name="T3" fmla="*/ 0 h 24"/>
                  <a:gd name="T4" fmla="*/ 0 w 14"/>
                  <a:gd name="T5" fmla="*/ 6 h 24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4"/>
                  <a:gd name="T11" fmla="*/ 14 w 14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4">
                    <a:moveTo>
                      <a:pt x="14" y="24"/>
                    </a:moveTo>
                    <a:lnTo>
                      <a:pt x="3" y="0"/>
                    </a:lnTo>
                    <a:lnTo>
                      <a:pt x="0" y="5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3" name="Freeform 3323"/>
              <p:cNvSpPr>
                <a:spLocks/>
              </p:cNvSpPr>
              <p:nvPr/>
            </p:nvSpPr>
            <p:spPr bwMode="auto">
              <a:xfrm>
                <a:off x="5535" y="11137"/>
                <a:ext cx="99" cy="122"/>
              </a:xfrm>
              <a:custGeom>
                <a:avLst/>
                <a:gdLst>
                  <a:gd name="T0" fmla="*/ 87 w 90"/>
                  <a:gd name="T1" fmla="*/ 0 h 112"/>
                  <a:gd name="T2" fmla="*/ 99 w 90"/>
                  <a:gd name="T3" fmla="*/ 34 h 112"/>
                  <a:gd name="T4" fmla="*/ 98 w 90"/>
                  <a:gd name="T5" fmla="*/ 38 h 112"/>
                  <a:gd name="T6" fmla="*/ 91 w 90"/>
                  <a:gd name="T7" fmla="*/ 35 h 112"/>
                  <a:gd name="T8" fmla="*/ 79 w 90"/>
                  <a:gd name="T9" fmla="*/ 31 h 112"/>
                  <a:gd name="T10" fmla="*/ 66 w 90"/>
                  <a:gd name="T11" fmla="*/ 37 h 112"/>
                  <a:gd name="T12" fmla="*/ 37 w 90"/>
                  <a:gd name="T13" fmla="*/ 33 h 112"/>
                  <a:gd name="T14" fmla="*/ 31 w 90"/>
                  <a:gd name="T15" fmla="*/ 65 h 112"/>
                  <a:gd name="T16" fmla="*/ 35 w 90"/>
                  <a:gd name="T17" fmla="*/ 80 h 112"/>
                  <a:gd name="T18" fmla="*/ 29 w 90"/>
                  <a:gd name="T19" fmla="*/ 86 h 112"/>
                  <a:gd name="T20" fmla="*/ 23 w 90"/>
                  <a:gd name="T21" fmla="*/ 89 h 112"/>
                  <a:gd name="T22" fmla="*/ 12 w 90"/>
                  <a:gd name="T23" fmla="*/ 97 h 112"/>
                  <a:gd name="T24" fmla="*/ 6 w 90"/>
                  <a:gd name="T25" fmla="*/ 108 h 112"/>
                  <a:gd name="T26" fmla="*/ 0 w 90"/>
                  <a:gd name="T27" fmla="*/ 118 h 112"/>
                  <a:gd name="T28" fmla="*/ 0 w 90"/>
                  <a:gd name="T29" fmla="*/ 122 h 1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0"/>
                  <a:gd name="T46" fmla="*/ 0 h 112"/>
                  <a:gd name="T47" fmla="*/ 90 w 90"/>
                  <a:gd name="T48" fmla="*/ 112 h 1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0" h="112">
                    <a:moveTo>
                      <a:pt x="79" y="0"/>
                    </a:moveTo>
                    <a:lnTo>
                      <a:pt x="90" y="31"/>
                    </a:lnTo>
                    <a:lnTo>
                      <a:pt x="89" y="35"/>
                    </a:lnTo>
                    <a:lnTo>
                      <a:pt x="83" y="32"/>
                    </a:lnTo>
                    <a:lnTo>
                      <a:pt x="72" y="28"/>
                    </a:lnTo>
                    <a:lnTo>
                      <a:pt x="60" y="34"/>
                    </a:lnTo>
                    <a:lnTo>
                      <a:pt x="34" y="30"/>
                    </a:lnTo>
                    <a:lnTo>
                      <a:pt x="28" y="60"/>
                    </a:lnTo>
                    <a:lnTo>
                      <a:pt x="32" y="73"/>
                    </a:lnTo>
                    <a:lnTo>
                      <a:pt x="26" y="79"/>
                    </a:lnTo>
                    <a:lnTo>
                      <a:pt x="21" y="82"/>
                    </a:lnTo>
                    <a:lnTo>
                      <a:pt x="11" y="89"/>
                    </a:lnTo>
                    <a:lnTo>
                      <a:pt x="5" y="99"/>
                    </a:lnTo>
                    <a:lnTo>
                      <a:pt x="0" y="108"/>
                    </a:lnTo>
                    <a:lnTo>
                      <a:pt x="0" y="112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4" name="Freeform 3324"/>
              <p:cNvSpPr>
                <a:spLocks/>
              </p:cNvSpPr>
              <p:nvPr/>
            </p:nvSpPr>
            <p:spPr bwMode="auto">
              <a:xfrm>
                <a:off x="5473" y="11270"/>
                <a:ext cx="29" cy="18"/>
              </a:xfrm>
              <a:custGeom>
                <a:avLst/>
                <a:gdLst>
                  <a:gd name="T0" fmla="*/ 29 w 26"/>
                  <a:gd name="T1" fmla="*/ 18 h 16"/>
                  <a:gd name="T2" fmla="*/ 4 w 26"/>
                  <a:gd name="T3" fmla="*/ 0 h 16"/>
                  <a:gd name="T4" fmla="*/ 0 w 26"/>
                  <a:gd name="T5" fmla="*/ 5 h 16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16"/>
                  <a:gd name="T11" fmla="*/ 26 w 26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16">
                    <a:moveTo>
                      <a:pt x="26" y="16"/>
                    </a:move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5" name="Freeform 3325"/>
              <p:cNvSpPr>
                <a:spLocks/>
              </p:cNvSpPr>
              <p:nvPr/>
            </p:nvSpPr>
            <p:spPr bwMode="auto">
              <a:xfrm>
                <a:off x="5288" y="11267"/>
                <a:ext cx="160" cy="55"/>
              </a:xfrm>
              <a:custGeom>
                <a:avLst/>
                <a:gdLst>
                  <a:gd name="T0" fmla="*/ 160 w 147"/>
                  <a:gd name="T1" fmla="*/ 1 h 50"/>
                  <a:gd name="T2" fmla="*/ 160 w 147"/>
                  <a:gd name="T3" fmla="*/ 1 h 50"/>
                  <a:gd name="T4" fmla="*/ 98 w 147"/>
                  <a:gd name="T5" fmla="*/ 0 h 50"/>
                  <a:gd name="T6" fmla="*/ 98 w 147"/>
                  <a:gd name="T7" fmla="*/ 7 h 50"/>
                  <a:gd name="T8" fmla="*/ 66 w 147"/>
                  <a:gd name="T9" fmla="*/ 11 h 50"/>
                  <a:gd name="T10" fmla="*/ 51 w 147"/>
                  <a:gd name="T11" fmla="*/ 13 h 50"/>
                  <a:gd name="T12" fmla="*/ 51 w 147"/>
                  <a:gd name="T13" fmla="*/ 19 h 50"/>
                  <a:gd name="T14" fmla="*/ 59 w 147"/>
                  <a:gd name="T15" fmla="*/ 25 h 50"/>
                  <a:gd name="T16" fmla="*/ 58 w 147"/>
                  <a:gd name="T17" fmla="*/ 28 h 50"/>
                  <a:gd name="T18" fmla="*/ 54 w 147"/>
                  <a:gd name="T19" fmla="*/ 29 h 50"/>
                  <a:gd name="T20" fmla="*/ 52 w 147"/>
                  <a:gd name="T21" fmla="*/ 30 h 50"/>
                  <a:gd name="T22" fmla="*/ 54 w 147"/>
                  <a:gd name="T23" fmla="*/ 33 h 50"/>
                  <a:gd name="T24" fmla="*/ 49 w 147"/>
                  <a:gd name="T25" fmla="*/ 35 h 50"/>
                  <a:gd name="T26" fmla="*/ 46 w 147"/>
                  <a:gd name="T27" fmla="*/ 34 h 50"/>
                  <a:gd name="T28" fmla="*/ 45 w 147"/>
                  <a:gd name="T29" fmla="*/ 33 h 50"/>
                  <a:gd name="T30" fmla="*/ 41 w 147"/>
                  <a:gd name="T31" fmla="*/ 33 h 50"/>
                  <a:gd name="T32" fmla="*/ 34 w 147"/>
                  <a:gd name="T33" fmla="*/ 45 h 50"/>
                  <a:gd name="T34" fmla="*/ 20 w 147"/>
                  <a:gd name="T35" fmla="*/ 47 h 50"/>
                  <a:gd name="T36" fmla="*/ 12 w 147"/>
                  <a:gd name="T37" fmla="*/ 50 h 50"/>
                  <a:gd name="T38" fmla="*/ 8 w 147"/>
                  <a:gd name="T39" fmla="*/ 54 h 50"/>
                  <a:gd name="T40" fmla="*/ 5 w 147"/>
                  <a:gd name="T41" fmla="*/ 55 h 50"/>
                  <a:gd name="T42" fmla="*/ 0 w 147"/>
                  <a:gd name="T43" fmla="*/ 54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7"/>
                  <a:gd name="T67" fmla="*/ 0 h 50"/>
                  <a:gd name="T68" fmla="*/ 147 w 147"/>
                  <a:gd name="T69" fmla="*/ 50 h 5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7" h="50">
                    <a:moveTo>
                      <a:pt x="147" y="1"/>
                    </a:moveTo>
                    <a:lnTo>
                      <a:pt x="147" y="1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61" y="10"/>
                    </a:lnTo>
                    <a:lnTo>
                      <a:pt x="47" y="12"/>
                    </a:lnTo>
                    <a:lnTo>
                      <a:pt x="47" y="17"/>
                    </a:lnTo>
                    <a:lnTo>
                      <a:pt x="54" y="23"/>
                    </a:lnTo>
                    <a:lnTo>
                      <a:pt x="53" y="25"/>
                    </a:lnTo>
                    <a:lnTo>
                      <a:pt x="50" y="26"/>
                    </a:lnTo>
                    <a:lnTo>
                      <a:pt x="48" y="27"/>
                    </a:lnTo>
                    <a:lnTo>
                      <a:pt x="50" y="30"/>
                    </a:lnTo>
                    <a:lnTo>
                      <a:pt x="45" y="32"/>
                    </a:lnTo>
                    <a:lnTo>
                      <a:pt x="42" y="31"/>
                    </a:lnTo>
                    <a:lnTo>
                      <a:pt x="41" y="30"/>
                    </a:lnTo>
                    <a:lnTo>
                      <a:pt x="38" y="30"/>
                    </a:lnTo>
                    <a:lnTo>
                      <a:pt x="31" y="41"/>
                    </a:lnTo>
                    <a:lnTo>
                      <a:pt x="18" y="43"/>
                    </a:lnTo>
                    <a:lnTo>
                      <a:pt x="11" y="45"/>
                    </a:lnTo>
                    <a:lnTo>
                      <a:pt x="7" y="49"/>
                    </a:lnTo>
                    <a:lnTo>
                      <a:pt x="5" y="50"/>
                    </a:lnTo>
                    <a:lnTo>
                      <a:pt x="0" y="49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6" name="Freeform 3326"/>
              <p:cNvSpPr>
                <a:spLocks/>
              </p:cNvSpPr>
              <p:nvPr/>
            </p:nvSpPr>
            <p:spPr bwMode="auto">
              <a:xfrm>
                <a:off x="5250" y="11235"/>
                <a:ext cx="11" cy="32"/>
              </a:xfrm>
              <a:custGeom>
                <a:avLst/>
                <a:gdLst>
                  <a:gd name="T0" fmla="*/ 9 w 10"/>
                  <a:gd name="T1" fmla="*/ 32 h 29"/>
                  <a:gd name="T2" fmla="*/ 11 w 10"/>
                  <a:gd name="T3" fmla="*/ 24 h 29"/>
                  <a:gd name="T4" fmla="*/ 6 w 10"/>
                  <a:gd name="T5" fmla="*/ 4 h 29"/>
                  <a:gd name="T6" fmla="*/ 0 w 10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29"/>
                  <a:gd name="T14" fmla="*/ 10 w 10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29">
                    <a:moveTo>
                      <a:pt x="8" y="29"/>
                    </a:moveTo>
                    <a:lnTo>
                      <a:pt x="10" y="22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7" name="Freeform 3327"/>
              <p:cNvSpPr>
                <a:spLocks/>
              </p:cNvSpPr>
              <p:nvPr/>
            </p:nvSpPr>
            <p:spPr bwMode="auto">
              <a:xfrm>
                <a:off x="5127" y="11058"/>
                <a:ext cx="79" cy="144"/>
              </a:xfrm>
              <a:custGeom>
                <a:avLst/>
                <a:gdLst>
                  <a:gd name="T0" fmla="*/ 76 w 72"/>
                  <a:gd name="T1" fmla="*/ 136 h 132"/>
                  <a:gd name="T2" fmla="*/ 67 w 72"/>
                  <a:gd name="T3" fmla="*/ 130 h 132"/>
                  <a:gd name="T4" fmla="*/ 64 w 72"/>
                  <a:gd name="T5" fmla="*/ 130 h 132"/>
                  <a:gd name="T6" fmla="*/ 59 w 72"/>
                  <a:gd name="T7" fmla="*/ 128 h 132"/>
                  <a:gd name="T8" fmla="*/ 58 w 72"/>
                  <a:gd name="T9" fmla="*/ 124 h 132"/>
                  <a:gd name="T10" fmla="*/ 58 w 72"/>
                  <a:gd name="T11" fmla="*/ 123 h 132"/>
                  <a:gd name="T12" fmla="*/ 57 w 72"/>
                  <a:gd name="T13" fmla="*/ 119 h 132"/>
                  <a:gd name="T14" fmla="*/ 52 w 72"/>
                  <a:gd name="T15" fmla="*/ 116 h 132"/>
                  <a:gd name="T16" fmla="*/ 48 w 72"/>
                  <a:gd name="T17" fmla="*/ 113 h 132"/>
                  <a:gd name="T18" fmla="*/ 47 w 72"/>
                  <a:gd name="T19" fmla="*/ 109 h 132"/>
                  <a:gd name="T20" fmla="*/ 46 w 72"/>
                  <a:gd name="T21" fmla="*/ 104 h 132"/>
                  <a:gd name="T22" fmla="*/ 42 w 72"/>
                  <a:gd name="T23" fmla="*/ 101 h 132"/>
                  <a:gd name="T24" fmla="*/ 36 w 72"/>
                  <a:gd name="T25" fmla="*/ 99 h 132"/>
                  <a:gd name="T26" fmla="*/ 33 w 72"/>
                  <a:gd name="T27" fmla="*/ 99 h 132"/>
                  <a:gd name="T28" fmla="*/ 30 w 72"/>
                  <a:gd name="T29" fmla="*/ 96 h 132"/>
                  <a:gd name="T30" fmla="*/ 23 w 72"/>
                  <a:gd name="T31" fmla="*/ 95 h 132"/>
                  <a:gd name="T32" fmla="*/ 23 w 72"/>
                  <a:gd name="T33" fmla="*/ 92 h 132"/>
                  <a:gd name="T34" fmla="*/ 21 w 72"/>
                  <a:gd name="T35" fmla="*/ 89 h 132"/>
                  <a:gd name="T36" fmla="*/ 18 w 72"/>
                  <a:gd name="T37" fmla="*/ 87 h 132"/>
                  <a:gd name="T38" fmla="*/ 16 w 72"/>
                  <a:gd name="T39" fmla="*/ 80 h 132"/>
                  <a:gd name="T40" fmla="*/ 16 w 72"/>
                  <a:gd name="T41" fmla="*/ 76 h 132"/>
                  <a:gd name="T42" fmla="*/ 15 w 72"/>
                  <a:gd name="T43" fmla="*/ 72 h 132"/>
                  <a:gd name="T44" fmla="*/ 15 w 72"/>
                  <a:gd name="T45" fmla="*/ 68 h 132"/>
                  <a:gd name="T46" fmla="*/ 11 w 72"/>
                  <a:gd name="T47" fmla="*/ 63 h 132"/>
                  <a:gd name="T48" fmla="*/ 8 w 72"/>
                  <a:gd name="T49" fmla="*/ 60 h 132"/>
                  <a:gd name="T50" fmla="*/ 7 w 72"/>
                  <a:gd name="T51" fmla="*/ 56 h 132"/>
                  <a:gd name="T52" fmla="*/ 8 w 72"/>
                  <a:gd name="T53" fmla="*/ 50 h 132"/>
                  <a:gd name="T54" fmla="*/ 10 w 72"/>
                  <a:gd name="T55" fmla="*/ 46 h 132"/>
                  <a:gd name="T56" fmla="*/ 13 w 72"/>
                  <a:gd name="T57" fmla="*/ 29 h 132"/>
                  <a:gd name="T58" fmla="*/ 10 w 72"/>
                  <a:gd name="T59" fmla="*/ 22 h 132"/>
                  <a:gd name="T60" fmla="*/ 11 w 72"/>
                  <a:gd name="T61" fmla="*/ 15 h 132"/>
                  <a:gd name="T62" fmla="*/ 4 w 72"/>
                  <a:gd name="T63" fmla="*/ 8 h 132"/>
                  <a:gd name="T64" fmla="*/ 1 w 72"/>
                  <a:gd name="T65" fmla="*/ 8 h 132"/>
                  <a:gd name="T66" fmla="*/ 0 w 72"/>
                  <a:gd name="T67" fmla="*/ 2 h 13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132"/>
                  <a:gd name="T104" fmla="*/ 72 w 72"/>
                  <a:gd name="T105" fmla="*/ 132 h 13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132">
                    <a:moveTo>
                      <a:pt x="72" y="132"/>
                    </a:moveTo>
                    <a:lnTo>
                      <a:pt x="69" y="125"/>
                    </a:lnTo>
                    <a:lnTo>
                      <a:pt x="64" y="124"/>
                    </a:lnTo>
                    <a:lnTo>
                      <a:pt x="61" y="119"/>
                    </a:lnTo>
                    <a:lnTo>
                      <a:pt x="60" y="120"/>
                    </a:lnTo>
                    <a:lnTo>
                      <a:pt x="58" y="119"/>
                    </a:lnTo>
                    <a:lnTo>
                      <a:pt x="56" y="118"/>
                    </a:lnTo>
                    <a:lnTo>
                      <a:pt x="54" y="117"/>
                    </a:lnTo>
                    <a:lnTo>
                      <a:pt x="53" y="116"/>
                    </a:lnTo>
                    <a:lnTo>
                      <a:pt x="53" y="114"/>
                    </a:lnTo>
                    <a:lnTo>
                      <a:pt x="51" y="113"/>
                    </a:lnTo>
                    <a:lnTo>
                      <a:pt x="53" y="113"/>
                    </a:lnTo>
                    <a:lnTo>
                      <a:pt x="52" y="112"/>
                    </a:lnTo>
                    <a:lnTo>
                      <a:pt x="52" y="109"/>
                    </a:lnTo>
                    <a:lnTo>
                      <a:pt x="47" y="108"/>
                    </a:lnTo>
                    <a:lnTo>
                      <a:pt x="47" y="106"/>
                    </a:lnTo>
                    <a:lnTo>
                      <a:pt x="45" y="106"/>
                    </a:lnTo>
                    <a:lnTo>
                      <a:pt x="44" y="104"/>
                    </a:lnTo>
                    <a:lnTo>
                      <a:pt x="43" y="102"/>
                    </a:lnTo>
                    <a:lnTo>
                      <a:pt x="43" y="100"/>
                    </a:lnTo>
                    <a:lnTo>
                      <a:pt x="42" y="9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38" y="93"/>
                    </a:lnTo>
                    <a:lnTo>
                      <a:pt x="36" y="93"/>
                    </a:lnTo>
                    <a:lnTo>
                      <a:pt x="33" y="91"/>
                    </a:lnTo>
                    <a:lnTo>
                      <a:pt x="31" y="90"/>
                    </a:lnTo>
                    <a:lnTo>
                      <a:pt x="30" y="91"/>
                    </a:lnTo>
                    <a:lnTo>
                      <a:pt x="28" y="89"/>
                    </a:lnTo>
                    <a:lnTo>
                      <a:pt x="27" y="88"/>
                    </a:lnTo>
                    <a:lnTo>
                      <a:pt x="22" y="88"/>
                    </a:lnTo>
                    <a:lnTo>
                      <a:pt x="21" y="87"/>
                    </a:lnTo>
                    <a:lnTo>
                      <a:pt x="22" y="86"/>
                    </a:lnTo>
                    <a:lnTo>
                      <a:pt x="21" y="84"/>
                    </a:lnTo>
                    <a:lnTo>
                      <a:pt x="21" y="82"/>
                    </a:lnTo>
                    <a:lnTo>
                      <a:pt x="19" y="82"/>
                    </a:lnTo>
                    <a:lnTo>
                      <a:pt x="18" y="80"/>
                    </a:lnTo>
                    <a:lnTo>
                      <a:pt x="16" y="80"/>
                    </a:lnTo>
                    <a:lnTo>
                      <a:pt x="16" y="76"/>
                    </a:lnTo>
                    <a:lnTo>
                      <a:pt x="15" y="73"/>
                    </a:lnTo>
                    <a:lnTo>
                      <a:pt x="16" y="71"/>
                    </a:lnTo>
                    <a:lnTo>
                      <a:pt x="15" y="70"/>
                    </a:lnTo>
                    <a:lnTo>
                      <a:pt x="16" y="68"/>
                    </a:lnTo>
                    <a:lnTo>
                      <a:pt x="14" y="66"/>
                    </a:lnTo>
                    <a:lnTo>
                      <a:pt x="13" y="64"/>
                    </a:lnTo>
                    <a:lnTo>
                      <a:pt x="14" y="62"/>
                    </a:lnTo>
                    <a:lnTo>
                      <a:pt x="12" y="59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7" y="55"/>
                    </a:lnTo>
                    <a:lnTo>
                      <a:pt x="7" y="53"/>
                    </a:lnTo>
                    <a:lnTo>
                      <a:pt x="6" y="51"/>
                    </a:lnTo>
                    <a:lnTo>
                      <a:pt x="6" y="48"/>
                    </a:lnTo>
                    <a:lnTo>
                      <a:pt x="7" y="46"/>
                    </a:lnTo>
                    <a:lnTo>
                      <a:pt x="7" y="43"/>
                    </a:lnTo>
                    <a:lnTo>
                      <a:pt x="9" y="42"/>
                    </a:lnTo>
                    <a:lnTo>
                      <a:pt x="11" y="40"/>
                    </a:lnTo>
                    <a:lnTo>
                      <a:pt x="12" y="27"/>
                    </a:lnTo>
                    <a:lnTo>
                      <a:pt x="11" y="24"/>
                    </a:lnTo>
                    <a:lnTo>
                      <a:pt x="9" y="20"/>
                    </a:lnTo>
                    <a:lnTo>
                      <a:pt x="11" y="15"/>
                    </a:lnTo>
                    <a:lnTo>
                      <a:pt x="10" y="14"/>
                    </a:lnTo>
                    <a:lnTo>
                      <a:pt x="7" y="12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8" name="Freeform 3328"/>
              <p:cNvSpPr>
                <a:spLocks/>
              </p:cNvSpPr>
              <p:nvPr/>
            </p:nvSpPr>
            <p:spPr bwMode="auto">
              <a:xfrm>
                <a:off x="5087" y="10973"/>
                <a:ext cx="24" cy="20"/>
              </a:xfrm>
              <a:custGeom>
                <a:avLst/>
                <a:gdLst>
                  <a:gd name="T0" fmla="*/ 24 w 22"/>
                  <a:gd name="T1" fmla="*/ 20 h 19"/>
                  <a:gd name="T2" fmla="*/ 23 w 22"/>
                  <a:gd name="T3" fmla="*/ 14 h 19"/>
                  <a:gd name="T4" fmla="*/ 10 w 22"/>
                  <a:gd name="T5" fmla="*/ 1 h 19"/>
                  <a:gd name="T6" fmla="*/ 0 w 22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9"/>
                  <a:gd name="T14" fmla="*/ 22 w 22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9">
                    <a:moveTo>
                      <a:pt x="22" y="19"/>
                    </a:moveTo>
                    <a:lnTo>
                      <a:pt x="21" y="13"/>
                    </a:lnTo>
                    <a:lnTo>
                      <a:pt x="9" y="1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49" name="Freeform 3329"/>
              <p:cNvSpPr>
                <a:spLocks/>
              </p:cNvSpPr>
              <p:nvPr/>
            </p:nvSpPr>
            <p:spPr bwMode="auto">
              <a:xfrm>
                <a:off x="4911" y="10992"/>
                <a:ext cx="153" cy="54"/>
              </a:xfrm>
              <a:custGeom>
                <a:avLst/>
                <a:gdLst>
                  <a:gd name="T0" fmla="*/ 146 w 140"/>
                  <a:gd name="T1" fmla="*/ 12 h 49"/>
                  <a:gd name="T2" fmla="*/ 153 w 140"/>
                  <a:gd name="T3" fmla="*/ 14 h 49"/>
                  <a:gd name="T4" fmla="*/ 150 w 140"/>
                  <a:gd name="T5" fmla="*/ 22 h 49"/>
                  <a:gd name="T6" fmla="*/ 146 w 140"/>
                  <a:gd name="T7" fmla="*/ 29 h 49"/>
                  <a:gd name="T8" fmla="*/ 133 w 140"/>
                  <a:gd name="T9" fmla="*/ 41 h 49"/>
                  <a:gd name="T10" fmla="*/ 103 w 140"/>
                  <a:gd name="T11" fmla="*/ 54 h 49"/>
                  <a:gd name="T12" fmla="*/ 93 w 140"/>
                  <a:gd name="T13" fmla="*/ 48 h 49"/>
                  <a:gd name="T14" fmla="*/ 91 w 140"/>
                  <a:gd name="T15" fmla="*/ 40 h 49"/>
                  <a:gd name="T16" fmla="*/ 69 w 140"/>
                  <a:gd name="T17" fmla="*/ 35 h 49"/>
                  <a:gd name="T18" fmla="*/ 67 w 140"/>
                  <a:gd name="T19" fmla="*/ 32 h 49"/>
                  <a:gd name="T20" fmla="*/ 60 w 140"/>
                  <a:gd name="T21" fmla="*/ 30 h 49"/>
                  <a:gd name="T22" fmla="*/ 57 w 140"/>
                  <a:gd name="T23" fmla="*/ 29 h 49"/>
                  <a:gd name="T24" fmla="*/ 52 w 140"/>
                  <a:gd name="T25" fmla="*/ 24 h 49"/>
                  <a:gd name="T26" fmla="*/ 45 w 140"/>
                  <a:gd name="T27" fmla="*/ 15 h 49"/>
                  <a:gd name="T28" fmla="*/ 38 w 140"/>
                  <a:gd name="T29" fmla="*/ 11 h 49"/>
                  <a:gd name="T30" fmla="*/ 31 w 140"/>
                  <a:gd name="T31" fmla="*/ 0 h 49"/>
                  <a:gd name="T32" fmla="*/ 23 w 140"/>
                  <a:gd name="T33" fmla="*/ 7 h 49"/>
                  <a:gd name="T34" fmla="*/ 7 w 140"/>
                  <a:gd name="T35" fmla="*/ 20 h 49"/>
                  <a:gd name="T36" fmla="*/ 3 w 140"/>
                  <a:gd name="T37" fmla="*/ 24 h 49"/>
                  <a:gd name="T38" fmla="*/ 0 w 140"/>
                  <a:gd name="T39" fmla="*/ 24 h 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0"/>
                  <a:gd name="T61" fmla="*/ 0 h 49"/>
                  <a:gd name="T62" fmla="*/ 140 w 140"/>
                  <a:gd name="T63" fmla="*/ 49 h 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0" h="49">
                    <a:moveTo>
                      <a:pt x="134" y="11"/>
                    </a:moveTo>
                    <a:lnTo>
                      <a:pt x="140" y="13"/>
                    </a:lnTo>
                    <a:lnTo>
                      <a:pt x="137" y="20"/>
                    </a:lnTo>
                    <a:lnTo>
                      <a:pt x="134" y="26"/>
                    </a:lnTo>
                    <a:lnTo>
                      <a:pt x="122" y="37"/>
                    </a:lnTo>
                    <a:lnTo>
                      <a:pt x="94" y="49"/>
                    </a:lnTo>
                    <a:lnTo>
                      <a:pt x="85" y="44"/>
                    </a:lnTo>
                    <a:lnTo>
                      <a:pt x="83" y="36"/>
                    </a:lnTo>
                    <a:lnTo>
                      <a:pt x="63" y="32"/>
                    </a:lnTo>
                    <a:lnTo>
                      <a:pt x="61" y="29"/>
                    </a:lnTo>
                    <a:lnTo>
                      <a:pt x="55" y="27"/>
                    </a:lnTo>
                    <a:lnTo>
                      <a:pt x="52" y="26"/>
                    </a:lnTo>
                    <a:lnTo>
                      <a:pt x="48" y="22"/>
                    </a:lnTo>
                    <a:lnTo>
                      <a:pt x="41" y="14"/>
                    </a:lnTo>
                    <a:lnTo>
                      <a:pt x="35" y="10"/>
                    </a:lnTo>
                    <a:lnTo>
                      <a:pt x="28" y="0"/>
                    </a:lnTo>
                    <a:lnTo>
                      <a:pt x="21" y="6"/>
                    </a:lnTo>
                    <a:lnTo>
                      <a:pt x="6" y="18"/>
                    </a:lnTo>
                    <a:lnTo>
                      <a:pt x="3" y="22"/>
                    </a:lnTo>
                    <a:lnTo>
                      <a:pt x="0" y="22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0" name="Freeform 3330"/>
              <p:cNvSpPr>
                <a:spLocks/>
              </p:cNvSpPr>
              <p:nvPr/>
            </p:nvSpPr>
            <p:spPr bwMode="auto">
              <a:xfrm>
                <a:off x="4851" y="11030"/>
                <a:ext cx="5" cy="33"/>
              </a:xfrm>
              <a:custGeom>
                <a:avLst/>
                <a:gdLst>
                  <a:gd name="T0" fmla="*/ 5 w 4"/>
                  <a:gd name="T1" fmla="*/ 0 h 31"/>
                  <a:gd name="T2" fmla="*/ 3 w 4"/>
                  <a:gd name="T3" fmla="*/ 5 h 31"/>
                  <a:gd name="T4" fmla="*/ 4 w 4"/>
                  <a:gd name="T5" fmla="*/ 12 h 31"/>
                  <a:gd name="T6" fmla="*/ 1 w 4"/>
                  <a:gd name="T7" fmla="*/ 23 h 31"/>
                  <a:gd name="T8" fmla="*/ 1 w 4"/>
                  <a:gd name="T9" fmla="*/ 33 h 31"/>
                  <a:gd name="T10" fmla="*/ 0 w 4"/>
                  <a:gd name="T11" fmla="*/ 33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1"/>
                  <a:gd name="T20" fmla="*/ 4 w 4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1">
                    <a:moveTo>
                      <a:pt x="4" y="0"/>
                    </a:moveTo>
                    <a:lnTo>
                      <a:pt x="2" y="5"/>
                    </a:lnTo>
                    <a:lnTo>
                      <a:pt x="3" y="11"/>
                    </a:lnTo>
                    <a:lnTo>
                      <a:pt x="1" y="22"/>
                    </a:lnTo>
                    <a:lnTo>
                      <a:pt x="1" y="31"/>
                    </a:lnTo>
                    <a:lnTo>
                      <a:pt x="0" y="3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1" name="Freeform 3331"/>
              <p:cNvSpPr>
                <a:spLocks/>
              </p:cNvSpPr>
              <p:nvPr/>
            </p:nvSpPr>
            <p:spPr bwMode="auto">
              <a:xfrm>
                <a:off x="4637" y="11081"/>
                <a:ext cx="160" cy="78"/>
              </a:xfrm>
              <a:custGeom>
                <a:avLst/>
                <a:gdLst>
                  <a:gd name="T0" fmla="*/ 160 w 147"/>
                  <a:gd name="T1" fmla="*/ 1 h 71"/>
                  <a:gd name="T2" fmla="*/ 141 w 147"/>
                  <a:gd name="T3" fmla="*/ 11 h 71"/>
                  <a:gd name="T4" fmla="*/ 137 w 147"/>
                  <a:gd name="T5" fmla="*/ 0 h 71"/>
                  <a:gd name="T6" fmla="*/ 96 w 147"/>
                  <a:gd name="T7" fmla="*/ 14 h 71"/>
                  <a:gd name="T8" fmla="*/ 85 w 147"/>
                  <a:gd name="T9" fmla="*/ 20 h 71"/>
                  <a:gd name="T10" fmla="*/ 75 w 147"/>
                  <a:gd name="T11" fmla="*/ 19 h 71"/>
                  <a:gd name="T12" fmla="*/ 40 w 147"/>
                  <a:gd name="T13" fmla="*/ 34 h 71"/>
                  <a:gd name="T14" fmla="*/ 37 w 147"/>
                  <a:gd name="T15" fmla="*/ 41 h 71"/>
                  <a:gd name="T16" fmla="*/ 35 w 147"/>
                  <a:gd name="T17" fmla="*/ 42 h 71"/>
                  <a:gd name="T18" fmla="*/ 32 w 147"/>
                  <a:gd name="T19" fmla="*/ 42 h 71"/>
                  <a:gd name="T20" fmla="*/ 28 w 147"/>
                  <a:gd name="T21" fmla="*/ 43 h 71"/>
                  <a:gd name="T22" fmla="*/ 27 w 147"/>
                  <a:gd name="T23" fmla="*/ 42 h 71"/>
                  <a:gd name="T24" fmla="*/ 25 w 147"/>
                  <a:gd name="T25" fmla="*/ 42 h 71"/>
                  <a:gd name="T26" fmla="*/ 23 w 147"/>
                  <a:gd name="T27" fmla="*/ 42 h 71"/>
                  <a:gd name="T28" fmla="*/ 21 w 147"/>
                  <a:gd name="T29" fmla="*/ 40 h 71"/>
                  <a:gd name="T30" fmla="*/ 15 w 147"/>
                  <a:gd name="T31" fmla="*/ 43 h 71"/>
                  <a:gd name="T32" fmla="*/ 14 w 147"/>
                  <a:gd name="T33" fmla="*/ 45 h 71"/>
                  <a:gd name="T34" fmla="*/ 10 w 147"/>
                  <a:gd name="T35" fmla="*/ 53 h 71"/>
                  <a:gd name="T36" fmla="*/ 8 w 147"/>
                  <a:gd name="T37" fmla="*/ 55 h 71"/>
                  <a:gd name="T38" fmla="*/ 9 w 147"/>
                  <a:gd name="T39" fmla="*/ 59 h 71"/>
                  <a:gd name="T40" fmla="*/ 8 w 147"/>
                  <a:gd name="T41" fmla="*/ 63 h 71"/>
                  <a:gd name="T42" fmla="*/ 7 w 147"/>
                  <a:gd name="T43" fmla="*/ 64 h 71"/>
                  <a:gd name="T44" fmla="*/ 7 w 147"/>
                  <a:gd name="T45" fmla="*/ 66 h 71"/>
                  <a:gd name="T46" fmla="*/ 2 w 147"/>
                  <a:gd name="T47" fmla="*/ 69 h 71"/>
                  <a:gd name="T48" fmla="*/ 0 w 147"/>
                  <a:gd name="T49" fmla="*/ 74 h 71"/>
                  <a:gd name="T50" fmla="*/ 1 w 147"/>
                  <a:gd name="T51" fmla="*/ 77 h 71"/>
                  <a:gd name="T52" fmla="*/ 1 w 147"/>
                  <a:gd name="T53" fmla="*/ 78 h 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7"/>
                  <a:gd name="T82" fmla="*/ 0 h 71"/>
                  <a:gd name="T83" fmla="*/ 147 w 147"/>
                  <a:gd name="T84" fmla="*/ 71 h 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7" h="71">
                    <a:moveTo>
                      <a:pt x="147" y="1"/>
                    </a:moveTo>
                    <a:lnTo>
                      <a:pt x="130" y="10"/>
                    </a:lnTo>
                    <a:lnTo>
                      <a:pt x="126" y="0"/>
                    </a:lnTo>
                    <a:lnTo>
                      <a:pt x="88" y="13"/>
                    </a:lnTo>
                    <a:lnTo>
                      <a:pt x="78" y="18"/>
                    </a:lnTo>
                    <a:lnTo>
                      <a:pt x="69" y="17"/>
                    </a:lnTo>
                    <a:lnTo>
                      <a:pt x="37" y="31"/>
                    </a:lnTo>
                    <a:lnTo>
                      <a:pt x="34" y="37"/>
                    </a:lnTo>
                    <a:lnTo>
                      <a:pt x="32" y="38"/>
                    </a:lnTo>
                    <a:lnTo>
                      <a:pt x="29" y="38"/>
                    </a:lnTo>
                    <a:lnTo>
                      <a:pt x="26" y="39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9" y="36"/>
                    </a:lnTo>
                    <a:lnTo>
                      <a:pt x="14" y="39"/>
                    </a:lnTo>
                    <a:lnTo>
                      <a:pt x="13" y="41"/>
                    </a:lnTo>
                    <a:lnTo>
                      <a:pt x="9" y="48"/>
                    </a:lnTo>
                    <a:lnTo>
                      <a:pt x="7" y="50"/>
                    </a:lnTo>
                    <a:lnTo>
                      <a:pt x="8" y="54"/>
                    </a:lnTo>
                    <a:lnTo>
                      <a:pt x="7" y="57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2" y="63"/>
                    </a:lnTo>
                    <a:lnTo>
                      <a:pt x="0" y="67"/>
                    </a:lnTo>
                    <a:lnTo>
                      <a:pt x="1" y="70"/>
                    </a:lnTo>
                    <a:lnTo>
                      <a:pt x="1" y="7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2" name="Freeform 3332"/>
              <p:cNvSpPr>
                <a:spLocks/>
              </p:cNvSpPr>
              <p:nvPr/>
            </p:nvSpPr>
            <p:spPr bwMode="auto">
              <a:xfrm>
                <a:off x="4560" y="11207"/>
                <a:ext cx="30" cy="15"/>
              </a:xfrm>
              <a:custGeom>
                <a:avLst/>
                <a:gdLst>
                  <a:gd name="T0" fmla="*/ 30 w 27"/>
                  <a:gd name="T1" fmla="*/ 0 h 14"/>
                  <a:gd name="T2" fmla="*/ 28 w 27"/>
                  <a:gd name="T3" fmla="*/ 2 h 14"/>
                  <a:gd name="T4" fmla="*/ 20 w 27"/>
                  <a:gd name="T5" fmla="*/ 12 h 14"/>
                  <a:gd name="T6" fmla="*/ 18 w 27"/>
                  <a:gd name="T7" fmla="*/ 13 h 14"/>
                  <a:gd name="T8" fmla="*/ 13 w 27"/>
                  <a:gd name="T9" fmla="*/ 14 h 14"/>
                  <a:gd name="T10" fmla="*/ 0 w 27"/>
                  <a:gd name="T11" fmla="*/ 15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4"/>
                  <a:gd name="T20" fmla="*/ 27 w 27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4">
                    <a:moveTo>
                      <a:pt x="27" y="0"/>
                    </a:moveTo>
                    <a:lnTo>
                      <a:pt x="25" y="2"/>
                    </a:lnTo>
                    <a:lnTo>
                      <a:pt x="18" y="11"/>
                    </a:lnTo>
                    <a:lnTo>
                      <a:pt x="16" y="12"/>
                    </a:lnTo>
                    <a:lnTo>
                      <a:pt x="12" y="13"/>
                    </a:lnTo>
                    <a:lnTo>
                      <a:pt x="0" y="1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3" name="Freeform 3333"/>
              <p:cNvSpPr>
                <a:spLocks/>
              </p:cNvSpPr>
              <p:nvPr/>
            </p:nvSpPr>
            <p:spPr bwMode="auto">
              <a:xfrm>
                <a:off x="4337" y="11207"/>
                <a:ext cx="168" cy="50"/>
              </a:xfrm>
              <a:custGeom>
                <a:avLst/>
                <a:gdLst>
                  <a:gd name="T0" fmla="*/ 168 w 154"/>
                  <a:gd name="T1" fmla="*/ 40 h 46"/>
                  <a:gd name="T2" fmla="*/ 155 w 154"/>
                  <a:gd name="T3" fmla="*/ 43 h 46"/>
                  <a:gd name="T4" fmla="*/ 148 w 154"/>
                  <a:gd name="T5" fmla="*/ 32 h 46"/>
                  <a:gd name="T6" fmla="*/ 135 w 154"/>
                  <a:gd name="T7" fmla="*/ 29 h 46"/>
                  <a:gd name="T8" fmla="*/ 121 w 154"/>
                  <a:gd name="T9" fmla="*/ 37 h 46"/>
                  <a:gd name="T10" fmla="*/ 110 w 154"/>
                  <a:gd name="T11" fmla="*/ 41 h 46"/>
                  <a:gd name="T12" fmla="*/ 104 w 154"/>
                  <a:gd name="T13" fmla="*/ 40 h 46"/>
                  <a:gd name="T14" fmla="*/ 94 w 154"/>
                  <a:gd name="T15" fmla="*/ 42 h 46"/>
                  <a:gd name="T16" fmla="*/ 88 w 154"/>
                  <a:gd name="T17" fmla="*/ 50 h 46"/>
                  <a:gd name="T18" fmla="*/ 85 w 154"/>
                  <a:gd name="T19" fmla="*/ 43 h 46"/>
                  <a:gd name="T20" fmla="*/ 81 w 154"/>
                  <a:gd name="T21" fmla="*/ 38 h 46"/>
                  <a:gd name="T22" fmla="*/ 74 w 154"/>
                  <a:gd name="T23" fmla="*/ 38 h 46"/>
                  <a:gd name="T24" fmla="*/ 71 w 154"/>
                  <a:gd name="T25" fmla="*/ 34 h 46"/>
                  <a:gd name="T26" fmla="*/ 61 w 154"/>
                  <a:gd name="T27" fmla="*/ 33 h 46"/>
                  <a:gd name="T28" fmla="*/ 55 w 154"/>
                  <a:gd name="T29" fmla="*/ 34 h 46"/>
                  <a:gd name="T30" fmla="*/ 48 w 154"/>
                  <a:gd name="T31" fmla="*/ 33 h 46"/>
                  <a:gd name="T32" fmla="*/ 41 w 154"/>
                  <a:gd name="T33" fmla="*/ 34 h 46"/>
                  <a:gd name="T34" fmla="*/ 37 w 154"/>
                  <a:gd name="T35" fmla="*/ 33 h 46"/>
                  <a:gd name="T36" fmla="*/ 25 w 154"/>
                  <a:gd name="T37" fmla="*/ 23 h 46"/>
                  <a:gd name="T38" fmla="*/ 21 w 154"/>
                  <a:gd name="T39" fmla="*/ 20 h 46"/>
                  <a:gd name="T40" fmla="*/ 13 w 154"/>
                  <a:gd name="T41" fmla="*/ 16 h 46"/>
                  <a:gd name="T42" fmla="*/ 11 w 154"/>
                  <a:gd name="T43" fmla="*/ 11 h 46"/>
                  <a:gd name="T44" fmla="*/ 11 w 154"/>
                  <a:gd name="T45" fmla="*/ 5 h 46"/>
                  <a:gd name="T46" fmla="*/ 10 w 154"/>
                  <a:gd name="T47" fmla="*/ 2 h 46"/>
                  <a:gd name="T48" fmla="*/ 0 w 154"/>
                  <a:gd name="T49" fmla="*/ 0 h 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4"/>
                  <a:gd name="T76" fmla="*/ 0 h 46"/>
                  <a:gd name="T77" fmla="*/ 154 w 154"/>
                  <a:gd name="T78" fmla="*/ 46 h 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4" h="46">
                    <a:moveTo>
                      <a:pt x="154" y="37"/>
                    </a:moveTo>
                    <a:lnTo>
                      <a:pt x="142" y="40"/>
                    </a:lnTo>
                    <a:lnTo>
                      <a:pt x="136" y="29"/>
                    </a:lnTo>
                    <a:lnTo>
                      <a:pt x="124" y="27"/>
                    </a:lnTo>
                    <a:lnTo>
                      <a:pt x="111" y="34"/>
                    </a:lnTo>
                    <a:lnTo>
                      <a:pt x="101" y="38"/>
                    </a:lnTo>
                    <a:lnTo>
                      <a:pt x="95" y="37"/>
                    </a:lnTo>
                    <a:lnTo>
                      <a:pt x="86" y="39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8" y="35"/>
                    </a:lnTo>
                    <a:lnTo>
                      <a:pt x="65" y="31"/>
                    </a:lnTo>
                    <a:lnTo>
                      <a:pt x="56" y="30"/>
                    </a:lnTo>
                    <a:lnTo>
                      <a:pt x="50" y="31"/>
                    </a:lnTo>
                    <a:lnTo>
                      <a:pt x="44" y="30"/>
                    </a:lnTo>
                    <a:lnTo>
                      <a:pt x="38" y="31"/>
                    </a:lnTo>
                    <a:lnTo>
                      <a:pt x="34" y="30"/>
                    </a:lnTo>
                    <a:lnTo>
                      <a:pt x="23" y="21"/>
                    </a:lnTo>
                    <a:lnTo>
                      <a:pt x="19" y="18"/>
                    </a:lnTo>
                    <a:lnTo>
                      <a:pt x="12" y="15"/>
                    </a:lnTo>
                    <a:lnTo>
                      <a:pt x="10" y="10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4" name="Freeform 3334"/>
              <p:cNvSpPr>
                <a:spLocks/>
              </p:cNvSpPr>
              <p:nvPr/>
            </p:nvSpPr>
            <p:spPr bwMode="auto">
              <a:xfrm>
                <a:off x="4282" y="11131"/>
                <a:ext cx="15" cy="21"/>
              </a:xfrm>
              <a:custGeom>
                <a:avLst/>
                <a:gdLst>
                  <a:gd name="T0" fmla="*/ 15 w 14"/>
                  <a:gd name="T1" fmla="*/ 21 h 19"/>
                  <a:gd name="T2" fmla="*/ 14 w 14"/>
                  <a:gd name="T3" fmla="*/ 17 h 19"/>
                  <a:gd name="T4" fmla="*/ 8 w 14"/>
                  <a:gd name="T5" fmla="*/ 0 h 19"/>
                  <a:gd name="T6" fmla="*/ 0 w 14"/>
                  <a:gd name="T7" fmla="*/ 1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9"/>
                  <a:gd name="T14" fmla="*/ 14 w 14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9">
                    <a:moveTo>
                      <a:pt x="14" y="19"/>
                    </a:moveTo>
                    <a:lnTo>
                      <a:pt x="13" y="15"/>
                    </a:lnTo>
                    <a:lnTo>
                      <a:pt x="7" y="0"/>
                    </a:lnTo>
                    <a:lnTo>
                      <a:pt x="0" y="9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5" name="Freeform 3335"/>
              <p:cNvSpPr>
                <a:spLocks/>
              </p:cNvSpPr>
              <p:nvPr/>
            </p:nvSpPr>
            <p:spPr bwMode="auto">
              <a:xfrm>
                <a:off x="4197" y="11184"/>
                <a:ext cx="84" cy="85"/>
              </a:xfrm>
              <a:custGeom>
                <a:avLst/>
                <a:gdLst>
                  <a:gd name="T0" fmla="*/ 77 w 77"/>
                  <a:gd name="T1" fmla="*/ 21 h 78"/>
                  <a:gd name="T2" fmla="*/ 77 w 77"/>
                  <a:gd name="T3" fmla="*/ 21 h 78"/>
                  <a:gd name="T4" fmla="*/ 83 w 77"/>
                  <a:gd name="T5" fmla="*/ 36 h 78"/>
                  <a:gd name="T6" fmla="*/ 84 w 77"/>
                  <a:gd name="T7" fmla="*/ 43 h 78"/>
                  <a:gd name="T8" fmla="*/ 77 w 77"/>
                  <a:gd name="T9" fmla="*/ 65 h 78"/>
                  <a:gd name="T10" fmla="*/ 77 w 77"/>
                  <a:gd name="T11" fmla="*/ 81 h 78"/>
                  <a:gd name="T12" fmla="*/ 62 w 77"/>
                  <a:gd name="T13" fmla="*/ 85 h 78"/>
                  <a:gd name="T14" fmla="*/ 41 w 77"/>
                  <a:gd name="T15" fmla="*/ 81 h 78"/>
                  <a:gd name="T16" fmla="*/ 15 w 77"/>
                  <a:gd name="T17" fmla="*/ 71 h 78"/>
                  <a:gd name="T18" fmla="*/ 14 w 77"/>
                  <a:gd name="T19" fmla="*/ 66 h 78"/>
                  <a:gd name="T20" fmla="*/ 15 w 77"/>
                  <a:gd name="T21" fmla="*/ 60 h 78"/>
                  <a:gd name="T22" fmla="*/ 16 w 77"/>
                  <a:gd name="T23" fmla="*/ 59 h 78"/>
                  <a:gd name="T24" fmla="*/ 17 w 77"/>
                  <a:gd name="T25" fmla="*/ 58 h 78"/>
                  <a:gd name="T26" fmla="*/ 17 w 77"/>
                  <a:gd name="T27" fmla="*/ 56 h 78"/>
                  <a:gd name="T28" fmla="*/ 17 w 77"/>
                  <a:gd name="T29" fmla="*/ 50 h 78"/>
                  <a:gd name="T30" fmla="*/ 15 w 77"/>
                  <a:gd name="T31" fmla="*/ 46 h 78"/>
                  <a:gd name="T32" fmla="*/ 15 w 77"/>
                  <a:gd name="T33" fmla="*/ 40 h 78"/>
                  <a:gd name="T34" fmla="*/ 15 w 77"/>
                  <a:gd name="T35" fmla="*/ 37 h 78"/>
                  <a:gd name="T36" fmla="*/ 14 w 77"/>
                  <a:gd name="T37" fmla="*/ 36 h 78"/>
                  <a:gd name="T38" fmla="*/ 12 w 77"/>
                  <a:gd name="T39" fmla="*/ 34 h 78"/>
                  <a:gd name="T40" fmla="*/ 11 w 77"/>
                  <a:gd name="T41" fmla="*/ 33 h 78"/>
                  <a:gd name="T42" fmla="*/ 12 w 77"/>
                  <a:gd name="T43" fmla="*/ 32 h 78"/>
                  <a:gd name="T44" fmla="*/ 12 w 77"/>
                  <a:gd name="T45" fmla="*/ 28 h 78"/>
                  <a:gd name="T46" fmla="*/ 12 w 77"/>
                  <a:gd name="T47" fmla="*/ 26 h 78"/>
                  <a:gd name="T48" fmla="*/ 13 w 77"/>
                  <a:gd name="T49" fmla="*/ 24 h 78"/>
                  <a:gd name="T50" fmla="*/ 14 w 77"/>
                  <a:gd name="T51" fmla="*/ 23 h 78"/>
                  <a:gd name="T52" fmla="*/ 14 w 77"/>
                  <a:gd name="T53" fmla="*/ 21 h 78"/>
                  <a:gd name="T54" fmla="*/ 11 w 77"/>
                  <a:gd name="T55" fmla="*/ 17 h 78"/>
                  <a:gd name="T56" fmla="*/ 10 w 77"/>
                  <a:gd name="T57" fmla="*/ 16 h 78"/>
                  <a:gd name="T58" fmla="*/ 10 w 77"/>
                  <a:gd name="T59" fmla="*/ 14 h 78"/>
                  <a:gd name="T60" fmla="*/ 10 w 77"/>
                  <a:gd name="T61" fmla="*/ 12 h 78"/>
                  <a:gd name="T62" fmla="*/ 9 w 77"/>
                  <a:gd name="T63" fmla="*/ 11 h 78"/>
                  <a:gd name="T64" fmla="*/ 8 w 77"/>
                  <a:gd name="T65" fmla="*/ 9 h 78"/>
                  <a:gd name="T66" fmla="*/ 7 w 77"/>
                  <a:gd name="T67" fmla="*/ 7 h 78"/>
                  <a:gd name="T68" fmla="*/ 7 w 77"/>
                  <a:gd name="T69" fmla="*/ 4 h 78"/>
                  <a:gd name="T70" fmla="*/ 4 w 77"/>
                  <a:gd name="T71" fmla="*/ 3 h 78"/>
                  <a:gd name="T72" fmla="*/ 3 w 77"/>
                  <a:gd name="T73" fmla="*/ 1 h 78"/>
                  <a:gd name="T74" fmla="*/ 0 w 77"/>
                  <a:gd name="T75" fmla="*/ 0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7"/>
                  <a:gd name="T115" fmla="*/ 0 h 78"/>
                  <a:gd name="T116" fmla="*/ 77 w 77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7" h="78">
                    <a:moveTo>
                      <a:pt x="71" y="19"/>
                    </a:moveTo>
                    <a:lnTo>
                      <a:pt x="71" y="19"/>
                    </a:lnTo>
                    <a:lnTo>
                      <a:pt x="76" y="33"/>
                    </a:lnTo>
                    <a:lnTo>
                      <a:pt x="77" y="39"/>
                    </a:lnTo>
                    <a:lnTo>
                      <a:pt x="71" y="60"/>
                    </a:lnTo>
                    <a:lnTo>
                      <a:pt x="71" y="74"/>
                    </a:lnTo>
                    <a:lnTo>
                      <a:pt x="57" y="78"/>
                    </a:lnTo>
                    <a:lnTo>
                      <a:pt x="38" y="74"/>
                    </a:lnTo>
                    <a:lnTo>
                      <a:pt x="14" y="65"/>
                    </a:lnTo>
                    <a:lnTo>
                      <a:pt x="13" y="61"/>
                    </a:lnTo>
                    <a:lnTo>
                      <a:pt x="14" y="55"/>
                    </a:lnTo>
                    <a:lnTo>
                      <a:pt x="15" y="54"/>
                    </a:lnTo>
                    <a:lnTo>
                      <a:pt x="16" y="53"/>
                    </a:lnTo>
                    <a:lnTo>
                      <a:pt x="16" y="51"/>
                    </a:lnTo>
                    <a:lnTo>
                      <a:pt x="16" y="46"/>
                    </a:lnTo>
                    <a:lnTo>
                      <a:pt x="14" y="42"/>
                    </a:lnTo>
                    <a:lnTo>
                      <a:pt x="14" y="37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1" y="31"/>
                    </a:lnTo>
                    <a:lnTo>
                      <a:pt x="10" y="30"/>
                    </a:lnTo>
                    <a:lnTo>
                      <a:pt x="11" y="29"/>
                    </a:lnTo>
                    <a:lnTo>
                      <a:pt x="11" y="26"/>
                    </a:lnTo>
                    <a:lnTo>
                      <a:pt x="11" y="24"/>
                    </a:lnTo>
                    <a:lnTo>
                      <a:pt x="12" y="22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8" y="10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6" name="Freeform 3336"/>
              <p:cNvSpPr>
                <a:spLocks/>
              </p:cNvSpPr>
              <p:nvPr/>
            </p:nvSpPr>
            <p:spPr bwMode="auto">
              <a:xfrm>
                <a:off x="4136" y="11176"/>
                <a:ext cx="27" cy="8"/>
              </a:xfrm>
              <a:custGeom>
                <a:avLst/>
                <a:gdLst>
                  <a:gd name="T0" fmla="*/ 27 w 25"/>
                  <a:gd name="T1" fmla="*/ 8 h 7"/>
                  <a:gd name="T2" fmla="*/ 27 w 25"/>
                  <a:gd name="T3" fmla="*/ 8 h 7"/>
                  <a:gd name="T4" fmla="*/ 26 w 25"/>
                  <a:gd name="T5" fmla="*/ 6 h 7"/>
                  <a:gd name="T6" fmla="*/ 22 w 25"/>
                  <a:gd name="T7" fmla="*/ 3 h 7"/>
                  <a:gd name="T8" fmla="*/ 21 w 25"/>
                  <a:gd name="T9" fmla="*/ 2 h 7"/>
                  <a:gd name="T10" fmla="*/ 19 w 25"/>
                  <a:gd name="T11" fmla="*/ 1 h 7"/>
                  <a:gd name="T12" fmla="*/ 17 w 25"/>
                  <a:gd name="T13" fmla="*/ 0 h 7"/>
                  <a:gd name="T14" fmla="*/ 14 w 25"/>
                  <a:gd name="T15" fmla="*/ 0 h 7"/>
                  <a:gd name="T16" fmla="*/ 13 w 25"/>
                  <a:gd name="T17" fmla="*/ 2 h 7"/>
                  <a:gd name="T18" fmla="*/ 12 w 25"/>
                  <a:gd name="T19" fmla="*/ 5 h 7"/>
                  <a:gd name="T20" fmla="*/ 10 w 25"/>
                  <a:gd name="T21" fmla="*/ 7 h 7"/>
                  <a:gd name="T22" fmla="*/ 6 w 25"/>
                  <a:gd name="T23" fmla="*/ 7 h 7"/>
                  <a:gd name="T24" fmla="*/ 2 w 25"/>
                  <a:gd name="T25" fmla="*/ 6 h 7"/>
                  <a:gd name="T26" fmla="*/ 1 w 25"/>
                  <a:gd name="T27" fmla="*/ 5 h 7"/>
                  <a:gd name="T28" fmla="*/ 0 w 25"/>
                  <a:gd name="T29" fmla="*/ 5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7"/>
                  <a:gd name="T47" fmla="*/ 25 w 25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7">
                    <a:moveTo>
                      <a:pt x="25" y="7"/>
                    </a:moveTo>
                    <a:lnTo>
                      <a:pt x="25" y="7"/>
                    </a:lnTo>
                    <a:lnTo>
                      <a:pt x="24" y="5"/>
                    </a:lnTo>
                    <a:lnTo>
                      <a:pt x="20" y="3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7" name="Freeform 3337"/>
              <p:cNvSpPr>
                <a:spLocks/>
              </p:cNvSpPr>
              <p:nvPr/>
            </p:nvSpPr>
            <p:spPr bwMode="auto">
              <a:xfrm>
                <a:off x="4031" y="11184"/>
                <a:ext cx="81" cy="48"/>
              </a:xfrm>
              <a:custGeom>
                <a:avLst/>
                <a:gdLst>
                  <a:gd name="T0" fmla="*/ 81 w 74"/>
                  <a:gd name="T1" fmla="*/ 3 h 44"/>
                  <a:gd name="T2" fmla="*/ 78 w 74"/>
                  <a:gd name="T3" fmla="*/ 4 h 44"/>
                  <a:gd name="T4" fmla="*/ 77 w 74"/>
                  <a:gd name="T5" fmla="*/ 1 h 44"/>
                  <a:gd name="T6" fmla="*/ 72 w 74"/>
                  <a:gd name="T7" fmla="*/ 2 h 44"/>
                  <a:gd name="T8" fmla="*/ 71 w 74"/>
                  <a:gd name="T9" fmla="*/ 9 h 44"/>
                  <a:gd name="T10" fmla="*/ 70 w 74"/>
                  <a:gd name="T11" fmla="*/ 4 h 44"/>
                  <a:gd name="T12" fmla="*/ 66 w 74"/>
                  <a:gd name="T13" fmla="*/ 0 h 44"/>
                  <a:gd name="T14" fmla="*/ 62 w 74"/>
                  <a:gd name="T15" fmla="*/ 3 h 44"/>
                  <a:gd name="T16" fmla="*/ 61 w 74"/>
                  <a:gd name="T17" fmla="*/ 10 h 44"/>
                  <a:gd name="T18" fmla="*/ 57 w 74"/>
                  <a:gd name="T19" fmla="*/ 7 h 44"/>
                  <a:gd name="T20" fmla="*/ 50 w 74"/>
                  <a:gd name="T21" fmla="*/ 1 h 44"/>
                  <a:gd name="T22" fmla="*/ 45 w 74"/>
                  <a:gd name="T23" fmla="*/ 3 h 44"/>
                  <a:gd name="T24" fmla="*/ 46 w 74"/>
                  <a:gd name="T25" fmla="*/ 10 h 44"/>
                  <a:gd name="T26" fmla="*/ 43 w 74"/>
                  <a:gd name="T27" fmla="*/ 10 h 44"/>
                  <a:gd name="T28" fmla="*/ 44 w 74"/>
                  <a:gd name="T29" fmla="*/ 13 h 44"/>
                  <a:gd name="T30" fmla="*/ 42 w 74"/>
                  <a:gd name="T31" fmla="*/ 19 h 44"/>
                  <a:gd name="T32" fmla="*/ 42 w 74"/>
                  <a:gd name="T33" fmla="*/ 24 h 44"/>
                  <a:gd name="T34" fmla="*/ 45 w 74"/>
                  <a:gd name="T35" fmla="*/ 23 h 44"/>
                  <a:gd name="T36" fmla="*/ 48 w 74"/>
                  <a:gd name="T37" fmla="*/ 19 h 44"/>
                  <a:gd name="T38" fmla="*/ 50 w 74"/>
                  <a:gd name="T39" fmla="*/ 21 h 44"/>
                  <a:gd name="T40" fmla="*/ 49 w 74"/>
                  <a:gd name="T41" fmla="*/ 25 h 44"/>
                  <a:gd name="T42" fmla="*/ 49 w 74"/>
                  <a:gd name="T43" fmla="*/ 31 h 44"/>
                  <a:gd name="T44" fmla="*/ 46 w 74"/>
                  <a:gd name="T45" fmla="*/ 31 h 44"/>
                  <a:gd name="T46" fmla="*/ 47 w 74"/>
                  <a:gd name="T47" fmla="*/ 36 h 44"/>
                  <a:gd name="T48" fmla="*/ 46 w 74"/>
                  <a:gd name="T49" fmla="*/ 39 h 44"/>
                  <a:gd name="T50" fmla="*/ 42 w 74"/>
                  <a:gd name="T51" fmla="*/ 41 h 44"/>
                  <a:gd name="T52" fmla="*/ 37 w 74"/>
                  <a:gd name="T53" fmla="*/ 43 h 44"/>
                  <a:gd name="T54" fmla="*/ 35 w 74"/>
                  <a:gd name="T55" fmla="*/ 45 h 44"/>
                  <a:gd name="T56" fmla="*/ 31 w 74"/>
                  <a:gd name="T57" fmla="*/ 48 h 44"/>
                  <a:gd name="T58" fmla="*/ 30 w 74"/>
                  <a:gd name="T59" fmla="*/ 45 h 44"/>
                  <a:gd name="T60" fmla="*/ 30 w 74"/>
                  <a:gd name="T61" fmla="*/ 39 h 44"/>
                  <a:gd name="T62" fmla="*/ 24 w 74"/>
                  <a:gd name="T63" fmla="*/ 38 h 44"/>
                  <a:gd name="T64" fmla="*/ 23 w 74"/>
                  <a:gd name="T65" fmla="*/ 34 h 44"/>
                  <a:gd name="T66" fmla="*/ 19 w 74"/>
                  <a:gd name="T67" fmla="*/ 31 h 44"/>
                  <a:gd name="T68" fmla="*/ 14 w 74"/>
                  <a:gd name="T69" fmla="*/ 31 h 44"/>
                  <a:gd name="T70" fmla="*/ 11 w 74"/>
                  <a:gd name="T71" fmla="*/ 32 h 44"/>
                  <a:gd name="T72" fmla="*/ 9 w 74"/>
                  <a:gd name="T73" fmla="*/ 37 h 44"/>
                  <a:gd name="T74" fmla="*/ 5 w 74"/>
                  <a:gd name="T75" fmla="*/ 34 h 44"/>
                  <a:gd name="T76" fmla="*/ 3 w 74"/>
                  <a:gd name="T77" fmla="*/ 33 h 44"/>
                  <a:gd name="T78" fmla="*/ 1 w 74"/>
                  <a:gd name="T79" fmla="*/ 35 h 44"/>
                  <a:gd name="T80" fmla="*/ 0 w 74"/>
                  <a:gd name="T81" fmla="*/ 33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4"/>
                  <a:gd name="T124" fmla="*/ 0 h 44"/>
                  <a:gd name="T125" fmla="*/ 74 w 74"/>
                  <a:gd name="T126" fmla="*/ 44 h 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4" h="44">
                    <a:moveTo>
                      <a:pt x="74" y="3"/>
                    </a:moveTo>
                    <a:lnTo>
                      <a:pt x="74" y="3"/>
                    </a:lnTo>
                    <a:lnTo>
                      <a:pt x="72" y="2"/>
                    </a:lnTo>
                    <a:lnTo>
                      <a:pt x="71" y="4"/>
                    </a:lnTo>
                    <a:lnTo>
                      <a:pt x="70" y="3"/>
                    </a:lnTo>
                    <a:lnTo>
                      <a:pt x="70" y="1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7"/>
                    </a:lnTo>
                    <a:lnTo>
                      <a:pt x="65" y="8"/>
                    </a:lnTo>
                    <a:lnTo>
                      <a:pt x="63" y="7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7" y="3"/>
                    </a:lnTo>
                    <a:lnTo>
                      <a:pt x="56" y="6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2" y="6"/>
                    </a:lnTo>
                    <a:lnTo>
                      <a:pt x="49" y="3"/>
                    </a:lnTo>
                    <a:lnTo>
                      <a:pt x="46" y="1"/>
                    </a:lnTo>
                    <a:lnTo>
                      <a:pt x="43" y="2"/>
                    </a:lnTo>
                    <a:lnTo>
                      <a:pt x="41" y="3"/>
                    </a:lnTo>
                    <a:lnTo>
                      <a:pt x="43" y="7"/>
                    </a:lnTo>
                    <a:lnTo>
                      <a:pt x="42" y="9"/>
                    </a:lnTo>
                    <a:lnTo>
                      <a:pt x="39" y="6"/>
                    </a:lnTo>
                    <a:lnTo>
                      <a:pt x="39" y="9"/>
                    </a:lnTo>
                    <a:lnTo>
                      <a:pt x="40" y="10"/>
                    </a:lnTo>
                    <a:lnTo>
                      <a:pt x="40" y="12"/>
                    </a:lnTo>
                    <a:lnTo>
                      <a:pt x="38" y="13"/>
                    </a:lnTo>
                    <a:lnTo>
                      <a:pt x="38" y="17"/>
                    </a:lnTo>
                    <a:lnTo>
                      <a:pt x="38" y="19"/>
                    </a:lnTo>
                    <a:lnTo>
                      <a:pt x="38" y="22"/>
                    </a:lnTo>
                    <a:lnTo>
                      <a:pt x="39" y="23"/>
                    </a:lnTo>
                    <a:lnTo>
                      <a:pt x="41" y="21"/>
                    </a:lnTo>
                    <a:lnTo>
                      <a:pt x="42" y="19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5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1" y="31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5" y="38"/>
                    </a:lnTo>
                    <a:lnTo>
                      <a:pt x="34" y="39"/>
                    </a:lnTo>
                    <a:lnTo>
                      <a:pt x="33" y="40"/>
                    </a:lnTo>
                    <a:lnTo>
                      <a:pt x="32" y="41"/>
                    </a:lnTo>
                    <a:lnTo>
                      <a:pt x="29" y="43"/>
                    </a:lnTo>
                    <a:lnTo>
                      <a:pt x="28" y="44"/>
                    </a:lnTo>
                    <a:lnTo>
                      <a:pt x="27" y="43"/>
                    </a:lnTo>
                    <a:lnTo>
                      <a:pt x="27" y="41"/>
                    </a:lnTo>
                    <a:lnTo>
                      <a:pt x="28" y="38"/>
                    </a:lnTo>
                    <a:lnTo>
                      <a:pt x="27" y="36"/>
                    </a:lnTo>
                    <a:lnTo>
                      <a:pt x="26" y="35"/>
                    </a:lnTo>
                    <a:lnTo>
                      <a:pt x="22" y="35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19" y="28"/>
                    </a:lnTo>
                    <a:lnTo>
                      <a:pt x="17" y="28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10" y="29"/>
                    </a:lnTo>
                    <a:lnTo>
                      <a:pt x="9" y="32"/>
                    </a:lnTo>
                    <a:lnTo>
                      <a:pt x="8" y="34"/>
                    </a:lnTo>
                    <a:lnTo>
                      <a:pt x="7" y="33"/>
                    </a:lnTo>
                    <a:lnTo>
                      <a:pt x="5" y="31"/>
                    </a:lnTo>
                    <a:lnTo>
                      <a:pt x="4" y="29"/>
                    </a:lnTo>
                    <a:lnTo>
                      <a:pt x="3" y="30"/>
                    </a:lnTo>
                    <a:lnTo>
                      <a:pt x="2" y="31"/>
                    </a:lnTo>
                    <a:lnTo>
                      <a:pt x="1" y="32"/>
                    </a:lnTo>
                    <a:lnTo>
                      <a:pt x="0" y="3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8" name="Freeform 3338"/>
              <p:cNvSpPr>
                <a:spLocks/>
              </p:cNvSpPr>
              <p:nvPr/>
            </p:nvSpPr>
            <p:spPr bwMode="auto">
              <a:xfrm>
                <a:off x="3981" y="11151"/>
                <a:ext cx="2" cy="35"/>
              </a:xfrm>
              <a:custGeom>
                <a:avLst/>
                <a:gdLst>
                  <a:gd name="T0" fmla="*/ 2 w 2"/>
                  <a:gd name="T1" fmla="*/ 35 h 32"/>
                  <a:gd name="T2" fmla="*/ 0 w 2"/>
                  <a:gd name="T3" fmla="*/ 27 h 32"/>
                  <a:gd name="T4" fmla="*/ 1 w 2"/>
                  <a:gd name="T5" fmla="*/ 11 h 32"/>
                  <a:gd name="T6" fmla="*/ 0 w 2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2"/>
                  <a:gd name="T14" fmla="*/ 2 w 2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2">
                    <a:moveTo>
                      <a:pt x="2" y="32"/>
                    </a:moveTo>
                    <a:lnTo>
                      <a:pt x="0" y="25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59" name="Freeform 3339"/>
              <p:cNvSpPr>
                <a:spLocks/>
              </p:cNvSpPr>
              <p:nvPr/>
            </p:nvSpPr>
            <p:spPr bwMode="auto">
              <a:xfrm>
                <a:off x="3830" y="11010"/>
                <a:ext cx="126" cy="86"/>
              </a:xfrm>
              <a:custGeom>
                <a:avLst/>
                <a:gdLst>
                  <a:gd name="T0" fmla="*/ 126 w 115"/>
                  <a:gd name="T1" fmla="*/ 86 h 79"/>
                  <a:gd name="T2" fmla="*/ 107 w 115"/>
                  <a:gd name="T3" fmla="*/ 73 h 79"/>
                  <a:gd name="T4" fmla="*/ 104 w 115"/>
                  <a:gd name="T5" fmla="*/ 76 h 79"/>
                  <a:gd name="T6" fmla="*/ 96 w 115"/>
                  <a:gd name="T7" fmla="*/ 79 h 79"/>
                  <a:gd name="T8" fmla="*/ 91 w 115"/>
                  <a:gd name="T9" fmla="*/ 77 h 79"/>
                  <a:gd name="T10" fmla="*/ 83 w 115"/>
                  <a:gd name="T11" fmla="*/ 72 h 79"/>
                  <a:gd name="T12" fmla="*/ 78 w 115"/>
                  <a:gd name="T13" fmla="*/ 69 h 79"/>
                  <a:gd name="T14" fmla="*/ 72 w 115"/>
                  <a:gd name="T15" fmla="*/ 66 h 79"/>
                  <a:gd name="T16" fmla="*/ 68 w 115"/>
                  <a:gd name="T17" fmla="*/ 60 h 79"/>
                  <a:gd name="T18" fmla="*/ 66 w 115"/>
                  <a:gd name="T19" fmla="*/ 54 h 79"/>
                  <a:gd name="T20" fmla="*/ 67 w 115"/>
                  <a:gd name="T21" fmla="*/ 50 h 79"/>
                  <a:gd name="T22" fmla="*/ 66 w 115"/>
                  <a:gd name="T23" fmla="*/ 46 h 79"/>
                  <a:gd name="T24" fmla="*/ 62 w 115"/>
                  <a:gd name="T25" fmla="*/ 46 h 79"/>
                  <a:gd name="T26" fmla="*/ 59 w 115"/>
                  <a:gd name="T27" fmla="*/ 47 h 79"/>
                  <a:gd name="T28" fmla="*/ 48 w 115"/>
                  <a:gd name="T29" fmla="*/ 38 h 79"/>
                  <a:gd name="T30" fmla="*/ 42 w 115"/>
                  <a:gd name="T31" fmla="*/ 37 h 79"/>
                  <a:gd name="T32" fmla="*/ 39 w 115"/>
                  <a:gd name="T33" fmla="*/ 36 h 79"/>
                  <a:gd name="T34" fmla="*/ 39 w 115"/>
                  <a:gd name="T35" fmla="*/ 34 h 79"/>
                  <a:gd name="T36" fmla="*/ 42 w 115"/>
                  <a:gd name="T37" fmla="*/ 33 h 79"/>
                  <a:gd name="T38" fmla="*/ 49 w 115"/>
                  <a:gd name="T39" fmla="*/ 17 h 79"/>
                  <a:gd name="T40" fmla="*/ 50 w 115"/>
                  <a:gd name="T41" fmla="*/ 9 h 79"/>
                  <a:gd name="T42" fmla="*/ 41 w 115"/>
                  <a:gd name="T43" fmla="*/ 8 h 79"/>
                  <a:gd name="T44" fmla="*/ 33 w 115"/>
                  <a:gd name="T45" fmla="*/ 20 h 79"/>
                  <a:gd name="T46" fmla="*/ 21 w 115"/>
                  <a:gd name="T47" fmla="*/ 15 h 79"/>
                  <a:gd name="T48" fmla="*/ 16 w 115"/>
                  <a:gd name="T49" fmla="*/ 9 h 79"/>
                  <a:gd name="T50" fmla="*/ 2 w 115"/>
                  <a:gd name="T51" fmla="*/ 0 h 79"/>
                  <a:gd name="T52" fmla="*/ 0 w 115"/>
                  <a:gd name="T53" fmla="*/ 0 h 7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5"/>
                  <a:gd name="T82" fmla="*/ 0 h 79"/>
                  <a:gd name="T83" fmla="*/ 115 w 115"/>
                  <a:gd name="T84" fmla="*/ 79 h 7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5" h="79">
                    <a:moveTo>
                      <a:pt x="115" y="79"/>
                    </a:moveTo>
                    <a:lnTo>
                      <a:pt x="98" y="67"/>
                    </a:lnTo>
                    <a:lnTo>
                      <a:pt x="95" y="70"/>
                    </a:lnTo>
                    <a:lnTo>
                      <a:pt x="88" y="73"/>
                    </a:lnTo>
                    <a:lnTo>
                      <a:pt x="83" y="71"/>
                    </a:lnTo>
                    <a:lnTo>
                      <a:pt x="76" y="66"/>
                    </a:lnTo>
                    <a:lnTo>
                      <a:pt x="71" y="63"/>
                    </a:lnTo>
                    <a:lnTo>
                      <a:pt x="66" y="61"/>
                    </a:lnTo>
                    <a:lnTo>
                      <a:pt x="62" y="55"/>
                    </a:lnTo>
                    <a:lnTo>
                      <a:pt x="60" y="50"/>
                    </a:lnTo>
                    <a:lnTo>
                      <a:pt x="61" y="46"/>
                    </a:lnTo>
                    <a:lnTo>
                      <a:pt x="60" y="42"/>
                    </a:lnTo>
                    <a:lnTo>
                      <a:pt x="57" y="42"/>
                    </a:lnTo>
                    <a:lnTo>
                      <a:pt x="54" y="43"/>
                    </a:lnTo>
                    <a:lnTo>
                      <a:pt x="44" y="35"/>
                    </a:lnTo>
                    <a:lnTo>
                      <a:pt x="38" y="34"/>
                    </a:lnTo>
                    <a:lnTo>
                      <a:pt x="36" y="33"/>
                    </a:lnTo>
                    <a:lnTo>
                      <a:pt x="36" y="31"/>
                    </a:lnTo>
                    <a:lnTo>
                      <a:pt x="38" y="30"/>
                    </a:lnTo>
                    <a:lnTo>
                      <a:pt x="45" y="16"/>
                    </a:lnTo>
                    <a:lnTo>
                      <a:pt x="46" y="8"/>
                    </a:lnTo>
                    <a:lnTo>
                      <a:pt x="37" y="7"/>
                    </a:lnTo>
                    <a:lnTo>
                      <a:pt x="30" y="18"/>
                    </a:lnTo>
                    <a:lnTo>
                      <a:pt x="19" y="14"/>
                    </a:lnTo>
                    <a:lnTo>
                      <a:pt x="15" y="8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0" name="Freeform 3340"/>
              <p:cNvSpPr>
                <a:spLocks/>
              </p:cNvSpPr>
              <p:nvPr/>
            </p:nvSpPr>
            <p:spPr bwMode="auto">
              <a:xfrm>
                <a:off x="3758" y="10987"/>
                <a:ext cx="35" cy="5"/>
              </a:xfrm>
              <a:custGeom>
                <a:avLst/>
                <a:gdLst>
                  <a:gd name="T0" fmla="*/ 35 w 32"/>
                  <a:gd name="T1" fmla="*/ 0 h 5"/>
                  <a:gd name="T2" fmla="*/ 27 w 32"/>
                  <a:gd name="T3" fmla="*/ 1 h 5"/>
                  <a:gd name="T4" fmla="*/ 3 w 32"/>
                  <a:gd name="T5" fmla="*/ 4 h 5"/>
                  <a:gd name="T6" fmla="*/ 0 w 32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5"/>
                  <a:gd name="T14" fmla="*/ 32 w 3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5">
                    <a:moveTo>
                      <a:pt x="32" y="0"/>
                    </a:moveTo>
                    <a:lnTo>
                      <a:pt x="25" y="1"/>
                    </a:lnTo>
                    <a:lnTo>
                      <a:pt x="3" y="4"/>
                    </a:lnTo>
                    <a:lnTo>
                      <a:pt x="0" y="5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1" name="Freeform 3341"/>
              <p:cNvSpPr>
                <a:spLocks/>
              </p:cNvSpPr>
              <p:nvPr/>
            </p:nvSpPr>
            <p:spPr bwMode="auto">
              <a:xfrm>
                <a:off x="3623" y="10828"/>
                <a:ext cx="104" cy="114"/>
              </a:xfrm>
              <a:custGeom>
                <a:avLst/>
                <a:gdLst>
                  <a:gd name="T0" fmla="*/ 104 w 95"/>
                  <a:gd name="T1" fmla="*/ 114 h 104"/>
                  <a:gd name="T2" fmla="*/ 104 w 95"/>
                  <a:gd name="T3" fmla="*/ 111 h 104"/>
                  <a:gd name="T4" fmla="*/ 104 w 95"/>
                  <a:gd name="T5" fmla="*/ 107 h 104"/>
                  <a:gd name="T6" fmla="*/ 103 w 95"/>
                  <a:gd name="T7" fmla="*/ 103 h 104"/>
                  <a:gd name="T8" fmla="*/ 101 w 95"/>
                  <a:gd name="T9" fmla="*/ 101 h 104"/>
                  <a:gd name="T10" fmla="*/ 100 w 95"/>
                  <a:gd name="T11" fmla="*/ 99 h 104"/>
                  <a:gd name="T12" fmla="*/ 100 w 95"/>
                  <a:gd name="T13" fmla="*/ 96 h 104"/>
                  <a:gd name="T14" fmla="*/ 99 w 95"/>
                  <a:gd name="T15" fmla="*/ 93 h 104"/>
                  <a:gd name="T16" fmla="*/ 95 w 95"/>
                  <a:gd name="T17" fmla="*/ 91 h 104"/>
                  <a:gd name="T18" fmla="*/ 90 w 95"/>
                  <a:gd name="T19" fmla="*/ 89 h 104"/>
                  <a:gd name="T20" fmla="*/ 85 w 95"/>
                  <a:gd name="T21" fmla="*/ 87 h 104"/>
                  <a:gd name="T22" fmla="*/ 84 w 95"/>
                  <a:gd name="T23" fmla="*/ 82 h 104"/>
                  <a:gd name="T24" fmla="*/ 85 w 95"/>
                  <a:gd name="T25" fmla="*/ 80 h 104"/>
                  <a:gd name="T26" fmla="*/ 86 w 95"/>
                  <a:gd name="T27" fmla="*/ 78 h 104"/>
                  <a:gd name="T28" fmla="*/ 85 w 95"/>
                  <a:gd name="T29" fmla="*/ 76 h 104"/>
                  <a:gd name="T30" fmla="*/ 82 w 95"/>
                  <a:gd name="T31" fmla="*/ 73 h 104"/>
                  <a:gd name="T32" fmla="*/ 82 w 95"/>
                  <a:gd name="T33" fmla="*/ 71 h 104"/>
                  <a:gd name="T34" fmla="*/ 80 w 95"/>
                  <a:gd name="T35" fmla="*/ 67 h 104"/>
                  <a:gd name="T36" fmla="*/ 77 w 95"/>
                  <a:gd name="T37" fmla="*/ 62 h 104"/>
                  <a:gd name="T38" fmla="*/ 72 w 95"/>
                  <a:gd name="T39" fmla="*/ 55 h 104"/>
                  <a:gd name="T40" fmla="*/ 71 w 95"/>
                  <a:gd name="T41" fmla="*/ 52 h 104"/>
                  <a:gd name="T42" fmla="*/ 70 w 95"/>
                  <a:gd name="T43" fmla="*/ 44 h 104"/>
                  <a:gd name="T44" fmla="*/ 68 w 95"/>
                  <a:gd name="T45" fmla="*/ 35 h 104"/>
                  <a:gd name="T46" fmla="*/ 76 w 95"/>
                  <a:gd name="T47" fmla="*/ 24 h 104"/>
                  <a:gd name="T48" fmla="*/ 76 w 95"/>
                  <a:gd name="T49" fmla="*/ 19 h 104"/>
                  <a:gd name="T50" fmla="*/ 67 w 95"/>
                  <a:gd name="T51" fmla="*/ 19 h 104"/>
                  <a:gd name="T52" fmla="*/ 65 w 95"/>
                  <a:gd name="T53" fmla="*/ 27 h 104"/>
                  <a:gd name="T54" fmla="*/ 56 w 95"/>
                  <a:gd name="T55" fmla="*/ 19 h 104"/>
                  <a:gd name="T56" fmla="*/ 46 w 95"/>
                  <a:gd name="T57" fmla="*/ 22 h 104"/>
                  <a:gd name="T58" fmla="*/ 34 w 95"/>
                  <a:gd name="T59" fmla="*/ 19 h 104"/>
                  <a:gd name="T60" fmla="*/ 28 w 95"/>
                  <a:gd name="T61" fmla="*/ 9 h 104"/>
                  <a:gd name="T62" fmla="*/ 18 w 95"/>
                  <a:gd name="T63" fmla="*/ 0 h 104"/>
                  <a:gd name="T64" fmla="*/ 12 w 95"/>
                  <a:gd name="T65" fmla="*/ 3 h 104"/>
                  <a:gd name="T66" fmla="*/ 0 w 95"/>
                  <a:gd name="T67" fmla="*/ 7 h 1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04"/>
                  <a:gd name="T104" fmla="*/ 95 w 95"/>
                  <a:gd name="T105" fmla="*/ 104 h 1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04">
                    <a:moveTo>
                      <a:pt x="95" y="104"/>
                    </a:moveTo>
                    <a:lnTo>
                      <a:pt x="95" y="101"/>
                    </a:lnTo>
                    <a:lnTo>
                      <a:pt x="95" y="98"/>
                    </a:lnTo>
                    <a:lnTo>
                      <a:pt x="94" y="94"/>
                    </a:lnTo>
                    <a:lnTo>
                      <a:pt x="92" y="92"/>
                    </a:lnTo>
                    <a:lnTo>
                      <a:pt x="91" y="90"/>
                    </a:lnTo>
                    <a:lnTo>
                      <a:pt x="91" y="88"/>
                    </a:lnTo>
                    <a:lnTo>
                      <a:pt x="90" y="85"/>
                    </a:lnTo>
                    <a:lnTo>
                      <a:pt x="87" y="83"/>
                    </a:lnTo>
                    <a:lnTo>
                      <a:pt x="82" y="81"/>
                    </a:lnTo>
                    <a:lnTo>
                      <a:pt x="78" y="79"/>
                    </a:lnTo>
                    <a:lnTo>
                      <a:pt x="77" y="75"/>
                    </a:lnTo>
                    <a:lnTo>
                      <a:pt x="78" y="73"/>
                    </a:lnTo>
                    <a:lnTo>
                      <a:pt x="79" y="71"/>
                    </a:lnTo>
                    <a:lnTo>
                      <a:pt x="78" y="69"/>
                    </a:lnTo>
                    <a:lnTo>
                      <a:pt x="75" y="67"/>
                    </a:lnTo>
                    <a:lnTo>
                      <a:pt x="75" y="65"/>
                    </a:lnTo>
                    <a:lnTo>
                      <a:pt x="73" y="61"/>
                    </a:lnTo>
                    <a:lnTo>
                      <a:pt x="70" y="57"/>
                    </a:lnTo>
                    <a:lnTo>
                      <a:pt x="66" y="50"/>
                    </a:lnTo>
                    <a:lnTo>
                      <a:pt x="65" y="47"/>
                    </a:lnTo>
                    <a:lnTo>
                      <a:pt x="64" y="40"/>
                    </a:lnTo>
                    <a:lnTo>
                      <a:pt x="62" y="32"/>
                    </a:lnTo>
                    <a:lnTo>
                      <a:pt x="69" y="22"/>
                    </a:lnTo>
                    <a:lnTo>
                      <a:pt x="69" y="17"/>
                    </a:lnTo>
                    <a:lnTo>
                      <a:pt x="61" y="17"/>
                    </a:lnTo>
                    <a:lnTo>
                      <a:pt x="59" y="25"/>
                    </a:lnTo>
                    <a:lnTo>
                      <a:pt x="51" y="17"/>
                    </a:lnTo>
                    <a:lnTo>
                      <a:pt x="42" y="20"/>
                    </a:lnTo>
                    <a:lnTo>
                      <a:pt x="31" y="17"/>
                    </a:lnTo>
                    <a:lnTo>
                      <a:pt x="26" y="8"/>
                    </a:lnTo>
                    <a:lnTo>
                      <a:pt x="16" y="0"/>
                    </a:lnTo>
                    <a:lnTo>
                      <a:pt x="11" y="3"/>
                    </a:lnTo>
                    <a:lnTo>
                      <a:pt x="0" y="6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2" name="Freeform 3342"/>
              <p:cNvSpPr>
                <a:spLocks/>
              </p:cNvSpPr>
              <p:nvPr/>
            </p:nvSpPr>
            <p:spPr bwMode="auto">
              <a:xfrm>
                <a:off x="3580" y="10772"/>
                <a:ext cx="32" cy="8"/>
              </a:xfrm>
              <a:custGeom>
                <a:avLst/>
                <a:gdLst>
                  <a:gd name="T0" fmla="*/ 32 w 30"/>
                  <a:gd name="T1" fmla="*/ 8 h 7"/>
                  <a:gd name="T2" fmla="*/ 19 w 30"/>
                  <a:gd name="T3" fmla="*/ 5 h 7"/>
                  <a:gd name="T4" fmla="*/ 11 w 30"/>
                  <a:gd name="T5" fmla="*/ 2 h 7"/>
                  <a:gd name="T6" fmla="*/ 2 w 30"/>
                  <a:gd name="T7" fmla="*/ 0 h 7"/>
                  <a:gd name="T8" fmla="*/ 0 w 30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7"/>
                  <a:gd name="T17" fmla="*/ 30 w 3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7">
                    <a:moveTo>
                      <a:pt x="30" y="7"/>
                    </a:moveTo>
                    <a:lnTo>
                      <a:pt x="18" y="4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3" name="Freeform 3343"/>
              <p:cNvSpPr>
                <a:spLocks/>
              </p:cNvSpPr>
              <p:nvPr/>
            </p:nvSpPr>
            <p:spPr bwMode="auto">
              <a:xfrm>
                <a:off x="3482" y="10803"/>
                <a:ext cx="55" cy="126"/>
              </a:xfrm>
              <a:custGeom>
                <a:avLst/>
                <a:gdLst>
                  <a:gd name="T0" fmla="*/ 55 w 50"/>
                  <a:gd name="T1" fmla="*/ 2 h 115"/>
                  <a:gd name="T2" fmla="*/ 53 w 50"/>
                  <a:gd name="T3" fmla="*/ 4 h 115"/>
                  <a:gd name="T4" fmla="*/ 51 w 50"/>
                  <a:gd name="T5" fmla="*/ 8 h 115"/>
                  <a:gd name="T6" fmla="*/ 51 w 50"/>
                  <a:gd name="T7" fmla="*/ 10 h 115"/>
                  <a:gd name="T8" fmla="*/ 50 w 50"/>
                  <a:gd name="T9" fmla="*/ 13 h 115"/>
                  <a:gd name="T10" fmla="*/ 50 w 50"/>
                  <a:gd name="T11" fmla="*/ 15 h 115"/>
                  <a:gd name="T12" fmla="*/ 46 w 50"/>
                  <a:gd name="T13" fmla="*/ 18 h 115"/>
                  <a:gd name="T14" fmla="*/ 48 w 50"/>
                  <a:gd name="T15" fmla="*/ 22 h 115"/>
                  <a:gd name="T16" fmla="*/ 50 w 50"/>
                  <a:gd name="T17" fmla="*/ 25 h 115"/>
                  <a:gd name="T18" fmla="*/ 45 w 50"/>
                  <a:gd name="T19" fmla="*/ 28 h 115"/>
                  <a:gd name="T20" fmla="*/ 46 w 50"/>
                  <a:gd name="T21" fmla="*/ 33 h 115"/>
                  <a:gd name="T22" fmla="*/ 45 w 50"/>
                  <a:gd name="T23" fmla="*/ 36 h 115"/>
                  <a:gd name="T24" fmla="*/ 42 w 50"/>
                  <a:gd name="T25" fmla="*/ 38 h 115"/>
                  <a:gd name="T26" fmla="*/ 45 w 50"/>
                  <a:gd name="T27" fmla="*/ 39 h 115"/>
                  <a:gd name="T28" fmla="*/ 48 w 50"/>
                  <a:gd name="T29" fmla="*/ 41 h 115"/>
                  <a:gd name="T30" fmla="*/ 47 w 50"/>
                  <a:gd name="T31" fmla="*/ 44 h 115"/>
                  <a:gd name="T32" fmla="*/ 43 w 50"/>
                  <a:gd name="T33" fmla="*/ 45 h 115"/>
                  <a:gd name="T34" fmla="*/ 41 w 50"/>
                  <a:gd name="T35" fmla="*/ 48 h 115"/>
                  <a:gd name="T36" fmla="*/ 41 w 50"/>
                  <a:gd name="T37" fmla="*/ 53 h 115"/>
                  <a:gd name="T38" fmla="*/ 43 w 50"/>
                  <a:gd name="T39" fmla="*/ 56 h 115"/>
                  <a:gd name="T40" fmla="*/ 40 w 50"/>
                  <a:gd name="T41" fmla="*/ 61 h 115"/>
                  <a:gd name="T42" fmla="*/ 41 w 50"/>
                  <a:gd name="T43" fmla="*/ 66 h 115"/>
                  <a:gd name="T44" fmla="*/ 36 w 50"/>
                  <a:gd name="T45" fmla="*/ 68 h 115"/>
                  <a:gd name="T46" fmla="*/ 34 w 50"/>
                  <a:gd name="T47" fmla="*/ 71 h 115"/>
                  <a:gd name="T48" fmla="*/ 31 w 50"/>
                  <a:gd name="T49" fmla="*/ 72 h 115"/>
                  <a:gd name="T50" fmla="*/ 33 w 50"/>
                  <a:gd name="T51" fmla="*/ 77 h 115"/>
                  <a:gd name="T52" fmla="*/ 30 w 50"/>
                  <a:gd name="T53" fmla="*/ 82 h 115"/>
                  <a:gd name="T54" fmla="*/ 34 w 50"/>
                  <a:gd name="T55" fmla="*/ 83 h 115"/>
                  <a:gd name="T56" fmla="*/ 31 w 50"/>
                  <a:gd name="T57" fmla="*/ 85 h 115"/>
                  <a:gd name="T58" fmla="*/ 28 w 50"/>
                  <a:gd name="T59" fmla="*/ 88 h 115"/>
                  <a:gd name="T60" fmla="*/ 32 w 50"/>
                  <a:gd name="T61" fmla="*/ 88 h 115"/>
                  <a:gd name="T62" fmla="*/ 32 w 50"/>
                  <a:gd name="T63" fmla="*/ 92 h 115"/>
                  <a:gd name="T64" fmla="*/ 31 w 50"/>
                  <a:gd name="T65" fmla="*/ 96 h 115"/>
                  <a:gd name="T66" fmla="*/ 33 w 50"/>
                  <a:gd name="T67" fmla="*/ 99 h 115"/>
                  <a:gd name="T68" fmla="*/ 32 w 50"/>
                  <a:gd name="T69" fmla="*/ 103 h 115"/>
                  <a:gd name="T70" fmla="*/ 29 w 50"/>
                  <a:gd name="T71" fmla="*/ 104 h 115"/>
                  <a:gd name="T72" fmla="*/ 24 w 50"/>
                  <a:gd name="T73" fmla="*/ 105 h 115"/>
                  <a:gd name="T74" fmla="*/ 21 w 50"/>
                  <a:gd name="T75" fmla="*/ 108 h 115"/>
                  <a:gd name="T76" fmla="*/ 18 w 50"/>
                  <a:gd name="T77" fmla="*/ 106 h 115"/>
                  <a:gd name="T78" fmla="*/ 14 w 50"/>
                  <a:gd name="T79" fmla="*/ 106 h 115"/>
                  <a:gd name="T80" fmla="*/ 12 w 50"/>
                  <a:gd name="T81" fmla="*/ 108 h 115"/>
                  <a:gd name="T82" fmla="*/ 10 w 50"/>
                  <a:gd name="T83" fmla="*/ 112 h 115"/>
                  <a:gd name="T84" fmla="*/ 9 w 50"/>
                  <a:gd name="T85" fmla="*/ 115 h 115"/>
                  <a:gd name="T86" fmla="*/ 9 w 50"/>
                  <a:gd name="T87" fmla="*/ 119 h 115"/>
                  <a:gd name="T88" fmla="*/ 6 w 50"/>
                  <a:gd name="T89" fmla="*/ 121 h 115"/>
                  <a:gd name="T90" fmla="*/ 2 w 50"/>
                  <a:gd name="T91" fmla="*/ 124 h 115"/>
                  <a:gd name="T92" fmla="*/ 0 w 50"/>
                  <a:gd name="T93" fmla="*/ 126 h 11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0"/>
                  <a:gd name="T142" fmla="*/ 0 h 115"/>
                  <a:gd name="T143" fmla="*/ 50 w 50"/>
                  <a:gd name="T144" fmla="*/ 115 h 11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0" h="115">
                    <a:moveTo>
                      <a:pt x="49" y="0"/>
                    </a:moveTo>
                    <a:lnTo>
                      <a:pt x="50" y="2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7" y="8"/>
                    </a:lnTo>
                    <a:lnTo>
                      <a:pt x="46" y="9"/>
                    </a:lnTo>
                    <a:lnTo>
                      <a:pt x="44" y="10"/>
                    </a:lnTo>
                    <a:lnTo>
                      <a:pt x="45" y="12"/>
                    </a:lnTo>
                    <a:lnTo>
                      <a:pt x="46" y="13"/>
                    </a:lnTo>
                    <a:lnTo>
                      <a:pt x="45" y="14"/>
                    </a:lnTo>
                    <a:lnTo>
                      <a:pt x="43" y="15"/>
                    </a:lnTo>
                    <a:lnTo>
                      <a:pt x="42" y="16"/>
                    </a:lnTo>
                    <a:lnTo>
                      <a:pt x="43" y="19"/>
                    </a:lnTo>
                    <a:lnTo>
                      <a:pt x="44" y="20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3" y="24"/>
                    </a:lnTo>
                    <a:lnTo>
                      <a:pt x="41" y="26"/>
                    </a:lnTo>
                    <a:lnTo>
                      <a:pt x="40" y="29"/>
                    </a:lnTo>
                    <a:lnTo>
                      <a:pt x="42" y="30"/>
                    </a:lnTo>
                    <a:lnTo>
                      <a:pt x="42" y="32"/>
                    </a:lnTo>
                    <a:lnTo>
                      <a:pt x="41" y="33"/>
                    </a:lnTo>
                    <a:lnTo>
                      <a:pt x="40" y="34"/>
                    </a:lnTo>
                    <a:lnTo>
                      <a:pt x="38" y="35"/>
                    </a:lnTo>
                    <a:lnTo>
                      <a:pt x="39" y="37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4" y="37"/>
                    </a:lnTo>
                    <a:lnTo>
                      <a:pt x="44" y="39"/>
                    </a:lnTo>
                    <a:lnTo>
                      <a:pt x="43" y="40"/>
                    </a:lnTo>
                    <a:lnTo>
                      <a:pt x="40" y="39"/>
                    </a:lnTo>
                    <a:lnTo>
                      <a:pt x="39" y="41"/>
                    </a:lnTo>
                    <a:lnTo>
                      <a:pt x="38" y="42"/>
                    </a:lnTo>
                    <a:lnTo>
                      <a:pt x="37" y="44"/>
                    </a:lnTo>
                    <a:lnTo>
                      <a:pt x="35" y="45"/>
                    </a:lnTo>
                    <a:lnTo>
                      <a:pt x="37" y="48"/>
                    </a:lnTo>
                    <a:lnTo>
                      <a:pt x="39" y="49"/>
                    </a:lnTo>
                    <a:lnTo>
                      <a:pt x="39" y="51"/>
                    </a:lnTo>
                    <a:lnTo>
                      <a:pt x="37" y="54"/>
                    </a:lnTo>
                    <a:lnTo>
                      <a:pt x="36" y="56"/>
                    </a:lnTo>
                    <a:lnTo>
                      <a:pt x="36" y="58"/>
                    </a:lnTo>
                    <a:lnTo>
                      <a:pt x="37" y="60"/>
                    </a:lnTo>
                    <a:lnTo>
                      <a:pt x="36" y="62"/>
                    </a:lnTo>
                    <a:lnTo>
                      <a:pt x="33" y="62"/>
                    </a:lnTo>
                    <a:lnTo>
                      <a:pt x="32" y="63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28" y="66"/>
                    </a:lnTo>
                    <a:lnTo>
                      <a:pt x="29" y="68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7" y="75"/>
                    </a:lnTo>
                    <a:lnTo>
                      <a:pt x="30" y="75"/>
                    </a:lnTo>
                    <a:lnTo>
                      <a:pt x="31" y="76"/>
                    </a:lnTo>
                    <a:lnTo>
                      <a:pt x="30" y="77"/>
                    </a:lnTo>
                    <a:lnTo>
                      <a:pt x="28" y="78"/>
                    </a:lnTo>
                    <a:lnTo>
                      <a:pt x="26" y="79"/>
                    </a:lnTo>
                    <a:lnTo>
                      <a:pt x="25" y="80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30" y="81"/>
                    </a:lnTo>
                    <a:lnTo>
                      <a:pt x="29" y="84"/>
                    </a:lnTo>
                    <a:lnTo>
                      <a:pt x="27" y="86"/>
                    </a:lnTo>
                    <a:lnTo>
                      <a:pt x="28" y="88"/>
                    </a:lnTo>
                    <a:lnTo>
                      <a:pt x="29" y="89"/>
                    </a:lnTo>
                    <a:lnTo>
                      <a:pt x="30" y="90"/>
                    </a:lnTo>
                    <a:lnTo>
                      <a:pt x="30" y="93"/>
                    </a:lnTo>
                    <a:lnTo>
                      <a:pt x="29" y="94"/>
                    </a:lnTo>
                    <a:lnTo>
                      <a:pt x="28" y="95"/>
                    </a:lnTo>
                    <a:lnTo>
                      <a:pt x="26" y="95"/>
                    </a:lnTo>
                    <a:lnTo>
                      <a:pt x="24" y="95"/>
                    </a:lnTo>
                    <a:lnTo>
                      <a:pt x="22" y="96"/>
                    </a:lnTo>
                    <a:lnTo>
                      <a:pt x="21" y="98"/>
                    </a:lnTo>
                    <a:lnTo>
                      <a:pt x="19" y="99"/>
                    </a:lnTo>
                    <a:lnTo>
                      <a:pt x="17" y="98"/>
                    </a:lnTo>
                    <a:lnTo>
                      <a:pt x="16" y="97"/>
                    </a:lnTo>
                    <a:lnTo>
                      <a:pt x="15" y="98"/>
                    </a:lnTo>
                    <a:lnTo>
                      <a:pt x="13" y="97"/>
                    </a:lnTo>
                    <a:lnTo>
                      <a:pt x="11" y="97"/>
                    </a:lnTo>
                    <a:lnTo>
                      <a:pt x="11" y="99"/>
                    </a:lnTo>
                    <a:lnTo>
                      <a:pt x="11" y="101"/>
                    </a:lnTo>
                    <a:lnTo>
                      <a:pt x="9" y="102"/>
                    </a:lnTo>
                    <a:lnTo>
                      <a:pt x="8" y="103"/>
                    </a:lnTo>
                    <a:lnTo>
                      <a:pt x="8" y="105"/>
                    </a:lnTo>
                    <a:lnTo>
                      <a:pt x="9" y="107"/>
                    </a:lnTo>
                    <a:lnTo>
                      <a:pt x="8" y="109"/>
                    </a:lnTo>
                    <a:lnTo>
                      <a:pt x="6" y="109"/>
                    </a:lnTo>
                    <a:lnTo>
                      <a:pt x="5" y="110"/>
                    </a:lnTo>
                    <a:lnTo>
                      <a:pt x="3" y="112"/>
                    </a:lnTo>
                    <a:lnTo>
                      <a:pt x="2" y="113"/>
                    </a:lnTo>
                    <a:lnTo>
                      <a:pt x="1" y="114"/>
                    </a:lnTo>
                    <a:lnTo>
                      <a:pt x="0" y="115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4" name="Freeform 3344"/>
              <p:cNvSpPr>
                <a:spLocks/>
              </p:cNvSpPr>
              <p:nvPr/>
            </p:nvSpPr>
            <p:spPr bwMode="auto">
              <a:xfrm>
                <a:off x="3468" y="10976"/>
                <a:ext cx="6" cy="25"/>
              </a:xfrm>
              <a:custGeom>
                <a:avLst/>
                <a:gdLst>
                  <a:gd name="T0" fmla="*/ 2 w 5"/>
                  <a:gd name="T1" fmla="*/ 0 h 23"/>
                  <a:gd name="T2" fmla="*/ 1 w 5"/>
                  <a:gd name="T3" fmla="*/ 1 h 23"/>
                  <a:gd name="T4" fmla="*/ 0 w 5"/>
                  <a:gd name="T5" fmla="*/ 3 h 23"/>
                  <a:gd name="T6" fmla="*/ 1 w 5"/>
                  <a:gd name="T7" fmla="*/ 4 h 23"/>
                  <a:gd name="T8" fmla="*/ 2 w 5"/>
                  <a:gd name="T9" fmla="*/ 5 h 23"/>
                  <a:gd name="T10" fmla="*/ 5 w 5"/>
                  <a:gd name="T11" fmla="*/ 7 h 23"/>
                  <a:gd name="T12" fmla="*/ 6 w 5"/>
                  <a:gd name="T13" fmla="*/ 8 h 23"/>
                  <a:gd name="T14" fmla="*/ 5 w 5"/>
                  <a:gd name="T15" fmla="*/ 9 h 23"/>
                  <a:gd name="T16" fmla="*/ 4 w 5"/>
                  <a:gd name="T17" fmla="*/ 12 h 23"/>
                  <a:gd name="T18" fmla="*/ 2 w 5"/>
                  <a:gd name="T19" fmla="*/ 13 h 23"/>
                  <a:gd name="T20" fmla="*/ 4 w 5"/>
                  <a:gd name="T21" fmla="*/ 14 h 23"/>
                  <a:gd name="T22" fmla="*/ 6 w 5"/>
                  <a:gd name="T23" fmla="*/ 15 h 23"/>
                  <a:gd name="T24" fmla="*/ 4 w 5"/>
                  <a:gd name="T25" fmla="*/ 17 h 23"/>
                  <a:gd name="T26" fmla="*/ 1 w 5"/>
                  <a:gd name="T27" fmla="*/ 18 h 23"/>
                  <a:gd name="T28" fmla="*/ 1 w 5"/>
                  <a:gd name="T29" fmla="*/ 22 h 23"/>
                  <a:gd name="T30" fmla="*/ 2 w 5"/>
                  <a:gd name="T31" fmla="*/ 23 h 23"/>
                  <a:gd name="T32" fmla="*/ 1 w 5"/>
                  <a:gd name="T33" fmla="*/ 24 h 23"/>
                  <a:gd name="T34" fmla="*/ 0 w 5"/>
                  <a:gd name="T35" fmla="*/ 25 h 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23"/>
                  <a:gd name="T56" fmla="*/ 5 w 5"/>
                  <a:gd name="T57" fmla="*/ 23 h 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23">
                    <a:moveTo>
                      <a:pt x="2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2" y="12"/>
                    </a:lnTo>
                    <a:lnTo>
                      <a:pt x="3" y="13"/>
                    </a:lnTo>
                    <a:lnTo>
                      <a:pt x="5" y="14"/>
                    </a:lnTo>
                    <a:lnTo>
                      <a:pt x="3" y="16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3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5" name="Freeform 3345"/>
              <p:cNvSpPr>
                <a:spLocks/>
              </p:cNvSpPr>
              <p:nvPr/>
            </p:nvSpPr>
            <p:spPr bwMode="auto">
              <a:xfrm>
                <a:off x="3405" y="11040"/>
                <a:ext cx="34" cy="116"/>
              </a:xfrm>
              <a:custGeom>
                <a:avLst/>
                <a:gdLst>
                  <a:gd name="T0" fmla="*/ 31 w 31"/>
                  <a:gd name="T1" fmla="*/ 2 h 106"/>
                  <a:gd name="T2" fmla="*/ 34 w 31"/>
                  <a:gd name="T3" fmla="*/ 3 h 106"/>
                  <a:gd name="T4" fmla="*/ 32 w 31"/>
                  <a:gd name="T5" fmla="*/ 7 h 106"/>
                  <a:gd name="T6" fmla="*/ 33 w 31"/>
                  <a:gd name="T7" fmla="*/ 11 h 106"/>
                  <a:gd name="T8" fmla="*/ 33 w 31"/>
                  <a:gd name="T9" fmla="*/ 14 h 106"/>
                  <a:gd name="T10" fmla="*/ 33 w 31"/>
                  <a:gd name="T11" fmla="*/ 18 h 106"/>
                  <a:gd name="T12" fmla="*/ 33 w 31"/>
                  <a:gd name="T13" fmla="*/ 24 h 106"/>
                  <a:gd name="T14" fmla="*/ 29 w 31"/>
                  <a:gd name="T15" fmla="*/ 24 h 106"/>
                  <a:gd name="T16" fmla="*/ 29 w 31"/>
                  <a:gd name="T17" fmla="*/ 26 h 106"/>
                  <a:gd name="T18" fmla="*/ 29 w 31"/>
                  <a:gd name="T19" fmla="*/ 31 h 106"/>
                  <a:gd name="T20" fmla="*/ 31 w 31"/>
                  <a:gd name="T21" fmla="*/ 36 h 106"/>
                  <a:gd name="T22" fmla="*/ 27 w 31"/>
                  <a:gd name="T23" fmla="*/ 38 h 106"/>
                  <a:gd name="T24" fmla="*/ 26 w 31"/>
                  <a:gd name="T25" fmla="*/ 42 h 106"/>
                  <a:gd name="T26" fmla="*/ 23 w 31"/>
                  <a:gd name="T27" fmla="*/ 44 h 106"/>
                  <a:gd name="T28" fmla="*/ 22 w 31"/>
                  <a:gd name="T29" fmla="*/ 49 h 106"/>
                  <a:gd name="T30" fmla="*/ 19 w 31"/>
                  <a:gd name="T31" fmla="*/ 54 h 106"/>
                  <a:gd name="T32" fmla="*/ 18 w 31"/>
                  <a:gd name="T33" fmla="*/ 58 h 106"/>
                  <a:gd name="T34" fmla="*/ 16 w 31"/>
                  <a:gd name="T35" fmla="*/ 56 h 106"/>
                  <a:gd name="T36" fmla="*/ 14 w 31"/>
                  <a:gd name="T37" fmla="*/ 55 h 106"/>
                  <a:gd name="T38" fmla="*/ 11 w 31"/>
                  <a:gd name="T39" fmla="*/ 58 h 106"/>
                  <a:gd name="T40" fmla="*/ 10 w 31"/>
                  <a:gd name="T41" fmla="*/ 63 h 106"/>
                  <a:gd name="T42" fmla="*/ 10 w 31"/>
                  <a:gd name="T43" fmla="*/ 68 h 106"/>
                  <a:gd name="T44" fmla="*/ 9 w 31"/>
                  <a:gd name="T45" fmla="*/ 72 h 106"/>
                  <a:gd name="T46" fmla="*/ 10 w 31"/>
                  <a:gd name="T47" fmla="*/ 76 h 106"/>
                  <a:gd name="T48" fmla="*/ 11 w 31"/>
                  <a:gd name="T49" fmla="*/ 79 h 106"/>
                  <a:gd name="T50" fmla="*/ 15 w 31"/>
                  <a:gd name="T51" fmla="*/ 78 h 106"/>
                  <a:gd name="T52" fmla="*/ 15 w 31"/>
                  <a:gd name="T53" fmla="*/ 80 h 106"/>
                  <a:gd name="T54" fmla="*/ 19 w 31"/>
                  <a:gd name="T55" fmla="*/ 81 h 106"/>
                  <a:gd name="T56" fmla="*/ 22 w 31"/>
                  <a:gd name="T57" fmla="*/ 80 h 106"/>
                  <a:gd name="T58" fmla="*/ 20 w 31"/>
                  <a:gd name="T59" fmla="*/ 84 h 106"/>
                  <a:gd name="T60" fmla="*/ 16 w 31"/>
                  <a:gd name="T61" fmla="*/ 88 h 106"/>
                  <a:gd name="T62" fmla="*/ 19 w 31"/>
                  <a:gd name="T63" fmla="*/ 90 h 106"/>
                  <a:gd name="T64" fmla="*/ 22 w 31"/>
                  <a:gd name="T65" fmla="*/ 89 h 106"/>
                  <a:gd name="T66" fmla="*/ 23 w 31"/>
                  <a:gd name="T67" fmla="*/ 90 h 106"/>
                  <a:gd name="T68" fmla="*/ 21 w 31"/>
                  <a:gd name="T69" fmla="*/ 94 h 106"/>
                  <a:gd name="T70" fmla="*/ 19 w 31"/>
                  <a:gd name="T71" fmla="*/ 97 h 106"/>
                  <a:gd name="T72" fmla="*/ 20 w 31"/>
                  <a:gd name="T73" fmla="*/ 101 h 106"/>
                  <a:gd name="T74" fmla="*/ 22 w 31"/>
                  <a:gd name="T75" fmla="*/ 102 h 106"/>
                  <a:gd name="T76" fmla="*/ 24 w 31"/>
                  <a:gd name="T77" fmla="*/ 104 h 106"/>
                  <a:gd name="T78" fmla="*/ 21 w 31"/>
                  <a:gd name="T79" fmla="*/ 107 h 106"/>
                  <a:gd name="T80" fmla="*/ 19 w 31"/>
                  <a:gd name="T81" fmla="*/ 109 h 106"/>
                  <a:gd name="T82" fmla="*/ 13 w 31"/>
                  <a:gd name="T83" fmla="*/ 116 h 106"/>
                  <a:gd name="T84" fmla="*/ 10 w 31"/>
                  <a:gd name="T85" fmla="*/ 114 h 106"/>
                  <a:gd name="T86" fmla="*/ 7 w 31"/>
                  <a:gd name="T87" fmla="*/ 113 h 106"/>
                  <a:gd name="T88" fmla="*/ 3 w 31"/>
                  <a:gd name="T89" fmla="*/ 109 h 106"/>
                  <a:gd name="T90" fmla="*/ 0 w 31"/>
                  <a:gd name="T91" fmla="*/ 106 h 10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"/>
                  <a:gd name="T139" fmla="*/ 0 h 106"/>
                  <a:gd name="T140" fmla="*/ 31 w 31"/>
                  <a:gd name="T141" fmla="*/ 106 h 10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" h="106">
                    <a:moveTo>
                      <a:pt x="28" y="0"/>
                    </a:moveTo>
                    <a:lnTo>
                      <a:pt x="28" y="2"/>
                    </a:lnTo>
                    <a:lnTo>
                      <a:pt x="30" y="2"/>
                    </a:lnTo>
                    <a:lnTo>
                      <a:pt x="31" y="3"/>
                    </a:lnTo>
                    <a:lnTo>
                      <a:pt x="28" y="4"/>
                    </a:lnTo>
                    <a:lnTo>
                      <a:pt x="29" y="6"/>
                    </a:lnTo>
                    <a:lnTo>
                      <a:pt x="29" y="8"/>
                    </a:lnTo>
                    <a:lnTo>
                      <a:pt x="30" y="10"/>
                    </a:lnTo>
                    <a:lnTo>
                      <a:pt x="31" y="11"/>
                    </a:lnTo>
                    <a:lnTo>
                      <a:pt x="30" y="13"/>
                    </a:lnTo>
                    <a:lnTo>
                      <a:pt x="29" y="14"/>
                    </a:lnTo>
                    <a:lnTo>
                      <a:pt x="30" y="16"/>
                    </a:lnTo>
                    <a:lnTo>
                      <a:pt x="31" y="18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5" y="23"/>
                    </a:lnTo>
                    <a:lnTo>
                      <a:pt x="26" y="24"/>
                    </a:lnTo>
                    <a:lnTo>
                      <a:pt x="27" y="25"/>
                    </a:lnTo>
                    <a:lnTo>
                      <a:pt x="26" y="28"/>
                    </a:lnTo>
                    <a:lnTo>
                      <a:pt x="27" y="32"/>
                    </a:lnTo>
                    <a:lnTo>
                      <a:pt x="28" y="33"/>
                    </a:lnTo>
                    <a:lnTo>
                      <a:pt x="27" y="34"/>
                    </a:lnTo>
                    <a:lnTo>
                      <a:pt x="25" y="35"/>
                    </a:lnTo>
                    <a:lnTo>
                      <a:pt x="25" y="37"/>
                    </a:lnTo>
                    <a:lnTo>
                      <a:pt x="24" y="38"/>
                    </a:lnTo>
                    <a:lnTo>
                      <a:pt x="23" y="39"/>
                    </a:lnTo>
                    <a:lnTo>
                      <a:pt x="21" y="40"/>
                    </a:lnTo>
                    <a:lnTo>
                      <a:pt x="21" y="42"/>
                    </a:lnTo>
                    <a:lnTo>
                      <a:pt x="20" y="45"/>
                    </a:lnTo>
                    <a:lnTo>
                      <a:pt x="18" y="46"/>
                    </a:lnTo>
                    <a:lnTo>
                      <a:pt x="17" y="49"/>
                    </a:lnTo>
                    <a:lnTo>
                      <a:pt x="17" y="52"/>
                    </a:lnTo>
                    <a:lnTo>
                      <a:pt x="16" y="53"/>
                    </a:lnTo>
                    <a:lnTo>
                      <a:pt x="15" y="54"/>
                    </a:lnTo>
                    <a:lnTo>
                      <a:pt x="15" y="51"/>
                    </a:lnTo>
                    <a:lnTo>
                      <a:pt x="14" y="49"/>
                    </a:lnTo>
                    <a:lnTo>
                      <a:pt x="13" y="50"/>
                    </a:lnTo>
                    <a:lnTo>
                      <a:pt x="12" y="51"/>
                    </a:lnTo>
                    <a:lnTo>
                      <a:pt x="10" y="53"/>
                    </a:lnTo>
                    <a:lnTo>
                      <a:pt x="9" y="56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9" y="62"/>
                    </a:lnTo>
                    <a:lnTo>
                      <a:pt x="9" y="64"/>
                    </a:lnTo>
                    <a:lnTo>
                      <a:pt x="8" y="66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9" y="71"/>
                    </a:lnTo>
                    <a:lnTo>
                      <a:pt x="10" y="72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2"/>
                    </a:lnTo>
                    <a:lnTo>
                      <a:pt x="14" y="73"/>
                    </a:lnTo>
                    <a:lnTo>
                      <a:pt x="15" y="74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20" y="73"/>
                    </a:lnTo>
                    <a:lnTo>
                      <a:pt x="19" y="75"/>
                    </a:lnTo>
                    <a:lnTo>
                      <a:pt x="18" y="77"/>
                    </a:lnTo>
                    <a:lnTo>
                      <a:pt x="16" y="78"/>
                    </a:lnTo>
                    <a:lnTo>
                      <a:pt x="15" y="80"/>
                    </a:lnTo>
                    <a:lnTo>
                      <a:pt x="16" y="81"/>
                    </a:lnTo>
                    <a:lnTo>
                      <a:pt x="17" y="82"/>
                    </a:lnTo>
                    <a:lnTo>
                      <a:pt x="19" y="82"/>
                    </a:lnTo>
                    <a:lnTo>
                      <a:pt x="20" y="81"/>
                    </a:lnTo>
                    <a:lnTo>
                      <a:pt x="22" y="81"/>
                    </a:lnTo>
                    <a:lnTo>
                      <a:pt x="21" y="82"/>
                    </a:lnTo>
                    <a:lnTo>
                      <a:pt x="20" y="84"/>
                    </a:lnTo>
                    <a:lnTo>
                      <a:pt x="19" y="86"/>
                    </a:lnTo>
                    <a:lnTo>
                      <a:pt x="18" y="88"/>
                    </a:lnTo>
                    <a:lnTo>
                      <a:pt x="17" y="89"/>
                    </a:lnTo>
                    <a:lnTo>
                      <a:pt x="17" y="91"/>
                    </a:lnTo>
                    <a:lnTo>
                      <a:pt x="18" y="92"/>
                    </a:lnTo>
                    <a:lnTo>
                      <a:pt x="18" y="94"/>
                    </a:lnTo>
                    <a:lnTo>
                      <a:pt x="20" y="93"/>
                    </a:lnTo>
                    <a:lnTo>
                      <a:pt x="22" y="93"/>
                    </a:lnTo>
                    <a:lnTo>
                      <a:pt x="22" y="95"/>
                    </a:lnTo>
                    <a:lnTo>
                      <a:pt x="20" y="96"/>
                    </a:lnTo>
                    <a:lnTo>
                      <a:pt x="19" y="98"/>
                    </a:lnTo>
                    <a:lnTo>
                      <a:pt x="18" y="99"/>
                    </a:lnTo>
                    <a:lnTo>
                      <a:pt x="17" y="100"/>
                    </a:lnTo>
                    <a:lnTo>
                      <a:pt x="15" y="102"/>
                    </a:lnTo>
                    <a:lnTo>
                      <a:pt x="12" y="106"/>
                    </a:lnTo>
                    <a:lnTo>
                      <a:pt x="10" y="105"/>
                    </a:lnTo>
                    <a:lnTo>
                      <a:pt x="9" y="104"/>
                    </a:lnTo>
                    <a:lnTo>
                      <a:pt x="8" y="105"/>
                    </a:lnTo>
                    <a:lnTo>
                      <a:pt x="6" y="103"/>
                    </a:lnTo>
                    <a:lnTo>
                      <a:pt x="5" y="101"/>
                    </a:lnTo>
                    <a:lnTo>
                      <a:pt x="3" y="100"/>
                    </a:lnTo>
                    <a:lnTo>
                      <a:pt x="2" y="99"/>
                    </a:lnTo>
                    <a:lnTo>
                      <a:pt x="0" y="97"/>
                    </a:lnTo>
                    <a:lnTo>
                      <a:pt x="0" y="93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6" name="Freeform 3346"/>
              <p:cNvSpPr>
                <a:spLocks/>
              </p:cNvSpPr>
              <p:nvPr/>
            </p:nvSpPr>
            <p:spPr bwMode="auto">
              <a:xfrm>
                <a:off x="3349" y="11081"/>
                <a:ext cx="30" cy="9"/>
              </a:xfrm>
              <a:custGeom>
                <a:avLst/>
                <a:gdLst>
                  <a:gd name="T0" fmla="*/ 30 w 27"/>
                  <a:gd name="T1" fmla="*/ 9 h 8"/>
                  <a:gd name="T2" fmla="*/ 30 w 27"/>
                  <a:gd name="T3" fmla="*/ 9 h 8"/>
                  <a:gd name="T4" fmla="*/ 26 w 27"/>
                  <a:gd name="T5" fmla="*/ 9 h 8"/>
                  <a:gd name="T6" fmla="*/ 14 w 27"/>
                  <a:gd name="T7" fmla="*/ 9 h 8"/>
                  <a:gd name="T8" fmla="*/ 9 w 27"/>
                  <a:gd name="T9" fmla="*/ 0 h 8"/>
                  <a:gd name="T10" fmla="*/ 0 w 27"/>
                  <a:gd name="T11" fmla="*/ 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8"/>
                  <a:gd name="T20" fmla="*/ 27 w 2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8">
                    <a:moveTo>
                      <a:pt x="27" y="8"/>
                    </a:moveTo>
                    <a:lnTo>
                      <a:pt x="27" y="8"/>
                    </a:lnTo>
                    <a:lnTo>
                      <a:pt x="23" y="8"/>
                    </a:lnTo>
                    <a:lnTo>
                      <a:pt x="13" y="8"/>
                    </a:lnTo>
                    <a:lnTo>
                      <a:pt x="8" y="0"/>
                    </a:lnTo>
                    <a:lnTo>
                      <a:pt x="0" y="3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7" name="Freeform 3347"/>
              <p:cNvSpPr>
                <a:spLocks/>
              </p:cNvSpPr>
              <p:nvPr/>
            </p:nvSpPr>
            <p:spPr bwMode="auto">
              <a:xfrm>
                <a:off x="3272" y="10868"/>
                <a:ext cx="38" cy="177"/>
              </a:xfrm>
              <a:custGeom>
                <a:avLst/>
                <a:gdLst>
                  <a:gd name="T0" fmla="*/ 38 w 35"/>
                  <a:gd name="T1" fmla="*/ 177 h 162"/>
                  <a:gd name="T2" fmla="*/ 36 w 35"/>
                  <a:gd name="T3" fmla="*/ 174 h 162"/>
                  <a:gd name="T4" fmla="*/ 34 w 35"/>
                  <a:gd name="T5" fmla="*/ 169 h 162"/>
                  <a:gd name="T6" fmla="*/ 34 w 35"/>
                  <a:gd name="T7" fmla="*/ 162 h 162"/>
                  <a:gd name="T8" fmla="*/ 36 w 35"/>
                  <a:gd name="T9" fmla="*/ 154 h 162"/>
                  <a:gd name="T10" fmla="*/ 36 w 35"/>
                  <a:gd name="T11" fmla="*/ 151 h 162"/>
                  <a:gd name="T12" fmla="*/ 36 w 35"/>
                  <a:gd name="T13" fmla="*/ 148 h 162"/>
                  <a:gd name="T14" fmla="*/ 33 w 35"/>
                  <a:gd name="T15" fmla="*/ 140 h 162"/>
                  <a:gd name="T16" fmla="*/ 28 w 35"/>
                  <a:gd name="T17" fmla="*/ 133 h 162"/>
                  <a:gd name="T18" fmla="*/ 27 w 35"/>
                  <a:gd name="T19" fmla="*/ 120 h 162"/>
                  <a:gd name="T20" fmla="*/ 26 w 35"/>
                  <a:gd name="T21" fmla="*/ 108 h 162"/>
                  <a:gd name="T22" fmla="*/ 28 w 35"/>
                  <a:gd name="T23" fmla="*/ 101 h 162"/>
                  <a:gd name="T24" fmla="*/ 31 w 35"/>
                  <a:gd name="T25" fmla="*/ 91 h 162"/>
                  <a:gd name="T26" fmla="*/ 29 w 35"/>
                  <a:gd name="T27" fmla="*/ 74 h 162"/>
                  <a:gd name="T28" fmla="*/ 34 w 35"/>
                  <a:gd name="T29" fmla="*/ 57 h 162"/>
                  <a:gd name="T30" fmla="*/ 31 w 35"/>
                  <a:gd name="T31" fmla="*/ 52 h 162"/>
                  <a:gd name="T32" fmla="*/ 17 w 35"/>
                  <a:gd name="T33" fmla="*/ 39 h 162"/>
                  <a:gd name="T34" fmla="*/ 17 w 35"/>
                  <a:gd name="T35" fmla="*/ 23 h 162"/>
                  <a:gd name="T36" fmla="*/ 21 w 35"/>
                  <a:gd name="T37" fmla="*/ 19 h 162"/>
                  <a:gd name="T38" fmla="*/ 18 w 35"/>
                  <a:gd name="T39" fmla="*/ 7 h 162"/>
                  <a:gd name="T40" fmla="*/ 20 w 35"/>
                  <a:gd name="T41" fmla="*/ 5 h 162"/>
                  <a:gd name="T42" fmla="*/ 17 w 35"/>
                  <a:gd name="T43" fmla="*/ 0 h 162"/>
                  <a:gd name="T44" fmla="*/ 0 w 35"/>
                  <a:gd name="T45" fmla="*/ 9 h 1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"/>
                  <a:gd name="T70" fmla="*/ 0 h 162"/>
                  <a:gd name="T71" fmla="*/ 35 w 35"/>
                  <a:gd name="T72" fmla="*/ 162 h 16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" h="162">
                    <a:moveTo>
                      <a:pt x="35" y="162"/>
                    </a:moveTo>
                    <a:lnTo>
                      <a:pt x="33" y="159"/>
                    </a:lnTo>
                    <a:lnTo>
                      <a:pt x="31" y="155"/>
                    </a:lnTo>
                    <a:lnTo>
                      <a:pt x="31" y="148"/>
                    </a:lnTo>
                    <a:lnTo>
                      <a:pt x="33" y="141"/>
                    </a:lnTo>
                    <a:lnTo>
                      <a:pt x="33" y="138"/>
                    </a:lnTo>
                    <a:lnTo>
                      <a:pt x="33" y="135"/>
                    </a:lnTo>
                    <a:lnTo>
                      <a:pt x="30" y="128"/>
                    </a:lnTo>
                    <a:lnTo>
                      <a:pt x="26" y="122"/>
                    </a:lnTo>
                    <a:lnTo>
                      <a:pt x="25" y="110"/>
                    </a:lnTo>
                    <a:lnTo>
                      <a:pt x="24" y="99"/>
                    </a:lnTo>
                    <a:lnTo>
                      <a:pt x="26" y="92"/>
                    </a:lnTo>
                    <a:lnTo>
                      <a:pt x="29" y="83"/>
                    </a:lnTo>
                    <a:lnTo>
                      <a:pt x="27" y="68"/>
                    </a:lnTo>
                    <a:lnTo>
                      <a:pt x="31" y="52"/>
                    </a:lnTo>
                    <a:lnTo>
                      <a:pt x="29" y="48"/>
                    </a:lnTo>
                    <a:lnTo>
                      <a:pt x="16" y="36"/>
                    </a:lnTo>
                    <a:lnTo>
                      <a:pt x="16" y="21"/>
                    </a:lnTo>
                    <a:lnTo>
                      <a:pt x="19" y="17"/>
                    </a:lnTo>
                    <a:lnTo>
                      <a:pt x="17" y="6"/>
                    </a:lnTo>
                    <a:lnTo>
                      <a:pt x="18" y="5"/>
                    </a:lnTo>
                    <a:lnTo>
                      <a:pt x="16" y="0"/>
                    </a:lnTo>
                    <a:lnTo>
                      <a:pt x="0" y="8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8" name="Freeform 3348"/>
              <p:cNvSpPr>
                <a:spLocks/>
              </p:cNvSpPr>
              <p:nvPr/>
            </p:nvSpPr>
            <p:spPr bwMode="auto">
              <a:xfrm>
                <a:off x="3180" y="10905"/>
                <a:ext cx="29" cy="10"/>
              </a:xfrm>
              <a:custGeom>
                <a:avLst/>
                <a:gdLst>
                  <a:gd name="T0" fmla="*/ 29 w 26"/>
                  <a:gd name="T1" fmla="*/ 1 h 9"/>
                  <a:gd name="T2" fmla="*/ 11 w 26"/>
                  <a:gd name="T3" fmla="*/ 10 h 9"/>
                  <a:gd name="T4" fmla="*/ 0 w 26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9"/>
                  <a:gd name="T11" fmla="*/ 26 w 26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9">
                    <a:moveTo>
                      <a:pt x="26" y="1"/>
                    </a:moveTo>
                    <a:lnTo>
                      <a:pt x="10" y="9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69" name="Freeform 3349"/>
              <p:cNvSpPr>
                <a:spLocks/>
              </p:cNvSpPr>
              <p:nvPr/>
            </p:nvSpPr>
            <p:spPr bwMode="auto">
              <a:xfrm>
                <a:off x="3044" y="10736"/>
                <a:ext cx="119" cy="109"/>
              </a:xfrm>
              <a:custGeom>
                <a:avLst/>
                <a:gdLst>
                  <a:gd name="T0" fmla="*/ 119 w 109"/>
                  <a:gd name="T1" fmla="*/ 109 h 99"/>
                  <a:gd name="T2" fmla="*/ 119 w 109"/>
                  <a:gd name="T3" fmla="*/ 109 h 99"/>
                  <a:gd name="T4" fmla="*/ 108 w 109"/>
                  <a:gd name="T5" fmla="*/ 106 h 99"/>
                  <a:gd name="T6" fmla="*/ 107 w 109"/>
                  <a:gd name="T7" fmla="*/ 94 h 99"/>
                  <a:gd name="T8" fmla="*/ 102 w 109"/>
                  <a:gd name="T9" fmla="*/ 86 h 99"/>
                  <a:gd name="T10" fmla="*/ 97 w 109"/>
                  <a:gd name="T11" fmla="*/ 81 h 99"/>
                  <a:gd name="T12" fmla="*/ 91 w 109"/>
                  <a:gd name="T13" fmla="*/ 77 h 99"/>
                  <a:gd name="T14" fmla="*/ 93 w 109"/>
                  <a:gd name="T15" fmla="*/ 19 h 99"/>
                  <a:gd name="T16" fmla="*/ 68 w 109"/>
                  <a:gd name="T17" fmla="*/ 18 h 99"/>
                  <a:gd name="T18" fmla="*/ 59 w 109"/>
                  <a:gd name="T19" fmla="*/ 22 h 99"/>
                  <a:gd name="T20" fmla="*/ 37 w 109"/>
                  <a:gd name="T21" fmla="*/ 22 h 99"/>
                  <a:gd name="T22" fmla="*/ 35 w 109"/>
                  <a:gd name="T23" fmla="*/ 14 h 99"/>
                  <a:gd name="T24" fmla="*/ 25 w 109"/>
                  <a:gd name="T25" fmla="*/ 12 h 99"/>
                  <a:gd name="T26" fmla="*/ 13 w 109"/>
                  <a:gd name="T27" fmla="*/ 11 h 99"/>
                  <a:gd name="T28" fmla="*/ 1 w 109"/>
                  <a:gd name="T29" fmla="*/ 1 h 99"/>
                  <a:gd name="T30" fmla="*/ 0 w 109"/>
                  <a:gd name="T31" fmla="*/ 0 h 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99"/>
                  <a:gd name="T50" fmla="*/ 109 w 109"/>
                  <a:gd name="T51" fmla="*/ 99 h 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99">
                    <a:moveTo>
                      <a:pt x="109" y="99"/>
                    </a:moveTo>
                    <a:lnTo>
                      <a:pt x="109" y="99"/>
                    </a:lnTo>
                    <a:lnTo>
                      <a:pt x="99" y="96"/>
                    </a:lnTo>
                    <a:lnTo>
                      <a:pt x="98" y="85"/>
                    </a:lnTo>
                    <a:lnTo>
                      <a:pt x="93" y="78"/>
                    </a:lnTo>
                    <a:lnTo>
                      <a:pt x="89" y="74"/>
                    </a:lnTo>
                    <a:lnTo>
                      <a:pt x="83" y="70"/>
                    </a:lnTo>
                    <a:lnTo>
                      <a:pt x="85" y="17"/>
                    </a:lnTo>
                    <a:lnTo>
                      <a:pt x="62" y="16"/>
                    </a:lnTo>
                    <a:lnTo>
                      <a:pt x="54" y="20"/>
                    </a:lnTo>
                    <a:lnTo>
                      <a:pt x="34" y="20"/>
                    </a:lnTo>
                    <a:lnTo>
                      <a:pt x="32" y="13"/>
                    </a:lnTo>
                    <a:lnTo>
                      <a:pt x="23" y="11"/>
                    </a:lnTo>
                    <a:lnTo>
                      <a:pt x="12" y="1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0" name="Freeform 3350"/>
              <p:cNvSpPr>
                <a:spLocks/>
              </p:cNvSpPr>
              <p:nvPr/>
            </p:nvSpPr>
            <p:spPr bwMode="auto">
              <a:xfrm>
                <a:off x="3025" y="10654"/>
                <a:ext cx="20" cy="18"/>
              </a:xfrm>
              <a:custGeom>
                <a:avLst/>
                <a:gdLst>
                  <a:gd name="T0" fmla="*/ 20 w 18"/>
                  <a:gd name="T1" fmla="*/ 18 h 16"/>
                  <a:gd name="T2" fmla="*/ 16 w 18"/>
                  <a:gd name="T3" fmla="*/ 5 h 16"/>
                  <a:gd name="T4" fmla="*/ 8 w 18"/>
                  <a:gd name="T5" fmla="*/ 10 h 16"/>
                  <a:gd name="T6" fmla="*/ 0 w 18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6"/>
                  <a:gd name="T14" fmla="*/ 18 w 18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6">
                    <a:moveTo>
                      <a:pt x="18" y="16"/>
                    </a:moveTo>
                    <a:lnTo>
                      <a:pt x="14" y="4"/>
                    </a:lnTo>
                    <a:lnTo>
                      <a:pt x="7" y="9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1" name="Freeform 3351"/>
              <p:cNvSpPr>
                <a:spLocks/>
              </p:cNvSpPr>
              <p:nvPr/>
            </p:nvSpPr>
            <p:spPr bwMode="auto">
              <a:xfrm>
                <a:off x="2960" y="10533"/>
                <a:ext cx="61" cy="122"/>
              </a:xfrm>
              <a:custGeom>
                <a:avLst/>
                <a:gdLst>
                  <a:gd name="T0" fmla="*/ 25 w 56"/>
                  <a:gd name="T1" fmla="*/ 99 h 112"/>
                  <a:gd name="T2" fmla="*/ 10 w 56"/>
                  <a:gd name="T3" fmla="*/ 122 h 112"/>
                  <a:gd name="T4" fmla="*/ 0 w 56"/>
                  <a:gd name="T5" fmla="*/ 121 h 112"/>
                  <a:gd name="T6" fmla="*/ 2 w 56"/>
                  <a:gd name="T7" fmla="*/ 101 h 112"/>
                  <a:gd name="T8" fmla="*/ 24 w 56"/>
                  <a:gd name="T9" fmla="*/ 70 h 112"/>
                  <a:gd name="T10" fmla="*/ 36 w 56"/>
                  <a:gd name="T11" fmla="*/ 42 h 112"/>
                  <a:gd name="T12" fmla="*/ 41 w 56"/>
                  <a:gd name="T13" fmla="*/ 28 h 112"/>
                  <a:gd name="T14" fmla="*/ 59 w 56"/>
                  <a:gd name="T15" fmla="*/ 21 h 112"/>
                  <a:gd name="T16" fmla="*/ 61 w 56"/>
                  <a:gd name="T17" fmla="*/ 13 h 112"/>
                  <a:gd name="T18" fmla="*/ 59 w 56"/>
                  <a:gd name="T19" fmla="*/ 5 h 112"/>
                  <a:gd name="T20" fmla="*/ 31 w 56"/>
                  <a:gd name="T21" fmla="*/ 2 h 112"/>
                  <a:gd name="T22" fmla="*/ 26 w 56"/>
                  <a:gd name="T23" fmla="*/ 0 h 112"/>
                  <a:gd name="T24" fmla="*/ 26 w 56"/>
                  <a:gd name="T25" fmla="*/ 0 h 1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112"/>
                  <a:gd name="T41" fmla="*/ 56 w 56"/>
                  <a:gd name="T42" fmla="*/ 112 h 1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112">
                    <a:moveTo>
                      <a:pt x="23" y="91"/>
                    </a:moveTo>
                    <a:lnTo>
                      <a:pt x="9" y="112"/>
                    </a:lnTo>
                    <a:lnTo>
                      <a:pt x="0" y="111"/>
                    </a:lnTo>
                    <a:lnTo>
                      <a:pt x="2" y="93"/>
                    </a:lnTo>
                    <a:lnTo>
                      <a:pt x="22" y="64"/>
                    </a:lnTo>
                    <a:lnTo>
                      <a:pt x="33" y="39"/>
                    </a:lnTo>
                    <a:lnTo>
                      <a:pt x="38" y="26"/>
                    </a:lnTo>
                    <a:lnTo>
                      <a:pt x="54" y="19"/>
                    </a:lnTo>
                    <a:lnTo>
                      <a:pt x="56" y="12"/>
                    </a:lnTo>
                    <a:lnTo>
                      <a:pt x="54" y="5"/>
                    </a:lnTo>
                    <a:lnTo>
                      <a:pt x="28" y="2"/>
                    </a:lnTo>
                    <a:lnTo>
                      <a:pt x="24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2" name="Freeform 3352"/>
              <p:cNvSpPr>
                <a:spLocks/>
              </p:cNvSpPr>
              <p:nvPr/>
            </p:nvSpPr>
            <p:spPr bwMode="auto">
              <a:xfrm>
                <a:off x="2902" y="10569"/>
                <a:ext cx="32" cy="15"/>
              </a:xfrm>
              <a:custGeom>
                <a:avLst/>
                <a:gdLst>
                  <a:gd name="T0" fmla="*/ 32 w 29"/>
                  <a:gd name="T1" fmla="*/ 0 h 14"/>
                  <a:gd name="T2" fmla="*/ 29 w 29"/>
                  <a:gd name="T3" fmla="*/ 2 h 14"/>
                  <a:gd name="T4" fmla="*/ 24 w 29"/>
                  <a:gd name="T5" fmla="*/ 6 h 14"/>
                  <a:gd name="T6" fmla="*/ 0 w 29"/>
                  <a:gd name="T7" fmla="*/ 15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4"/>
                  <a:gd name="T14" fmla="*/ 29 w 29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4">
                    <a:moveTo>
                      <a:pt x="29" y="0"/>
                    </a:moveTo>
                    <a:lnTo>
                      <a:pt x="26" y="2"/>
                    </a:lnTo>
                    <a:lnTo>
                      <a:pt x="22" y="6"/>
                    </a:lnTo>
                    <a:lnTo>
                      <a:pt x="0" y="1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3" name="Freeform 3353"/>
              <p:cNvSpPr>
                <a:spLocks/>
              </p:cNvSpPr>
              <p:nvPr/>
            </p:nvSpPr>
            <p:spPr bwMode="auto">
              <a:xfrm>
                <a:off x="2742" y="10544"/>
                <a:ext cx="102" cy="83"/>
              </a:xfrm>
              <a:custGeom>
                <a:avLst/>
                <a:gdLst>
                  <a:gd name="T0" fmla="*/ 102 w 94"/>
                  <a:gd name="T1" fmla="*/ 63 h 76"/>
                  <a:gd name="T2" fmla="*/ 95 w 94"/>
                  <a:gd name="T3" fmla="*/ 66 h 76"/>
                  <a:gd name="T4" fmla="*/ 84 w 94"/>
                  <a:gd name="T5" fmla="*/ 66 h 76"/>
                  <a:gd name="T6" fmla="*/ 75 w 94"/>
                  <a:gd name="T7" fmla="*/ 75 h 76"/>
                  <a:gd name="T8" fmla="*/ 68 w 94"/>
                  <a:gd name="T9" fmla="*/ 75 h 76"/>
                  <a:gd name="T10" fmla="*/ 74 w 94"/>
                  <a:gd name="T11" fmla="*/ 67 h 76"/>
                  <a:gd name="T12" fmla="*/ 72 w 94"/>
                  <a:gd name="T13" fmla="*/ 67 h 76"/>
                  <a:gd name="T14" fmla="*/ 65 w 94"/>
                  <a:gd name="T15" fmla="*/ 70 h 76"/>
                  <a:gd name="T16" fmla="*/ 59 w 94"/>
                  <a:gd name="T17" fmla="*/ 72 h 76"/>
                  <a:gd name="T18" fmla="*/ 51 w 94"/>
                  <a:gd name="T19" fmla="*/ 72 h 76"/>
                  <a:gd name="T20" fmla="*/ 44 w 94"/>
                  <a:gd name="T21" fmla="*/ 67 h 76"/>
                  <a:gd name="T22" fmla="*/ 38 w 94"/>
                  <a:gd name="T23" fmla="*/ 71 h 76"/>
                  <a:gd name="T24" fmla="*/ 33 w 94"/>
                  <a:gd name="T25" fmla="*/ 76 h 76"/>
                  <a:gd name="T26" fmla="*/ 31 w 94"/>
                  <a:gd name="T27" fmla="*/ 79 h 76"/>
                  <a:gd name="T28" fmla="*/ 27 w 94"/>
                  <a:gd name="T29" fmla="*/ 83 h 76"/>
                  <a:gd name="T30" fmla="*/ 22 w 94"/>
                  <a:gd name="T31" fmla="*/ 82 h 76"/>
                  <a:gd name="T32" fmla="*/ 18 w 94"/>
                  <a:gd name="T33" fmla="*/ 81 h 76"/>
                  <a:gd name="T34" fmla="*/ 20 w 94"/>
                  <a:gd name="T35" fmla="*/ 75 h 76"/>
                  <a:gd name="T36" fmla="*/ 4 w 94"/>
                  <a:gd name="T37" fmla="*/ 67 h 76"/>
                  <a:gd name="T38" fmla="*/ 1 w 94"/>
                  <a:gd name="T39" fmla="*/ 61 h 76"/>
                  <a:gd name="T40" fmla="*/ 0 w 94"/>
                  <a:gd name="T41" fmla="*/ 37 h 76"/>
                  <a:gd name="T42" fmla="*/ 1 w 94"/>
                  <a:gd name="T43" fmla="*/ 27 h 76"/>
                  <a:gd name="T44" fmla="*/ 2 w 94"/>
                  <a:gd name="T45" fmla="*/ 16 h 76"/>
                  <a:gd name="T46" fmla="*/ 0 w 94"/>
                  <a:gd name="T47" fmla="*/ 7 h 76"/>
                  <a:gd name="T48" fmla="*/ 9 w 94"/>
                  <a:gd name="T49" fmla="*/ 0 h 7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4"/>
                  <a:gd name="T76" fmla="*/ 0 h 76"/>
                  <a:gd name="T77" fmla="*/ 94 w 94"/>
                  <a:gd name="T78" fmla="*/ 76 h 7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4" h="76">
                    <a:moveTo>
                      <a:pt x="94" y="58"/>
                    </a:moveTo>
                    <a:lnTo>
                      <a:pt x="88" y="60"/>
                    </a:lnTo>
                    <a:lnTo>
                      <a:pt x="77" y="60"/>
                    </a:lnTo>
                    <a:lnTo>
                      <a:pt x="69" y="69"/>
                    </a:lnTo>
                    <a:lnTo>
                      <a:pt x="63" y="69"/>
                    </a:lnTo>
                    <a:lnTo>
                      <a:pt x="68" y="61"/>
                    </a:lnTo>
                    <a:lnTo>
                      <a:pt x="66" y="61"/>
                    </a:lnTo>
                    <a:lnTo>
                      <a:pt x="60" y="64"/>
                    </a:lnTo>
                    <a:lnTo>
                      <a:pt x="54" y="66"/>
                    </a:lnTo>
                    <a:lnTo>
                      <a:pt x="47" y="66"/>
                    </a:lnTo>
                    <a:lnTo>
                      <a:pt x="41" y="61"/>
                    </a:lnTo>
                    <a:lnTo>
                      <a:pt x="35" y="65"/>
                    </a:lnTo>
                    <a:lnTo>
                      <a:pt x="30" y="70"/>
                    </a:lnTo>
                    <a:lnTo>
                      <a:pt x="29" y="72"/>
                    </a:lnTo>
                    <a:lnTo>
                      <a:pt x="25" y="76"/>
                    </a:lnTo>
                    <a:lnTo>
                      <a:pt x="20" y="75"/>
                    </a:lnTo>
                    <a:lnTo>
                      <a:pt x="17" y="74"/>
                    </a:lnTo>
                    <a:lnTo>
                      <a:pt x="18" y="69"/>
                    </a:lnTo>
                    <a:lnTo>
                      <a:pt x="4" y="61"/>
                    </a:lnTo>
                    <a:lnTo>
                      <a:pt x="1" y="56"/>
                    </a:lnTo>
                    <a:lnTo>
                      <a:pt x="0" y="34"/>
                    </a:lnTo>
                    <a:lnTo>
                      <a:pt x="1" y="25"/>
                    </a:lnTo>
                    <a:lnTo>
                      <a:pt x="2" y="15"/>
                    </a:ln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4" name="Freeform 3354"/>
              <p:cNvSpPr>
                <a:spLocks/>
              </p:cNvSpPr>
              <p:nvPr/>
            </p:nvSpPr>
            <p:spPr bwMode="auto">
              <a:xfrm>
                <a:off x="2752" y="10507"/>
                <a:ext cx="9" cy="27"/>
              </a:xfrm>
              <a:custGeom>
                <a:avLst/>
                <a:gdLst>
                  <a:gd name="T0" fmla="*/ 6 w 9"/>
                  <a:gd name="T1" fmla="*/ 27 h 25"/>
                  <a:gd name="T2" fmla="*/ 0 w 9"/>
                  <a:gd name="T3" fmla="*/ 6 h 25"/>
                  <a:gd name="T4" fmla="*/ 9 w 9"/>
                  <a:gd name="T5" fmla="*/ 2 h 25"/>
                  <a:gd name="T6" fmla="*/ 9 w 9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5"/>
                  <a:gd name="T14" fmla="*/ 9 w 9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5">
                    <a:moveTo>
                      <a:pt x="6" y="25"/>
                    </a:moveTo>
                    <a:lnTo>
                      <a:pt x="0" y="6"/>
                    </a:lnTo>
                    <a:lnTo>
                      <a:pt x="9" y="2"/>
                    </a:lnTo>
                    <a:lnTo>
                      <a:pt x="9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5" name="Freeform 3355"/>
              <p:cNvSpPr>
                <a:spLocks/>
              </p:cNvSpPr>
              <p:nvPr/>
            </p:nvSpPr>
            <p:spPr bwMode="auto">
              <a:xfrm>
                <a:off x="2765" y="10314"/>
                <a:ext cx="55" cy="150"/>
              </a:xfrm>
              <a:custGeom>
                <a:avLst/>
                <a:gdLst>
                  <a:gd name="T0" fmla="*/ 42 w 51"/>
                  <a:gd name="T1" fmla="*/ 150 h 137"/>
                  <a:gd name="T2" fmla="*/ 50 w 51"/>
                  <a:gd name="T3" fmla="*/ 136 h 137"/>
                  <a:gd name="T4" fmla="*/ 55 w 51"/>
                  <a:gd name="T5" fmla="*/ 128 h 137"/>
                  <a:gd name="T6" fmla="*/ 37 w 51"/>
                  <a:gd name="T7" fmla="*/ 126 h 137"/>
                  <a:gd name="T8" fmla="*/ 41 w 51"/>
                  <a:gd name="T9" fmla="*/ 46 h 137"/>
                  <a:gd name="T10" fmla="*/ 0 w 51"/>
                  <a:gd name="T11" fmla="*/ 44 h 137"/>
                  <a:gd name="T12" fmla="*/ 2 w 51"/>
                  <a:gd name="T13" fmla="*/ 23 h 137"/>
                  <a:gd name="T14" fmla="*/ 4 w 51"/>
                  <a:gd name="T15" fmla="*/ 1 h 137"/>
                  <a:gd name="T16" fmla="*/ 4 w 51"/>
                  <a:gd name="T17" fmla="*/ 0 h 1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"/>
                  <a:gd name="T28" fmla="*/ 0 h 137"/>
                  <a:gd name="T29" fmla="*/ 51 w 51"/>
                  <a:gd name="T30" fmla="*/ 137 h 1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" h="137">
                    <a:moveTo>
                      <a:pt x="39" y="137"/>
                    </a:moveTo>
                    <a:lnTo>
                      <a:pt x="46" y="124"/>
                    </a:lnTo>
                    <a:lnTo>
                      <a:pt x="51" y="117"/>
                    </a:lnTo>
                    <a:lnTo>
                      <a:pt x="34" y="115"/>
                    </a:lnTo>
                    <a:lnTo>
                      <a:pt x="38" y="42"/>
                    </a:lnTo>
                    <a:lnTo>
                      <a:pt x="0" y="40"/>
                    </a:lnTo>
                    <a:lnTo>
                      <a:pt x="2" y="21"/>
                    </a:lnTo>
                    <a:lnTo>
                      <a:pt x="4" y="1"/>
                    </a:lnTo>
                    <a:lnTo>
                      <a:pt x="4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6" name="Freeform 3356"/>
              <p:cNvSpPr>
                <a:spLocks/>
              </p:cNvSpPr>
              <p:nvPr/>
            </p:nvSpPr>
            <p:spPr bwMode="auto">
              <a:xfrm>
                <a:off x="2728" y="10242"/>
                <a:ext cx="15" cy="29"/>
              </a:xfrm>
              <a:custGeom>
                <a:avLst/>
                <a:gdLst>
                  <a:gd name="T0" fmla="*/ 15 w 14"/>
                  <a:gd name="T1" fmla="*/ 29 h 27"/>
                  <a:gd name="T2" fmla="*/ 14 w 14"/>
                  <a:gd name="T3" fmla="*/ 29 h 27"/>
                  <a:gd name="T4" fmla="*/ 15 w 14"/>
                  <a:gd name="T5" fmla="*/ 28 h 27"/>
                  <a:gd name="T6" fmla="*/ 0 w 14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7"/>
                  <a:gd name="T14" fmla="*/ 14 w 14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7">
                    <a:moveTo>
                      <a:pt x="14" y="27"/>
                    </a:moveTo>
                    <a:lnTo>
                      <a:pt x="13" y="27"/>
                    </a:lnTo>
                    <a:lnTo>
                      <a:pt x="14" y="26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7" name="Freeform 3357"/>
              <p:cNvSpPr>
                <a:spLocks/>
              </p:cNvSpPr>
              <p:nvPr/>
            </p:nvSpPr>
            <p:spPr bwMode="auto">
              <a:xfrm>
                <a:off x="2713" y="10145"/>
                <a:ext cx="112" cy="57"/>
              </a:xfrm>
              <a:custGeom>
                <a:avLst/>
                <a:gdLst>
                  <a:gd name="T0" fmla="*/ 36 w 102"/>
                  <a:gd name="T1" fmla="*/ 46 h 52"/>
                  <a:gd name="T2" fmla="*/ 0 w 102"/>
                  <a:gd name="T3" fmla="*/ 41 h 52"/>
                  <a:gd name="T4" fmla="*/ 4 w 102"/>
                  <a:gd name="T5" fmla="*/ 21 h 52"/>
                  <a:gd name="T6" fmla="*/ 9 w 102"/>
                  <a:gd name="T7" fmla="*/ 5 h 52"/>
                  <a:gd name="T8" fmla="*/ 13 w 102"/>
                  <a:gd name="T9" fmla="*/ 5 h 52"/>
                  <a:gd name="T10" fmla="*/ 13 w 102"/>
                  <a:gd name="T11" fmla="*/ 0 h 52"/>
                  <a:gd name="T12" fmla="*/ 36 w 102"/>
                  <a:gd name="T13" fmla="*/ 0 h 52"/>
                  <a:gd name="T14" fmla="*/ 55 w 102"/>
                  <a:gd name="T15" fmla="*/ 5 h 52"/>
                  <a:gd name="T16" fmla="*/ 75 w 102"/>
                  <a:gd name="T17" fmla="*/ 10 h 52"/>
                  <a:gd name="T18" fmla="*/ 88 w 102"/>
                  <a:gd name="T19" fmla="*/ 12 h 52"/>
                  <a:gd name="T20" fmla="*/ 93 w 102"/>
                  <a:gd name="T21" fmla="*/ 30 h 52"/>
                  <a:gd name="T22" fmla="*/ 111 w 102"/>
                  <a:gd name="T23" fmla="*/ 56 h 52"/>
                  <a:gd name="T24" fmla="*/ 112 w 102"/>
                  <a:gd name="T25" fmla="*/ 57 h 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2"/>
                  <a:gd name="T40" fmla="*/ 0 h 52"/>
                  <a:gd name="T41" fmla="*/ 102 w 102"/>
                  <a:gd name="T42" fmla="*/ 52 h 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2" h="52">
                    <a:moveTo>
                      <a:pt x="33" y="42"/>
                    </a:moveTo>
                    <a:lnTo>
                      <a:pt x="0" y="37"/>
                    </a:lnTo>
                    <a:lnTo>
                      <a:pt x="4" y="19"/>
                    </a:lnTo>
                    <a:lnTo>
                      <a:pt x="8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33" y="0"/>
                    </a:lnTo>
                    <a:lnTo>
                      <a:pt x="50" y="5"/>
                    </a:lnTo>
                    <a:lnTo>
                      <a:pt x="68" y="9"/>
                    </a:lnTo>
                    <a:lnTo>
                      <a:pt x="80" y="11"/>
                    </a:lnTo>
                    <a:lnTo>
                      <a:pt x="85" y="27"/>
                    </a:lnTo>
                    <a:lnTo>
                      <a:pt x="101" y="51"/>
                    </a:lnTo>
                    <a:lnTo>
                      <a:pt x="102" y="52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8" name="Freeform 3358"/>
              <p:cNvSpPr>
                <a:spLocks/>
              </p:cNvSpPr>
              <p:nvPr/>
            </p:nvSpPr>
            <p:spPr bwMode="auto">
              <a:xfrm>
                <a:off x="2864" y="10250"/>
                <a:ext cx="15" cy="26"/>
              </a:xfrm>
              <a:custGeom>
                <a:avLst/>
                <a:gdLst>
                  <a:gd name="T0" fmla="*/ 0 w 14"/>
                  <a:gd name="T1" fmla="*/ 0 h 23"/>
                  <a:gd name="T2" fmla="*/ 2 w 14"/>
                  <a:gd name="T3" fmla="*/ 1 h 23"/>
                  <a:gd name="T4" fmla="*/ 8 w 14"/>
                  <a:gd name="T5" fmla="*/ 9 h 23"/>
                  <a:gd name="T6" fmla="*/ 4 w 14"/>
                  <a:gd name="T7" fmla="*/ 10 h 23"/>
                  <a:gd name="T8" fmla="*/ 10 w 14"/>
                  <a:gd name="T9" fmla="*/ 23 h 23"/>
                  <a:gd name="T10" fmla="*/ 15 w 14"/>
                  <a:gd name="T11" fmla="*/ 26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3"/>
                  <a:gd name="T20" fmla="*/ 14 w 14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3">
                    <a:moveTo>
                      <a:pt x="0" y="0"/>
                    </a:moveTo>
                    <a:lnTo>
                      <a:pt x="2" y="1"/>
                    </a:lnTo>
                    <a:lnTo>
                      <a:pt x="7" y="8"/>
                    </a:lnTo>
                    <a:lnTo>
                      <a:pt x="4" y="9"/>
                    </a:lnTo>
                    <a:lnTo>
                      <a:pt x="9" y="20"/>
                    </a:lnTo>
                    <a:lnTo>
                      <a:pt x="14" y="23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79" name="Freeform 3359"/>
              <p:cNvSpPr>
                <a:spLocks/>
              </p:cNvSpPr>
              <p:nvPr/>
            </p:nvSpPr>
            <p:spPr bwMode="auto">
              <a:xfrm>
                <a:off x="2944" y="10148"/>
                <a:ext cx="105" cy="150"/>
              </a:xfrm>
              <a:custGeom>
                <a:avLst/>
                <a:gdLst>
                  <a:gd name="T0" fmla="*/ 0 w 97"/>
                  <a:gd name="T1" fmla="*/ 150 h 137"/>
                  <a:gd name="T2" fmla="*/ 2 w 97"/>
                  <a:gd name="T3" fmla="*/ 150 h 137"/>
                  <a:gd name="T4" fmla="*/ 15 w 97"/>
                  <a:gd name="T5" fmla="*/ 147 h 137"/>
                  <a:gd name="T6" fmla="*/ 24 w 97"/>
                  <a:gd name="T7" fmla="*/ 142 h 137"/>
                  <a:gd name="T8" fmla="*/ 34 w 97"/>
                  <a:gd name="T9" fmla="*/ 136 h 137"/>
                  <a:gd name="T10" fmla="*/ 37 w 97"/>
                  <a:gd name="T11" fmla="*/ 132 h 137"/>
                  <a:gd name="T12" fmla="*/ 38 w 97"/>
                  <a:gd name="T13" fmla="*/ 130 h 137"/>
                  <a:gd name="T14" fmla="*/ 39 w 97"/>
                  <a:gd name="T15" fmla="*/ 128 h 137"/>
                  <a:gd name="T16" fmla="*/ 47 w 97"/>
                  <a:gd name="T17" fmla="*/ 116 h 137"/>
                  <a:gd name="T18" fmla="*/ 53 w 97"/>
                  <a:gd name="T19" fmla="*/ 113 h 137"/>
                  <a:gd name="T20" fmla="*/ 56 w 97"/>
                  <a:gd name="T21" fmla="*/ 108 h 137"/>
                  <a:gd name="T22" fmla="*/ 63 w 97"/>
                  <a:gd name="T23" fmla="*/ 99 h 137"/>
                  <a:gd name="T24" fmla="*/ 70 w 97"/>
                  <a:gd name="T25" fmla="*/ 96 h 137"/>
                  <a:gd name="T26" fmla="*/ 67 w 97"/>
                  <a:gd name="T27" fmla="*/ 88 h 137"/>
                  <a:gd name="T28" fmla="*/ 65 w 97"/>
                  <a:gd name="T29" fmla="*/ 80 h 137"/>
                  <a:gd name="T30" fmla="*/ 65 w 97"/>
                  <a:gd name="T31" fmla="*/ 69 h 137"/>
                  <a:gd name="T32" fmla="*/ 70 w 97"/>
                  <a:gd name="T33" fmla="*/ 65 h 137"/>
                  <a:gd name="T34" fmla="*/ 71 w 97"/>
                  <a:gd name="T35" fmla="*/ 58 h 137"/>
                  <a:gd name="T36" fmla="*/ 73 w 97"/>
                  <a:gd name="T37" fmla="*/ 53 h 137"/>
                  <a:gd name="T38" fmla="*/ 80 w 97"/>
                  <a:gd name="T39" fmla="*/ 44 h 137"/>
                  <a:gd name="T40" fmla="*/ 90 w 97"/>
                  <a:gd name="T41" fmla="*/ 31 h 137"/>
                  <a:gd name="T42" fmla="*/ 92 w 97"/>
                  <a:gd name="T43" fmla="*/ 28 h 137"/>
                  <a:gd name="T44" fmla="*/ 94 w 97"/>
                  <a:gd name="T45" fmla="*/ 27 h 137"/>
                  <a:gd name="T46" fmla="*/ 97 w 97"/>
                  <a:gd name="T47" fmla="*/ 28 h 137"/>
                  <a:gd name="T48" fmla="*/ 100 w 97"/>
                  <a:gd name="T49" fmla="*/ 28 h 137"/>
                  <a:gd name="T50" fmla="*/ 105 w 97"/>
                  <a:gd name="T51" fmla="*/ 0 h 1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137"/>
                  <a:gd name="T80" fmla="*/ 97 w 97"/>
                  <a:gd name="T81" fmla="*/ 137 h 1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137">
                    <a:moveTo>
                      <a:pt x="0" y="137"/>
                    </a:moveTo>
                    <a:lnTo>
                      <a:pt x="2" y="137"/>
                    </a:lnTo>
                    <a:lnTo>
                      <a:pt x="14" y="134"/>
                    </a:lnTo>
                    <a:lnTo>
                      <a:pt x="22" y="130"/>
                    </a:lnTo>
                    <a:lnTo>
                      <a:pt x="31" y="124"/>
                    </a:lnTo>
                    <a:lnTo>
                      <a:pt x="34" y="121"/>
                    </a:lnTo>
                    <a:lnTo>
                      <a:pt x="35" y="119"/>
                    </a:lnTo>
                    <a:lnTo>
                      <a:pt x="36" y="117"/>
                    </a:lnTo>
                    <a:lnTo>
                      <a:pt x="43" y="106"/>
                    </a:lnTo>
                    <a:lnTo>
                      <a:pt x="49" y="103"/>
                    </a:lnTo>
                    <a:lnTo>
                      <a:pt x="52" y="99"/>
                    </a:lnTo>
                    <a:lnTo>
                      <a:pt x="58" y="90"/>
                    </a:lnTo>
                    <a:lnTo>
                      <a:pt x="65" y="88"/>
                    </a:lnTo>
                    <a:lnTo>
                      <a:pt x="62" y="80"/>
                    </a:lnTo>
                    <a:lnTo>
                      <a:pt x="60" y="73"/>
                    </a:lnTo>
                    <a:lnTo>
                      <a:pt x="60" y="63"/>
                    </a:lnTo>
                    <a:lnTo>
                      <a:pt x="65" y="59"/>
                    </a:lnTo>
                    <a:lnTo>
                      <a:pt x="66" y="53"/>
                    </a:lnTo>
                    <a:lnTo>
                      <a:pt x="67" y="48"/>
                    </a:lnTo>
                    <a:lnTo>
                      <a:pt x="74" y="40"/>
                    </a:lnTo>
                    <a:lnTo>
                      <a:pt x="83" y="28"/>
                    </a:lnTo>
                    <a:lnTo>
                      <a:pt x="85" y="26"/>
                    </a:lnTo>
                    <a:lnTo>
                      <a:pt x="87" y="25"/>
                    </a:lnTo>
                    <a:lnTo>
                      <a:pt x="90" y="26"/>
                    </a:lnTo>
                    <a:lnTo>
                      <a:pt x="92" y="26"/>
                    </a:lnTo>
                    <a:lnTo>
                      <a:pt x="97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0" name="Freeform 3360"/>
              <p:cNvSpPr>
                <a:spLocks/>
              </p:cNvSpPr>
              <p:nvPr/>
            </p:nvSpPr>
            <p:spPr bwMode="auto">
              <a:xfrm>
                <a:off x="3068" y="10047"/>
                <a:ext cx="3" cy="34"/>
              </a:xfrm>
              <a:custGeom>
                <a:avLst/>
                <a:gdLst>
                  <a:gd name="T0" fmla="*/ 2 w 3"/>
                  <a:gd name="T1" fmla="*/ 34 h 31"/>
                  <a:gd name="T2" fmla="*/ 3 w 3"/>
                  <a:gd name="T3" fmla="*/ 23 h 31"/>
                  <a:gd name="T4" fmla="*/ 1 w 3"/>
                  <a:gd name="T5" fmla="*/ 9 h 31"/>
                  <a:gd name="T6" fmla="*/ 0 w 3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1"/>
                  <a:gd name="T14" fmla="*/ 3 w 3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1">
                    <a:moveTo>
                      <a:pt x="2" y="31"/>
                    </a:moveTo>
                    <a:lnTo>
                      <a:pt x="3" y="21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1" name="Freeform 3361"/>
              <p:cNvSpPr>
                <a:spLocks/>
              </p:cNvSpPr>
              <p:nvPr/>
            </p:nvSpPr>
            <p:spPr bwMode="auto">
              <a:xfrm>
                <a:off x="3096" y="9818"/>
                <a:ext cx="60" cy="185"/>
              </a:xfrm>
              <a:custGeom>
                <a:avLst/>
                <a:gdLst>
                  <a:gd name="T0" fmla="*/ 0 w 55"/>
                  <a:gd name="T1" fmla="*/ 185 h 169"/>
                  <a:gd name="T2" fmla="*/ 19 w 55"/>
                  <a:gd name="T3" fmla="*/ 153 h 169"/>
                  <a:gd name="T4" fmla="*/ 24 w 55"/>
                  <a:gd name="T5" fmla="*/ 140 h 169"/>
                  <a:gd name="T6" fmla="*/ 28 w 55"/>
                  <a:gd name="T7" fmla="*/ 127 h 169"/>
                  <a:gd name="T8" fmla="*/ 29 w 55"/>
                  <a:gd name="T9" fmla="*/ 114 h 169"/>
                  <a:gd name="T10" fmla="*/ 29 w 55"/>
                  <a:gd name="T11" fmla="*/ 103 h 169"/>
                  <a:gd name="T12" fmla="*/ 27 w 55"/>
                  <a:gd name="T13" fmla="*/ 84 h 169"/>
                  <a:gd name="T14" fmla="*/ 29 w 55"/>
                  <a:gd name="T15" fmla="*/ 67 h 169"/>
                  <a:gd name="T16" fmla="*/ 32 w 55"/>
                  <a:gd name="T17" fmla="*/ 27 h 169"/>
                  <a:gd name="T18" fmla="*/ 33 w 55"/>
                  <a:gd name="T19" fmla="*/ 14 h 169"/>
                  <a:gd name="T20" fmla="*/ 39 w 55"/>
                  <a:gd name="T21" fmla="*/ 7 h 169"/>
                  <a:gd name="T22" fmla="*/ 50 w 55"/>
                  <a:gd name="T23" fmla="*/ 2 h 169"/>
                  <a:gd name="T24" fmla="*/ 60 w 55"/>
                  <a:gd name="T25" fmla="*/ 0 h 1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"/>
                  <a:gd name="T40" fmla="*/ 0 h 169"/>
                  <a:gd name="T41" fmla="*/ 55 w 55"/>
                  <a:gd name="T42" fmla="*/ 169 h 1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" h="169">
                    <a:moveTo>
                      <a:pt x="0" y="169"/>
                    </a:moveTo>
                    <a:lnTo>
                      <a:pt x="17" y="140"/>
                    </a:lnTo>
                    <a:lnTo>
                      <a:pt x="22" y="128"/>
                    </a:lnTo>
                    <a:lnTo>
                      <a:pt x="26" y="116"/>
                    </a:lnTo>
                    <a:lnTo>
                      <a:pt x="27" y="104"/>
                    </a:lnTo>
                    <a:lnTo>
                      <a:pt x="27" y="94"/>
                    </a:lnTo>
                    <a:lnTo>
                      <a:pt x="25" y="77"/>
                    </a:lnTo>
                    <a:lnTo>
                      <a:pt x="27" y="61"/>
                    </a:lnTo>
                    <a:lnTo>
                      <a:pt x="29" y="25"/>
                    </a:lnTo>
                    <a:lnTo>
                      <a:pt x="30" y="13"/>
                    </a:lnTo>
                    <a:lnTo>
                      <a:pt x="36" y="6"/>
                    </a:lnTo>
                    <a:lnTo>
                      <a:pt x="46" y="2"/>
                    </a:lnTo>
                    <a:lnTo>
                      <a:pt x="55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2" name="Freeform 3362"/>
              <p:cNvSpPr>
                <a:spLocks/>
              </p:cNvSpPr>
              <p:nvPr/>
            </p:nvSpPr>
            <p:spPr bwMode="auto">
              <a:xfrm>
                <a:off x="3223" y="9812"/>
                <a:ext cx="27" cy="22"/>
              </a:xfrm>
              <a:custGeom>
                <a:avLst/>
                <a:gdLst>
                  <a:gd name="T0" fmla="*/ 0 w 25"/>
                  <a:gd name="T1" fmla="*/ 0 h 20"/>
                  <a:gd name="T2" fmla="*/ 27 w 25"/>
                  <a:gd name="T3" fmla="*/ 22 h 20"/>
                  <a:gd name="T4" fmla="*/ 27 w 25"/>
                  <a:gd name="T5" fmla="*/ 22 h 20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0"/>
                  <a:gd name="T11" fmla="*/ 25 w 25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0">
                    <a:moveTo>
                      <a:pt x="0" y="0"/>
                    </a:moveTo>
                    <a:lnTo>
                      <a:pt x="25" y="2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3" name="Freeform 3363"/>
              <p:cNvSpPr>
                <a:spLocks/>
              </p:cNvSpPr>
              <p:nvPr/>
            </p:nvSpPr>
            <p:spPr bwMode="auto">
              <a:xfrm>
                <a:off x="3317" y="9723"/>
                <a:ext cx="137" cy="126"/>
              </a:xfrm>
              <a:custGeom>
                <a:avLst/>
                <a:gdLst>
                  <a:gd name="T0" fmla="*/ 0 w 126"/>
                  <a:gd name="T1" fmla="*/ 126 h 115"/>
                  <a:gd name="T2" fmla="*/ 13 w 126"/>
                  <a:gd name="T3" fmla="*/ 126 h 115"/>
                  <a:gd name="T4" fmla="*/ 29 w 126"/>
                  <a:gd name="T5" fmla="*/ 124 h 115"/>
                  <a:gd name="T6" fmla="*/ 37 w 126"/>
                  <a:gd name="T7" fmla="*/ 123 h 115"/>
                  <a:gd name="T8" fmla="*/ 48 w 126"/>
                  <a:gd name="T9" fmla="*/ 118 h 115"/>
                  <a:gd name="T10" fmla="*/ 58 w 126"/>
                  <a:gd name="T11" fmla="*/ 114 h 115"/>
                  <a:gd name="T12" fmla="*/ 62 w 126"/>
                  <a:gd name="T13" fmla="*/ 110 h 115"/>
                  <a:gd name="T14" fmla="*/ 73 w 126"/>
                  <a:gd name="T15" fmla="*/ 99 h 115"/>
                  <a:gd name="T16" fmla="*/ 79 w 126"/>
                  <a:gd name="T17" fmla="*/ 85 h 115"/>
                  <a:gd name="T18" fmla="*/ 92 w 126"/>
                  <a:gd name="T19" fmla="*/ 62 h 115"/>
                  <a:gd name="T20" fmla="*/ 114 w 126"/>
                  <a:gd name="T21" fmla="*/ 34 h 115"/>
                  <a:gd name="T22" fmla="*/ 137 w 126"/>
                  <a:gd name="T23" fmla="*/ 4 h 115"/>
                  <a:gd name="T24" fmla="*/ 124 w 126"/>
                  <a:gd name="T25" fmla="*/ 0 h 1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6"/>
                  <a:gd name="T40" fmla="*/ 0 h 115"/>
                  <a:gd name="T41" fmla="*/ 126 w 126"/>
                  <a:gd name="T42" fmla="*/ 115 h 1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6" h="115">
                    <a:moveTo>
                      <a:pt x="0" y="115"/>
                    </a:moveTo>
                    <a:lnTo>
                      <a:pt x="12" y="115"/>
                    </a:lnTo>
                    <a:lnTo>
                      <a:pt x="27" y="113"/>
                    </a:lnTo>
                    <a:lnTo>
                      <a:pt x="34" y="112"/>
                    </a:lnTo>
                    <a:lnTo>
                      <a:pt x="44" y="108"/>
                    </a:lnTo>
                    <a:lnTo>
                      <a:pt x="53" y="104"/>
                    </a:lnTo>
                    <a:lnTo>
                      <a:pt x="57" y="100"/>
                    </a:lnTo>
                    <a:lnTo>
                      <a:pt x="67" y="90"/>
                    </a:lnTo>
                    <a:lnTo>
                      <a:pt x="73" y="78"/>
                    </a:lnTo>
                    <a:lnTo>
                      <a:pt x="85" y="57"/>
                    </a:lnTo>
                    <a:lnTo>
                      <a:pt x="105" y="31"/>
                    </a:lnTo>
                    <a:lnTo>
                      <a:pt x="126" y="4"/>
                    </a:lnTo>
                    <a:lnTo>
                      <a:pt x="114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4" name="Freeform 3364"/>
              <p:cNvSpPr>
                <a:spLocks/>
              </p:cNvSpPr>
              <p:nvPr/>
            </p:nvSpPr>
            <p:spPr bwMode="auto">
              <a:xfrm>
                <a:off x="3384" y="9655"/>
                <a:ext cx="26" cy="23"/>
              </a:xfrm>
              <a:custGeom>
                <a:avLst/>
                <a:gdLst>
                  <a:gd name="T0" fmla="*/ 26 w 24"/>
                  <a:gd name="T1" fmla="*/ 23 h 21"/>
                  <a:gd name="T2" fmla="*/ 15 w 24"/>
                  <a:gd name="T3" fmla="*/ 15 h 21"/>
                  <a:gd name="T4" fmla="*/ 0 w 24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1"/>
                  <a:gd name="T11" fmla="*/ 24 w 24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1">
                    <a:moveTo>
                      <a:pt x="24" y="21"/>
                    </a:move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5" name="Freeform 3365"/>
              <p:cNvSpPr>
                <a:spLocks/>
              </p:cNvSpPr>
              <p:nvPr/>
            </p:nvSpPr>
            <p:spPr bwMode="auto">
              <a:xfrm>
                <a:off x="3297" y="9505"/>
                <a:ext cx="48" cy="123"/>
              </a:xfrm>
              <a:custGeom>
                <a:avLst/>
                <a:gdLst>
                  <a:gd name="T0" fmla="*/ 37 w 44"/>
                  <a:gd name="T1" fmla="*/ 123 h 112"/>
                  <a:gd name="T2" fmla="*/ 23 w 44"/>
                  <a:gd name="T3" fmla="*/ 118 h 112"/>
                  <a:gd name="T4" fmla="*/ 21 w 44"/>
                  <a:gd name="T5" fmla="*/ 113 h 112"/>
                  <a:gd name="T6" fmla="*/ 25 w 44"/>
                  <a:gd name="T7" fmla="*/ 105 h 112"/>
                  <a:gd name="T8" fmla="*/ 26 w 44"/>
                  <a:gd name="T9" fmla="*/ 100 h 112"/>
                  <a:gd name="T10" fmla="*/ 20 w 44"/>
                  <a:gd name="T11" fmla="*/ 90 h 112"/>
                  <a:gd name="T12" fmla="*/ 3 w 44"/>
                  <a:gd name="T13" fmla="*/ 57 h 112"/>
                  <a:gd name="T14" fmla="*/ 1 w 44"/>
                  <a:gd name="T15" fmla="*/ 54 h 112"/>
                  <a:gd name="T16" fmla="*/ 0 w 44"/>
                  <a:gd name="T17" fmla="*/ 53 h 112"/>
                  <a:gd name="T18" fmla="*/ 0 w 44"/>
                  <a:gd name="T19" fmla="*/ 51 h 112"/>
                  <a:gd name="T20" fmla="*/ 2 w 44"/>
                  <a:gd name="T21" fmla="*/ 49 h 112"/>
                  <a:gd name="T22" fmla="*/ 5 w 44"/>
                  <a:gd name="T23" fmla="*/ 54 h 112"/>
                  <a:gd name="T24" fmla="*/ 7 w 44"/>
                  <a:gd name="T25" fmla="*/ 58 h 112"/>
                  <a:gd name="T26" fmla="*/ 13 w 44"/>
                  <a:gd name="T27" fmla="*/ 60 h 112"/>
                  <a:gd name="T28" fmla="*/ 20 w 44"/>
                  <a:gd name="T29" fmla="*/ 62 h 112"/>
                  <a:gd name="T30" fmla="*/ 26 w 44"/>
                  <a:gd name="T31" fmla="*/ 60 h 112"/>
                  <a:gd name="T32" fmla="*/ 29 w 44"/>
                  <a:gd name="T33" fmla="*/ 59 h 112"/>
                  <a:gd name="T34" fmla="*/ 32 w 44"/>
                  <a:gd name="T35" fmla="*/ 62 h 112"/>
                  <a:gd name="T36" fmla="*/ 34 w 44"/>
                  <a:gd name="T37" fmla="*/ 60 h 112"/>
                  <a:gd name="T38" fmla="*/ 33 w 44"/>
                  <a:gd name="T39" fmla="*/ 57 h 112"/>
                  <a:gd name="T40" fmla="*/ 26 w 44"/>
                  <a:gd name="T41" fmla="*/ 44 h 112"/>
                  <a:gd name="T42" fmla="*/ 36 w 44"/>
                  <a:gd name="T43" fmla="*/ 45 h 112"/>
                  <a:gd name="T44" fmla="*/ 48 w 44"/>
                  <a:gd name="T45" fmla="*/ 19 h 112"/>
                  <a:gd name="T46" fmla="*/ 39 w 44"/>
                  <a:gd name="T47" fmla="*/ 0 h 1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"/>
                  <a:gd name="T73" fmla="*/ 0 h 112"/>
                  <a:gd name="T74" fmla="*/ 44 w 44"/>
                  <a:gd name="T75" fmla="*/ 112 h 11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" h="112">
                    <a:moveTo>
                      <a:pt x="34" y="112"/>
                    </a:moveTo>
                    <a:lnTo>
                      <a:pt x="21" y="107"/>
                    </a:lnTo>
                    <a:lnTo>
                      <a:pt x="19" y="103"/>
                    </a:lnTo>
                    <a:lnTo>
                      <a:pt x="23" y="96"/>
                    </a:lnTo>
                    <a:lnTo>
                      <a:pt x="24" y="91"/>
                    </a:lnTo>
                    <a:lnTo>
                      <a:pt x="18" y="82"/>
                    </a:lnTo>
                    <a:lnTo>
                      <a:pt x="3" y="52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2" y="45"/>
                    </a:lnTo>
                    <a:lnTo>
                      <a:pt x="5" y="49"/>
                    </a:lnTo>
                    <a:lnTo>
                      <a:pt x="6" y="53"/>
                    </a:lnTo>
                    <a:lnTo>
                      <a:pt x="12" y="55"/>
                    </a:lnTo>
                    <a:lnTo>
                      <a:pt x="18" y="56"/>
                    </a:lnTo>
                    <a:lnTo>
                      <a:pt x="24" y="55"/>
                    </a:lnTo>
                    <a:lnTo>
                      <a:pt x="27" y="54"/>
                    </a:lnTo>
                    <a:lnTo>
                      <a:pt x="29" y="56"/>
                    </a:lnTo>
                    <a:lnTo>
                      <a:pt x="31" y="55"/>
                    </a:lnTo>
                    <a:lnTo>
                      <a:pt x="30" y="52"/>
                    </a:lnTo>
                    <a:lnTo>
                      <a:pt x="24" y="40"/>
                    </a:lnTo>
                    <a:lnTo>
                      <a:pt x="33" y="41"/>
                    </a:lnTo>
                    <a:lnTo>
                      <a:pt x="44" y="17"/>
                    </a:lnTo>
                    <a:lnTo>
                      <a:pt x="36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6" name="Freeform 3366"/>
              <p:cNvSpPr>
                <a:spLocks/>
              </p:cNvSpPr>
              <p:nvPr/>
            </p:nvSpPr>
            <p:spPr bwMode="auto">
              <a:xfrm>
                <a:off x="3346" y="9433"/>
                <a:ext cx="13" cy="26"/>
              </a:xfrm>
              <a:custGeom>
                <a:avLst/>
                <a:gdLst>
                  <a:gd name="T0" fmla="*/ 4 w 12"/>
                  <a:gd name="T1" fmla="*/ 26 h 24"/>
                  <a:gd name="T2" fmla="*/ 0 w 12"/>
                  <a:gd name="T3" fmla="*/ 20 h 24"/>
                  <a:gd name="T4" fmla="*/ 3 w 12"/>
                  <a:gd name="T5" fmla="*/ 4 h 24"/>
                  <a:gd name="T6" fmla="*/ 9 w 12"/>
                  <a:gd name="T7" fmla="*/ 4 h 24"/>
                  <a:gd name="T8" fmla="*/ 13 w 1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4"/>
                  <a:gd name="T17" fmla="*/ 12 w 1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4">
                    <a:moveTo>
                      <a:pt x="4" y="24"/>
                    </a:moveTo>
                    <a:lnTo>
                      <a:pt x="0" y="18"/>
                    </a:lnTo>
                    <a:lnTo>
                      <a:pt x="3" y="4"/>
                    </a:lnTo>
                    <a:lnTo>
                      <a:pt x="8" y="4"/>
                    </a:lnTo>
                    <a:lnTo>
                      <a:pt x="12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7" name="Freeform 3367"/>
              <p:cNvSpPr>
                <a:spLocks/>
              </p:cNvSpPr>
              <p:nvPr/>
            </p:nvSpPr>
            <p:spPr bwMode="auto">
              <a:xfrm>
                <a:off x="3317" y="9272"/>
                <a:ext cx="71" cy="112"/>
              </a:xfrm>
              <a:custGeom>
                <a:avLst/>
                <a:gdLst>
                  <a:gd name="T0" fmla="*/ 28 w 65"/>
                  <a:gd name="T1" fmla="*/ 112 h 102"/>
                  <a:gd name="T2" fmla="*/ 46 w 65"/>
                  <a:gd name="T3" fmla="*/ 99 h 102"/>
                  <a:gd name="T4" fmla="*/ 61 w 65"/>
                  <a:gd name="T5" fmla="*/ 87 h 102"/>
                  <a:gd name="T6" fmla="*/ 64 w 65"/>
                  <a:gd name="T7" fmla="*/ 85 h 102"/>
                  <a:gd name="T8" fmla="*/ 66 w 65"/>
                  <a:gd name="T9" fmla="*/ 80 h 102"/>
                  <a:gd name="T10" fmla="*/ 71 w 65"/>
                  <a:gd name="T11" fmla="*/ 79 h 102"/>
                  <a:gd name="T12" fmla="*/ 68 w 65"/>
                  <a:gd name="T13" fmla="*/ 75 h 102"/>
                  <a:gd name="T14" fmla="*/ 64 w 65"/>
                  <a:gd name="T15" fmla="*/ 77 h 102"/>
                  <a:gd name="T16" fmla="*/ 62 w 65"/>
                  <a:gd name="T17" fmla="*/ 80 h 102"/>
                  <a:gd name="T18" fmla="*/ 60 w 65"/>
                  <a:gd name="T19" fmla="*/ 80 h 102"/>
                  <a:gd name="T20" fmla="*/ 59 w 65"/>
                  <a:gd name="T21" fmla="*/ 79 h 102"/>
                  <a:gd name="T22" fmla="*/ 58 w 65"/>
                  <a:gd name="T23" fmla="*/ 75 h 102"/>
                  <a:gd name="T24" fmla="*/ 56 w 65"/>
                  <a:gd name="T25" fmla="*/ 74 h 102"/>
                  <a:gd name="T26" fmla="*/ 55 w 65"/>
                  <a:gd name="T27" fmla="*/ 75 h 102"/>
                  <a:gd name="T28" fmla="*/ 52 w 65"/>
                  <a:gd name="T29" fmla="*/ 76 h 102"/>
                  <a:gd name="T30" fmla="*/ 49 w 65"/>
                  <a:gd name="T31" fmla="*/ 78 h 102"/>
                  <a:gd name="T32" fmla="*/ 45 w 65"/>
                  <a:gd name="T33" fmla="*/ 77 h 102"/>
                  <a:gd name="T34" fmla="*/ 44 w 65"/>
                  <a:gd name="T35" fmla="*/ 75 h 102"/>
                  <a:gd name="T36" fmla="*/ 38 w 65"/>
                  <a:gd name="T37" fmla="*/ 59 h 102"/>
                  <a:gd name="T38" fmla="*/ 36 w 65"/>
                  <a:gd name="T39" fmla="*/ 59 h 102"/>
                  <a:gd name="T40" fmla="*/ 33 w 65"/>
                  <a:gd name="T41" fmla="*/ 65 h 102"/>
                  <a:gd name="T42" fmla="*/ 25 w 65"/>
                  <a:gd name="T43" fmla="*/ 61 h 102"/>
                  <a:gd name="T44" fmla="*/ 21 w 65"/>
                  <a:gd name="T45" fmla="*/ 53 h 102"/>
                  <a:gd name="T46" fmla="*/ 25 w 65"/>
                  <a:gd name="T47" fmla="*/ 49 h 102"/>
                  <a:gd name="T48" fmla="*/ 1 w 65"/>
                  <a:gd name="T49" fmla="*/ 26 h 102"/>
                  <a:gd name="T50" fmla="*/ 0 w 65"/>
                  <a:gd name="T51" fmla="*/ 12 h 102"/>
                  <a:gd name="T52" fmla="*/ 7 w 65"/>
                  <a:gd name="T53" fmla="*/ 5 h 102"/>
                  <a:gd name="T54" fmla="*/ 14 w 65"/>
                  <a:gd name="T55" fmla="*/ 0 h 102"/>
                  <a:gd name="T56" fmla="*/ 14 w 65"/>
                  <a:gd name="T57" fmla="*/ 0 h 10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5"/>
                  <a:gd name="T88" fmla="*/ 0 h 102"/>
                  <a:gd name="T89" fmla="*/ 65 w 65"/>
                  <a:gd name="T90" fmla="*/ 102 h 10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5" h="102">
                    <a:moveTo>
                      <a:pt x="26" y="102"/>
                    </a:moveTo>
                    <a:lnTo>
                      <a:pt x="42" y="90"/>
                    </a:lnTo>
                    <a:lnTo>
                      <a:pt x="56" y="79"/>
                    </a:lnTo>
                    <a:lnTo>
                      <a:pt x="59" y="77"/>
                    </a:lnTo>
                    <a:lnTo>
                      <a:pt x="60" y="73"/>
                    </a:lnTo>
                    <a:lnTo>
                      <a:pt x="65" y="72"/>
                    </a:lnTo>
                    <a:lnTo>
                      <a:pt x="62" y="68"/>
                    </a:lnTo>
                    <a:lnTo>
                      <a:pt x="59" y="70"/>
                    </a:lnTo>
                    <a:lnTo>
                      <a:pt x="57" y="73"/>
                    </a:lnTo>
                    <a:lnTo>
                      <a:pt x="55" y="73"/>
                    </a:lnTo>
                    <a:lnTo>
                      <a:pt x="54" y="72"/>
                    </a:lnTo>
                    <a:lnTo>
                      <a:pt x="53" y="68"/>
                    </a:lnTo>
                    <a:lnTo>
                      <a:pt x="51" y="67"/>
                    </a:lnTo>
                    <a:lnTo>
                      <a:pt x="50" y="68"/>
                    </a:lnTo>
                    <a:lnTo>
                      <a:pt x="48" y="69"/>
                    </a:lnTo>
                    <a:lnTo>
                      <a:pt x="45" y="71"/>
                    </a:lnTo>
                    <a:lnTo>
                      <a:pt x="41" y="70"/>
                    </a:lnTo>
                    <a:lnTo>
                      <a:pt x="40" y="68"/>
                    </a:lnTo>
                    <a:lnTo>
                      <a:pt x="35" y="54"/>
                    </a:lnTo>
                    <a:lnTo>
                      <a:pt x="33" y="54"/>
                    </a:lnTo>
                    <a:lnTo>
                      <a:pt x="30" y="59"/>
                    </a:lnTo>
                    <a:lnTo>
                      <a:pt x="23" y="56"/>
                    </a:lnTo>
                    <a:lnTo>
                      <a:pt x="19" y="48"/>
                    </a:lnTo>
                    <a:lnTo>
                      <a:pt x="23" y="45"/>
                    </a:lnTo>
                    <a:lnTo>
                      <a:pt x="1" y="24"/>
                    </a:lnTo>
                    <a:lnTo>
                      <a:pt x="0" y="11"/>
                    </a:lnTo>
                    <a:lnTo>
                      <a:pt x="6" y="5"/>
                    </a:lnTo>
                    <a:lnTo>
                      <a:pt x="13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8" name="Freeform 3368"/>
              <p:cNvSpPr>
                <a:spLocks/>
              </p:cNvSpPr>
              <p:nvPr/>
            </p:nvSpPr>
            <p:spPr bwMode="auto">
              <a:xfrm>
                <a:off x="3333" y="9192"/>
                <a:ext cx="15" cy="21"/>
              </a:xfrm>
              <a:custGeom>
                <a:avLst/>
                <a:gdLst>
                  <a:gd name="T0" fmla="*/ 15 w 14"/>
                  <a:gd name="T1" fmla="*/ 21 h 19"/>
                  <a:gd name="T2" fmla="*/ 1 w 14"/>
                  <a:gd name="T3" fmla="*/ 15 h 19"/>
                  <a:gd name="T4" fmla="*/ 0 w 14"/>
                  <a:gd name="T5" fmla="*/ 10 h 19"/>
                  <a:gd name="T6" fmla="*/ 4 w 14"/>
                  <a:gd name="T7" fmla="*/ 1 h 19"/>
                  <a:gd name="T8" fmla="*/ 0 w 14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9"/>
                  <a:gd name="T17" fmla="*/ 14 w 14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9">
                    <a:moveTo>
                      <a:pt x="14" y="19"/>
                    </a:moveTo>
                    <a:lnTo>
                      <a:pt x="1" y="14"/>
                    </a:lnTo>
                    <a:lnTo>
                      <a:pt x="0" y="9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89" name="Freeform 3369"/>
              <p:cNvSpPr>
                <a:spLocks/>
              </p:cNvSpPr>
              <p:nvPr/>
            </p:nvSpPr>
            <p:spPr bwMode="auto">
              <a:xfrm>
                <a:off x="3149" y="9116"/>
                <a:ext cx="165" cy="52"/>
              </a:xfrm>
              <a:custGeom>
                <a:avLst/>
                <a:gdLst>
                  <a:gd name="T0" fmla="*/ 165 w 152"/>
                  <a:gd name="T1" fmla="*/ 43 h 48"/>
                  <a:gd name="T2" fmla="*/ 84 w 152"/>
                  <a:gd name="T3" fmla="*/ 39 h 48"/>
                  <a:gd name="T4" fmla="*/ 79 w 152"/>
                  <a:gd name="T5" fmla="*/ 46 h 48"/>
                  <a:gd name="T6" fmla="*/ 69 w 152"/>
                  <a:gd name="T7" fmla="*/ 52 h 48"/>
                  <a:gd name="T8" fmla="*/ 56 w 152"/>
                  <a:gd name="T9" fmla="*/ 34 h 48"/>
                  <a:gd name="T10" fmla="*/ 49 w 152"/>
                  <a:gd name="T11" fmla="*/ 28 h 48"/>
                  <a:gd name="T12" fmla="*/ 49 w 152"/>
                  <a:gd name="T13" fmla="*/ 17 h 48"/>
                  <a:gd name="T14" fmla="*/ 26 w 152"/>
                  <a:gd name="T15" fmla="*/ 13 h 48"/>
                  <a:gd name="T16" fmla="*/ 17 w 152"/>
                  <a:gd name="T17" fmla="*/ 15 h 48"/>
                  <a:gd name="T18" fmla="*/ 0 w 152"/>
                  <a:gd name="T19" fmla="*/ 15 h 48"/>
                  <a:gd name="T20" fmla="*/ 0 w 152"/>
                  <a:gd name="T21" fmla="*/ 0 h 48"/>
                  <a:gd name="T22" fmla="*/ 0 w 152"/>
                  <a:gd name="T23" fmla="*/ 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2"/>
                  <a:gd name="T37" fmla="*/ 0 h 48"/>
                  <a:gd name="T38" fmla="*/ 152 w 152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2" h="48">
                    <a:moveTo>
                      <a:pt x="152" y="40"/>
                    </a:moveTo>
                    <a:lnTo>
                      <a:pt x="77" y="36"/>
                    </a:lnTo>
                    <a:lnTo>
                      <a:pt x="73" y="42"/>
                    </a:lnTo>
                    <a:lnTo>
                      <a:pt x="64" y="48"/>
                    </a:lnTo>
                    <a:lnTo>
                      <a:pt x="52" y="31"/>
                    </a:lnTo>
                    <a:lnTo>
                      <a:pt x="45" y="26"/>
                    </a:lnTo>
                    <a:lnTo>
                      <a:pt x="45" y="16"/>
                    </a:lnTo>
                    <a:lnTo>
                      <a:pt x="24" y="12"/>
                    </a:lnTo>
                    <a:lnTo>
                      <a:pt x="16" y="14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090" name="Line 3370"/>
              <p:cNvCxnSpPr>
                <a:cxnSpLocks noChangeShapeType="1"/>
              </p:cNvCxnSpPr>
              <p:nvPr/>
            </p:nvCxnSpPr>
            <p:spPr bwMode="auto">
              <a:xfrm flipV="1">
                <a:off x="3140" y="9024"/>
                <a:ext cx="17" cy="31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091" name="Freeform 3371"/>
              <p:cNvSpPr>
                <a:spLocks/>
              </p:cNvSpPr>
              <p:nvPr/>
            </p:nvSpPr>
            <p:spPr bwMode="auto">
              <a:xfrm>
                <a:off x="3151" y="8909"/>
                <a:ext cx="163" cy="80"/>
              </a:xfrm>
              <a:custGeom>
                <a:avLst/>
                <a:gdLst>
                  <a:gd name="T0" fmla="*/ 0 w 150"/>
                  <a:gd name="T1" fmla="*/ 80 h 73"/>
                  <a:gd name="T2" fmla="*/ 0 w 150"/>
                  <a:gd name="T3" fmla="*/ 80 h 73"/>
                  <a:gd name="T4" fmla="*/ 9 w 150"/>
                  <a:gd name="T5" fmla="*/ 70 h 73"/>
                  <a:gd name="T6" fmla="*/ 9 w 150"/>
                  <a:gd name="T7" fmla="*/ 59 h 73"/>
                  <a:gd name="T8" fmla="*/ 21 w 150"/>
                  <a:gd name="T9" fmla="*/ 46 h 73"/>
                  <a:gd name="T10" fmla="*/ 76 w 150"/>
                  <a:gd name="T11" fmla="*/ 52 h 73"/>
                  <a:gd name="T12" fmla="*/ 92 w 150"/>
                  <a:gd name="T13" fmla="*/ 31 h 73"/>
                  <a:gd name="T14" fmla="*/ 108 w 150"/>
                  <a:gd name="T15" fmla="*/ 19 h 73"/>
                  <a:gd name="T16" fmla="*/ 112 w 150"/>
                  <a:gd name="T17" fmla="*/ 24 h 73"/>
                  <a:gd name="T18" fmla="*/ 155 w 150"/>
                  <a:gd name="T19" fmla="*/ 0 h 73"/>
                  <a:gd name="T20" fmla="*/ 162 w 150"/>
                  <a:gd name="T21" fmla="*/ 1 h 73"/>
                  <a:gd name="T22" fmla="*/ 163 w 150"/>
                  <a:gd name="T23" fmla="*/ 0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0"/>
                  <a:gd name="T37" fmla="*/ 0 h 73"/>
                  <a:gd name="T38" fmla="*/ 150 w 150"/>
                  <a:gd name="T39" fmla="*/ 73 h 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0" h="73">
                    <a:moveTo>
                      <a:pt x="0" y="73"/>
                    </a:moveTo>
                    <a:lnTo>
                      <a:pt x="0" y="73"/>
                    </a:lnTo>
                    <a:lnTo>
                      <a:pt x="8" y="64"/>
                    </a:lnTo>
                    <a:lnTo>
                      <a:pt x="8" y="54"/>
                    </a:lnTo>
                    <a:lnTo>
                      <a:pt x="19" y="42"/>
                    </a:lnTo>
                    <a:lnTo>
                      <a:pt x="70" y="47"/>
                    </a:lnTo>
                    <a:lnTo>
                      <a:pt x="85" y="28"/>
                    </a:lnTo>
                    <a:lnTo>
                      <a:pt x="99" y="17"/>
                    </a:lnTo>
                    <a:lnTo>
                      <a:pt x="103" y="22"/>
                    </a:lnTo>
                    <a:lnTo>
                      <a:pt x="143" y="0"/>
                    </a:lnTo>
                    <a:lnTo>
                      <a:pt x="149" y="1"/>
                    </a:lnTo>
                    <a:lnTo>
                      <a:pt x="15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2" name="Freeform 3372"/>
              <p:cNvSpPr>
                <a:spLocks/>
              </p:cNvSpPr>
              <p:nvPr/>
            </p:nvSpPr>
            <p:spPr bwMode="auto">
              <a:xfrm>
                <a:off x="3300" y="8836"/>
                <a:ext cx="10" cy="27"/>
              </a:xfrm>
              <a:custGeom>
                <a:avLst/>
                <a:gdLst>
                  <a:gd name="T0" fmla="*/ 10 w 9"/>
                  <a:gd name="T1" fmla="*/ 27 h 25"/>
                  <a:gd name="T2" fmla="*/ 10 w 9"/>
                  <a:gd name="T3" fmla="*/ 26 h 25"/>
                  <a:gd name="T4" fmla="*/ 10 w 9"/>
                  <a:gd name="T5" fmla="*/ 18 h 25"/>
                  <a:gd name="T6" fmla="*/ 8 w 9"/>
                  <a:gd name="T7" fmla="*/ 14 h 25"/>
                  <a:gd name="T8" fmla="*/ 9 w 9"/>
                  <a:gd name="T9" fmla="*/ 9 h 25"/>
                  <a:gd name="T10" fmla="*/ 9 w 9"/>
                  <a:gd name="T11" fmla="*/ 5 h 25"/>
                  <a:gd name="T12" fmla="*/ 8 w 9"/>
                  <a:gd name="T13" fmla="*/ 1 h 25"/>
                  <a:gd name="T14" fmla="*/ 0 w 9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25"/>
                  <a:gd name="T26" fmla="*/ 9 w 9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25">
                    <a:moveTo>
                      <a:pt x="9" y="25"/>
                    </a:moveTo>
                    <a:lnTo>
                      <a:pt x="9" y="24"/>
                    </a:lnTo>
                    <a:lnTo>
                      <a:pt x="9" y="17"/>
                    </a:lnTo>
                    <a:lnTo>
                      <a:pt x="7" y="13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3" name="Freeform 3373"/>
              <p:cNvSpPr>
                <a:spLocks/>
              </p:cNvSpPr>
              <p:nvPr/>
            </p:nvSpPr>
            <p:spPr bwMode="auto">
              <a:xfrm>
                <a:off x="3165" y="8690"/>
                <a:ext cx="68" cy="133"/>
              </a:xfrm>
              <a:custGeom>
                <a:avLst/>
                <a:gdLst>
                  <a:gd name="T0" fmla="*/ 68 w 62"/>
                  <a:gd name="T1" fmla="*/ 133 h 121"/>
                  <a:gd name="T2" fmla="*/ 60 w 62"/>
                  <a:gd name="T3" fmla="*/ 126 h 121"/>
                  <a:gd name="T4" fmla="*/ 49 w 62"/>
                  <a:gd name="T5" fmla="*/ 129 h 121"/>
                  <a:gd name="T6" fmla="*/ 41 w 62"/>
                  <a:gd name="T7" fmla="*/ 120 h 121"/>
                  <a:gd name="T8" fmla="*/ 45 w 62"/>
                  <a:gd name="T9" fmla="*/ 115 h 121"/>
                  <a:gd name="T10" fmla="*/ 41 w 62"/>
                  <a:gd name="T11" fmla="*/ 112 h 121"/>
                  <a:gd name="T12" fmla="*/ 35 w 62"/>
                  <a:gd name="T13" fmla="*/ 103 h 121"/>
                  <a:gd name="T14" fmla="*/ 30 w 62"/>
                  <a:gd name="T15" fmla="*/ 100 h 121"/>
                  <a:gd name="T16" fmla="*/ 18 w 62"/>
                  <a:gd name="T17" fmla="*/ 100 h 121"/>
                  <a:gd name="T18" fmla="*/ 9 w 62"/>
                  <a:gd name="T19" fmla="*/ 98 h 121"/>
                  <a:gd name="T20" fmla="*/ 0 w 62"/>
                  <a:gd name="T21" fmla="*/ 93 h 121"/>
                  <a:gd name="T22" fmla="*/ 30 w 62"/>
                  <a:gd name="T23" fmla="*/ 59 h 121"/>
                  <a:gd name="T24" fmla="*/ 32 w 62"/>
                  <a:gd name="T25" fmla="*/ 59 h 121"/>
                  <a:gd name="T26" fmla="*/ 33 w 62"/>
                  <a:gd name="T27" fmla="*/ 55 h 121"/>
                  <a:gd name="T28" fmla="*/ 34 w 62"/>
                  <a:gd name="T29" fmla="*/ 48 h 121"/>
                  <a:gd name="T30" fmla="*/ 33 w 62"/>
                  <a:gd name="T31" fmla="*/ 38 h 121"/>
                  <a:gd name="T32" fmla="*/ 34 w 62"/>
                  <a:gd name="T33" fmla="*/ 22 h 121"/>
                  <a:gd name="T34" fmla="*/ 35 w 62"/>
                  <a:gd name="T35" fmla="*/ 19 h 121"/>
                  <a:gd name="T36" fmla="*/ 37 w 62"/>
                  <a:gd name="T37" fmla="*/ 15 h 121"/>
                  <a:gd name="T38" fmla="*/ 33 w 62"/>
                  <a:gd name="T39" fmla="*/ 11 h 121"/>
                  <a:gd name="T40" fmla="*/ 16 w 62"/>
                  <a:gd name="T41" fmla="*/ 0 h 1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"/>
                  <a:gd name="T64" fmla="*/ 0 h 121"/>
                  <a:gd name="T65" fmla="*/ 62 w 62"/>
                  <a:gd name="T66" fmla="*/ 121 h 1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" h="121">
                    <a:moveTo>
                      <a:pt x="62" y="121"/>
                    </a:moveTo>
                    <a:lnTo>
                      <a:pt x="55" y="115"/>
                    </a:lnTo>
                    <a:lnTo>
                      <a:pt x="45" y="117"/>
                    </a:lnTo>
                    <a:lnTo>
                      <a:pt x="37" y="109"/>
                    </a:lnTo>
                    <a:lnTo>
                      <a:pt x="41" y="105"/>
                    </a:lnTo>
                    <a:lnTo>
                      <a:pt x="37" y="102"/>
                    </a:lnTo>
                    <a:lnTo>
                      <a:pt x="32" y="94"/>
                    </a:lnTo>
                    <a:lnTo>
                      <a:pt x="27" y="91"/>
                    </a:lnTo>
                    <a:lnTo>
                      <a:pt x="16" y="91"/>
                    </a:lnTo>
                    <a:lnTo>
                      <a:pt x="8" y="89"/>
                    </a:lnTo>
                    <a:lnTo>
                      <a:pt x="0" y="85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30" y="50"/>
                    </a:lnTo>
                    <a:lnTo>
                      <a:pt x="31" y="44"/>
                    </a:lnTo>
                    <a:lnTo>
                      <a:pt x="30" y="35"/>
                    </a:lnTo>
                    <a:lnTo>
                      <a:pt x="31" y="20"/>
                    </a:lnTo>
                    <a:lnTo>
                      <a:pt x="32" y="17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15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4" name="Freeform 3374"/>
              <p:cNvSpPr>
                <a:spLocks/>
              </p:cNvSpPr>
              <p:nvPr/>
            </p:nvSpPr>
            <p:spPr bwMode="auto">
              <a:xfrm>
                <a:off x="3098" y="8682"/>
                <a:ext cx="30" cy="10"/>
              </a:xfrm>
              <a:custGeom>
                <a:avLst/>
                <a:gdLst>
                  <a:gd name="T0" fmla="*/ 30 w 27"/>
                  <a:gd name="T1" fmla="*/ 6 h 10"/>
                  <a:gd name="T2" fmla="*/ 9 w 27"/>
                  <a:gd name="T3" fmla="*/ 10 h 10"/>
                  <a:gd name="T4" fmla="*/ 0 w 2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10"/>
                  <a:gd name="T11" fmla="*/ 27 w 2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10">
                    <a:moveTo>
                      <a:pt x="27" y="6"/>
                    </a:moveTo>
                    <a:lnTo>
                      <a:pt x="8" y="10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5" name="Freeform 3375"/>
              <p:cNvSpPr>
                <a:spLocks/>
              </p:cNvSpPr>
              <p:nvPr/>
            </p:nvSpPr>
            <p:spPr bwMode="auto">
              <a:xfrm>
                <a:off x="3032" y="8598"/>
                <a:ext cx="44" cy="104"/>
              </a:xfrm>
              <a:custGeom>
                <a:avLst/>
                <a:gdLst>
                  <a:gd name="T0" fmla="*/ 27 w 40"/>
                  <a:gd name="T1" fmla="*/ 104 h 95"/>
                  <a:gd name="T2" fmla="*/ 23 w 40"/>
                  <a:gd name="T3" fmla="*/ 100 h 95"/>
                  <a:gd name="T4" fmla="*/ 13 w 40"/>
                  <a:gd name="T5" fmla="*/ 95 h 95"/>
                  <a:gd name="T6" fmla="*/ 15 w 40"/>
                  <a:gd name="T7" fmla="*/ 82 h 95"/>
                  <a:gd name="T8" fmla="*/ 23 w 40"/>
                  <a:gd name="T9" fmla="*/ 80 h 95"/>
                  <a:gd name="T10" fmla="*/ 35 w 40"/>
                  <a:gd name="T11" fmla="*/ 86 h 95"/>
                  <a:gd name="T12" fmla="*/ 39 w 40"/>
                  <a:gd name="T13" fmla="*/ 81 h 95"/>
                  <a:gd name="T14" fmla="*/ 30 w 40"/>
                  <a:gd name="T15" fmla="*/ 55 h 95"/>
                  <a:gd name="T16" fmla="*/ 44 w 40"/>
                  <a:gd name="T17" fmla="*/ 53 h 95"/>
                  <a:gd name="T18" fmla="*/ 44 w 40"/>
                  <a:gd name="T19" fmla="*/ 22 h 95"/>
                  <a:gd name="T20" fmla="*/ 32 w 40"/>
                  <a:gd name="T21" fmla="*/ 9 h 95"/>
                  <a:gd name="T22" fmla="*/ 32 w 40"/>
                  <a:gd name="T23" fmla="*/ 2 h 95"/>
                  <a:gd name="T24" fmla="*/ 32 w 40"/>
                  <a:gd name="T25" fmla="*/ 0 h 95"/>
                  <a:gd name="T26" fmla="*/ 27 w 40"/>
                  <a:gd name="T27" fmla="*/ 2 h 95"/>
                  <a:gd name="T28" fmla="*/ 15 w 40"/>
                  <a:gd name="T29" fmla="*/ 13 h 95"/>
                  <a:gd name="T30" fmla="*/ 18 w 40"/>
                  <a:gd name="T31" fmla="*/ 15 h 95"/>
                  <a:gd name="T32" fmla="*/ 9 w 40"/>
                  <a:gd name="T33" fmla="*/ 30 h 95"/>
                  <a:gd name="T34" fmla="*/ 0 w 40"/>
                  <a:gd name="T35" fmla="*/ 22 h 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95"/>
                  <a:gd name="T56" fmla="*/ 40 w 40"/>
                  <a:gd name="T57" fmla="*/ 95 h 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95">
                    <a:moveTo>
                      <a:pt x="25" y="95"/>
                    </a:moveTo>
                    <a:lnTo>
                      <a:pt x="21" y="91"/>
                    </a:lnTo>
                    <a:lnTo>
                      <a:pt x="12" y="87"/>
                    </a:lnTo>
                    <a:lnTo>
                      <a:pt x="14" y="75"/>
                    </a:lnTo>
                    <a:lnTo>
                      <a:pt x="21" y="73"/>
                    </a:lnTo>
                    <a:lnTo>
                      <a:pt x="32" y="79"/>
                    </a:lnTo>
                    <a:lnTo>
                      <a:pt x="35" y="74"/>
                    </a:lnTo>
                    <a:lnTo>
                      <a:pt x="27" y="50"/>
                    </a:lnTo>
                    <a:lnTo>
                      <a:pt x="40" y="48"/>
                    </a:lnTo>
                    <a:lnTo>
                      <a:pt x="40" y="20"/>
                    </a:lnTo>
                    <a:lnTo>
                      <a:pt x="29" y="8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14" y="12"/>
                    </a:lnTo>
                    <a:lnTo>
                      <a:pt x="16" y="14"/>
                    </a:lnTo>
                    <a:lnTo>
                      <a:pt x="8" y="27"/>
                    </a:lnTo>
                    <a:lnTo>
                      <a:pt x="0" y="2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6" name="Freeform 3376"/>
              <p:cNvSpPr>
                <a:spLocks/>
              </p:cNvSpPr>
              <p:nvPr/>
            </p:nvSpPr>
            <p:spPr bwMode="auto">
              <a:xfrm>
                <a:off x="3005" y="8570"/>
                <a:ext cx="12" cy="21"/>
              </a:xfrm>
              <a:custGeom>
                <a:avLst/>
                <a:gdLst>
                  <a:gd name="T0" fmla="*/ 0 w 11"/>
                  <a:gd name="T1" fmla="*/ 21 h 19"/>
                  <a:gd name="T2" fmla="*/ 0 w 11"/>
                  <a:gd name="T3" fmla="*/ 20 h 19"/>
                  <a:gd name="T4" fmla="*/ 12 w 11"/>
                  <a:gd name="T5" fmla="*/ 13 h 19"/>
                  <a:gd name="T6" fmla="*/ 10 w 11"/>
                  <a:gd name="T7" fmla="*/ 9 h 19"/>
                  <a:gd name="T8" fmla="*/ 9 w 11"/>
                  <a:gd name="T9" fmla="*/ 3 h 19"/>
                  <a:gd name="T10" fmla="*/ 0 w 11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9"/>
                  <a:gd name="T20" fmla="*/ 11 w 11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9">
                    <a:moveTo>
                      <a:pt x="0" y="19"/>
                    </a:moveTo>
                    <a:lnTo>
                      <a:pt x="0" y="18"/>
                    </a:lnTo>
                    <a:lnTo>
                      <a:pt x="11" y="12"/>
                    </a:lnTo>
                    <a:lnTo>
                      <a:pt x="9" y="8"/>
                    </a:lnTo>
                    <a:lnTo>
                      <a:pt x="8" y="3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7" name="Freeform 3377"/>
              <p:cNvSpPr>
                <a:spLocks/>
              </p:cNvSpPr>
              <p:nvPr/>
            </p:nvSpPr>
            <p:spPr bwMode="auto">
              <a:xfrm>
                <a:off x="3038" y="8482"/>
                <a:ext cx="120" cy="84"/>
              </a:xfrm>
              <a:custGeom>
                <a:avLst/>
                <a:gdLst>
                  <a:gd name="T0" fmla="*/ 0 w 110"/>
                  <a:gd name="T1" fmla="*/ 78 h 76"/>
                  <a:gd name="T2" fmla="*/ 21 w 110"/>
                  <a:gd name="T3" fmla="*/ 84 h 76"/>
                  <a:gd name="T4" fmla="*/ 34 w 110"/>
                  <a:gd name="T5" fmla="*/ 73 h 76"/>
                  <a:gd name="T6" fmla="*/ 44 w 110"/>
                  <a:gd name="T7" fmla="*/ 67 h 76"/>
                  <a:gd name="T8" fmla="*/ 38 w 110"/>
                  <a:gd name="T9" fmla="*/ 59 h 76"/>
                  <a:gd name="T10" fmla="*/ 36 w 110"/>
                  <a:gd name="T11" fmla="*/ 52 h 76"/>
                  <a:gd name="T12" fmla="*/ 35 w 110"/>
                  <a:gd name="T13" fmla="*/ 46 h 76"/>
                  <a:gd name="T14" fmla="*/ 37 w 110"/>
                  <a:gd name="T15" fmla="*/ 43 h 76"/>
                  <a:gd name="T16" fmla="*/ 63 w 110"/>
                  <a:gd name="T17" fmla="*/ 42 h 76"/>
                  <a:gd name="T18" fmla="*/ 77 w 110"/>
                  <a:gd name="T19" fmla="*/ 30 h 76"/>
                  <a:gd name="T20" fmla="*/ 94 w 110"/>
                  <a:gd name="T21" fmla="*/ 45 h 76"/>
                  <a:gd name="T22" fmla="*/ 120 w 110"/>
                  <a:gd name="T23" fmla="*/ 28 h 76"/>
                  <a:gd name="T24" fmla="*/ 117 w 110"/>
                  <a:gd name="T25" fmla="*/ 21 h 76"/>
                  <a:gd name="T26" fmla="*/ 108 w 110"/>
                  <a:gd name="T27" fmla="*/ 14 h 76"/>
                  <a:gd name="T28" fmla="*/ 100 w 110"/>
                  <a:gd name="T29" fmla="*/ 0 h 7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0"/>
                  <a:gd name="T46" fmla="*/ 0 h 76"/>
                  <a:gd name="T47" fmla="*/ 110 w 110"/>
                  <a:gd name="T48" fmla="*/ 76 h 7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0" h="76">
                    <a:moveTo>
                      <a:pt x="0" y="71"/>
                    </a:moveTo>
                    <a:lnTo>
                      <a:pt x="19" y="76"/>
                    </a:lnTo>
                    <a:lnTo>
                      <a:pt x="31" y="66"/>
                    </a:lnTo>
                    <a:lnTo>
                      <a:pt x="40" y="61"/>
                    </a:lnTo>
                    <a:lnTo>
                      <a:pt x="35" y="53"/>
                    </a:lnTo>
                    <a:lnTo>
                      <a:pt x="33" y="47"/>
                    </a:lnTo>
                    <a:lnTo>
                      <a:pt x="32" y="42"/>
                    </a:lnTo>
                    <a:lnTo>
                      <a:pt x="34" y="39"/>
                    </a:lnTo>
                    <a:lnTo>
                      <a:pt x="58" y="38"/>
                    </a:lnTo>
                    <a:lnTo>
                      <a:pt x="71" y="27"/>
                    </a:lnTo>
                    <a:lnTo>
                      <a:pt x="86" y="41"/>
                    </a:lnTo>
                    <a:lnTo>
                      <a:pt x="110" y="25"/>
                    </a:lnTo>
                    <a:lnTo>
                      <a:pt x="107" y="19"/>
                    </a:lnTo>
                    <a:lnTo>
                      <a:pt x="99" y="13"/>
                    </a:lnTo>
                    <a:lnTo>
                      <a:pt x="92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8" name="Freeform 3378"/>
              <p:cNvSpPr>
                <a:spLocks/>
              </p:cNvSpPr>
              <p:nvPr/>
            </p:nvSpPr>
            <p:spPr bwMode="auto">
              <a:xfrm>
                <a:off x="3076" y="8440"/>
                <a:ext cx="15" cy="10"/>
              </a:xfrm>
              <a:custGeom>
                <a:avLst/>
                <a:gdLst>
                  <a:gd name="T0" fmla="*/ 8 w 14"/>
                  <a:gd name="T1" fmla="*/ 10 h 9"/>
                  <a:gd name="T2" fmla="*/ 0 w 14"/>
                  <a:gd name="T3" fmla="*/ 8 h 9"/>
                  <a:gd name="T4" fmla="*/ 1 w 14"/>
                  <a:gd name="T5" fmla="*/ 1 h 9"/>
                  <a:gd name="T6" fmla="*/ 4 w 14"/>
                  <a:gd name="T7" fmla="*/ 1 h 9"/>
                  <a:gd name="T8" fmla="*/ 6 w 14"/>
                  <a:gd name="T9" fmla="*/ 0 h 9"/>
                  <a:gd name="T10" fmla="*/ 9 w 14"/>
                  <a:gd name="T11" fmla="*/ 4 h 9"/>
                  <a:gd name="T12" fmla="*/ 11 w 14"/>
                  <a:gd name="T13" fmla="*/ 4 h 9"/>
                  <a:gd name="T14" fmla="*/ 12 w 14"/>
                  <a:gd name="T15" fmla="*/ 2 h 9"/>
                  <a:gd name="T16" fmla="*/ 13 w 14"/>
                  <a:gd name="T17" fmla="*/ 4 h 9"/>
                  <a:gd name="T18" fmla="*/ 15 w 14"/>
                  <a:gd name="T19" fmla="*/ 4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9"/>
                  <a:gd name="T32" fmla="*/ 14 w 14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9">
                    <a:moveTo>
                      <a:pt x="7" y="9"/>
                    </a:moveTo>
                    <a:lnTo>
                      <a:pt x="0" y="7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4" y="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99" name="Freeform 3379"/>
              <p:cNvSpPr>
                <a:spLocks/>
              </p:cNvSpPr>
              <p:nvPr/>
            </p:nvSpPr>
            <p:spPr bwMode="auto">
              <a:xfrm>
                <a:off x="3088" y="8301"/>
                <a:ext cx="111" cy="74"/>
              </a:xfrm>
              <a:custGeom>
                <a:avLst/>
                <a:gdLst>
                  <a:gd name="T0" fmla="*/ 0 w 102"/>
                  <a:gd name="T1" fmla="*/ 74 h 68"/>
                  <a:gd name="T2" fmla="*/ 22 w 102"/>
                  <a:gd name="T3" fmla="*/ 64 h 68"/>
                  <a:gd name="T4" fmla="*/ 34 w 102"/>
                  <a:gd name="T5" fmla="*/ 60 h 68"/>
                  <a:gd name="T6" fmla="*/ 34 w 102"/>
                  <a:gd name="T7" fmla="*/ 57 h 68"/>
                  <a:gd name="T8" fmla="*/ 34 w 102"/>
                  <a:gd name="T9" fmla="*/ 54 h 68"/>
                  <a:gd name="T10" fmla="*/ 30 w 102"/>
                  <a:gd name="T11" fmla="*/ 52 h 68"/>
                  <a:gd name="T12" fmla="*/ 33 w 102"/>
                  <a:gd name="T13" fmla="*/ 49 h 68"/>
                  <a:gd name="T14" fmla="*/ 36 w 102"/>
                  <a:gd name="T15" fmla="*/ 51 h 68"/>
                  <a:gd name="T16" fmla="*/ 39 w 102"/>
                  <a:gd name="T17" fmla="*/ 50 h 68"/>
                  <a:gd name="T18" fmla="*/ 47 w 102"/>
                  <a:gd name="T19" fmla="*/ 45 h 68"/>
                  <a:gd name="T20" fmla="*/ 50 w 102"/>
                  <a:gd name="T21" fmla="*/ 42 h 68"/>
                  <a:gd name="T22" fmla="*/ 56 w 102"/>
                  <a:gd name="T23" fmla="*/ 42 h 68"/>
                  <a:gd name="T24" fmla="*/ 59 w 102"/>
                  <a:gd name="T25" fmla="*/ 41 h 68"/>
                  <a:gd name="T26" fmla="*/ 60 w 102"/>
                  <a:gd name="T27" fmla="*/ 38 h 68"/>
                  <a:gd name="T28" fmla="*/ 54 w 102"/>
                  <a:gd name="T29" fmla="*/ 33 h 68"/>
                  <a:gd name="T30" fmla="*/ 56 w 102"/>
                  <a:gd name="T31" fmla="*/ 32 h 68"/>
                  <a:gd name="T32" fmla="*/ 58 w 102"/>
                  <a:gd name="T33" fmla="*/ 30 h 68"/>
                  <a:gd name="T34" fmla="*/ 61 w 102"/>
                  <a:gd name="T35" fmla="*/ 25 h 68"/>
                  <a:gd name="T36" fmla="*/ 70 w 102"/>
                  <a:gd name="T37" fmla="*/ 24 h 68"/>
                  <a:gd name="T38" fmla="*/ 72 w 102"/>
                  <a:gd name="T39" fmla="*/ 22 h 68"/>
                  <a:gd name="T40" fmla="*/ 79 w 102"/>
                  <a:gd name="T41" fmla="*/ 29 h 68"/>
                  <a:gd name="T42" fmla="*/ 82 w 102"/>
                  <a:gd name="T43" fmla="*/ 30 h 68"/>
                  <a:gd name="T44" fmla="*/ 88 w 102"/>
                  <a:gd name="T45" fmla="*/ 30 h 68"/>
                  <a:gd name="T46" fmla="*/ 95 w 102"/>
                  <a:gd name="T47" fmla="*/ 34 h 68"/>
                  <a:gd name="T48" fmla="*/ 106 w 102"/>
                  <a:gd name="T49" fmla="*/ 32 h 68"/>
                  <a:gd name="T50" fmla="*/ 108 w 102"/>
                  <a:gd name="T51" fmla="*/ 30 h 68"/>
                  <a:gd name="T52" fmla="*/ 110 w 102"/>
                  <a:gd name="T53" fmla="*/ 24 h 68"/>
                  <a:gd name="T54" fmla="*/ 102 w 102"/>
                  <a:gd name="T55" fmla="*/ 22 h 68"/>
                  <a:gd name="T56" fmla="*/ 102 w 102"/>
                  <a:gd name="T57" fmla="*/ 16 h 68"/>
                  <a:gd name="T58" fmla="*/ 103 w 102"/>
                  <a:gd name="T59" fmla="*/ 12 h 68"/>
                  <a:gd name="T60" fmla="*/ 109 w 102"/>
                  <a:gd name="T61" fmla="*/ 12 h 68"/>
                  <a:gd name="T62" fmla="*/ 111 w 102"/>
                  <a:gd name="T63" fmla="*/ 9 h 68"/>
                  <a:gd name="T64" fmla="*/ 111 w 102"/>
                  <a:gd name="T65" fmla="*/ 5 h 68"/>
                  <a:gd name="T66" fmla="*/ 94 w 102"/>
                  <a:gd name="T67" fmla="*/ 0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2"/>
                  <a:gd name="T103" fmla="*/ 0 h 68"/>
                  <a:gd name="T104" fmla="*/ 102 w 102"/>
                  <a:gd name="T105" fmla="*/ 68 h 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2" h="68">
                    <a:moveTo>
                      <a:pt x="0" y="68"/>
                    </a:moveTo>
                    <a:lnTo>
                      <a:pt x="20" y="59"/>
                    </a:lnTo>
                    <a:lnTo>
                      <a:pt x="31" y="55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28" y="48"/>
                    </a:lnTo>
                    <a:lnTo>
                      <a:pt x="30" y="45"/>
                    </a:lnTo>
                    <a:lnTo>
                      <a:pt x="33" y="47"/>
                    </a:lnTo>
                    <a:lnTo>
                      <a:pt x="36" y="46"/>
                    </a:lnTo>
                    <a:lnTo>
                      <a:pt x="43" y="41"/>
                    </a:lnTo>
                    <a:lnTo>
                      <a:pt x="46" y="39"/>
                    </a:lnTo>
                    <a:lnTo>
                      <a:pt x="51" y="39"/>
                    </a:lnTo>
                    <a:lnTo>
                      <a:pt x="54" y="38"/>
                    </a:lnTo>
                    <a:lnTo>
                      <a:pt x="55" y="35"/>
                    </a:lnTo>
                    <a:lnTo>
                      <a:pt x="50" y="30"/>
                    </a:lnTo>
                    <a:lnTo>
                      <a:pt x="51" y="29"/>
                    </a:lnTo>
                    <a:lnTo>
                      <a:pt x="53" y="28"/>
                    </a:lnTo>
                    <a:lnTo>
                      <a:pt x="56" y="23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73" y="27"/>
                    </a:lnTo>
                    <a:lnTo>
                      <a:pt x="75" y="28"/>
                    </a:lnTo>
                    <a:lnTo>
                      <a:pt x="81" y="28"/>
                    </a:lnTo>
                    <a:lnTo>
                      <a:pt x="87" y="31"/>
                    </a:lnTo>
                    <a:lnTo>
                      <a:pt x="97" y="29"/>
                    </a:lnTo>
                    <a:lnTo>
                      <a:pt x="99" y="28"/>
                    </a:lnTo>
                    <a:lnTo>
                      <a:pt x="101" y="22"/>
                    </a:lnTo>
                    <a:lnTo>
                      <a:pt x="94" y="20"/>
                    </a:lnTo>
                    <a:lnTo>
                      <a:pt x="94" y="15"/>
                    </a:lnTo>
                    <a:lnTo>
                      <a:pt x="95" y="11"/>
                    </a:lnTo>
                    <a:lnTo>
                      <a:pt x="100" y="11"/>
                    </a:lnTo>
                    <a:lnTo>
                      <a:pt x="102" y="8"/>
                    </a:lnTo>
                    <a:lnTo>
                      <a:pt x="102" y="5"/>
                    </a:lnTo>
                    <a:lnTo>
                      <a:pt x="86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0" name="Freeform 3380"/>
              <p:cNvSpPr>
                <a:spLocks/>
              </p:cNvSpPr>
              <p:nvPr/>
            </p:nvSpPr>
            <p:spPr bwMode="auto">
              <a:xfrm>
                <a:off x="3154" y="8241"/>
                <a:ext cx="23" cy="13"/>
              </a:xfrm>
              <a:custGeom>
                <a:avLst/>
                <a:gdLst>
                  <a:gd name="T0" fmla="*/ 0 w 21"/>
                  <a:gd name="T1" fmla="*/ 7 h 12"/>
                  <a:gd name="T2" fmla="*/ 13 w 21"/>
                  <a:gd name="T3" fmla="*/ 0 h 12"/>
                  <a:gd name="T4" fmla="*/ 13 w 21"/>
                  <a:gd name="T5" fmla="*/ 11 h 12"/>
                  <a:gd name="T6" fmla="*/ 23 w 21"/>
                  <a:gd name="T7" fmla="*/ 13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2"/>
                  <a:gd name="T14" fmla="*/ 21 w 2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2">
                    <a:moveTo>
                      <a:pt x="0" y="6"/>
                    </a:moveTo>
                    <a:lnTo>
                      <a:pt x="12" y="0"/>
                    </a:lnTo>
                    <a:lnTo>
                      <a:pt x="12" y="10"/>
                    </a:lnTo>
                    <a:lnTo>
                      <a:pt x="21" y="12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1" name="Freeform 3381"/>
              <p:cNvSpPr>
                <a:spLocks/>
              </p:cNvSpPr>
              <p:nvPr/>
            </p:nvSpPr>
            <p:spPr bwMode="auto">
              <a:xfrm>
                <a:off x="3168" y="8037"/>
                <a:ext cx="36" cy="155"/>
              </a:xfrm>
              <a:custGeom>
                <a:avLst/>
                <a:gdLst>
                  <a:gd name="T0" fmla="*/ 28 w 33"/>
                  <a:gd name="T1" fmla="*/ 155 h 142"/>
                  <a:gd name="T2" fmla="*/ 28 w 33"/>
                  <a:gd name="T3" fmla="*/ 153 h 142"/>
                  <a:gd name="T4" fmla="*/ 36 w 33"/>
                  <a:gd name="T5" fmla="*/ 143 h 142"/>
                  <a:gd name="T6" fmla="*/ 31 w 33"/>
                  <a:gd name="T7" fmla="*/ 136 h 142"/>
                  <a:gd name="T8" fmla="*/ 31 w 33"/>
                  <a:gd name="T9" fmla="*/ 132 h 142"/>
                  <a:gd name="T10" fmla="*/ 32 w 33"/>
                  <a:gd name="T11" fmla="*/ 126 h 142"/>
                  <a:gd name="T12" fmla="*/ 31 w 33"/>
                  <a:gd name="T13" fmla="*/ 109 h 142"/>
                  <a:gd name="T14" fmla="*/ 32 w 33"/>
                  <a:gd name="T15" fmla="*/ 108 h 142"/>
                  <a:gd name="T16" fmla="*/ 23 w 33"/>
                  <a:gd name="T17" fmla="*/ 108 h 142"/>
                  <a:gd name="T18" fmla="*/ 8 w 33"/>
                  <a:gd name="T19" fmla="*/ 83 h 142"/>
                  <a:gd name="T20" fmla="*/ 0 w 33"/>
                  <a:gd name="T21" fmla="*/ 70 h 142"/>
                  <a:gd name="T22" fmla="*/ 19 w 33"/>
                  <a:gd name="T23" fmla="*/ 58 h 142"/>
                  <a:gd name="T24" fmla="*/ 14 w 33"/>
                  <a:gd name="T25" fmla="*/ 48 h 142"/>
                  <a:gd name="T26" fmla="*/ 20 w 33"/>
                  <a:gd name="T27" fmla="*/ 34 h 142"/>
                  <a:gd name="T28" fmla="*/ 13 w 33"/>
                  <a:gd name="T29" fmla="*/ 32 h 142"/>
                  <a:gd name="T30" fmla="*/ 14 w 33"/>
                  <a:gd name="T31" fmla="*/ 29 h 142"/>
                  <a:gd name="T32" fmla="*/ 14 w 33"/>
                  <a:gd name="T33" fmla="*/ 26 h 142"/>
                  <a:gd name="T34" fmla="*/ 15 w 33"/>
                  <a:gd name="T35" fmla="*/ 25 h 142"/>
                  <a:gd name="T36" fmla="*/ 19 w 33"/>
                  <a:gd name="T37" fmla="*/ 24 h 142"/>
                  <a:gd name="T38" fmla="*/ 22 w 33"/>
                  <a:gd name="T39" fmla="*/ 25 h 142"/>
                  <a:gd name="T40" fmla="*/ 22 w 33"/>
                  <a:gd name="T41" fmla="*/ 19 h 142"/>
                  <a:gd name="T42" fmla="*/ 26 w 33"/>
                  <a:gd name="T43" fmla="*/ 19 h 142"/>
                  <a:gd name="T44" fmla="*/ 26 w 33"/>
                  <a:gd name="T45" fmla="*/ 11 h 142"/>
                  <a:gd name="T46" fmla="*/ 22 w 33"/>
                  <a:gd name="T47" fmla="*/ 2 h 142"/>
                  <a:gd name="T48" fmla="*/ 16 w 33"/>
                  <a:gd name="T49" fmla="*/ 1 h 142"/>
                  <a:gd name="T50" fmla="*/ 16 w 33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"/>
                  <a:gd name="T79" fmla="*/ 0 h 142"/>
                  <a:gd name="T80" fmla="*/ 33 w 33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" h="142">
                    <a:moveTo>
                      <a:pt x="26" y="142"/>
                    </a:moveTo>
                    <a:lnTo>
                      <a:pt x="26" y="140"/>
                    </a:lnTo>
                    <a:lnTo>
                      <a:pt x="33" y="131"/>
                    </a:lnTo>
                    <a:lnTo>
                      <a:pt x="28" y="125"/>
                    </a:lnTo>
                    <a:lnTo>
                      <a:pt x="28" y="121"/>
                    </a:lnTo>
                    <a:lnTo>
                      <a:pt x="29" y="115"/>
                    </a:lnTo>
                    <a:lnTo>
                      <a:pt x="28" y="100"/>
                    </a:lnTo>
                    <a:lnTo>
                      <a:pt x="29" y="99"/>
                    </a:lnTo>
                    <a:lnTo>
                      <a:pt x="21" y="99"/>
                    </a:lnTo>
                    <a:lnTo>
                      <a:pt x="7" y="76"/>
                    </a:lnTo>
                    <a:lnTo>
                      <a:pt x="0" y="64"/>
                    </a:lnTo>
                    <a:lnTo>
                      <a:pt x="17" y="53"/>
                    </a:lnTo>
                    <a:lnTo>
                      <a:pt x="13" y="44"/>
                    </a:lnTo>
                    <a:lnTo>
                      <a:pt x="18" y="31"/>
                    </a:lnTo>
                    <a:lnTo>
                      <a:pt x="12" y="29"/>
                    </a:lnTo>
                    <a:lnTo>
                      <a:pt x="13" y="27"/>
                    </a:lnTo>
                    <a:lnTo>
                      <a:pt x="13" y="24"/>
                    </a:lnTo>
                    <a:lnTo>
                      <a:pt x="14" y="23"/>
                    </a:lnTo>
                    <a:lnTo>
                      <a:pt x="17" y="22"/>
                    </a:lnTo>
                    <a:lnTo>
                      <a:pt x="20" y="23"/>
                    </a:lnTo>
                    <a:lnTo>
                      <a:pt x="20" y="17"/>
                    </a:lnTo>
                    <a:lnTo>
                      <a:pt x="24" y="17"/>
                    </a:lnTo>
                    <a:lnTo>
                      <a:pt x="24" y="10"/>
                    </a:lnTo>
                    <a:lnTo>
                      <a:pt x="20" y="2"/>
                    </a:lnTo>
                    <a:lnTo>
                      <a:pt x="15" y="1"/>
                    </a:lnTo>
                    <a:lnTo>
                      <a:pt x="15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2" name="Freeform 3382"/>
              <p:cNvSpPr>
                <a:spLocks/>
              </p:cNvSpPr>
              <p:nvPr/>
            </p:nvSpPr>
            <p:spPr bwMode="auto">
              <a:xfrm>
                <a:off x="3170" y="7950"/>
                <a:ext cx="22" cy="26"/>
              </a:xfrm>
              <a:custGeom>
                <a:avLst/>
                <a:gdLst>
                  <a:gd name="T0" fmla="*/ 21 w 20"/>
                  <a:gd name="T1" fmla="*/ 26 h 24"/>
                  <a:gd name="T2" fmla="*/ 22 w 20"/>
                  <a:gd name="T3" fmla="*/ 25 h 24"/>
                  <a:gd name="T4" fmla="*/ 18 w 20"/>
                  <a:gd name="T5" fmla="*/ 22 h 24"/>
                  <a:gd name="T6" fmla="*/ 13 w 20"/>
                  <a:gd name="T7" fmla="*/ 17 h 24"/>
                  <a:gd name="T8" fmla="*/ 0 w 2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4"/>
                  <a:gd name="T17" fmla="*/ 20 w 2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4">
                    <a:moveTo>
                      <a:pt x="19" y="24"/>
                    </a:moveTo>
                    <a:lnTo>
                      <a:pt x="20" y="23"/>
                    </a:lnTo>
                    <a:lnTo>
                      <a:pt x="16" y="20"/>
                    </a:lnTo>
                    <a:lnTo>
                      <a:pt x="12" y="16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3" name="Freeform 3383"/>
              <p:cNvSpPr>
                <a:spLocks/>
              </p:cNvSpPr>
              <p:nvPr/>
            </p:nvSpPr>
            <p:spPr bwMode="auto">
              <a:xfrm>
                <a:off x="3138" y="7725"/>
                <a:ext cx="64" cy="162"/>
              </a:xfrm>
              <a:custGeom>
                <a:avLst/>
                <a:gdLst>
                  <a:gd name="T0" fmla="*/ 8 w 59"/>
                  <a:gd name="T1" fmla="*/ 162 h 148"/>
                  <a:gd name="T2" fmla="*/ 8 w 59"/>
                  <a:gd name="T3" fmla="*/ 154 h 148"/>
                  <a:gd name="T4" fmla="*/ 20 w 59"/>
                  <a:gd name="T5" fmla="*/ 139 h 148"/>
                  <a:gd name="T6" fmla="*/ 21 w 59"/>
                  <a:gd name="T7" fmla="*/ 131 h 148"/>
                  <a:gd name="T8" fmla="*/ 28 w 59"/>
                  <a:gd name="T9" fmla="*/ 117 h 148"/>
                  <a:gd name="T10" fmla="*/ 35 w 59"/>
                  <a:gd name="T11" fmla="*/ 105 h 148"/>
                  <a:gd name="T12" fmla="*/ 42 w 59"/>
                  <a:gd name="T13" fmla="*/ 92 h 148"/>
                  <a:gd name="T14" fmla="*/ 56 w 59"/>
                  <a:gd name="T15" fmla="*/ 77 h 148"/>
                  <a:gd name="T16" fmla="*/ 60 w 59"/>
                  <a:gd name="T17" fmla="*/ 79 h 148"/>
                  <a:gd name="T18" fmla="*/ 64 w 59"/>
                  <a:gd name="T19" fmla="*/ 78 h 148"/>
                  <a:gd name="T20" fmla="*/ 57 w 59"/>
                  <a:gd name="T21" fmla="*/ 70 h 148"/>
                  <a:gd name="T22" fmla="*/ 44 w 59"/>
                  <a:gd name="T23" fmla="*/ 55 h 148"/>
                  <a:gd name="T24" fmla="*/ 29 w 59"/>
                  <a:gd name="T25" fmla="*/ 37 h 148"/>
                  <a:gd name="T26" fmla="*/ 0 w 59"/>
                  <a:gd name="T27" fmla="*/ 2 h 148"/>
                  <a:gd name="T28" fmla="*/ 0 w 59"/>
                  <a:gd name="T29" fmla="*/ 0 h 1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9"/>
                  <a:gd name="T46" fmla="*/ 0 h 148"/>
                  <a:gd name="T47" fmla="*/ 59 w 59"/>
                  <a:gd name="T48" fmla="*/ 148 h 1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9" h="148">
                    <a:moveTo>
                      <a:pt x="7" y="148"/>
                    </a:moveTo>
                    <a:lnTo>
                      <a:pt x="7" y="141"/>
                    </a:lnTo>
                    <a:lnTo>
                      <a:pt x="18" y="127"/>
                    </a:lnTo>
                    <a:lnTo>
                      <a:pt x="19" y="120"/>
                    </a:lnTo>
                    <a:lnTo>
                      <a:pt x="26" y="107"/>
                    </a:lnTo>
                    <a:lnTo>
                      <a:pt x="32" y="96"/>
                    </a:lnTo>
                    <a:lnTo>
                      <a:pt x="39" y="84"/>
                    </a:lnTo>
                    <a:lnTo>
                      <a:pt x="52" y="70"/>
                    </a:lnTo>
                    <a:lnTo>
                      <a:pt x="55" y="72"/>
                    </a:lnTo>
                    <a:lnTo>
                      <a:pt x="59" y="71"/>
                    </a:lnTo>
                    <a:lnTo>
                      <a:pt x="53" y="64"/>
                    </a:lnTo>
                    <a:lnTo>
                      <a:pt x="41" y="50"/>
                    </a:lnTo>
                    <a:lnTo>
                      <a:pt x="27" y="3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4" name="Freeform 3384"/>
              <p:cNvSpPr>
                <a:spLocks/>
              </p:cNvSpPr>
              <p:nvPr/>
            </p:nvSpPr>
            <p:spPr bwMode="auto">
              <a:xfrm>
                <a:off x="3093" y="7633"/>
                <a:ext cx="20" cy="30"/>
              </a:xfrm>
              <a:custGeom>
                <a:avLst/>
                <a:gdLst>
                  <a:gd name="T0" fmla="*/ 20 w 18"/>
                  <a:gd name="T1" fmla="*/ 30 h 27"/>
                  <a:gd name="T2" fmla="*/ 2 w 18"/>
                  <a:gd name="T3" fmla="*/ 3 h 27"/>
                  <a:gd name="T4" fmla="*/ 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8" y="27"/>
                    </a:move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5" name="Freeform 3385"/>
              <p:cNvSpPr>
                <a:spLocks/>
              </p:cNvSpPr>
              <p:nvPr/>
            </p:nvSpPr>
            <p:spPr bwMode="auto">
              <a:xfrm>
                <a:off x="2993" y="7401"/>
                <a:ext cx="62" cy="174"/>
              </a:xfrm>
              <a:custGeom>
                <a:avLst/>
                <a:gdLst>
                  <a:gd name="T0" fmla="*/ 62 w 57"/>
                  <a:gd name="T1" fmla="*/ 174 h 159"/>
                  <a:gd name="T2" fmla="*/ 55 w 57"/>
                  <a:gd name="T3" fmla="*/ 162 h 159"/>
                  <a:gd name="T4" fmla="*/ 44 w 57"/>
                  <a:gd name="T5" fmla="*/ 146 h 159"/>
                  <a:gd name="T6" fmla="*/ 39 w 57"/>
                  <a:gd name="T7" fmla="*/ 143 h 159"/>
                  <a:gd name="T8" fmla="*/ 33 w 57"/>
                  <a:gd name="T9" fmla="*/ 141 h 159"/>
                  <a:gd name="T10" fmla="*/ 24 w 57"/>
                  <a:gd name="T11" fmla="*/ 142 h 159"/>
                  <a:gd name="T12" fmla="*/ 13 w 57"/>
                  <a:gd name="T13" fmla="*/ 130 h 159"/>
                  <a:gd name="T14" fmla="*/ 9 w 57"/>
                  <a:gd name="T15" fmla="*/ 118 h 159"/>
                  <a:gd name="T16" fmla="*/ 4 w 57"/>
                  <a:gd name="T17" fmla="*/ 103 h 159"/>
                  <a:gd name="T18" fmla="*/ 0 w 57"/>
                  <a:gd name="T19" fmla="*/ 82 h 159"/>
                  <a:gd name="T20" fmla="*/ 5 w 57"/>
                  <a:gd name="T21" fmla="*/ 73 h 159"/>
                  <a:gd name="T22" fmla="*/ 13 w 57"/>
                  <a:gd name="T23" fmla="*/ 62 h 159"/>
                  <a:gd name="T24" fmla="*/ 15 w 57"/>
                  <a:gd name="T25" fmla="*/ 50 h 159"/>
                  <a:gd name="T26" fmla="*/ 15 w 57"/>
                  <a:gd name="T27" fmla="*/ 44 h 159"/>
                  <a:gd name="T28" fmla="*/ 8 w 57"/>
                  <a:gd name="T29" fmla="*/ 32 h 159"/>
                  <a:gd name="T30" fmla="*/ 11 w 57"/>
                  <a:gd name="T31" fmla="*/ 24 h 159"/>
                  <a:gd name="T32" fmla="*/ 14 w 57"/>
                  <a:gd name="T33" fmla="*/ 0 h 1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59"/>
                  <a:gd name="T53" fmla="*/ 57 w 57"/>
                  <a:gd name="T54" fmla="*/ 159 h 1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59">
                    <a:moveTo>
                      <a:pt x="57" y="159"/>
                    </a:moveTo>
                    <a:lnTo>
                      <a:pt x="51" y="148"/>
                    </a:lnTo>
                    <a:lnTo>
                      <a:pt x="40" y="133"/>
                    </a:lnTo>
                    <a:lnTo>
                      <a:pt x="36" y="131"/>
                    </a:lnTo>
                    <a:lnTo>
                      <a:pt x="30" y="129"/>
                    </a:lnTo>
                    <a:lnTo>
                      <a:pt x="22" y="130"/>
                    </a:lnTo>
                    <a:lnTo>
                      <a:pt x="12" y="119"/>
                    </a:lnTo>
                    <a:lnTo>
                      <a:pt x="8" y="108"/>
                    </a:lnTo>
                    <a:lnTo>
                      <a:pt x="4" y="94"/>
                    </a:lnTo>
                    <a:lnTo>
                      <a:pt x="0" y="75"/>
                    </a:lnTo>
                    <a:lnTo>
                      <a:pt x="5" y="67"/>
                    </a:lnTo>
                    <a:lnTo>
                      <a:pt x="12" y="57"/>
                    </a:lnTo>
                    <a:lnTo>
                      <a:pt x="14" y="46"/>
                    </a:lnTo>
                    <a:lnTo>
                      <a:pt x="14" y="40"/>
                    </a:lnTo>
                    <a:lnTo>
                      <a:pt x="7" y="29"/>
                    </a:lnTo>
                    <a:lnTo>
                      <a:pt x="10" y="22"/>
                    </a:lnTo>
                    <a:lnTo>
                      <a:pt x="13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6" name="Freeform 3386"/>
              <p:cNvSpPr>
                <a:spLocks/>
              </p:cNvSpPr>
              <p:nvPr/>
            </p:nvSpPr>
            <p:spPr bwMode="auto">
              <a:xfrm>
                <a:off x="2942" y="7341"/>
                <a:ext cx="17" cy="25"/>
              </a:xfrm>
              <a:custGeom>
                <a:avLst/>
                <a:gdLst>
                  <a:gd name="T0" fmla="*/ 9 w 15"/>
                  <a:gd name="T1" fmla="*/ 25 h 23"/>
                  <a:gd name="T2" fmla="*/ 0 w 15"/>
                  <a:gd name="T3" fmla="*/ 17 h 23"/>
                  <a:gd name="T4" fmla="*/ 17 w 15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3"/>
                  <a:gd name="T11" fmla="*/ 15 w 15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3">
                    <a:moveTo>
                      <a:pt x="8" y="23"/>
                    </a:moveTo>
                    <a:lnTo>
                      <a:pt x="0" y="16"/>
                    </a:lnTo>
                    <a:lnTo>
                      <a:pt x="15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7" name="Freeform 3387"/>
              <p:cNvSpPr>
                <a:spLocks/>
              </p:cNvSpPr>
              <p:nvPr/>
            </p:nvSpPr>
            <p:spPr bwMode="auto">
              <a:xfrm>
                <a:off x="2841" y="7155"/>
                <a:ext cx="99" cy="130"/>
              </a:xfrm>
              <a:custGeom>
                <a:avLst/>
                <a:gdLst>
                  <a:gd name="T0" fmla="*/ 99 w 91"/>
                  <a:gd name="T1" fmla="*/ 130 h 119"/>
                  <a:gd name="T2" fmla="*/ 96 w 91"/>
                  <a:gd name="T3" fmla="*/ 129 h 119"/>
                  <a:gd name="T4" fmla="*/ 87 w 91"/>
                  <a:gd name="T5" fmla="*/ 128 h 119"/>
                  <a:gd name="T6" fmla="*/ 67 w 91"/>
                  <a:gd name="T7" fmla="*/ 119 h 119"/>
                  <a:gd name="T8" fmla="*/ 41 w 91"/>
                  <a:gd name="T9" fmla="*/ 106 h 119"/>
                  <a:gd name="T10" fmla="*/ 15 w 91"/>
                  <a:gd name="T11" fmla="*/ 70 h 119"/>
                  <a:gd name="T12" fmla="*/ 4 w 91"/>
                  <a:gd name="T13" fmla="*/ 64 h 119"/>
                  <a:gd name="T14" fmla="*/ 0 w 91"/>
                  <a:gd name="T15" fmla="*/ 51 h 119"/>
                  <a:gd name="T16" fmla="*/ 4 w 91"/>
                  <a:gd name="T17" fmla="*/ 35 h 119"/>
                  <a:gd name="T18" fmla="*/ 24 w 91"/>
                  <a:gd name="T19" fmla="*/ 27 h 119"/>
                  <a:gd name="T20" fmla="*/ 50 w 91"/>
                  <a:gd name="T21" fmla="*/ 0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1"/>
                  <a:gd name="T34" fmla="*/ 0 h 119"/>
                  <a:gd name="T35" fmla="*/ 91 w 91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1" h="119">
                    <a:moveTo>
                      <a:pt x="91" y="119"/>
                    </a:moveTo>
                    <a:lnTo>
                      <a:pt x="88" y="118"/>
                    </a:lnTo>
                    <a:lnTo>
                      <a:pt x="80" y="117"/>
                    </a:lnTo>
                    <a:lnTo>
                      <a:pt x="62" y="109"/>
                    </a:lnTo>
                    <a:lnTo>
                      <a:pt x="38" y="97"/>
                    </a:lnTo>
                    <a:lnTo>
                      <a:pt x="14" y="64"/>
                    </a:lnTo>
                    <a:lnTo>
                      <a:pt x="4" y="59"/>
                    </a:lnTo>
                    <a:lnTo>
                      <a:pt x="0" y="47"/>
                    </a:lnTo>
                    <a:lnTo>
                      <a:pt x="4" y="32"/>
                    </a:lnTo>
                    <a:lnTo>
                      <a:pt x="22" y="25"/>
                    </a:lnTo>
                    <a:lnTo>
                      <a:pt x="46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8" name="Freeform 3388"/>
              <p:cNvSpPr>
                <a:spLocks/>
              </p:cNvSpPr>
              <p:nvPr/>
            </p:nvSpPr>
            <p:spPr bwMode="auto">
              <a:xfrm>
                <a:off x="2934" y="7070"/>
                <a:ext cx="10" cy="34"/>
              </a:xfrm>
              <a:custGeom>
                <a:avLst/>
                <a:gdLst>
                  <a:gd name="T0" fmla="*/ 0 w 9"/>
                  <a:gd name="T1" fmla="*/ 34 h 31"/>
                  <a:gd name="T2" fmla="*/ 3 w 9"/>
                  <a:gd name="T3" fmla="*/ 27 h 31"/>
                  <a:gd name="T4" fmla="*/ 9 w 9"/>
                  <a:gd name="T5" fmla="*/ 2 h 31"/>
                  <a:gd name="T6" fmla="*/ 10 w 9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31"/>
                  <a:gd name="T14" fmla="*/ 9 w 9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31">
                    <a:moveTo>
                      <a:pt x="0" y="31"/>
                    </a:moveTo>
                    <a:lnTo>
                      <a:pt x="3" y="25"/>
                    </a:lnTo>
                    <a:lnTo>
                      <a:pt x="8" y="2"/>
                    </a:lnTo>
                    <a:lnTo>
                      <a:pt x="9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09" name="Freeform 3389"/>
              <p:cNvSpPr>
                <a:spLocks/>
              </p:cNvSpPr>
              <p:nvPr/>
            </p:nvSpPr>
            <p:spPr bwMode="auto">
              <a:xfrm>
                <a:off x="2876" y="6876"/>
                <a:ext cx="65" cy="132"/>
              </a:xfrm>
              <a:custGeom>
                <a:avLst/>
                <a:gdLst>
                  <a:gd name="T0" fmla="*/ 65 w 60"/>
                  <a:gd name="T1" fmla="*/ 132 h 120"/>
                  <a:gd name="T2" fmla="*/ 65 w 60"/>
                  <a:gd name="T3" fmla="*/ 131 h 120"/>
                  <a:gd name="T4" fmla="*/ 49 w 60"/>
                  <a:gd name="T5" fmla="*/ 110 h 120"/>
                  <a:gd name="T6" fmla="*/ 47 w 60"/>
                  <a:gd name="T7" fmla="*/ 116 h 120"/>
                  <a:gd name="T8" fmla="*/ 43 w 60"/>
                  <a:gd name="T9" fmla="*/ 110 h 120"/>
                  <a:gd name="T10" fmla="*/ 40 w 60"/>
                  <a:gd name="T11" fmla="*/ 110 h 120"/>
                  <a:gd name="T12" fmla="*/ 34 w 60"/>
                  <a:gd name="T13" fmla="*/ 107 h 120"/>
                  <a:gd name="T14" fmla="*/ 29 w 60"/>
                  <a:gd name="T15" fmla="*/ 102 h 120"/>
                  <a:gd name="T16" fmla="*/ 24 w 60"/>
                  <a:gd name="T17" fmla="*/ 101 h 120"/>
                  <a:gd name="T18" fmla="*/ 23 w 60"/>
                  <a:gd name="T19" fmla="*/ 96 h 120"/>
                  <a:gd name="T20" fmla="*/ 33 w 60"/>
                  <a:gd name="T21" fmla="*/ 94 h 120"/>
                  <a:gd name="T22" fmla="*/ 33 w 60"/>
                  <a:gd name="T23" fmla="*/ 86 h 120"/>
                  <a:gd name="T24" fmla="*/ 43 w 60"/>
                  <a:gd name="T25" fmla="*/ 86 h 120"/>
                  <a:gd name="T26" fmla="*/ 36 w 60"/>
                  <a:gd name="T27" fmla="*/ 63 h 120"/>
                  <a:gd name="T28" fmla="*/ 15 w 60"/>
                  <a:gd name="T29" fmla="*/ 57 h 120"/>
                  <a:gd name="T30" fmla="*/ 10 w 60"/>
                  <a:gd name="T31" fmla="*/ 52 h 120"/>
                  <a:gd name="T32" fmla="*/ 7 w 60"/>
                  <a:gd name="T33" fmla="*/ 40 h 120"/>
                  <a:gd name="T34" fmla="*/ 15 w 60"/>
                  <a:gd name="T35" fmla="*/ 25 h 120"/>
                  <a:gd name="T36" fmla="*/ 10 w 60"/>
                  <a:gd name="T37" fmla="*/ 9 h 120"/>
                  <a:gd name="T38" fmla="*/ 0 w 60"/>
                  <a:gd name="T39" fmla="*/ 0 h 12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0"/>
                  <a:gd name="T61" fmla="*/ 0 h 120"/>
                  <a:gd name="T62" fmla="*/ 60 w 60"/>
                  <a:gd name="T63" fmla="*/ 120 h 12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0" h="120">
                    <a:moveTo>
                      <a:pt x="60" y="120"/>
                    </a:moveTo>
                    <a:lnTo>
                      <a:pt x="60" y="119"/>
                    </a:lnTo>
                    <a:lnTo>
                      <a:pt x="45" y="100"/>
                    </a:lnTo>
                    <a:lnTo>
                      <a:pt x="43" y="105"/>
                    </a:lnTo>
                    <a:lnTo>
                      <a:pt x="40" y="100"/>
                    </a:lnTo>
                    <a:lnTo>
                      <a:pt x="37" y="100"/>
                    </a:lnTo>
                    <a:lnTo>
                      <a:pt x="31" y="97"/>
                    </a:lnTo>
                    <a:lnTo>
                      <a:pt x="27" y="93"/>
                    </a:lnTo>
                    <a:lnTo>
                      <a:pt x="22" y="92"/>
                    </a:lnTo>
                    <a:lnTo>
                      <a:pt x="21" y="87"/>
                    </a:lnTo>
                    <a:lnTo>
                      <a:pt x="30" y="85"/>
                    </a:lnTo>
                    <a:lnTo>
                      <a:pt x="30" y="78"/>
                    </a:lnTo>
                    <a:lnTo>
                      <a:pt x="40" y="78"/>
                    </a:lnTo>
                    <a:lnTo>
                      <a:pt x="33" y="57"/>
                    </a:lnTo>
                    <a:lnTo>
                      <a:pt x="14" y="52"/>
                    </a:lnTo>
                    <a:lnTo>
                      <a:pt x="9" y="47"/>
                    </a:lnTo>
                    <a:lnTo>
                      <a:pt x="6" y="36"/>
                    </a:lnTo>
                    <a:lnTo>
                      <a:pt x="14" y="23"/>
                    </a:lnTo>
                    <a:lnTo>
                      <a:pt x="9" y="8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10" name="Line 3390"/>
              <p:cNvCxnSpPr>
                <a:cxnSpLocks noChangeShapeType="1"/>
              </p:cNvCxnSpPr>
              <p:nvPr/>
            </p:nvCxnSpPr>
            <p:spPr bwMode="auto">
              <a:xfrm flipV="1">
                <a:off x="2846" y="6782"/>
                <a:ext cx="12" cy="33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11" name="Freeform 3391"/>
              <p:cNvSpPr>
                <a:spLocks/>
              </p:cNvSpPr>
              <p:nvPr/>
            </p:nvSpPr>
            <p:spPr bwMode="auto">
              <a:xfrm>
                <a:off x="2817" y="6512"/>
                <a:ext cx="50" cy="202"/>
              </a:xfrm>
              <a:custGeom>
                <a:avLst/>
                <a:gdLst>
                  <a:gd name="T0" fmla="*/ 50 w 46"/>
                  <a:gd name="T1" fmla="*/ 202 h 185"/>
                  <a:gd name="T2" fmla="*/ 50 w 46"/>
                  <a:gd name="T3" fmla="*/ 191 h 185"/>
                  <a:gd name="T4" fmla="*/ 38 w 46"/>
                  <a:gd name="T5" fmla="*/ 157 h 185"/>
                  <a:gd name="T6" fmla="*/ 21 w 46"/>
                  <a:gd name="T7" fmla="*/ 108 h 185"/>
                  <a:gd name="T8" fmla="*/ 7 w 46"/>
                  <a:gd name="T9" fmla="*/ 19 h 185"/>
                  <a:gd name="T10" fmla="*/ 4 w 46"/>
                  <a:gd name="T11" fmla="*/ 5 h 185"/>
                  <a:gd name="T12" fmla="*/ 0 w 46"/>
                  <a:gd name="T13" fmla="*/ 0 h 1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85"/>
                  <a:gd name="T23" fmla="*/ 46 w 46"/>
                  <a:gd name="T24" fmla="*/ 185 h 1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85">
                    <a:moveTo>
                      <a:pt x="46" y="185"/>
                    </a:moveTo>
                    <a:lnTo>
                      <a:pt x="46" y="175"/>
                    </a:lnTo>
                    <a:lnTo>
                      <a:pt x="35" y="144"/>
                    </a:lnTo>
                    <a:lnTo>
                      <a:pt x="19" y="99"/>
                    </a:lnTo>
                    <a:lnTo>
                      <a:pt x="6" y="17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2" name="Freeform 3392"/>
              <p:cNvSpPr>
                <a:spLocks/>
              </p:cNvSpPr>
              <p:nvPr/>
            </p:nvSpPr>
            <p:spPr bwMode="auto">
              <a:xfrm>
                <a:off x="2789" y="6418"/>
                <a:ext cx="15" cy="30"/>
              </a:xfrm>
              <a:custGeom>
                <a:avLst/>
                <a:gdLst>
                  <a:gd name="T0" fmla="*/ 2 w 14"/>
                  <a:gd name="T1" fmla="*/ 30 h 28"/>
                  <a:gd name="T2" fmla="*/ 0 w 14"/>
                  <a:gd name="T3" fmla="*/ 23 h 28"/>
                  <a:gd name="T4" fmla="*/ 9 w 14"/>
                  <a:gd name="T5" fmla="*/ 8 h 28"/>
                  <a:gd name="T6" fmla="*/ 15 w 1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28"/>
                  <a:gd name="T14" fmla="*/ 14 w 14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28">
                    <a:moveTo>
                      <a:pt x="2" y="28"/>
                    </a:moveTo>
                    <a:lnTo>
                      <a:pt x="0" y="21"/>
                    </a:lnTo>
                    <a:lnTo>
                      <a:pt x="8" y="7"/>
                    </a:lnTo>
                    <a:lnTo>
                      <a:pt x="14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3" name="Freeform 3393"/>
              <p:cNvSpPr>
                <a:spLocks/>
              </p:cNvSpPr>
              <p:nvPr/>
            </p:nvSpPr>
            <p:spPr bwMode="auto">
              <a:xfrm>
                <a:off x="2829" y="6200"/>
                <a:ext cx="57" cy="164"/>
              </a:xfrm>
              <a:custGeom>
                <a:avLst/>
                <a:gdLst>
                  <a:gd name="T0" fmla="*/ 18 w 52"/>
                  <a:gd name="T1" fmla="*/ 164 h 150"/>
                  <a:gd name="T2" fmla="*/ 27 w 52"/>
                  <a:gd name="T3" fmla="*/ 147 h 150"/>
                  <a:gd name="T4" fmla="*/ 34 w 52"/>
                  <a:gd name="T5" fmla="*/ 131 h 150"/>
                  <a:gd name="T6" fmla="*/ 29 w 52"/>
                  <a:gd name="T7" fmla="*/ 127 h 150"/>
                  <a:gd name="T8" fmla="*/ 29 w 52"/>
                  <a:gd name="T9" fmla="*/ 117 h 150"/>
                  <a:gd name="T10" fmla="*/ 26 w 52"/>
                  <a:gd name="T11" fmla="*/ 117 h 150"/>
                  <a:gd name="T12" fmla="*/ 19 w 52"/>
                  <a:gd name="T13" fmla="*/ 110 h 150"/>
                  <a:gd name="T14" fmla="*/ 16 w 52"/>
                  <a:gd name="T15" fmla="*/ 106 h 150"/>
                  <a:gd name="T16" fmla="*/ 15 w 52"/>
                  <a:gd name="T17" fmla="*/ 98 h 150"/>
                  <a:gd name="T18" fmla="*/ 12 w 52"/>
                  <a:gd name="T19" fmla="*/ 91 h 150"/>
                  <a:gd name="T20" fmla="*/ 8 w 52"/>
                  <a:gd name="T21" fmla="*/ 86 h 150"/>
                  <a:gd name="T22" fmla="*/ 2 w 52"/>
                  <a:gd name="T23" fmla="*/ 84 h 150"/>
                  <a:gd name="T24" fmla="*/ 0 w 52"/>
                  <a:gd name="T25" fmla="*/ 83 h 150"/>
                  <a:gd name="T26" fmla="*/ 0 w 52"/>
                  <a:gd name="T27" fmla="*/ 78 h 150"/>
                  <a:gd name="T28" fmla="*/ 3 w 52"/>
                  <a:gd name="T29" fmla="*/ 70 h 150"/>
                  <a:gd name="T30" fmla="*/ 4 w 52"/>
                  <a:gd name="T31" fmla="*/ 67 h 150"/>
                  <a:gd name="T32" fmla="*/ 8 w 52"/>
                  <a:gd name="T33" fmla="*/ 58 h 150"/>
                  <a:gd name="T34" fmla="*/ 16 w 52"/>
                  <a:gd name="T35" fmla="*/ 51 h 150"/>
                  <a:gd name="T36" fmla="*/ 24 w 52"/>
                  <a:gd name="T37" fmla="*/ 48 h 150"/>
                  <a:gd name="T38" fmla="*/ 29 w 52"/>
                  <a:gd name="T39" fmla="*/ 39 h 150"/>
                  <a:gd name="T40" fmla="*/ 38 w 52"/>
                  <a:gd name="T41" fmla="*/ 35 h 150"/>
                  <a:gd name="T42" fmla="*/ 42 w 52"/>
                  <a:gd name="T43" fmla="*/ 33 h 150"/>
                  <a:gd name="T44" fmla="*/ 43 w 52"/>
                  <a:gd name="T45" fmla="*/ 30 h 150"/>
                  <a:gd name="T46" fmla="*/ 44 w 52"/>
                  <a:gd name="T47" fmla="*/ 27 h 150"/>
                  <a:gd name="T48" fmla="*/ 49 w 52"/>
                  <a:gd name="T49" fmla="*/ 22 h 150"/>
                  <a:gd name="T50" fmla="*/ 55 w 52"/>
                  <a:gd name="T51" fmla="*/ 15 h 150"/>
                  <a:gd name="T52" fmla="*/ 57 w 52"/>
                  <a:gd name="T53" fmla="*/ 10 h 150"/>
                  <a:gd name="T54" fmla="*/ 57 w 52"/>
                  <a:gd name="T55" fmla="*/ 4 h 150"/>
                  <a:gd name="T56" fmla="*/ 55 w 52"/>
                  <a:gd name="T57" fmla="*/ 0 h 1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2"/>
                  <a:gd name="T88" fmla="*/ 0 h 150"/>
                  <a:gd name="T89" fmla="*/ 52 w 52"/>
                  <a:gd name="T90" fmla="*/ 150 h 1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2" h="150">
                    <a:moveTo>
                      <a:pt x="16" y="150"/>
                    </a:moveTo>
                    <a:lnTo>
                      <a:pt x="25" y="134"/>
                    </a:lnTo>
                    <a:lnTo>
                      <a:pt x="31" y="120"/>
                    </a:lnTo>
                    <a:lnTo>
                      <a:pt x="26" y="116"/>
                    </a:lnTo>
                    <a:lnTo>
                      <a:pt x="26" y="107"/>
                    </a:lnTo>
                    <a:lnTo>
                      <a:pt x="24" y="107"/>
                    </a:lnTo>
                    <a:lnTo>
                      <a:pt x="17" y="101"/>
                    </a:lnTo>
                    <a:lnTo>
                      <a:pt x="15" y="97"/>
                    </a:lnTo>
                    <a:lnTo>
                      <a:pt x="14" y="90"/>
                    </a:lnTo>
                    <a:lnTo>
                      <a:pt x="11" y="83"/>
                    </a:lnTo>
                    <a:lnTo>
                      <a:pt x="7" y="79"/>
                    </a:lnTo>
                    <a:lnTo>
                      <a:pt x="2" y="77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3" y="64"/>
                    </a:lnTo>
                    <a:lnTo>
                      <a:pt x="4" y="61"/>
                    </a:lnTo>
                    <a:lnTo>
                      <a:pt x="7" y="53"/>
                    </a:lnTo>
                    <a:lnTo>
                      <a:pt x="15" y="47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35" y="32"/>
                    </a:lnTo>
                    <a:lnTo>
                      <a:pt x="38" y="30"/>
                    </a:lnTo>
                    <a:lnTo>
                      <a:pt x="39" y="27"/>
                    </a:lnTo>
                    <a:lnTo>
                      <a:pt x="40" y="25"/>
                    </a:lnTo>
                    <a:lnTo>
                      <a:pt x="45" y="20"/>
                    </a:lnTo>
                    <a:lnTo>
                      <a:pt x="50" y="14"/>
                    </a:lnTo>
                    <a:lnTo>
                      <a:pt x="52" y="9"/>
                    </a:lnTo>
                    <a:lnTo>
                      <a:pt x="52" y="4"/>
                    </a:lnTo>
                    <a:lnTo>
                      <a:pt x="5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4" name="Freeform 3394"/>
              <p:cNvSpPr>
                <a:spLocks/>
              </p:cNvSpPr>
              <p:nvPr/>
            </p:nvSpPr>
            <p:spPr bwMode="auto">
              <a:xfrm>
                <a:off x="2941" y="6160"/>
                <a:ext cx="25" cy="23"/>
              </a:xfrm>
              <a:custGeom>
                <a:avLst/>
                <a:gdLst>
                  <a:gd name="T0" fmla="*/ 0 w 23"/>
                  <a:gd name="T1" fmla="*/ 23 h 21"/>
                  <a:gd name="T2" fmla="*/ 12 w 23"/>
                  <a:gd name="T3" fmla="*/ 5 h 21"/>
                  <a:gd name="T4" fmla="*/ 25 w 23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1"/>
                  <a:gd name="T11" fmla="*/ 23 w 2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1">
                    <a:moveTo>
                      <a:pt x="0" y="21"/>
                    </a:moveTo>
                    <a:lnTo>
                      <a:pt x="11" y="5"/>
                    </a:lnTo>
                    <a:lnTo>
                      <a:pt x="23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5" name="Freeform 3395"/>
              <p:cNvSpPr>
                <a:spLocks/>
              </p:cNvSpPr>
              <p:nvPr/>
            </p:nvSpPr>
            <p:spPr bwMode="auto">
              <a:xfrm>
                <a:off x="2959" y="5990"/>
                <a:ext cx="91" cy="143"/>
              </a:xfrm>
              <a:custGeom>
                <a:avLst/>
                <a:gdLst>
                  <a:gd name="T0" fmla="*/ 72 w 84"/>
                  <a:gd name="T1" fmla="*/ 143 h 131"/>
                  <a:gd name="T2" fmla="*/ 85 w 84"/>
                  <a:gd name="T3" fmla="*/ 129 h 131"/>
                  <a:gd name="T4" fmla="*/ 81 w 84"/>
                  <a:gd name="T5" fmla="*/ 127 h 131"/>
                  <a:gd name="T6" fmla="*/ 82 w 84"/>
                  <a:gd name="T7" fmla="*/ 122 h 131"/>
                  <a:gd name="T8" fmla="*/ 91 w 84"/>
                  <a:gd name="T9" fmla="*/ 109 h 131"/>
                  <a:gd name="T10" fmla="*/ 76 w 84"/>
                  <a:gd name="T11" fmla="*/ 98 h 131"/>
                  <a:gd name="T12" fmla="*/ 75 w 84"/>
                  <a:gd name="T13" fmla="*/ 81 h 131"/>
                  <a:gd name="T14" fmla="*/ 87 w 84"/>
                  <a:gd name="T15" fmla="*/ 62 h 131"/>
                  <a:gd name="T16" fmla="*/ 79 w 84"/>
                  <a:gd name="T17" fmla="*/ 56 h 131"/>
                  <a:gd name="T18" fmla="*/ 58 w 84"/>
                  <a:gd name="T19" fmla="*/ 41 h 131"/>
                  <a:gd name="T20" fmla="*/ 30 w 84"/>
                  <a:gd name="T21" fmla="*/ 20 h 131"/>
                  <a:gd name="T22" fmla="*/ 12 w 84"/>
                  <a:gd name="T23" fmla="*/ 9 h 131"/>
                  <a:gd name="T24" fmla="*/ 0 w 84"/>
                  <a:gd name="T25" fmla="*/ 0 h 1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131"/>
                  <a:gd name="T41" fmla="*/ 84 w 84"/>
                  <a:gd name="T42" fmla="*/ 131 h 1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131">
                    <a:moveTo>
                      <a:pt x="66" y="131"/>
                    </a:moveTo>
                    <a:lnTo>
                      <a:pt x="78" y="118"/>
                    </a:lnTo>
                    <a:lnTo>
                      <a:pt x="75" y="116"/>
                    </a:lnTo>
                    <a:lnTo>
                      <a:pt x="76" y="112"/>
                    </a:lnTo>
                    <a:lnTo>
                      <a:pt x="84" y="100"/>
                    </a:lnTo>
                    <a:lnTo>
                      <a:pt x="70" y="90"/>
                    </a:lnTo>
                    <a:lnTo>
                      <a:pt x="69" y="74"/>
                    </a:lnTo>
                    <a:lnTo>
                      <a:pt x="80" y="57"/>
                    </a:lnTo>
                    <a:lnTo>
                      <a:pt x="73" y="51"/>
                    </a:lnTo>
                    <a:lnTo>
                      <a:pt x="54" y="38"/>
                    </a:lnTo>
                    <a:lnTo>
                      <a:pt x="28" y="18"/>
                    </a:lnTo>
                    <a:lnTo>
                      <a:pt x="11" y="8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6" name="Freeform 3396"/>
              <p:cNvSpPr>
                <a:spLocks/>
              </p:cNvSpPr>
              <p:nvPr/>
            </p:nvSpPr>
            <p:spPr bwMode="auto">
              <a:xfrm>
                <a:off x="2914" y="5899"/>
                <a:ext cx="10" cy="33"/>
              </a:xfrm>
              <a:custGeom>
                <a:avLst/>
                <a:gdLst>
                  <a:gd name="T0" fmla="*/ 10 w 9"/>
                  <a:gd name="T1" fmla="*/ 33 h 30"/>
                  <a:gd name="T2" fmla="*/ 0 w 9"/>
                  <a:gd name="T3" fmla="*/ 11 h 30"/>
                  <a:gd name="T4" fmla="*/ 0 w 9"/>
                  <a:gd name="T5" fmla="*/ 6 h 30"/>
                  <a:gd name="T6" fmla="*/ 1 w 9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30"/>
                  <a:gd name="T14" fmla="*/ 9 w 9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30">
                    <a:moveTo>
                      <a:pt x="9" y="30"/>
                    </a:moveTo>
                    <a:lnTo>
                      <a:pt x="0" y="10"/>
                    </a:lnTo>
                    <a:lnTo>
                      <a:pt x="0" y="5"/>
                    </a:lnTo>
                    <a:lnTo>
                      <a:pt x="1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7" name="Freeform 3397"/>
              <p:cNvSpPr>
                <a:spLocks/>
              </p:cNvSpPr>
              <p:nvPr/>
            </p:nvSpPr>
            <p:spPr bwMode="auto">
              <a:xfrm>
                <a:off x="2879" y="5628"/>
                <a:ext cx="32" cy="203"/>
              </a:xfrm>
              <a:custGeom>
                <a:avLst/>
                <a:gdLst>
                  <a:gd name="T0" fmla="*/ 32 w 29"/>
                  <a:gd name="T1" fmla="*/ 203 h 186"/>
                  <a:gd name="T2" fmla="*/ 29 w 29"/>
                  <a:gd name="T3" fmla="*/ 194 h 186"/>
                  <a:gd name="T4" fmla="*/ 21 w 29"/>
                  <a:gd name="T5" fmla="*/ 176 h 186"/>
                  <a:gd name="T6" fmla="*/ 17 w 29"/>
                  <a:gd name="T7" fmla="*/ 156 h 186"/>
                  <a:gd name="T8" fmla="*/ 13 w 29"/>
                  <a:gd name="T9" fmla="*/ 143 h 186"/>
                  <a:gd name="T10" fmla="*/ 0 w 29"/>
                  <a:gd name="T11" fmla="*/ 61 h 186"/>
                  <a:gd name="T12" fmla="*/ 2 w 29"/>
                  <a:gd name="T13" fmla="*/ 55 h 186"/>
                  <a:gd name="T14" fmla="*/ 3 w 29"/>
                  <a:gd name="T15" fmla="*/ 48 h 186"/>
                  <a:gd name="T16" fmla="*/ 6 w 29"/>
                  <a:gd name="T17" fmla="*/ 41 h 186"/>
                  <a:gd name="T18" fmla="*/ 18 w 29"/>
                  <a:gd name="T19" fmla="*/ 0 h 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186"/>
                  <a:gd name="T32" fmla="*/ 29 w 29"/>
                  <a:gd name="T33" fmla="*/ 186 h 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186">
                    <a:moveTo>
                      <a:pt x="29" y="186"/>
                    </a:moveTo>
                    <a:lnTo>
                      <a:pt x="26" y="178"/>
                    </a:lnTo>
                    <a:lnTo>
                      <a:pt x="19" y="161"/>
                    </a:lnTo>
                    <a:lnTo>
                      <a:pt x="15" y="143"/>
                    </a:lnTo>
                    <a:lnTo>
                      <a:pt x="12" y="131"/>
                    </a:lnTo>
                    <a:lnTo>
                      <a:pt x="0" y="56"/>
                    </a:lnTo>
                    <a:lnTo>
                      <a:pt x="2" y="50"/>
                    </a:lnTo>
                    <a:lnTo>
                      <a:pt x="3" y="44"/>
                    </a:lnTo>
                    <a:lnTo>
                      <a:pt x="5" y="38"/>
                    </a:lnTo>
                    <a:lnTo>
                      <a:pt x="16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8" name="Freeform 3398"/>
              <p:cNvSpPr>
                <a:spLocks/>
              </p:cNvSpPr>
              <p:nvPr/>
            </p:nvSpPr>
            <p:spPr bwMode="auto">
              <a:xfrm>
                <a:off x="2942" y="5579"/>
                <a:ext cx="34" cy="5"/>
              </a:xfrm>
              <a:custGeom>
                <a:avLst/>
                <a:gdLst>
                  <a:gd name="T0" fmla="*/ 0 w 31"/>
                  <a:gd name="T1" fmla="*/ 5 h 5"/>
                  <a:gd name="T2" fmla="*/ 4 w 31"/>
                  <a:gd name="T3" fmla="*/ 4 h 5"/>
                  <a:gd name="T4" fmla="*/ 34 w 3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5"/>
                  <a:gd name="T11" fmla="*/ 31 w 3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5">
                    <a:moveTo>
                      <a:pt x="0" y="5"/>
                    </a:moveTo>
                    <a:lnTo>
                      <a:pt x="4" y="4"/>
                    </a:lnTo>
                    <a:lnTo>
                      <a:pt x="31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19" name="Freeform 3399"/>
              <p:cNvSpPr>
                <a:spLocks/>
              </p:cNvSpPr>
              <p:nvPr/>
            </p:nvSpPr>
            <p:spPr bwMode="auto">
              <a:xfrm>
                <a:off x="2988" y="5373"/>
                <a:ext cx="62" cy="152"/>
              </a:xfrm>
              <a:custGeom>
                <a:avLst/>
                <a:gdLst>
                  <a:gd name="T0" fmla="*/ 28 w 57"/>
                  <a:gd name="T1" fmla="*/ 152 h 139"/>
                  <a:gd name="T2" fmla="*/ 30 w 57"/>
                  <a:gd name="T3" fmla="*/ 147 h 139"/>
                  <a:gd name="T4" fmla="*/ 32 w 57"/>
                  <a:gd name="T5" fmla="*/ 144 h 139"/>
                  <a:gd name="T6" fmla="*/ 32 w 57"/>
                  <a:gd name="T7" fmla="*/ 139 h 139"/>
                  <a:gd name="T8" fmla="*/ 32 w 57"/>
                  <a:gd name="T9" fmla="*/ 135 h 139"/>
                  <a:gd name="T10" fmla="*/ 28 w 57"/>
                  <a:gd name="T11" fmla="*/ 116 h 139"/>
                  <a:gd name="T12" fmla="*/ 62 w 57"/>
                  <a:gd name="T13" fmla="*/ 79 h 139"/>
                  <a:gd name="T14" fmla="*/ 62 w 57"/>
                  <a:gd name="T15" fmla="*/ 75 h 139"/>
                  <a:gd name="T16" fmla="*/ 49 w 57"/>
                  <a:gd name="T17" fmla="*/ 55 h 139"/>
                  <a:gd name="T18" fmla="*/ 38 w 57"/>
                  <a:gd name="T19" fmla="*/ 49 h 139"/>
                  <a:gd name="T20" fmla="*/ 36 w 57"/>
                  <a:gd name="T21" fmla="*/ 10 h 139"/>
                  <a:gd name="T22" fmla="*/ 30 w 57"/>
                  <a:gd name="T23" fmla="*/ 0 h 139"/>
                  <a:gd name="T24" fmla="*/ 25 w 57"/>
                  <a:gd name="T25" fmla="*/ 0 h 139"/>
                  <a:gd name="T26" fmla="*/ 9 w 57"/>
                  <a:gd name="T27" fmla="*/ 4 h 139"/>
                  <a:gd name="T28" fmla="*/ 0 w 57"/>
                  <a:gd name="T29" fmla="*/ 8 h 1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"/>
                  <a:gd name="T46" fmla="*/ 0 h 139"/>
                  <a:gd name="T47" fmla="*/ 57 w 57"/>
                  <a:gd name="T48" fmla="*/ 139 h 1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" h="139">
                    <a:moveTo>
                      <a:pt x="26" y="139"/>
                    </a:moveTo>
                    <a:lnTo>
                      <a:pt x="28" y="134"/>
                    </a:lnTo>
                    <a:lnTo>
                      <a:pt x="29" y="132"/>
                    </a:lnTo>
                    <a:lnTo>
                      <a:pt x="29" y="127"/>
                    </a:lnTo>
                    <a:lnTo>
                      <a:pt x="29" y="123"/>
                    </a:lnTo>
                    <a:lnTo>
                      <a:pt x="26" y="106"/>
                    </a:lnTo>
                    <a:lnTo>
                      <a:pt x="57" y="72"/>
                    </a:lnTo>
                    <a:lnTo>
                      <a:pt x="57" y="69"/>
                    </a:lnTo>
                    <a:lnTo>
                      <a:pt x="45" y="50"/>
                    </a:lnTo>
                    <a:lnTo>
                      <a:pt x="35" y="45"/>
                    </a:lnTo>
                    <a:lnTo>
                      <a:pt x="33" y="9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8" y="4"/>
                    </a:lnTo>
                    <a:lnTo>
                      <a:pt x="0" y="7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0" name="Freeform 3400"/>
              <p:cNvSpPr>
                <a:spLocks/>
              </p:cNvSpPr>
              <p:nvPr/>
            </p:nvSpPr>
            <p:spPr bwMode="auto">
              <a:xfrm>
                <a:off x="2923" y="5327"/>
                <a:ext cx="21" cy="28"/>
              </a:xfrm>
              <a:custGeom>
                <a:avLst/>
                <a:gdLst>
                  <a:gd name="T0" fmla="*/ 21 w 19"/>
                  <a:gd name="T1" fmla="*/ 28 h 26"/>
                  <a:gd name="T2" fmla="*/ 1 w 19"/>
                  <a:gd name="T3" fmla="*/ 3 h 26"/>
                  <a:gd name="T4" fmla="*/ 0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9" y="26"/>
                    </a:move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1" name="Freeform 3401"/>
              <p:cNvSpPr>
                <a:spLocks/>
              </p:cNvSpPr>
              <p:nvPr/>
            </p:nvSpPr>
            <p:spPr bwMode="auto">
              <a:xfrm>
                <a:off x="2869" y="5238"/>
                <a:ext cx="19" cy="29"/>
              </a:xfrm>
              <a:custGeom>
                <a:avLst/>
                <a:gdLst>
                  <a:gd name="T0" fmla="*/ 19 w 17"/>
                  <a:gd name="T1" fmla="*/ 29 h 26"/>
                  <a:gd name="T2" fmla="*/ 1 w 17"/>
                  <a:gd name="T3" fmla="*/ 2 h 26"/>
                  <a:gd name="T4" fmla="*/ 0 w 17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6"/>
                  <a:gd name="T11" fmla="*/ 17 w 17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6">
                    <a:moveTo>
                      <a:pt x="17" y="26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2" name="Freeform 3402"/>
              <p:cNvSpPr>
                <a:spLocks/>
              </p:cNvSpPr>
              <p:nvPr/>
            </p:nvSpPr>
            <p:spPr bwMode="auto">
              <a:xfrm>
                <a:off x="4137" y="1767"/>
                <a:ext cx="179" cy="45"/>
              </a:xfrm>
              <a:custGeom>
                <a:avLst/>
                <a:gdLst>
                  <a:gd name="T0" fmla="*/ 179 w 164"/>
                  <a:gd name="T1" fmla="*/ 12 h 41"/>
                  <a:gd name="T2" fmla="*/ 170 w 164"/>
                  <a:gd name="T3" fmla="*/ 45 h 41"/>
                  <a:gd name="T4" fmla="*/ 0 w 164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164"/>
                  <a:gd name="T10" fmla="*/ 0 h 41"/>
                  <a:gd name="T11" fmla="*/ 164 w 164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4" h="41">
                    <a:moveTo>
                      <a:pt x="164" y="11"/>
                    </a:moveTo>
                    <a:lnTo>
                      <a:pt x="156" y="41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23" name="Line 3403"/>
              <p:cNvCxnSpPr>
                <a:cxnSpLocks noChangeShapeType="1"/>
              </p:cNvCxnSpPr>
              <p:nvPr/>
            </p:nvCxnSpPr>
            <p:spPr bwMode="auto">
              <a:xfrm flipH="1" flipV="1">
                <a:off x="4037" y="1739"/>
                <a:ext cx="33" cy="9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24" name="Freeform 3404"/>
              <p:cNvSpPr>
                <a:spLocks/>
              </p:cNvSpPr>
              <p:nvPr/>
            </p:nvSpPr>
            <p:spPr bwMode="auto">
              <a:xfrm>
                <a:off x="3767" y="1666"/>
                <a:ext cx="202" cy="55"/>
              </a:xfrm>
              <a:custGeom>
                <a:avLst/>
                <a:gdLst>
                  <a:gd name="T0" fmla="*/ 202 w 185"/>
                  <a:gd name="T1" fmla="*/ 55 h 50"/>
                  <a:gd name="T2" fmla="*/ 14 w 185"/>
                  <a:gd name="T3" fmla="*/ 4 h 50"/>
                  <a:gd name="T4" fmla="*/ 0 w 185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185"/>
                  <a:gd name="T10" fmla="*/ 0 h 50"/>
                  <a:gd name="T11" fmla="*/ 185 w 185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5" h="50">
                    <a:moveTo>
                      <a:pt x="185" y="50"/>
                    </a:moveTo>
                    <a:lnTo>
                      <a:pt x="13" y="4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25" name="Line 3405"/>
              <p:cNvCxnSpPr>
                <a:cxnSpLocks noChangeShapeType="1"/>
              </p:cNvCxnSpPr>
              <p:nvPr/>
            </p:nvCxnSpPr>
            <p:spPr bwMode="auto">
              <a:xfrm flipH="1" flipV="1">
                <a:off x="3667" y="1638"/>
                <a:ext cx="33" cy="9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26" name="Freeform 3406"/>
              <p:cNvSpPr>
                <a:spLocks/>
              </p:cNvSpPr>
              <p:nvPr/>
            </p:nvSpPr>
            <p:spPr bwMode="auto">
              <a:xfrm>
                <a:off x="3397" y="1564"/>
                <a:ext cx="202" cy="55"/>
              </a:xfrm>
              <a:custGeom>
                <a:avLst/>
                <a:gdLst>
                  <a:gd name="T0" fmla="*/ 202 w 185"/>
                  <a:gd name="T1" fmla="*/ 55 h 50"/>
                  <a:gd name="T2" fmla="*/ 193 w 185"/>
                  <a:gd name="T3" fmla="*/ 53 h 50"/>
                  <a:gd name="T4" fmla="*/ 0 w 185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185"/>
                  <a:gd name="T10" fmla="*/ 0 h 50"/>
                  <a:gd name="T11" fmla="*/ 185 w 185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5" h="50">
                    <a:moveTo>
                      <a:pt x="185" y="50"/>
                    </a:moveTo>
                    <a:lnTo>
                      <a:pt x="177" y="48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7" name="Freeform 3407"/>
              <p:cNvSpPr>
                <a:spLocks/>
              </p:cNvSpPr>
              <p:nvPr/>
            </p:nvSpPr>
            <p:spPr bwMode="auto">
              <a:xfrm>
                <a:off x="3296" y="1537"/>
                <a:ext cx="34" cy="9"/>
              </a:xfrm>
              <a:custGeom>
                <a:avLst/>
                <a:gdLst>
                  <a:gd name="T0" fmla="*/ 34 w 31"/>
                  <a:gd name="T1" fmla="*/ 9 h 8"/>
                  <a:gd name="T2" fmla="*/ 33 w 31"/>
                  <a:gd name="T3" fmla="*/ 9 h 8"/>
                  <a:gd name="T4" fmla="*/ 0 w 3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8"/>
                  <a:gd name="T11" fmla="*/ 31 w 3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8">
                    <a:moveTo>
                      <a:pt x="31" y="8"/>
                    </a:moveTo>
                    <a:lnTo>
                      <a:pt x="30" y="8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28" name="Freeform 3408"/>
              <p:cNvSpPr>
                <a:spLocks/>
              </p:cNvSpPr>
              <p:nvPr/>
            </p:nvSpPr>
            <p:spPr bwMode="auto">
              <a:xfrm>
                <a:off x="3162" y="1512"/>
                <a:ext cx="67" cy="180"/>
              </a:xfrm>
              <a:custGeom>
                <a:avLst/>
                <a:gdLst>
                  <a:gd name="T0" fmla="*/ 67 w 62"/>
                  <a:gd name="T1" fmla="*/ 7 h 165"/>
                  <a:gd name="T2" fmla="*/ 44 w 62"/>
                  <a:gd name="T3" fmla="*/ 0 h 165"/>
                  <a:gd name="T4" fmla="*/ 0 w 62"/>
                  <a:gd name="T5" fmla="*/ 180 h 165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165"/>
                  <a:gd name="T11" fmla="*/ 62 w 62"/>
                  <a:gd name="T12" fmla="*/ 165 h 1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165">
                    <a:moveTo>
                      <a:pt x="62" y="6"/>
                    </a:moveTo>
                    <a:lnTo>
                      <a:pt x="41" y="0"/>
                    </a:lnTo>
                    <a:lnTo>
                      <a:pt x="0" y="165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29" name="Line 3409"/>
              <p:cNvCxnSpPr>
                <a:cxnSpLocks noChangeShapeType="1"/>
              </p:cNvCxnSpPr>
              <p:nvPr/>
            </p:nvCxnSpPr>
            <p:spPr bwMode="auto">
              <a:xfrm flipH="1">
                <a:off x="3136" y="1760"/>
                <a:ext cx="8" cy="34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30" name="Freeform 3410"/>
              <p:cNvSpPr>
                <a:spLocks/>
              </p:cNvSpPr>
              <p:nvPr/>
            </p:nvSpPr>
            <p:spPr bwMode="auto">
              <a:xfrm>
                <a:off x="2888" y="1756"/>
                <a:ext cx="202" cy="56"/>
              </a:xfrm>
              <a:custGeom>
                <a:avLst/>
                <a:gdLst>
                  <a:gd name="T0" fmla="*/ 202 w 185"/>
                  <a:gd name="T1" fmla="*/ 56 h 51"/>
                  <a:gd name="T2" fmla="*/ 201 w 185"/>
                  <a:gd name="T3" fmla="*/ 56 h 51"/>
                  <a:gd name="T4" fmla="*/ 5 w 185"/>
                  <a:gd name="T5" fmla="*/ 2 h 51"/>
                  <a:gd name="T6" fmla="*/ 0 w 185"/>
                  <a:gd name="T7" fmla="*/ 0 h 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5"/>
                  <a:gd name="T13" fmla="*/ 0 h 51"/>
                  <a:gd name="T14" fmla="*/ 185 w 185"/>
                  <a:gd name="T15" fmla="*/ 51 h 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5" h="51">
                    <a:moveTo>
                      <a:pt x="185" y="51"/>
                    </a:moveTo>
                    <a:lnTo>
                      <a:pt x="184" y="5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31" name="Line 3411"/>
              <p:cNvCxnSpPr>
                <a:cxnSpLocks noChangeShapeType="1"/>
              </p:cNvCxnSpPr>
              <p:nvPr/>
            </p:nvCxnSpPr>
            <p:spPr bwMode="auto">
              <a:xfrm flipH="1" flipV="1">
                <a:off x="2786" y="1727"/>
                <a:ext cx="34" cy="10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32" name="Freeform 3412"/>
              <p:cNvSpPr>
                <a:spLocks/>
              </p:cNvSpPr>
              <p:nvPr/>
            </p:nvSpPr>
            <p:spPr bwMode="auto">
              <a:xfrm>
                <a:off x="2674" y="1536"/>
                <a:ext cx="46" cy="171"/>
              </a:xfrm>
              <a:custGeom>
                <a:avLst/>
                <a:gdLst>
                  <a:gd name="T0" fmla="*/ 46 w 42"/>
                  <a:gd name="T1" fmla="*/ 171 h 156"/>
                  <a:gd name="T2" fmla="*/ 0 w 42"/>
                  <a:gd name="T3" fmla="*/ 157 h 156"/>
                  <a:gd name="T4" fmla="*/ 37 w 42"/>
                  <a:gd name="T5" fmla="*/ 0 h 156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56"/>
                  <a:gd name="T11" fmla="*/ 42 w 42"/>
                  <a:gd name="T12" fmla="*/ 156 h 1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56">
                    <a:moveTo>
                      <a:pt x="42" y="156"/>
                    </a:moveTo>
                    <a:lnTo>
                      <a:pt x="0" y="143"/>
                    </a:lnTo>
                    <a:lnTo>
                      <a:pt x="34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33" name="Line 3413"/>
              <p:cNvCxnSpPr>
                <a:cxnSpLocks noChangeShapeType="1"/>
              </p:cNvCxnSpPr>
              <p:nvPr/>
            </p:nvCxnSpPr>
            <p:spPr bwMode="auto">
              <a:xfrm flipV="1">
                <a:off x="2728" y="1433"/>
                <a:ext cx="8" cy="34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34" name="Line 3414"/>
              <p:cNvCxnSpPr>
                <a:cxnSpLocks noChangeShapeType="1"/>
              </p:cNvCxnSpPr>
              <p:nvPr/>
            </p:nvCxnSpPr>
            <p:spPr bwMode="auto">
              <a:xfrm flipH="1" flipV="1">
                <a:off x="2530" y="1321"/>
                <a:ext cx="201" cy="57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35" name="Line 3415"/>
              <p:cNvCxnSpPr>
                <a:cxnSpLocks noChangeShapeType="1"/>
              </p:cNvCxnSpPr>
              <p:nvPr/>
            </p:nvCxnSpPr>
            <p:spPr bwMode="auto">
              <a:xfrm flipH="1" flipV="1">
                <a:off x="2429" y="1293"/>
                <a:ext cx="33" cy="9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36" name="Freeform 3416"/>
              <p:cNvSpPr>
                <a:spLocks/>
              </p:cNvSpPr>
              <p:nvPr/>
            </p:nvSpPr>
            <p:spPr bwMode="auto">
              <a:xfrm>
                <a:off x="2197" y="1234"/>
                <a:ext cx="164" cy="52"/>
              </a:xfrm>
              <a:custGeom>
                <a:avLst/>
                <a:gdLst>
                  <a:gd name="T0" fmla="*/ 164 w 150"/>
                  <a:gd name="T1" fmla="*/ 40 h 48"/>
                  <a:gd name="T2" fmla="*/ 128 w 150"/>
                  <a:gd name="T3" fmla="*/ 31 h 48"/>
                  <a:gd name="T4" fmla="*/ 86 w 150"/>
                  <a:gd name="T5" fmla="*/ 20 h 48"/>
                  <a:gd name="T6" fmla="*/ 50 w 150"/>
                  <a:gd name="T7" fmla="*/ 9 h 48"/>
                  <a:gd name="T8" fmla="*/ 14 w 150"/>
                  <a:gd name="T9" fmla="*/ 0 h 48"/>
                  <a:gd name="T10" fmla="*/ 0 w 150"/>
                  <a:gd name="T11" fmla="*/ 52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48"/>
                  <a:gd name="T20" fmla="*/ 150 w 150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48">
                    <a:moveTo>
                      <a:pt x="150" y="37"/>
                    </a:moveTo>
                    <a:lnTo>
                      <a:pt x="117" y="29"/>
                    </a:lnTo>
                    <a:lnTo>
                      <a:pt x="79" y="18"/>
                    </a:lnTo>
                    <a:lnTo>
                      <a:pt x="46" y="8"/>
                    </a:lnTo>
                    <a:lnTo>
                      <a:pt x="13" y="0"/>
                    </a:lnTo>
                    <a:lnTo>
                      <a:pt x="0" y="48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37" name="Line 3417"/>
              <p:cNvCxnSpPr>
                <a:cxnSpLocks noChangeShapeType="1"/>
              </p:cNvCxnSpPr>
              <p:nvPr/>
            </p:nvCxnSpPr>
            <p:spPr bwMode="auto">
              <a:xfrm flipH="1">
                <a:off x="2170" y="1353"/>
                <a:ext cx="9" cy="34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38" name="Freeform 3418"/>
              <p:cNvSpPr>
                <a:spLocks/>
              </p:cNvSpPr>
              <p:nvPr/>
            </p:nvSpPr>
            <p:spPr bwMode="auto">
              <a:xfrm>
                <a:off x="2015" y="1455"/>
                <a:ext cx="138" cy="90"/>
              </a:xfrm>
              <a:custGeom>
                <a:avLst/>
                <a:gdLst>
                  <a:gd name="T0" fmla="*/ 138 w 126"/>
                  <a:gd name="T1" fmla="*/ 0 h 82"/>
                  <a:gd name="T2" fmla="*/ 114 w 126"/>
                  <a:gd name="T3" fmla="*/ 90 h 82"/>
                  <a:gd name="T4" fmla="*/ 76 w 126"/>
                  <a:gd name="T5" fmla="*/ 80 h 82"/>
                  <a:gd name="T6" fmla="*/ 37 w 126"/>
                  <a:gd name="T7" fmla="*/ 69 h 82"/>
                  <a:gd name="T8" fmla="*/ 33 w 126"/>
                  <a:gd name="T9" fmla="*/ 68 h 82"/>
                  <a:gd name="T10" fmla="*/ 0 w 126"/>
                  <a:gd name="T11" fmla="*/ 60 h 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6"/>
                  <a:gd name="T19" fmla="*/ 0 h 82"/>
                  <a:gd name="T20" fmla="*/ 126 w 126"/>
                  <a:gd name="T21" fmla="*/ 82 h 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6" h="82">
                    <a:moveTo>
                      <a:pt x="126" y="0"/>
                    </a:moveTo>
                    <a:lnTo>
                      <a:pt x="104" y="82"/>
                    </a:lnTo>
                    <a:lnTo>
                      <a:pt x="69" y="73"/>
                    </a:lnTo>
                    <a:lnTo>
                      <a:pt x="34" y="63"/>
                    </a:lnTo>
                    <a:lnTo>
                      <a:pt x="30" y="62"/>
                    </a:lnTo>
                    <a:lnTo>
                      <a:pt x="0" y="55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39" name="Freeform 3419"/>
              <p:cNvSpPr>
                <a:spLocks/>
              </p:cNvSpPr>
              <p:nvPr/>
            </p:nvSpPr>
            <p:spPr bwMode="auto">
              <a:xfrm>
                <a:off x="1915" y="1486"/>
                <a:ext cx="34" cy="9"/>
              </a:xfrm>
              <a:custGeom>
                <a:avLst/>
                <a:gdLst>
                  <a:gd name="T0" fmla="*/ 34 w 31"/>
                  <a:gd name="T1" fmla="*/ 9 h 9"/>
                  <a:gd name="T2" fmla="*/ 31 w 31"/>
                  <a:gd name="T3" fmla="*/ 8 h 9"/>
                  <a:gd name="T4" fmla="*/ 0 w 31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9"/>
                  <a:gd name="T11" fmla="*/ 31 w 31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9">
                    <a:moveTo>
                      <a:pt x="31" y="9"/>
                    </a:moveTo>
                    <a:lnTo>
                      <a:pt x="28" y="8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0" name="Freeform 3420"/>
              <p:cNvSpPr>
                <a:spLocks/>
              </p:cNvSpPr>
              <p:nvPr/>
            </p:nvSpPr>
            <p:spPr bwMode="auto">
              <a:xfrm>
                <a:off x="1722" y="1441"/>
                <a:ext cx="126" cy="109"/>
              </a:xfrm>
              <a:custGeom>
                <a:avLst/>
                <a:gdLst>
                  <a:gd name="T0" fmla="*/ 126 w 116"/>
                  <a:gd name="T1" fmla="*/ 26 h 100"/>
                  <a:gd name="T2" fmla="*/ 78 w 116"/>
                  <a:gd name="T3" fmla="*/ 13 h 100"/>
                  <a:gd name="T4" fmla="*/ 35 w 116"/>
                  <a:gd name="T5" fmla="*/ 0 h 100"/>
                  <a:gd name="T6" fmla="*/ 10 w 116"/>
                  <a:gd name="T7" fmla="*/ 77 h 100"/>
                  <a:gd name="T8" fmla="*/ 0 w 116"/>
                  <a:gd name="T9" fmla="*/ 109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100"/>
                  <a:gd name="T17" fmla="*/ 116 w 116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100">
                    <a:moveTo>
                      <a:pt x="116" y="24"/>
                    </a:moveTo>
                    <a:lnTo>
                      <a:pt x="72" y="12"/>
                    </a:lnTo>
                    <a:lnTo>
                      <a:pt x="32" y="0"/>
                    </a:lnTo>
                    <a:lnTo>
                      <a:pt x="9" y="71"/>
                    </a:lnTo>
                    <a:lnTo>
                      <a:pt x="0" y="10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41" name="Line 3421"/>
              <p:cNvCxnSpPr>
                <a:cxnSpLocks noChangeShapeType="1"/>
              </p:cNvCxnSpPr>
              <p:nvPr/>
            </p:nvCxnSpPr>
            <p:spPr bwMode="auto">
              <a:xfrm flipH="1">
                <a:off x="1691" y="1617"/>
                <a:ext cx="10" cy="34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42" name="Freeform 3422"/>
              <p:cNvSpPr>
                <a:spLocks/>
              </p:cNvSpPr>
              <p:nvPr/>
            </p:nvSpPr>
            <p:spPr bwMode="auto">
              <a:xfrm>
                <a:off x="1485" y="1686"/>
                <a:ext cx="185" cy="53"/>
              </a:xfrm>
              <a:custGeom>
                <a:avLst/>
                <a:gdLst>
                  <a:gd name="T0" fmla="*/ 185 w 170"/>
                  <a:gd name="T1" fmla="*/ 31 h 49"/>
                  <a:gd name="T2" fmla="*/ 177 w 170"/>
                  <a:gd name="T3" fmla="*/ 53 h 49"/>
                  <a:gd name="T4" fmla="*/ 139 w 170"/>
                  <a:gd name="T5" fmla="*/ 42 h 49"/>
                  <a:gd name="T6" fmla="*/ 101 w 170"/>
                  <a:gd name="T7" fmla="*/ 30 h 49"/>
                  <a:gd name="T8" fmla="*/ 54 w 170"/>
                  <a:gd name="T9" fmla="*/ 16 h 49"/>
                  <a:gd name="T10" fmla="*/ 21 w 170"/>
                  <a:gd name="T11" fmla="*/ 6 h 49"/>
                  <a:gd name="T12" fmla="*/ 0 w 170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0"/>
                  <a:gd name="T22" fmla="*/ 0 h 49"/>
                  <a:gd name="T23" fmla="*/ 170 w 170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0" h="49">
                    <a:moveTo>
                      <a:pt x="170" y="29"/>
                    </a:moveTo>
                    <a:lnTo>
                      <a:pt x="163" y="49"/>
                    </a:lnTo>
                    <a:lnTo>
                      <a:pt x="128" y="39"/>
                    </a:lnTo>
                    <a:lnTo>
                      <a:pt x="93" y="28"/>
                    </a:lnTo>
                    <a:lnTo>
                      <a:pt x="50" y="15"/>
                    </a:lnTo>
                    <a:lnTo>
                      <a:pt x="19" y="6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3" name="Freeform 3423"/>
              <p:cNvSpPr>
                <a:spLocks/>
              </p:cNvSpPr>
              <p:nvPr/>
            </p:nvSpPr>
            <p:spPr bwMode="auto">
              <a:xfrm>
                <a:off x="1386" y="1653"/>
                <a:ext cx="32" cy="11"/>
              </a:xfrm>
              <a:custGeom>
                <a:avLst/>
                <a:gdLst>
                  <a:gd name="T0" fmla="*/ 32 w 30"/>
                  <a:gd name="T1" fmla="*/ 11 h 10"/>
                  <a:gd name="T2" fmla="*/ 10 w 30"/>
                  <a:gd name="T3" fmla="*/ 3 h 10"/>
                  <a:gd name="T4" fmla="*/ 0 w 30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10"/>
                  <a:gd name="T11" fmla="*/ 30 w 3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10">
                    <a:moveTo>
                      <a:pt x="30" y="10"/>
                    </a:moveTo>
                    <a:lnTo>
                      <a:pt x="9" y="3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44" name="Freeform 3424"/>
              <p:cNvSpPr>
                <a:spLocks/>
              </p:cNvSpPr>
              <p:nvPr/>
            </p:nvSpPr>
            <p:spPr bwMode="auto">
              <a:xfrm>
                <a:off x="1172" y="1596"/>
                <a:ext cx="147" cy="77"/>
              </a:xfrm>
              <a:custGeom>
                <a:avLst/>
                <a:gdLst>
                  <a:gd name="T0" fmla="*/ 147 w 135"/>
                  <a:gd name="T1" fmla="*/ 36 h 70"/>
                  <a:gd name="T2" fmla="*/ 140 w 135"/>
                  <a:gd name="T3" fmla="*/ 34 h 70"/>
                  <a:gd name="T4" fmla="*/ 22 w 135"/>
                  <a:gd name="T5" fmla="*/ 0 h 70"/>
                  <a:gd name="T6" fmla="*/ 0 w 135"/>
                  <a:gd name="T7" fmla="*/ 77 h 7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5"/>
                  <a:gd name="T13" fmla="*/ 0 h 70"/>
                  <a:gd name="T14" fmla="*/ 135 w 135"/>
                  <a:gd name="T15" fmla="*/ 70 h 7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5" h="70">
                    <a:moveTo>
                      <a:pt x="135" y="33"/>
                    </a:moveTo>
                    <a:lnTo>
                      <a:pt x="129" y="31"/>
                    </a:lnTo>
                    <a:lnTo>
                      <a:pt x="20" y="0"/>
                    </a:lnTo>
                    <a:lnTo>
                      <a:pt x="0" y="7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45" name="Line 3425"/>
              <p:cNvCxnSpPr>
                <a:cxnSpLocks noChangeShapeType="1"/>
              </p:cNvCxnSpPr>
              <p:nvPr/>
            </p:nvCxnSpPr>
            <p:spPr bwMode="auto">
              <a:xfrm flipH="1">
                <a:off x="1144" y="1739"/>
                <a:ext cx="9" cy="34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46" name="Line 3426"/>
              <p:cNvCxnSpPr>
                <a:cxnSpLocks noChangeShapeType="1"/>
              </p:cNvCxnSpPr>
              <p:nvPr/>
            </p:nvCxnSpPr>
            <p:spPr bwMode="auto">
              <a:xfrm flipH="1">
                <a:off x="1068" y="1841"/>
                <a:ext cx="57" cy="201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47" name="Line 3427"/>
              <p:cNvCxnSpPr>
                <a:cxnSpLocks noChangeShapeType="1"/>
              </p:cNvCxnSpPr>
              <p:nvPr/>
            </p:nvCxnSpPr>
            <p:spPr bwMode="auto">
              <a:xfrm flipH="1">
                <a:off x="1040" y="2110"/>
                <a:ext cx="10" cy="34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48" name="Line 3428"/>
              <p:cNvCxnSpPr>
                <a:cxnSpLocks noChangeShapeType="1"/>
              </p:cNvCxnSpPr>
              <p:nvPr/>
            </p:nvCxnSpPr>
            <p:spPr bwMode="auto">
              <a:xfrm>
                <a:off x="1030" y="2207"/>
                <a:ext cx="201" cy="61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49" name="Line 3429"/>
              <p:cNvCxnSpPr>
                <a:cxnSpLocks noChangeShapeType="1"/>
              </p:cNvCxnSpPr>
              <p:nvPr/>
            </p:nvCxnSpPr>
            <p:spPr bwMode="auto">
              <a:xfrm>
                <a:off x="1297" y="2289"/>
                <a:ext cx="33" cy="11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50" name="Freeform 3430"/>
              <p:cNvSpPr>
                <a:spLocks/>
              </p:cNvSpPr>
              <p:nvPr/>
            </p:nvSpPr>
            <p:spPr bwMode="auto">
              <a:xfrm>
                <a:off x="1368" y="2319"/>
                <a:ext cx="42" cy="171"/>
              </a:xfrm>
              <a:custGeom>
                <a:avLst/>
                <a:gdLst>
                  <a:gd name="T0" fmla="*/ 30 w 38"/>
                  <a:gd name="T1" fmla="*/ 0 h 156"/>
                  <a:gd name="T2" fmla="*/ 42 w 38"/>
                  <a:gd name="T3" fmla="*/ 4 h 156"/>
                  <a:gd name="T4" fmla="*/ 0 w 38"/>
                  <a:gd name="T5" fmla="*/ 159 h 156"/>
                  <a:gd name="T6" fmla="*/ 35 w 38"/>
                  <a:gd name="T7" fmla="*/ 171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156"/>
                  <a:gd name="T14" fmla="*/ 38 w 3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156">
                    <a:moveTo>
                      <a:pt x="27" y="0"/>
                    </a:moveTo>
                    <a:lnTo>
                      <a:pt x="38" y="4"/>
                    </a:lnTo>
                    <a:lnTo>
                      <a:pt x="0" y="145"/>
                    </a:lnTo>
                    <a:lnTo>
                      <a:pt x="32" y="156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51" name="Line 3431"/>
              <p:cNvCxnSpPr>
                <a:cxnSpLocks noChangeShapeType="1"/>
              </p:cNvCxnSpPr>
              <p:nvPr/>
            </p:nvCxnSpPr>
            <p:spPr bwMode="auto">
              <a:xfrm>
                <a:off x="1470" y="2512"/>
                <a:ext cx="32" cy="10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52" name="Freeform 3432"/>
              <p:cNvSpPr>
                <a:spLocks/>
              </p:cNvSpPr>
              <p:nvPr/>
            </p:nvSpPr>
            <p:spPr bwMode="auto">
              <a:xfrm>
                <a:off x="1566" y="2542"/>
                <a:ext cx="30" cy="171"/>
              </a:xfrm>
              <a:custGeom>
                <a:avLst/>
                <a:gdLst>
                  <a:gd name="T0" fmla="*/ 4 w 28"/>
                  <a:gd name="T1" fmla="*/ 0 h 156"/>
                  <a:gd name="T2" fmla="*/ 30 w 28"/>
                  <a:gd name="T3" fmla="*/ 8 h 156"/>
                  <a:gd name="T4" fmla="*/ 0 w 28"/>
                  <a:gd name="T5" fmla="*/ 139 h 156"/>
                  <a:gd name="T6" fmla="*/ 1 w 28"/>
                  <a:gd name="T7" fmla="*/ 164 h 156"/>
                  <a:gd name="T8" fmla="*/ 21 w 28"/>
                  <a:gd name="T9" fmla="*/ 171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56"/>
                  <a:gd name="T17" fmla="*/ 28 w 28"/>
                  <a:gd name="T18" fmla="*/ 156 h 1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56">
                    <a:moveTo>
                      <a:pt x="4" y="0"/>
                    </a:moveTo>
                    <a:lnTo>
                      <a:pt x="28" y="7"/>
                    </a:lnTo>
                    <a:lnTo>
                      <a:pt x="0" y="127"/>
                    </a:lnTo>
                    <a:lnTo>
                      <a:pt x="1" y="150"/>
                    </a:lnTo>
                    <a:lnTo>
                      <a:pt x="20" y="156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53" name="Line 3433"/>
              <p:cNvCxnSpPr>
                <a:cxnSpLocks noChangeShapeType="1"/>
              </p:cNvCxnSpPr>
              <p:nvPr/>
            </p:nvCxnSpPr>
            <p:spPr bwMode="auto">
              <a:xfrm flipH="1">
                <a:off x="1580" y="2767"/>
                <a:ext cx="9" cy="34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54" name="Freeform 3434"/>
              <p:cNvSpPr>
                <a:spLocks/>
              </p:cNvSpPr>
              <p:nvPr/>
            </p:nvSpPr>
            <p:spPr bwMode="auto">
              <a:xfrm>
                <a:off x="1532" y="2869"/>
                <a:ext cx="71" cy="170"/>
              </a:xfrm>
              <a:custGeom>
                <a:avLst/>
                <a:gdLst>
                  <a:gd name="T0" fmla="*/ 31 w 65"/>
                  <a:gd name="T1" fmla="*/ 0 h 156"/>
                  <a:gd name="T2" fmla="*/ 31 w 65"/>
                  <a:gd name="T3" fmla="*/ 1 h 156"/>
                  <a:gd name="T4" fmla="*/ 0 w 65"/>
                  <a:gd name="T5" fmla="*/ 116 h 156"/>
                  <a:gd name="T6" fmla="*/ 71 w 65"/>
                  <a:gd name="T7" fmla="*/ 170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5"/>
                  <a:gd name="T13" fmla="*/ 0 h 156"/>
                  <a:gd name="T14" fmla="*/ 65 w 65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5" h="156">
                    <a:moveTo>
                      <a:pt x="28" y="0"/>
                    </a:moveTo>
                    <a:lnTo>
                      <a:pt x="28" y="1"/>
                    </a:lnTo>
                    <a:lnTo>
                      <a:pt x="0" y="106"/>
                    </a:lnTo>
                    <a:lnTo>
                      <a:pt x="65" y="156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55" name="Line 3435"/>
              <p:cNvCxnSpPr>
                <a:cxnSpLocks noChangeShapeType="1"/>
              </p:cNvCxnSpPr>
              <p:nvPr/>
            </p:nvCxnSpPr>
            <p:spPr bwMode="auto">
              <a:xfrm>
                <a:off x="1660" y="3081"/>
                <a:ext cx="33" cy="5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56" name="Freeform 3436"/>
              <p:cNvSpPr>
                <a:spLocks/>
              </p:cNvSpPr>
              <p:nvPr/>
            </p:nvSpPr>
            <p:spPr bwMode="auto">
              <a:xfrm>
                <a:off x="1762" y="3099"/>
                <a:ext cx="205" cy="43"/>
              </a:xfrm>
              <a:custGeom>
                <a:avLst/>
                <a:gdLst>
                  <a:gd name="T0" fmla="*/ 0 w 188"/>
                  <a:gd name="T1" fmla="*/ 0 h 39"/>
                  <a:gd name="T2" fmla="*/ 71 w 188"/>
                  <a:gd name="T3" fmla="*/ 14 h 39"/>
                  <a:gd name="T4" fmla="*/ 181 w 188"/>
                  <a:gd name="T5" fmla="*/ 37 h 39"/>
                  <a:gd name="T6" fmla="*/ 205 w 188"/>
                  <a:gd name="T7" fmla="*/ 43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"/>
                  <a:gd name="T13" fmla="*/ 0 h 39"/>
                  <a:gd name="T14" fmla="*/ 188 w 188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" h="39">
                    <a:moveTo>
                      <a:pt x="0" y="0"/>
                    </a:moveTo>
                    <a:lnTo>
                      <a:pt x="65" y="13"/>
                    </a:lnTo>
                    <a:lnTo>
                      <a:pt x="166" y="34"/>
                    </a:lnTo>
                    <a:lnTo>
                      <a:pt x="188" y="39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57" name="Line 3437"/>
              <p:cNvCxnSpPr>
                <a:cxnSpLocks noChangeShapeType="1"/>
              </p:cNvCxnSpPr>
              <p:nvPr/>
            </p:nvCxnSpPr>
            <p:spPr bwMode="auto">
              <a:xfrm>
                <a:off x="2035" y="3156"/>
                <a:ext cx="35" cy="8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58" name="Freeform 3438"/>
              <p:cNvSpPr>
                <a:spLocks/>
              </p:cNvSpPr>
              <p:nvPr/>
            </p:nvSpPr>
            <p:spPr bwMode="auto">
              <a:xfrm>
                <a:off x="2137" y="3177"/>
                <a:ext cx="209" cy="19"/>
              </a:xfrm>
              <a:custGeom>
                <a:avLst/>
                <a:gdLst>
                  <a:gd name="T0" fmla="*/ 0 w 191"/>
                  <a:gd name="T1" fmla="*/ 0 h 17"/>
                  <a:gd name="T2" fmla="*/ 34 w 191"/>
                  <a:gd name="T3" fmla="*/ 6 h 17"/>
                  <a:gd name="T4" fmla="*/ 73 w 191"/>
                  <a:gd name="T5" fmla="*/ 10 h 17"/>
                  <a:gd name="T6" fmla="*/ 136 w 191"/>
                  <a:gd name="T7" fmla="*/ 15 h 17"/>
                  <a:gd name="T8" fmla="*/ 162 w 191"/>
                  <a:gd name="T9" fmla="*/ 17 h 17"/>
                  <a:gd name="T10" fmla="*/ 182 w 191"/>
                  <a:gd name="T11" fmla="*/ 18 h 17"/>
                  <a:gd name="T12" fmla="*/ 195 w 191"/>
                  <a:gd name="T13" fmla="*/ 19 h 17"/>
                  <a:gd name="T14" fmla="*/ 209 w 191"/>
                  <a:gd name="T15" fmla="*/ 19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1"/>
                  <a:gd name="T25" fmla="*/ 0 h 17"/>
                  <a:gd name="T26" fmla="*/ 191 w 191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1" h="17">
                    <a:moveTo>
                      <a:pt x="0" y="0"/>
                    </a:moveTo>
                    <a:lnTo>
                      <a:pt x="31" y="5"/>
                    </a:lnTo>
                    <a:lnTo>
                      <a:pt x="67" y="9"/>
                    </a:lnTo>
                    <a:lnTo>
                      <a:pt x="124" y="13"/>
                    </a:lnTo>
                    <a:lnTo>
                      <a:pt x="148" y="15"/>
                    </a:lnTo>
                    <a:lnTo>
                      <a:pt x="166" y="16"/>
                    </a:lnTo>
                    <a:lnTo>
                      <a:pt x="178" y="17"/>
                    </a:lnTo>
                    <a:lnTo>
                      <a:pt x="191" y="17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59" name="Line 3439"/>
              <p:cNvCxnSpPr>
                <a:cxnSpLocks noChangeShapeType="1"/>
              </p:cNvCxnSpPr>
              <p:nvPr/>
            </p:nvCxnSpPr>
            <p:spPr bwMode="auto">
              <a:xfrm>
                <a:off x="2416" y="3197"/>
                <a:ext cx="34" cy="1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60" name="Freeform 3440"/>
              <p:cNvSpPr>
                <a:spLocks/>
              </p:cNvSpPr>
              <p:nvPr/>
            </p:nvSpPr>
            <p:spPr bwMode="auto">
              <a:xfrm>
                <a:off x="2520" y="3085"/>
                <a:ext cx="134" cy="115"/>
              </a:xfrm>
              <a:custGeom>
                <a:avLst/>
                <a:gdLst>
                  <a:gd name="T0" fmla="*/ 0 w 123"/>
                  <a:gd name="T1" fmla="*/ 113 h 105"/>
                  <a:gd name="T2" fmla="*/ 39 w 123"/>
                  <a:gd name="T3" fmla="*/ 113 h 105"/>
                  <a:gd name="T4" fmla="*/ 85 w 123"/>
                  <a:gd name="T5" fmla="*/ 115 h 105"/>
                  <a:gd name="T6" fmla="*/ 134 w 123"/>
                  <a:gd name="T7" fmla="*/ 0 h 1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105"/>
                  <a:gd name="T14" fmla="*/ 123 w 123"/>
                  <a:gd name="T15" fmla="*/ 105 h 1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105">
                    <a:moveTo>
                      <a:pt x="0" y="103"/>
                    </a:moveTo>
                    <a:lnTo>
                      <a:pt x="36" y="103"/>
                    </a:lnTo>
                    <a:lnTo>
                      <a:pt x="78" y="105"/>
                    </a:lnTo>
                    <a:lnTo>
                      <a:pt x="123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1" name="Freeform 3441"/>
              <p:cNvSpPr>
                <a:spLocks/>
              </p:cNvSpPr>
              <p:nvPr/>
            </p:nvSpPr>
            <p:spPr bwMode="auto">
              <a:xfrm>
                <a:off x="2699" y="3080"/>
                <a:ext cx="20" cy="29"/>
              </a:xfrm>
              <a:custGeom>
                <a:avLst/>
                <a:gdLst>
                  <a:gd name="T0" fmla="*/ 0 w 18"/>
                  <a:gd name="T1" fmla="*/ 0 h 27"/>
                  <a:gd name="T2" fmla="*/ 3 w 18"/>
                  <a:gd name="T3" fmla="*/ 3 h 27"/>
                  <a:gd name="T4" fmla="*/ 10 w 18"/>
                  <a:gd name="T5" fmla="*/ 13 h 27"/>
                  <a:gd name="T6" fmla="*/ 18 w 18"/>
                  <a:gd name="T7" fmla="*/ 25 h 27"/>
                  <a:gd name="T8" fmla="*/ 20 w 18"/>
                  <a:gd name="T9" fmla="*/ 29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7"/>
                  <a:gd name="T17" fmla="*/ 18 w 1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7">
                    <a:moveTo>
                      <a:pt x="0" y="0"/>
                    </a:moveTo>
                    <a:lnTo>
                      <a:pt x="3" y="3"/>
                    </a:lnTo>
                    <a:lnTo>
                      <a:pt x="9" y="12"/>
                    </a:lnTo>
                    <a:lnTo>
                      <a:pt x="16" y="23"/>
                    </a:lnTo>
                    <a:lnTo>
                      <a:pt x="18" y="27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2" name="Freeform 3442"/>
              <p:cNvSpPr>
                <a:spLocks/>
              </p:cNvSpPr>
              <p:nvPr/>
            </p:nvSpPr>
            <p:spPr bwMode="auto">
              <a:xfrm>
                <a:off x="2755" y="3167"/>
                <a:ext cx="118" cy="168"/>
              </a:xfrm>
              <a:custGeom>
                <a:avLst/>
                <a:gdLst>
                  <a:gd name="T0" fmla="*/ 0 w 108"/>
                  <a:gd name="T1" fmla="*/ 0 h 153"/>
                  <a:gd name="T2" fmla="*/ 7 w 108"/>
                  <a:gd name="T3" fmla="*/ 4 h 153"/>
                  <a:gd name="T4" fmla="*/ 31 w 108"/>
                  <a:gd name="T5" fmla="*/ 23 h 153"/>
                  <a:gd name="T6" fmla="*/ 42 w 108"/>
                  <a:gd name="T7" fmla="*/ 33 h 153"/>
                  <a:gd name="T8" fmla="*/ 44 w 108"/>
                  <a:gd name="T9" fmla="*/ 35 h 153"/>
                  <a:gd name="T10" fmla="*/ 49 w 108"/>
                  <a:gd name="T11" fmla="*/ 38 h 153"/>
                  <a:gd name="T12" fmla="*/ 50 w 108"/>
                  <a:gd name="T13" fmla="*/ 42 h 153"/>
                  <a:gd name="T14" fmla="*/ 61 w 108"/>
                  <a:gd name="T15" fmla="*/ 67 h 153"/>
                  <a:gd name="T16" fmla="*/ 72 w 108"/>
                  <a:gd name="T17" fmla="*/ 80 h 153"/>
                  <a:gd name="T18" fmla="*/ 99 w 108"/>
                  <a:gd name="T19" fmla="*/ 120 h 153"/>
                  <a:gd name="T20" fmla="*/ 108 w 108"/>
                  <a:gd name="T21" fmla="*/ 136 h 153"/>
                  <a:gd name="T22" fmla="*/ 110 w 108"/>
                  <a:gd name="T23" fmla="*/ 141 h 153"/>
                  <a:gd name="T24" fmla="*/ 118 w 108"/>
                  <a:gd name="T25" fmla="*/ 168 h 1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8"/>
                  <a:gd name="T40" fmla="*/ 0 h 153"/>
                  <a:gd name="T41" fmla="*/ 108 w 108"/>
                  <a:gd name="T42" fmla="*/ 153 h 1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8" h="153">
                    <a:moveTo>
                      <a:pt x="0" y="0"/>
                    </a:moveTo>
                    <a:lnTo>
                      <a:pt x="6" y="4"/>
                    </a:lnTo>
                    <a:lnTo>
                      <a:pt x="28" y="21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5" y="35"/>
                    </a:lnTo>
                    <a:lnTo>
                      <a:pt x="46" y="38"/>
                    </a:lnTo>
                    <a:lnTo>
                      <a:pt x="56" y="61"/>
                    </a:lnTo>
                    <a:lnTo>
                      <a:pt x="66" y="73"/>
                    </a:lnTo>
                    <a:lnTo>
                      <a:pt x="91" y="109"/>
                    </a:lnTo>
                    <a:lnTo>
                      <a:pt x="99" y="124"/>
                    </a:lnTo>
                    <a:lnTo>
                      <a:pt x="101" y="128"/>
                    </a:lnTo>
                    <a:lnTo>
                      <a:pt x="108" y="153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63" name="Line 3443"/>
              <p:cNvCxnSpPr>
                <a:cxnSpLocks noChangeShapeType="1"/>
              </p:cNvCxnSpPr>
              <p:nvPr/>
            </p:nvCxnSpPr>
            <p:spPr bwMode="auto">
              <a:xfrm>
                <a:off x="2888" y="3402"/>
                <a:ext cx="6" cy="34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64" name="Freeform 3444"/>
              <p:cNvSpPr>
                <a:spLocks/>
              </p:cNvSpPr>
              <p:nvPr/>
            </p:nvSpPr>
            <p:spPr bwMode="auto">
              <a:xfrm>
                <a:off x="2887" y="3505"/>
                <a:ext cx="26" cy="208"/>
              </a:xfrm>
              <a:custGeom>
                <a:avLst/>
                <a:gdLst>
                  <a:gd name="T0" fmla="*/ 21 w 24"/>
                  <a:gd name="T1" fmla="*/ 0 h 190"/>
                  <a:gd name="T2" fmla="*/ 23 w 24"/>
                  <a:gd name="T3" fmla="*/ 11 h 190"/>
                  <a:gd name="T4" fmla="*/ 26 w 24"/>
                  <a:gd name="T5" fmla="*/ 24 h 190"/>
                  <a:gd name="T6" fmla="*/ 26 w 24"/>
                  <a:gd name="T7" fmla="*/ 43 h 190"/>
                  <a:gd name="T8" fmla="*/ 24 w 24"/>
                  <a:gd name="T9" fmla="*/ 56 h 190"/>
                  <a:gd name="T10" fmla="*/ 5 w 24"/>
                  <a:gd name="T11" fmla="*/ 175 h 190"/>
                  <a:gd name="T12" fmla="*/ 0 w 24"/>
                  <a:gd name="T13" fmla="*/ 208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90"/>
                  <a:gd name="T23" fmla="*/ 24 w 24"/>
                  <a:gd name="T24" fmla="*/ 190 h 1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90">
                    <a:moveTo>
                      <a:pt x="19" y="0"/>
                    </a:moveTo>
                    <a:lnTo>
                      <a:pt x="21" y="10"/>
                    </a:lnTo>
                    <a:lnTo>
                      <a:pt x="24" y="22"/>
                    </a:lnTo>
                    <a:lnTo>
                      <a:pt x="24" y="39"/>
                    </a:lnTo>
                    <a:lnTo>
                      <a:pt x="22" y="51"/>
                    </a:lnTo>
                    <a:lnTo>
                      <a:pt x="5" y="160"/>
                    </a:lnTo>
                    <a:lnTo>
                      <a:pt x="0" y="19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65" name="Line 3445"/>
              <p:cNvCxnSpPr>
                <a:cxnSpLocks noChangeShapeType="1"/>
              </p:cNvCxnSpPr>
              <p:nvPr/>
            </p:nvCxnSpPr>
            <p:spPr bwMode="auto">
              <a:xfrm flipH="1">
                <a:off x="2869" y="3781"/>
                <a:ext cx="7" cy="35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66" name="Freeform 3446"/>
              <p:cNvSpPr>
                <a:spLocks/>
              </p:cNvSpPr>
              <p:nvPr/>
            </p:nvSpPr>
            <p:spPr bwMode="auto">
              <a:xfrm>
                <a:off x="2822" y="3885"/>
                <a:ext cx="36" cy="206"/>
              </a:xfrm>
              <a:custGeom>
                <a:avLst/>
                <a:gdLst>
                  <a:gd name="T0" fmla="*/ 36 w 33"/>
                  <a:gd name="T1" fmla="*/ 0 h 188"/>
                  <a:gd name="T2" fmla="*/ 31 w 33"/>
                  <a:gd name="T3" fmla="*/ 34 h 188"/>
                  <a:gd name="T4" fmla="*/ 14 w 33"/>
                  <a:gd name="T5" fmla="*/ 133 h 188"/>
                  <a:gd name="T6" fmla="*/ 9 w 33"/>
                  <a:gd name="T7" fmla="*/ 172 h 188"/>
                  <a:gd name="T8" fmla="*/ 8 w 33"/>
                  <a:gd name="T9" fmla="*/ 186 h 188"/>
                  <a:gd name="T10" fmla="*/ 0 w 33"/>
                  <a:gd name="T11" fmla="*/ 206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88"/>
                  <a:gd name="T20" fmla="*/ 33 w 33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88">
                    <a:moveTo>
                      <a:pt x="33" y="0"/>
                    </a:moveTo>
                    <a:lnTo>
                      <a:pt x="28" y="31"/>
                    </a:lnTo>
                    <a:lnTo>
                      <a:pt x="13" y="121"/>
                    </a:lnTo>
                    <a:lnTo>
                      <a:pt x="8" y="157"/>
                    </a:lnTo>
                    <a:lnTo>
                      <a:pt x="7" y="170"/>
                    </a:lnTo>
                    <a:lnTo>
                      <a:pt x="0" y="188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7" name="Freeform 3447"/>
              <p:cNvSpPr>
                <a:spLocks/>
              </p:cNvSpPr>
              <p:nvPr/>
            </p:nvSpPr>
            <p:spPr bwMode="auto">
              <a:xfrm>
                <a:off x="2784" y="4156"/>
                <a:ext cx="14" cy="30"/>
              </a:xfrm>
              <a:custGeom>
                <a:avLst/>
                <a:gdLst>
                  <a:gd name="T0" fmla="*/ 14 w 13"/>
                  <a:gd name="T1" fmla="*/ 0 h 27"/>
                  <a:gd name="T2" fmla="*/ 3 w 13"/>
                  <a:gd name="T3" fmla="*/ 30 h 27"/>
                  <a:gd name="T4" fmla="*/ 0 w 13"/>
                  <a:gd name="T5" fmla="*/ 29 h 2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7"/>
                  <a:gd name="T11" fmla="*/ 13 w 13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7">
                    <a:moveTo>
                      <a:pt x="13" y="0"/>
                    </a:moveTo>
                    <a:lnTo>
                      <a:pt x="3" y="27"/>
                    </a:lnTo>
                    <a:lnTo>
                      <a:pt x="0" y="26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8" name="Freeform 3448"/>
              <p:cNvSpPr>
                <a:spLocks/>
              </p:cNvSpPr>
              <p:nvPr/>
            </p:nvSpPr>
            <p:spPr bwMode="auto">
              <a:xfrm>
                <a:off x="2604" y="4146"/>
                <a:ext cx="113" cy="123"/>
              </a:xfrm>
              <a:custGeom>
                <a:avLst/>
                <a:gdLst>
                  <a:gd name="T0" fmla="*/ 113 w 103"/>
                  <a:gd name="T1" fmla="*/ 21 h 112"/>
                  <a:gd name="T2" fmla="*/ 109 w 103"/>
                  <a:gd name="T3" fmla="*/ 20 h 112"/>
                  <a:gd name="T4" fmla="*/ 32 w 103"/>
                  <a:gd name="T5" fmla="*/ 0 h 112"/>
                  <a:gd name="T6" fmla="*/ 25 w 103"/>
                  <a:gd name="T7" fmla="*/ 27 h 112"/>
                  <a:gd name="T8" fmla="*/ 11 w 103"/>
                  <a:gd name="T9" fmla="*/ 82 h 112"/>
                  <a:gd name="T10" fmla="*/ 0 w 103"/>
                  <a:gd name="T11" fmla="*/ 123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112"/>
                  <a:gd name="T20" fmla="*/ 103 w 103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112">
                    <a:moveTo>
                      <a:pt x="103" y="19"/>
                    </a:moveTo>
                    <a:lnTo>
                      <a:pt x="99" y="18"/>
                    </a:lnTo>
                    <a:lnTo>
                      <a:pt x="29" y="0"/>
                    </a:lnTo>
                    <a:lnTo>
                      <a:pt x="23" y="25"/>
                    </a:lnTo>
                    <a:lnTo>
                      <a:pt x="10" y="75"/>
                    </a:lnTo>
                    <a:lnTo>
                      <a:pt x="0" y="112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69" name="Freeform 3449"/>
              <p:cNvSpPr>
                <a:spLocks/>
              </p:cNvSpPr>
              <p:nvPr/>
            </p:nvSpPr>
            <p:spPr bwMode="auto">
              <a:xfrm>
                <a:off x="2578" y="4337"/>
                <a:ext cx="9" cy="34"/>
              </a:xfrm>
              <a:custGeom>
                <a:avLst/>
                <a:gdLst>
                  <a:gd name="T0" fmla="*/ 9 w 8"/>
                  <a:gd name="T1" fmla="*/ 0 h 31"/>
                  <a:gd name="T2" fmla="*/ 7 w 8"/>
                  <a:gd name="T3" fmla="*/ 7 h 31"/>
                  <a:gd name="T4" fmla="*/ 0 w 8"/>
                  <a:gd name="T5" fmla="*/ 34 h 3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1"/>
                  <a:gd name="T11" fmla="*/ 8 w 8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1">
                    <a:moveTo>
                      <a:pt x="8" y="0"/>
                    </a:moveTo>
                    <a:lnTo>
                      <a:pt x="6" y="6"/>
                    </a:lnTo>
                    <a:lnTo>
                      <a:pt x="0" y="3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0" name="Freeform 3450"/>
              <p:cNvSpPr>
                <a:spLocks/>
              </p:cNvSpPr>
              <p:nvPr/>
            </p:nvSpPr>
            <p:spPr bwMode="auto">
              <a:xfrm>
                <a:off x="2508" y="4439"/>
                <a:ext cx="53" cy="203"/>
              </a:xfrm>
              <a:custGeom>
                <a:avLst/>
                <a:gdLst>
                  <a:gd name="T0" fmla="*/ 53 w 48"/>
                  <a:gd name="T1" fmla="*/ 0 h 186"/>
                  <a:gd name="T2" fmla="*/ 49 w 48"/>
                  <a:gd name="T3" fmla="*/ 15 h 186"/>
                  <a:gd name="T4" fmla="*/ 29 w 48"/>
                  <a:gd name="T5" fmla="*/ 91 h 186"/>
                  <a:gd name="T6" fmla="*/ 18 w 48"/>
                  <a:gd name="T7" fmla="*/ 134 h 186"/>
                  <a:gd name="T8" fmla="*/ 7 w 48"/>
                  <a:gd name="T9" fmla="*/ 179 h 186"/>
                  <a:gd name="T10" fmla="*/ 1 w 48"/>
                  <a:gd name="T11" fmla="*/ 202 h 186"/>
                  <a:gd name="T12" fmla="*/ 0 w 48"/>
                  <a:gd name="T13" fmla="*/ 203 h 1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86"/>
                  <a:gd name="T23" fmla="*/ 48 w 48"/>
                  <a:gd name="T24" fmla="*/ 186 h 1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86">
                    <a:moveTo>
                      <a:pt x="48" y="0"/>
                    </a:moveTo>
                    <a:lnTo>
                      <a:pt x="44" y="14"/>
                    </a:lnTo>
                    <a:lnTo>
                      <a:pt x="26" y="83"/>
                    </a:lnTo>
                    <a:lnTo>
                      <a:pt x="16" y="123"/>
                    </a:lnTo>
                    <a:lnTo>
                      <a:pt x="6" y="164"/>
                    </a:lnTo>
                    <a:lnTo>
                      <a:pt x="1" y="185"/>
                    </a:lnTo>
                    <a:lnTo>
                      <a:pt x="0" y="186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8171" name="Line 3451"/>
              <p:cNvCxnSpPr>
                <a:cxnSpLocks noChangeShapeType="1"/>
              </p:cNvCxnSpPr>
              <p:nvPr/>
            </p:nvCxnSpPr>
            <p:spPr bwMode="auto">
              <a:xfrm flipH="1">
                <a:off x="2441" y="4695"/>
                <a:ext cx="23" cy="27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72" name="Freeform 3452"/>
              <p:cNvSpPr>
                <a:spLocks/>
              </p:cNvSpPr>
              <p:nvPr/>
            </p:nvSpPr>
            <p:spPr bwMode="auto">
              <a:xfrm>
                <a:off x="2354" y="4780"/>
                <a:ext cx="48" cy="190"/>
              </a:xfrm>
              <a:custGeom>
                <a:avLst/>
                <a:gdLst>
                  <a:gd name="T0" fmla="*/ 48 w 44"/>
                  <a:gd name="T1" fmla="*/ 0 h 174"/>
                  <a:gd name="T2" fmla="*/ 39 w 44"/>
                  <a:gd name="T3" fmla="*/ 12 h 174"/>
                  <a:gd name="T4" fmla="*/ 16 w 44"/>
                  <a:gd name="T5" fmla="*/ 46 h 174"/>
                  <a:gd name="T6" fmla="*/ 0 w 44"/>
                  <a:gd name="T7" fmla="*/ 67 h 174"/>
                  <a:gd name="T8" fmla="*/ 2 w 44"/>
                  <a:gd name="T9" fmla="*/ 117 h 174"/>
                  <a:gd name="T10" fmla="*/ 19 w 44"/>
                  <a:gd name="T11" fmla="*/ 168 h 174"/>
                  <a:gd name="T12" fmla="*/ 27 w 44"/>
                  <a:gd name="T13" fmla="*/ 19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174"/>
                  <a:gd name="T23" fmla="*/ 44 w 44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174">
                    <a:moveTo>
                      <a:pt x="44" y="0"/>
                    </a:moveTo>
                    <a:lnTo>
                      <a:pt x="36" y="11"/>
                    </a:lnTo>
                    <a:lnTo>
                      <a:pt x="15" y="42"/>
                    </a:lnTo>
                    <a:lnTo>
                      <a:pt x="0" y="61"/>
                    </a:lnTo>
                    <a:lnTo>
                      <a:pt x="2" y="107"/>
                    </a:lnTo>
                    <a:lnTo>
                      <a:pt x="17" y="154"/>
                    </a:lnTo>
                    <a:lnTo>
                      <a:pt x="25" y="174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3" name="Freeform 3453"/>
              <p:cNvSpPr>
                <a:spLocks/>
              </p:cNvSpPr>
              <p:nvPr/>
            </p:nvSpPr>
            <p:spPr bwMode="auto">
              <a:xfrm>
                <a:off x="2408" y="5035"/>
                <a:ext cx="12" cy="33"/>
              </a:xfrm>
              <a:custGeom>
                <a:avLst/>
                <a:gdLst>
                  <a:gd name="T0" fmla="*/ 0 w 11"/>
                  <a:gd name="T1" fmla="*/ 0 h 30"/>
                  <a:gd name="T2" fmla="*/ 3 w 11"/>
                  <a:gd name="T3" fmla="*/ 10 h 30"/>
                  <a:gd name="T4" fmla="*/ 12 w 11"/>
                  <a:gd name="T5" fmla="*/ 33 h 30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30"/>
                  <a:gd name="T11" fmla="*/ 11 w 11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30">
                    <a:moveTo>
                      <a:pt x="0" y="0"/>
                    </a:moveTo>
                    <a:lnTo>
                      <a:pt x="3" y="9"/>
                    </a:lnTo>
                    <a:lnTo>
                      <a:pt x="11" y="3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4" name="Freeform 3454"/>
              <p:cNvSpPr>
                <a:spLocks/>
              </p:cNvSpPr>
              <p:nvPr/>
            </p:nvSpPr>
            <p:spPr bwMode="auto">
              <a:xfrm>
                <a:off x="2443" y="5133"/>
                <a:ext cx="94" cy="161"/>
              </a:xfrm>
              <a:custGeom>
                <a:avLst/>
                <a:gdLst>
                  <a:gd name="T0" fmla="*/ 0 w 86"/>
                  <a:gd name="T1" fmla="*/ 0 h 147"/>
                  <a:gd name="T2" fmla="*/ 1 w 86"/>
                  <a:gd name="T3" fmla="*/ 2 h 147"/>
                  <a:gd name="T4" fmla="*/ 14 w 86"/>
                  <a:gd name="T5" fmla="*/ 43 h 147"/>
                  <a:gd name="T6" fmla="*/ 26 w 86"/>
                  <a:gd name="T7" fmla="*/ 68 h 147"/>
                  <a:gd name="T8" fmla="*/ 39 w 86"/>
                  <a:gd name="T9" fmla="*/ 95 h 147"/>
                  <a:gd name="T10" fmla="*/ 56 w 86"/>
                  <a:gd name="T11" fmla="*/ 138 h 147"/>
                  <a:gd name="T12" fmla="*/ 59 w 86"/>
                  <a:gd name="T13" fmla="*/ 134 h 147"/>
                  <a:gd name="T14" fmla="*/ 70 w 86"/>
                  <a:gd name="T15" fmla="*/ 134 h 147"/>
                  <a:gd name="T16" fmla="*/ 82 w 86"/>
                  <a:gd name="T17" fmla="*/ 161 h 147"/>
                  <a:gd name="T18" fmla="*/ 90 w 86"/>
                  <a:gd name="T19" fmla="*/ 161 h 147"/>
                  <a:gd name="T20" fmla="*/ 94 w 86"/>
                  <a:gd name="T21" fmla="*/ 154 h 1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6"/>
                  <a:gd name="T34" fmla="*/ 0 h 147"/>
                  <a:gd name="T35" fmla="*/ 86 w 86"/>
                  <a:gd name="T36" fmla="*/ 147 h 1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6" h="147">
                    <a:moveTo>
                      <a:pt x="0" y="0"/>
                    </a:moveTo>
                    <a:lnTo>
                      <a:pt x="1" y="2"/>
                    </a:lnTo>
                    <a:lnTo>
                      <a:pt x="13" y="39"/>
                    </a:lnTo>
                    <a:lnTo>
                      <a:pt x="24" y="62"/>
                    </a:lnTo>
                    <a:lnTo>
                      <a:pt x="36" y="87"/>
                    </a:lnTo>
                    <a:lnTo>
                      <a:pt x="51" y="126"/>
                    </a:lnTo>
                    <a:lnTo>
                      <a:pt x="54" y="122"/>
                    </a:lnTo>
                    <a:lnTo>
                      <a:pt x="64" y="122"/>
                    </a:lnTo>
                    <a:lnTo>
                      <a:pt x="75" y="147"/>
                    </a:lnTo>
                    <a:lnTo>
                      <a:pt x="82" y="147"/>
                    </a:lnTo>
                    <a:lnTo>
                      <a:pt x="86" y="14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75" name="Freeform 3455"/>
              <p:cNvSpPr>
                <a:spLocks/>
              </p:cNvSpPr>
              <p:nvPr/>
            </p:nvSpPr>
            <p:spPr bwMode="auto">
              <a:xfrm>
                <a:off x="2588" y="5291"/>
                <a:ext cx="22" cy="18"/>
              </a:xfrm>
              <a:custGeom>
                <a:avLst/>
                <a:gdLst>
                  <a:gd name="T0" fmla="*/ 0 w 20"/>
                  <a:gd name="T1" fmla="*/ 18 h 17"/>
                  <a:gd name="T2" fmla="*/ 2 w 20"/>
                  <a:gd name="T3" fmla="*/ 18 h 17"/>
                  <a:gd name="T4" fmla="*/ 1 w 20"/>
                  <a:gd name="T5" fmla="*/ 8 h 17"/>
                  <a:gd name="T6" fmla="*/ 19 w 20"/>
                  <a:gd name="T7" fmla="*/ 0 h 17"/>
                  <a:gd name="T8" fmla="*/ 22 w 20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7"/>
                  <a:gd name="T17" fmla="*/ 20 w 20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7">
                    <a:moveTo>
                      <a:pt x="0" y="17"/>
                    </a:moveTo>
                    <a:lnTo>
                      <a:pt x="2" y="17"/>
                    </a:lnTo>
                    <a:lnTo>
                      <a:pt x="1" y="8"/>
                    </a:lnTo>
                    <a:lnTo>
                      <a:pt x="17" y="0"/>
                    </a:lnTo>
                    <a:lnTo>
                      <a:pt x="20" y="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11" name="Group 3456"/>
            <p:cNvGrpSpPr>
              <a:grpSpLocks/>
            </p:cNvGrpSpPr>
            <p:nvPr/>
          </p:nvGrpSpPr>
          <p:grpSpPr bwMode="auto">
            <a:xfrm>
              <a:off x="1717040" y="1871980"/>
              <a:ext cx="3469005" cy="4861560"/>
              <a:chOff x="2670" y="2948"/>
              <a:chExt cx="5463" cy="7656"/>
            </a:xfrm>
          </p:grpSpPr>
          <p:sp>
            <p:nvSpPr>
              <p:cNvPr id="7776" name="Freeform 3457"/>
              <p:cNvSpPr>
                <a:spLocks/>
              </p:cNvSpPr>
              <p:nvPr/>
            </p:nvSpPr>
            <p:spPr bwMode="auto">
              <a:xfrm>
                <a:off x="2670" y="5292"/>
                <a:ext cx="147" cy="66"/>
              </a:xfrm>
              <a:custGeom>
                <a:avLst/>
                <a:gdLst>
                  <a:gd name="T0" fmla="*/ 0 w 135"/>
                  <a:gd name="T1" fmla="*/ 21 h 60"/>
                  <a:gd name="T2" fmla="*/ 9 w 135"/>
                  <a:gd name="T3" fmla="*/ 23 h 60"/>
                  <a:gd name="T4" fmla="*/ 7 w 135"/>
                  <a:gd name="T5" fmla="*/ 10 h 60"/>
                  <a:gd name="T6" fmla="*/ 11 w 135"/>
                  <a:gd name="T7" fmla="*/ 6 h 60"/>
                  <a:gd name="T8" fmla="*/ 19 w 135"/>
                  <a:gd name="T9" fmla="*/ 0 h 60"/>
                  <a:gd name="T10" fmla="*/ 21 w 135"/>
                  <a:gd name="T11" fmla="*/ 1 h 60"/>
                  <a:gd name="T12" fmla="*/ 19 w 135"/>
                  <a:gd name="T13" fmla="*/ 8 h 60"/>
                  <a:gd name="T14" fmla="*/ 19 w 135"/>
                  <a:gd name="T15" fmla="*/ 10 h 60"/>
                  <a:gd name="T16" fmla="*/ 22 w 135"/>
                  <a:gd name="T17" fmla="*/ 13 h 60"/>
                  <a:gd name="T18" fmla="*/ 22 w 135"/>
                  <a:gd name="T19" fmla="*/ 17 h 60"/>
                  <a:gd name="T20" fmla="*/ 20 w 135"/>
                  <a:gd name="T21" fmla="*/ 18 h 60"/>
                  <a:gd name="T22" fmla="*/ 16 w 135"/>
                  <a:gd name="T23" fmla="*/ 18 h 60"/>
                  <a:gd name="T24" fmla="*/ 15 w 135"/>
                  <a:gd name="T25" fmla="*/ 25 h 60"/>
                  <a:gd name="T26" fmla="*/ 38 w 135"/>
                  <a:gd name="T27" fmla="*/ 31 h 60"/>
                  <a:gd name="T28" fmla="*/ 139 w 135"/>
                  <a:gd name="T29" fmla="*/ 64 h 60"/>
                  <a:gd name="T30" fmla="*/ 147 w 135"/>
                  <a:gd name="T31" fmla="*/ 66 h 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5"/>
                  <a:gd name="T49" fmla="*/ 0 h 60"/>
                  <a:gd name="T50" fmla="*/ 135 w 135"/>
                  <a:gd name="T51" fmla="*/ 60 h 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5" h="60">
                    <a:moveTo>
                      <a:pt x="0" y="19"/>
                    </a:moveTo>
                    <a:lnTo>
                      <a:pt x="8" y="21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20" y="12"/>
                    </a:lnTo>
                    <a:lnTo>
                      <a:pt x="20" y="15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4" y="23"/>
                    </a:lnTo>
                    <a:lnTo>
                      <a:pt x="35" y="28"/>
                    </a:lnTo>
                    <a:lnTo>
                      <a:pt x="128" y="58"/>
                    </a:lnTo>
                    <a:lnTo>
                      <a:pt x="135" y="6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7" name="Freeform 3458"/>
              <p:cNvSpPr>
                <a:spLocks/>
              </p:cNvSpPr>
              <p:nvPr/>
            </p:nvSpPr>
            <p:spPr bwMode="auto">
              <a:xfrm>
                <a:off x="2834" y="5318"/>
                <a:ext cx="18" cy="30"/>
              </a:xfrm>
              <a:custGeom>
                <a:avLst/>
                <a:gdLst>
                  <a:gd name="T0" fmla="*/ 18 w 16"/>
                  <a:gd name="T1" fmla="*/ 30 h 27"/>
                  <a:gd name="T2" fmla="*/ 7 w 16"/>
                  <a:gd name="T3" fmla="*/ 11 h 27"/>
                  <a:gd name="T4" fmla="*/ 0 w 16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27"/>
                  <a:gd name="T11" fmla="*/ 16 w 16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27">
                    <a:moveTo>
                      <a:pt x="16" y="27"/>
                    </a:moveTo>
                    <a:lnTo>
                      <a:pt x="6" y="10"/>
                    </a:lnTo>
                    <a:lnTo>
                      <a:pt x="0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78" name="Line 3459"/>
              <p:cNvCxnSpPr>
                <a:cxnSpLocks noChangeShapeType="1"/>
              </p:cNvCxnSpPr>
              <p:nvPr/>
            </p:nvCxnSpPr>
            <p:spPr bwMode="auto">
              <a:xfrm flipV="1">
                <a:off x="2853" y="5241"/>
                <a:ext cx="17" cy="21"/>
              </a:xfrm>
              <a:prstGeom prst="line">
                <a:avLst/>
              </a:pr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79" name="Freeform 3460"/>
              <p:cNvSpPr>
                <a:spLocks/>
              </p:cNvSpPr>
              <p:nvPr/>
            </p:nvSpPr>
            <p:spPr bwMode="auto">
              <a:xfrm>
                <a:off x="2748" y="10504"/>
                <a:ext cx="105" cy="100"/>
              </a:xfrm>
              <a:custGeom>
                <a:avLst/>
                <a:gdLst>
                  <a:gd name="T0" fmla="*/ 25 w 96"/>
                  <a:gd name="T1" fmla="*/ 100 h 91"/>
                  <a:gd name="T2" fmla="*/ 9 w 96"/>
                  <a:gd name="T3" fmla="*/ 98 h 91"/>
                  <a:gd name="T4" fmla="*/ 5 w 96"/>
                  <a:gd name="T5" fmla="*/ 82 h 91"/>
                  <a:gd name="T6" fmla="*/ 1 w 96"/>
                  <a:gd name="T7" fmla="*/ 70 h 91"/>
                  <a:gd name="T8" fmla="*/ 0 w 96"/>
                  <a:gd name="T9" fmla="*/ 62 h 91"/>
                  <a:gd name="T10" fmla="*/ 8 w 96"/>
                  <a:gd name="T11" fmla="*/ 59 h 91"/>
                  <a:gd name="T12" fmla="*/ 14 w 96"/>
                  <a:gd name="T13" fmla="*/ 62 h 91"/>
                  <a:gd name="T14" fmla="*/ 19 w 96"/>
                  <a:gd name="T15" fmla="*/ 62 h 91"/>
                  <a:gd name="T16" fmla="*/ 28 w 96"/>
                  <a:gd name="T17" fmla="*/ 60 h 91"/>
                  <a:gd name="T18" fmla="*/ 46 w 96"/>
                  <a:gd name="T19" fmla="*/ 43 h 91"/>
                  <a:gd name="T20" fmla="*/ 40 w 96"/>
                  <a:gd name="T21" fmla="*/ 27 h 91"/>
                  <a:gd name="T22" fmla="*/ 55 w 96"/>
                  <a:gd name="T23" fmla="*/ 3 h 91"/>
                  <a:gd name="T24" fmla="*/ 78 w 96"/>
                  <a:gd name="T25" fmla="*/ 2 h 91"/>
                  <a:gd name="T26" fmla="*/ 93 w 96"/>
                  <a:gd name="T27" fmla="*/ 0 h 91"/>
                  <a:gd name="T28" fmla="*/ 102 w 96"/>
                  <a:gd name="T29" fmla="*/ 13 h 91"/>
                  <a:gd name="T30" fmla="*/ 105 w 96"/>
                  <a:gd name="T31" fmla="*/ 12 h 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6"/>
                  <a:gd name="T49" fmla="*/ 0 h 91"/>
                  <a:gd name="T50" fmla="*/ 96 w 96"/>
                  <a:gd name="T51" fmla="*/ 91 h 9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6" h="91">
                    <a:moveTo>
                      <a:pt x="23" y="91"/>
                    </a:moveTo>
                    <a:lnTo>
                      <a:pt x="8" y="89"/>
                    </a:lnTo>
                    <a:lnTo>
                      <a:pt x="5" y="75"/>
                    </a:lnTo>
                    <a:lnTo>
                      <a:pt x="1" y="64"/>
                    </a:lnTo>
                    <a:lnTo>
                      <a:pt x="0" y="56"/>
                    </a:lnTo>
                    <a:lnTo>
                      <a:pt x="7" y="54"/>
                    </a:lnTo>
                    <a:lnTo>
                      <a:pt x="13" y="56"/>
                    </a:lnTo>
                    <a:lnTo>
                      <a:pt x="17" y="56"/>
                    </a:lnTo>
                    <a:lnTo>
                      <a:pt x="26" y="55"/>
                    </a:lnTo>
                    <a:lnTo>
                      <a:pt x="42" y="39"/>
                    </a:lnTo>
                    <a:lnTo>
                      <a:pt x="37" y="25"/>
                    </a:lnTo>
                    <a:lnTo>
                      <a:pt x="50" y="3"/>
                    </a:lnTo>
                    <a:lnTo>
                      <a:pt x="71" y="2"/>
                    </a:lnTo>
                    <a:lnTo>
                      <a:pt x="85" y="0"/>
                    </a:lnTo>
                    <a:lnTo>
                      <a:pt x="93" y="12"/>
                    </a:lnTo>
                    <a:lnTo>
                      <a:pt x="96" y="11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0" name="Freeform 3461"/>
              <p:cNvSpPr>
                <a:spLocks/>
              </p:cNvSpPr>
              <p:nvPr/>
            </p:nvSpPr>
            <p:spPr bwMode="auto">
              <a:xfrm>
                <a:off x="2896" y="10519"/>
                <a:ext cx="15" cy="24"/>
              </a:xfrm>
              <a:custGeom>
                <a:avLst/>
                <a:gdLst>
                  <a:gd name="T0" fmla="*/ 0 w 14"/>
                  <a:gd name="T1" fmla="*/ 23 h 22"/>
                  <a:gd name="T2" fmla="*/ 2 w 14"/>
                  <a:gd name="T3" fmla="*/ 22 h 22"/>
                  <a:gd name="T4" fmla="*/ 10 w 14"/>
                  <a:gd name="T5" fmla="*/ 24 h 22"/>
                  <a:gd name="T6" fmla="*/ 13 w 14"/>
                  <a:gd name="T7" fmla="*/ 8 h 22"/>
                  <a:gd name="T8" fmla="*/ 15 w 14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2"/>
                  <a:gd name="T17" fmla="*/ 14 w 14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2">
                    <a:moveTo>
                      <a:pt x="0" y="21"/>
                    </a:moveTo>
                    <a:lnTo>
                      <a:pt x="2" y="20"/>
                    </a:lnTo>
                    <a:lnTo>
                      <a:pt x="9" y="22"/>
                    </a:lnTo>
                    <a:lnTo>
                      <a:pt x="12" y="7"/>
                    </a:lnTo>
                    <a:lnTo>
                      <a:pt x="14" y="0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1" name="Freeform 3462"/>
              <p:cNvSpPr>
                <a:spLocks/>
              </p:cNvSpPr>
              <p:nvPr/>
            </p:nvSpPr>
            <p:spPr bwMode="auto">
              <a:xfrm>
                <a:off x="2946" y="10456"/>
                <a:ext cx="94" cy="75"/>
              </a:xfrm>
              <a:custGeom>
                <a:avLst/>
                <a:gdLst>
                  <a:gd name="T0" fmla="*/ 0 w 86"/>
                  <a:gd name="T1" fmla="*/ 2 h 68"/>
                  <a:gd name="T2" fmla="*/ 1 w 86"/>
                  <a:gd name="T3" fmla="*/ 0 h 68"/>
                  <a:gd name="T4" fmla="*/ 5 w 86"/>
                  <a:gd name="T5" fmla="*/ 11 h 68"/>
                  <a:gd name="T6" fmla="*/ 12 w 86"/>
                  <a:gd name="T7" fmla="*/ 6 h 68"/>
                  <a:gd name="T8" fmla="*/ 11 w 86"/>
                  <a:gd name="T9" fmla="*/ 22 h 68"/>
                  <a:gd name="T10" fmla="*/ 10 w 86"/>
                  <a:gd name="T11" fmla="*/ 38 h 68"/>
                  <a:gd name="T12" fmla="*/ 48 w 86"/>
                  <a:gd name="T13" fmla="*/ 41 h 68"/>
                  <a:gd name="T14" fmla="*/ 94 w 86"/>
                  <a:gd name="T15" fmla="*/ 44 h 68"/>
                  <a:gd name="T16" fmla="*/ 81 w 86"/>
                  <a:gd name="T17" fmla="*/ 57 h 68"/>
                  <a:gd name="T18" fmla="*/ 70 w 86"/>
                  <a:gd name="T19" fmla="*/ 71 h 68"/>
                  <a:gd name="T20" fmla="*/ 71 w 86"/>
                  <a:gd name="T21" fmla="*/ 75 h 68"/>
                  <a:gd name="T22" fmla="*/ 54 w 86"/>
                  <a:gd name="T23" fmla="*/ 73 h 68"/>
                  <a:gd name="T24" fmla="*/ 42 w 86"/>
                  <a:gd name="T25" fmla="*/ 69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6"/>
                  <a:gd name="T40" fmla="*/ 0 h 68"/>
                  <a:gd name="T41" fmla="*/ 86 w 86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6" h="68">
                    <a:moveTo>
                      <a:pt x="0" y="2"/>
                    </a:moveTo>
                    <a:lnTo>
                      <a:pt x="1" y="0"/>
                    </a:lnTo>
                    <a:lnTo>
                      <a:pt x="5" y="10"/>
                    </a:lnTo>
                    <a:lnTo>
                      <a:pt x="11" y="5"/>
                    </a:lnTo>
                    <a:lnTo>
                      <a:pt x="10" y="20"/>
                    </a:lnTo>
                    <a:lnTo>
                      <a:pt x="9" y="34"/>
                    </a:lnTo>
                    <a:lnTo>
                      <a:pt x="44" y="37"/>
                    </a:lnTo>
                    <a:lnTo>
                      <a:pt x="86" y="40"/>
                    </a:lnTo>
                    <a:lnTo>
                      <a:pt x="74" y="52"/>
                    </a:lnTo>
                    <a:lnTo>
                      <a:pt x="64" y="64"/>
                    </a:lnTo>
                    <a:lnTo>
                      <a:pt x="65" y="68"/>
                    </a:lnTo>
                    <a:lnTo>
                      <a:pt x="49" y="66"/>
                    </a:lnTo>
                    <a:lnTo>
                      <a:pt x="38" y="63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2" name="Freeform 3463"/>
              <p:cNvSpPr>
                <a:spLocks/>
              </p:cNvSpPr>
              <p:nvPr/>
            </p:nvSpPr>
            <p:spPr bwMode="auto">
              <a:xfrm>
                <a:off x="2903" y="10562"/>
                <a:ext cx="31" cy="13"/>
              </a:xfrm>
              <a:custGeom>
                <a:avLst/>
                <a:gdLst>
                  <a:gd name="T0" fmla="*/ 31 w 28"/>
                  <a:gd name="T1" fmla="*/ 0 h 12"/>
                  <a:gd name="T2" fmla="*/ 27 w 28"/>
                  <a:gd name="T3" fmla="*/ 4 h 12"/>
                  <a:gd name="T4" fmla="*/ 10 w 28"/>
                  <a:gd name="T5" fmla="*/ 12 h 12"/>
                  <a:gd name="T6" fmla="*/ 7 w 28"/>
                  <a:gd name="T7" fmla="*/ 10 h 12"/>
                  <a:gd name="T8" fmla="*/ 0 w 28"/>
                  <a:gd name="T9" fmla="*/ 1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2"/>
                  <a:gd name="T17" fmla="*/ 28 w 2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2">
                    <a:moveTo>
                      <a:pt x="28" y="0"/>
                    </a:moveTo>
                    <a:lnTo>
                      <a:pt x="24" y="4"/>
                    </a:lnTo>
                    <a:lnTo>
                      <a:pt x="9" y="11"/>
                    </a:lnTo>
                    <a:lnTo>
                      <a:pt x="6" y="9"/>
                    </a:lnTo>
                    <a:lnTo>
                      <a:pt x="0" y="12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3" name="Freeform 3464"/>
              <p:cNvSpPr>
                <a:spLocks/>
              </p:cNvSpPr>
              <p:nvPr/>
            </p:nvSpPr>
            <p:spPr bwMode="auto">
              <a:xfrm>
                <a:off x="2773" y="10601"/>
                <a:ext cx="75" cy="3"/>
              </a:xfrm>
              <a:custGeom>
                <a:avLst/>
                <a:gdLst>
                  <a:gd name="T0" fmla="*/ 75 w 68"/>
                  <a:gd name="T1" fmla="*/ 1 h 3"/>
                  <a:gd name="T2" fmla="*/ 71 w 68"/>
                  <a:gd name="T3" fmla="*/ 0 h 3"/>
                  <a:gd name="T4" fmla="*/ 65 w 68"/>
                  <a:gd name="T5" fmla="*/ 1 h 3"/>
                  <a:gd name="T6" fmla="*/ 55 w 68"/>
                  <a:gd name="T7" fmla="*/ 1 h 3"/>
                  <a:gd name="T8" fmla="*/ 44 w 68"/>
                  <a:gd name="T9" fmla="*/ 1 h 3"/>
                  <a:gd name="T10" fmla="*/ 18 w 68"/>
                  <a:gd name="T11" fmla="*/ 2 h 3"/>
                  <a:gd name="T12" fmla="*/ 0 w 6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3"/>
                  <a:gd name="T23" fmla="*/ 68 w 6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3">
                    <a:moveTo>
                      <a:pt x="68" y="1"/>
                    </a:moveTo>
                    <a:lnTo>
                      <a:pt x="64" y="0"/>
                    </a:lnTo>
                    <a:lnTo>
                      <a:pt x="59" y="1"/>
                    </a:lnTo>
                    <a:lnTo>
                      <a:pt x="50" y="1"/>
                    </a:lnTo>
                    <a:lnTo>
                      <a:pt x="40" y="1"/>
                    </a:lnTo>
                    <a:lnTo>
                      <a:pt x="16" y="2"/>
                    </a:lnTo>
                    <a:lnTo>
                      <a:pt x="0" y="3"/>
                    </a:lnTo>
                  </a:path>
                </a:pathLst>
              </a:custGeom>
              <a:noFill/>
              <a:ln w="34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84" name="Freeform 3465"/>
              <p:cNvSpPr>
                <a:spLocks/>
              </p:cNvSpPr>
              <p:nvPr/>
            </p:nvSpPr>
            <p:spPr bwMode="auto">
              <a:xfrm>
                <a:off x="8100" y="5127"/>
                <a:ext cx="33" cy="23"/>
              </a:xfrm>
              <a:custGeom>
                <a:avLst/>
                <a:gdLst>
                  <a:gd name="T0" fmla="*/ 33 w 30"/>
                  <a:gd name="T1" fmla="*/ 0 h 21"/>
                  <a:gd name="T2" fmla="*/ 29 w 30"/>
                  <a:gd name="T3" fmla="*/ 23 h 21"/>
                  <a:gd name="T4" fmla="*/ 0 w 30"/>
                  <a:gd name="T5" fmla="*/ 18 h 21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1"/>
                  <a:gd name="T11" fmla="*/ 30 w 30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1">
                    <a:moveTo>
                      <a:pt x="30" y="0"/>
                    </a:moveTo>
                    <a:lnTo>
                      <a:pt x="26" y="21"/>
                    </a:lnTo>
                    <a:lnTo>
                      <a:pt x="0" y="1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85" name="Line 3466"/>
              <p:cNvCxnSpPr>
                <a:cxnSpLocks noChangeShapeType="1"/>
              </p:cNvCxnSpPr>
              <p:nvPr/>
            </p:nvCxnSpPr>
            <p:spPr bwMode="auto">
              <a:xfrm flipH="1" flipV="1">
                <a:off x="8074" y="5140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86" name="Freeform 3467"/>
              <p:cNvSpPr>
                <a:spLocks/>
              </p:cNvSpPr>
              <p:nvPr/>
            </p:nvSpPr>
            <p:spPr bwMode="auto">
              <a:xfrm>
                <a:off x="8019" y="5129"/>
                <a:ext cx="39" cy="16"/>
              </a:xfrm>
              <a:custGeom>
                <a:avLst/>
                <a:gdLst>
                  <a:gd name="T0" fmla="*/ 39 w 35"/>
                  <a:gd name="T1" fmla="*/ 7 h 15"/>
                  <a:gd name="T2" fmla="*/ 36 w 35"/>
                  <a:gd name="T3" fmla="*/ 6 h 15"/>
                  <a:gd name="T4" fmla="*/ 3 w 35"/>
                  <a:gd name="T5" fmla="*/ 0 h 15"/>
                  <a:gd name="T6" fmla="*/ 0 w 35"/>
                  <a:gd name="T7" fmla="*/ 16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15"/>
                  <a:gd name="T14" fmla="*/ 35 w 3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15">
                    <a:moveTo>
                      <a:pt x="35" y="7"/>
                    </a:moveTo>
                    <a:lnTo>
                      <a:pt x="32" y="6"/>
                    </a:lnTo>
                    <a:lnTo>
                      <a:pt x="3" y="0"/>
                    </a:lnTo>
                    <a:lnTo>
                      <a:pt x="0" y="1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87" name="Line 3468"/>
              <p:cNvCxnSpPr>
                <a:cxnSpLocks noChangeShapeType="1"/>
              </p:cNvCxnSpPr>
              <p:nvPr/>
            </p:nvCxnSpPr>
            <p:spPr bwMode="auto">
              <a:xfrm flipH="1">
                <a:off x="8015" y="5163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88" name="Freeform 3469"/>
              <p:cNvSpPr>
                <a:spLocks/>
              </p:cNvSpPr>
              <p:nvPr/>
            </p:nvSpPr>
            <p:spPr bwMode="auto">
              <a:xfrm>
                <a:off x="7967" y="5189"/>
                <a:ext cx="45" cy="8"/>
              </a:xfrm>
              <a:custGeom>
                <a:avLst/>
                <a:gdLst>
                  <a:gd name="T0" fmla="*/ 45 w 41"/>
                  <a:gd name="T1" fmla="*/ 0 h 7"/>
                  <a:gd name="T2" fmla="*/ 44 w 41"/>
                  <a:gd name="T3" fmla="*/ 8 h 7"/>
                  <a:gd name="T4" fmla="*/ 23 w 41"/>
                  <a:gd name="T5" fmla="*/ 5 h 7"/>
                  <a:gd name="T6" fmla="*/ 16 w 41"/>
                  <a:gd name="T7" fmla="*/ 5 h 7"/>
                  <a:gd name="T8" fmla="*/ 0 w 41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7"/>
                  <a:gd name="T17" fmla="*/ 41 w 4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7">
                    <a:moveTo>
                      <a:pt x="41" y="0"/>
                    </a:moveTo>
                    <a:lnTo>
                      <a:pt x="40" y="7"/>
                    </a:lnTo>
                    <a:lnTo>
                      <a:pt x="21" y="4"/>
                    </a:lnTo>
                    <a:lnTo>
                      <a:pt x="15" y="4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89" name="Line 3470"/>
              <p:cNvCxnSpPr>
                <a:cxnSpLocks noChangeShapeType="1"/>
              </p:cNvCxnSpPr>
              <p:nvPr/>
            </p:nvCxnSpPr>
            <p:spPr bwMode="auto">
              <a:xfrm flipH="1" flipV="1">
                <a:off x="7941" y="5187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90" name="Freeform 3471"/>
              <p:cNvSpPr>
                <a:spLocks/>
              </p:cNvSpPr>
              <p:nvPr/>
            </p:nvSpPr>
            <p:spPr bwMode="auto">
              <a:xfrm>
                <a:off x="7872" y="5175"/>
                <a:ext cx="51" cy="9"/>
              </a:xfrm>
              <a:custGeom>
                <a:avLst/>
                <a:gdLst>
                  <a:gd name="T0" fmla="*/ 51 w 47"/>
                  <a:gd name="T1" fmla="*/ 9 h 8"/>
                  <a:gd name="T2" fmla="*/ 16 w 47"/>
                  <a:gd name="T3" fmla="*/ 3 h 8"/>
                  <a:gd name="T4" fmla="*/ 0 w 47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8"/>
                  <a:gd name="T11" fmla="*/ 47 w 4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8">
                    <a:moveTo>
                      <a:pt x="47" y="8"/>
                    </a:moveTo>
                    <a:lnTo>
                      <a:pt x="15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1" name="Freeform 3472"/>
              <p:cNvSpPr>
                <a:spLocks/>
              </p:cNvSpPr>
              <p:nvPr/>
            </p:nvSpPr>
            <p:spPr bwMode="auto">
              <a:xfrm>
                <a:off x="7847" y="5169"/>
                <a:ext cx="8" cy="3"/>
              </a:xfrm>
              <a:custGeom>
                <a:avLst/>
                <a:gdLst>
                  <a:gd name="T0" fmla="*/ 8 w 7"/>
                  <a:gd name="T1" fmla="*/ 3 h 2"/>
                  <a:gd name="T2" fmla="*/ 5 w 7"/>
                  <a:gd name="T3" fmla="*/ 2 h 2"/>
                  <a:gd name="T4" fmla="*/ 0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7" y="2"/>
                    </a:move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92" name="Freeform 3473"/>
              <p:cNvSpPr>
                <a:spLocks/>
              </p:cNvSpPr>
              <p:nvPr/>
            </p:nvSpPr>
            <p:spPr bwMode="auto">
              <a:xfrm>
                <a:off x="7778" y="5156"/>
                <a:ext cx="52" cy="10"/>
              </a:xfrm>
              <a:custGeom>
                <a:avLst/>
                <a:gdLst>
                  <a:gd name="T0" fmla="*/ 52 w 47"/>
                  <a:gd name="T1" fmla="*/ 10 h 9"/>
                  <a:gd name="T2" fmla="*/ 34 w 47"/>
                  <a:gd name="T3" fmla="*/ 7 h 9"/>
                  <a:gd name="T4" fmla="*/ 0 w 47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9"/>
                  <a:gd name="T11" fmla="*/ 47 w 4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9">
                    <a:moveTo>
                      <a:pt x="47" y="9"/>
                    </a:moveTo>
                    <a:lnTo>
                      <a:pt x="31" y="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93" name="Line 3474"/>
              <p:cNvCxnSpPr>
                <a:cxnSpLocks noChangeShapeType="1"/>
              </p:cNvCxnSpPr>
              <p:nvPr/>
            </p:nvCxnSpPr>
            <p:spPr bwMode="auto">
              <a:xfrm flipH="1" flipV="1">
                <a:off x="7752" y="5152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94" name="Line 3475"/>
              <p:cNvCxnSpPr>
                <a:cxnSpLocks noChangeShapeType="1"/>
              </p:cNvCxnSpPr>
              <p:nvPr/>
            </p:nvCxnSpPr>
            <p:spPr bwMode="auto">
              <a:xfrm flipH="1" flipV="1">
                <a:off x="7683" y="5139"/>
                <a:ext cx="52" cy="1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95" name="Line 3476"/>
              <p:cNvCxnSpPr>
                <a:cxnSpLocks noChangeShapeType="1"/>
              </p:cNvCxnSpPr>
              <p:nvPr/>
            </p:nvCxnSpPr>
            <p:spPr bwMode="auto">
              <a:xfrm flipH="1" flipV="1">
                <a:off x="7658" y="5134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96" name="Freeform 3477"/>
              <p:cNvSpPr>
                <a:spLocks/>
              </p:cNvSpPr>
              <p:nvPr/>
            </p:nvSpPr>
            <p:spPr bwMode="auto">
              <a:xfrm>
                <a:off x="7608" y="5126"/>
                <a:ext cx="33" cy="22"/>
              </a:xfrm>
              <a:custGeom>
                <a:avLst/>
                <a:gdLst>
                  <a:gd name="T0" fmla="*/ 33 w 30"/>
                  <a:gd name="T1" fmla="*/ 6 h 20"/>
                  <a:gd name="T2" fmla="*/ 3 w 30"/>
                  <a:gd name="T3" fmla="*/ 0 h 20"/>
                  <a:gd name="T4" fmla="*/ 0 w 30"/>
                  <a:gd name="T5" fmla="*/ 22 h 20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0"/>
                  <a:gd name="T11" fmla="*/ 30 w 30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0">
                    <a:moveTo>
                      <a:pt x="30" y="5"/>
                    </a:moveTo>
                    <a:lnTo>
                      <a:pt x="3" y="0"/>
                    </a:lnTo>
                    <a:lnTo>
                      <a:pt x="0" y="2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97" name="Line 3478"/>
              <p:cNvCxnSpPr>
                <a:cxnSpLocks noChangeShapeType="1"/>
              </p:cNvCxnSpPr>
              <p:nvPr/>
            </p:nvCxnSpPr>
            <p:spPr bwMode="auto">
              <a:xfrm flipH="1">
                <a:off x="7604" y="5165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98" name="Line 3479"/>
              <p:cNvCxnSpPr>
                <a:cxnSpLocks noChangeShapeType="1"/>
              </p:cNvCxnSpPr>
              <p:nvPr/>
            </p:nvCxnSpPr>
            <p:spPr bwMode="auto">
              <a:xfrm flipH="1">
                <a:off x="7592" y="5191"/>
                <a:ext cx="9" cy="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99" name="Line 3480"/>
              <p:cNvCxnSpPr>
                <a:cxnSpLocks noChangeShapeType="1"/>
              </p:cNvCxnSpPr>
              <p:nvPr/>
            </p:nvCxnSpPr>
            <p:spPr bwMode="auto">
              <a:xfrm flipH="1">
                <a:off x="7587" y="5260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00" name="Line 3481"/>
              <p:cNvCxnSpPr>
                <a:cxnSpLocks noChangeShapeType="1"/>
              </p:cNvCxnSpPr>
              <p:nvPr/>
            </p:nvCxnSpPr>
            <p:spPr bwMode="auto">
              <a:xfrm flipH="1">
                <a:off x="7577" y="5285"/>
                <a:ext cx="8" cy="5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01" name="Freeform 3482"/>
              <p:cNvSpPr>
                <a:spLocks/>
              </p:cNvSpPr>
              <p:nvPr/>
            </p:nvSpPr>
            <p:spPr bwMode="auto">
              <a:xfrm>
                <a:off x="7571" y="5354"/>
                <a:ext cx="2" cy="8"/>
              </a:xfrm>
              <a:custGeom>
                <a:avLst/>
                <a:gdLst>
                  <a:gd name="T0" fmla="*/ 2 w 2"/>
                  <a:gd name="T1" fmla="*/ 0 h 7"/>
                  <a:gd name="T2" fmla="*/ 1 w 2"/>
                  <a:gd name="T3" fmla="*/ 8 h 7"/>
                  <a:gd name="T4" fmla="*/ 0 w 2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2" y="0"/>
                    </a:moveTo>
                    <a:lnTo>
                      <a:pt x="1" y="7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02" name="Freeform 3483"/>
              <p:cNvSpPr>
                <a:spLocks/>
              </p:cNvSpPr>
              <p:nvPr/>
            </p:nvSpPr>
            <p:spPr bwMode="auto">
              <a:xfrm>
                <a:off x="7557" y="5378"/>
                <a:ext cx="10" cy="52"/>
              </a:xfrm>
              <a:custGeom>
                <a:avLst/>
                <a:gdLst>
                  <a:gd name="T0" fmla="*/ 10 w 9"/>
                  <a:gd name="T1" fmla="*/ 0 h 47"/>
                  <a:gd name="T2" fmla="*/ 6 w 9"/>
                  <a:gd name="T3" fmla="*/ 25 h 47"/>
                  <a:gd name="T4" fmla="*/ 0 w 9"/>
                  <a:gd name="T5" fmla="*/ 52 h 47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7"/>
                  <a:gd name="T11" fmla="*/ 9 w 9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7">
                    <a:moveTo>
                      <a:pt x="9" y="0"/>
                    </a:moveTo>
                    <a:lnTo>
                      <a:pt x="5" y="23"/>
                    </a:lnTo>
                    <a:lnTo>
                      <a:pt x="0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03" name="Line 3484"/>
              <p:cNvCxnSpPr>
                <a:cxnSpLocks noChangeShapeType="1"/>
              </p:cNvCxnSpPr>
              <p:nvPr/>
            </p:nvCxnSpPr>
            <p:spPr bwMode="auto">
              <a:xfrm flipH="1" flipV="1">
                <a:off x="7539" y="5439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04" name="Freeform 3485"/>
              <p:cNvSpPr>
                <a:spLocks/>
              </p:cNvSpPr>
              <p:nvPr/>
            </p:nvSpPr>
            <p:spPr bwMode="auto">
              <a:xfrm>
                <a:off x="7471" y="5434"/>
                <a:ext cx="51" cy="7"/>
              </a:xfrm>
              <a:custGeom>
                <a:avLst/>
                <a:gdLst>
                  <a:gd name="T0" fmla="*/ 51 w 47"/>
                  <a:gd name="T1" fmla="*/ 1 h 6"/>
                  <a:gd name="T2" fmla="*/ 46 w 47"/>
                  <a:gd name="T3" fmla="*/ 0 h 6"/>
                  <a:gd name="T4" fmla="*/ 0 w 47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6"/>
                  <a:gd name="T11" fmla="*/ 47 w 4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6">
                    <a:moveTo>
                      <a:pt x="47" y="1"/>
                    </a:moveTo>
                    <a:lnTo>
                      <a:pt x="42" y="0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05" name="Line 3486"/>
              <p:cNvCxnSpPr>
                <a:cxnSpLocks noChangeShapeType="1"/>
              </p:cNvCxnSpPr>
              <p:nvPr/>
            </p:nvCxnSpPr>
            <p:spPr bwMode="auto">
              <a:xfrm flipH="1">
                <a:off x="7445" y="5443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06" name="Line 3487"/>
              <p:cNvCxnSpPr>
                <a:cxnSpLocks noChangeShapeType="1"/>
              </p:cNvCxnSpPr>
              <p:nvPr/>
            </p:nvCxnSpPr>
            <p:spPr bwMode="auto">
              <a:xfrm flipH="1">
                <a:off x="7377" y="5446"/>
                <a:ext cx="50" cy="1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07" name="Line 3488"/>
              <p:cNvCxnSpPr>
                <a:cxnSpLocks noChangeShapeType="1"/>
              </p:cNvCxnSpPr>
              <p:nvPr/>
            </p:nvCxnSpPr>
            <p:spPr bwMode="auto">
              <a:xfrm flipH="1">
                <a:off x="7351" y="5459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08" name="Freeform 3489"/>
              <p:cNvSpPr>
                <a:spLocks/>
              </p:cNvSpPr>
              <p:nvPr/>
            </p:nvSpPr>
            <p:spPr bwMode="auto">
              <a:xfrm>
                <a:off x="7281" y="5460"/>
                <a:ext cx="52" cy="1"/>
              </a:xfrm>
              <a:custGeom>
                <a:avLst/>
                <a:gdLst>
                  <a:gd name="T0" fmla="*/ 52 w 48"/>
                  <a:gd name="T1" fmla="*/ 0 h 1"/>
                  <a:gd name="T2" fmla="*/ 50 w 48"/>
                  <a:gd name="T3" fmla="*/ 0 h 1"/>
                  <a:gd name="T4" fmla="*/ 10 w 48"/>
                  <a:gd name="T5" fmla="*/ 0 h 1"/>
                  <a:gd name="T6" fmla="*/ 0 w 4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"/>
                  <a:gd name="T14" fmla="*/ 48 w 4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">
                    <a:moveTo>
                      <a:pt x="48" y="0"/>
                    </a:moveTo>
                    <a:lnTo>
                      <a:pt x="4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09" name="Line 3490"/>
              <p:cNvCxnSpPr>
                <a:cxnSpLocks noChangeShapeType="1"/>
              </p:cNvCxnSpPr>
              <p:nvPr/>
            </p:nvCxnSpPr>
            <p:spPr bwMode="auto">
              <a:xfrm flipH="1">
                <a:off x="7255" y="5459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10" name="Freeform 3491"/>
              <p:cNvSpPr>
                <a:spLocks/>
              </p:cNvSpPr>
              <p:nvPr/>
            </p:nvSpPr>
            <p:spPr bwMode="auto">
              <a:xfrm>
                <a:off x="7185" y="5455"/>
                <a:ext cx="52" cy="3"/>
              </a:xfrm>
              <a:custGeom>
                <a:avLst/>
                <a:gdLst>
                  <a:gd name="T0" fmla="*/ 52 w 48"/>
                  <a:gd name="T1" fmla="*/ 3 h 3"/>
                  <a:gd name="T2" fmla="*/ 48 w 48"/>
                  <a:gd name="T3" fmla="*/ 3 h 3"/>
                  <a:gd name="T4" fmla="*/ 0 w 48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3"/>
                  <a:gd name="T11" fmla="*/ 48 w 4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3">
                    <a:moveTo>
                      <a:pt x="48" y="3"/>
                    </a:moveTo>
                    <a:lnTo>
                      <a:pt x="44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11" name="Line 3492"/>
              <p:cNvCxnSpPr>
                <a:cxnSpLocks noChangeShapeType="1"/>
              </p:cNvCxnSpPr>
              <p:nvPr/>
            </p:nvCxnSpPr>
            <p:spPr bwMode="auto">
              <a:xfrm flipH="1" flipV="1">
                <a:off x="7165" y="5444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12" name="Freeform 3493"/>
              <p:cNvSpPr>
                <a:spLocks/>
              </p:cNvSpPr>
              <p:nvPr/>
            </p:nvSpPr>
            <p:spPr bwMode="auto">
              <a:xfrm>
                <a:off x="7098" y="5431"/>
                <a:ext cx="51" cy="10"/>
              </a:xfrm>
              <a:custGeom>
                <a:avLst/>
                <a:gdLst>
                  <a:gd name="T0" fmla="*/ 51 w 47"/>
                  <a:gd name="T1" fmla="*/ 10 h 9"/>
                  <a:gd name="T2" fmla="*/ 47 w 47"/>
                  <a:gd name="T3" fmla="*/ 9 h 9"/>
                  <a:gd name="T4" fmla="*/ 0 w 47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9"/>
                  <a:gd name="T11" fmla="*/ 47 w 4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9">
                    <a:moveTo>
                      <a:pt x="47" y="9"/>
                    </a:moveTo>
                    <a:lnTo>
                      <a:pt x="43" y="8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13" name="Line 3494"/>
              <p:cNvCxnSpPr>
                <a:cxnSpLocks noChangeShapeType="1"/>
              </p:cNvCxnSpPr>
              <p:nvPr/>
            </p:nvCxnSpPr>
            <p:spPr bwMode="auto">
              <a:xfrm flipH="1" flipV="1">
                <a:off x="7071" y="5425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14" name="Freeform 3495"/>
              <p:cNvSpPr>
                <a:spLocks/>
              </p:cNvSpPr>
              <p:nvPr/>
            </p:nvSpPr>
            <p:spPr bwMode="auto">
              <a:xfrm>
                <a:off x="7027" y="5418"/>
                <a:ext cx="28" cy="29"/>
              </a:xfrm>
              <a:custGeom>
                <a:avLst/>
                <a:gdLst>
                  <a:gd name="T0" fmla="*/ 28 w 26"/>
                  <a:gd name="T1" fmla="*/ 4 h 27"/>
                  <a:gd name="T2" fmla="*/ 6 w 26"/>
                  <a:gd name="T3" fmla="*/ 0 h 27"/>
                  <a:gd name="T4" fmla="*/ 0 w 26"/>
                  <a:gd name="T5" fmla="*/ 29 h 27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27"/>
                  <a:gd name="T11" fmla="*/ 26 w 26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27">
                    <a:moveTo>
                      <a:pt x="26" y="4"/>
                    </a:move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15" name="Line 3496"/>
              <p:cNvCxnSpPr>
                <a:cxnSpLocks noChangeShapeType="1"/>
              </p:cNvCxnSpPr>
              <p:nvPr/>
            </p:nvCxnSpPr>
            <p:spPr bwMode="auto">
              <a:xfrm flipH="1">
                <a:off x="7002" y="5447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16" name="Freeform 3497"/>
              <p:cNvSpPr>
                <a:spLocks/>
              </p:cNvSpPr>
              <p:nvPr/>
            </p:nvSpPr>
            <p:spPr bwMode="auto">
              <a:xfrm>
                <a:off x="6945" y="5445"/>
                <a:ext cx="39" cy="17"/>
              </a:xfrm>
              <a:custGeom>
                <a:avLst/>
                <a:gdLst>
                  <a:gd name="T0" fmla="*/ 39 w 36"/>
                  <a:gd name="T1" fmla="*/ 1 h 15"/>
                  <a:gd name="T2" fmla="*/ 27 w 36"/>
                  <a:gd name="T3" fmla="*/ 0 h 15"/>
                  <a:gd name="T4" fmla="*/ 3 w 36"/>
                  <a:gd name="T5" fmla="*/ 0 h 15"/>
                  <a:gd name="T6" fmla="*/ 0 w 36"/>
                  <a:gd name="T7" fmla="*/ 1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5"/>
                  <a:gd name="T14" fmla="*/ 36 w 3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5">
                    <a:moveTo>
                      <a:pt x="36" y="1"/>
                    </a:moveTo>
                    <a:lnTo>
                      <a:pt x="25" y="0"/>
                    </a:lnTo>
                    <a:lnTo>
                      <a:pt x="3" y="0"/>
                    </a:lnTo>
                    <a:lnTo>
                      <a:pt x="0" y="1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17" name="Line 3498"/>
              <p:cNvCxnSpPr>
                <a:cxnSpLocks noChangeShapeType="1"/>
              </p:cNvCxnSpPr>
              <p:nvPr/>
            </p:nvCxnSpPr>
            <p:spPr bwMode="auto">
              <a:xfrm flipH="1">
                <a:off x="6941" y="5479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18" name="Freeform 3499"/>
              <p:cNvSpPr>
                <a:spLocks/>
              </p:cNvSpPr>
              <p:nvPr/>
            </p:nvSpPr>
            <p:spPr bwMode="auto">
              <a:xfrm>
                <a:off x="6909" y="5486"/>
                <a:ext cx="17" cy="41"/>
              </a:xfrm>
              <a:custGeom>
                <a:avLst/>
                <a:gdLst>
                  <a:gd name="T0" fmla="*/ 17 w 16"/>
                  <a:gd name="T1" fmla="*/ 2 h 38"/>
                  <a:gd name="T2" fmla="*/ 6 w 16"/>
                  <a:gd name="T3" fmla="*/ 0 h 38"/>
                  <a:gd name="T4" fmla="*/ 3 w 16"/>
                  <a:gd name="T5" fmla="*/ 16 h 38"/>
                  <a:gd name="T6" fmla="*/ 0 w 16"/>
                  <a:gd name="T7" fmla="*/ 31 h 38"/>
                  <a:gd name="T8" fmla="*/ 1 w 16"/>
                  <a:gd name="T9" fmla="*/ 4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16" y="2"/>
                    </a:moveTo>
                    <a:lnTo>
                      <a:pt x="6" y="0"/>
                    </a:lnTo>
                    <a:lnTo>
                      <a:pt x="3" y="15"/>
                    </a:lnTo>
                    <a:lnTo>
                      <a:pt x="0" y="29"/>
                    </a:lnTo>
                    <a:lnTo>
                      <a:pt x="1" y="3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19" name="Freeform 3500"/>
              <p:cNvSpPr>
                <a:spLocks/>
              </p:cNvSpPr>
              <p:nvPr/>
            </p:nvSpPr>
            <p:spPr bwMode="auto">
              <a:xfrm>
                <a:off x="6903" y="5536"/>
                <a:ext cx="7" cy="4"/>
              </a:xfrm>
              <a:custGeom>
                <a:avLst/>
                <a:gdLst>
                  <a:gd name="T0" fmla="*/ 7 w 6"/>
                  <a:gd name="T1" fmla="*/ 4 h 4"/>
                  <a:gd name="T2" fmla="*/ 1 w 6"/>
                  <a:gd name="T3" fmla="*/ 0 h 4"/>
                  <a:gd name="T4" fmla="*/ 0 w 6"/>
                  <a:gd name="T5" fmla="*/ 1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6" y="4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0" name="Freeform 3501"/>
              <p:cNvSpPr>
                <a:spLocks/>
              </p:cNvSpPr>
              <p:nvPr/>
            </p:nvSpPr>
            <p:spPr bwMode="auto">
              <a:xfrm>
                <a:off x="6895" y="5547"/>
                <a:ext cx="44" cy="16"/>
              </a:xfrm>
              <a:custGeom>
                <a:avLst/>
                <a:gdLst>
                  <a:gd name="T0" fmla="*/ 0 w 41"/>
                  <a:gd name="T1" fmla="*/ 3 h 15"/>
                  <a:gd name="T2" fmla="*/ 25 w 41"/>
                  <a:gd name="T3" fmla="*/ 0 h 15"/>
                  <a:gd name="T4" fmla="*/ 34 w 41"/>
                  <a:gd name="T5" fmla="*/ 6 h 15"/>
                  <a:gd name="T6" fmla="*/ 43 w 41"/>
                  <a:gd name="T7" fmla="*/ 12 h 15"/>
                  <a:gd name="T8" fmla="*/ 44 w 41"/>
                  <a:gd name="T9" fmla="*/ 15 h 15"/>
                  <a:gd name="T10" fmla="*/ 42 w 41"/>
                  <a:gd name="T11" fmla="*/ 16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15"/>
                  <a:gd name="T20" fmla="*/ 41 w 41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15">
                    <a:moveTo>
                      <a:pt x="0" y="3"/>
                    </a:moveTo>
                    <a:lnTo>
                      <a:pt x="23" y="0"/>
                    </a:lnTo>
                    <a:lnTo>
                      <a:pt x="32" y="6"/>
                    </a:lnTo>
                    <a:lnTo>
                      <a:pt x="40" y="11"/>
                    </a:lnTo>
                    <a:lnTo>
                      <a:pt x="41" y="14"/>
                    </a:lnTo>
                    <a:lnTo>
                      <a:pt x="39" y="1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21" name="Line 3502"/>
              <p:cNvCxnSpPr>
                <a:cxnSpLocks noChangeShapeType="1"/>
              </p:cNvCxnSpPr>
              <p:nvPr/>
            </p:nvCxnSpPr>
            <p:spPr bwMode="auto">
              <a:xfrm flipH="1">
                <a:off x="6925" y="5571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22" name="Freeform 3503"/>
              <p:cNvSpPr>
                <a:spLocks/>
              </p:cNvSpPr>
              <p:nvPr/>
            </p:nvSpPr>
            <p:spPr bwMode="auto">
              <a:xfrm>
                <a:off x="6891" y="5596"/>
                <a:ext cx="31" cy="25"/>
              </a:xfrm>
              <a:custGeom>
                <a:avLst/>
                <a:gdLst>
                  <a:gd name="T0" fmla="*/ 31 w 28"/>
                  <a:gd name="T1" fmla="*/ 0 h 23"/>
                  <a:gd name="T2" fmla="*/ 29 w 28"/>
                  <a:gd name="T3" fmla="*/ 13 h 23"/>
                  <a:gd name="T4" fmla="*/ 27 w 28"/>
                  <a:gd name="T5" fmla="*/ 25 h 23"/>
                  <a:gd name="T6" fmla="*/ 7 w 28"/>
                  <a:gd name="T7" fmla="*/ 21 h 23"/>
                  <a:gd name="T8" fmla="*/ 2 w 28"/>
                  <a:gd name="T9" fmla="*/ 20 h 23"/>
                  <a:gd name="T10" fmla="*/ 0 w 28"/>
                  <a:gd name="T11" fmla="*/ 2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3"/>
                  <a:gd name="T20" fmla="*/ 28 w 2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3">
                    <a:moveTo>
                      <a:pt x="28" y="0"/>
                    </a:moveTo>
                    <a:lnTo>
                      <a:pt x="26" y="12"/>
                    </a:lnTo>
                    <a:lnTo>
                      <a:pt x="24" y="23"/>
                    </a:lnTo>
                    <a:lnTo>
                      <a:pt x="6" y="19"/>
                    </a:lnTo>
                    <a:lnTo>
                      <a:pt x="2" y="18"/>
                    </a:lnTo>
                    <a:lnTo>
                      <a:pt x="0" y="1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23" name="Line 3504"/>
              <p:cNvCxnSpPr>
                <a:cxnSpLocks noChangeShapeType="1"/>
              </p:cNvCxnSpPr>
              <p:nvPr/>
            </p:nvCxnSpPr>
            <p:spPr bwMode="auto">
              <a:xfrm flipH="1" flipV="1">
                <a:off x="6865" y="5611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24" name="Freeform 3505"/>
              <p:cNvSpPr>
                <a:spLocks/>
              </p:cNvSpPr>
              <p:nvPr/>
            </p:nvSpPr>
            <p:spPr bwMode="auto">
              <a:xfrm>
                <a:off x="6831" y="5620"/>
                <a:ext cx="22" cy="41"/>
              </a:xfrm>
              <a:custGeom>
                <a:avLst/>
                <a:gdLst>
                  <a:gd name="T0" fmla="*/ 22 w 20"/>
                  <a:gd name="T1" fmla="*/ 0 h 37"/>
                  <a:gd name="T2" fmla="*/ 14 w 20"/>
                  <a:gd name="T3" fmla="*/ 17 h 37"/>
                  <a:gd name="T4" fmla="*/ 12 w 20"/>
                  <a:gd name="T5" fmla="*/ 21 h 37"/>
                  <a:gd name="T6" fmla="*/ 11 w 20"/>
                  <a:gd name="T7" fmla="*/ 33 h 37"/>
                  <a:gd name="T8" fmla="*/ 1 w 20"/>
                  <a:gd name="T9" fmla="*/ 33 h 37"/>
                  <a:gd name="T10" fmla="*/ 0 w 20"/>
                  <a:gd name="T11" fmla="*/ 41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7"/>
                  <a:gd name="T20" fmla="*/ 20 w 2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7">
                    <a:moveTo>
                      <a:pt x="20" y="0"/>
                    </a:moveTo>
                    <a:lnTo>
                      <a:pt x="13" y="15"/>
                    </a:lnTo>
                    <a:lnTo>
                      <a:pt x="11" y="19"/>
                    </a:lnTo>
                    <a:lnTo>
                      <a:pt x="10" y="30"/>
                    </a:lnTo>
                    <a:lnTo>
                      <a:pt x="1" y="30"/>
                    </a:lnTo>
                    <a:lnTo>
                      <a:pt x="0" y="3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25" name="Line 3506"/>
              <p:cNvCxnSpPr>
                <a:cxnSpLocks noChangeShapeType="1"/>
              </p:cNvCxnSpPr>
              <p:nvPr/>
            </p:nvCxnSpPr>
            <p:spPr bwMode="auto">
              <a:xfrm flipH="1" flipV="1">
                <a:off x="6819" y="5673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26" name="Freeform 3507"/>
              <p:cNvSpPr>
                <a:spLocks/>
              </p:cNvSpPr>
              <p:nvPr/>
            </p:nvSpPr>
            <p:spPr bwMode="auto">
              <a:xfrm>
                <a:off x="6750" y="5663"/>
                <a:ext cx="52" cy="6"/>
              </a:xfrm>
              <a:custGeom>
                <a:avLst/>
                <a:gdLst>
                  <a:gd name="T0" fmla="*/ 52 w 48"/>
                  <a:gd name="T1" fmla="*/ 6 h 6"/>
                  <a:gd name="T2" fmla="*/ 36 w 48"/>
                  <a:gd name="T3" fmla="*/ 4 h 6"/>
                  <a:gd name="T4" fmla="*/ 16 w 48"/>
                  <a:gd name="T5" fmla="*/ 1 h 6"/>
                  <a:gd name="T6" fmla="*/ 0 w 4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6"/>
                  <a:gd name="T14" fmla="*/ 48 w 4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6">
                    <a:moveTo>
                      <a:pt x="48" y="6"/>
                    </a:moveTo>
                    <a:lnTo>
                      <a:pt x="33" y="4"/>
                    </a:lnTo>
                    <a:lnTo>
                      <a:pt x="15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27" name="Line 3508"/>
              <p:cNvCxnSpPr>
                <a:cxnSpLocks noChangeShapeType="1"/>
              </p:cNvCxnSpPr>
              <p:nvPr/>
            </p:nvCxnSpPr>
            <p:spPr bwMode="auto">
              <a:xfrm flipH="1" flipV="1">
                <a:off x="6725" y="5659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28" name="Freeform 3509"/>
              <p:cNvSpPr>
                <a:spLocks/>
              </p:cNvSpPr>
              <p:nvPr/>
            </p:nvSpPr>
            <p:spPr bwMode="auto">
              <a:xfrm>
                <a:off x="6699" y="5656"/>
                <a:ext cx="9" cy="52"/>
              </a:xfrm>
              <a:custGeom>
                <a:avLst/>
                <a:gdLst>
                  <a:gd name="T0" fmla="*/ 9 w 8"/>
                  <a:gd name="T1" fmla="*/ 0 h 47"/>
                  <a:gd name="T2" fmla="*/ 2 w 8"/>
                  <a:gd name="T3" fmla="*/ 39 h 47"/>
                  <a:gd name="T4" fmla="*/ 2 w 8"/>
                  <a:gd name="T5" fmla="*/ 41 h 47"/>
                  <a:gd name="T6" fmla="*/ 0 w 8"/>
                  <a:gd name="T7" fmla="*/ 52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47"/>
                  <a:gd name="T14" fmla="*/ 8 w 8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47">
                    <a:moveTo>
                      <a:pt x="8" y="0"/>
                    </a:moveTo>
                    <a:lnTo>
                      <a:pt x="2" y="35"/>
                    </a:lnTo>
                    <a:lnTo>
                      <a:pt x="2" y="37"/>
                    </a:lnTo>
                    <a:lnTo>
                      <a:pt x="0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29" name="Freeform 3510"/>
              <p:cNvSpPr>
                <a:spLocks/>
              </p:cNvSpPr>
              <p:nvPr/>
            </p:nvSpPr>
            <p:spPr bwMode="auto">
              <a:xfrm>
                <a:off x="6695" y="5725"/>
                <a:ext cx="2" cy="9"/>
              </a:xfrm>
              <a:custGeom>
                <a:avLst/>
                <a:gdLst>
                  <a:gd name="T0" fmla="*/ 2 w 2"/>
                  <a:gd name="T1" fmla="*/ 0 h 8"/>
                  <a:gd name="T2" fmla="*/ 2 w 2"/>
                  <a:gd name="T3" fmla="*/ 1 h 8"/>
                  <a:gd name="T4" fmla="*/ 0 w 2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2" y="0"/>
                    </a:moveTo>
                    <a:lnTo>
                      <a:pt x="2" y="1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30" name="Freeform 3511"/>
              <p:cNvSpPr>
                <a:spLocks/>
              </p:cNvSpPr>
              <p:nvPr/>
            </p:nvSpPr>
            <p:spPr bwMode="auto">
              <a:xfrm>
                <a:off x="6669" y="5752"/>
                <a:ext cx="25" cy="38"/>
              </a:xfrm>
              <a:custGeom>
                <a:avLst/>
                <a:gdLst>
                  <a:gd name="T0" fmla="*/ 25 w 23"/>
                  <a:gd name="T1" fmla="*/ 0 h 35"/>
                  <a:gd name="T2" fmla="*/ 24 w 23"/>
                  <a:gd name="T3" fmla="*/ 5 h 35"/>
                  <a:gd name="T4" fmla="*/ 5 w 23"/>
                  <a:gd name="T5" fmla="*/ 13 h 35"/>
                  <a:gd name="T6" fmla="*/ 0 w 23"/>
                  <a:gd name="T7" fmla="*/ 28 h 35"/>
                  <a:gd name="T8" fmla="*/ 2 w 23"/>
                  <a:gd name="T9" fmla="*/ 3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5"/>
                  <a:gd name="T17" fmla="*/ 23 w 2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5">
                    <a:moveTo>
                      <a:pt x="23" y="0"/>
                    </a:moveTo>
                    <a:lnTo>
                      <a:pt x="22" y="5"/>
                    </a:lnTo>
                    <a:lnTo>
                      <a:pt x="5" y="12"/>
                    </a:lnTo>
                    <a:lnTo>
                      <a:pt x="0" y="26"/>
                    </a:lnTo>
                    <a:lnTo>
                      <a:pt x="2" y="3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31" name="Line 3512"/>
              <p:cNvCxnSpPr>
                <a:cxnSpLocks noChangeShapeType="1"/>
              </p:cNvCxnSpPr>
              <p:nvPr/>
            </p:nvCxnSpPr>
            <p:spPr bwMode="auto">
              <a:xfrm>
                <a:off x="6670" y="5807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32" name="Freeform 3513"/>
              <p:cNvSpPr>
                <a:spLocks/>
              </p:cNvSpPr>
              <p:nvPr/>
            </p:nvSpPr>
            <p:spPr bwMode="auto">
              <a:xfrm>
                <a:off x="6613" y="5822"/>
                <a:ext cx="47" cy="10"/>
              </a:xfrm>
              <a:custGeom>
                <a:avLst/>
                <a:gdLst>
                  <a:gd name="T0" fmla="*/ 47 w 43"/>
                  <a:gd name="T1" fmla="*/ 8 h 10"/>
                  <a:gd name="T2" fmla="*/ 45 w 43"/>
                  <a:gd name="T3" fmla="*/ 10 h 10"/>
                  <a:gd name="T4" fmla="*/ 31 w 43"/>
                  <a:gd name="T5" fmla="*/ 0 h 10"/>
                  <a:gd name="T6" fmla="*/ 0 w 43"/>
                  <a:gd name="T7" fmla="*/ 6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0"/>
                  <a:gd name="T14" fmla="*/ 43 w 4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0">
                    <a:moveTo>
                      <a:pt x="43" y="8"/>
                    </a:moveTo>
                    <a:lnTo>
                      <a:pt x="41" y="10"/>
                    </a:lnTo>
                    <a:lnTo>
                      <a:pt x="28" y="0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33" name="Line 3514"/>
              <p:cNvCxnSpPr>
                <a:cxnSpLocks noChangeShapeType="1"/>
              </p:cNvCxnSpPr>
              <p:nvPr/>
            </p:nvCxnSpPr>
            <p:spPr bwMode="auto">
              <a:xfrm flipH="1">
                <a:off x="6595" y="5834"/>
                <a:ext cx="3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34" name="Freeform 3515"/>
              <p:cNvSpPr>
                <a:spLocks/>
              </p:cNvSpPr>
              <p:nvPr/>
            </p:nvSpPr>
            <p:spPr bwMode="auto">
              <a:xfrm>
                <a:off x="6546" y="5857"/>
                <a:ext cx="40" cy="32"/>
              </a:xfrm>
              <a:custGeom>
                <a:avLst/>
                <a:gdLst>
                  <a:gd name="T0" fmla="*/ 40 w 37"/>
                  <a:gd name="T1" fmla="*/ 0 h 30"/>
                  <a:gd name="T2" fmla="*/ 40 w 37"/>
                  <a:gd name="T3" fmla="*/ 1 h 30"/>
                  <a:gd name="T4" fmla="*/ 31 w 37"/>
                  <a:gd name="T5" fmla="*/ 9 h 30"/>
                  <a:gd name="T6" fmla="*/ 0 w 37"/>
                  <a:gd name="T7" fmla="*/ 32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30"/>
                  <a:gd name="T14" fmla="*/ 37 w 37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30">
                    <a:moveTo>
                      <a:pt x="37" y="0"/>
                    </a:moveTo>
                    <a:lnTo>
                      <a:pt x="37" y="1"/>
                    </a:lnTo>
                    <a:lnTo>
                      <a:pt x="29" y="8"/>
                    </a:lnTo>
                    <a:lnTo>
                      <a:pt x="0" y="3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35" name="Line 3516"/>
              <p:cNvCxnSpPr>
                <a:cxnSpLocks noChangeShapeType="1"/>
              </p:cNvCxnSpPr>
              <p:nvPr/>
            </p:nvCxnSpPr>
            <p:spPr bwMode="auto">
              <a:xfrm flipH="1">
                <a:off x="6525" y="5900"/>
                <a:ext cx="6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36" name="Freeform 3517"/>
              <p:cNvSpPr>
                <a:spLocks/>
              </p:cNvSpPr>
              <p:nvPr/>
            </p:nvSpPr>
            <p:spPr bwMode="auto">
              <a:xfrm>
                <a:off x="6462" y="5917"/>
                <a:ext cx="49" cy="6"/>
              </a:xfrm>
              <a:custGeom>
                <a:avLst/>
                <a:gdLst>
                  <a:gd name="T0" fmla="*/ 49 w 45"/>
                  <a:gd name="T1" fmla="*/ 0 h 6"/>
                  <a:gd name="T2" fmla="*/ 40 w 45"/>
                  <a:gd name="T3" fmla="*/ 6 h 6"/>
                  <a:gd name="T4" fmla="*/ 22 w 45"/>
                  <a:gd name="T5" fmla="*/ 1 h 6"/>
                  <a:gd name="T6" fmla="*/ 0 w 45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6"/>
                  <a:gd name="T14" fmla="*/ 45 w 4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6">
                    <a:moveTo>
                      <a:pt x="45" y="0"/>
                    </a:moveTo>
                    <a:lnTo>
                      <a:pt x="37" y="6"/>
                    </a:lnTo>
                    <a:lnTo>
                      <a:pt x="20" y="1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37" name="Line 3518"/>
              <p:cNvCxnSpPr>
                <a:cxnSpLocks noChangeShapeType="1"/>
              </p:cNvCxnSpPr>
              <p:nvPr/>
            </p:nvCxnSpPr>
            <p:spPr bwMode="auto">
              <a:xfrm flipH="1">
                <a:off x="6435" y="5917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38" name="Freeform 3519"/>
              <p:cNvSpPr>
                <a:spLocks/>
              </p:cNvSpPr>
              <p:nvPr/>
            </p:nvSpPr>
            <p:spPr bwMode="auto">
              <a:xfrm>
                <a:off x="6396" y="5864"/>
                <a:ext cx="29" cy="43"/>
              </a:xfrm>
              <a:custGeom>
                <a:avLst/>
                <a:gdLst>
                  <a:gd name="T0" fmla="*/ 29 w 26"/>
                  <a:gd name="T1" fmla="*/ 43 h 39"/>
                  <a:gd name="T2" fmla="*/ 13 w 26"/>
                  <a:gd name="T3" fmla="*/ 13 h 39"/>
                  <a:gd name="T4" fmla="*/ 1 w 26"/>
                  <a:gd name="T5" fmla="*/ 1 h 39"/>
                  <a:gd name="T6" fmla="*/ 0 w 26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39"/>
                  <a:gd name="T14" fmla="*/ 26 w 26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39">
                    <a:moveTo>
                      <a:pt x="26" y="39"/>
                    </a:moveTo>
                    <a:lnTo>
                      <a:pt x="12" y="1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39" name="Line 3520"/>
              <p:cNvCxnSpPr>
                <a:cxnSpLocks noChangeShapeType="1"/>
              </p:cNvCxnSpPr>
              <p:nvPr/>
            </p:nvCxnSpPr>
            <p:spPr bwMode="auto">
              <a:xfrm flipH="1" flipV="1">
                <a:off x="6378" y="5845"/>
                <a:ext cx="6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40" name="Freeform 3521"/>
              <p:cNvSpPr>
                <a:spLocks/>
              </p:cNvSpPr>
              <p:nvPr/>
            </p:nvSpPr>
            <p:spPr bwMode="auto">
              <a:xfrm>
                <a:off x="6369" y="5788"/>
                <a:ext cx="21" cy="42"/>
              </a:xfrm>
              <a:custGeom>
                <a:avLst/>
                <a:gdLst>
                  <a:gd name="T0" fmla="*/ 0 w 19"/>
                  <a:gd name="T1" fmla="*/ 42 h 39"/>
                  <a:gd name="T2" fmla="*/ 0 w 19"/>
                  <a:gd name="T3" fmla="*/ 18 h 39"/>
                  <a:gd name="T4" fmla="*/ 21 w 19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9"/>
                  <a:gd name="T11" fmla="*/ 19 w 19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9">
                    <a:moveTo>
                      <a:pt x="0" y="39"/>
                    </a:moveTo>
                    <a:lnTo>
                      <a:pt x="0" y="17"/>
                    </a:lnTo>
                    <a:lnTo>
                      <a:pt x="1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1" name="Freeform 3522"/>
              <p:cNvSpPr>
                <a:spLocks/>
              </p:cNvSpPr>
              <p:nvPr/>
            </p:nvSpPr>
            <p:spPr bwMode="auto">
              <a:xfrm>
                <a:off x="6404" y="5770"/>
                <a:ext cx="4" cy="7"/>
              </a:xfrm>
              <a:custGeom>
                <a:avLst/>
                <a:gdLst>
                  <a:gd name="T0" fmla="*/ 0 w 4"/>
                  <a:gd name="T1" fmla="*/ 7 h 6"/>
                  <a:gd name="T2" fmla="*/ 3 w 4"/>
                  <a:gd name="T3" fmla="*/ 4 h 6"/>
                  <a:gd name="T4" fmla="*/ 4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0" y="6"/>
                    </a:moveTo>
                    <a:lnTo>
                      <a:pt x="3" y="3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42" name="Freeform 3523"/>
              <p:cNvSpPr>
                <a:spLocks/>
              </p:cNvSpPr>
              <p:nvPr/>
            </p:nvSpPr>
            <p:spPr bwMode="auto">
              <a:xfrm>
                <a:off x="6404" y="5704"/>
                <a:ext cx="16" cy="49"/>
              </a:xfrm>
              <a:custGeom>
                <a:avLst/>
                <a:gdLst>
                  <a:gd name="T0" fmla="*/ 1 w 15"/>
                  <a:gd name="T1" fmla="*/ 49 h 44"/>
                  <a:gd name="T2" fmla="*/ 1 w 15"/>
                  <a:gd name="T3" fmla="*/ 43 h 44"/>
                  <a:gd name="T4" fmla="*/ 0 w 15"/>
                  <a:gd name="T5" fmla="*/ 32 h 44"/>
                  <a:gd name="T6" fmla="*/ 2 w 15"/>
                  <a:gd name="T7" fmla="*/ 21 h 44"/>
                  <a:gd name="T8" fmla="*/ 16 w 15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44"/>
                  <a:gd name="T17" fmla="*/ 15 w 1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44">
                    <a:moveTo>
                      <a:pt x="1" y="44"/>
                    </a:moveTo>
                    <a:lnTo>
                      <a:pt x="1" y="39"/>
                    </a:lnTo>
                    <a:lnTo>
                      <a:pt x="0" y="29"/>
                    </a:lnTo>
                    <a:lnTo>
                      <a:pt x="2" y="19"/>
                    </a:lnTo>
                    <a:lnTo>
                      <a:pt x="1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43" name="Line 3524"/>
              <p:cNvCxnSpPr>
                <a:cxnSpLocks noChangeShapeType="1"/>
              </p:cNvCxnSpPr>
              <p:nvPr/>
            </p:nvCxnSpPr>
            <p:spPr bwMode="auto">
              <a:xfrm flipV="1">
                <a:off x="6430" y="5683"/>
                <a:ext cx="4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44" name="Freeform 3525"/>
              <p:cNvSpPr>
                <a:spLocks/>
              </p:cNvSpPr>
              <p:nvPr/>
            </p:nvSpPr>
            <p:spPr bwMode="auto">
              <a:xfrm>
                <a:off x="6444" y="5620"/>
                <a:ext cx="20" cy="48"/>
              </a:xfrm>
              <a:custGeom>
                <a:avLst/>
                <a:gdLst>
                  <a:gd name="T0" fmla="*/ 0 w 18"/>
                  <a:gd name="T1" fmla="*/ 48 h 44"/>
                  <a:gd name="T2" fmla="*/ 3 w 18"/>
                  <a:gd name="T3" fmla="*/ 44 h 44"/>
                  <a:gd name="T4" fmla="*/ 20 w 18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4"/>
                  <a:gd name="T11" fmla="*/ 18 w 18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4">
                    <a:moveTo>
                      <a:pt x="0" y="44"/>
                    </a:moveTo>
                    <a:lnTo>
                      <a:pt x="3" y="40"/>
                    </a:lnTo>
                    <a:lnTo>
                      <a:pt x="1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45" name="Line 3526"/>
              <p:cNvCxnSpPr>
                <a:cxnSpLocks noChangeShapeType="1"/>
              </p:cNvCxnSpPr>
              <p:nvPr/>
            </p:nvCxnSpPr>
            <p:spPr bwMode="auto">
              <a:xfrm flipH="1" flipV="1">
                <a:off x="6453" y="5605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46" name="Freeform 3527"/>
              <p:cNvSpPr>
                <a:spLocks/>
              </p:cNvSpPr>
              <p:nvPr/>
            </p:nvSpPr>
            <p:spPr bwMode="auto">
              <a:xfrm>
                <a:off x="6416" y="5615"/>
                <a:ext cx="31" cy="26"/>
              </a:xfrm>
              <a:custGeom>
                <a:avLst/>
                <a:gdLst>
                  <a:gd name="T0" fmla="*/ 29 w 29"/>
                  <a:gd name="T1" fmla="*/ 0 h 24"/>
                  <a:gd name="T2" fmla="*/ 31 w 29"/>
                  <a:gd name="T3" fmla="*/ 5 h 24"/>
                  <a:gd name="T4" fmla="*/ 27 w 29"/>
                  <a:gd name="T5" fmla="*/ 17 h 24"/>
                  <a:gd name="T6" fmla="*/ 13 w 29"/>
                  <a:gd name="T7" fmla="*/ 26 h 24"/>
                  <a:gd name="T8" fmla="*/ 9 w 29"/>
                  <a:gd name="T9" fmla="*/ 23 h 24"/>
                  <a:gd name="T10" fmla="*/ 7 w 29"/>
                  <a:gd name="T11" fmla="*/ 20 h 24"/>
                  <a:gd name="T12" fmla="*/ 0 w 29"/>
                  <a:gd name="T13" fmla="*/ 17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4"/>
                  <a:gd name="T23" fmla="*/ 29 w 29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4">
                    <a:moveTo>
                      <a:pt x="27" y="0"/>
                    </a:moveTo>
                    <a:lnTo>
                      <a:pt x="29" y="5"/>
                    </a:lnTo>
                    <a:lnTo>
                      <a:pt x="25" y="16"/>
                    </a:lnTo>
                    <a:lnTo>
                      <a:pt x="12" y="24"/>
                    </a:lnTo>
                    <a:lnTo>
                      <a:pt x="8" y="21"/>
                    </a:lnTo>
                    <a:lnTo>
                      <a:pt x="7" y="18"/>
                    </a:lnTo>
                    <a:lnTo>
                      <a:pt x="0" y="1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47" name="Line 3528"/>
              <p:cNvCxnSpPr>
                <a:cxnSpLocks noChangeShapeType="1"/>
              </p:cNvCxnSpPr>
              <p:nvPr/>
            </p:nvCxnSpPr>
            <p:spPr bwMode="auto">
              <a:xfrm flipH="1">
                <a:off x="6392" y="5634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48" name="Freeform 3529"/>
              <p:cNvSpPr>
                <a:spLocks/>
              </p:cNvSpPr>
              <p:nvPr/>
            </p:nvSpPr>
            <p:spPr bwMode="auto">
              <a:xfrm>
                <a:off x="6355" y="5625"/>
                <a:ext cx="22" cy="27"/>
              </a:xfrm>
              <a:custGeom>
                <a:avLst/>
                <a:gdLst>
                  <a:gd name="T0" fmla="*/ 22 w 20"/>
                  <a:gd name="T1" fmla="*/ 22 h 25"/>
                  <a:gd name="T2" fmla="*/ 11 w 20"/>
                  <a:gd name="T3" fmla="*/ 27 h 25"/>
                  <a:gd name="T4" fmla="*/ 9 w 20"/>
                  <a:gd name="T5" fmla="*/ 23 h 25"/>
                  <a:gd name="T6" fmla="*/ 14 w 20"/>
                  <a:gd name="T7" fmla="*/ 17 h 25"/>
                  <a:gd name="T8" fmla="*/ 13 w 20"/>
                  <a:gd name="T9" fmla="*/ 8 h 25"/>
                  <a:gd name="T10" fmla="*/ 2 w 20"/>
                  <a:gd name="T11" fmla="*/ 6 h 25"/>
                  <a:gd name="T12" fmla="*/ 0 w 20"/>
                  <a:gd name="T13" fmla="*/ 0 h 25"/>
                  <a:gd name="T14" fmla="*/ 0 w 20"/>
                  <a:gd name="T15" fmla="*/ 0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25"/>
                  <a:gd name="T26" fmla="*/ 20 w 20"/>
                  <a:gd name="T27" fmla="*/ 25 h 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25">
                    <a:moveTo>
                      <a:pt x="20" y="20"/>
                    </a:moveTo>
                    <a:lnTo>
                      <a:pt x="10" y="25"/>
                    </a:lnTo>
                    <a:lnTo>
                      <a:pt x="8" y="21"/>
                    </a:lnTo>
                    <a:lnTo>
                      <a:pt x="13" y="16"/>
                    </a:lnTo>
                    <a:lnTo>
                      <a:pt x="12" y="7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49" name="Line 3530"/>
              <p:cNvCxnSpPr>
                <a:cxnSpLocks noChangeShapeType="1"/>
              </p:cNvCxnSpPr>
              <p:nvPr/>
            </p:nvCxnSpPr>
            <p:spPr bwMode="auto">
              <a:xfrm flipH="1" flipV="1">
                <a:off x="6329" y="5621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50" name="Freeform 3531"/>
              <p:cNvSpPr>
                <a:spLocks/>
              </p:cNvSpPr>
              <p:nvPr/>
            </p:nvSpPr>
            <p:spPr bwMode="auto">
              <a:xfrm>
                <a:off x="6279" y="5626"/>
                <a:ext cx="34" cy="35"/>
              </a:xfrm>
              <a:custGeom>
                <a:avLst/>
                <a:gdLst>
                  <a:gd name="T0" fmla="*/ 34 w 31"/>
                  <a:gd name="T1" fmla="*/ 0 h 32"/>
                  <a:gd name="T2" fmla="*/ 25 w 31"/>
                  <a:gd name="T3" fmla="*/ 20 h 32"/>
                  <a:gd name="T4" fmla="*/ 5 w 31"/>
                  <a:gd name="T5" fmla="*/ 35 h 32"/>
                  <a:gd name="T6" fmla="*/ 0 w 31"/>
                  <a:gd name="T7" fmla="*/ 34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32"/>
                  <a:gd name="T14" fmla="*/ 31 w 31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32">
                    <a:moveTo>
                      <a:pt x="31" y="0"/>
                    </a:moveTo>
                    <a:lnTo>
                      <a:pt x="23" y="18"/>
                    </a:lnTo>
                    <a:lnTo>
                      <a:pt x="5" y="32"/>
                    </a:lnTo>
                    <a:lnTo>
                      <a:pt x="0" y="3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51" name="Line 3532"/>
              <p:cNvCxnSpPr>
                <a:cxnSpLocks noChangeShapeType="1"/>
              </p:cNvCxnSpPr>
              <p:nvPr/>
            </p:nvCxnSpPr>
            <p:spPr bwMode="auto">
              <a:xfrm flipH="1" flipV="1">
                <a:off x="6267" y="5637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52" name="Freeform 3533"/>
              <p:cNvSpPr>
                <a:spLocks/>
              </p:cNvSpPr>
              <p:nvPr/>
            </p:nvSpPr>
            <p:spPr bwMode="auto">
              <a:xfrm>
                <a:off x="6263" y="5581"/>
                <a:ext cx="34" cy="40"/>
              </a:xfrm>
              <a:custGeom>
                <a:avLst/>
                <a:gdLst>
                  <a:gd name="T0" fmla="*/ 0 w 31"/>
                  <a:gd name="T1" fmla="*/ 40 h 37"/>
                  <a:gd name="T2" fmla="*/ 9 w 31"/>
                  <a:gd name="T3" fmla="*/ 25 h 37"/>
                  <a:gd name="T4" fmla="*/ 23 w 31"/>
                  <a:gd name="T5" fmla="*/ 12 h 37"/>
                  <a:gd name="T6" fmla="*/ 27 w 31"/>
                  <a:gd name="T7" fmla="*/ 8 h 37"/>
                  <a:gd name="T8" fmla="*/ 33 w 31"/>
                  <a:gd name="T9" fmla="*/ 2 h 37"/>
                  <a:gd name="T10" fmla="*/ 34 w 31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7"/>
                  <a:gd name="T20" fmla="*/ 31 w 31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7">
                    <a:moveTo>
                      <a:pt x="0" y="37"/>
                    </a:moveTo>
                    <a:lnTo>
                      <a:pt x="8" y="23"/>
                    </a:lnTo>
                    <a:lnTo>
                      <a:pt x="21" y="11"/>
                    </a:lnTo>
                    <a:lnTo>
                      <a:pt x="25" y="7"/>
                    </a:lnTo>
                    <a:lnTo>
                      <a:pt x="30" y="2"/>
                    </a:lnTo>
                    <a:lnTo>
                      <a:pt x="3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3" name="Freeform 3534"/>
              <p:cNvSpPr>
                <a:spLocks/>
              </p:cNvSpPr>
              <p:nvPr/>
            </p:nvSpPr>
            <p:spPr bwMode="auto">
              <a:xfrm>
                <a:off x="6297" y="5556"/>
                <a:ext cx="1" cy="8"/>
              </a:xfrm>
              <a:custGeom>
                <a:avLst/>
                <a:gdLst>
                  <a:gd name="T0" fmla="*/ 1 w 1"/>
                  <a:gd name="T1" fmla="*/ 8 h 8"/>
                  <a:gd name="T2" fmla="*/ 1 w 1"/>
                  <a:gd name="T3" fmla="*/ 6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1" y="8"/>
                    </a:move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4" name="Freeform 3535"/>
              <p:cNvSpPr>
                <a:spLocks/>
              </p:cNvSpPr>
              <p:nvPr/>
            </p:nvSpPr>
            <p:spPr bwMode="auto">
              <a:xfrm>
                <a:off x="6296" y="5491"/>
                <a:ext cx="22" cy="47"/>
              </a:xfrm>
              <a:custGeom>
                <a:avLst/>
                <a:gdLst>
                  <a:gd name="T0" fmla="*/ 0 w 20"/>
                  <a:gd name="T1" fmla="*/ 47 h 43"/>
                  <a:gd name="T2" fmla="*/ 3 w 20"/>
                  <a:gd name="T3" fmla="*/ 36 h 43"/>
                  <a:gd name="T4" fmla="*/ 8 w 20"/>
                  <a:gd name="T5" fmla="*/ 27 h 43"/>
                  <a:gd name="T6" fmla="*/ 14 w 20"/>
                  <a:gd name="T7" fmla="*/ 15 h 43"/>
                  <a:gd name="T8" fmla="*/ 18 w 20"/>
                  <a:gd name="T9" fmla="*/ 9 h 43"/>
                  <a:gd name="T10" fmla="*/ 22 w 20"/>
                  <a:gd name="T11" fmla="*/ 0 h 43"/>
                  <a:gd name="T12" fmla="*/ 22 w 20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43"/>
                  <a:gd name="T23" fmla="*/ 20 w 20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43">
                    <a:moveTo>
                      <a:pt x="0" y="43"/>
                    </a:moveTo>
                    <a:lnTo>
                      <a:pt x="3" y="33"/>
                    </a:lnTo>
                    <a:lnTo>
                      <a:pt x="7" y="25"/>
                    </a:lnTo>
                    <a:lnTo>
                      <a:pt x="13" y="14"/>
                    </a:lnTo>
                    <a:lnTo>
                      <a:pt x="16" y="8"/>
                    </a:lnTo>
                    <a:lnTo>
                      <a:pt x="2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5" name="Freeform 3536"/>
              <p:cNvSpPr>
                <a:spLocks/>
              </p:cNvSpPr>
              <p:nvPr/>
            </p:nvSpPr>
            <p:spPr bwMode="auto">
              <a:xfrm>
                <a:off x="6332" y="5486"/>
                <a:ext cx="9" cy="2"/>
              </a:xfrm>
              <a:custGeom>
                <a:avLst/>
                <a:gdLst>
                  <a:gd name="T0" fmla="*/ 0 w 8"/>
                  <a:gd name="T1" fmla="*/ 0 h 2"/>
                  <a:gd name="T2" fmla="*/ 7 w 8"/>
                  <a:gd name="T3" fmla="*/ 1 h 2"/>
                  <a:gd name="T4" fmla="*/ 9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0" y="0"/>
                    </a:moveTo>
                    <a:lnTo>
                      <a:pt x="6" y="1"/>
                    </a:lnTo>
                    <a:lnTo>
                      <a:pt x="8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6" name="Freeform 3537"/>
              <p:cNvSpPr>
                <a:spLocks/>
              </p:cNvSpPr>
              <p:nvPr/>
            </p:nvSpPr>
            <p:spPr bwMode="auto">
              <a:xfrm>
                <a:off x="6355" y="5468"/>
                <a:ext cx="30" cy="35"/>
              </a:xfrm>
              <a:custGeom>
                <a:avLst/>
                <a:gdLst>
                  <a:gd name="T0" fmla="*/ 0 w 28"/>
                  <a:gd name="T1" fmla="*/ 30 h 32"/>
                  <a:gd name="T2" fmla="*/ 1 w 28"/>
                  <a:gd name="T3" fmla="*/ 31 h 32"/>
                  <a:gd name="T4" fmla="*/ 4 w 28"/>
                  <a:gd name="T5" fmla="*/ 33 h 32"/>
                  <a:gd name="T6" fmla="*/ 5 w 28"/>
                  <a:gd name="T7" fmla="*/ 34 h 32"/>
                  <a:gd name="T8" fmla="*/ 8 w 28"/>
                  <a:gd name="T9" fmla="*/ 35 h 32"/>
                  <a:gd name="T10" fmla="*/ 9 w 28"/>
                  <a:gd name="T11" fmla="*/ 34 h 32"/>
                  <a:gd name="T12" fmla="*/ 13 w 28"/>
                  <a:gd name="T13" fmla="*/ 32 h 32"/>
                  <a:gd name="T14" fmla="*/ 14 w 28"/>
                  <a:gd name="T15" fmla="*/ 31 h 32"/>
                  <a:gd name="T16" fmla="*/ 15 w 28"/>
                  <a:gd name="T17" fmla="*/ 30 h 32"/>
                  <a:gd name="T18" fmla="*/ 17 w 28"/>
                  <a:gd name="T19" fmla="*/ 26 h 32"/>
                  <a:gd name="T20" fmla="*/ 18 w 28"/>
                  <a:gd name="T21" fmla="*/ 24 h 32"/>
                  <a:gd name="T22" fmla="*/ 19 w 28"/>
                  <a:gd name="T23" fmla="*/ 22 h 32"/>
                  <a:gd name="T24" fmla="*/ 21 w 28"/>
                  <a:gd name="T25" fmla="*/ 16 h 32"/>
                  <a:gd name="T26" fmla="*/ 24 w 28"/>
                  <a:gd name="T27" fmla="*/ 11 h 32"/>
                  <a:gd name="T28" fmla="*/ 25 w 28"/>
                  <a:gd name="T29" fmla="*/ 9 h 32"/>
                  <a:gd name="T30" fmla="*/ 25 w 28"/>
                  <a:gd name="T31" fmla="*/ 7 h 32"/>
                  <a:gd name="T32" fmla="*/ 26 w 28"/>
                  <a:gd name="T33" fmla="*/ 4 h 32"/>
                  <a:gd name="T34" fmla="*/ 27 w 28"/>
                  <a:gd name="T35" fmla="*/ 2 h 32"/>
                  <a:gd name="T36" fmla="*/ 29 w 28"/>
                  <a:gd name="T37" fmla="*/ 1 h 32"/>
                  <a:gd name="T38" fmla="*/ 30 w 28"/>
                  <a:gd name="T39" fmla="*/ 0 h 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8"/>
                  <a:gd name="T61" fmla="*/ 0 h 32"/>
                  <a:gd name="T62" fmla="*/ 28 w 28"/>
                  <a:gd name="T63" fmla="*/ 32 h 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8" h="32">
                    <a:moveTo>
                      <a:pt x="0" y="27"/>
                    </a:moveTo>
                    <a:lnTo>
                      <a:pt x="1" y="28"/>
                    </a:lnTo>
                    <a:lnTo>
                      <a:pt x="4" y="30"/>
                    </a:lnTo>
                    <a:lnTo>
                      <a:pt x="5" y="31"/>
                    </a:lnTo>
                    <a:lnTo>
                      <a:pt x="7" y="32"/>
                    </a:lnTo>
                    <a:lnTo>
                      <a:pt x="8" y="31"/>
                    </a:lnTo>
                    <a:lnTo>
                      <a:pt x="12" y="29"/>
                    </a:lnTo>
                    <a:lnTo>
                      <a:pt x="13" y="28"/>
                    </a:lnTo>
                    <a:lnTo>
                      <a:pt x="14" y="27"/>
                    </a:lnTo>
                    <a:lnTo>
                      <a:pt x="16" y="24"/>
                    </a:lnTo>
                    <a:lnTo>
                      <a:pt x="17" y="22"/>
                    </a:lnTo>
                    <a:lnTo>
                      <a:pt x="18" y="20"/>
                    </a:lnTo>
                    <a:lnTo>
                      <a:pt x="20" y="15"/>
                    </a:lnTo>
                    <a:lnTo>
                      <a:pt x="22" y="10"/>
                    </a:lnTo>
                    <a:lnTo>
                      <a:pt x="23" y="8"/>
                    </a:lnTo>
                    <a:lnTo>
                      <a:pt x="23" y="6"/>
                    </a:lnTo>
                    <a:lnTo>
                      <a:pt x="24" y="4"/>
                    </a:lnTo>
                    <a:lnTo>
                      <a:pt x="25" y="2"/>
                    </a:lnTo>
                    <a:lnTo>
                      <a:pt x="27" y="1"/>
                    </a:lnTo>
                    <a:lnTo>
                      <a:pt x="2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7" name="Freeform 3538"/>
              <p:cNvSpPr>
                <a:spLocks/>
              </p:cNvSpPr>
              <p:nvPr/>
            </p:nvSpPr>
            <p:spPr bwMode="auto">
              <a:xfrm>
                <a:off x="6402" y="5465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3 w 6"/>
                  <a:gd name="T5" fmla="*/ 3 h 4"/>
                  <a:gd name="T6" fmla="*/ 5 w 6"/>
                  <a:gd name="T7" fmla="*/ 2 h 4"/>
                  <a:gd name="T8" fmla="*/ 6 w 6"/>
                  <a:gd name="T9" fmla="*/ 1 h 4"/>
                  <a:gd name="T10" fmla="*/ 6 w 6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8" name="Freeform 3539"/>
              <p:cNvSpPr>
                <a:spLocks/>
              </p:cNvSpPr>
              <p:nvPr/>
            </p:nvSpPr>
            <p:spPr bwMode="auto">
              <a:xfrm>
                <a:off x="6390" y="5406"/>
                <a:ext cx="9" cy="47"/>
              </a:xfrm>
              <a:custGeom>
                <a:avLst/>
                <a:gdLst>
                  <a:gd name="T0" fmla="*/ 9 w 9"/>
                  <a:gd name="T1" fmla="*/ 47 h 43"/>
                  <a:gd name="T2" fmla="*/ 8 w 9"/>
                  <a:gd name="T3" fmla="*/ 46 h 43"/>
                  <a:gd name="T4" fmla="*/ 5 w 9"/>
                  <a:gd name="T5" fmla="*/ 43 h 43"/>
                  <a:gd name="T6" fmla="*/ 3 w 9"/>
                  <a:gd name="T7" fmla="*/ 39 h 43"/>
                  <a:gd name="T8" fmla="*/ 2 w 9"/>
                  <a:gd name="T9" fmla="*/ 37 h 43"/>
                  <a:gd name="T10" fmla="*/ 2 w 9"/>
                  <a:gd name="T11" fmla="*/ 35 h 43"/>
                  <a:gd name="T12" fmla="*/ 1 w 9"/>
                  <a:gd name="T13" fmla="*/ 33 h 43"/>
                  <a:gd name="T14" fmla="*/ 0 w 9"/>
                  <a:gd name="T15" fmla="*/ 26 h 43"/>
                  <a:gd name="T16" fmla="*/ 0 w 9"/>
                  <a:gd name="T17" fmla="*/ 24 h 43"/>
                  <a:gd name="T18" fmla="*/ 0 w 9"/>
                  <a:gd name="T19" fmla="*/ 17 h 43"/>
                  <a:gd name="T20" fmla="*/ 1 w 9"/>
                  <a:gd name="T21" fmla="*/ 14 h 43"/>
                  <a:gd name="T22" fmla="*/ 1 w 9"/>
                  <a:gd name="T23" fmla="*/ 12 h 43"/>
                  <a:gd name="T24" fmla="*/ 2 w 9"/>
                  <a:gd name="T25" fmla="*/ 8 h 43"/>
                  <a:gd name="T26" fmla="*/ 3 w 9"/>
                  <a:gd name="T27" fmla="*/ 7 h 43"/>
                  <a:gd name="T28" fmla="*/ 4 w 9"/>
                  <a:gd name="T29" fmla="*/ 3 h 43"/>
                  <a:gd name="T30" fmla="*/ 7 w 9"/>
                  <a:gd name="T31" fmla="*/ 0 h 4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"/>
                  <a:gd name="T49" fmla="*/ 0 h 43"/>
                  <a:gd name="T50" fmla="*/ 9 w 9"/>
                  <a:gd name="T51" fmla="*/ 43 h 4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" h="43">
                    <a:moveTo>
                      <a:pt x="9" y="43"/>
                    </a:moveTo>
                    <a:lnTo>
                      <a:pt x="8" y="42"/>
                    </a:lnTo>
                    <a:lnTo>
                      <a:pt x="5" y="39"/>
                    </a:lnTo>
                    <a:lnTo>
                      <a:pt x="3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59" name="Freeform 3540"/>
              <p:cNvSpPr>
                <a:spLocks/>
              </p:cNvSpPr>
              <p:nvPr/>
            </p:nvSpPr>
            <p:spPr bwMode="auto">
              <a:xfrm>
                <a:off x="6409" y="5392"/>
                <a:ext cx="9" cy="2"/>
              </a:xfrm>
              <a:custGeom>
                <a:avLst/>
                <a:gdLst>
                  <a:gd name="T0" fmla="*/ 0 w 8"/>
                  <a:gd name="T1" fmla="*/ 2 h 2"/>
                  <a:gd name="T2" fmla="*/ 1 w 8"/>
                  <a:gd name="T3" fmla="*/ 2 h 2"/>
                  <a:gd name="T4" fmla="*/ 2 w 8"/>
                  <a:gd name="T5" fmla="*/ 1 h 2"/>
                  <a:gd name="T6" fmla="*/ 5 w 8"/>
                  <a:gd name="T7" fmla="*/ 0 h 2"/>
                  <a:gd name="T8" fmla="*/ 9 w 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0" name="Freeform 3541"/>
              <p:cNvSpPr>
                <a:spLocks/>
              </p:cNvSpPr>
              <p:nvPr/>
            </p:nvSpPr>
            <p:spPr bwMode="auto">
              <a:xfrm>
                <a:off x="6432" y="5381"/>
                <a:ext cx="49" cy="5"/>
              </a:xfrm>
              <a:custGeom>
                <a:avLst/>
                <a:gdLst>
                  <a:gd name="T0" fmla="*/ 0 w 45"/>
                  <a:gd name="T1" fmla="*/ 5 h 5"/>
                  <a:gd name="T2" fmla="*/ 2 w 45"/>
                  <a:gd name="T3" fmla="*/ 3 h 5"/>
                  <a:gd name="T4" fmla="*/ 3 w 45"/>
                  <a:gd name="T5" fmla="*/ 1 h 5"/>
                  <a:gd name="T6" fmla="*/ 5 w 45"/>
                  <a:gd name="T7" fmla="*/ 0 h 5"/>
                  <a:gd name="T8" fmla="*/ 8 w 45"/>
                  <a:gd name="T9" fmla="*/ 0 h 5"/>
                  <a:gd name="T10" fmla="*/ 11 w 45"/>
                  <a:gd name="T11" fmla="*/ 0 h 5"/>
                  <a:gd name="T12" fmla="*/ 13 w 45"/>
                  <a:gd name="T13" fmla="*/ 1 h 5"/>
                  <a:gd name="T14" fmla="*/ 21 w 45"/>
                  <a:gd name="T15" fmla="*/ 3 h 5"/>
                  <a:gd name="T16" fmla="*/ 23 w 45"/>
                  <a:gd name="T17" fmla="*/ 4 h 5"/>
                  <a:gd name="T18" fmla="*/ 25 w 45"/>
                  <a:gd name="T19" fmla="*/ 4 h 5"/>
                  <a:gd name="T20" fmla="*/ 26 w 45"/>
                  <a:gd name="T21" fmla="*/ 5 h 5"/>
                  <a:gd name="T22" fmla="*/ 30 w 45"/>
                  <a:gd name="T23" fmla="*/ 5 h 5"/>
                  <a:gd name="T24" fmla="*/ 34 w 45"/>
                  <a:gd name="T25" fmla="*/ 5 h 5"/>
                  <a:gd name="T26" fmla="*/ 45 w 45"/>
                  <a:gd name="T27" fmla="*/ 5 h 5"/>
                  <a:gd name="T28" fmla="*/ 49 w 45"/>
                  <a:gd name="T29" fmla="*/ 4 h 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5"/>
                  <a:gd name="T47" fmla="*/ 45 w 45"/>
                  <a:gd name="T48" fmla="*/ 5 h 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5">
                    <a:moveTo>
                      <a:pt x="0" y="5"/>
                    </a:move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9" y="3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41" y="5"/>
                    </a:lnTo>
                    <a:lnTo>
                      <a:pt x="45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1" name="Freeform 3542"/>
              <p:cNvSpPr>
                <a:spLocks/>
              </p:cNvSpPr>
              <p:nvPr/>
            </p:nvSpPr>
            <p:spPr bwMode="auto">
              <a:xfrm>
                <a:off x="6487" y="5363"/>
                <a:ext cx="1" cy="9"/>
              </a:xfrm>
              <a:custGeom>
                <a:avLst/>
                <a:gdLst>
                  <a:gd name="T0" fmla="*/ 1 w 1"/>
                  <a:gd name="T1" fmla="*/ 9 h 8"/>
                  <a:gd name="T2" fmla="*/ 1 w 1"/>
                  <a:gd name="T3" fmla="*/ 7 h 8"/>
                  <a:gd name="T4" fmla="*/ 1 w 1"/>
                  <a:gd name="T5" fmla="*/ 3 h 8"/>
                  <a:gd name="T6" fmla="*/ 0 w 1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8"/>
                  <a:gd name="T14" fmla="*/ 1 w 1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8">
                    <a:moveTo>
                      <a:pt x="1" y="8"/>
                    </a:moveTo>
                    <a:lnTo>
                      <a:pt x="1" y="6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2" name="Freeform 3543"/>
              <p:cNvSpPr>
                <a:spLocks/>
              </p:cNvSpPr>
              <p:nvPr/>
            </p:nvSpPr>
            <p:spPr bwMode="auto">
              <a:xfrm>
                <a:off x="6429" y="5338"/>
                <a:ext cx="45" cy="14"/>
              </a:xfrm>
              <a:custGeom>
                <a:avLst/>
                <a:gdLst>
                  <a:gd name="T0" fmla="*/ 45 w 41"/>
                  <a:gd name="T1" fmla="*/ 14 h 13"/>
                  <a:gd name="T2" fmla="*/ 38 w 41"/>
                  <a:gd name="T3" fmla="*/ 9 h 13"/>
                  <a:gd name="T4" fmla="*/ 34 w 41"/>
                  <a:gd name="T5" fmla="*/ 6 h 13"/>
                  <a:gd name="T6" fmla="*/ 32 w 41"/>
                  <a:gd name="T7" fmla="*/ 5 h 13"/>
                  <a:gd name="T8" fmla="*/ 31 w 41"/>
                  <a:gd name="T9" fmla="*/ 4 h 13"/>
                  <a:gd name="T10" fmla="*/ 29 w 41"/>
                  <a:gd name="T11" fmla="*/ 4 h 13"/>
                  <a:gd name="T12" fmla="*/ 25 w 41"/>
                  <a:gd name="T13" fmla="*/ 4 h 13"/>
                  <a:gd name="T14" fmla="*/ 21 w 41"/>
                  <a:gd name="T15" fmla="*/ 5 h 13"/>
                  <a:gd name="T16" fmla="*/ 15 w 41"/>
                  <a:gd name="T17" fmla="*/ 6 h 13"/>
                  <a:gd name="T18" fmla="*/ 11 w 41"/>
                  <a:gd name="T19" fmla="*/ 8 h 13"/>
                  <a:gd name="T20" fmla="*/ 10 w 41"/>
                  <a:gd name="T21" fmla="*/ 9 h 13"/>
                  <a:gd name="T22" fmla="*/ 8 w 41"/>
                  <a:gd name="T23" fmla="*/ 8 h 13"/>
                  <a:gd name="T24" fmla="*/ 4 w 41"/>
                  <a:gd name="T25" fmla="*/ 6 h 13"/>
                  <a:gd name="T26" fmla="*/ 2 w 41"/>
                  <a:gd name="T27" fmla="*/ 4 h 13"/>
                  <a:gd name="T28" fmla="*/ 1 w 41"/>
                  <a:gd name="T29" fmla="*/ 2 h 13"/>
                  <a:gd name="T30" fmla="*/ 0 w 41"/>
                  <a:gd name="T31" fmla="*/ 0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"/>
                  <a:gd name="T49" fmla="*/ 0 h 13"/>
                  <a:gd name="T50" fmla="*/ 41 w 41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" h="13">
                    <a:moveTo>
                      <a:pt x="41" y="13"/>
                    </a:moveTo>
                    <a:lnTo>
                      <a:pt x="35" y="8"/>
                    </a:lnTo>
                    <a:lnTo>
                      <a:pt x="31" y="6"/>
                    </a:lnTo>
                    <a:lnTo>
                      <a:pt x="29" y="5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19" y="5"/>
                    </a:lnTo>
                    <a:lnTo>
                      <a:pt x="14" y="6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3" name="Freeform 3544"/>
              <p:cNvSpPr>
                <a:spLocks/>
              </p:cNvSpPr>
              <p:nvPr/>
            </p:nvSpPr>
            <p:spPr bwMode="auto">
              <a:xfrm>
                <a:off x="6426" y="5313"/>
                <a:ext cx="1" cy="9"/>
              </a:xfrm>
              <a:custGeom>
                <a:avLst/>
                <a:gdLst>
                  <a:gd name="T0" fmla="*/ 0 w 1"/>
                  <a:gd name="T1" fmla="*/ 9 h 8"/>
                  <a:gd name="T2" fmla="*/ 0 w 1"/>
                  <a:gd name="T3" fmla="*/ 7 h 8"/>
                  <a:gd name="T4" fmla="*/ 0 w 1"/>
                  <a:gd name="T5" fmla="*/ 5 h 8"/>
                  <a:gd name="T6" fmla="*/ 1 w 1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8"/>
                  <a:gd name="T14" fmla="*/ 1 w 1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8">
                    <a:moveTo>
                      <a:pt x="0" y="8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4" name="Freeform 3545"/>
              <p:cNvSpPr>
                <a:spLocks/>
              </p:cNvSpPr>
              <p:nvPr/>
            </p:nvSpPr>
            <p:spPr bwMode="auto">
              <a:xfrm>
                <a:off x="6433" y="5274"/>
                <a:ext cx="34" cy="23"/>
              </a:xfrm>
              <a:custGeom>
                <a:avLst/>
                <a:gdLst>
                  <a:gd name="T0" fmla="*/ 0 w 31"/>
                  <a:gd name="T1" fmla="*/ 23 h 21"/>
                  <a:gd name="T2" fmla="*/ 1 w 31"/>
                  <a:gd name="T3" fmla="*/ 22 h 21"/>
                  <a:gd name="T4" fmla="*/ 2 w 31"/>
                  <a:gd name="T5" fmla="*/ 21 h 21"/>
                  <a:gd name="T6" fmla="*/ 4 w 31"/>
                  <a:gd name="T7" fmla="*/ 22 h 21"/>
                  <a:gd name="T8" fmla="*/ 11 w 31"/>
                  <a:gd name="T9" fmla="*/ 23 h 21"/>
                  <a:gd name="T10" fmla="*/ 13 w 31"/>
                  <a:gd name="T11" fmla="*/ 23 h 21"/>
                  <a:gd name="T12" fmla="*/ 15 w 31"/>
                  <a:gd name="T13" fmla="*/ 22 h 21"/>
                  <a:gd name="T14" fmla="*/ 18 w 31"/>
                  <a:gd name="T15" fmla="*/ 22 h 21"/>
                  <a:gd name="T16" fmla="*/ 20 w 31"/>
                  <a:gd name="T17" fmla="*/ 21 h 21"/>
                  <a:gd name="T18" fmla="*/ 21 w 31"/>
                  <a:gd name="T19" fmla="*/ 20 h 21"/>
                  <a:gd name="T20" fmla="*/ 22 w 31"/>
                  <a:gd name="T21" fmla="*/ 18 h 21"/>
                  <a:gd name="T22" fmla="*/ 22 w 31"/>
                  <a:gd name="T23" fmla="*/ 14 h 21"/>
                  <a:gd name="T24" fmla="*/ 22 w 31"/>
                  <a:gd name="T25" fmla="*/ 11 h 21"/>
                  <a:gd name="T26" fmla="*/ 22 w 31"/>
                  <a:gd name="T27" fmla="*/ 5 h 21"/>
                  <a:gd name="T28" fmla="*/ 22 w 31"/>
                  <a:gd name="T29" fmla="*/ 3 h 21"/>
                  <a:gd name="T30" fmla="*/ 23 w 31"/>
                  <a:gd name="T31" fmla="*/ 1 h 21"/>
                  <a:gd name="T32" fmla="*/ 26 w 31"/>
                  <a:gd name="T33" fmla="*/ 0 h 21"/>
                  <a:gd name="T34" fmla="*/ 29 w 31"/>
                  <a:gd name="T35" fmla="*/ 0 h 21"/>
                  <a:gd name="T36" fmla="*/ 34 w 31"/>
                  <a:gd name="T37" fmla="*/ 1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21"/>
                  <a:gd name="T59" fmla="*/ 31 w 31"/>
                  <a:gd name="T60" fmla="*/ 21 h 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21">
                    <a:moveTo>
                      <a:pt x="0" y="21"/>
                    </a:moveTo>
                    <a:lnTo>
                      <a:pt x="1" y="20"/>
                    </a:lnTo>
                    <a:lnTo>
                      <a:pt x="2" y="19"/>
                    </a:lnTo>
                    <a:lnTo>
                      <a:pt x="4" y="20"/>
                    </a:lnTo>
                    <a:lnTo>
                      <a:pt x="10" y="21"/>
                    </a:lnTo>
                    <a:lnTo>
                      <a:pt x="12" y="21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0" y="16"/>
                    </a:lnTo>
                    <a:lnTo>
                      <a:pt x="20" y="13"/>
                    </a:lnTo>
                    <a:lnTo>
                      <a:pt x="20" y="10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1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1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5" name="Freeform 3546"/>
              <p:cNvSpPr>
                <a:spLocks/>
              </p:cNvSpPr>
              <p:nvPr/>
            </p:nvSpPr>
            <p:spPr bwMode="auto">
              <a:xfrm>
                <a:off x="6480" y="5266"/>
                <a:ext cx="9" cy="2"/>
              </a:xfrm>
              <a:custGeom>
                <a:avLst/>
                <a:gdLst>
                  <a:gd name="T0" fmla="*/ 0 w 8"/>
                  <a:gd name="T1" fmla="*/ 2 h 2"/>
                  <a:gd name="T2" fmla="*/ 1 w 8"/>
                  <a:gd name="T3" fmla="*/ 1 h 2"/>
                  <a:gd name="T4" fmla="*/ 6 w 8"/>
                  <a:gd name="T5" fmla="*/ 0 h 2"/>
                  <a:gd name="T6" fmla="*/ 8 w 8"/>
                  <a:gd name="T7" fmla="*/ 0 h 2"/>
                  <a:gd name="T8" fmla="*/ 9 w 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0" y="2"/>
                    </a:moveTo>
                    <a:lnTo>
                      <a:pt x="1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6" name="Freeform 3547"/>
              <p:cNvSpPr>
                <a:spLocks/>
              </p:cNvSpPr>
              <p:nvPr/>
            </p:nvSpPr>
            <p:spPr bwMode="auto">
              <a:xfrm>
                <a:off x="6499" y="5236"/>
                <a:ext cx="25" cy="17"/>
              </a:xfrm>
              <a:custGeom>
                <a:avLst/>
                <a:gdLst>
                  <a:gd name="T0" fmla="*/ 0 w 23"/>
                  <a:gd name="T1" fmla="*/ 17 h 15"/>
                  <a:gd name="T2" fmla="*/ 2 w 23"/>
                  <a:gd name="T3" fmla="*/ 15 h 15"/>
                  <a:gd name="T4" fmla="*/ 7 w 23"/>
                  <a:gd name="T5" fmla="*/ 14 h 15"/>
                  <a:gd name="T6" fmla="*/ 11 w 23"/>
                  <a:gd name="T7" fmla="*/ 15 h 15"/>
                  <a:gd name="T8" fmla="*/ 17 w 23"/>
                  <a:gd name="T9" fmla="*/ 17 h 15"/>
                  <a:gd name="T10" fmla="*/ 21 w 23"/>
                  <a:gd name="T11" fmla="*/ 16 h 15"/>
                  <a:gd name="T12" fmla="*/ 22 w 23"/>
                  <a:gd name="T13" fmla="*/ 15 h 15"/>
                  <a:gd name="T14" fmla="*/ 23 w 23"/>
                  <a:gd name="T15" fmla="*/ 12 h 15"/>
                  <a:gd name="T16" fmla="*/ 24 w 23"/>
                  <a:gd name="T17" fmla="*/ 11 h 15"/>
                  <a:gd name="T18" fmla="*/ 25 w 23"/>
                  <a:gd name="T19" fmla="*/ 8 h 15"/>
                  <a:gd name="T20" fmla="*/ 25 w 23"/>
                  <a:gd name="T21" fmla="*/ 6 h 15"/>
                  <a:gd name="T22" fmla="*/ 24 w 23"/>
                  <a:gd name="T23" fmla="*/ 5 h 15"/>
                  <a:gd name="T24" fmla="*/ 21 w 23"/>
                  <a:gd name="T25" fmla="*/ 2 h 15"/>
                  <a:gd name="T26" fmla="*/ 18 w 23"/>
                  <a:gd name="T27" fmla="*/ 1 h 15"/>
                  <a:gd name="T28" fmla="*/ 14 w 23"/>
                  <a:gd name="T29" fmla="*/ 0 h 15"/>
                  <a:gd name="T30" fmla="*/ 8 w 23"/>
                  <a:gd name="T31" fmla="*/ 0 h 15"/>
                  <a:gd name="T32" fmla="*/ 8 w 23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5"/>
                  <a:gd name="T53" fmla="*/ 23 w 2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5">
                    <a:moveTo>
                      <a:pt x="0" y="15"/>
                    </a:moveTo>
                    <a:lnTo>
                      <a:pt x="2" y="13"/>
                    </a:lnTo>
                    <a:lnTo>
                      <a:pt x="6" y="12"/>
                    </a:lnTo>
                    <a:lnTo>
                      <a:pt x="10" y="13"/>
                    </a:lnTo>
                    <a:lnTo>
                      <a:pt x="16" y="15"/>
                    </a:lnTo>
                    <a:lnTo>
                      <a:pt x="19" y="14"/>
                    </a:lnTo>
                    <a:lnTo>
                      <a:pt x="20" y="13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7" name="Freeform 3548"/>
              <p:cNvSpPr>
                <a:spLocks/>
              </p:cNvSpPr>
              <p:nvPr/>
            </p:nvSpPr>
            <p:spPr bwMode="auto">
              <a:xfrm>
                <a:off x="6503" y="5227"/>
                <a:ext cx="8" cy="2"/>
              </a:xfrm>
              <a:custGeom>
                <a:avLst/>
                <a:gdLst>
                  <a:gd name="T0" fmla="*/ 0 w 7"/>
                  <a:gd name="T1" fmla="*/ 2 h 1"/>
                  <a:gd name="T2" fmla="*/ 1 w 7"/>
                  <a:gd name="T3" fmla="*/ 2 h 1"/>
                  <a:gd name="T4" fmla="*/ 7 w 7"/>
                  <a:gd name="T5" fmla="*/ 0 h 1"/>
                  <a:gd name="T6" fmla="*/ 8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"/>
                  <a:gd name="T14" fmla="*/ 7 w 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">
                    <a:moveTo>
                      <a:pt x="0" y="1"/>
                    </a:moveTo>
                    <a:lnTo>
                      <a:pt x="1" y="1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8" name="Freeform 3549"/>
              <p:cNvSpPr>
                <a:spLocks/>
              </p:cNvSpPr>
              <p:nvPr/>
            </p:nvSpPr>
            <p:spPr bwMode="auto">
              <a:xfrm>
                <a:off x="6522" y="5177"/>
                <a:ext cx="17" cy="38"/>
              </a:xfrm>
              <a:custGeom>
                <a:avLst/>
                <a:gdLst>
                  <a:gd name="T0" fmla="*/ 0 w 16"/>
                  <a:gd name="T1" fmla="*/ 38 h 35"/>
                  <a:gd name="T2" fmla="*/ 0 w 16"/>
                  <a:gd name="T3" fmla="*/ 36 h 35"/>
                  <a:gd name="T4" fmla="*/ 0 w 16"/>
                  <a:gd name="T5" fmla="*/ 33 h 35"/>
                  <a:gd name="T6" fmla="*/ 1 w 16"/>
                  <a:gd name="T7" fmla="*/ 30 h 35"/>
                  <a:gd name="T8" fmla="*/ 1 w 16"/>
                  <a:gd name="T9" fmla="*/ 28 h 35"/>
                  <a:gd name="T10" fmla="*/ 3 w 16"/>
                  <a:gd name="T11" fmla="*/ 26 h 35"/>
                  <a:gd name="T12" fmla="*/ 4 w 16"/>
                  <a:gd name="T13" fmla="*/ 25 h 35"/>
                  <a:gd name="T14" fmla="*/ 7 w 16"/>
                  <a:gd name="T15" fmla="*/ 24 h 35"/>
                  <a:gd name="T16" fmla="*/ 11 w 16"/>
                  <a:gd name="T17" fmla="*/ 23 h 35"/>
                  <a:gd name="T18" fmla="*/ 13 w 16"/>
                  <a:gd name="T19" fmla="*/ 22 h 35"/>
                  <a:gd name="T20" fmla="*/ 15 w 16"/>
                  <a:gd name="T21" fmla="*/ 21 h 35"/>
                  <a:gd name="T22" fmla="*/ 16 w 16"/>
                  <a:gd name="T23" fmla="*/ 20 h 35"/>
                  <a:gd name="T24" fmla="*/ 17 w 16"/>
                  <a:gd name="T25" fmla="*/ 16 h 35"/>
                  <a:gd name="T26" fmla="*/ 16 w 16"/>
                  <a:gd name="T27" fmla="*/ 14 h 35"/>
                  <a:gd name="T28" fmla="*/ 15 w 16"/>
                  <a:gd name="T29" fmla="*/ 12 h 35"/>
                  <a:gd name="T30" fmla="*/ 12 w 16"/>
                  <a:gd name="T31" fmla="*/ 10 h 35"/>
                  <a:gd name="T32" fmla="*/ 11 w 16"/>
                  <a:gd name="T33" fmla="*/ 9 h 35"/>
                  <a:gd name="T34" fmla="*/ 10 w 16"/>
                  <a:gd name="T35" fmla="*/ 7 h 35"/>
                  <a:gd name="T36" fmla="*/ 10 w 16"/>
                  <a:gd name="T37" fmla="*/ 4 h 35"/>
                  <a:gd name="T38" fmla="*/ 10 w 16"/>
                  <a:gd name="T39" fmla="*/ 2 h 35"/>
                  <a:gd name="T40" fmla="*/ 11 w 16"/>
                  <a:gd name="T41" fmla="*/ 0 h 35"/>
                  <a:gd name="T42" fmla="*/ 12 w 16"/>
                  <a:gd name="T43" fmla="*/ 0 h 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"/>
                  <a:gd name="T67" fmla="*/ 0 h 35"/>
                  <a:gd name="T68" fmla="*/ 16 w 16"/>
                  <a:gd name="T69" fmla="*/ 35 h 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" h="35">
                    <a:moveTo>
                      <a:pt x="0" y="35"/>
                    </a:moveTo>
                    <a:lnTo>
                      <a:pt x="0" y="33"/>
                    </a:lnTo>
                    <a:lnTo>
                      <a:pt x="0" y="30"/>
                    </a:lnTo>
                    <a:lnTo>
                      <a:pt x="1" y="28"/>
                    </a:lnTo>
                    <a:lnTo>
                      <a:pt x="1" y="26"/>
                    </a:lnTo>
                    <a:lnTo>
                      <a:pt x="3" y="24"/>
                    </a:lnTo>
                    <a:lnTo>
                      <a:pt x="4" y="23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2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6" y="15"/>
                    </a:lnTo>
                    <a:lnTo>
                      <a:pt x="15" y="13"/>
                    </a:lnTo>
                    <a:lnTo>
                      <a:pt x="14" y="11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69" name="Freeform 3550"/>
              <p:cNvSpPr>
                <a:spLocks/>
              </p:cNvSpPr>
              <p:nvPr/>
            </p:nvSpPr>
            <p:spPr bwMode="auto">
              <a:xfrm>
                <a:off x="6541" y="5160"/>
                <a:ext cx="5" cy="7"/>
              </a:xfrm>
              <a:custGeom>
                <a:avLst/>
                <a:gdLst>
                  <a:gd name="T0" fmla="*/ 5 w 4"/>
                  <a:gd name="T1" fmla="*/ 7 h 7"/>
                  <a:gd name="T2" fmla="*/ 5 w 4"/>
                  <a:gd name="T3" fmla="*/ 6 h 7"/>
                  <a:gd name="T4" fmla="*/ 4 w 4"/>
                  <a:gd name="T5" fmla="*/ 4 h 7"/>
                  <a:gd name="T6" fmla="*/ 3 w 4"/>
                  <a:gd name="T7" fmla="*/ 2 h 7"/>
                  <a:gd name="T8" fmla="*/ 1 w 4"/>
                  <a:gd name="T9" fmla="*/ 1 h 7"/>
                  <a:gd name="T10" fmla="*/ 0 w 4"/>
                  <a:gd name="T11" fmla="*/ 0 h 7"/>
                  <a:gd name="T12" fmla="*/ 0 w 4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4" y="7"/>
                    </a:moveTo>
                    <a:lnTo>
                      <a:pt x="4" y="6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0" name="Freeform 3551"/>
              <p:cNvSpPr>
                <a:spLocks/>
              </p:cNvSpPr>
              <p:nvPr/>
            </p:nvSpPr>
            <p:spPr bwMode="auto">
              <a:xfrm>
                <a:off x="6503" y="5141"/>
                <a:ext cx="30" cy="19"/>
              </a:xfrm>
              <a:custGeom>
                <a:avLst/>
                <a:gdLst>
                  <a:gd name="T0" fmla="*/ 22 w 27"/>
                  <a:gd name="T1" fmla="*/ 19 h 17"/>
                  <a:gd name="T2" fmla="*/ 21 w 27"/>
                  <a:gd name="T3" fmla="*/ 18 h 17"/>
                  <a:gd name="T4" fmla="*/ 20 w 27"/>
                  <a:gd name="T5" fmla="*/ 17 h 17"/>
                  <a:gd name="T6" fmla="*/ 20 w 27"/>
                  <a:gd name="T7" fmla="*/ 15 h 17"/>
                  <a:gd name="T8" fmla="*/ 22 w 27"/>
                  <a:gd name="T9" fmla="*/ 12 h 17"/>
                  <a:gd name="T10" fmla="*/ 23 w 27"/>
                  <a:gd name="T11" fmla="*/ 10 h 17"/>
                  <a:gd name="T12" fmla="*/ 30 w 27"/>
                  <a:gd name="T13" fmla="*/ 1 h 17"/>
                  <a:gd name="T14" fmla="*/ 29 w 27"/>
                  <a:gd name="T15" fmla="*/ 0 h 17"/>
                  <a:gd name="T16" fmla="*/ 10 w 27"/>
                  <a:gd name="T17" fmla="*/ 4 h 17"/>
                  <a:gd name="T18" fmla="*/ 0 w 27"/>
                  <a:gd name="T19" fmla="*/ 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7"/>
                  <a:gd name="T32" fmla="*/ 27 w 2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7">
                    <a:moveTo>
                      <a:pt x="20" y="17"/>
                    </a:moveTo>
                    <a:lnTo>
                      <a:pt x="19" y="16"/>
                    </a:lnTo>
                    <a:lnTo>
                      <a:pt x="18" y="15"/>
                    </a:lnTo>
                    <a:lnTo>
                      <a:pt x="18" y="13"/>
                    </a:lnTo>
                    <a:lnTo>
                      <a:pt x="20" y="11"/>
                    </a:lnTo>
                    <a:lnTo>
                      <a:pt x="21" y="9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9" y="4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1" name="Freeform 3552"/>
              <p:cNvSpPr>
                <a:spLocks/>
              </p:cNvSpPr>
              <p:nvPr/>
            </p:nvSpPr>
            <p:spPr bwMode="auto">
              <a:xfrm>
                <a:off x="6487" y="5151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3 w 3"/>
                  <a:gd name="T3" fmla="*/ 7 h 7"/>
                  <a:gd name="T4" fmla="*/ 2 w 3"/>
                  <a:gd name="T5" fmla="*/ 1 h 7"/>
                  <a:gd name="T6" fmla="*/ 0 w 3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7"/>
                  <a:gd name="T14" fmla="*/ 3 w 3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7">
                    <a:moveTo>
                      <a:pt x="3" y="7"/>
                    </a:moveTo>
                    <a:lnTo>
                      <a:pt x="3" y="7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2" name="Freeform 3553"/>
              <p:cNvSpPr>
                <a:spLocks/>
              </p:cNvSpPr>
              <p:nvPr/>
            </p:nvSpPr>
            <p:spPr bwMode="auto">
              <a:xfrm>
                <a:off x="6438" y="5113"/>
                <a:ext cx="33" cy="29"/>
              </a:xfrm>
              <a:custGeom>
                <a:avLst/>
                <a:gdLst>
                  <a:gd name="T0" fmla="*/ 33 w 31"/>
                  <a:gd name="T1" fmla="*/ 29 h 27"/>
                  <a:gd name="T2" fmla="*/ 0 w 31"/>
                  <a:gd name="T3" fmla="*/ 12 h 27"/>
                  <a:gd name="T4" fmla="*/ 1 w 31"/>
                  <a:gd name="T5" fmla="*/ 2 h 27"/>
                  <a:gd name="T6" fmla="*/ 4 w 31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27"/>
                  <a:gd name="T14" fmla="*/ 31 w 31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27">
                    <a:moveTo>
                      <a:pt x="31" y="27"/>
                    </a:moveTo>
                    <a:lnTo>
                      <a:pt x="0" y="11"/>
                    </a:lnTo>
                    <a:lnTo>
                      <a:pt x="1" y="2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73" name="Line 3554"/>
              <p:cNvCxnSpPr>
                <a:cxnSpLocks noChangeShapeType="1"/>
              </p:cNvCxnSpPr>
              <p:nvPr/>
            </p:nvCxnSpPr>
            <p:spPr bwMode="auto">
              <a:xfrm flipV="1">
                <a:off x="6454" y="5093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74" name="Freeform 3555"/>
              <p:cNvSpPr>
                <a:spLocks/>
              </p:cNvSpPr>
              <p:nvPr/>
            </p:nvSpPr>
            <p:spPr bwMode="auto">
              <a:xfrm>
                <a:off x="6469" y="5029"/>
                <a:ext cx="12" cy="52"/>
              </a:xfrm>
              <a:custGeom>
                <a:avLst/>
                <a:gdLst>
                  <a:gd name="T0" fmla="*/ 0 w 11"/>
                  <a:gd name="T1" fmla="*/ 52 h 47"/>
                  <a:gd name="T2" fmla="*/ 2 w 11"/>
                  <a:gd name="T3" fmla="*/ 45 h 47"/>
                  <a:gd name="T4" fmla="*/ 12 w 11"/>
                  <a:gd name="T5" fmla="*/ 2 h 47"/>
                  <a:gd name="T6" fmla="*/ 12 w 11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47"/>
                  <a:gd name="T14" fmla="*/ 11 w 11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47">
                    <a:moveTo>
                      <a:pt x="0" y="47"/>
                    </a:moveTo>
                    <a:lnTo>
                      <a:pt x="2" y="41"/>
                    </a:lnTo>
                    <a:lnTo>
                      <a:pt x="11" y="2"/>
                    </a:lnTo>
                    <a:lnTo>
                      <a:pt x="1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5" name="Freeform 3556"/>
              <p:cNvSpPr>
                <a:spLocks/>
              </p:cNvSpPr>
              <p:nvPr/>
            </p:nvSpPr>
            <p:spPr bwMode="auto">
              <a:xfrm>
                <a:off x="6485" y="5003"/>
                <a:ext cx="1" cy="9"/>
              </a:xfrm>
              <a:custGeom>
                <a:avLst/>
                <a:gdLst>
                  <a:gd name="T0" fmla="*/ 0 w 1"/>
                  <a:gd name="T1" fmla="*/ 9 h 8"/>
                  <a:gd name="T2" fmla="*/ 1 w 1"/>
                  <a:gd name="T3" fmla="*/ 2 h 8"/>
                  <a:gd name="T4" fmla="*/ 1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6" name="Freeform 3557"/>
              <p:cNvSpPr>
                <a:spLocks/>
              </p:cNvSpPr>
              <p:nvPr/>
            </p:nvSpPr>
            <p:spPr bwMode="auto">
              <a:xfrm>
                <a:off x="6492" y="4960"/>
                <a:ext cx="43" cy="29"/>
              </a:xfrm>
              <a:custGeom>
                <a:avLst/>
                <a:gdLst>
                  <a:gd name="T0" fmla="*/ 0 w 39"/>
                  <a:gd name="T1" fmla="*/ 29 h 26"/>
                  <a:gd name="T2" fmla="*/ 1 w 39"/>
                  <a:gd name="T3" fmla="*/ 28 h 26"/>
                  <a:gd name="T4" fmla="*/ 23 w 39"/>
                  <a:gd name="T5" fmla="*/ 10 h 26"/>
                  <a:gd name="T6" fmla="*/ 35 w 39"/>
                  <a:gd name="T7" fmla="*/ 2 h 26"/>
                  <a:gd name="T8" fmla="*/ 43 w 39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6"/>
                  <a:gd name="T17" fmla="*/ 39 w 39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6">
                    <a:moveTo>
                      <a:pt x="0" y="26"/>
                    </a:moveTo>
                    <a:lnTo>
                      <a:pt x="1" y="25"/>
                    </a:lnTo>
                    <a:lnTo>
                      <a:pt x="21" y="9"/>
                    </a:lnTo>
                    <a:lnTo>
                      <a:pt x="32" y="2"/>
                    </a:lnTo>
                    <a:lnTo>
                      <a:pt x="3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77" name="Line 3558"/>
              <p:cNvCxnSpPr>
                <a:cxnSpLocks noChangeShapeType="1"/>
              </p:cNvCxnSpPr>
              <p:nvPr/>
            </p:nvCxnSpPr>
            <p:spPr bwMode="auto">
              <a:xfrm flipV="1">
                <a:off x="6543" y="4940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78" name="Freeform 3559"/>
              <p:cNvSpPr>
                <a:spLocks/>
              </p:cNvSpPr>
              <p:nvPr/>
            </p:nvSpPr>
            <p:spPr bwMode="auto">
              <a:xfrm>
                <a:off x="6557" y="4937"/>
                <a:ext cx="28" cy="20"/>
              </a:xfrm>
              <a:custGeom>
                <a:avLst/>
                <a:gdLst>
                  <a:gd name="T0" fmla="*/ 0 w 26"/>
                  <a:gd name="T1" fmla="*/ 17 h 18"/>
                  <a:gd name="T2" fmla="*/ 0 w 26"/>
                  <a:gd name="T3" fmla="*/ 19 h 18"/>
                  <a:gd name="T4" fmla="*/ 26 w 26"/>
                  <a:gd name="T5" fmla="*/ 20 h 18"/>
                  <a:gd name="T6" fmla="*/ 28 w 26"/>
                  <a:gd name="T7" fmla="*/ 12 h 18"/>
                  <a:gd name="T8" fmla="*/ 18 w 2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8"/>
                  <a:gd name="T17" fmla="*/ 26 w 2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8">
                    <a:moveTo>
                      <a:pt x="0" y="15"/>
                    </a:moveTo>
                    <a:lnTo>
                      <a:pt x="0" y="17"/>
                    </a:lnTo>
                    <a:lnTo>
                      <a:pt x="24" y="18"/>
                    </a:lnTo>
                    <a:lnTo>
                      <a:pt x="26" y="11"/>
                    </a:lnTo>
                    <a:lnTo>
                      <a:pt x="1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79" name="Freeform 3560"/>
              <p:cNvSpPr>
                <a:spLocks/>
              </p:cNvSpPr>
              <p:nvPr/>
            </p:nvSpPr>
            <p:spPr bwMode="auto">
              <a:xfrm>
                <a:off x="6557" y="4920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5 w 7"/>
                  <a:gd name="T3" fmla="*/ 1 h 3"/>
                  <a:gd name="T4" fmla="*/ 0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0" name="Freeform 3561"/>
              <p:cNvSpPr>
                <a:spLocks/>
              </p:cNvSpPr>
              <p:nvPr/>
            </p:nvSpPr>
            <p:spPr bwMode="auto">
              <a:xfrm>
                <a:off x="6521" y="4864"/>
                <a:ext cx="22" cy="45"/>
              </a:xfrm>
              <a:custGeom>
                <a:avLst/>
                <a:gdLst>
                  <a:gd name="T0" fmla="*/ 22 w 21"/>
                  <a:gd name="T1" fmla="*/ 45 h 41"/>
                  <a:gd name="T2" fmla="*/ 8 w 21"/>
                  <a:gd name="T3" fmla="*/ 31 h 41"/>
                  <a:gd name="T4" fmla="*/ 0 w 21"/>
                  <a:gd name="T5" fmla="*/ 2 h 41"/>
                  <a:gd name="T6" fmla="*/ 2 w 21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41"/>
                  <a:gd name="T14" fmla="*/ 21 w 21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41">
                    <a:moveTo>
                      <a:pt x="21" y="41"/>
                    </a:moveTo>
                    <a:lnTo>
                      <a:pt x="8" y="28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81" name="Line 3562"/>
              <p:cNvCxnSpPr>
                <a:cxnSpLocks noChangeShapeType="1"/>
              </p:cNvCxnSpPr>
              <p:nvPr/>
            </p:nvCxnSpPr>
            <p:spPr bwMode="auto">
              <a:xfrm flipV="1">
                <a:off x="6534" y="4844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82" name="Freeform 3563"/>
              <p:cNvSpPr>
                <a:spLocks/>
              </p:cNvSpPr>
              <p:nvPr/>
            </p:nvSpPr>
            <p:spPr bwMode="auto">
              <a:xfrm>
                <a:off x="6539" y="4781"/>
                <a:ext cx="12" cy="47"/>
              </a:xfrm>
              <a:custGeom>
                <a:avLst/>
                <a:gdLst>
                  <a:gd name="T0" fmla="*/ 1 w 11"/>
                  <a:gd name="T1" fmla="*/ 47 h 43"/>
                  <a:gd name="T2" fmla="*/ 0 w 11"/>
                  <a:gd name="T3" fmla="*/ 13 h 43"/>
                  <a:gd name="T4" fmla="*/ 1 w 11"/>
                  <a:gd name="T5" fmla="*/ 11 h 43"/>
                  <a:gd name="T6" fmla="*/ 7 w 11"/>
                  <a:gd name="T7" fmla="*/ 3 h 43"/>
                  <a:gd name="T8" fmla="*/ 12 w 11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3"/>
                  <a:gd name="T17" fmla="*/ 11 w 1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3">
                    <a:moveTo>
                      <a:pt x="1" y="43"/>
                    </a:moveTo>
                    <a:lnTo>
                      <a:pt x="0" y="12"/>
                    </a:lnTo>
                    <a:lnTo>
                      <a:pt x="1" y="10"/>
                    </a:lnTo>
                    <a:lnTo>
                      <a:pt x="6" y="3"/>
                    </a:lnTo>
                    <a:lnTo>
                      <a:pt x="1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83" name="Line 3564"/>
              <p:cNvCxnSpPr>
                <a:cxnSpLocks noChangeShapeType="1"/>
              </p:cNvCxnSpPr>
              <p:nvPr/>
            </p:nvCxnSpPr>
            <p:spPr bwMode="auto">
              <a:xfrm flipV="1">
                <a:off x="6565" y="4762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84" name="Freeform 3565"/>
              <p:cNvSpPr>
                <a:spLocks/>
              </p:cNvSpPr>
              <p:nvPr/>
            </p:nvSpPr>
            <p:spPr bwMode="auto">
              <a:xfrm>
                <a:off x="6561" y="4701"/>
                <a:ext cx="15" cy="44"/>
              </a:xfrm>
              <a:custGeom>
                <a:avLst/>
                <a:gdLst>
                  <a:gd name="T0" fmla="*/ 11 w 14"/>
                  <a:gd name="T1" fmla="*/ 44 h 40"/>
                  <a:gd name="T2" fmla="*/ 15 w 14"/>
                  <a:gd name="T3" fmla="*/ 30 h 40"/>
                  <a:gd name="T4" fmla="*/ 15 w 14"/>
                  <a:gd name="T5" fmla="*/ 19 h 40"/>
                  <a:gd name="T6" fmla="*/ 14 w 14"/>
                  <a:gd name="T7" fmla="*/ 10 h 40"/>
                  <a:gd name="T8" fmla="*/ 0 w 1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40"/>
                  <a:gd name="T17" fmla="*/ 14 w 1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40">
                    <a:moveTo>
                      <a:pt x="10" y="40"/>
                    </a:moveTo>
                    <a:lnTo>
                      <a:pt x="14" y="27"/>
                    </a:lnTo>
                    <a:lnTo>
                      <a:pt x="14" y="17"/>
                    </a:lnTo>
                    <a:lnTo>
                      <a:pt x="13" y="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85" name="Line 3566"/>
              <p:cNvCxnSpPr>
                <a:cxnSpLocks noChangeShapeType="1"/>
              </p:cNvCxnSpPr>
              <p:nvPr/>
            </p:nvCxnSpPr>
            <p:spPr bwMode="auto">
              <a:xfrm flipV="1">
                <a:off x="6558" y="4687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86" name="Freeform 3567"/>
              <p:cNvSpPr>
                <a:spLocks/>
              </p:cNvSpPr>
              <p:nvPr/>
            </p:nvSpPr>
            <p:spPr bwMode="auto">
              <a:xfrm>
                <a:off x="6583" y="4640"/>
                <a:ext cx="28" cy="41"/>
              </a:xfrm>
              <a:custGeom>
                <a:avLst/>
                <a:gdLst>
                  <a:gd name="T0" fmla="*/ 0 w 26"/>
                  <a:gd name="T1" fmla="*/ 41 h 38"/>
                  <a:gd name="T2" fmla="*/ 2 w 26"/>
                  <a:gd name="T3" fmla="*/ 40 h 38"/>
                  <a:gd name="T4" fmla="*/ 13 w 26"/>
                  <a:gd name="T5" fmla="*/ 16 h 38"/>
                  <a:gd name="T6" fmla="*/ 23 w 26"/>
                  <a:gd name="T7" fmla="*/ 1 h 38"/>
                  <a:gd name="T8" fmla="*/ 28 w 2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8"/>
                  <a:gd name="T17" fmla="*/ 26 w 2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8">
                    <a:moveTo>
                      <a:pt x="0" y="38"/>
                    </a:moveTo>
                    <a:lnTo>
                      <a:pt x="2" y="37"/>
                    </a:lnTo>
                    <a:lnTo>
                      <a:pt x="12" y="15"/>
                    </a:lnTo>
                    <a:lnTo>
                      <a:pt x="21" y="1"/>
                    </a:lnTo>
                    <a:lnTo>
                      <a:pt x="2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7" name="Freeform 3568"/>
              <p:cNvSpPr>
                <a:spLocks/>
              </p:cNvSpPr>
              <p:nvPr/>
            </p:nvSpPr>
            <p:spPr bwMode="auto">
              <a:xfrm>
                <a:off x="6627" y="4636"/>
                <a:ext cx="9" cy="1"/>
              </a:xfrm>
              <a:custGeom>
                <a:avLst/>
                <a:gdLst>
                  <a:gd name="T0" fmla="*/ 0 w 8"/>
                  <a:gd name="T1" fmla="*/ 1 h 1"/>
                  <a:gd name="T2" fmla="*/ 8 w 8"/>
                  <a:gd name="T3" fmla="*/ 0 h 1"/>
                  <a:gd name="T4" fmla="*/ 9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1"/>
                    </a:move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8" name="Freeform 3569"/>
              <p:cNvSpPr>
                <a:spLocks/>
              </p:cNvSpPr>
              <p:nvPr/>
            </p:nvSpPr>
            <p:spPr bwMode="auto">
              <a:xfrm>
                <a:off x="6653" y="4613"/>
                <a:ext cx="46" cy="20"/>
              </a:xfrm>
              <a:custGeom>
                <a:avLst/>
                <a:gdLst>
                  <a:gd name="T0" fmla="*/ 0 w 43"/>
                  <a:gd name="T1" fmla="*/ 20 h 19"/>
                  <a:gd name="T2" fmla="*/ 4 w 43"/>
                  <a:gd name="T3" fmla="*/ 18 h 19"/>
                  <a:gd name="T4" fmla="*/ 7 w 43"/>
                  <a:gd name="T5" fmla="*/ 17 h 19"/>
                  <a:gd name="T6" fmla="*/ 20 w 43"/>
                  <a:gd name="T7" fmla="*/ 8 h 19"/>
                  <a:gd name="T8" fmla="*/ 29 w 43"/>
                  <a:gd name="T9" fmla="*/ 9 h 19"/>
                  <a:gd name="T10" fmla="*/ 46 w 43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19"/>
                  <a:gd name="T20" fmla="*/ 43 w 4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19">
                    <a:moveTo>
                      <a:pt x="0" y="19"/>
                    </a:moveTo>
                    <a:lnTo>
                      <a:pt x="4" y="17"/>
                    </a:lnTo>
                    <a:lnTo>
                      <a:pt x="7" y="16"/>
                    </a:lnTo>
                    <a:lnTo>
                      <a:pt x="19" y="8"/>
                    </a:lnTo>
                    <a:lnTo>
                      <a:pt x="27" y="9"/>
                    </a:lnTo>
                    <a:lnTo>
                      <a:pt x="4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9" name="Freeform 3570"/>
              <p:cNvSpPr>
                <a:spLocks/>
              </p:cNvSpPr>
              <p:nvPr/>
            </p:nvSpPr>
            <p:spPr bwMode="auto">
              <a:xfrm>
                <a:off x="6715" y="4602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4 w 7"/>
                  <a:gd name="T3" fmla="*/ 0 h 2"/>
                  <a:gd name="T4" fmla="*/ 7 w 7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4" y="0"/>
                    </a:lnTo>
                    <a:lnTo>
                      <a:pt x="7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90" name="Freeform 3571"/>
              <p:cNvSpPr>
                <a:spLocks/>
              </p:cNvSpPr>
              <p:nvPr/>
            </p:nvSpPr>
            <p:spPr bwMode="auto">
              <a:xfrm>
                <a:off x="6734" y="4551"/>
                <a:ext cx="20" cy="43"/>
              </a:xfrm>
              <a:custGeom>
                <a:avLst/>
                <a:gdLst>
                  <a:gd name="T0" fmla="*/ 0 w 18"/>
                  <a:gd name="T1" fmla="*/ 43 h 39"/>
                  <a:gd name="T2" fmla="*/ 2 w 18"/>
                  <a:gd name="T3" fmla="*/ 39 h 39"/>
                  <a:gd name="T4" fmla="*/ 11 w 18"/>
                  <a:gd name="T5" fmla="*/ 39 h 39"/>
                  <a:gd name="T6" fmla="*/ 20 w 18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39"/>
                  <a:gd name="T14" fmla="*/ 18 w 18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39">
                    <a:moveTo>
                      <a:pt x="0" y="39"/>
                    </a:moveTo>
                    <a:lnTo>
                      <a:pt x="2" y="35"/>
                    </a:lnTo>
                    <a:lnTo>
                      <a:pt x="10" y="35"/>
                    </a:lnTo>
                    <a:lnTo>
                      <a:pt x="1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91" name="Line 3572"/>
              <p:cNvCxnSpPr>
                <a:cxnSpLocks noChangeShapeType="1"/>
              </p:cNvCxnSpPr>
              <p:nvPr/>
            </p:nvCxnSpPr>
            <p:spPr bwMode="auto">
              <a:xfrm flipV="1">
                <a:off x="6757" y="4526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92" name="Freeform 3573"/>
              <p:cNvSpPr>
                <a:spLocks/>
              </p:cNvSpPr>
              <p:nvPr/>
            </p:nvSpPr>
            <p:spPr bwMode="auto">
              <a:xfrm>
                <a:off x="6763" y="4460"/>
                <a:ext cx="14" cy="49"/>
              </a:xfrm>
              <a:custGeom>
                <a:avLst/>
                <a:gdLst>
                  <a:gd name="T0" fmla="*/ 0 w 13"/>
                  <a:gd name="T1" fmla="*/ 49 h 44"/>
                  <a:gd name="T2" fmla="*/ 11 w 13"/>
                  <a:gd name="T3" fmla="*/ 0 h 44"/>
                  <a:gd name="T4" fmla="*/ 14 w 13"/>
                  <a:gd name="T5" fmla="*/ 1 h 44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44"/>
                  <a:gd name="T11" fmla="*/ 13 w 13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44">
                    <a:moveTo>
                      <a:pt x="0" y="44"/>
                    </a:moveTo>
                    <a:lnTo>
                      <a:pt x="10" y="0"/>
                    </a:lnTo>
                    <a:lnTo>
                      <a:pt x="13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93" name="Line 3574"/>
              <p:cNvCxnSpPr>
                <a:cxnSpLocks noChangeShapeType="1"/>
              </p:cNvCxnSpPr>
              <p:nvPr/>
            </p:nvCxnSpPr>
            <p:spPr bwMode="auto">
              <a:xfrm>
                <a:off x="6793" y="4465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94" name="Line 3575"/>
              <p:cNvCxnSpPr>
                <a:cxnSpLocks noChangeShapeType="1"/>
              </p:cNvCxnSpPr>
              <p:nvPr/>
            </p:nvCxnSpPr>
            <p:spPr bwMode="auto">
              <a:xfrm>
                <a:off x="6819" y="4470"/>
                <a:ext cx="52" cy="1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95" name="Line 3576"/>
              <p:cNvCxnSpPr>
                <a:cxnSpLocks noChangeShapeType="1"/>
              </p:cNvCxnSpPr>
              <p:nvPr/>
            </p:nvCxnSpPr>
            <p:spPr bwMode="auto">
              <a:xfrm flipV="1">
                <a:off x="6884" y="4470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96" name="Freeform 3577"/>
              <p:cNvSpPr>
                <a:spLocks/>
              </p:cNvSpPr>
              <p:nvPr/>
            </p:nvSpPr>
            <p:spPr bwMode="auto">
              <a:xfrm>
                <a:off x="6888" y="4413"/>
                <a:ext cx="20" cy="40"/>
              </a:xfrm>
              <a:custGeom>
                <a:avLst/>
                <a:gdLst>
                  <a:gd name="T0" fmla="*/ 0 w 18"/>
                  <a:gd name="T1" fmla="*/ 40 h 36"/>
                  <a:gd name="T2" fmla="*/ 8 w 18"/>
                  <a:gd name="T3" fmla="*/ 0 h 36"/>
                  <a:gd name="T4" fmla="*/ 20 w 18"/>
                  <a:gd name="T5" fmla="*/ 2 h 3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6"/>
                  <a:gd name="T11" fmla="*/ 18 w 18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6">
                    <a:moveTo>
                      <a:pt x="0" y="36"/>
                    </a:moveTo>
                    <a:lnTo>
                      <a:pt x="7" y="0"/>
                    </a:lnTo>
                    <a:lnTo>
                      <a:pt x="18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97" name="Line 3578"/>
              <p:cNvCxnSpPr>
                <a:cxnSpLocks noChangeShapeType="1"/>
              </p:cNvCxnSpPr>
              <p:nvPr/>
            </p:nvCxnSpPr>
            <p:spPr bwMode="auto">
              <a:xfrm>
                <a:off x="6925" y="4419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898" name="Freeform 3579"/>
              <p:cNvSpPr>
                <a:spLocks/>
              </p:cNvSpPr>
              <p:nvPr/>
            </p:nvSpPr>
            <p:spPr bwMode="auto">
              <a:xfrm>
                <a:off x="6950" y="4409"/>
                <a:ext cx="36" cy="20"/>
              </a:xfrm>
              <a:custGeom>
                <a:avLst/>
                <a:gdLst>
                  <a:gd name="T0" fmla="*/ 0 w 33"/>
                  <a:gd name="T1" fmla="*/ 14 h 18"/>
                  <a:gd name="T2" fmla="*/ 32 w 33"/>
                  <a:gd name="T3" fmla="*/ 20 h 18"/>
                  <a:gd name="T4" fmla="*/ 36 w 33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18"/>
                  <a:gd name="T11" fmla="*/ 33 w 3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18">
                    <a:moveTo>
                      <a:pt x="0" y="13"/>
                    </a:moveTo>
                    <a:lnTo>
                      <a:pt x="29" y="18"/>
                    </a:lnTo>
                    <a:lnTo>
                      <a:pt x="3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899" name="Line 3580"/>
              <p:cNvCxnSpPr>
                <a:cxnSpLocks noChangeShapeType="1"/>
              </p:cNvCxnSpPr>
              <p:nvPr/>
            </p:nvCxnSpPr>
            <p:spPr bwMode="auto">
              <a:xfrm flipV="1">
                <a:off x="6991" y="4383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00" name="Freeform 3581"/>
              <p:cNvSpPr>
                <a:spLocks/>
              </p:cNvSpPr>
              <p:nvPr/>
            </p:nvSpPr>
            <p:spPr bwMode="auto">
              <a:xfrm>
                <a:off x="6996" y="4322"/>
                <a:ext cx="24" cy="44"/>
              </a:xfrm>
              <a:custGeom>
                <a:avLst/>
                <a:gdLst>
                  <a:gd name="T0" fmla="*/ 0 w 22"/>
                  <a:gd name="T1" fmla="*/ 44 h 41"/>
                  <a:gd name="T2" fmla="*/ 3 w 22"/>
                  <a:gd name="T3" fmla="*/ 28 h 41"/>
                  <a:gd name="T4" fmla="*/ 23 w 22"/>
                  <a:gd name="T5" fmla="*/ 4 h 41"/>
                  <a:gd name="T6" fmla="*/ 24 w 22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41"/>
                  <a:gd name="T14" fmla="*/ 22 w 22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41">
                    <a:moveTo>
                      <a:pt x="0" y="41"/>
                    </a:moveTo>
                    <a:lnTo>
                      <a:pt x="3" y="26"/>
                    </a:lnTo>
                    <a:lnTo>
                      <a:pt x="21" y="4"/>
                    </a:lnTo>
                    <a:lnTo>
                      <a:pt x="2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01" name="Line 3582"/>
              <p:cNvCxnSpPr>
                <a:cxnSpLocks noChangeShapeType="1"/>
              </p:cNvCxnSpPr>
              <p:nvPr/>
            </p:nvCxnSpPr>
            <p:spPr bwMode="auto">
              <a:xfrm flipV="1">
                <a:off x="7025" y="4295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02" name="Freeform 3583"/>
              <p:cNvSpPr>
                <a:spLocks/>
              </p:cNvSpPr>
              <p:nvPr/>
            </p:nvSpPr>
            <p:spPr bwMode="auto">
              <a:xfrm>
                <a:off x="7028" y="4238"/>
                <a:ext cx="12" cy="41"/>
              </a:xfrm>
              <a:custGeom>
                <a:avLst/>
                <a:gdLst>
                  <a:gd name="T0" fmla="*/ 2 w 11"/>
                  <a:gd name="T1" fmla="*/ 41 h 37"/>
                  <a:gd name="T2" fmla="*/ 3 w 11"/>
                  <a:gd name="T3" fmla="*/ 35 h 37"/>
                  <a:gd name="T4" fmla="*/ 12 w 11"/>
                  <a:gd name="T5" fmla="*/ 1 h 37"/>
                  <a:gd name="T6" fmla="*/ 0 w 11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37"/>
                  <a:gd name="T14" fmla="*/ 11 w 11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37">
                    <a:moveTo>
                      <a:pt x="2" y="37"/>
                    </a:moveTo>
                    <a:lnTo>
                      <a:pt x="3" y="32"/>
                    </a:lnTo>
                    <a:lnTo>
                      <a:pt x="1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03" name="Line 3584"/>
              <p:cNvCxnSpPr>
                <a:cxnSpLocks noChangeShapeType="1"/>
              </p:cNvCxnSpPr>
              <p:nvPr/>
            </p:nvCxnSpPr>
            <p:spPr bwMode="auto">
              <a:xfrm flipV="1">
                <a:off x="7026" y="4215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04" name="Line 3585"/>
              <p:cNvCxnSpPr>
                <a:cxnSpLocks noChangeShapeType="1"/>
              </p:cNvCxnSpPr>
              <p:nvPr/>
            </p:nvCxnSpPr>
            <p:spPr bwMode="auto">
              <a:xfrm flipV="1">
                <a:off x="7031" y="4148"/>
                <a:ext cx="11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05" name="Line 3586"/>
              <p:cNvCxnSpPr>
                <a:cxnSpLocks noChangeShapeType="1"/>
              </p:cNvCxnSpPr>
              <p:nvPr/>
            </p:nvCxnSpPr>
            <p:spPr bwMode="auto">
              <a:xfrm flipV="1">
                <a:off x="7045" y="4121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06" name="Line 3587"/>
              <p:cNvCxnSpPr>
                <a:cxnSpLocks noChangeShapeType="1"/>
              </p:cNvCxnSpPr>
              <p:nvPr/>
            </p:nvCxnSpPr>
            <p:spPr bwMode="auto">
              <a:xfrm flipV="1">
                <a:off x="7051" y="4053"/>
                <a:ext cx="12" cy="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07" name="Line 3588"/>
              <p:cNvCxnSpPr>
                <a:cxnSpLocks noChangeShapeType="1"/>
              </p:cNvCxnSpPr>
              <p:nvPr/>
            </p:nvCxnSpPr>
            <p:spPr bwMode="auto">
              <a:xfrm>
                <a:off x="7068" y="4038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08" name="Line 3589"/>
              <p:cNvCxnSpPr>
                <a:cxnSpLocks noChangeShapeType="1"/>
              </p:cNvCxnSpPr>
              <p:nvPr/>
            </p:nvCxnSpPr>
            <p:spPr bwMode="auto">
              <a:xfrm>
                <a:off x="7093" y="4045"/>
                <a:ext cx="52" cy="1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09" name="Line 3590"/>
              <p:cNvCxnSpPr>
                <a:cxnSpLocks noChangeShapeType="1"/>
              </p:cNvCxnSpPr>
              <p:nvPr/>
            </p:nvCxnSpPr>
            <p:spPr bwMode="auto">
              <a:xfrm flipV="1">
                <a:off x="7148" y="4030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10" name="Freeform 3591"/>
              <p:cNvSpPr>
                <a:spLocks/>
              </p:cNvSpPr>
              <p:nvPr/>
            </p:nvSpPr>
            <p:spPr bwMode="auto">
              <a:xfrm>
                <a:off x="7153" y="3977"/>
                <a:ext cx="23" cy="36"/>
              </a:xfrm>
              <a:custGeom>
                <a:avLst/>
                <a:gdLst>
                  <a:gd name="T0" fmla="*/ 0 w 21"/>
                  <a:gd name="T1" fmla="*/ 36 h 33"/>
                  <a:gd name="T2" fmla="*/ 8 w 21"/>
                  <a:gd name="T3" fmla="*/ 0 h 33"/>
                  <a:gd name="T4" fmla="*/ 23 w 21"/>
                  <a:gd name="T5" fmla="*/ 3 h 33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33"/>
                  <a:gd name="T11" fmla="*/ 21 w 2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33">
                    <a:moveTo>
                      <a:pt x="0" y="33"/>
                    </a:moveTo>
                    <a:lnTo>
                      <a:pt x="7" y="0"/>
                    </a:lnTo>
                    <a:lnTo>
                      <a:pt x="21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11" name="Line 3592"/>
              <p:cNvCxnSpPr>
                <a:cxnSpLocks noChangeShapeType="1"/>
              </p:cNvCxnSpPr>
              <p:nvPr/>
            </p:nvCxnSpPr>
            <p:spPr bwMode="auto">
              <a:xfrm>
                <a:off x="7194" y="3983"/>
                <a:ext cx="7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12" name="Freeform 3593"/>
              <p:cNvSpPr>
                <a:spLocks/>
              </p:cNvSpPr>
              <p:nvPr/>
            </p:nvSpPr>
            <p:spPr bwMode="auto">
              <a:xfrm>
                <a:off x="7219" y="3959"/>
                <a:ext cx="24" cy="34"/>
              </a:xfrm>
              <a:custGeom>
                <a:avLst/>
                <a:gdLst>
                  <a:gd name="T0" fmla="*/ 0 w 22"/>
                  <a:gd name="T1" fmla="*/ 31 h 31"/>
                  <a:gd name="T2" fmla="*/ 17 w 22"/>
                  <a:gd name="T3" fmla="*/ 34 h 31"/>
                  <a:gd name="T4" fmla="*/ 24 w 22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31"/>
                  <a:gd name="T11" fmla="*/ 22 w 22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31">
                    <a:moveTo>
                      <a:pt x="0" y="28"/>
                    </a:moveTo>
                    <a:lnTo>
                      <a:pt x="16" y="31"/>
                    </a:lnTo>
                    <a:lnTo>
                      <a:pt x="2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13" name="Line 3594"/>
              <p:cNvCxnSpPr>
                <a:cxnSpLocks noChangeShapeType="1"/>
              </p:cNvCxnSpPr>
              <p:nvPr/>
            </p:nvCxnSpPr>
            <p:spPr bwMode="auto">
              <a:xfrm flipV="1">
                <a:off x="7246" y="3933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14" name="Freeform 3595"/>
              <p:cNvSpPr>
                <a:spLocks/>
              </p:cNvSpPr>
              <p:nvPr/>
            </p:nvSpPr>
            <p:spPr bwMode="auto">
              <a:xfrm>
                <a:off x="7250" y="3865"/>
                <a:ext cx="12" cy="52"/>
              </a:xfrm>
              <a:custGeom>
                <a:avLst/>
                <a:gdLst>
                  <a:gd name="T0" fmla="*/ 0 w 11"/>
                  <a:gd name="T1" fmla="*/ 52 h 47"/>
                  <a:gd name="T2" fmla="*/ 1 w 11"/>
                  <a:gd name="T3" fmla="*/ 46 h 47"/>
                  <a:gd name="T4" fmla="*/ 12 w 11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7"/>
                  <a:gd name="T11" fmla="*/ 11 w 1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7">
                    <a:moveTo>
                      <a:pt x="0" y="47"/>
                    </a:moveTo>
                    <a:lnTo>
                      <a:pt x="1" y="42"/>
                    </a:lnTo>
                    <a:lnTo>
                      <a:pt x="1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15" name="Line 3596"/>
              <p:cNvCxnSpPr>
                <a:cxnSpLocks noChangeShapeType="1"/>
              </p:cNvCxnSpPr>
              <p:nvPr/>
            </p:nvCxnSpPr>
            <p:spPr bwMode="auto">
              <a:xfrm flipV="1">
                <a:off x="7267" y="3840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16" name="Line 3597"/>
              <p:cNvCxnSpPr>
                <a:cxnSpLocks noChangeShapeType="1"/>
              </p:cNvCxnSpPr>
              <p:nvPr/>
            </p:nvCxnSpPr>
            <p:spPr bwMode="auto">
              <a:xfrm flipV="1">
                <a:off x="7273" y="3771"/>
                <a:ext cx="12" cy="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17" name="Freeform 3598"/>
              <p:cNvSpPr>
                <a:spLocks/>
              </p:cNvSpPr>
              <p:nvPr/>
            </p:nvSpPr>
            <p:spPr bwMode="auto">
              <a:xfrm>
                <a:off x="7282" y="3751"/>
                <a:ext cx="4" cy="6"/>
              </a:xfrm>
              <a:custGeom>
                <a:avLst/>
                <a:gdLst>
                  <a:gd name="T0" fmla="*/ 4 w 4"/>
                  <a:gd name="T1" fmla="*/ 6 h 5"/>
                  <a:gd name="T2" fmla="*/ 0 w 4"/>
                  <a:gd name="T3" fmla="*/ 5 h 5"/>
                  <a:gd name="T4" fmla="*/ 1 w 4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4" y="5"/>
                    </a:moveTo>
                    <a:lnTo>
                      <a:pt x="0" y="4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18" name="Line 3599"/>
              <p:cNvCxnSpPr>
                <a:cxnSpLocks noChangeShapeType="1"/>
              </p:cNvCxnSpPr>
              <p:nvPr/>
            </p:nvCxnSpPr>
            <p:spPr bwMode="auto">
              <a:xfrm flipV="1">
                <a:off x="7286" y="3684"/>
                <a:ext cx="12" cy="5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19" name="Line 3600"/>
              <p:cNvCxnSpPr>
                <a:cxnSpLocks noChangeShapeType="1"/>
              </p:cNvCxnSpPr>
              <p:nvPr/>
            </p:nvCxnSpPr>
            <p:spPr bwMode="auto">
              <a:xfrm flipV="1">
                <a:off x="7302" y="3657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20" name="Freeform 3601"/>
              <p:cNvSpPr>
                <a:spLocks/>
              </p:cNvSpPr>
              <p:nvPr/>
            </p:nvSpPr>
            <p:spPr bwMode="auto">
              <a:xfrm>
                <a:off x="7262" y="3626"/>
                <a:ext cx="46" cy="14"/>
              </a:xfrm>
              <a:custGeom>
                <a:avLst/>
                <a:gdLst>
                  <a:gd name="T0" fmla="*/ 45 w 42"/>
                  <a:gd name="T1" fmla="*/ 14 h 13"/>
                  <a:gd name="T2" fmla="*/ 46 w 42"/>
                  <a:gd name="T3" fmla="*/ 10 h 13"/>
                  <a:gd name="T4" fmla="*/ 0 w 42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3"/>
                  <a:gd name="T11" fmla="*/ 42 w 42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3">
                    <a:moveTo>
                      <a:pt x="41" y="13"/>
                    </a:moveTo>
                    <a:lnTo>
                      <a:pt x="42" y="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21" name="Line 3602"/>
              <p:cNvCxnSpPr>
                <a:cxnSpLocks noChangeShapeType="1"/>
              </p:cNvCxnSpPr>
              <p:nvPr/>
            </p:nvCxnSpPr>
            <p:spPr bwMode="auto">
              <a:xfrm flipH="1" flipV="1">
                <a:off x="7236" y="3620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22" name="Line 3603"/>
              <p:cNvCxnSpPr>
                <a:cxnSpLocks noChangeShapeType="1"/>
              </p:cNvCxnSpPr>
              <p:nvPr/>
            </p:nvCxnSpPr>
            <p:spPr bwMode="auto">
              <a:xfrm flipH="1" flipV="1">
                <a:off x="7167" y="3606"/>
                <a:ext cx="52" cy="1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23" name="Line 3604"/>
              <p:cNvCxnSpPr>
                <a:cxnSpLocks noChangeShapeType="1"/>
              </p:cNvCxnSpPr>
              <p:nvPr/>
            </p:nvCxnSpPr>
            <p:spPr bwMode="auto">
              <a:xfrm flipH="1" flipV="1">
                <a:off x="7142" y="3600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24" name="Freeform 3605"/>
              <p:cNvSpPr>
                <a:spLocks/>
              </p:cNvSpPr>
              <p:nvPr/>
            </p:nvSpPr>
            <p:spPr bwMode="auto">
              <a:xfrm>
                <a:off x="7082" y="3581"/>
                <a:ext cx="43" cy="16"/>
              </a:xfrm>
              <a:custGeom>
                <a:avLst/>
                <a:gdLst>
                  <a:gd name="T0" fmla="*/ 43 w 39"/>
                  <a:gd name="T1" fmla="*/ 16 h 15"/>
                  <a:gd name="T2" fmla="*/ 28 w 39"/>
                  <a:gd name="T3" fmla="*/ 13 h 15"/>
                  <a:gd name="T4" fmla="*/ 14 w 39"/>
                  <a:gd name="T5" fmla="*/ 0 h 15"/>
                  <a:gd name="T6" fmla="*/ 8 w 39"/>
                  <a:gd name="T7" fmla="*/ 6 h 15"/>
                  <a:gd name="T8" fmla="*/ 0 w 39"/>
                  <a:gd name="T9" fmla="*/ 1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5"/>
                  <a:gd name="T17" fmla="*/ 39 w 3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5">
                    <a:moveTo>
                      <a:pt x="39" y="15"/>
                    </a:moveTo>
                    <a:lnTo>
                      <a:pt x="25" y="12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0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5" name="Freeform 3606"/>
              <p:cNvSpPr>
                <a:spLocks/>
              </p:cNvSpPr>
              <p:nvPr/>
            </p:nvSpPr>
            <p:spPr bwMode="auto">
              <a:xfrm>
                <a:off x="7061" y="3599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5 w 6"/>
                  <a:gd name="T3" fmla="*/ 2 h 5"/>
                  <a:gd name="T4" fmla="*/ 1 w 6"/>
                  <a:gd name="T5" fmla="*/ 6 h 5"/>
                  <a:gd name="T6" fmla="*/ 0 w 6"/>
                  <a:gd name="T7" fmla="*/ 6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6" y="0"/>
                    </a:moveTo>
                    <a:lnTo>
                      <a:pt x="5" y="2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26" name="Freeform 3607"/>
              <p:cNvSpPr>
                <a:spLocks/>
              </p:cNvSpPr>
              <p:nvPr/>
            </p:nvSpPr>
            <p:spPr bwMode="auto">
              <a:xfrm>
                <a:off x="7027" y="3604"/>
                <a:ext cx="23" cy="34"/>
              </a:xfrm>
              <a:custGeom>
                <a:avLst/>
                <a:gdLst>
                  <a:gd name="T0" fmla="*/ 23 w 21"/>
                  <a:gd name="T1" fmla="*/ 0 h 31"/>
                  <a:gd name="T2" fmla="*/ 18 w 21"/>
                  <a:gd name="T3" fmla="*/ 34 h 31"/>
                  <a:gd name="T4" fmla="*/ 0 w 21"/>
                  <a:gd name="T5" fmla="*/ 30 h 3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31"/>
                  <a:gd name="T11" fmla="*/ 21 w 2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31">
                    <a:moveTo>
                      <a:pt x="21" y="0"/>
                    </a:moveTo>
                    <a:lnTo>
                      <a:pt x="16" y="31"/>
                    </a:lnTo>
                    <a:lnTo>
                      <a:pt x="0" y="2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27" name="Line 3608"/>
              <p:cNvCxnSpPr>
                <a:cxnSpLocks noChangeShapeType="1"/>
              </p:cNvCxnSpPr>
              <p:nvPr/>
            </p:nvCxnSpPr>
            <p:spPr bwMode="auto">
              <a:xfrm flipH="1" flipV="1">
                <a:off x="7001" y="3627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28" name="Freeform 3609"/>
              <p:cNvSpPr>
                <a:spLocks/>
              </p:cNvSpPr>
              <p:nvPr/>
            </p:nvSpPr>
            <p:spPr bwMode="auto">
              <a:xfrm>
                <a:off x="6990" y="3644"/>
                <a:ext cx="11" cy="49"/>
              </a:xfrm>
              <a:custGeom>
                <a:avLst/>
                <a:gdLst>
                  <a:gd name="T0" fmla="*/ 9 w 10"/>
                  <a:gd name="T1" fmla="*/ 0 h 45"/>
                  <a:gd name="T2" fmla="*/ 9 w 10"/>
                  <a:gd name="T3" fmla="*/ 3 h 45"/>
                  <a:gd name="T4" fmla="*/ 11 w 10"/>
                  <a:gd name="T5" fmla="*/ 4 h 45"/>
                  <a:gd name="T6" fmla="*/ 0 w 10"/>
                  <a:gd name="T7" fmla="*/ 49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45"/>
                  <a:gd name="T14" fmla="*/ 10 w 10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45">
                    <a:moveTo>
                      <a:pt x="8" y="0"/>
                    </a:moveTo>
                    <a:lnTo>
                      <a:pt x="8" y="3"/>
                    </a:lnTo>
                    <a:lnTo>
                      <a:pt x="10" y="4"/>
                    </a:lnTo>
                    <a:lnTo>
                      <a:pt x="0" y="4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29" name="Line 3610"/>
              <p:cNvCxnSpPr>
                <a:cxnSpLocks noChangeShapeType="1"/>
              </p:cNvCxnSpPr>
              <p:nvPr/>
            </p:nvCxnSpPr>
            <p:spPr bwMode="auto">
              <a:xfrm flipH="1" flipV="1">
                <a:off x="6971" y="3700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30" name="Freeform 3611"/>
              <p:cNvSpPr>
                <a:spLocks/>
              </p:cNvSpPr>
              <p:nvPr/>
            </p:nvSpPr>
            <p:spPr bwMode="auto">
              <a:xfrm>
                <a:off x="6902" y="3690"/>
                <a:ext cx="53" cy="8"/>
              </a:xfrm>
              <a:custGeom>
                <a:avLst/>
                <a:gdLst>
                  <a:gd name="T0" fmla="*/ 53 w 48"/>
                  <a:gd name="T1" fmla="*/ 8 h 7"/>
                  <a:gd name="T2" fmla="*/ 32 w 48"/>
                  <a:gd name="T3" fmla="*/ 5 h 7"/>
                  <a:gd name="T4" fmla="*/ 0 w 48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7"/>
                  <a:gd name="T11" fmla="*/ 48 w 48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7">
                    <a:moveTo>
                      <a:pt x="48" y="7"/>
                    </a:moveTo>
                    <a:lnTo>
                      <a:pt x="29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31" name="Line 3612"/>
              <p:cNvCxnSpPr>
                <a:cxnSpLocks noChangeShapeType="1"/>
              </p:cNvCxnSpPr>
              <p:nvPr/>
            </p:nvCxnSpPr>
            <p:spPr bwMode="auto">
              <a:xfrm flipH="1" flipV="1">
                <a:off x="6876" y="3687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32" name="Line 3613"/>
              <p:cNvCxnSpPr>
                <a:cxnSpLocks noChangeShapeType="1"/>
              </p:cNvCxnSpPr>
              <p:nvPr/>
            </p:nvCxnSpPr>
            <p:spPr bwMode="auto">
              <a:xfrm flipH="1">
                <a:off x="6810" y="3691"/>
                <a:ext cx="50" cy="1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33" name="Line 3614"/>
              <p:cNvCxnSpPr>
                <a:cxnSpLocks noChangeShapeType="1"/>
              </p:cNvCxnSpPr>
              <p:nvPr/>
            </p:nvCxnSpPr>
            <p:spPr bwMode="auto">
              <a:xfrm flipH="1">
                <a:off x="6785" y="3710"/>
                <a:ext cx="7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34" name="Freeform 3615"/>
              <p:cNvSpPr>
                <a:spLocks/>
              </p:cNvSpPr>
              <p:nvPr/>
            </p:nvSpPr>
            <p:spPr bwMode="auto">
              <a:xfrm>
                <a:off x="6718" y="3718"/>
                <a:ext cx="49" cy="17"/>
              </a:xfrm>
              <a:custGeom>
                <a:avLst/>
                <a:gdLst>
                  <a:gd name="T0" fmla="*/ 49 w 45"/>
                  <a:gd name="T1" fmla="*/ 0 h 16"/>
                  <a:gd name="T2" fmla="*/ 14 w 45"/>
                  <a:gd name="T3" fmla="*/ 11 h 16"/>
                  <a:gd name="T4" fmla="*/ 0 w 45"/>
                  <a:gd name="T5" fmla="*/ 17 h 16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6"/>
                  <a:gd name="T11" fmla="*/ 45 w 45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6">
                    <a:moveTo>
                      <a:pt x="45" y="0"/>
                    </a:moveTo>
                    <a:lnTo>
                      <a:pt x="13" y="10"/>
                    </a:lnTo>
                    <a:lnTo>
                      <a:pt x="0" y="1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35" name="Line 3616"/>
              <p:cNvCxnSpPr>
                <a:cxnSpLocks noChangeShapeType="1"/>
              </p:cNvCxnSpPr>
              <p:nvPr/>
            </p:nvCxnSpPr>
            <p:spPr bwMode="auto">
              <a:xfrm flipH="1">
                <a:off x="6695" y="3743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36" name="Freeform 3617"/>
              <p:cNvSpPr>
                <a:spLocks/>
              </p:cNvSpPr>
              <p:nvPr/>
            </p:nvSpPr>
            <p:spPr bwMode="auto">
              <a:xfrm>
                <a:off x="6631" y="3754"/>
                <a:ext cx="48" cy="14"/>
              </a:xfrm>
              <a:custGeom>
                <a:avLst/>
                <a:gdLst>
                  <a:gd name="T0" fmla="*/ 48 w 44"/>
                  <a:gd name="T1" fmla="*/ 0 h 13"/>
                  <a:gd name="T2" fmla="*/ 20 w 44"/>
                  <a:gd name="T3" fmla="*/ 14 h 13"/>
                  <a:gd name="T4" fmla="*/ 0 w 44"/>
                  <a:gd name="T5" fmla="*/ 10 h 13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3"/>
                  <a:gd name="T11" fmla="*/ 44 w 44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3">
                    <a:moveTo>
                      <a:pt x="44" y="0"/>
                    </a:moveTo>
                    <a:lnTo>
                      <a:pt x="18" y="13"/>
                    </a:lnTo>
                    <a:lnTo>
                      <a:pt x="0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37" name="Line 3618"/>
              <p:cNvCxnSpPr>
                <a:cxnSpLocks noChangeShapeType="1"/>
              </p:cNvCxnSpPr>
              <p:nvPr/>
            </p:nvCxnSpPr>
            <p:spPr bwMode="auto">
              <a:xfrm flipH="1" flipV="1">
                <a:off x="6605" y="3757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38" name="Freeform 3619"/>
              <p:cNvSpPr>
                <a:spLocks/>
              </p:cNvSpPr>
              <p:nvPr/>
            </p:nvSpPr>
            <p:spPr bwMode="auto">
              <a:xfrm>
                <a:off x="6537" y="3743"/>
                <a:ext cx="51" cy="11"/>
              </a:xfrm>
              <a:custGeom>
                <a:avLst/>
                <a:gdLst>
                  <a:gd name="T0" fmla="*/ 51 w 47"/>
                  <a:gd name="T1" fmla="*/ 11 h 10"/>
                  <a:gd name="T2" fmla="*/ 27 w 47"/>
                  <a:gd name="T3" fmla="*/ 6 h 10"/>
                  <a:gd name="T4" fmla="*/ 0 w 4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10"/>
                  <a:gd name="T11" fmla="*/ 47 w 4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10">
                    <a:moveTo>
                      <a:pt x="47" y="10"/>
                    </a:moveTo>
                    <a:lnTo>
                      <a:pt x="25" y="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39" name="Line 3620"/>
              <p:cNvCxnSpPr>
                <a:cxnSpLocks noChangeShapeType="1"/>
              </p:cNvCxnSpPr>
              <p:nvPr/>
            </p:nvCxnSpPr>
            <p:spPr bwMode="auto">
              <a:xfrm flipH="1" flipV="1">
                <a:off x="6511" y="3736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40" name="Freeform 3621"/>
              <p:cNvSpPr>
                <a:spLocks/>
              </p:cNvSpPr>
              <p:nvPr/>
            </p:nvSpPr>
            <p:spPr bwMode="auto">
              <a:xfrm>
                <a:off x="6443" y="3722"/>
                <a:ext cx="51" cy="11"/>
              </a:xfrm>
              <a:custGeom>
                <a:avLst/>
                <a:gdLst>
                  <a:gd name="T0" fmla="*/ 51 w 47"/>
                  <a:gd name="T1" fmla="*/ 11 h 10"/>
                  <a:gd name="T2" fmla="*/ 0 w 47"/>
                  <a:gd name="T3" fmla="*/ 0 h 10"/>
                  <a:gd name="T4" fmla="*/ 0 w 4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10"/>
                  <a:gd name="T11" fmla="*/ 47 w 4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10">
                    <a:moveTo>
                      <a:pt x="47" y="10"/>
                    </a:move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41" name="Line 3622"/>
              <p:cNvCxnSpPr>
                <a:cxnSpLocks noChangeShapeType="1"/>
              </p:cNvCxnSpPr>
              <p:nvPr/>
            </p:nvCxnSpPr>
            <p:spPr bwMode="auto">
              <a:xfrm flipH="1" flipV="1">
                <a:off x="6417" y="3716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42" name="Line 3623"/>
              <p:cNvCxnSpPr>
                <a:cxnSpLocks noChangeShapeType="1"/>
              </p:cNvCxnSpPr>
              <p:nvPr/>
            </p:nvCxnSpPr>
            <p:spPr bwMode="auto">
              <a:xfrm flipH="1" flipV="1">
                <a:off x="6349" y="3702"/>
                <a:ext cx="52" cy="1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43" name="Line 3624"/>
              <p:cNvCxnSpPr>
                <a:cxnSpLocks noChangeShapeType="1"/>
              </p:cNvCxnSpPr>
              <p:nvPr/>
            </p:nvCxnSpPr>
            <p:spPr bwMode="auto">
              <a:xfrm flipV="1">
                <a:off x="6338" y="3686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44" name="Line 3625"/>
              <p:cNvCxnSpPr>
                <a:cxnSpLocks noChangeShapeType="1"/>
              </p:cNvCxnSpPr>
              <p:nvPr/>
            </p:nvCxnSpPr>
            <p:spPr bwMode="auto">
              <a:xfrm flipV="1">
                <a:off x="6343" y="3617"/>
                <a:ext cx="10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45" name="Line 3626"/>
              <p:cNvCxnSpPr>
                <a:cxnSpLocks noChangeShapeType="1"/>
              </p:cNvCxnSpPr>
              <p:nvPr/>
            </p:nvCxnSpPr>
            <p:spPr bwMode="auto">
              <a:xfrm flipV="1">
                <a:off x="6356" y="3592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46" name="Line 3627"/>
              <p:cNvCxnSpPr>
                <a:cxnSpLocks noChangeShapeType="1"/>
              </p:cNvCxnSpPr>
              <p:nvPr/>
            </p:nvCxnSpPr>
            <p:spPr bwMode="auto">
              <a:xfrm flipV="1">
                <a:off x="6361" y="3523"/>
                <a:ext cx="10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47" name="Line 3628"/>
              <p:cNvCxnSpPr>
                <a:cxnSpLocks noChangeShapeType="1"/>
              </p:cNvCxnSpPr>
              <p:nvPr/>
            </p:nvCxnSpPr>
            <p:spPr bwMode="auto">
              <a:xfrm flipV="1">
                <a:off x="6374" y="3497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48" name="Freeform 3629"/>
              <p:cNvSpPr>
                <a:spLocks/>
              </p:cNvSpPr>
              <p:nvPr/>
            </p:nvSpPr>
            <p:spPr bwMode="auto">
              <a:xfrm>
                <a:off x="6348" y="3455"/>
                <a:ext cx="34" cy="25"/>
              </a:xfrm>
              <a:custGeom>
                <a:avLst/>
                <a:gdLst>
                  <a:gd name="T0" fmla="*/ 31 w 31"/>
                  <a:gd name="T1" fmla="*/ 25 h 23"/>
                  <a:gd name="T2" fmla="*/ 34 w 31"/>
                  <a:gd name="T3" fmla="*/ 8 h 23"/>
                  <a:gd name="T4" fmla="*/ 0 w 31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23"/>
                  <a:gd name="T11" fmla="*/ 31 w 31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23">
                    <a:moveTo>
                      <a:pt x="28" y="23"/>
                    </a:moveTo>
                    <a:lnTo>
                      <a:pt x="31" y="7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49" name="Line 3630"/>
              <p:cNvCxnSpPr>
                <a:cxnSpLocks noChangeShapeType="1"/>
              </p:cNvCxnSpPr>
              <p:nvPr/>
            </p:nvCxnSpPr>
            <p:spPr bwMode="auto">
              <a:xfrm flipH="1" flipV="1">
                <a:off x="6322" y="3449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50" name="Line 3631"/>
              <p:cNvCxnSpPr>
                <a:cxnSpLocks noChangeShapeType="1"/>
              </p:cNvCxnSpPr>
              <p:nvPr/>
            </p:nvCxnSpPr>
            <p:spPr bwMode="auto">
              <a:xfrm flipH="1" flipV="1">
                <a:off x="6254" y="3434"/>
                <a:ext cx="52" cy="1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51" name="Line 3632"/>
              <p:cNvCxnSpPr>
                <a:cxnSpLocks noChangeShapeType="1"/>
              </p:cNvCxnSpPr>
              <p:nvPr/>
            </p:nvCxnSpPr>
            <p:spPr bwMode="auto">
              <a:xfrm flipH="1" flipV="1">
                <a:off x="6228" y="3429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52" name="Line 3633"/>
              <p:cNvCxnSpPr>
                <a:cxnSpLocks noChangeShapeType="1"/>
              </p:cNvCxnSpPr>
              <p:nvPr/>
            </p:nvCxnSpPr>
            <p:spPr bwMode="auto">
              <a:xfrm flipH="1" flipV="1">
                <a:off x="6161" y="3414"/>
                <a:ext cx="51" cy="1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53" name="Line 3634"/>
              <p:cNvCxnSpPr>
                <a:cxnSpLocks noChangeShapeType="1"/>
              </p:cNvCxnSpPr>
              <p:nvPr/>
            </p:nvCxnSpPr>
            <p:spPr bwMode="auto">
              <a:xfrm flipH="1" flipV="1">
                <a:off x="6134" y="3409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54" name="Freeform 3635"/>
              <p:cNvSpPr>
                <a:spLocks/>
              </p:cNvSpPr>
              <p:nvPr/>
            </p:nvSpPr>
            <p:spPr bwMode="auto">
              <a:xfrm>
                <a:off x="6068" y="3396"/>
                <a:ext cx="50" cy="9"/>
              </a:xfrm>
              <a:custGeom>
                <a:avLst/>
                <a:gdLst>
                  <a:gd name="T0" fmla="*/ 50 w 46"/>
                  <a:gd name="T1" fmla="*/ 9 h 8"/>
                  <a:gd name="T2" fmla="*/ 14 w 46"/>
                  <a:gd name="T3" fmla="*/ 1 h 8"/>
                  <a:gd name="T4" fmla="*/ 13 w 46"/>
                  <a:gd name="T5" fmla="*/ 3 h 8"/>
                  <a:gd name="T6" fmla="*/ 0 w 46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8"/>
                  <a:gd name="T14" fmla="*/ 46 w 4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8">
                    <a:moveTo>
                      <a:pt x="46" y="8"/>
                    </a:moveTo>
                    <a:lnTo>
                      <a:pt x="13" y="1"/>
                    </a:lnTo>
                    <a:lnTo>
                      <a:pt x="12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55" name="Line 3636"/>
              <p:cNvCxnSpPr>
                <a:cxnSpLocks noChangeShapeType="1"/>
              </p:cNvCxnSpPr>
              <p:nvPr/>
            </p:nvCxnSpPr>
            <p:spPr bwMode="auto">
              <a:xfrm flipH="1" flipV="1">
                <a:off x="6043" y="3390"/>
                <a:ext cx="7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56" name="Freeform 3637"/>
              <p:cNvSpPr>
                <a:spLocks/>
              </p:cNvSpPr>
              <p:nvPr/>
            </p:nvSpPr>
            <p:spPr bwMode="auto">
              <a:xfrm>
                <a:off x="5996" y="3360"/>
                <a:ext cx="29" cy="27"/>
              </a:xfrm>
              <a:custGeom>
                <a:avLst/>
                <a:gdLst>
                  <a:gd name="T0" fmla="*/ 29 w 27"/>
                  <a:gd name="T1" fmla="*/ 27 h 25"/>
                  <a:gd name="T2" fmla="*/ 0 w 27"/>
                  <a:gd name="T3" fmla="*/ 21 h 25"/>
                  <a:gd name="T4" fmla="*/ 6 w 27"/>
                  <a:gd name="T5" fmla="*/ 1 h 25"/>
                  <a:gd name="T6" fmla="*/ 5 w 27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5"/>
                  <a:gd name="T14" fmla="*/ 27 w 27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5">
                    <a:moveTo>
                      <a:pt x="27" y="25"/>
                    </a:moveTo>
                    <a:lnTo>
                      <a:pt x="0" y="19"/>
                    </a:lnTo>
                    <a:lnTo>
                      <a:pt x="6" y="1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7" name="Freeform 3638"/>
              <p:cNvSpPr>
                <a:spLocks/>
              </p:cNvSpPr>
              <p:nvPr/>
            </p:nvSpPr>
            <p:spPr bwMode="auto">
              <a:xfrm>
                <a:off x="5983" y="3361"/>
                <a:ext cx="5" cy="3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3 h 3"/>
                  <a:gd name="T4" fmla="*/ 0 w 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5" y="1"/>
                    </a:move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8" name="Freeform 3639"/>
              <p:cNvSpPr>
                <a:spLocks/>
              </p:cNvSpPr>
              <p:nvPr/>
            </p:nvSpPr>
            <p:spPr bwMode="auto">
              <a:xfrm>
                <a:off x="5942" y="3312"/>
                <a:ext cx="25" cy="40"/>
              </a:xfrm>
              <a:custGeom>
                <a:avLst/>
                <a:gdLst>
                  <a:gd name="T0" fmla="*/ 25 w 23"/>
                  <a:gd name="T1" fmla="*/ 40 h 37"/>
                  <a:gd name="T2" fmla="*/ 22 w 23"/>
                  <a:gd name="T3" fmla="*/ 38 h 37"/>
                  <a:gd name="T4" fmla="*/ 22 w 23"/>
                  <a:gd name="T5" fmla="*/ 32 h 37"/>
                  <a:gd name="T6" fmla="*/ 13 w 23"/>
                  <a:gd name="T7" fmla="*/ 27 h 37"/>
                  <a:gd name="T8" fmla="*/ 12 w 23"/>
                  <a:gd name="T9" fmla="*/ 24 h 37"/>
                  <a:gd name="T10" fmla="*/ 5 w 23"/>
                  <a:gd name="T11" fmla="*/ 22 h 37"/>
                  <a:gd name="T12" fmla="*/ 2 w 23"/>
                  <a:gd name="T13" fmla="*/ 2 h 37"/>
                  <a:gd name="T14" fmla="*/ 0 w 23"/>
                  <a:gd name="T15" fmla="*/ 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37"/>
                  <a:gd name="T26" fmla="*/ 23 w 23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37">
                    <a:moveTo>
                      <a:pt x="23" y="37"/>
                    </a:moveTo>
                    <a:lnTo>
                      <a:pt x="20" y="35"/>
                    </a:lnTo>
                    <a:lnTo>
                      <a:pt x="20" y="30"/>
                    </a:lnTo>
                    <a:lnTo>
                      <a:pt x="12" y="25"/>
                    </a:lnTo>
                    <a:lnTo>
                      <a:pt x="11" y="22"/>
                    </a:lnTo>
                    <a:lnTo>
                      <a:pt x="5" y="2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59" name="Freeform 3640"/>
              <p:cNvSpPr>
                <a:spLocks/>
              </p:cNvSpPr>
              <p:nvPr/>
            </p:nvSpPr>
            <p:spPr bwMode="auto">
              <a:xfrm>
                <a:off x="5939" y="3291"/>
                <a:ext cx="4" cy="6"/>
              </a:xfrm>
              <a:custGeom>
                <a:avLst/>
                <a:gdLst>
                  <a:gd name="T0" fmla="*/ 3 w 4"/>
                  <a:gd name="T1" fmla="*/ 6 h 6"/>
                  <a:gd name="T2" fmla="*/ 4 w 4"/>
                  <a:gd name="T3" fmla="*/ 3 h 6"/>
                  <a:gd name="T4" fmla="*/ 0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3" y="6"/>
                    </a:move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0" name="Freeform 3641"/>
              <p:cNvSpPr>
                <a:spLocks/>
              </p:cNvSpPr>
              <p:nvPr/>
            </p:nvSpPr>
            <p:spPr bwMode="auto">
              <a:xfrm>
                <a:off x="5901" y="3284"/>
                <a:ext cx="22" cy="27"/>
              </a:xfrm>
              <a:custGeom>
                <a:avLst/>
                <a:gdLst>
                  <a:gd name="T0" fmla="*/ 22 w 20"/>
                  <a:gd name="T1" fmla="*/ 0 h 24"/>
                  <a:gd name="T2" fmla="*/ 21 w 20"/>
                  <a:gd name="T3" fmla="*/ 0 h 24"/>
                  <a:gd name="T4" fmla="*/ 20 w 20"/>
                  <a:gd name="T5" fmla="*/ 2 h 24"/>
                  <a:gd name="T6" fmla="*/ 9 w 20"/>
                  <a:gd name="T7" fmla="*/ 0 h 24"/>
                  <a:gd name="T8" fmla="*/ 13 w 20"/>
                  <a:gd name="T9" fmla="*/ 15 h 24"/>
                  <a:gd name="T10" fmla="*/ 3 w 20"/>
                  <a:gd name="T11" fmla="*/ 27 h 24"/>
                  <a:gd name="T12" fmla="*/ 0 w 20"/>
                  <a:gd name="T13" fmla="*/ 2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24"/>
                  <a:gd name="T23" fmla="*/ 20 w 20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24">
                    <a:moveTo>
                      <a:pt x="20" y="0"/>
                    </a:moveTo>
                    <a:lnTo>
                      <a:pt x="19" y="0"/>
                    </a:lnTo>
                    <a:lnTo>
                      <a:pt x="18" y="2"/>
                    </a:lnTo>
                    <a:lnTo>
                      <a:pt x="8" y="0"/>
                    </a:lnTo>
                    <a:lnTo>
                      <a:pt x="12" y="13"/>
                    </a:lnTo>
                    <a:lnTo>
                      <a:pt x="3" y="24"/>
                    </a:lnTo>
                    <a:lnTo>
                      <a:pt x="0" y="1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1" name="Freeform 3642"/>
              <p:cNvSpPr>
                <a:spLocks/>
              </p:cNvSpPr>
              <p:nvPr/>
            </p:nvSpPr>
            <p:spPr bwMode="auto">
              <a:xfrm>
                <a:off x="5881" y="3292"/>
                <a:ext cx="5" cy="7"/>
              </a:xfrm>
              <a:custGeom>
                <a:avLst/>
                <a:gdLst>
                  <a:gd name="T0" fmla="*/ 5 w 4"/>
                  <a:gd name="T1" fmla="*/ 7 h 6"/>
                  <a:gd name="T2" fmla="*/ 3 w 4"/>
                  <a:gd name="T3" fmla="*/ 7 h 6"/>
                  <a:gd name="T4" fmla="*/ 0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4" y="6"/>
                    </a:move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2" name="Freeform 3643"/>
              <p:cNvSpPr>
                <a:spLocks/>
              </p:cNvSpPr>
              <p:nvPr/>
            </p:nvSpPr>
            <p:spPr bwMode="auto">
              <a:xfrm>
                <a:off x="5845" y="3244"/>
                <a:ext cx="29" cy="33"/>
              </a:xfrm>
              <a:custGeom>
                <a:avLst/>
                <a:gdLst>
                  <a:gd name="T0" fmla="*/ 29 w 26"/>
                  <a:gd name="T1" fmla="*/ 33 h 30"/>
                  <a:gd name="T2" fmla="*/ 29 w 26"/>
                  <a:gd name="T3" fmla="*/ 33 h 30"/>
                  <a:gd name="T4" fmla="*/ 16 w 26"/>
                  <a:gd name="T5" fmla="*/ 28 h 30"/>
                  <a:gd name="T6" fmla="*/ 8 w 26"/>
                  <a:gd name="T7" fmla="*/ 24 h 30"/>
                  <a:gd name="T8" fmla="*/ 0 w 26"/>
                  <a:gd name="T9" fmla="*/ 20 h 30"/>
                  <a:gd name="T10" fmla="*/ 2 w 26"/>
                  <a:gd name="T11" fmla="*/ 14 h 30"/>
                  <a:gd name="T12" fmla="*/ 1 w 26"/>
                  <a:gd name="T13" fmla="*/ 7 h 30"/>
                  <a:gd name="T14" fmla="*/ 0 w 26"/>
                  <a:gd name="T15" fmla="*/ 0 h 30"/>
                  <a:gd name="T16" fmla="*/ 0 w 26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30"/>
                  <a:gd name="T29" fmla="*/ 26 w 2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30">
                    <a:moveTo>
                      <a:pt x="26" y="30"/>
                    </a:moveTo>
                    <a:lnTo>
                      <a:pt x="26" y="30"/>
                    </a:lnTo>
                    <a:lnTo>
                      <a:pt x="14" y="25"/>
                    </a:lnTo>
                    <a:lnTo>
                      <a:pt x="7" y="22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3" name="Freeform 3644"/>
              <p:cNvSpPr>
                <a:spLocks/>
              </p:cNvSpPr>
              <p:nvPr/>
            </p:nvSpPr>
            <p:spPr bwMode="auto">
              <a:xfrm>
                <a:off x="5854" y="3223"/>
                <a:ext cx="7" cy="5"/>
              </a:xfrm>
              <a:custGeom>
                <a:avLst/>
                <a:gdLst>
                  <a:gd name="T0" fmla="*/ 0 w 6"/>
                  <a:gd name="T1" fmla="*/ 5 h 5"/>
                  <a:gd name="T2" fmla="*/ 7 w 6"/>
                  <a:gd name="T3" fmla="*/ 0 h 5"/>
                  <a:gd name="T4" fmla="*/ 7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0" y="5"/>
                    </a:move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4" name="Freeform 3645"/>
              <p:cNvSpPr>
                <a:spLocks/>
              </p:cNvSpPr>
              <p:nvPr/>
            </p:nvSpPr>
            <p:spPr bwMode="auto">
              <a:xfrm>
                <a:off x="5871" y="3165"/>
                <a:ext cx="27" cy="44"/>
              </a:xfrm>
              <a:custGeom>
                <a:avLst/>
                <a:gdLst>
                  <a:gd name="T0" fmla="*/ 0 w 24"/>
                  <a:gd name="T1" fmla="*/ 44 h 40"/>
                  <a:gd name="T2" fmla="*/ 7 w 24"/>
                  <a:gd name="T3" fmla="*/ 35 h 40"/>
                  <a:gd name="T4" fmla="*/ 14 w 24"/>
                  <a:gd name="T5" fmla="*/ 24 h 40"/>
                  <a:gd name="T6" fmla="*/ 19 w 24"/>
                  <a:gd name="T7" fmla="*/ 13 h 40"/>
                  <a:gd name="T8" fmla="*/ 24 w 24"/>
                  <a:gd name="T9" fmla="*/ 9 h 40"/>
                  <a:gd name="T10" fmla="*/ 27 w 24"/>
                  <a:gd name="T11" fmla="*/ 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0"/>
                  <a:gd name="T20" fmla="*/ 24 w 24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0">
                    <a:moveTo>
                      <a:pt x="0" y="40"/>
                    </a:moveTo>
                    <a:lnTo>
                      <a:pt x="6" y="32"/>
                    </a:lnTo>
                    <a:lnTo>
                      <a:pt x="12" y="22"/>
                    </a:lnTo>
                    <a:lnTo>
                      <a:pt x="17" y="12"/>
                    </a:lnTo>
                    <a:lnTo>
                      <a:pt x="21" y="8"/>
                    </a:lnTo>
                    <a:lnTo>
                      <a:pt x="2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5" name="Freeform 3646"/>
              <p:cNvSpPr>
                <a:spLocks/>
              </p:cNvSpPr>
              <p:nvPr/>
            </p:nvSpPr>
            <p:spPr bwMode="auto">
              <a:xfrm>
                <a:off x="5904" y="3153"/>
                <a:ext cx="9" cy="1"/>
              </a:xfrm>
              <a:custGeom>
                <a:avLst/>
                <a:gdLst>
                  <a:gd name="T0" fmla="*/ 0 w 8"/>
                  <a:gd name="T1" fmla="*/ 1 h 1"/>
                  <a:gd name="T2" fmla="*/ 1 w 8"/>
                  <a:gd name="T3" fmla="*/ 1 h 1"/>
                  <a:gd name="T4" fmla="*/ 5 w 8"/>
                  <a:gd name="T5" fmla="*/ 0 h 1"/>
                  <a:gd name="T6" fmla="*/ 9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0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6" name="Freeform 3647"/>
              <p:cNvSpPr>
                <a:spLocks/>
              </p:cNvSpPr>
              <p:nvPr/>
            </p:nvSpPr>
            <p:spPr bwMode="auto">
              <a:xfrm>
                <a:off x="5903" y="3114"/>
                <a:ext cx="28" cy="30"/>
              </a:xfrm>
              <a:custGeom>
                <a:avLst/>
                <a:gdLst>
                  <a:gd name="T0" fmla="*/ 23 w 26"/>
                  <a:gd name="T1" fmla="*/ 30 h 28"/>
                  <a:gd name="T2" fmla="*/ 25 w 26"/>
                  <a:gd name="T3" fmla="*/ 28 h 28"/>
                  <a:gd name="T4" fmla="*/ 27 w 26"/>
                  <a:gd name="T5" fmla="*/ 24 h 28"/>
                  <a:gd name="T6" fmla="*/ 27 w 26"/>
                  <a:gd name="T7" fmla="*/ 20 h 28"/>
                  <a:gd name="T8" fmla="*/ 28 w 26"/>
                  <a:gd name="T9" fmla="*/ 14 h 28"/>
                  <a:gd name="T10" fmla="*/ 26 w 26"/>
                  <a:gd name="T11" fmla="*/ 10 h 28"/>
                  <a:gd name="T12" fmla="*/ 19 w 26"/>
                  <a:gd name="T13" fmla="*/ 4 h 28"/>
                  <a:gd name="T14" fmla="*/ 14 w 26"/>
                  <a:gd name="T15" fmla="*/ 1 h 28"/>
                  <a:gd name="T16" fmla="*/ 8 w 26"/>
                  <a:gd name="T17" fmla="*/ 1 h 28"/>
                  <a:gd name="T18" fmla="*/ 1 w 26"/>
                  <a:gd name="T19" fmla="*/ 1 h 28"/>
                  <a:gd name="T20" fmla="*/ 0 w 26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28"/>
                  <a:gd name="T35" fmla="*/ 26 w 26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28">
                    <a:moveTo>
                      <a:pt x="21" y="28"/>
                    </a:moveTo>
                    <a:lnTo>
                      <a:pt x="23" y="26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6" y="13"/>
                    </a:lnTo>
                    <a:lnTo>
                      <a:pt x="24" y="9"/>
                    </a:lnTo>
                    <a:lnTo>
                      <a:pt x="18" y="4"/>
                    </a:lnTo>
                    <a:lnTo>
                      <a:pt x="13" y="1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7" name="Freeform 3648"/>
              <p:cNvSpPr>
                <a:spLocks/>
              </p:cNvSpPr>
              <p:nvPr/>
            </p:nvSpPr>
            <p:spPr bwMode="auto">
              <a:xfrm>
                <a:off x="5880" y="3102"/>
                <a:ext cx="7" cy="5"/>
              </a:xfrm>
              <a:custGeom>
                <a:avLst/>
                <a:gdLst>
                  <a:gd name="T0" fmla="*/ 7 w 6"/>
                  <a:gd name="T1" fmla="*/ 5 h 5"/>
                  <a:gd name="T2" fmla="*/ 6 w 6"/>
                  <a:gd name="T3" fmla="*/ 4 h 5"/>
                  <a:gd name="T4" fmla="*/ 0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6" y="5"/>
                    </a:move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68" name="Freeform 3649"/>
              <p:cNvSpPr>
                <a:spLocks/>
              </p:cNvSpPr>
              <p:nvPr/>
            </p:nvSpPr>
            <p:spPr bwMode="auto">
              <a:xfrm>
                <a:off x="5841" y="3046"/>
                <a:ext cx="26" cy="45"/>
              </a:xfrm>
              <a:custGeom>
                <a:avLst/>
                <a:gdLst>
                  <a:gd name="T0" fmla="*/ 26 w 24"/>
                  <a:gd name="T1" fmla="*/ 45 h 41"/>
                  <a:gd name="T2" fmla="*/ 16 w 24"/>
                  <a:gd name="T3" fmla="*/ 35 h 41"/>
                  <a:gd name="T4" fmla="*/ 0 w 24"/>
                  <a:gd name="T5" fmla="*/ 0 h 41"/>
                  <a:gd name="T6" fmla="*/ 0 w 24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41"/>
                  <a:gd name="T14" fmla="*/ 24 w 24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41">
                    <a:moveTo>
                      <a:pt x="24" y="41"/>
                    </a:moveTo>
                    <a:lnTo>
                      <a:pt x="15" y="3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69" name="Line 3650"/>
              <p:cNvCxnSpPr>
                <a:cxnSpLocks noChangeShapeType="1"/>
              </p:cNvCxnSpPr>
              <p:nvPr/>
            </p:nvCxnSpPr>
            <p:spPr bwMode="auto">
              <a:xfrm flipH="1" flipV="1">
                <a:off x="5833" y="3021"/>
                <a:ext cx="2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70" name="Freeform 3651"/>
              <p:cNvSpPr>
                <a:spLocks/>
              </p:cNvSpPr>
              <p:nvPr/>
            </p:nvSpPr>
            <p:spPr bwMode="auto">
              <a:xfrm>
                <a:off x="5833" y="2952"/>
                <a:ext cx="10" cy="51"/>
              </a:xfrm>
              <a:custGeom>
                <a:avLst/>
                <a:gdLst>
                  <a:gd name="T0" fmla="*/ 0 w 9"/>
                  <a:gd name="T1" fmla="*/ 51 h 47"/>
                  <a:gd name="T2" fmla="*/ 2 w 9"/>
                  <a:gd name="T3" fmla="*/ 34 h 47"/>
                  <a:gd name="T4" fmla="*/ 4 w 9"/>
                  <a:gd name="T5" fmla="*/ 15 h 47"/>
                  <a:gd name="T6" fmla="*/ 10 w 9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47"/>
                  <a:gd name="T14" fmla="*/ 9 w 9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47">
                    <a:moveTo>
                      <a:pt x="0" y="47"/>
                    </a:moveTo>
                    <a:lnTo>
                      <a:pt x="2" y="31"/>
                    </a:lnTo>
                    <a:lnTo>
                      <a:pt x="4" y="14"/>
                    </a:lnTo>
                    <a:lnTo>
                      <a:pt x="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71" name="Line 3652"/>
              <p:cNvCxnSpPr>
                <a:cxnSpLocks noChangeShapeType="1"/>
              </p:cNvCxnSpPr>
              <p:nvPr/>
            </p:nvCxnSpPr>
            <p:spPr bwMode="auto">
              <a:xfrm>
                <a:off x="5856" y="2948"/>
                <a:ext cx="8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972" name="Freeform 3653"/>
              <p:cNvSpPr>
                <a:spLocks/>
              </p:cNvSpPr>
              <p:nvPr/>
            </p:nvSpPr>
            <p:spPr bwMode="auto">
              <a:xfrm>
                <a:off x="5868" y="2968"/>
                <a:ext cx="31" cy="23"/>
              </a:xfrm>
              <a:custGeom>
                <a:avLst/>
                <a:gdLst>
                  <a:gd name="T0" fmla="*/ 0 w 28"/>
                  <a:gd name="T1" fmla="*/ 0 h 21"/>
                  <a:gd name="T2" fmla="*/ 1 w 28"/>
                  <a:gd name="T3" fmla="*/ 20 h 21"/>
                  <a:gd name="T4" fmla="*/ 13 w 28"/>
                  <a:gd name="T5" fmla="*/ 23 h 21"/>
                  <a:gd name="T6" fmla="*/ 28 w 28"/>
                  <a:gd name="T7" fmla="*/ 22 h 21"/>
                  <a:gd name="T8" fmla="*/ 30 w 28"/>
                  <a:gd name="T9" fmla="*/ 18 h 21"/>
                  <a:gd name="T10" fmla="*/ 31 w 28"/>
                  <a:gd name="T11" fmla="*/ 18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1"/>
                  <a:gd name="T20" fmla="*/ 28 w 28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1">
                    <a:moveTo>
                      <a:pt x="0" y="0"/>
                    </a:moveTo>
                    <a:lnTo>
                      <a:pt x="1" y="18"/>
                    </a:lnTo>
                    <a:lnTo>
                      <a:pt x="12" y="21"/>
                    </a:lnTo>
                    <a:lnTo>
                      <a:pt x="25" y="20"/>
                    </a:lnTo>
                    <a:lnTo>
                      <a:pt x="27" y="16"/>
                    </a:lnTo>
                    <a:lnTo>
                      <a:pt x="28" y="1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3" name="Freeform 3654"/>
              <p:cNvSpPr>
                <a:spLocks/>
              </p:cNvSpPr>
              <p:nvPr/>
            </p:nvSpPr>
            <p:spPr bwMode="auto">
              <a:xfrm>
                <a:off x="5911" y="2975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3 w 8"/>
                  <a:gd name="T3" fmla="*/ 0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1"/>
                    </a:move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74" name="Freeform 3655"/>
              <p:cNvSpPr>
                <a:spLocks/>
              </p:cNvSpPr>
              <p:nvPr/>
            </p:nvSpPr>
            <p:spPr bwMode="auto">
              <a:xfrm>
                <a:off x="5931" y="2957"/>
                <a:ext cx="43" cy="14"/>
              </a:xfrm>
              <a:custGeom>
                <a:avLst/>
                <a:gdLst>
                  <a:gd name="T0" fmla="*/ 0 w 39"/>
                  <a:gd name="T1" fmla="*/ 8 h 13"/>
                  <a:gd name="T2" fmla="*/ 1 w 39"/>
                  <a:gd name="T3" fmla="*/ 6 h 13"/>
                  <a:gd name="T4" fmla="*/ 3 w 39"/>
                  <a:gd name="T5" fmla="*/ 0 h 13"/>
                  <a:gd name="T6" fmla="*/ 30 w 39"/>
                  <a:gd name="T7" fmla="*/ 14 h 13"/>
                  <a:gd name="T8" fmla="*/ 37 w 39"/>
                  <a:gd name="T9" fmla="*/ 13 h 13"/>
                  <a:gd name="T10" fmla="*/ 43 w 39"/>
                  <a:gd name="T11" fmla="*/ 1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13"/>
                  <a:gd name="T20" fmla="*/ 39 w 39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13">
                    <a:moveTo>
                      <a:pt x="0" y="7"/>
                    </a:moveTo>
                    <a:lnTo>
                      <a:pt x="1" y="6"/>
                    </a:lnTo>
                    <a:lnTo>
                      <a:pt x="3" y="0"/>
                    </a:lnTo>
                    <a:lnTo>
                      <a:pt x="27" y="13"/>
                    </a:lnTo>
                    <a:lnTo>
                      <a:pt x="34" y="12"/>
                    </a:lnTo>
                    <a:lnTo>
                      <a:pt x="39" y="1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975" name="Line 3656"/>
              <p:cNvCxnSpPr>
                <a:cxnSpLocks noChangeShapeType="1"/>
              </p:cNvCxnSpPr>
              <p:nvPr/>
            </p:nvCxnSpPr>
            <p:spPr bwMode="auto">
              <a:xfrm flipV="1">
                <a:off x="5990" y="2956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312" name="Group 3657"/>
            <p:cNvGrpSpPr>
              <a:grpSpLocks/>
            </p:cNvGrpSpPr>
            <p:nvPr/>
          </p:nvGrpSpPr>
          <p:grpSpPr bwMode="auto">
            <a:xfrm>
              <a:off x="1870075" y="317500"/>
              <a:ext cx="3273425" cy="4356100"/>
              <a:chOff x="2911" y="500"/>
              <a:chExt cx="5155" cy="6860"/>
            </a:xfrm>
          </p:grpSpPr>
          <p:sp>
            <p:nvSpPr>
              <p:cNvPr id="7576" name="Freeform 3658"/>
              <p:cNvSpPr>
                <a:spLocks/>
              </p:cNvSpPr>
              <p:nvPr/>
            </p:nvSpPr>
            <p:spPr bwMode="auto">
              <a:xfrm>
                <a:off x="6008" y="2909"/>
                <a:ext cx="13" cy="39"/>
              </a:xfrm>
              <a:custGeom>
                <a:avLst/>
                <a:gdLst>
                  <a:gd name="T0" fmla="*/ 5 w 12"/>
                  <a:gd name="T1" fmla="*/ 39 h 36"/>
                  <a:gd name="T2" fmla="*/ 13 w 12"/>
                  <a:gd name="T3" fmla="*/ 36 h 36"/>
                  <a:gd name="T4" fmla="*/ 8 w 12"/>
                  <a:gd name="T5" fmla="*/ 35 h 36"/>
                  <a:gd name="T6" fmla="*/ 2 w 12"/>
                  <a:gd name="T7" fmla="*/ 23 h 36"/>
                  <a:gd name="T8" fmla="*/ 7 w 12"/>
                  <a:gd name="T9" fmla="*/ 13 h 36"/>
                  <a:gd name="T10" fmla="*/ 0 w 12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6"/>
                  <a:gd name="T20" fmla="*/ 12 w 12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6">
                    <a:moveTo>
                      <a:pt x="5" y="36"/>
                    </a:moveTo>
                    <a:lnTo>
                      <a:pt x="12" y="33"/>
                    </a:lnTo>
                    <a:lnTo>
                      <a:pt x="7" y="32"/>
                    </a:lnTo>
                    <a:lnTo>
                      <a:pt x="2" y="21"/>
                    </a:lnTo>
                    <a:lnTo>
                      <a:pt x="6" y="1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7" name="Freeform 3659"/>
              <p:cNvSpPr>
                <a:spLocks/>
              </p:cNvSpPr>
              <p:nvPr/>
            </p:nvSpPr>
            <p:spPr bwMode="auto">
              <a:xfrm>
                <a:off x="6020" y="2896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3 w 7"/>
                  <a:gd name="T3" fmla="*/ 0 h 2"/>
                  <a:gd name="T4" fmla="*/ 7 w 7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3" y="0"/>
                    </a:lnTo>
                    <a:lnTo>
                      <a:pt x="7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8" name="Freeform 3660"/>
              <p:cNvSpPr>
                <a:spLocks/>
              </p:cNvSpPr>
              <p:nvPr/>
            </p:nvSpPr>
            <p:spPr bwMode="auto">
              <a:xfrm>
                <a:off x="6001" y="2865"/>
                <a:ext cx="36" cy="23"/>
              </a:xfrm>
              <a:custGeom>
                <a:avLst/>
                <a:gdLst>
                  <a:gd name="T0" fmla="*/ 36 w 33"/>
                  <a:gd name="T1" fmla="*/ 23 h 21"/>
                  <a:gd name="T2" fmla="*/ 35 w 33"/>
                  <a:gd name="T3" fmla="*/ 22 h 21"/>
                  <a:gd name="T4" fmla="*/ 28 w 33"/>
                  <a:gd name="T5" fmla="*/ 12 h 21"/>
                  <a:gd name="T6" fmla="*/ 25 w 33"/>
                  <a:gd name="T7" fmla="*/ 9 h 21"/>
                  <a:gd name="T8" fmla="*/ 22 w 33"/>
                  <a:gd name="T9" fmla="*/ 7 h 21"/>
                  <a:gd name="T10" fmla="*/ 17 w 33"/>
                  <a:gd name="T11" fmla="*/ 7 h 21"/>
                  <a:gd name="T12" fmla="*/ 14 w 33"/>
                  <a:gd name="T13" fmla="*/ 7 h 21"/>
                  <a:gd name="T14" fmla="*/ 11 w 33"/>
                  <a:gd name="T15" fmla="*/ 8 h 21"/>
                  <a:gd name="T16" fmla="*/ 9 w 33"/>
                  <a:gd name="T17" fmla="*/ 9 h 21"/>
                  <a:gd name="T18" fmla="*/ 8 w 33"/>
                  <a:gd name="T19" fmla="*/ 10 h 21"/>
                  <a:gd name="T20" fmla="*/ 8 w 33"/>
                  <a:gd name="T21" fmla="*/ 7 h 21"/>
                  <a:gd name="T22" fmla="*/ 9 w 33"/>
                  <a:gd name="T23" fmla="*/ 3 h 21"/>
                  <a:gd name="T24" fmla="*/ 8 w 33"/>
                  <a:gd name="T25" fmla="*/ 2 h 21"/>
                  <a:gd name="T26" fmla="*/ 0 w 33"/>
                  <a:gd name="T27" fmla="*/ 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21"/>
                  <a:gd name="T44" fmla="*/ 33 w 33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21">
                    <a:moveTo>
                      <a:pt x="33" y="21"/>
                    </a:moveTo>
                    <a:lnTo>
                      <a:pt x="32" y="20"/>
                    </a:lnTo>
                    <a:lnTo>
                      <a:pt x="26" y="11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9" name="Freeform 3661"/>
              <p:cNvSpPr>
                <a:spLocks/>
              </p:cNvSpPr>
              <p:nvPr/>
            </p:nvSpPr>
            <p:spPr bwMode="auto">
              <a:xfrm>
                <a:off x="5979" y="2854"/>
                <a:ext cx="6" cy="7"/>
              </a:xfrm>
              <a:custGeom>
                <a:avLst/>
                <a:gdLst>
                  <a:gd name="T0" fmla="*/ 6 w 5"/>
                  <a:gd name="T1" fmla="*/ 7 h 6"/>
                  <a:gd name="T2" fmla="*/ 4 w 5"/>
                  <a:gd name="T3" fmla="*/ 5 h 6"/>
                  <a:gd name="T4" fmla="*/ 0 w 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5" y="6"/>
                    </a:move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0" name="Freeform 3662"/>
              <p:cNvSpPr>
                <a:spLocks/>
              </p:cNvSpPr>
              <p:nvPr/>
            </p:nvSpPr>
            <p:spPr bwMode="auto">
              <a:xfrm>
                <a:off x="5963" y="2819"/>
                <a:ext cx="31" cy="24"/>
              </a:xfrm>
              <a:custGeom>
                <a:avLst/>
                <a:gdLst>
                  <a:gd name="T0" fmla="*/ 4 w 28"/>
                  <a:gd name="T1" fmla="*/ 24 h 22"/>
                  <a:gd name="T2" fmla="*/ 3 w 28"/>
                  <a:gd name="T3" fmla="*/ 23 h 22"/>
                  <a:gd name="T4" fmla="*/ 0 w 28"/>
                  <a:gd name="T5" fmla="*/ 17 h 22"/>
                  <a:gd name="T6" fmla="*/ 0 w 28"/>
                  <a:gd name="T7" fmla="*/ 14 h 22"/>
                  <a:gd name="T8" fmla="*/ 0 w 28"/>
                  <a:gd name="T9" fmla="*/ 11 h 22"/>
                  <a:gd name="T10" fmla="*/ 2 w 28"/>
                  <a:gd name="T11" fmla="*/ 7 h 22"/>
                  <a:gd name="T12" fmla="*/ 4 w 28"/>
                  <a:gd name="T13" fmla="*/ 4 h 22"/>
                  <a:gd name="T14" fmla="*/ 8 w 28"/>
                  <a:gd name="T15" fmla="*/ 1 h 22"/>
                  <a:gd name="T16" fmla="*/ 12 w 28"/>
                  <a:gd name="T17" fmla="*/ 0 h 22"/>
                  <a:gd name="T18" fmla="*/ 18 w 28"/>
                  <a:gd name="T19" fmla="*/ 0 h 22"/>
                  <a:gd name="T20" fmla="*/ 21 w 28"/>
                  <a:gd name="T21" fmla="*/ 2 h 22"/>
                  <a:gd name="T22" fmla="*/ 25 w 28"/>
                  <a:gd name="T23" fmla="*/ 5 h 22"/>
                  <a:gd name="T24" fmla="*/ 30 w 28"/>
                  <a:gd name="T25" fmla="*/ 7 h 22"/>
                  <a:gd name="T26" fmla="*/ 31 w 28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22"/>
                  <a:gd name="T44" fmla="*/ 28 w 28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22">
                    <a:moveTo>
                      <a:pt x="4" y="22"/>
                    </a:moveTo>
                    <a:lnTo>
                      <a:pt x="3" y="21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7" y="6"/>
                    </a:lnTo>
                    <a:lnTo>
                      <a:pt x="28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1" name="Freeform 3663"/>
              <p:cNvSpPr>
                <a:spLocks/>
              </p:cNvSpPr>
              <p:nvPr/>
            </p:nvSpPr>
            <p:spPr bwMode="auto">
              <a:xfrm>
                <a:off x="6003" y="2819"/>
                <a:ext cx="3" cy="8"/>
              </a:xfrm>
              <a:custGeom>
                <a:avLst/>
                <a:gdLst>
                  <a:gd name="T0" fmla="*/ 3 w 2"/>
                  <a:gd name="T1" fmla="*/ 8 h 7"/>
                  <a:gd name="T2" fmla="*/ 3 w 2"/>
                  <a:gd name="T3" fmla="*/ 3 h 7"/>
                  <a:gd name="T4" fmla="*/ 0 w 2"/>
                  <a:gd name="T5" fmla="*/ 1 h 7"/>
                  <a:gd name="T6" fmla="*/ 0 w 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2" name="Freeform 3664"/>
              <p:cNvSpPr>
                <a:spLocks/>
              </p:cNvSpPr>
              <p:nvPr/>
            </p:nvSpPr>
            <p:spPr bwMode="auto">
              <a:xfrm>
                <a:off x="6003" y="2763"/>
                <a:ext cx="28" cy="40"/>
              </a:xfrm>
              <a:custGeom>
                <a:avLst/>
                <a:gdLst>
                  <a:gd name="T0" fmla="*/ 0 w 25"/>
                  <a:gd name="T1" fmla="*/ 40 h 36"/>
                  <a:gd name="T2" fmla="*/ 1 w 25"/>
                  <a:gd name="T3" fmla="*/ 38 h 36"/>
                  <a:gd name="T4" fmla="*/ 2 w 25"/>
                  <a:gd name="T5" fmla="*/ 34 h 36"/>
                  <a:gd name="T6" fmla="*/ 4 w 25"/>
                  <a:gd name="T7" fmla="*/ 32 h 36"/>
                  <a:gd name="T8" fmla="*/ 6 w 25"/>
                  <a:gd name="T9" fmla="*/ 30 h 36"/>
                  <a:gd name="T10" fmla="*/ 8 w 25"/>
                  <a:gd name="T11" fmla="*/ 27 h 36"/>
                  <a:gd name="T12" fmla="*/ 8 w 25"/>
                  <a:gd name="T13" fmla="*/ 21 h 36"/>
                  <a:gd name="T14" fmla="*/ 8 w 25"/>
                  <a:gd name="T15" fmla="*/ 18 h 36"/>
                  <a:gd name="T16" fmla="*/ 9 w 25"/>
                  <a:gd name="T17" fmla="*/ 13 h 36"/>
                  <a:gd name="T18" fmla="*/ 12 w 25"/>
                  <a:gd name="T19" fmla="*/ 9 h 36"/>
                  <a:gd name="T20" fmla="*/ 15 w 25"/>
                  <a:gd name="T21" fmla="*/ 8 h 36"/>
                  <a:gd name="T22" fmla="*/ 20 w 25"/>
                  <a:gd name="T23" fmla="*/ 4 h 36"/>
                  <a:gd name="T24" fmla="*/ 25 w 25"/>
                  <a:gd name="T25" fmla="*/ 3 h 36"/>
                  <a:gd name="T26" fmla="*/ 28 w 25"/>
                  <a:gd name="T27" fmla="*/ 0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36"/>
                  <a:gd name="T44" fmla="*/ 25 w 25"/>
                  <a:gd name="T45" fmla="*/ 36 h 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36">
                    <a:moveTo>
                      <a:pt x="0" y="36"/>
                    </a:moveTo>
                    <a:lnTo>
                      <a:pt x="1" y="34"/>
                    </a:lnTo>
                    <a:lnTo>
                      <a:pt x="2" y="31"/>
                    </a:lnTo>
                    <a:lnTo>
                      <a:pt x="4" y="29"/>
                    </a:lnTo>
                    <a:lnTo>
                      <a:pt x="5" y="27"/>
                    </a:lnTo>
                    <a:lnTo>
                      <a:pt x="7" y="24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8" y="12"/>
                    </a:lnTo>
                    <a:lnTo>
                      <a:pt x="11" y="8"/>
                    </a:lnTo>
                    <a:lnTo>
                      <a:pt x="13" y="7"/>
                    </a:lnTo>
                    <a:lnTo>
                      <a:pt x="18" y="4"/>
                    </a:lnTo>
                    <a:lnTo>
                      <a:pt x="22" y="3"/>
                    </a:lnTo>
                    <a:lnTo>
                      <a:pt x="2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3" name="Freeform 3665"/>
              <p:cNvSpPr>
                <a:spLocks/>
              </p:cNvSpPr>
              <p:nvPr/>
            </p:nvSpPr>
            <p:spPr bwMode="auto">
              <a:xfrm>
                <a:off x="6048" y="2762"/>
                <a:ext cx="8" cy="3"/>
              </a:xfrm>
              <a:custGeom>
                <a:avLst/>
                <a:gdLst>
                  <a:gd name="T0" fmla="*/ 0 w 7"/>
                  <a:gd name="T1" fmla="*/ 0 h 2"/>
                  <a:gd name="T2" fmla="*/ 1 w 7"/>
                  <a:gd name="T3" fmla="*/ 0 h 2"/>
                  <a:gd name="T4" fmla="*/ 8 w 7"/>
                  <a:gd name="T5" fmla="*/ 3 h 2"/>
                  <a:gd name="T6" fmla="*/ 8 w 7"/>
                  <a:gd name="T7" fmla="*/ 3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"/>
                  <a:gd name="T14" fmla="*/ 7 w 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">
                    <a:moveTo>
                      <a:pt x="0" y="0"/>
                    </a:moveTo>
                    <a:lnTo>
                      <a:pt x="1" y="0"/>
                    </a:lnTo>
                    <a:lnTo>
                      <a:pt x="7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4" name="Freeform 3666"/>
              <p:cNvSpPr>
                <a:spLocks/>
              </p:cNvSpPr>
              <p:nvPr/>
            </p:nvSpPr>
            <p:spPr bwMode="auto">
              <a:xfrm>
                <a:off x="6072" y="2770"/>
                <a:ext cx="51" cy="9"/>
              </a:xfrm>
              <a:custGeom>
                <a:avLst/>
                <a:gdLst>
                  <a:gd name="T0" fmla="*/ 0 w 47"/>
                  <a:gd name="T1" fmla="*/ 0 h 8"/>
                  <a:gd name="T2" fmla="*/ 4 w 47"/>
                  <a:gd name="T3" fmla="*/ 1 h 8"/>
                  <a:gd name="T4" fmla="*/ 16 w 47"/>
                  <a:gd name="T5" fmla="*/ 3 h 8"/>
                  <a:gd name="T6" fmla="*/ 27 w 47"/>
                  <a:gd name="T7" fmla="*/ 3 h 8"/>
                  <a:gd name="T8" fmla="*/ 33 w 47"/>
                  <a:gd name="T9" fmla="*/ 6 h 8"/>
                  <a:gd name="T10" fmla="*/ 39 w 47"/>
                  <a:gd name="T11" fmla="*/ 6 h 8"/>
                  <a:gd name="T12" fmla="*/ 42 w 47"/>
                  <a:gd name="T13" fmla="*/ 8 h 8"/>
                  <a:gd name="T14" fmla="*/ 48 w 47"/>
                  <a:gd name="T15" fmla="*/ 9 h 8"/>
                  <a:gd name="T16" fmla="*/ 51 w 47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8"/>
                  <a:gd name="T29" fmla="*/ 47 w 4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8">
                    <a:moveTo>
                      <a:pt x="0" y="0"/>
                    </a:moveTo>
                    <a:lnTo>
                      <a:pt x="4" y="1"/>
                    </a:lnTo>
                    <a:lnTo>
                      <a:pt x="15" y="3"/>
                    </a:lnTo>
                    <a:lnTo>
                      <a:pt x="25" y="3"/>
                    </a:lnTo>
                    <a:lnTo>
                      <a:pt x="30" y="5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44" y="8"/>
                    </a:lnTo>
                    <a:lnTo>
                      <a:pt x="47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5" name="Freeform 3667"/>
              <p:cNvSpPr>
                <a:spLocks/>
              </p:cNvSpPr>
              <p:nvPr/>
            </p:nvSpPr>
            <p:spPr bwMode="auto">
              <a:xfrm>
                <a:off x="6139" y="2777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3 w 6"/>
                  <a:gd name="T3" fmla="*/ 2 h 5"/>
                  <a:gd name="T4" fmla="*/ 6 w 6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0" y="0"/>
                    </a:moveTo>
                    <a:lnTo>
                      <a:pt x="3" y="2"/>
                    </a:lnTo>
                    <a:lnTo>
                      <a:pt x="6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86" name="Freeform 3668"/>
              <p:cNvSpPr>
                <a:spLocks/>
              </p:cNvSpPr>
              <p:nvPr/>
            </p:nvSpPr>
            <p:spPr bwMode="auto">
              <a:xfrm>
                <a:off x="6158" y="2784"/>
                <a:ext cx="52" cy="10"/>
              </a:xfrm>
              <a:custGeom>
                <a:avLst/>
                <a:gdLst>
                  <a:gd name="T0" fmla="*/ 0 w 47"/>
                  <a:gd name="T1" fmla="*/ 0 h 9"/>
                  <a:gd name="T2" fmla="*/ 1 w 47"/>
                  <a:gd name="T3" fmla="*/ 0 h 9"/>
                  <a:gd name="T4" fmla="*/ 52 w 47"/>
                  <a:gd name="T5" fmla="*/ 10 h 9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9"/>
                  <a:gd name="T11" fmla="*/ 47 w 4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9">
                    <a:moveTo>
                      <a:pt x="0" y="0"/>
                    </a:moveTo>
                    <a:lnTo>
                      <a:pt x="1" y="0"/>
                    </a:lnTo>
                    <a:lnTo>
                      <a:pt x="47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87" name="Line 3669"/>
              <p:cNvCxnSpPr>
                <a:cxnSpLocks noChangeShapeType="1"/>
              </p:cNvCxnSpPr>
              <p:nvPr/>
            </p:nvCxnSpPr>
            <p:spPr bwMode="auto">
              <a:xfrm flipV="1">
                <a:off x="6216" y="2770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88" name="Freeform 3670"/>
              <p:cNvSpPr>
                <a:spLocks/>
              </p:cNvSpPr>
              <p:nvPr/>
            </p:nvSpPr>
            <p:spPr bwMode="auto">
              <a:xfrm>
                <a:off x="6224" y="2703"/>
                <a:ext cx="16" cy="51"/>
              </a:xfrm>
              <a:custGeom>
                <a:avLst/>
                <a:gdLst>
                  <a:gd name="T0" fmla="*/ 0 w 15"/>
                  <a:gd name="T1" fmla="*/ 51 h 46"/>
                  <a:gd name="T2" fmla="*/ 11 w 15"/>
                  <a:gd name="T3" fmla="*/ 18 h 46"/>
                  <a:gd name="T4" fmla="*/ 16 w 15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46"/>
                  <a:gd name="T11" fmla="*/ 15 w 15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46">
                    <a:moveTo>
                      <a:pt x="0" y="46"/>
                    </a:moveTo>
                    <a:lnTo>
                      <a:pt x="10" y="16"/>
                    </a:lnTo>
                    <a:lnTo>
                      <a:pt x="1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89" name="Line 3671"/>
              <p:cNvCxnSpPr>
                <a:cxnSpLocks noChangeShapeType="1"/>
              </p:cNvCxnSpPr>
              <p:nvPr/>
            </p:nvCxnSpPr>
            <p:spPr bwMode="auto">
              <a:xfrm flipV="1">
                <a:off x="6245" y="2678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90" name="Freeform 3672"/>
              <p:cNvSpPr>
                <a:spLocks/>
              </p:cNvSpPr>
              <p:nvPr/>
            </p:nvSpPr>
            <p:spPr bwMode="auto">
              <a:xfrm>
                <a:off x="6228" y="2628"/>
                <a:ext cx="29" cy="34"/>
              </a:xfrm>
              <a:custGeom>
                <a:avLst/>
                <a:gdLst>
                  <a:gd name="T0" fmla="*/ 25 w 26"/>
                  <a:gd name="T1" fmla="*/ 34 h 31"/>
                  <a:gd name="T2" fmla="*/ 29 w 26"/>
                  <a:gd name="T3" fmla="*/ 19 h 31"/>
                  <a:gd name="T4" fmla="*/ 10 w 26"/>
                  <a:gd name="T5" fmla="*/ 5 h 31"/>
                  <a:gd name="T6" fmla="*/ 10 w 26"/>
                  <a:gd name="T7" fmla="*/ 2 h 31"/>
                  <a:gd name="T8" fmla="*/ 0 w 26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1"/>
                  <a:gd name="T17" fmla="*/ 26 w 2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1">
                    <a:moveTo>
                      <a:pt x="22" y="31"/>
                    </a:moveTo>
                    <a:lnTo>
                      <a:pt x="26" y="17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1" name="Freeform 3673"/>
              <p:cNvSpPr>
                <a:spLocks/>
              </p:cNvSpPr>
              <p:nvPr/>
            </p:nvSpPr>
            <p:spPr bwMode="auto">
              <a:xfrm>
                <a:off x="6205" y="2618"/>
                <a:ext cx="7" cy="4"/>
              </a:xfrm>
              <a:custGeom>
                <a:avLst/>
                <a:gdLst>
                  <a:gd name="T0" fmla="*/ 7 w 6"/>
                  <a:gd name="T1" fmla="*/ 4 h 4"/>
                  <a:gd name="T2" fmla="*/ 5 w 6"/>
                  <a:gd name="T3" fmla="*/ 2 h 4"/>
                  <a:gd name="T4" fmla="*/ 1 w 6"/>
                  <a:gd name="T5" fmla="*/ 2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4"/>
                  <a:gd name="T14" fmla="*/ 6 w 6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4">
                    <a:moveTo>
                      <a:pt x="6" y="4"/>
                    </a:moveTo>
                    <a:lnTo>
                      <a:pt x="4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2" name="Freeform 3674"/>
              <p:cNvSpPr>
                <a:spLocks/>
              </p:cNvSpPr>
              <p:nvPr/>
            </p:nvSpPr>
            <p:spPr bwMode="auto">
              <a:xfrm>
                <a:off x="6177" y="2560"/>
                <a:ext cx="17" cy="45"/>
              </a:xfrm>
              <a:custGeom>
                <a:avLst/>
                <a:gdLst>
                  <a:gd name="T0" fmla="*/ 17 w 16"/>
                  <a:gd name="T1" fmla="*/ 45 h 41"/>
                  <a:gd name="T2" fmla="*/ 9 w 16"/>
                  <a:gd name="T3" fmla="*/ 37 h 41"/>
                  <a:gd name="T4" fmla="*/ 3 w 16"/>
                  <a:gd name="T5" fmla="*/ 32 h 41"/>
                  <a:gd name="T6" fmla="*/ 0 w 16"/>
                  <a:gd name="T7" fmla="*/ 22 h 41"/>
                  <a:gd name="T8" fmla="*/ 1 w 16"/>
                  <a:gd name="T9" fmla="*/ 2 h 41"/>
                  <a:gd name="T10" fmla="*/ 3 w 16"/>
                  <a:gd name="T11" fmla="*/ 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41"/>
                  <a:gd name="T20" fmla="*/ 16 w 16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41">
                    <a:moveTo>
                      <a:pt x="16" y="41"/>
                    </a:moveTo>
                    <a:lnTo>
                      <a:pt x="8" y="34"/>
                    </a:lnTo>
                    <a:lnTo>
                      <a:pt x="3" y="29"/>
                    </a:lnTo>
                    <a:lnTo>
                      <a:pt x="0" y="20"/>
                    </a:lnTo>
                    <a:lnTo>
                      <a:pt x="1" y="2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3" name="Freeform 3675"/>
              <p:cNvSpPr>
                <a:spLocks/>
              </p:cNvSpPr>
              <p:nvPr/>
            </p:nvSpPr>
            <p:spPr bwMode="auto">
              <a:xfrm>
                <a:off x="6170" y="2541"/>
                <a:ext cx="7" cy="5"/>
              </a:xfrm>
              <a:custGeom>
                <a:avLst/>
                <a:gdLst>
                  <a:gd name="T0" fmla="*/ 7 w 6"/>
                  <a:gd name="T1" fmla="*/ 5 h 4"/>
                  <a:gd name="T2" fmla="*/ 5 w 6"/>
                  <a:gd name="T3" fmla="*/ 1 h 4"/>
                  <a:gd name="T4" fmla="*/ 0 w 6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6" y="4"/>
                    </a:move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94" name="Freeform 3676"/>
              <p:cNvSpPr>
                <a:spLocks/>
              </p:cNvSpPr>
              <p:nvPr/>
            </p:nvSpPr>
            <p:spPr bwMode="auto">
              <a:xfrm>
                <a:off x="6163" y="2504"/>
                <a:ext cx="42" cy="29"/>
              </a:xfrm>
              <a:custGeom>
                <a:avLst/>
                <a:gdLst>
                  <a:gd name="T0" fmla="*/ 0 w 39"/>
                  <a:gd name="T1" fmla="*/ 29 h 26"/>
                  <a:gd name="T2" fmla="*/ 10 w 39"/>
                  <a:gd name="T3" fmla="*/ 16 h 26"/>
                  <a:gd name="T4" fmla="*/ 42 w 3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26"/>
                  <a:gd name="T11" fmla="*/ 39 w 3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26">
                    <a:moveTo>
                      <a:pt x="0" y="26"/>
                    </a:moveTo>
                    <a:lnTo>
                      <a:pt x="9" y="14"/>
                    </a:lnTo>
                    <a:lnTo>
                      <a:pt x="3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95" name="Line 3677"/>
              <p:cNvCxnSpPr>
                <a:cxnSpLocks noChangeShapeType="1"/>
              </p:cNvCxnSpPr>
              <p:nvPr/>
            </p:nvCxnSpPr>
            <p:spPr bwMode="auto">
              <a:xfrm>
                <a:off x="6216" y="2511"/>
                <a:ext cx="3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96" name="Freeform 3678"/>
              <p:cNvSpPr>
                <a:spLocks/>
              </p:cNvSpPr>
              <p:nvPr/>
            </p:nvSpPr>
            <p:spPr bwMode="auto">
              <a:xfrm>
                <a:off x="6230" y="2488"/>
                <a:ext cx="40" cy="21"/>
              </a:xfrm>
              <a:custGeom>
                <a:avLst/>
                <a:gdLst>
                  <a:gd name="T0" fmla="*/ 0 w 36"/>
                  <a:gd name="T1" fmla="*/ 21 h 19"/>
                  <a:gd name="T2" fmla="*/ 4 w 36"/>
                  <a:gd name="T3" fmla="*/ 15 h 19"/>
                  <a:gd name="T4" fmla="*/ 4 w 36"/>
                  <a:gd name="T5" fmla="*/ 8 h 19"/>
                  <a:gd name="T6" fmla="*/ 20 w 36"/>
                  <a:gd name="T7" fmla="*/ 0 h 19"/>
                  <a:gd name="T8" fmla="*/ 40 w 36"/>
                  <a:gd name="T9" fmla="*/ 4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9"/>
                  <a:gd name="T17" fmla="*/ 36 w 3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9">
                    <a:moveTo>
                      <a:pt x="0" y="19"/>
                    </a:moveTo>
                    <a:lnTo>
                      <a:pt x="4" y="14"/>
                    </a:lnTo>
                    <a:lnTo>
                      <a:pt x="4" y="7"/>
                    </a:lnTo>
                    <a:lnTo>
                      <a:pt x="18" y="0"/>
                    </a:lnTo>
                    <a:lnTo>
                      <a:pt x="36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97" name="Line 3679"/>
              <p:cNvCxnSpPr>
                <a:cxnSpLocks noChangeShapeType="1"/>
              </p:cNvCxnSpPr>
              <p:nvPr/>
            </p:nvCxnSpPr>
            <p:spPr bwMode="auto">
              <a:xfrm>
                <a:off x="6287" y="2497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98" name="Line 3680"/>
              <p:cNvCxnSpPr>
                <a:cxnSpLocks noChangeShapeType="1"/>
              </p:cNvCxnSpPr>
              <p:nvPr/>
            </p:nvCxnSpPr>
            <p:spPr bwMode="auto">
              <a:xfrm flipV="1">
                <a:off x="6305" y="2439"/>
                <a:ext cx="14" cy="5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99" name="Line 3681"/>
              <p:cNvCxnSpPr>
                <a:cxnSpLocks noChangeShapeType="1"/>
              </p:cNvCxnSpPr>
              <p:nvPr/>
            </p:nvCxnSpPr>
            <p:spPr bwMode="auto">
              <a:xfrm>
                <a:off x="6324" y="2423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00" name="Freeform 3682"/>
              <p:cNvSpPr>
                <a:spLocks/>
              </p:cNvSpPr>
              <p:nvPr/>
            </p:nvSpPr>
            <p:spPr bwMode="auto">
              <a:xfrm>
                <a:off x="6350" y="2395"/>
                <a:ext cx="24" cy="36"/>
              </a:xfrm>
              <a:custGeom>
                <a:avLst/>
                <a:gdLst>
                  <a:gd name="T0" fmla="*/ 0 w 22"/>
                  <a:gd name="T1" fmla="*/ 33 h 33"/>
                  <a:gd name="T2" fmla="*/ 15 w 22"/>
                  <a:gd name="T3" fmla="*/ 36 h 33"/>
                  <a:gd name="T4" fmla="*/ 24 w 22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33"/>
                  <a:gd name="T11" fmla="*/ 22 w 22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33">
                    <a:moveTo>
                      <a:pt x="0" y="30"/>
                    </a:moveTo>
                    <a:lnTo>
                      <a:pt x="14" y="33"/>
                    </a:lnTo>
                    <a:lnTo>
                      <a:pt x="2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01" name="Line 3683"/>
              <p:cNvCxnSpPr>
                <a:cxnSpLocks noChangeShapeType="1"/>
              </p:cNvCxnSpPr>
              <p:nvPr/>
            </p:nvCxnSpPr>
            <p:spPr bwMode="auto">
              <a:xfrm>
                <a:off x="6390" y="2396"/>
                <a:ext cx="7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02" name="Freeform 3684"/>
              <p:cNvSpPr>
                <a:spLocks/>
              </p:cNvSpPr>
              <p:nvPr/>
            </p:nvSpPr>
            <p:spPr bwMode="auto">
              <a:xfrm>
                <a:off x="6413" y="2363"/>
                <a:ext cx="22" cy="35"/>
              </a:xfrm>
              <a:custGeom>
                <a:avLst/>
                <a:gdLst>
                  <a:gd name="T0" fmla="*/ 0 w 21"/>
                  <a:gd name="T1" fmla="*/ 35 h 32"/>
                  <a:gd name="T2" fmla="*/ 6 w 21"/>
                  <a:gd name="T3" fmla="*/ 0 h 32"/>
                  <a:gd name="T4" fmla="*/ 22 w 21"/>
                  <a:gd name="T5" fmla="*/ 3 h 32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32"/>
                  <a:gd name="T11" fmla="*/ 21 w 2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32">
                    <a:moveTo>
                      <a:pt x="0" y="32"/>
                    </a:moveTo>
                    <a:lnTo>
                      <a:pt x="6" y="0"/>
                    </a:lnTo>
                    <a:lnTo>
                      <a:pt x="21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03" name="Line 3685"/>
              <p:cNvCxnSpPr>
                <a:cxnSpLocks noChangeShapeType="1"/>
              </p:cNvCxnSpPr>
              <p:nvPr/>
            </p:nvCxnSpPr>
            <p:spPr bwMode="auto">
              <a:xfrm>
                <a:off x="6453" y="2371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04" name="Freeform 3686"/>
              <p:cNvSpPr>
                <a:spLocks/>
              </p:cNvSpPr>
              <p:nvPr/>
            </p:nvSpPr>
            <p:spPr bwMode="auto">
              <a:xfrm>
                <a:off x="6478" y="2346"/>
                <a:ext cx="25" cy="33"/>
              </a:xfrm>
              <a:custGeom>
                <a:avLst/>
                <a:gdLst>
                  <a:gd name="T0" fmla="*/ 0 w 23"/>
                  <a:gd name="T1" fmla="*/ 30 h 31"/>
                  <a:gd name="T2" fmla="*/ 17 w 23"/>
                  <a:gd name="T3" fmla="*/ 33 h 31"/>
                  <a:gd name="T4" fmla="*/ 25 w 23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31"/>
                  <a:gd name="T11" fmla="*/ 23 w 23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31">
                    <a:moveTo>
                      <a:pt x="0" y="28"/>
                    </a:moveTo>
                    <a:lnTo>
                      <a:pt x="16" y="31"/>
                    </a:lnTo>
                    <a:lnTo>
                      <a:pt x="2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05" name="Line 3687"/>
              <p:cNvCxnSpPr>
                <a:cxnSpLocks noChangeShapeType="1"/>
              </p:cNvCxnSpPr>
              <p:nvPr/>
            </p:nvCxnSpPr>
            <p:spPr bwMode="auto">
              <a:xfrm flipV="1">
                <a:off x="6507" y="2320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06" name="Freeform 3688"/>
              <p:cNvSpPr>
                <a:spLocks/>
              </p:cNvSpPr>
              <p:nvPr/>
            </p:nvSpPr>
            <p:spPr bwMode="auto">
              <a:xfrm>
                <a:off x="6513" y="2261"/>
                <a:ext cx="20" cy="42"/>
              </a:xfrm>
              <a:custGeom>
                <a:avLst/>
                <a:gdLst>
                  <a:gd name="T0" fmla="*/ 0 w 18"/>
                  <a:gd name="T1" fmla="*/ 42 h 38"/>
                  <a:gd name="T2" fmla="*/ 10 w 18"/>
                  <a:gd name="T3" fmla="*/ 0 h 38"/>
                  <a:gd name="T4" fmla="*/ 20 w 18"/>
                  <a:gd name="T5" fmla="*/ 2 h 3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8"/>
                  <a:gd name="T11" fmla="*/ 18 w 18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8">
                    <a:moveTo>
                      <a:pt x="0" y="38"/>
                    </a:moveTo>
                    <a:lnTo>
                      <a:pt x="9" y="0"/>
                    </a:lnTo>
                    <a:lnTo>
                      <a:pt x="18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07" name="Freeform 3689"/>
              <p:cNvSpPr>
                <a:spLocks/>
              </p:cNvSpPr>
              <p:nvPr/>
            </p:nvSpPr>
            <p:spPr bwMode="auto">
              <a:xfrm>
                <a:off x="6549" y="2265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5 w 6"/>
                  <a:gd name="T3" fmla="*/ 3 h 3"/>
                  <a:gd name="T4" fmla="*/ 6 w 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0" y="2"/>
                    </a:moveTo>
                    <a:lnTo>
                      <a:pt x="5" y="3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08" name="Line 3690"/>
              <p:cNvCxnSpPr>
                <a:cxnSpLocks noChangeShapeType="1"/>
              </p:cNvCxnSpPr>
              <p:nvPr/>
            </p:nvCxnSpPr>
            <p:spPr bwMode="auto">
              <a:xfrm flipV="1">
                <a:off x="6559" y="2196"/>
                <a:ext cx="11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09" name="Line 3691"/>
              <p:cNvCxnSpPr>
                <a:cxnSpLocks noChangeShapeType="1"/>
              </p:cNvCxnSpPr>
              <p:nvPr/>
            </p:nvCxnSpPr>
            <p:spPr bwMode="auto">
              <a:xfrm flipV="1">
                <a:off x="6574" y="2170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10" name="Freeform 3692"/>
              <p:cNvSpPr>
                <a:spLocks/>
              </p:cNvSpPr>
              <p:nvPr/>
            </p:nvSpPr>
            <p:spPr bwMode="auto">
              <a:xfrm>
                <a:off x="6579" y="2146"/>
                <a:ext cx="41" cy="9"/>
              </a:xfrm>
              <a:custGeom>
                <a:avLst/>
                <a:gdLst>
                  <a:gd name="T0" fmla="*/ 0 w 37"/>
                  <a:gd name="T1" fmla="*/ 7 h 8"/>
                  <a:gd name="T2" fmla="*/ 1 w 37"/>
                  <a:gd name="T3" fmla="*/ 0 h 8"/>
                  <a:gd name="T4" fmla="*/ 40 w 37"/>
                  <a:gd name="T5" fmla="*/ 9 h 8"/>
                  <a:gd name="T6" fmla="*/ 41 w 37"/>
                  <a:gd name="T7" fmla="*/ 2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8"/>
                  <a:gd name="T14" fmla="*/ 37 w 37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8">
                    <a:moveTo>
                      <a:pt x="0" y="6"/>
                    </a:moveTo>
                    <a:lnTo>
                      <a:pt x="1" y="0"/>
                    </a:lnTo>
                    <a:lnTo>
                      <a:pt x="36" y="8"/>
                    </a:lnTo>
                    <a:lnTo>
                      <a:pt x="37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11" name="Line 3693"/>
              <p:cNvCxnSpPr>
                <a:cxnSpLocks noChangeShapeType="1"/>
              </p:cNvCxnSpPr>
              <p:nvPr/>
            </p:nvCxnSpPr>
            <p:spPr bwMode="auto">
              <a:xfrm flipV="1">
                <a:off x="6624" y="2123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12" name="Line 3694"/>
              <p:cNvCxnSpPr>
                <a:cxnSpLocks noChangeShapeType="1"/>
              </p:cNvCxnSpPr>
              <p:nvPr/>
            </p:nvCxnSpPr>
            <p:spPr bwMode="auto">
              <a:xfrm flipV="1">
                <a:off x="6630" y="2055"/>
                <a:ext cx="11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13" name="Line 3695"/>
              <p:cNvCxnSpPr>
                <a:cxnSpLocks noChangeShapeType="1"/>
              </p:cNvCxnSpPr>
              <p:nvPr/>
            </p:nvCxnSpPr>
            <p:spPr bwMode="auto">
              <a:xfrm flipV="1">
                <a:off x="6644" y="2029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14" name="Freeform 3696"/>
              <p:cNvSpPr>
                <a:spLocks/>
              </p:cNvSpPr>
              <p:nvPr/>
            </p:nvSpPr>
            <p:spPr bwMode="auto">
              <a:xfrm>
                <a:off x="6649" y="2012"/>
                <a:ext cx="52" cy="10"/>
              </a:xfrm>
              <a:custGeom>
                <a:avLst/>
                <a:gdLst>
                  <a:gd name="T0" fmla="*/ 0 w 47"/>
                  <a:gd name="T1" fmla="*/ 0 h 9"/>
                  <a:gd name="T2" fmla="*/ 0 w 47"/>
                  <a:gd name="T3" fmla="*/ 0 h 9"/>
                  <a:gd name="T4" fmla="*/ 52 w 47"/>
                  <a:gd name="T5" fmla="*/ 10 h 9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9"/>
                  <a:gd name="T11" fmla="*/ 47 w 4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9">
                    <a:moveTo>
                      <a:pt x="0" y="0"/>
                    </a:moveTo>
                    <a:lnTo>
                      <a:pt x="0" y="0"/>
                    </a:lnTo>
                    <a:lnTo>
                      <a:pt x="47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15" name="Line 3697"/>
              <p:cNvCxnSpPr>
                <a:cxnSpLocks noChangeShapeType="1"/>
              </p:cNvCxnSpPr>
              <p:nvPr/>
            </p:nvCxnSpPr>
            <p:spPr bwMode="auto">
              <a:xfrm>
                <a:off x="6718" y="2025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16" name="Line 3698"/>
              <p:cNvCxnSpPr>
                <a:cxnSpLocks noChangeShapeType="1"/>
              </p:cNvCxnSpPr>
              <p:nvPr/>
            </p:nvCxnSpPr>
            <p:spPr bwMode="auto">
              <a:xfrm>
                <a:off x="6743" y="2030"/>
                <a:ext cx="51" cy="1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17" name="Line 3699"/>
              <p:cNvCxnSpPr>
                <a:cxnSpLocks noChangeShapeType="1"/>
              </p:cNvCxnSpPr>
              <p:nvPr/>
            </p:nvCxnSpPr>
            <p:spPr bwMode="auto">
              <a:xfrm>
                <a:off x="6812" y="2044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18" name="Freeform 3700"/>
              <p:cNvSpPr>
                <a:spLocks/>
              </p:cNvSpPr>
              <p:nvPr/>
            </p:nvSpPr>
            <p:spPr bwMode="auto">
              <a:xfrm>
                <a:off x="6836" y="2048"/>
                <a:ext cx="13" cy="38"/>
              </a:xfrm>
              <a:custGeom>
                <a:avLst/>
                <a:gdLst>
                  <a:gd name="T0" fmla="*/ 1 w 12"/>
                  <a:gd name="T1" fmla="*/ 0 h 35"/>
                  <a:gd name="T2" fmla="*/ 5 w 12"/>
                  <a:gd name="T3" fmla="*/ 1 h 35"/>
                  <a:gd name="T4" fmla="*/ 0 w 12"/>
                  <a:gd name="T5" fmla="*/ 36 h 35"/>
                  <a:gd name="T6" fmla="*/ 13 w 12"/>
                  <a:gd name="T7" fmla="*/ 38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35"/>
                  <a:gd name="T14" fmla="*/ 12 w 12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35">
                    <a:moveTo>
                      <a:pt x="1" y="0"/>
                    </a:moveTo>
                    <a:lnTo>
                      <a:pt x="5" y="1"/>
                    </a:lnTo>
                    <a:lnTo>
                      <a:pt x="0" y="33"/>
                    </a:lnTo>
                    <a:lnTo>
                      <a:pt x="12" y="3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19" name="Freeform 3701"/>
              <p:cNvSpPr>
                <a:spLocks/>
              </p:cNvSpPr>
              <p:nvPr/>
            </p:nvSpPr>
            <p:spPr bwMode="auto">
              <a:xfrm>
                <a:off x="6865" y="2091"/>
                <a:ext cx="8" cy="2"/>
              </a:xfrm>
              <a:custGeom>
                <a:avLst/>
                <a:gdLst>
                  <a:gd name="T0" fmla="*/ 0 w 7"/>
                  <a:gd name="T1" fmla="*/ 0 h 2"/>
                  <a:gd name="T2" fmla="*/ 8 w 7"/>
                  <a:gd name="T3" fmla="*/ 1 h 2"/>
                  <a:gd name="T4" fmla="*/ 8 w 7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0"/>
                    </a:moveTo>
                    <a:lnTo>
                      <a:pt x="7" y="1"/>
                    </a:lnTo>
                    <a:lnTo>
                      <a:pt x="7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20" name="Freeform 3702"/>
              <p:cNvSpPr>
                <a:spLocks/>
              </p:cNvSpPr>
              <p:nvPr/>
            </p:nvSpPr>
            <p:spPr bwMode="auto">
              <a:xfrm>
                <a:off x="6865" y="2110"/>
                <a:ext cx="33" cy="25"/>
              </a:xfrm>
              <a:custGeom>
                <a:avLst/>
                <a:gdLst>
                  <a:gd name="T0" fmla="*/ 4 w 30"/>
                  <a:gd name="T1" fmla="*/ 0 h 23"/>
                  <a:gd name="T2" fmla="*/ 0 w 30"/>
                  <a:gd name="T3" fmla="*/ 18 h 23"/>
                  <a:gd name="T4" fmla="*/ 33 w 30"/>
                  <a:gd name="T5" fmla="*/ 25 h 23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3"/>
                  <a:gd name="T11" fmla="*/ 30 w 30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3">
                    <a:moveTo>
                      <a:pt x="4" y="0"/>
                    </a:moveTo>
                    <a:lnTo>
                      <a:pt x="0" y="17"/>
                    </a:lnTo>
                    <a:lnTo>
                      <a:pt x="30" y="2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21" name="Line 3703"/>
              <p:cNvCxnSpPr>
                <a:cxnSpLocks noChangeShapeType="1"/>
              </p:cNvCxnSpPr>
              <p:nvPr/>
            </p:nvCxnSpPr>
            <p:spPr bwMode="auto">
              <a:xfrm flipH="1">
                <a:off x="6899" y="2150"/>
                <a:ext cx="1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22" name="Freeform 3704"/>
              <p:cNvSpPr>
                <a:spLocks/>
              </p:cNvSpPr>
              <p:nvPr/>
            </p:nvSpPr>
            <p:spPr bwMode="auto">
              <a:xfrm>
                <a:off x="6896" y="2175"/>
                <a:ext cx="49" cy="12"/>
              </a:xfrm>
              <a:custGeom>
                <a:avLst/>
                <a:gdLst>
                  <a:gd name="T0" fmla="*/ 0 w 45"/>
                  <a:gd name="T1" fmla="*/ 0 h 11"/>
                  <a:gd name="T2" fmla="*/ 0 w 45"/>
                  <a:gd name="T3" fmla="*/ 2 h 11"/>
                  <a:gd name="T4" fmla="*/ 49 w 45"/>
                  <a:gd name="T5" fmla="*/ 12 h 1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1"/>
                  <a:gd name="T11" fmla="*/ 45 w 4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1">
                    <a:moveTo>
                      <a:pt x="0" y="0"/>
                    </a:moveTo>
                    <a:lnTo>
                      <a:pt x="0" y="2"/>
                    </a:lnTo>
                    <a:lnTo>
                      <a:pt x="45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23" name="Line 3705"/>
              <p:cNvCxnSpPr>
                <a:cxnSpLocks noChangeShapeType="1"/>
              </p:cNvCxnSpPr>
              <p:nvPr/>
            </p:nvCxnSpPr>
            <p:spPr bwMode="auto">
              <a:xfrm>
                <a:off x="6962" y="2190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24" name="Freeform 3706"/>
              <p:cNvSpPr>
                <a:spLocks/>
              </p:cNvSpPr>
              <p:nvPr/>
            </p:nvSpPr>
            <p:spPr bwMode="auto">
              <a:xfrm>
                <a:off x="6989" y="2195"/>
                <a:ext cx="46" cy="12"/>
              </a:xfrm>
              <a:custGeom>
                <a:avLst/>
                <a:gdLst>
                  <a:gd name="T0" fmla="*/ 0 w 43"/>
                  <a:gd name="T1" fmla="*/ 0 h 11"/>
                  <a:gd name="T2" fmla="*/ 22 w 43"/>
                  <a:gd name="T3" fmla="*/ 4 h 11"/>
                  <a:gd name="T4" fmla="*/ 22 w 43"/>
                  <a:gd name="T5" fmla="*/ 9 h 11"/>
                  <a:gd name="T6" fmla="*/ 46 w 43"/>
                  <a:gd name="T7" fmla="*/ 12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1"/>
                  <a:gd name="T14" fmla="*/ 43 w 43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1">
                    <a:moveTo>
                      <a:pt x="0" y="0"/>
                    </a:moveTo>
                    <a:lnTo>
                      <a:pt x="21" y="4"/>
                    </a:lnTo>
                    <a:lnTo>
                      <a:pt x="21" y="8"/>
                    </a:lnTo>
                    <a:lnTo>
                      <a:pt x="43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25" name="Line 3707"/>
              <p:cNvCxnSpPr>
                <a:cxnSpLocks noChangeShapeType="1"/>
              </p:cNvCxnSpPr>
              <p:nvPr/>
            </p:nvCxnSpPr>
            <p:spPr bwMode="auto">
              <a:xfrm>
                <a:off x="7053" y="2210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26" name="Freeform 3708"/>
              <p:cNvSpPr>
                <a:spLocks/>
              </p:cNvSpPr>
              <p:nvPr/>
            </p:nvSpPr>
            <p:spPr bwMode="auto">
              <a:xfrm>
                <a:off x="7078" y="2178"/>
                <a:ext cx="23" cy="37"/>
              </a:xfrm>
              <a:custGeom>
                <a:avLst/>
                <a:gdLst>
                  <a:gd name="T0" fmla="*/ 0 w 21"/>
                  <a:gd name="T1" fmla="*/ 36 h 34"/>
                  <a:gd name="T2" fmla="*/ 9 w 21"/>
                  <a:gd name="T3" fmla="*/ 37 h 34"/>
                  <a:gd name="T4" fmla="*/ 18 w 21"/>
                  <a:gd name="T5" fmla="*/ 0 h 34"/>
                  <a:gd name="T6" fmla="*/ 23 w 21"/>
                  <a:gd name="T7" fmla="*/ 1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4"/>
                  <a:gd name="T14" fmla="*/ 21 w 21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4">
                    <a:moveTo>
                      <a:pt x="0" y="33"/>
                    </a:moveTo>
                    <a:lnTo>
                      <a:pt x="8" y="34"/>
                    </a:lnTo>
                    <a:lnTo>
                      <a:pt x="16" y="0"/>
                    </a:lnTo>
                    <a:lnTo>
                      <a:pt x="21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27" name="Line 3709"/>
              <p:cNvCxnSpPr>
                <a:cxnSpLocks noChangeShapeType="1"/>
              </p:cNvCxnSpPr>
              <p:nvPr/>
            </p:nvCxnSpPr>
            <p:spPr bwMode="auto">
              <a:xfrm>
                <a:off x="7118" y="2183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28" name="Freeform 3710"/>
              <p:cNvSpPr>
                <a:spLocks/>
              </p:cNvSpPr>
              <p:nvPr/>
            </p:nvSpPr>
            <p:spPr bwMode="auto">
              <a:xfrm>
                <a:off x="7145" y="2170"/>
                <a:ext cx="33" cy="22"/>
              </a:xfrm>
              <a:custGeom>
                <a:avLst/>
                <a:gdLst>
                  <a:gd name="T0" fmla="*/ 0 w 31"/>
                  <a:gd name="T1" fmla="*/ 16 h 20"/>
                  <a:gd name="T2" fmla="*/ 29 w 31"/>
                  <a:gd name="T3" fmla="*/ 22 h 20"/>
                  <a:gd name="T4" fmla="*/ 33 w 31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20"/>
                  <a:gd name="T11" fmla="*/ 31 w 31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20">
                    <a:moveTo>
                      <a:pt x="0" y="15"/>
                    </a:moveTo>
                    <a:lnTo>
                      <a:pt x="27" y="20"/>
                    </a:lnTo>
                    <a:lnTo>
                      <a:pt x="3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29" name="Line 3711"/>
              <p:cNvCxnSpPr>
                <a:cxnSpLocks noChangeShapeType="1"/>
              </p:cNvCxnSpPr>
              <p:nvPr/>
            </p:nvCxnSpPr>
            <p:spPr bwMode="auto">
              <a:xfrm flipV="1">
                <a:off x="7183" y="2145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30" name="Freeform 3712"/>
              <p:cNvSpPr>
                <a:spLocks/>
              </p:cNvSpPr>
              <p:nvPr/>
            </p:nvSpPr>
            <p:spPr bwMode="auto">
              <a:xfrm>
                <a:off x="7188" y="2127"/>
                <a:ext cx="48" cy="15"/>
              </a:xfrm>
              <a:custGeom>
                <a:avLst/>
                <a:gdLst>
                  <a:gd name="T0" fmla="*/ 0 w 44"/>
                  <a:gd name="T1" fmla="*/ 1 h 14"/>
                  <a:gd name="T2" fmla="*/ 0 w 44"/>
                  <a:gd name="T3" fmla="*/ 0 h 14"/>
                  <a:gd name="T4" fmla="*/ 48 w 44"/>
                  <a:gd name="T5" fmla="*/ 15 h 14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4"/>
                  <a:gd name="T11" fmla="*/ 44 w 44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4">
                    <a:moveTo>
                      <a:pt x="0" y="1"/>
                    </a:moveTo>
                    <a:lnTo>
                      <a:pt x="0" y="0"/>
                    </a:lnTo>
                    <a:lnTo>
                      <a:pt x="44" y="1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31" name="Line 3713"/>
              <p:cNvCxnSpPr>
                <a:cxnSpLocks noChangeShapeType="1"/>
              </p:cNvCxnSpPr>
              <p:nvPr/>
            </p:nvCxnSpPr>
            <p:spPr bwMode="auto">
              <a:xfrm>
                <a:off x="7253" y="2149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32" name="Line 3714"/>
              <p:cNvCxnSpPr>
                <a:cxnSpLocks noChangeShapeType="1"/>
              </p:cNvCxnSpPr>
              <p:nvPr/>
            </p:nvCxnSpPr>
            <p:spPr bwMode="auto">
              <a:xfrm>
                <a:off x="7278" y="2158"/>
                <a:ext cx="49" cy="1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33" name="Line 3715"/>
              <p:cNvCxnSpPr>
                <a:cxnSpLocks noChangeShapeType="1"/>
              </p:cNvCxnSpPr>
              <p:nvPr/>
            </p:nvCxnSpPr>
            <p:spPr bwMode="auto">
              <a:xfrm>
                <a:off x="7342" y="2184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34" name="Line 3716"/>
              <p:cNvCxnSpPr>
                <a:cxnSpLocks noChangeShapeType="1"/>
              </p:cNvCxnSpPr>
              <p:nvPr/>
            </p:nvCxnSpPr>
            <p:spPr bwMode="auto">
              <a:xfrm>
                <a:off x="7367" y="2192"/>
                <a:ext cx="49" cy="1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35" name="Freeform 3717"/>
              <p:cNvSpPr>
                <a:spLocks/>
              </p:cNvSpPr>
              <p:nvPr/>
            </p:nvSpPr>
            <p:spPr bwMode="auto">
              <a:xfrm>
                <a:off x="7433" y="2218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2 w 7"/>
                  <a:gd name="T3" fmla="*/ 1 h 3"/>
                  <a:gd name="T4" fmla="*/ 7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0"/>
                    </a:moveTo>
                    <a:lnTo>
                      <a:pt x="2" y="1"/>
                    </a:lnTo>
                    <a:lnTo>
                      <a:pt x="7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36" name="Line 3718"/>
              <p:cNvCxnSpPr>
                <a:cxnSpLocks noChangeShapeType="1"/>
              </p:cNvCxnSpPr>
              <p:nvPr/>
            </p:nvCxnSpPr>
            <p:spPr bwMode="auto">
              <a:xfrm>
                <a:off x="7457" y="2227"/>
                <a:ext cx="49" cy="1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37" name="Line 3719"/>
              <p:cNvCxnSpPr>
                <a:cxnSpLocks noChangeShapeType="1"/>
              </p:cNvCxnSpPr>
              <p:nvPr/>
            </p:nvCxnSpPr>
            <p:spPr bwMode="auto">
              <a:xfrm>
                <a:off x="7522" y="2253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38" name="Line 3720"/>
              <p:cNvCxnSpPr>
                <a:cxnSpLocks noChangeShapeType="1"/>
              </p:cNvCxnSpPr>
              <p:nvPr/>
            </p:nvCxnSpPr>
            <p:spPr bwMode="auto">
              <a:xfrm>
                <a:off x="7546" y="2262"/>
                <a:ext cx="49" cy="1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39" name="Line 3721"/>
              <p:cNvCxnSpPr>
                <a:cxnSpLocks noChangeShapeType="1"/>
              </p:cNvCxnSpPr>
              <p:nvPr/>
            </p:nvCxnSpPr>
            <p:spPr bwMode="auto">
              <a:xfrm flipV="1">
                <a:off x="7607" y="2271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40" name="Freeform 3722"/>
              <p:cNvSpPr>
                <a:spLocks/>
              </p:cNvSpPr>
              <p:nvPr/>
            </p:nvSpPr>
            <p:spPr bwMode="auto">
              <a:xfrm>
                <a:off x="7611" y="2241"/>
                <a:ext cx="47" cy="14"/>
              </a:xfrm>
              <a:custGeom>
                <a:avLst/>
                <a:gdLst>
                  <a:gd name="T0" fmla="*/ 0 w 43"/>
                  <a:gd name="T1" fmla="*/ 14 h 13"/>
                  <a:gd name="T2" fmla="*/ 1 w 43"/>
                  <a:gd name="T3" fmla="*/ 9 h 13"/>
                  <a:gd name="T4" fmla="*/ 47 w 43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3"/>
                  <a:gd name="T11" fmla="*/ 43 w 43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3">
                    <a:moveTo>
                      <a:pt x="0" y="13"/>
                    </a:moveTo>
                    <a:lnTo>
                      <a:pt x="1" y="8"/>
                    </a:lnTo>
                    <a:lnTo>
                      <a:pt x="4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41" name="Line 3723"/>
              <p:cNvCxnSpPr>
                <a:cxnSpLocks noChangeShapeType="1"/>
              </p:cNvCxnSpPr>
              <p:nvPr/>
            </p:nvCxnSpPr>
            <p:spPr bwMode="auto">
              <a:xfrm flipV="1">
                <a:off x="7676" y="2234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42" name="Freeform 3724"/>
              <p:cNvSpPr>
                <a:spLocks/>
              </p:cNvSpPr>
              <p:nvPr/>
            </p:nvSpPr>
            <p:spPr bwMode="auto">
              <a:xfrm>
                <a:off x="7701" y="2186"/>
                <a:ext cx="20" cy="44"/>
              </a:xfrm>
              <a:custGeom>
                <a:avLst/>
                <a:gdLst>
                  <a:gd name="T0" fmla="*/ 0 w 18"/>
                  <a:gd name="T1" fmla="*/ 44 h 40"/>
                  <a:gd name="T2" fmla="*/ 9 w 18"/>
                  <a:gd name="T3" fmla="*/ 42 h 40"/>
                  <a:gd name="T4" fmla="*/ 20 w 18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0"/>
                  <a:gd name="T11" fmla="*/ 18 w 18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0">
                    <a:moveTo>
                      <a:pt x="0" y="40"/>
                    </a:moveTo>
                    <a:lnTo>
                      <a:pt x="8" y="38"/>
                    </a:lnTo>
                    <a:lnTo>
                      <a:pt x="1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43" name="Line 3725"/>
              <p:cNvCxnSpPr>
                <a:cxnSpLocks noChangeShapeType="1"/>
              </p:cNvCxnSpPr>
              <p:nvPr/>
            </p:nvCxnSpPr>
            <p:spPr bwMode="auto">
              <a:xfrm flipV="1">
                <a:off x="7726" y="2160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44" name="Freeform 3726"/>
              <p:cNvSpPr>
                <a:spLocks/>
              </p:cNvSpPr>
              <p:nvPr/>
            </p:nvSpPr>
            <p:spPr bwMode="auto">
              <a:xfrm>
                <a:off x="7733" y="2093"/>
                <a:ext cx="13" cy="50"/>
              </a:xfrm>
              <a:custGeom>
                <a:avLst/>
                <a:gdLst>
                  <a:gd name="T0" fmla="*/ 0 w 12"/>
                  <a:gd name="T1" fmla="*/ 50 h 46"/>
                  <a:gd name="T2" fmla="*/ 8 w 12"/>
                  <a:gd name="T3" fmla="*/ 22 h 46"/>
                  <a:gd name="T4" fmla="*/ 13 w 12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6"/>
                  <a:gd name="T11" fmla="*/ 12 w 12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6">
                    <a:moveTo>
                      <a:pt x="0" y="46"/>
                    </a:moveTo>
                    <a:lnTo>
                      <a:pt x="7" y="20"/>
                    </a:lnTo>
                    <a:lnTo>
                      <a:pt x="1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45" name="Line 3727"/>
              <p:cNvCxnSpPr>
                <a:cxnSpLocks noChangeShapeType="1"/>
              </p:cNvCxnSpPr>
              <p:nvPr/>
            </p:nvCxnSpPr>
            <p:spPr bwMode="auto">
              <a:xfrm flipV="1">
                <a:off x="7750" y="2067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46" name="Freeform 3728"/>
              <p:cNvSpPr>
                <a:spLocks/>
              </p:cNvSpPr>
              <p:nvPr/>
            </p:nvSpPr>
            <p:spPr bwMode="auto">
              <a:xfrm>
                <a:off x="7757" y="2039"/>
                <a:ext cx="42" cy="11"/>
              </a:xfrm>
              <a:custGeom>
                <a:avLst/>
                <a:gdLst>
                  <a:gd name="T0" fmla="*/ 0 w 39"/>
                  <a:gd name="T1" fmla="*/ 11 h 10"/>
                  <a:gd name="T2" fmla="*/ 2 w 39"/>
                  <a:gd name="T3" fmla="*/ 0 h 10"/>
                  <a:gd name="T4" fmla="*/ 42 w 39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0"/>
                  <a:gd name="T11" fmla="*/ 39 w 39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0">
                    <a:moveTo>
                      <a:pt x="0" y="10"/>
                    </a:moveTo>
                    <a:lnTo>
                      <a:pt x="2" y="0"/>
                    </a:lnTo>
                    <a:lnTo>
                      <a:pt x="39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47" name="Line 3729"/>
              <p:cNvCxnSpPr>
                <a:cxnSpLocks noChangeShapeType="1"/>
              </p:cNvCxnSpPr>
              <p:nvPr/>
            </p:nvCxnSpPr>
            <p:spPr bwMode="auto">
              <a:xfrm>
                <a:off x="7817" y="2052"/>
                <a:ext cx="7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48" name="Line 3730"/>
              <p:cNvCxnSpPr>
                <a:cxnSpLocks noChangeShapeType="1"/>
              </p:cNvCxnSpPr>
              <p:nvPr/>
            </p:nvCxnSpPr>
            <p:spPr bwMode="auto">
              <a:xfrm flipV="1">
                <a:off x="7832" y="1992"/>
                <a:ext cx="11" cy="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49" name="Freeform 3731"/>
              <p:cNvSpPr>
                <a:spLocks/>
              </p:cNvSpPr>
              <p:nvPr/>
            </p:nvSpPr>
            <p:spPr bwMode="auto">
              <a:xfrm>
                <a:off x="7846" y="1967"/>
                <a:ext cx="1" cy="8"/>
              </a:xfrm>
              <a:custGeom>
                <a:avLst/>
                <a:gdLst>
                  <a:gd name="T0" fmla="*/ 0 w 1"/>
                  <a:gd name="T1" fmla="*/ 8 h 7"/>
                  <a:gd name="T2" fmla="*/ 0 w 1"/>
                  <a:gd name="T3" fmla="*/ 7 h 7"/>
                  <a:gd name="T4" fmla="*/ 1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6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0" name="Freeform 3732"/>
              <p:cNvSpPr>
                <a:spLocks/>
              </p:cNvSpPr>
              <p:nvPr/>
            </p:nvSpPr>
            <p:spPr bwMode="auto">
              <a:xfrm>
                <a:off x="7851" y="1939"/>
                <a:ext cx="43" cy="10"/>
              </a:xfrm>
              <a:custGeom>
                <a:avLst/>
                <a:gdLst>
                  <a:gd name="T0" fmla="*/ 0 w 39"/>
                  <a:gd name="T1" fmla="*/ 10 h 10"/>
                  <a:gd name="T2" fmla="*/ 2 w 39"/>
                  <a:gd name="T3" fmla="*/ 0 h 10"/>
                  <a:gd name="T4" fmla="*/ 43 w 39"/>
                  <a:gd name="T5" fmla="*/ 6 h 10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0"/>
                  <a:gd name="T11" fmla="*/ 39 w 39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0">
                    <a:moveTo>
                      <a:pt x="0" y="10"/>
                    </a:moveTo>
                    <a:lnTo>
                      <a:pt x="2" y="0"/>
                    </a:lnTo>
                    <a:lnTo>
                      <a:pt x="39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1" name="Freeform 3733"/>
              <p:cNvSpPr>
                <a:spLocks/>
              </p:cNvSpPr>
              <p:nvPr/>
            </p:nvSpPr>
            <p:spPr bwMode="auto">
              <a:xfrm>
                <a:off x="7911" y="1947"/>
                <a:ext cx="3" cy="8"/>
              </a:xfrm>
              <a:custGeom>
                <a:avLst/>
                <a:gdLst>
                  <a:gd name="T0" fmla="*/ 0 w 2"/>
                  <a:gd name="T1" fmla="*/ 0 h 7"/>
                  <a:gd name="T2" fmla="*/ 2 w 2"/>
                  <a:gd name="T3" fmla="*/ 0 h 7"/>
                  <a:gd name="T4" fmla="*/ 3 w 2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0"/>
                    </a:moveTo>
                    <a:lnTo>
                      <a:pt x="1" y="0"/>
                    </a:lnTo>
                    <a:lnTo>
                      <a:pt x="2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2" name="Freeform 3734"/>
              <p:cNvSpPr>
                <a:spLocks/>
              </p:cNvSpPr>
              <p:nvPr/>
            </p:nvSpPr>
            <p:spPr bwMode="auto">
              <a:xfrm>
                <a:off x="7915" y="1967"/>
                <a:ext cx="30" cy="22"/>
              </a:xfrm>
              <a:custGeom>
                <a:avLst/>
                <a:gdLst>
                  <a:gd name="T0" fmla="*/ 0 w 28"/>
                  <a:gd name="T1" fmla="*/ 6 h 20"/>
                  <a:gd name="T2" fmla="*/ 2 w 28"/>
                  <a:gd name="T3" fmla="*/ 21 h 20"/>
                  <a:gd name="T4" fmla="*/ 6 w 28"/>
                  <a:gd name="T5" fmla="*/ 22 h 20"/>
                  <a:gd name="T6" fmla="*/ 30 w 28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0"/>
                  <a:gd name="T14" fmla="*/ 28 w 28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0">
                    <a:moveTo>
                      <a:pt x="0" y="5"/>
                    </a:moveTo>
                    <a:lnTo>
                      <a:pt x="2" y="19"/>
                    </a:lnTo>
                    <a:lnTo>
                      <a:pt x="6" y="20"/>
                    </a:lnTo>
                    <a:lnTo>
                      <a:pt x="2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53" name="Line 3735"/>
              <p:cNvCxnSpPr>
                <a:cxnSpLocks noChangeShapeType="1"/>
              </p:cNvCxnSpPr>
              <p:nvPr/>
            </p:nvCxnSpPr>
            <p:spPr bwMode="auto">
              <a:xfrm flipH="1" flipV="1">
                <a:off x="7949" y="1954"/>
                <a:ext cx="7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54" name="Freeform 3736"/>
              <p:cNvSpPr>
                <a:spLocks/>
              </p:cNvSpPr>
              <p:nvPr/>
            </p:nvSpPr>
            <p:spPr bwMode="auto">
              <a:xfrm>
                <a:off x="7939" y="1913"/>
                <a:ext cx="32" cy="33"/>
              </a:xfrm>
              <a:custGeom>
                <a:avLst/>
                <a:gdLst>
                  <a:gd name="T0" fmla="*/ 0 w 30"/>
                  <a:gd name="T1" fmla="*/ 33 h 30"/>
                  <a:gd name="T2" fmla="*/ 17 w 30"/>
                  <a:gd name="T3" fmla="*/ 0 h 30"/>
                  <a:gd name="T4" fmla="*/ 32 w 30"/>
                  <a:gd name="T5" fmla="*/ 3 h 30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30"/>
                  <a:gd name="T11" fmla="*/ 30 w 30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30">
                    <a:moveTo>
                      <a:pt x="0" y="30"/>
                    </a:moveTo>
                    <a:lnTo>
                      <a:pt x="16" y="0"/>
                    </a:lnTo>
                    <a:lnTo>
                      <a:pt x="3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55" name="Line 3737"/>
              <p:cNvCxnSpPr>
                <a:cxnSpLocks noChangeShapeType="1"/>
              </p:cNvCxnSpPr>
              <p:nvPr/>
            </p:nvCxnSpPr>
            <p:spPr bwMode="auto">
              <a:xfrm flipV="1">
                <a:off x="7977" y="1896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56" name="Line 3738"/>
              <p:cNvCxnSpPr>
                <a:cxnSpLocks noChangeShapeType="1"/>
              </p:cNvCxnSpPr>
              <p:nvPr/>
            </p:nvCxnSpPr>
            <p:spPr bwMode="auto">
              <a:xfrm flipV="1">
                <a:off x="7982" y="1827"/>
                <a:ext cx="9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57" name="Freeform 3739"/>
              <p:cNvSpPr>
                <a:spLocks/>
              </p:cNvSpPr>
              <p:nvPr/>
            </p:nvSpPr>
            <p:spPr bwMode="auto">
              <a:xfrm>
                <a:off x="7994" y="1805"/>
                <a:ext cx="6" cy="4"/>
              </a:xfrm>
              <a:custGeom>
                <a:avLst/>
                <a:gdLst>
                  <a:gd name="T0" fmla="*/ 0 w 5"/>
                  <a:gd name="T1" fmla="*/ 4 h 4"/>
                  <a:gd name="T2" fmla="*/ 1 w 5"/>
                  <a:gd name="T3" fmla="*/ 0 h 4"/>
                  <a:gd name="T4" fmla="*/ 6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1" y="0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58" name="Freeform 3740"/>
              <p:cNvSpPr>
                <a:spLocks/>
              </p:cNvSpPr>
              <p:nvPr/>
            </p:nvSpPr>
            <p:spPr bwMode="auto">
              <a:xfrm>
                <a:off x="8016" y="1773"/>
                <a:ext cx="23" cy="36"/>
              </a:xfrm>
              <a:custGeom>
                <a:avLst/>
                <a:gdLst>
                  <a:gd name="T0" fmla="*/ 0 w 21"/>
                  <a:gd name="T1" fmla="*/ 34 h 33"/>
                  <a:gd name="T2" fmla="*/ 16 w 21"/>
                  <a:gd name="T3" fmla="*/ 36 h 33"/>
                  <a:gd name="T4" fmla="*/ 23 w 21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33"/>
                  <a:gd name="T11" fmla="*/ 21 w 21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33">
                    <a:moveTo>
                      <a:pt x="0" y="31"/>
                    </a:moveTo>
                    <a:lnTo>
                      <a:pt x="15" y="33"/>
                    </a:lnTo>
                    <a:lnTo>
                      <a:pt x="2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59" name="Line 3741"/>
              <p:cNvCxnSpPr>
                <a:cxnSpLocks noChangeShapeType="1"/>
              </p:cNvCxnSpPr>
              <p:nvPr/>
            </p:nvCxnSpPr>
            <p:spPr bwMode="auto">
              <a:xfrm flipV="1">
                <a:off x="8041" y="1748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60" name="Freeform 3742"/>
              <p:cNvSpPr>
                <a:spLocks/>
              </p:cNvSpPr>
              <p:nvPr/>
            </p:nvSpPr>
            <p:spPr bwMode="auto">
              <a:xfrm>
                <a:off x="8047" y="1679"/>
                <a:ext cx="8" cy="52"/>
              </a:xfrm>
              <a:custGeom>
                <a:avLst/>
                <a:gdLst>
                  <a:gd name="T0" fmla="*/ 0 w 8"/>
                  <a:gd name="T1" fmla="*/ 52 h 47"/>
                  <a:gd name="T2" fmla="*/ 6 w 8"/>
                  <a:gd name="T3" fmla="*/ 11 h 47"/>
                  <a:gd name="T4" fmla="*/ 8 w 8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47"/>
                  <a:gd name="T11" fmla="*/ 8 w 8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47">
                    <a:moveTo>
                      <a:pt x="0" y="47"/>
                    </a:moveTo>
                    <a:lnTo>
                      <a:pt x="6" y="10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61" name="Line 3743"/>
              <p:cNvCxnSpPr>
                <a:cxnSpLocks noChangeShapeType="1"/>
              </p:cNvCxnSpPr>
              <p:nvPr/>
            </p:nvCxnSpPr>
            <p:spPr bwMode="auto">
              <a:xfrm flipV="1">
                <a:off x="8058" y="1653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62" name="Freeform 3744"/>
              <p:cNvSpPr>
                <a:spLocks/>
              </p:cNvSpPr>
              <p:nvPr/>
            </p:nvSpPr>
            <p:spPr bwMode="auto">
              <a:xfrm>
                <a:off x="8038" y="1606"/>
                <a:ext cx="28" cy="29"/>
              </a:xfrm>
              <a:custGeom>
                <a:avLst/>
                <a:gdLst>
                  <a:gd name="T0" fmla="*/ 24 w 26"/>
                  <a:gd name="T1" fmla="*/ 29 h 27"/>
                  <a:gd name="T2" fmla="*/ 28 w 26"/>
                  <a:gd name="T3" fmla="*/ 6 h 27"/>
                  <a:gd name="T4" fmla="*/ 0 w 26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27"/>
                  <a:gd name="T11" fmla="*/ 26 w 26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27">
                    <a:moveTo>
                      <a:pt x="22" y="27"/>
                    </a:moveTo>
                    <a:lnTo>
                      <a:pt x="26" y="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3" name="Freeform 3745"/>
              <p:cNvSpPr>
                <a:spLocks/>
              </p:cNvSpPr>
              <p:nvPr/>
            </p:nvSpPr>
            <p:spPr bwMode="auto">
              <a:xfrm>
                <a:off x="8042" y="1584"/>
                <a:ext cx="1" cy="8"/>
              </a:xfrm>
              <a:custGeom>
                <a:avLst/>
                <a:gdLst>
                  <a:gd name="T0" fmla="*/ 0 w 1"/>
                  <a:gd name="T1" fmla="*/ 8 h 7"/>
                  <a:gd name="T2" fmla="*/ 1 w 1"/>
                  <a:gd name="T3" fmla="*/ 1 h 7"/>
                  <a:gd name="T4" fmla="*/ 1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64" name="Freeform 3746"/>
              <p:cNvSpPr>
                <a:spLocks/>
              </p:cNvSpPr>
              <p:nvPr/>
            </p:nvSpPr>
            <p:spPr bwMode="auto">
              <a:xfrm>
                <a:off x="8023" y="1521"/>
                <a:ext cx="14" cy="47"/>
              </a:xfrm>
              <a:custGeom>
                <a:avLst/>
                <a:gdLst>
                  <a:gd name="T0" fmla="*/ 14 w 13"/>
                  <a:gd name="T1" fmla="*/ 47 h 43"/>
                  <a:gd name="T2" fmla="*/ 13 w 13"/>
                  <a:gd name="T3" fmla="*/ 43 h 43"/>
                  <a:gd name="T4" fmla="*/ 6 w 13"/>
                  <a:gd name="T5" fmla="*/ 42 h 43"/>
                  <a:gd name="T6" fmla="*/ 2 w 13"/>
                  <a:gd name="T7" fmla="*/ 9 h 43"/>
                  <a:gd name="T8" fmla="*/ 0 w 1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3"/>
                  <a:gd name="T17" fmla="*/ 13 w 1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3">
                    <a:moveTo>
                      <a:pt x="13" y="43"/>
                    </a:moveTo>
                    <a:lnTo>
                      <a:pt x="12" y="39"/>
                    </a:lnTo>
                    <a:lnTo>
                      <a:pt x="6" y="38"/>
                    </a:lnTo>
                    <a:lnTo>
                      <a:pt x="2" y="8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65" name="Line 3747"/>
              <p:cNvCxnSpPr>
                <a:cxnSpLocks noChangeShapeType="1"/>
              </p:cNvCxnSpPr>
              <p:nvPr/>
            </p:nvCxnSpPr>
            <p:spPr bwMode="auto">
              <a:xfrm flipH="1" flipV="1">
                <a:off x="8018" y="1495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66" name="Freeform 3748"/>
              <p:cNvSpPr>
                <a:spLocks/>
              </p:cNvSpPr>
              <p:nvPr/>
            </p:nvSpPr>
            <p:spPr bwMode="auto">
              <a:xfrm>
                <a:off x="8011" y="1425"/>
                <a:ext cx="3" cy="53"/>
              </a:xfrm>
              <a:custGeom>
                <a:avLst/>
                <a:gdLst>
                  <a:gd name="T0" fmla="*/ 3 w 3"/>
                  <a:gd name="T1" fmla="*/ 53 h 48"/>
                  <a:gd name="T2" fmla="*/ 2 w 3"/>
                  <a:gd name="T3" fmla="*/ 46 h 48"/>
                  <a:gd name="T4" fmla="*/ 0 w 3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8"/>
                  <a:gd name="T11" fmla="*/ 3 w 3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8">
                    <a:moveTo>
                      <a:pt x="3" y="48"/>
                    </a:moveTo>
                    <a:lnTo>
                      <a:pt x="2" y="4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67" name="Line 3749"/>
              <p:cNvCxnSpPr>
                <a:cxnSpLocks noChangeShapeType="1"/>
              </p:cNvCxnSpPr>
              <p:nvPr/>
            </p:nvCxnSpPr>
            <p:spPr bwMode="auto">
              <a:xfrm flipV="1">
                <a:off x="8010" y="1399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68" name="Freeform 3750"/>
              <p:cNvSpPr>
                <a:spLocks/>
              </p:cNvSpPr>
              <p:nvPr/>
            </p:nvSpPr>
            <p:spPr bwMode="auto">
              <a:xfrm>
                <a:off x="8013" y="1342"/>
                <a:ext cx="27" cy="41"/>
              </a:xfrm>
              <a:custGeom>
                <a:avLst/>
                <a:gdLst>
                  <a:gd name="T0" fmla="*/ 0 w 25"/>
                  <a:gd name="T1" fmla="*/ 41 h 37"/>
                  <a:gd name="T2" fmla="*/ 8 w 25"/>
                  <a:gd name="T3" fmla="*/ 12 h 37"/>
                  <a:gd name="T4" fmla="*/ 27 w 25"/>
                  <a:gd name="T5" fmla="*/ 0 h 37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37"/>
                  <a:gd name="T11" fmla="*/ 25 w 25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37">
                    <a:moveTo>
                      <a:pt x="0" y="37"/>
                    </a:moveTo>
                    <a:lnTo>
                      <a:pt x="7" y="11"/>
                    </a:lnTo>
                    <a:lnTo>
                      <a:pt x="2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69" name="Line 3751"/>
              <p:cNvCxnSpPr>
                <a:cxnSpLocks noChangeShapeType="1"/>
              </p:cNvCxnSpPr>
              <p:nvPr/>
            </p:nvCxnSpPr>
            <p:spPr bwMode="auto">
              <a:xfrm flipV="1">
                <a:off x="8055" y="1329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70" name="Freeform 3752"/>
              <p:cNvSpPr>
                <a:spLocks/>
              </p:cNvSpPr>
              <p:nvPr/>
            </p:nvSpPr>
            <p:spPr bwMode="auto">
              <a:xfrm>
                <a:off x="8040" y="1265"/>
                <a:ext cx="19" cy="47"/>
              </a:xfrm>
              <a:custGeom>
                <a:avLst/>
                <a:gdLst>
                  <a:gd name="T0" fmla="*/ 19 w 17"/>
                  <a:gd name="T1" fmla="*/ 47 h 43"/>
                  <a:gd name="T2" fmla="*/ 12 w 17"/>
                  <a:gd name="T3" fmla="*/ 16 h 43"/>
                  <a:gd name="T4" fmla="*/ 0 w 17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43"/>
                  <a:gd name="T11" fmla="*/ 17 w 17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43">
                    <a:moveTo>
                      <a:pt x="17" y="43"/>
                    </a:moveTo>
                    <a:lnTo>
                      <a:pt x="11" y="1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71" name="Line 3753"/>
              <p:cNvCxnSpPr>
                <a:cxnSpLocks noChangeShapeType="1"/>
              </p:cNvCxnSpPr>
              <p:nvPr/>
            </p:nvCxnSpPr>
            <p:spPr bwMode="auto">
              <a:xfrm flipH="1" flipV="1">
                <a:off x="8026" y="1243"/>
                <a:ext cx="4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72" name="Freeform 3754"/>
              <p:cNvSpPr>
                <a:spLocks/>
              </p:cNvSpPr>
              <p:nvPr/>
            </p:nvSpPr>
            <p:spPr bwMode="auto">
              <a:xfrm>
                <a:off x="7991" y="1193"/>
                <a:ext cx="22" cy="41"/>
              </a:xfrm>
              <a:custGeom>
                <a:avLst/>
                <a:gdLst>
                  <a:gd name="T0" fmla="*/ 22 w 20"/>
                  <a:gd name="T1" fmla="*/ 41 h 37"/>
                  <a:gd name="T2" fmla="*/ 11 w 20"/>
                  <a:gd name="T3" fmla="*/ 1 h 37"/>
                  <a:gd name="T4" fmla="*/ 0 w 20"/>
                  <a:gd name="T5" fmla="*/ 0 h 37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7"/>
                  <a:gd name="T11" fmla="*/ 20 w 20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7">
                    <a:moveTo>
                      <a:pt x="20" y="37"/>
                    </a:move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73" name="Freeform 3755"/>
              <p:cNvSpPr>
                <a:spLocks/>
              </p:cNvSpPr>
              <p:nvPr/>
            </p:nvSpPr>
            <p:spPr bwMode="auto">
              <a:xfrm>
                <a:off x="7967" y="1188"/>
                <a:ext cx="7" cy="3"/>
              </a:xfrm>
              <a:custGeom>
                <a:avLst/>
                <a:gdLst>
                  <a:gd name="T0" fmla="*/ 7 w 6"/>
                  <a:gd name="T1" fmla="*/ 3 h 3"/>
                  <a:gd name="T2" fmla="*/ 0 w 6"/>
                  <a:gd name="T3" fmla="*/ 2 h 3"/>
                  <a:gd name="T4" fmla="*/ 0 w 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6" y="3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74" name="Line 3756"/>
              <p:cNvCxnSpPr>
                <a:cxnSpLocks noChangeShapeType="1"/>
              </p:cNvCxnSpPr>
              <p:nvPr/>
            </p:nvCxnSpPr>
            <p:spPr bwMode="auto">
              <a:xfrm flipH="1" flipV="1">
                <a:off x="7966" y="1118"/>
                <a:ext cx="1" cy="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75" name="Line 3757"/>
              <p:cNvCxnSpPr>
                <a:cxnSpLocks noChangeShapeType="1"/>
              </p:cNvCxnSpPr>
              <p:nvPr/>
            </p:nvCxnSpPr>
            <p:spPr bwMode="auto">
              <a:xfrm flipV="1">
                <a:off x="7965" y="1092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76" name="Line 3758"/>
              <p:cNvCxnSpPr>
                <a:cxnSpLocks noChangeShapeType="1"/>
              </p:cNvCxnSpPr>
              <p:nvPr/>
            </p:nvCxnSpPr>
            <p:spPr bwMode="auto">
              <a:xfrm flipH="1" flipV="1">
                <a:off x="7964" y="1022"/>
                <a:ext cx="1" cy="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77" name="Line 3759"/>
              <p:cNvCxnSpPr>
                <a:cxnSpLocks noChangeShapeType="1"/>
              </p:cNvCxnSpPr>
              <p:nvPr/>
            </p:nvCxnSpPr>
            <p:spPr bwMode="auto">
              <a:xfrm flipV="1">
                <a:off x="7963" y="995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78" name="Line 3760"/>
              <p:cNvCxnSpPr>
                <a:cxnSpLocks noChangeShapeType="1"/>
              </p:cNvCxnSpPr>
              <p:nvPr/>
            </p:nvCxnSpPr>
            <p:spPr bwMode="auto">
              <a:xfrm flipH="1" flipV="1">
                <a:off x="7962" y="925"/>
                <a:ext cx="1" cy="5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79" name="Line 3761"/>
              <p:cNvCxnSpPr>
                <a:cxnSpLocks noChangeShapeType="1"/>
              </p:cNvCxnSpPr>
              <p:nvPr/>
            </p:nvCxnSpPr>
            <p:spPr bwMode="auto">
              <a:xfrm flipV="1">
                <a:off x="7961" y="899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80" name="Freeform 3762"/>
              <p:cNvSpPr>
                <a:spLocks/>
              </p:cNvSpPr>
              <p:nvPr/>
            </p:nvSpPr>
            <p:spPr bwMode="auto">
              <a:xfrm>
                <a:off x="7959" y="831"/>
                <a:ext cx="3" cy="51"/>
              </a:xfrm>
              <a:custGeom>
                <a:avLst/>
                <a:gdLst>
                  <a:gd name="T0" fmla="*/ 2 w 2"/>
                  <a:gd name="T1" fmla="*/ 51 h 46"/>
                  <a:gd name="T2" fmla="*/ 0 w 2"/>
                  <a:gd name="T3" fmla="*/ 0 h 46"/>
                  <a:gd name="T4" fmla="*/ 3 w 2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6"/>
                  <a:gd name="T11" fmla="*/ 2 w 2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6">
                    <a:moveTo>
                      <a:pt x="1" y="4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81" name="Line 3763"/>
              <p:cNvCxnSpPr>
                <a:cxnSpLocks noChangeShapeType="1"/>
              </p:cNvCxnSpPr>
              <p:nvPr/>
            </p:nvCxnSpPr>
            <p:spPr bwMode="auto">
              <a:xfrm>
                <a:off x="7979" y="831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2" name="Line 3764"/>
              <p:cNvCxnSpPr>
                <a:cxnSpLocks noChangeShapeType="1"/>
              </p:cNvCxnSpPr>
              <p:nvPr/>
            </p:nvCxnSpPr>
            <p:spPr bwMode="auto">
              <a:xfrm flipH="1" flipV="1">
                <a:off x="7997" y="773"/>
                <a:ext cx="2" cy="5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3" name="Line 3765"/>
              <p:cNvCxnSpPr>
                <a:cxnSpLocks noChangeShapeType="1"/>
              </p:cNvCxnSpPr>
              <p:nvPr/>
            </p:nvCxnSpPr>
            <p:spPr bwMode="auto">
              <a:xfrm flipV="1">
                <a:off x="7997" y="747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4" name="Line 3766"/>
              <p:cNvCxnSpPr>
                <a:cxnSpLocks noChangeShapeType="1"/>
              </p:cNvCxnSpPr>
              <p:nvPr/>
            </p:nvCxnSpPr>
            <p:spPr bwMode="auto">
              <a:xfrm flipH="1" flipV="1">
                <a:off x="7994" y="677"/>
                <a:ext cx="1" cy="5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85" name="Freeform 3767"/>
              <p:cNvSpPr>
                <a:spLocks/>
              </p:cNvSpPr>
              <p:nvPr/>
            </p:nvSpPr>
            <p:spPr bwMode="auto">
              <a:xfrm>
                <a:off x="7993" y="660"/>
                <a:ext cx="8" cy="1"/>
              </a:xfrm>
              <a:custGeom>
                <a:avLst/>
                <a:gdLst>
                  <a:gd name="T0" fmla="*/ 0 w 7"/>
                  <a:gd name="T1" fmla="*/ 0 h 1"/>
                  <a:gd name="T2" fmla="*/ 0 w 7"/>
                  <a:gd name="T3" fmla="*/ 0 h 1"/>
                  <a:gd name="T4" fmla="*/ 8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86" name="Freeform 3768"/>
              <p:cNvSpPr>
                <a:spLocks/>
              </p:cNvSpPr>
              <p:nvPr/>
            </p:nvSpPr>
            <p:spPr bwMode="auto">
              <a:xfrm>
                <a:off x="8018" y="622"/>
                <a:ext cx="16" cy="38"/>
              </a:xfrm>
              <a:custGeom>
                <a:avLst/>
                <a:gdLst>
                  <a:gd name="T0" fmla="*/ 0 w 14"/>
                  <a:gd name="T1" fmla="*/ 38 h 34"/>
                  <a:gd name="T2" fmla="*/ 16 w 14"/>
                  <a:gd name="T3" fmla="*/ 38 h 34"/>
                  <a:gd name="T4" fmla="*/ 15 w 14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4"/>
                  <a:gd name="T11" fmla="*/ 14 w 14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4">
                    <a:moveTo>
                      <a:pt x="0" y="34"/>
                    </a:moveTo>
                    <a:lnTo>
                      <a:pt x="14" y="34"/>
                    </a:lnTo>
                    <a:lnTo>
                      <a:pt x="1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87" name="Line 3769"/>
              <p:cNvCxnSpPr>
                <a:cxnSpLocks noChangeShapeType="1"/>
              </p:cNvCxnSpPr>
              <p:nvPr/>
            </p:nvCxnSpPr>
            <p:spPr bwMode="auto">
              <a:xfrm flipV="1">
                <a:off x="8033" y="596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8" name="Line 3770"/>
              <p:cNvCxnSpPr>
                <a:cxnSpLocks noChangeShapeType="1"/>
              </p:cNvCxnSpPr>
              <p:nvPr/>
            </p:nvCxnSpPr>
            <p:spPr bwMode="auto">
              <a:xfrm flipH="1" flipV="1">
                <a:off x="8030" y="526"/>
                <a:ext cx="1" cy="5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89" name="Line 3771"/>
              <p:cNvCxnSpPr>
                <a:cxnSpLocks noChangeShapeType="1"/>
              </p:cNvCxnSpPr>
              <p:nvPr/>
            </p:nvCxnSpPr>
            <p:spPr bwMode="auto">
              <a:xfrm flipV="1">
                <a:off x="8030" y="500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90" name="Freeform 3772"/>
              <p:cNvSpPr>
                <a:spLocks/>
              </p:cNvSpPr>
              <p:nvPr/>
            </p:nvSpPr>
            <p:spPr bwMode="auto">
              <a:xfrm>
                <a:off x="4353" y="4545"/>
                <a:ext cx="41" cy="12"/>
              </a:xfrm>
              <a:custGeom>
                <a:avLst/>
                <a:gdLst>
                  <a:gd name="T0" fmla="*/ 0 w 38"/>
                  <a:gd name="T1" fmla="*/ 1 h 11"/>
                  <a:gd name="T2" fmla="*/ 38 w 38"/>
                  <a:gd name="T3" fmla="*/ 12 h 11"/>
                  <a:gd name="T4" fmla="*/ 41 w 38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11"/>
                  <a:gd name="T11" fmla="*/ 38 w 3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11">
                    <a:moveTo>
                      <a:pt x="0" y="1"/>
                    </a:moveTo>
                    <a:lnTo>
                      <a:pt x="35" y="11"/>
                    </a:lnTo>
                    <a:lnTo>
                      <a:pt x="3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91" name="Line 3773"/>
              <p:cNvCxnSpPr>
                <a:cxnSpLocks noChangeShapeType="1"/>
              </p:cNvCxnSpPr>
              <p:nvPr/>
            </p:nvCxnSpPr>
            <p:spPr bwMode="auto">
              <a:xfrm flipV="1">
                <a:off x="4399" y="4520"/>
                <a:ext cx="2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92" name="Freeform 3774"/>
              <p:cNvSpPr>
                <a:spLocks/>
              </p:cNvSpPr>
              <p:nvPr/>
            </p:nvSpPr>
            <p:spPr bwMode="auto">
              <a:xfrm>
                <a:off x="4405" y="4460"/>
                <a:ext cx="11" cy="42"/>
              </a:xfrm>
              <a:custGeom>
                <a:avLst/>
                <a:gdLst>
                  <a:gd name="T0" fmla="*/ 0 w 10"/>
                  <a:gd name="T1" fmla="*/ 42 h 38"/>
                  <a:gd name="T2" fmla="*/ 11 w 10"/>
                  <a:gd name="T3" fmla="*/ 0 h 38"/>
                  <a:gd name="T4" fmla="*/ 2 w 10"/>
                  <a:gd name="T5" fmla="*/ 2 h 38"/>
                  <a:gd name="T6" fmla="*/ 2 w 10"/>
                  <a:gd name="T7" fmla="*/ 2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38"/>
                  <a:gd name="T14" fmla="*/ 10 w 10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38">
                    <a:moveTo>
                      <a:pt x="0" y="38"/>
                    </a:moveTo>
                    <a:lnTo>
                      <a:pt x="10" y="0"/>
                    </a:lnTo>
                    <a:lnTo>
                      <a:pt x="2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93" name="Line 3775"/>
              <p:cNvCxnSpPr>
                <a:cxnSpLocks noChangeShapeType="1"/>
              </p:cNvCxnSpPr>
              <p:nvPr/>
            </p:nvCxnSpPr>
            <p:spPr bwMode="auto">
              <a:xfrm flipV="1">
                <a:off x="4413" y="4437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94" name="Freeform 3776"/>
              <p:cNvSpPr>
                <a:spLocks/>
              </p:cNvSpPr>
              <p:nvPr/>
            </p:nvSpPr>
            <p:spPr bwMode="auto">
              <a:xfrm>
                <a:off x="4422" y="4399"/>
                <a:ext cx="23" cy="30"/>
              </a:xfrm>
              <a:custGeom>
                <a:avLst/>
                <a:gdLst>
                  <a:gd name="T0" fmla="*/ 8 w 21"/>
                  <a:gd name="T1" fmla="*/ 30 h 27"/>
                  <a:gd name="T2" fmla="*/ 14 w 21"/>
                  <a:gd name="T3" fmla="*/ 24 h 27"/>
                  <a:gd name="T4" fmla="*/ 15 w 21"/>
                  <a:gd name="T5" fmla="*/ 21 h 27"/>
                  <a:gd name="T6" fmla="*/ 23 w 21"/>
                  <a:gd name="T7" fmla="*/ 14 h 27"/>
                  <a:gd name="T8" fmla="*/ 13 w 21"/>
                  <a:gd name="T9" fmla="*/ 2 h 27"/>
                  <a:gd name="T10" fmla="*/ 8 w 21"/>
                  <a:gd name="T11" fmla="*/ 0 h 27"/>
                  <a:gd name="T12" fmla="*/ 0 w 21"/>
                  <a:gd name="T13" fmla="*/ 4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7"/>
                  <a:gd name="T23" fmla="*/ 21 w 2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7">
                    <a:moveTo>
                      <a:pt x="7" y="27"/>
                    </a:moveTo>
                    <a:lnTo>
                      <a:pt x="13" y="22"/>
                    </a:lnTo>
                    <a:lnTo>
                      <a:pt x="14" y="19"/>
                    </a:lnTo>
                    <a:lnTo>
                      <a:pt x="21" y="13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0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5" name="Freeform 3777"/>
              <p:cNvSpPr>
                <a:spLocks/>
              </p:cNvSpPr>
              <p:nvPr/>
            </p:nvSpPr>
            <p:spPr bwMode="auto">
              <a:xfrm>
                <a:off x="4399" y="4399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7 w 7"/>
                  <a:gd name="T3" fmla="*/ 0 h 3"/>
                  <a:gd name="T4" fmla="*/ 0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0"/>
                    </a:moveTo>
                    <a:lnTo>
                      <a:pt x="7" y="0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96" name="Freeform 3778"/>
              <p:cNvSpPr>
                <a:spLocks/>
              </p:cNvSpPr>
              <p:nvPr/>
            </p:nvSpPr>
            <p:spPr bwMode="auto">
              <a:xfrm>
                <a:off x="4348" y="4409"/>
                <a:ext cx="34" cy="12"/>
              </a:xfrm>
              <a:custGeom>
                <a:avLst/>
                <a:gdLst>
                  <a:gd name="T0" fmla="*/ 34 w 32"/>
                  <a:gd name="T1" fmla="*/ 0 h 11"/>
                  <a:gd name="T2" fmla="*/ 13 w 32"/>
                  <a:gd name="T3" fmla="*/ 10 h 11"/>
                  <a:gd name="T4" fmla="*/ 2 w 32"/>
                  <a:gd name="T5" fmla="*/ 12 h 11"/>
                  <a:gd name="T6" fmla="*/ 0 w 32"/>
                  <a:gd name="T7" fmla="*/ 5 h 11"/>
                  <a:gd name="T8" fmla="*/ 9 w 32"/>
                  <a:gd name="T9" fmla="*/ 3 h 11"/>
                  <a:gd name="T10" fmla="*/ 9 w 32"/>
                  <a:gd name="T11" fmla="*/ 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1"/>
                  <a:gd name="T20" fmla="*/ 32 w 3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1">
                    <a:moveTo>
                      <a:pt x="32" y="0"/>
                    </a:moveTo>
                    <a:lnTo>
                      <a:pt x="12" y="9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8" y="3"/>
                    </a:lnTo>
                    <a:lnTo>
                      <a:pt x="8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97" name="Line 3779"/>
              <p:cNvCxnSpPr>
                <a:cxnSpLocks noChangeShapeType="1"/>
              </p:cNvCxnSpPr>
              <p:nvPr/>
            </p:nvCxnSpPr>
            <p:spPr bwMode="auto">
              <a:xfrm flipH="1" flipV="1">
                <a:off x="4342" y="4397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98" name="Freeform 3780"/>
              <p:cNvSpPr>
                <a:spLocks/>
              </p:cNvSpPr>
              <p:nvPr/>
            </p:nvSpPr>
            <p:spPr bwMode="auto">
              <a:xfrm>
                <a:off x="4274" y="4378"/>
                <a:ext cx="51" cy="15"/>
              </a:xfrm>
              <a:custGeom>
                <a:avLst/>
                <a:gdLst>
                  <a:gd name="T0" fmla="*/ 51 w 46"/>
                  <a:gd name="T1" fmla="*/ 15 h 13"/>
                  <a:gd name="T2" fmla="*/ 38 w 46"/>
                  <a:gd name="T3" fmla="*/ 12 h 13"/>
                  <a:gd name="T4" fmla="*/ 0 w 46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3"/>
                  <a:gd name="T11" fmla="*/ 46 w 46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3">
                    <a:moveTo>
                      <a:pt x="46" y="13"/>
                    </a:moveTo>
                    <a:lnTo>
                      <a:pt x="34" y="1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699" name="Line 3781"/>
              <p:cNvCxnSpPr>
                <a:cxnSpLocks noChangeShapeType="1"/>
              </p:cNvCxnSpPr>
              <p:nvPr/>
            </p:nvCxnSpPr>
            <p:spPr bwMode="auto">
              <a:xfrm flipH="1" flipV="1">
                <a:off x="4249" y="4373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00" name="Line 3782"/>
              <p:cNvCxnSpPr>
                <a:cxnSpLocks noChangeShapeType="1"/>
              </p:cNvCxnSpPr>
              <p:nvPr/>
            </p:nvCxnSpPr>
            <p:spPr bwMode="auto">
              <a:xfrm flipH="1" flipV="1">
                <a:off x="4181" y="4355"/>
                <a:ext cx="51" cy="1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01" name="Freeform 3783"/>
              <p:cNvSpPr>
                <a:spLocks/>
              </p:cNvSpPr>
              <p:nvPr/>
            </p:nvSpPr>
            <p:spPr bwMode="auto">
              <a:xfrm>
                <a:off x="4158" y="4348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0 w 6"/>
                  <a:gd name="T3" fmla="*/ 2 h 3"/>
                  <a:gd name="T4" fmla="*/ 0 w 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6" y="3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2" name="Freeform 3784"/>
              <p:cNvSpPr>
                <a:spLocks/>
              </p:cNvSpPr>
              <p:nvPr/>
            </p:nvSpPr>
            <p:spPr bwMode="auto">
              <a:xfrm>
                <a:off x="4162" y="4286"/>
                <a:ext cx="12" cy="45"/>
              </a:xfrm>
              <a:custGeom>
                <a:avLst/>
                <a:gdLst>
                  <a:gd name="T0" fmla="*/ 0 w 11"/>
                  <a:gd name="T1" fmla="*/ 45 h 41"/>
                  <a:gd name="T2" fmla="*/ 5 w 11"/>
                  <a:gd name="T3" fmla="*/ 24 h 41"/>
                  <a:gd name="T4" fmla="*/ 7 w 11"/>
                  <a:gd name="T5" fmla="*/ 23 h 41"/>
                  <a:gd name="T6" fmla="*/ 9 w 11"/>
                  <a:gd name="T7" fmla="*/ 20 h 41"/>
                  <a:gd name="T8" fmla="*/ 5 w 11"/>
                  <a:gd name="T9" fmla="*/ 13 h 41"/>
                  <a:gd name="T10" fmla="*/ 5 w 11"/>
                  <a:gd name="T11" fmla="*/ 11 h 41"/>
                  <a:gd name="T12" fmla="*/ 7 w 11"/>
                  <a:gd name="T13" fmla="*/ 10 h 41"/>
                  <a:gd name="T14" fmla="*/ 8 w 11"/>
                  <a:gd name="T15" fmla="*/ 9 h 41"/>
                  <a:gd name="T16" fmla="*/ 10 w 11"/>
                  <a:gd name="T17" fmla="*/ 9 h 41"/>
                  <a:gd name="T18" fmla="*/ 11 w 11"/>
                  <a:gd name="T19" fmla="*/ 7 h 41"/>
                  <a:gd name="T20" fmla="*/ 10 w 11"/>
                  <a:gd name="T21" fmla="*/ 4 h 41"/>
                  <a:gd name="T22" fmla="*/ 9 w 11"/>
                  <a:gd name="T23" fmla="*/ 3 h 41"/>
                  <a:gd name="T24" fmla="*/ 10 w 11"/>
                  <a:gd name="T25" fmla="*/ 2 h 41"/>
                  <a:gd name="T26" fmla="*/ 12 w 11"/>
                  <a:gd name="T27" fmla="*/ 0 h 4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41"/>
                  <a:gd name="T44" fmla="*/ 11 w 11"/>
                  <a:gd name="T45" fmla="*/ 41 h 4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41">
                    <a:moveTo>
                      <a:pt x="0" y="41"/>
                    </a:moveTo>
                    <a:lnTo>
                      <a:pt x="5" y="22"/>
                    </a:lnTo>
                    <a:lnTo>
                      <a:pt x="6" y="21"/>
                    </a:lnTo>
                    <a:lnTo>
                      <a:pt x="8" y="18"/>
                    </a:lnTo>
                    <a:lnTo>
                      <a:pt x="5" y="12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9" y="4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1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3" name="Freeform 3785"/>
              <p:cNvSpPr>
                <a:spLocks/>
              </p:cNvSpPr>
              <p:nvPr/>
            </p:nvSpPr>
            <p:spPr bwMode="auto">
              <a:xfrm>
                <a:off x="4172" y="4271"/>
                <a:ext cx="8" cy="3"/>
              </a:xfrm>
              <a:custGeom>
                <a:avLst/>
                <a:gdLst>
                  <a:gd name="T0" fmla="*/ 8 w 7"/>
                  <a:gd name="T1" fmla="*/ 0 h 3"/>
                  <a:gd name="T2" fmla="*/ 7 w 7"/>
                  <a:gd name="T3" fmla="*/ 0 h 3"/>
                  <a:gd name="T4" fmla="*/ 5 w 7"/>
                  <a:gd name="T5" fmla="*/ 1 h 3"/>
                  <a:gd name="T6" fmla="*/ 3 w 7"/>
                  <a:gd name="T7" fmla="*/ 2 h 3"/>
                  <a:gd name="T8" fmla="*/ 2 w 7"/>
                  <a:gd name="T9" fmla="*/ 3 h 3"/>
                  <a:gd name="T10" fmla="*/ 0 w 7"/>
                  <a:gd name="T11" fmla="*/ 3 h 3"/>
                  <a:gd name="T12" fmla="*/ 0 w 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3"/>
                  <a:gd name="T23" fmla="*/ 7 w 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3">
                    <a:moveTo>
                      <a:pt x="7" y="0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4" name="Freeform 3786"/>
              <p:cNvSpPr>
                <a:spLocks/>
              </p:cNvSpPr>
              <p:nvPr/>
            </p:nvSpPr>
            <p:spPr bwMode="auto">
              <a:xfrm>
                <a:off x="4172" y="4231"/>
                <a:ext cx="11" cy="34"/>
              </a:xfrm>
              <a:custGeom>
                <a:avLst/>
                <a:gdLst>
                  <a:gd name="T0" fmla="*/ 1 w 10"/>
                  <a:gd name="T1" fmla="*/ 33 h 31"/>
                  <a:gd name="T2" fmla="*/ 3 w 10"/>
                  <a:gd name="T3" fmla="*/ 33 h 31"/>
                  <a:gd name="T4" fmla="*/ 6 w 10"/>
                  <a:gd name="T5" fmla="*/ 34 h 31"/>
                  <a:gd name="T6" fmla="*/ 7 w 10"/>
                  <a:gd name="T7" fmla="*/ 33 h 31"/>
                  <a:gd name="T8" fmla="*/ 7 w 10"/>
                  <a:gd name="T9" fmla="*/ 30 h 31"/>
                  <a:gd name="T10" fmla="*/ 7 w 10"/>
                  <a:gd name="T11" fmla="*/ 27 h 31"/>
                  <a:gd name="T12" fmla="*/ 7 w 10"/>
                  <a:gd name="T13" fmla="*/ 25 h 31"/>
                  <a:gd name="T14" fmla="*/ 8 w 10"/>
                  <a:gd name="T15" fmla="*/ 22 h 31"/>
                  <a:gd name="T16" fmla="*/ 10 w 10"/>
                  <a:gd name="T17" fmla="*/ 21 h 31"/>
                  <a:gd name="T18" fmla="*/ 11 w 10"/>
                  <a:gd name="T19" fmla="*/ 20 h 31"/>
                  <a:gd name="T20" fmla="*/ 11 w 10"/>
                  <a:gd name="T21" fmla="*/ 18 h 31"/>
                  <a:gd name="T22" fmla="*/ 10 w 10"/>
                  <a:gd name="T23" fmla="*/ 16 h 31"/>
                  <a:gd name="T24" fmla="*/ 9 w 10"/>
                  <a:gd name="T25" fmla="*/ 15 h 31"/>
                  <a:gd name="T26" fmla="*/ 9 w 10"/>
                  <a:gd name="T27" fmla="*/ 13 h 31"/>
                  <a:gd name="T28" fmla="*/ 9 w 10"/>
                  <a:gd name="T29" fmla="*/ 11 h 31"/>
                  <a:gd name="T30" fmla="*/ 8 w 10"/>
                  <a:gd name="T31" fmla="*/ 9 h 31"/>
                  <a:gd name="T32" fmla="*/ 7 w 10"/>
                  <a:gd name="T33" fmla="*/ 8 h 31"/>
                  <a:gd name="T34" fmla="*/ 6 w 10"/>
                  <a:gd name="T35" fmla="*/ 7 h 31"/>
                  <a:gd name="T36" fmla="*/ 3 w 10"/>
                  <a:gd name="T37" fmla="*/ 7 h 31"/>
                  <a:gd name="T38" fmla="*/ 1 w 10"/>
                  <a:gd name="T39" fmla="*/ 5 h 31"/>
                  <a:gd name="T40" fmla="*/ 0 w 10"/>
                  <a:gd name="T41" fmla="*/ 4 h 31"/>
                  <a:gd name="T42" fmla="*/ 1 w 10"/>
                  <a:gd name="T43" fmla="*/ 3 h 31"/>
                  <a:gd name="T44" fmla="*/ 7 w 10"/>
                  <a:gd name="T45" fmla="*/ 1 h 31"/>
                  <a:gd name="T46" fmla="*/ 9 w 10"/>
                  <a:gd name="T47" fmla="*/ 0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"/>
                  <a:gd name="T73" fmla="*/ 0 h 31"/>
                  <a:gd name="T74" fmla="*/ 10 w 10"/>
                  <a:gd name="T75" fmla="*/ 31 h 3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" h="31">
                    <a:moveTo>
                      <a:pt x="1" y="30"/>
                    </a:moveTo>
                    <a:lnTo>
                      <a:pt x="3" y="30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7" y="20"/>
                    </a:lnTo>
                    <a:lnTo>
                      <a:pt x="9" y="19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7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6" y="1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5" name="Freeform 3787"/>
              <p:cNvSpPr>
                <a:spLocks/>
              </p:cNvSpPr>
              <p:nvPr/>
            </p:nvSpPr>
            <p:spPr bwMode="auto">
              <a:xfrm>
                <a:off x="4192" y="4213"/>
                <a:ext cx="5" cy="5"/>
              </a:xfrm>
              <a:custGeom>
                <a:avLst/>
                <a:gdLst>
                  <a:gd name="T0" fmla="*/ 0 w 5"/>
                  <a:gd name="T1" fmla="*/ 5 h 4"/>
                  <a:gd name="T2" fmla="*/ 1 w 5"/>
                  <a:gd name="T3" fmla="*/ 3 h 4"/>
                  <a:gd name="T4" fmla="*/ 2 w 5"/>
                  <a:gd name="T5" fmla="*/ 0 h 4"/>
                  <a:gd name="T6" fmla="*/ 4 w 5"/>
                  <a:gd name="T7" fmla="*/ 0 h 4"/>
                  <a:gd name="T8" fmla="*/ 5 w 5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0" y="4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6" name="Freeform 3788"/>
              <p:cNvSpPr>
                <a:spLocks/>
              </p:cNvSpPr>
              <p:nvPr/>
            </p:nvSpPr>
            <p:spPr bwMode="auto">
              <a:xfrm>
                <a:off x="4163" y="4201"/>
                <a:ext cx="44" cy="9"/>
              </a:xfrm>
              <a:custGeom>
                <a:avLst/>
                <a:gdLst>
                  <a:gd name="T0" fmla="*/ 44 w 40"/>
                  <a:gd name="T1" fmla="*/ 8 h 8"/>
                  <a:gd name="T2" fmla="*/ 44 w 40"/>
                  <a:gd name="T3" fmla="*/ 6 h 8"/>
                  <a:gd name="T4" fmla="*/ 43 w 40"/>
                  <a:gd name="T5" fmla="*/ 5 h 8"/>
                  <a:gd name="T6" fmla="*/ 42 w 40"/>
                  <a:gd name="T7" fmla="*/ 3 h 8"/>
                  <a:gd name="T8" fmla="*/ 40 w 40"/>
                  <a:gd name="T9" fmla="*/ 1 h 8"/>
                  <a:gd name="T10" fmla="*/ 37 w 40"/>
                  <a:gd name="T11" fmla="*/ 0 h 8"/>
                  <a:gd name="T12" fmla="*/ 35 w 40"/>
                  <a:gd name="T13" fmla="*/ 1 h 8"/>
                  <a:gd name="T14" fmla="*/ 32 w 40"/>
                  <a:gd name="T15" fmla="*/ 2 h 8"/>
                  <a:gd name="T16" fmla="*/ 31 w 40"/>
                  <a:gd name="T17" fmla="*/ 5 h 8"/>
                  <a:gd name="T18" fmla="*/ 31 w 40"/>
                  <a:gd name="T19" fmla="*/ 7 h 8"/>
                  <a:gd name="T20" fmla="*/ 23 w 40"/>
                  <a:gd name="T21" fmla="*/ 7 h 8"/>
                  <a:gd name="T22" fmla="*/ 21 w 40"/>
                  <a:gd name="T23" fmla="*/ 8 h 8"/>
                  <a:gd name="T24" fmla="*/ 19 w 40"/>
                  <a:gd name="T25" fmla="*/ 9 h 8"/>
                  <a:gd name="T26" fmla="*/ 0 w 40"/>
                  <a:gd name="T27" fmla="*/ 6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"/>
                  <a:gd name="T43" fmla="*/ 0 h 8"/>
                  <a:gd name="T44" fmla="*/ 40 w 40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" h="8">
                    <a:moveTo>
                      <a:pt x="40" y="7"/>
                    </a:moveTo>
                    <a:lnTo>
                      <a:pt x="40" y="5"/>
                    </a:lnTo>
                    <a:lnTo>
                      <a:pt x="39" y="4"/>
                    </a:lnTo>
                    <a:lnTo>
                      <a:pt x="38" y="3"/>
                    </a:lnTo>
                    <a:lnTo>
                      <a:pt x="36" y="1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1" y="6"/>
                    </a:lnTo>
                    <a:lnTo>
                      <a:pt x="19" y="7"/>
                    </a:lnTo>
                    <a:lnTo>
                      <a:pt x="17" y="8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07" name="Line 3789"/>
              <p:cNvCxnSpPr>
                <a:cxnSpLocks noChangeShapeType="1"/>
              </p:cNvCxnSpPr>
              <p:nvPr/>
            </p:nvCxnSpPr>
            <p:spPr bwMode="auto">
              <a:xfrm flipH="1" flipV="1">
                <a:off x="4138" y="4202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08" name="Freeform 3790"/>
              <p:cNvSpPr>
                <a:spLocks/>
              </p:cNvSpPr>
              <p:nvPr/>
            </p:nvSpPr>
            <p:spPr bwMode="auto">
              <a:xfrm>
                <a:off x="4113" y="4158"/>
                <a:ext cx="23" cy="34"/>
              </a:xfrm>
              <a:custGeom>
                <a:avLst/>
                <a:gdLst>
                  <a:gd name="T0" fmla="*/ 18 w 21"/>
                  <a:gd name="T1" fmla="*/ 34 h 31"/>
                  <a:gd name="T2" fmla="*/ 23 w 21"/>
                  <a:gd name="T3" fmla="*/ 5 h 31"/>
                  <a:gd name="T4" fmla="*/ 0 w 21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31"/>
                  <a:gd name="T11" fmla="*/ 21 w 21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31">
                    <a:moveTo>
                      <a:pt x="16" y="31"/>
                    </a:moveTo>
                    <a:lnTo>
                      <a:pt x="21" y="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09" name="Freeform 3791"/>
              <p:cNvSpPr>
                <a:spLocks/>
              </p:cNvSpPr>
              <p:nvPr/>
            </p:nvSpPr>
            <p:spPr bwMode="auto">
              <a:xfrm>
                <a:off x="4088" y="4153"/>
                <a:ext cx="9" cy="1"/>
              </a:xfrm>
              <a:custGeom>
                <a:avLst/>
                <a:gdLst>
                  <a:gd name="T0" fmla="*/ 9 w 8"/>
                  <a:gd name="T1" fmla="*/ 1 h 1"/>
                  <a:gd name="T2" fmla="*/ 8 w 8"/>
                  <a:gd name="T3" fmla="*/ 1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1"/>
                    </a:move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10" name="Line 3792"/>
              <p:cNvCxnSpPr>
                <a:cxnSpLocks noChangeShapeType="1"/>
              </p:cNvCxnSpPr>
              <p:nvPr/>
            </p:nvCxnSpPr>
            <p:spPr bwMode="auto">
              <a:xfrm flipH="1" flipV="1">
                <a:off x="4019" y="4139"/>
                <a:ext cx="51" cy="1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11" name="Line 3793"/>
              <p:cNvCxnSpPr>
                <a:cxnSpLocks noChangeShapeType="1"/>
              </p:cNvCxnSpPr>
              <p:nvPr/>
            </p:nvCxnSpPr>
            <p:spPr bwMode="auto">
              <a:xfrm flipH="1">
                <a:off x="4014" y="4155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12" name="Freeform 3794"/>
              <p:cNvSpPr>
                <a:spLocks/>
              </p:cNvSpPr>
              <p:nvPr/>
            </p:nvSpPr>
            <p:spPr bwMode="auto">
              <a:xfrm>
                <a:off x="3961" y="4173"/>
                <a:ext cx="49" cy="10"/>
              </a:xfrm>
              <a:custGeom>
                <a:avLst/>
                <a:gdLst>
                  <a:gd name="T0" fmla="*/ 49 w 45"/>
                  <a:gd name="T1" fmla="*/ 8 h 9"/>
                  <a:gd name="T2" fmla="*/ 49 w 45"/>
                  <a:gd name="T3" fmla="*/ 10 h 9"/>
                  <a:gd name="T4" fmla="*/ 0 w 45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9"/>
                  <a:gd name="T11" fmla="*/ 45 w 4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9">
                    <a:moveTo>
                      <a:pt x="45" y="7"/>
                    </a:moveTo>
                    <a:lnTo>
                      <a:pt x="45" y="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13" name="Line 3795"/>
              <p:cNvCxnSpPr>
                <a:cxnSpLocks noChangeShapeType="1"/>
              </p:cNvCxnSpPr>
              <p:nvPr/>
            </p:nvCxnSpPr>
            <p:spPr bwMode="auto">
              <a:xfrm flipH="1" flipV="1">
                <a:off x="3935" y="4167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14" name="Freeform 3796"/>
              <p:cNvSpPr>
                <a:spLocks/>
              </p:cNvSpPr>
              <p:nvPr/>
            </p:nvSpPr>
            <p:spPr bwMode="auto">
              <a:xfrm>
                <a:off x="3868" y="4153"/>
                <a:ext cx="50" cy="11"/>
              </a:xfrm>
              <a:custGeom>
                <a:avLst/>
                <a:gdLst>
                  <a:gd name="T0" fmla="*/ 50 w 46"/>
                  <a:gd name="T1" fmla="*/ 11 h 10"/>
                  <a:gd name="T2" fmla="*/ 1 w 46"/>
                  <a:gd name="T3" fmla="*/ 1 h 10"/>
                  <a:gd name="T4" fmla="*/ 0 w 46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0"/>
                  <a:gd name="T11" fmla="*/ 46 w 4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0">
                    <a:moveTo>
                      <a:pt x="46" y="10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5" name="Freeform 3797"/>
              <p:cNvSpPr>
                <a:spLocks/>
              </p:cNvSpPr>
              <p:nvPr/>
            </p:nvSpPr>
            <p:spPr bwMode="auto">
              <a:xfrm>
                <a:off x="3856" y="4132"/>
                <a:ext cx="4" cy="7"/>
              </a:xfrm>
              <a:custGeom>
                <a:avLst/>
                <a:gdLst>
                  <a:gd name="T0" fmla="*/ 4 w 4"/>
                  <a:gd name="T1" fmla="*/ 7 h 6"/>
                  <a:gd name="T2" fmla="*/ 0 w 4"/>
                  <a:gd name="T3" fmla="*/ 5 h 6"/>
                  <a:gd name="T4" fmla="*/ 1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4" y="6"/>
                    </a:moveTo>
                    <a:lnTo>
                      <a:pt x="0" y="4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16" name="Freeform 3798"/>
              <p:cNvSpPr>
                <a:spLocks/>
              </p:cNvSpPr>
              <p:nvPr/>
            </p:nvSpPr>
            <p:spPr bwMode="auto">
              <a:xfrm>
                <a:off x="3858" y="4071"/>
                <a:ext cx="10" cy="45"/>
              </a:xfrm>
              <a:custGeom>
                <a:avLst/>
                <a:gdLst>
                  <a:gd name="T0" fmla="*/ 2 w 9"/>
                  <a:gd name="T1" fmla="*/ 45 h 41"/>
                  <a:gd name="T2" fmla="*/ 10 w 9"/>
                  <a:gd name="T3" fmla="*/ 2 h 41"/>
                  <a:gd name="T4" fmla="*/ 0 w 9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1"/>
                  <a:gd name="T11" fmla="*/ 9 w 9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1">
                    <a:moveTo>
                      <a:pt x="2" y="41"/>
                    </a:moveTo>
                    <a:lnTo>
                      <a:pt x="9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17" name="Line 3799"/>
              <p:cNvCxnSpPr>
                <a:cxnSpLocks noChangeShapeType="1"/>
              </p:cNvCxnSpPr>
              <p:nvPr/>
            </p:nvCxnSpPr>
            <p:spPr bwMode="auto">
              <a:xfrm flipH="1" flipV="1">
                <a:off x="3833" y="4067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18" name="Freeform 3800"/>
              <p:cNvSpPr>
                <a:spLocks/>
              </p:cNvSpPr>
              <p:nvPr/>
            </p:nvSpPr>
            <p:spPr bwMode="auto">
              <a:xfrm>
                <a:off x="3810" y="4021"/>
                <a:ext cx="26" cy="30"/>
              </a:xfrm>
              <a:custGeom>
                <a:avLst/>
                <a:gdLst>
                  <a:gd name="T0" fmla="*/ 22 w 24"/>
                  <a:gd name="T1" fmla="*/ 30 h 28"/>
                  <a:gd name="T2" fmla="*/ 26 w 24"/>
                  <a:gd name="T3" fmla="*/ 5 h 28"/>
                  <a:gd name="T4" fmla="*/ 0 w 24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28"/>
                  <a:gd name="T11" fmla="*/ 24 w 24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28">
                    <a:moveTo>
                      <a:pt x="20" y="28"/>
                    </a:moveTo>
                    <a:lnTo>
                      <a:pt x="24" y="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19" name="Line 3801"/>
              <p:cNvCxnSpPr>
                <a:cxnSpLocks noChangeShapeType="1"/>
              </p:cNvCxnSpPr>
              <p:nvPr/>
            </p:nvCxnSpPr>
            <p:spPr bwMode="auto">
              <a:xfrm flipH="1" flipV="1">
                <a:off x="3785" y="4016"/>
                <a:ext cx="7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20" name="Freeform 3802"/>
              <p:cNvSpPr>
                <a:spLocks/>
              </p:cNvSpPr>
              <p:nvPr/>
            </p:nvSpPr>
            <p:spPr bwMode="auto">
              <a:xfrm>
                <a:off x="3753" y="3978"/>
                <a:ext cx="14" cy="35"/>
              </a:xfrm>
              <a:custGeom>
                <a:avLst/>
                <a:gdLst>
                  <a:gd name="T0" fmla="*/ 14 w 13"/>
                  <a:gd name="T1" fmla="*/ 35 h 32"/>
                  <a:gd name="T2" fmla="*/ 5 w 13"/>
                  <a:gd name="T3" fmla="*/ 33 h 32"/>
                  <a:gd name="T4" fmla="*/ 11 w 13"/>
                  <a:gd name="T5" fmla="*/ 1 h 32"/>
                  <a:gd name="T6" fmla="*/ 0 w 13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32"/>
                  <a:gd name="T14" fmla="*/ 13 w 13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32">
                    <a:moveTo>
                      <a:pt x="13" y="32"/>
                    </a:moveTo>
                    <a:lnTo>
                      <a:pt x="5" y="30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1" name="Freeform 3803"/>
              <p:cNvSpPr>
                <a:spLocks/>
              </p:cNvSpPr>
              <p:nvPr/>
            </p:nvSpPr>
            <p:spPr bwMode="auto">
              <a:xfrm>
                <a:off x="3733" y="3970"/>
                <a:ext cx="6" cy="5"/>
              </a:xfrm>
              <a:custGeom>
                <a:avLst/>
                <a:gdLst>
                  <a:gd name="T0" fmla="*/ 2 w 5"/>
                  <a:gd name="T1" fmla="*/ 5 h 4"/>
                  <a:gd name="T2" fmla="*/ 0 w 5"/>
                  <a:gd name="T3" fmla="*/ 5 h 4"/>
                  <a:gd name="T4" fmla="*/ 6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2" y="4"/>
                    </a:moveTo>
                    <a:lnTo>
                      <a:pt x="0" y="4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22" name="Freeform 3804"/>
              <p:cNvSpPr>
                <a:spLocks/>
              </p:cNvSpPr>
              <p:nvPr/>
            </p:nvSpPr>
            <p:spPr bwMode="auto">
              <a:xfrm>
                <a:off x="3740" y="3918"/>
                <a:ext cx="13" cy="41"/>
              </a:xfrm>
              <a:custGeom>
                <a:avLst/>
                <a:gdLst>
                  <a:gd name="T0" fmla="*/ 3 w 12"/>
                  <a:gd name="T1" fmla="*/ 41 h 38"/>
                  <a:gd name="T2" fmla="*/ 2 w 12"/>
                  <a:gd name="T3" fmla="*/ 40 h 38"/>
                  <a:gd name="T4" fmla="*/ 5 w 12"/>
                  <a:gd name="T5" fmla="*/ 33 h 38"/>
                  <a:gd name="T6" fmla="*/ 0 w 12"/>
                  <a:gd name="T7" fmla="*/ 32 h 38"/>
                  <a:gd name="T8" fmla="*/ 9 w 12"/>
                  <a:gd name="T9" fmla="*/ 28 h 38"/>
                  <a:gd name="T10" fmla="*/ 13 w 12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8"/>
                  <a:gd name="T20" fmla="*/ 12 w 12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8">
                    <a:moveTo>
                      <a:pt x="3" y="38"/>
                    </a:moveTo>
                    <a:lnTo>
                      <a:pt x="2" y="37"/>
                    </a:lnTo>
                    <a:lnTo>
                      <a:pt x="5" y="31"/>
                    </a:lnTo>
                    <a:lnTo>
                      <a:pt x="0" y="30"/>
                    </a:lnTo>
                    <a:lnTo>
                      <a:pt x="8" y="26"/>
                    </a:lnTo>
                    <a:lnTo>
                      <a:pt x="1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23" name="Line 3805"/>
              <p:cNvCxnSpPr>
                <a:cxnSpLocks noChangeShapeType="1"/>
              </p:cNvCxnSpPr>
              <p:nvPr/>
            </p:nvCxnSpPr>
            <p:spPr bwMode="auto">
              <a:xfrm flipH="1">
                <a:off x="3740" y="3907"/>
                <a:ext cx="4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24" name="Freeform 3806"/>
              <p:cNvSpPr>
                <a:spLocks/>
              </p:cNvSpPr>
              <p:nvPr/>
            </p:nvSpPr>
            <p:spPr bwMode="auto">
              <a:xfrm>
                <a:off x="3706" y="3882"/>
                <a:ext cx="21" cy="35"/>
              </a:xfrm>
              <a:custGeom>
                <a:avLst/>
                <a:gdLst>
                  <a:gd name="T0" fmla="*/ 18 w 19"/>
                  <a:gd name="T1" fmla="*/ 35 h 32"/>
                  <a:gd name="T2" fmla="*/ 15 w 19"/>
                  <a:gd name="T3" fmla="*/ 35 h 32"/>
                  <a:gd name="T4" fmla="*/ 21 w 19"/>
                  <a:gd name="T5" fmla="*/ 9 h 32"/>
                  <a:gd name="T6" fmla="*/ 0 w 19"/>
                  <a:gd name="T7" fmla="*/ 0 h 32"/>
                  <a:gd name="T8" fmla="*/ 0 w 19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2"/>
                  <a:gd name="T17" fmla="*/ 19 w 1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2">
                    <a:moveTo>
                      <a:pt x="16" y="32"/>
                    </a:moveTo>
                    <a:lnTo>
                      <a:pt x="14" y="32"/>
                    </a:lnTo>
                    <a:lnTo>
                      <a:pt x="19" y="8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25" name="Line 3807"/>
              <p:cNvCxnSpPr>
                <a:cxnSpLocks noChangeShapeType="1"/>
              </p:cNvCxnSpPr>
              <p:nvPr/>
            </p:nvCxnSpPr>
            <p:spPr bwMode="auto">
              <a:xfrm flipH="1" flipV="1">
                <a:off x="3701" y="3855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26" name="Freeform 3808"/>
              <p:cNvSpPr>
                <a:spLocks/>
              </p:cNvSpPr>
              <p:nvPr/>
            </p:nvSpPr>
            <p:spPr bwMode="auto">
              <a:xfrm>
                <a:off x="3676" y="3799"/>
                <a:ext cx="21" cy="39"/>
              </a:xfrm>
              <a:custGeom>
                <a:avLst/>
                <a:gdLst>
                  <a:gd name="T0" fmla="*/ 21 w 20"/>
                  <a:gd name="T1" fmla="*/ 39 h 36"/>
                  <a:gd name="T2" fmla="*/ 21 w 20"/>
                  <a:gd name="T3" fmla="*/ 38 h 36"/>
                  <a:gd name="T4" fmla="*/ 0 w 20"/>
                  <a:gd name="T5" fmla="*/ 25 h 36"/>
                  <a:gd name="T6" fmla="*/ 0 w 20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36"/>
                  <a:gd name="T14" fmla="*/ 20 w 20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36">
                    <a:moveTo>
                      <a:pt x="20" y="36"/>
                    </a:moveTo>
                    <a:lnTo>
                      <a:pt x="20" y="35"/>
                    </a:ln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27" name="Line 3809"/>
              <p:cNvCxnSpPr>
                <a:cxnSpLocks noChangeShapeType="1"/>
              </p:cNvCxnSpPr>
              <p:nvPr/>
            </p:nvCxnSpPr>
            <p:spPr bwMode="auto">
              <a:xfrm flipV="1">
                <a:off x="3677" y="3772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28" name="Freeform 3810"/>
              <p:cNvSpPr>
                <a:spLocks/>
              </p:cNvSpPr>
              <p:nvPr/>
            </p:nvSpPr>
            <p:spPr bwMode="auto">
              <a:xfrm>
                <a:off x="3647" y="3733"/>
                <a:ext cx="19" cy="31"/>
              </a:xfrm>
              <a:custGeom>
                <a:avLst/>
                <a:gdLst>
                  <a:gd name="T0" fmla="*/ 19 w 17"/>
                  <a:gd name="T1" fmla="*/ 31 h 28"/>
                  <a:gd name="T2" fmla="*/ 19 w 17"/>
                  <a:gd name="T3" fmla="*/ 31 h 28"/>
                  <a:gd name="T4" fmla="*/ 11 w 17"/>
                  <a:gd name="T5" fmla="*/ 25 h 28"/>
                  <a:gd name="T6" fmla="*/ 0 w 17"/>
                  <a:gd name="T7" fmla="*/ 7 h 28"/>
                  <a:gd name="T8" fmla="*/ 10 w 17"/>
                  <a:gd name="T9" fmla="*/ 0 h 28"/>
                  <a:gd name="T10" fmla="*/ 17 w 17"/>
                  <a:gd name="T11" fmla="*/ 7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8"/>
                  <a:gd name="T20" fmla="*/ 17 w 1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8">
                    <a:moveTo>
                      <a:pt x="17" y="28"/>
                    </a:moveTo>
                    <a:lnTo>
                      <a:pt x="17" y="28"/>
                    </a:lnTo>
                    <a:lnTo>
                      <a:pt x="10" y="23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5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29" name="Line 3811"/>
              <p:cNvCxnSpPr>
                <a:cxnSpLocks noChangeShapeType="1"/>
              </p:cNvCxnSpPr>
              <p:nvPr/>
            </p:nvCxnSpPr>
            <p:spPr bwMode="auto">
              <a:xfrm>
                <a:off x="3678" y="3741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30" name="Freeform 3812"/>
              <p:cNvSpPr>
                <a:spLocks/>
              </p:cNvSpPr>
              <p:nvPr/>
            </p:nvSpPr>
            <p:spPr bwMode="auto">
              <a:xfrm>
                <a:off x="3701" y="3710"/>
                <a:ext cx="16" cy="34"/>
              </a:xfrm>
              <a:custGeom>
                <a:avLst/>
                <a:gdLst>
                  <a:gd name="T0" fmla="*/ 0 w 15"/>
                  <a:gd name="T1" fmla="*/ 31 h 31"/>
                  <a:gd name="T2" fmla="*/ 6 w 15"/>
                  <a:gd name="T3" fmla="*/ 34 h 31"/>
                  <a:gd name="T4" fmla="*/ 16 w 15"/>
                  <a:gd name="T5" fmla="*/ 25 h 31"/>
                  <a:gd name="T6" fmla="*/ 15 w 15"/>
                  <a:gd name="T7" fmla="*/ 12 h 31"/>
                  <a:gd name="T8" fmla="*/ 6 w 15"/>
                  <a:gd name="T9" fmla="*/ 7 h 31"/>
                  <a:gd name="T10" fmla="*/ 9 w 15"/>
                  <a:gd name="T11" fmla="*/ 0 h 31"/>
                  <a:gd name="T12" fmla="*/ 10 w 15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1"/>
                  <a:gd name="T23" fmla="*/ 15 w 15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1">
                    <a:moveTo>
                      <a:pt x="0" y="28"/>
                    </a:moveTo>
                    <a:lnTo>
                      <a:pt x="6" y="31"/>
                    </a:lnTo>
                    <a:lnTo>
                      <a:pt x="15" y="23"/>
                    </a:lnTo>
                    <a:lnTo>
                      <a:pt x="14" y="11"/>
                    </a:lnTo>
                    <a:lnTo>
                      <a:pt x="6" y="6"/>
                    </a:lnTo>
                    <a:lnTo>
                      <a:pt x="8" y="0"/>
                    </a:lnTo>
                    <a:lnTo>
                      <a:pt x="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1" name="Freeform 3813"/>
              <p:cNvSpPr>
                <a:spLocks/>
              </p:cNvSpPr>
              <p:nvPr/>
            </p:nvSpPr>
            <p:spPr bwMode="auto">
              <a:xfrm>
                <a:off x="3725" y="3708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1 w 7"/>
                  <a:gd name="T3" fmla="*/ 2 h 2"/>
                  <a:gd name="T4" fmla="*/ 7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1"/>
                    </a:moveTo>
                    <a:lnTo>
                      <a:pt x="1" y="2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2" name="Freeform 3814"/>
              <p:cNvSpPr>
                <a:spLocks/>
              </p:cNvSpPr>
              <p:nvPr/>
            </p:nvSpPr>
            <p:spPr bwMode="auto">
              <a:xfrm>
                <a:off x="3738" y="3712"/>
                <a:ext cx="18" cy="45"/>
              </a:xfrm>
              <a:custGeom>
                <a:avLst/>
                <a:gdLst>
                  <a:gd name="T0" fmla="*/ 3 w 17"/>
                  <a:gd name="T1" fmla="*/ 0 h 41"/>
                  <a:gd name="T2" fmla="*/ 0 w 17"/>
                  <a:gd name="T3" fmla="*/ 3 h 41"/>
                  <a:gd name="T4" fmla="*/ 8 w 17"/>
                  <a:gd name="T5" fmla="*/ 33 h 41"/>
                  <a:gd name="T6" fmla="*/ 18 w 17"/>
                  <a:gd name="T7" fmla="*/ 44 h 41"/>
                  <a:gd name="T8" fmla="*/ 17 w 17"/>
                  <a:gd name="T9" fmla="*/ 4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3" y="0"/>
                    </a:moveTo>
                    <a:lnTo>
                      <a:pt x="0" y="3"/>
                    </a:lnTo>
                    <a:lnTo>
                      <a:pt x="8" y="30"/>
                    </a:lnTo>
                    <a:lnTo>
                      <a:pt x="17" y="40"/>
                    </a:lnTo>
                    <a:lnTo>
                      <a:pt x="16" y="4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3" name="Freeform 3815"/>
              <p:cNvSpPr>
                <a:spLocks/>
              </p:cNvSpPr>
              <p:nvPr/>
            </p:nvSpPr>
            <p:spPr bwMode="auto">
              <a:xfrm>
                <a:off x="3752" y="3771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6" y="0"/>
                    </a:moveTo>
                    <a:lnTo>
                      <a:pt x="6" y="0"/>
                    </a:lnTo>
                    <a:lnTo>
                      <a:pt x="4" y="3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4" name="Freeform 3816"/>
              <p:cNvSpPr>
                <a:spLocks/>
              </p:cNvSpPr>
              <p:nvPr/>
            </p:nvSpPr>
            <p:spPr bwMode="auto">
              <a:xfrm>
                <a:off x="3752" y="3781"/>
                <a:ext cx="24" cy="13"/>
              </a:xfrm>
              <a:custGeom>
                <a:avLst/>
                <a:gdLst>
                  <a:gd name="T0" fmla="*/ 1 w 22"/>
                  <a:gd name="T1" fmla="*/ 0 h 12"/>
                  <a:gd name="T2" fmla="*/ 2 w 22"/>
                  <a:gd name="T3" fmla="*/ 1 h 12"/>
                  <a:gd name="T4" fmla="*/ 0 w 22"/>
                  <a:gd name="T5" fmla="*/ 8 h 12"/>
                  <a:gd name="T6" fmla="*/ 7 w 22"/>
                  <a:gd name="T7" fmla="*/ 7 h 12"/>
                  <a:gd name="T8" fmla="*/ 11 w 22"/>
                  <a:gd name="T9" fmla="*/ 10 h 12"/>
                  <a:gd name="T10" fmla="*/ 14 w 22"/>
                  <a:gd name="T11" fmla="*/ 4 h 12"/>
                  <a:gd name="T12" fmla="*/ 24 w 22"/>
                  <a:gd name="T13" fmla="*/ 13 h 12"/>
                  <a:gd name="T14" fmla="*/ 24 w 22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12"/>
                  <a:gd name="T26" fmla="*/ 22 w 2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12">
                    <a:moveTo>
                      <a:pt x="1" y="0"/>
                    </a:moveTo>
                    <a:lnTo>
                      <a:pt x="2" y="1"/>
                    </a:lnTo>
                    <a:lnTo>
                      <a:pt x="0" y="7"/>
                    </a:lnTo>
                    <a:lnTo>
                      <a:pt x="6" y="6"/>
                    </a:lnTo>
                    <a:lnTo>
                      <a:pt x="10" y="9"/>
                    </a:lnTo>
                    <a:lnTo>
                      <a:pt x="13" y="4"/>
                    </a:lnTo>
                    <a:lnTo>
                      <a:pt x="22" y="12"/>
                    </a:lnTo>
                    <a:lnTo>
                      <a:pt x="2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35" name="Freeform 3817"/>
              <p:cNvSpPr>
                <a:spLocks/>
              </p:cNvSpPr>
              <p:nvPr/>
            </p:nvSpPr>
            <p:spPr bwMode="auto">
              <a:xfrm>
                <a:off x="3773" y="376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8 w 8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8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36" name="Line 3818"/>
              <p:cNvCxnSpPr>
                <a:cxnSpLocks noChangeShapeType="1"/>
              </p:cNvCxnSpPr>
              <p:nvPr/>
            </p:nvCxnSpPr>
            <p:spPr bwMode="auto">
              <a:xfrm flipH="1" flipV="1">
                <a:off x="3780" y="3697"/>
                <a:ext cx="1" cy="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37" name="Line 3819"/>
              <p:cNvCxnSpPr>
                <a:cxnSpLocks noChangeShapeType="1"/>
              </p:cNvCxnSpPr>
              <p:nvPr/>
            </p:nvCxnSpPr>
            <p:spPr bwMode="auto">
              <a:xfrm flipV="1">
                <a:off x="3780" y="3671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38" name="Line 3820"/>
              <p:cNvCxnSpPr>
                <a:cxnSpLocks noChangeShapeType="1"/>
              </p:cNvCxnSpPr>
              <p:nvPr/>
            </p:nvCxnSpPr>
            <p:spPr bwMode="auto">
              <a:xfrm flipH="1" flipV="1">
                <a:off x="3779" y="3600"/>
                <a:ext cx="1" cy="5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39" name="Freeform 3821"/>
              <p:cNvSpPr>
                <a:spLocks/>
              </p:cNvSpPr>
              <p:nvPr/>
            </p:nvSpPr>
            <p:spPr bwMode="auto">
              <a:xfrm>
                <a:off x="3779" y="3574"/>
                <a:ext cx="1" cy="9"/>
              </a:xfrm>
              <a:custGeom>
                <a:avLst/>
                <a:gdLst>
                  <a:gd name="T0" fmla="*/ 0 w 1"/>
                  <a:gd name="T1" fmla="*/ 9 h 8"/>
                  <a:gd name="T2" fmla="*/ 0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0" name="Freeform 3822"/>
              <p:cNvSpPr>
                <a:spLocks/>
              </p:cNvSpPr>
              <p:nvPr/>
            </p:nvSpPr>
            <p:spPr bwMode="auto">
              <a:xfrm>
                <a:off x="3720" y="3570"/>
                <a:ext cx="42" cy="10"/>
              </a:xfrm>
              <a:custGeom>
                <a:avLst/>
                <a:gdLst>
                  <a:gd name="T0" fmla="*/ 42 w 38"/>
                  <a:gd name="T1" fmla="*/ 2 h 9"/>
                  <a:gd name="T2" fmla="*/ 42 w 38"/>
                  <a:gd name="T3" fmla="*/ 2 h 9"/>
                  <a:gd name="T4" fmla="*/ 39 w 38"/>
                  <a:gd name="T5" fmla="*/ 1 h 9"/>
                  <a:gd name="T6" fmla="*/ 34 w 38"/>
                  <a:gd name="T7" fmla="*/ 0 h 9"/>
                  <a:gd name="T8" fmla="*/ 29 w 38"/>
                  <a:gd name="T9" fmla="*/ 0 h 9"/>
                  <a:gd name="T10" fmla="*/ 27 w 38"/>
                  <a:gd name="T11" fmla="*/ 0 h 9"/>
                  <a:gd name="T12" fmla="*/ 23 w 38"/>
                  <a:gd name="T13" fmla="*/ 0 h 9"/>
                  <a:gd name="T14" fmla="*/ 19 w 38"/>
                  <a:gd name="T15" fmla="*/ 2 h 9"/>
                  <a:gd name="T16" fmla="*/ 13 w 38"/>
                  <a:gd name="T17" fmla="*/ 3 h 9"/>
                  <a:gd name="T18" fmla="*/ 12 w 38"/>
                  <a:gd name="T19" fmla="*/ 4 h 9"/>
                  <a:gd name="T20" fmla="*/ 10 w 38"/>
                  <a:gd name="T21" fmla="*/ 6 h 9"/>
                  <a:gd name="T22" fmla="*/ 8 w 38"/>
                  <a:gd name="T23" fmla="*/ 8 h 9"/>
                  <a:gd name="T24" fmla="*/ 7 w 38"/>
                  <a:gd name="T25" fmla="*/ 9 h 9"/>
                  <a:gd name="T26" fmla="*/ 4 w 38"/>
                  <a:gd name="T27" fmla="*/ 10 h 9"/>
                  <a:gd name="T28" fmla="*/ 2 w 38"/>
                  <a:gd name="T29" fmla="*/ 10 h 9"/>
                  <a:gd name="T30" fmla="*/ 2 w 38"/>
                  <a:gd name="T31" fmla="*/ 7 h 9"/>
                  <a:gd name="T32" fmla="*/ 2 w 38"/>
                  <a:gd name="T33" fmla="*/ 3 h 9"/>
                  <a:gd name="T34" fmla="*/ 1 w 38"/>
                  <a:gd name="T35" fmla="*/ 2 h 9"/>
                  <a:gd name="T36" fmla="*/ 0 w 38"/>
                  <a:gd name="T37" fmla="*/ 2 h 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8"/>
                  <a:gd name="T58" fmla="*/ 0 h 9"/>
                  <a:gd name="T59" fmla="*/ 38 w 38"/>
                  <a:gd name="T60" fmla="*/ 9 h 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8" h="9">
                    <a:moveTo>
                      <a:pt x="38" y="2"/>
                    </a:moveTo>
                    <a:lnTo>
                      <a:pt x="38" y="2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1" name="Freeform 3823"/>
              <p:cNvSpPr>
                <a:spLocks/>
              </p:cNvSpPr>
              <p:nvPr/>
            </p:nvSpPr>
            <p:spPr bwMode="auto">
              <a:xfrm>
                <a:off x="3705" y="3580"/>
                <a:ext cx="7" cy="3"/>
              </a:xfrm>
              <a:custGeom>
                <a:avLst/>
                <a:gdLst>
                  <a:gd name="T0" fmla="*/ 7 w 6"/>
                  <a:gd name="T1" fmla="*/ 2 h 3"/>
                  <a:gd name="T2" fmla="*/ 7 w 6"/>
                  <a:gd name="T3" fmla="*/ 2 h 3"/>
                  <a:gd name="T4" fmla="*/ 6 w 6"/>
                  <a:gd name="T5" fmla="*/ 3 h 3"/>
                  <a:gd name="T6" fmla="*/ 4 w 6"/>
                  <a:gd name="T7" fmla="*/ 3 h 3"/>
                  <a:gd name="T8" fmla="*/ 2 w 6"/>
                  <a:gd name="T9" fmla="*/ 2 h 3"/>
                  <a:gd name="T10" fmla="*/ 0 w 6"/>
                  <a:gd name="T11" fmla="*/ 0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2"/>
                    </a:moveTo>
                    <a:lnTo>
                      <a:pt x="6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2" name="Freeform 3824"/>
              <p:cNvSpPr>
                <a:spLocks/>
              </p:cNvSpPr>
              <p:nvPr/>
            </p:nvSpPr>
            <p:spPr bwMode="auto">
              <a:xfrm>
                <a:off x="3658" y="3567"/>
                <a:ext cx="38" cy="13"/>
              </a:xfrm>
              <a:custGeom>
                <a:avLst/>
                <a:gdLst>
                  <a:gd name="T0" fmla="*/ 38 w 35"/>
                  <a:gd name="T1" fmla="*/ 13 h 12"/>
                  <a:gd name="T2" fmla="*/ 38 w 35"/>
                  <a:gd name="T3" fmla="*/ 13 h 12"/>
                  <a:gd name="T4" fmla="*/ 36 w 35"/>
                  <a:gd name="T5" fmla="*/ 12 h 12"/>
                  <a:gd name="T6" fmla="*/ 33 w 35"/>
                  <a:gd name="T7" fmla="*/ 12 h 12"/>
                  <a:gd name="T8" fmla="*/ 33 w 35"/>
                  <a:gd name="T9" fmla="*/ 10 h 12"/>
                  <a:gd name="T10" fmla="*/ 31 w 35"/>
                  <a:gd name="T11" fmla="*/ 9 h 12"/>
                  <a:gd name="T12" fmla="*/ 33 w 35"/>
                  <a:gd name="T13" fmla="*/ 7 h 12"/>
                  <a:gd name="T14" fmla="*/ 30 w 35"/>
                  <a:gd name="T15" fmla="*/ 4 h 12"/>
                  <a:gd name="T16" fmla="*/ 26 w 35"/>
                  <a:gd name="T17" fmla="*/ 3 h 12"/>
                  <a:gd name="T18" fmla="*/ 25 w 35"/>
                  <a:gd name="T19" fmla="*/ 2 h 12"/>
                  <a:gd name="T20" fmla="*/ 22 w 35"/>
                  <a:gd name="T21" fmla="*/ 3 h 12"/>
                  <a:gd name="T22" fmla="*/ 20 w 35"/>
                  <a:gd name="T23" fmla="*/ 4 h 12"/>
                  <a:gd name="T24" fmla="*/ 18 w 35"/>
                  <a:gd name="T25" fmla="*/ 3 h 12"/>
                  <a:gd name="T26" fmla="*/ 16 w 35"/>
                  <a:gd name="T27" fmla="*/ 3 h 12"/>
                  <a:gd name="T28" fmla="*/ 11 w 35"/>
                  <a:gd name="T29" fmla="*/ 0 h 12"/>
                  <a:gd name="T30" fmla="*/ 10 w 35"/>
                  <a:gd name="T31" fmla="*/ 2 h 12"/>
                  <a:gd name="T32" fmla="*/ 0 w 35"/>
                  <a:gd name="T33" fmla="*/ 1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12"/>
                  <a:gd name="T53" fmla="*/ 35 w 35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12">
                    <a:moveTo>
                      <a:pt x="35" y="12"/>
                    </a:moveTo>
                    <a:lnTo>
                      <a:pt x="35" y="12"/>
                    </a:lnTo>
                    <a:lnTo>
                      <a:pt x="33" y="11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29" y="8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0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3" name="Freeform 3825"/>
              <p:cNvSpPr>
                <a:spLocks/>
              </p:cNvSpPr>
              <p:nvPr/>
            </p:nvSpPr>
            <p:spPr bwMode="auto">
              <a:xfrm>
                <a:off x="3637" y="3584"/>
                <a:ext cx="7" cy="4"/>
              </a:xfrm>
              <a:custGeom>
                <a:avLst/>
                <a:gdLst>
                  <a:gd name="T0" fmla="*/ 7 w 6"/>
                  <a:gd name="T1" fmla="*/ 2 h 4"/>
                  <a:gd name="T2" fmla="*/ 4 w 6"/>
                  <a:gd name="T3" fmla="*/ 4 h 4"/>
                  <a:gd name="T4" fmla="*/ 0 w 6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6" y="2"/>
                    </a:move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4" name="Freeform 3826"/>
              <p:cNvSpPr>
                <a:spLocks/>
              </p:cNvSpPr>
              <p:nvPr/>
            </p:nvSpPr>
            <p:spPr bwMode="auto">
              <a:xfrm>
                <a:off x="3586" y="3559"/>
                <a:ext cx="42" cy="19"/>
              </a:xfrm>
              <a:custGeom>
                <a:avLst/>
                <a:gdLst>
                  <a:gd name="T0" fmla="*/ 42 w 38"/>
                  <a:gd name="T1" fmla="*/ 11 h 17"/>
                  <a:gd name="T2" fmla="*/ 35 w 38"/>
                  <a:gd name="T3" fmla="*/ 2 h 17"/>
                  <a:gd name="T4" fmla="*/ 27 w 38"/>
                  <a:gd name="T5" fmla="*/ 0 h 17"/>
                  <a:gd name="T6" fmla="*/ 0 w 38"/>
                  <a:gd name="T7" fmla="*/ 19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17"/>
                  <a:gd name="T14" fmla="*/ 38 w 38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17">
                    <a:moveTo>
                      <a:pt x="38" y="10"/>
                    </a:moveTo>
                    <a:lnTo>
                      <a:pt x="32" y="2"/>
                    </a:lnTo>
                    <a:lnTo>
                      <a:pt x="24" y="0"/>
                    </a:lnTo>
                    <a:lnTo>
                      <a:pt x="0" y="1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5" name="Freeform 3827"/>
              <p:cNvSpPr>
                <a:spLocks/>
              </p:cNvSpPr>
              <p:nvPr/>
            </p:nvSpPr>
            <p:spPr bwMode="auto">
              <a:xfrm>
                <a:off x="3592" y="3585"/>
                <a:ext cx="3" cy="7"/>
              </a:xfrm>
              <a:custGeom>
                <a:avLst/>
                <a:gdLst>
                  <a:gd name="T0" fmla="*/ 3 w 3"/>
                  <a:gd name="T1" fmla="*/ 0 h 6"/>
                  <a:gd name="T2" fmla="*/ 1 w 3"/>
                  <a:gd name="T3" fmla="*/ 7 h 6"/>
                  <a:gd name="T4" fmla="*/ 0 w 3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3" y="0"/>
                    </a:move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6" name="Freeform 3828"/>
              <p:cNvSpPr>
                <a:spLocks/>
              </p:cNvSpPr>
              <p:nvPr/>
            </p:nvSpPr>
            <p:spPr bwMode="auto">
              <a:xfrm>
                <a:off x="3544" y="3593"/>
                <a:ext cx="38" cy="15"/>
              </a:xfrm>
              <a:custGeom>
                <a:avLst/>
                <a:gdLst>
                  <a:gd name="T0" fmla="*/ 38 w 35"/>
                  <a:gd name="T1" fmla="*/ 9 h 14"/>
                  <a:gd name="T2" fmla="*/ 18 w 35"/>
                  <a:gd name="T3" fmla="*/ 4 h 14"/>
                  <a:gd name="T4" fmla="*/ 12 w 35"/>
                  <a:gd name="T5" fmla="*/ 15 h 14"/>
                  <a:gd name="T6" fmla="*/ 0 w 35"/>
                  <a:gd name="T7" fmla="*/ 0 h 14"/>
                  <a:gd name="T8" fmla="*/ 0 w 3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4"/>
                  <a:gd name="T17" fmla="*/ 35 w 3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4">
                    <a:moveTo>
                      <a:pt x="35" y="8"/>
                    </a:moveTo>
                    <a:lnTo>
                      <a:pt x="17" y="4"/>
                    </a:lnTo>
                    <a:lnTo>
                      <a:pt x="11" y="1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7" name="Freeform 3829"/>
              <p:cNvSpPr>
                <a:spLocks/>
              </p:cNvSpPr>
              <p:nvPr/>
            </p:nvSpPr>
            <p:spPr bwMode="auto">
              <a:xfrm>
                <a:off x="3525" y="3595"/>
                <a:ext cx="5" cy="3"/>
              </a:xfrm>
              <a:custGeom>
                <a:avLst/>
                <a:gdLst>
                  <a:gd name="T0" fmla="*/ 5 w 5"/>
                  <a:gd name="T1" fmla="*/ 1 h 3"/>
                  <a:gd name="T2" fmla="*/ 3 w 5"/>
                  <a:gd name="T3" fmla="*/ 2 h 3"/>
                  <a:gd name="T4" fmla="*/ 2 w 5"/>
                  <a:gd name="T5" fmla="*/ 1 h 3"/>
                  <a:gd name="T6" fmla="*/ 1 w 5"/>
                  <a:gd name="T7" fmla="*/ 0 h 3"/>
                  <a:gd name="T8" fmla="*/ 0 w 5"/>
                  <a:gd name="T9" fmla="*/ 1 h 3"/>
                  <a:gd name="T10" fmla="*/ 0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1"/>
                    </a:moveTo>
                    <a:lnTo>
                      <a:pt x="3" y="2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8" name="Freeform 3830"/>
              <p:cNvSpPr>
                <a:spLocks/>
              </p:cNvSpPr>
              <p:nvPr/>
            </p:nvSpPr>
            <p:spPr bwMode="auto">
              <a:xfrm>
                <a:off x="3481" y="3602"/>
                <a:ext cx="32" cy="12"/>
              </a:xfrm>
              <a:custGeom>
                <a:avLst/>
                <a:gdLst>
                  <a:gd name="T0" fmla="*/ 32 w 29"/>
                  <a:gd name="T1" fmla="*/ 1 h 11"/>
                  <a:gd name="T2" fmla="*/ 32 w 29"/>
                  <a:gd name="T3" fmla="*/ 1 h 11"/>
                  <a:gd name="T4" fmla="*/ 31 w 29"/>
                  <a:gd name="T5" fmla="*/ 0 h 11"/>
                  <a:gd name="T6" fmla="*/ 28 w 29"/>
                  <a:gd name="T7" fmla="*/ 1 h 11"/>
                  <a:gd name="T8" fmla="*/ 25 w 29"/>
                  <a:gd name="T9" fmla="*/ 3 h 11"/>
                  <a:gd name="T10" fmla="*/ 28 w 29"/>
                  <a:gd name="T11" fmla="*/ 5 h 11"/>
                  <a:gd name="T12" fmla="*/ 26 w 29"/>
                  <a:gd name="T13" fmla="*/ 8 h 11"/>
                  <a:gd name="T14" fmla="*/ 26 w 29"/>
                  <a:gd name="T15" fmla="*/ 10 h 11"/>
                  <a:gd name="T16" fmla="*/ 23 w 29"/>
                  <a:gd name="T17" fmla="*/ 9 h 11"/>
                  <a:gd name="T18" fmla="*/ 21 w 29"/>
                  <a:gd name="T19" fmla="*/ 10 h 11"/>
                  <a:gd name="T20" fmla="*/ 21 w 29"/>
                  <a:gd name="T21" fmla="*/ 12 h 11"/>
                  <a:gd name="T22" fmla="*/ 15 w 29"/>
                  <a:gd name="T23" fmla="*/ 12 h 11"/>
                  <a:gd name="T24" fmla="*/ 13 w 29"/>
                  <a:gd name="T25" fmla="*/ 11 h 11"/>
                  <a:gd name="T26" fmla="*/ 12 w 29"/>
                  <a:gd name="T27" fmla="*/ 10 h 11"/>
                  <a:gd name="T28" fmla="*/ 10 w 29"/>
                  <a:gd name="T29" fmla="*/ 10 h 11"/>
                  <a:gd name="T30" fmla="*/ 9 w 29"/>
                  <a:gd name="T31" fmla="*/ 8 h 11"/>
                  <a:gd name="T32" fmla="*/ 7 w 29"/>
                  <a:gd name="T33" fmla="*/ 7 h 11"/>
                  <a:gd name="T34" fmla="*/ 7 w 29"/>
                  <a:gd name="T35" fmla="*/ 3 h 11"/>
                  <a:gd name="T36" fmla="*/ 4 w 29"/>
                  <a:gd name="T37" fmla="*/ 3 h 11"/>
                  <a:gd name="T38" fmla="*/ 3 w 29"/>
                  <a:gd name="T39" fmla="*/ 7 h 11"/>
                  <a:gd name="T40" fmla="*/ 0 w 29"/>
                  <a:gd name="T41" fmla="*/ 7 h 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"/>
                  <a:gd name="T64" fmla="*/ 0 h 11"/>
                  <a:gd name="T65" fmla="*/ 29 w 29"/>
                  <a:gd name="T66" fmla="*/ 11 h 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" h="11">
                    <a:moveTo>
                      <a:pt x="29" y="1"/>
                    </a:moveTo>
                    <a:lnTo>
                      <a:pt x="29" y="1"/>
                    </a:lnTo>
                    <a:lnTo>
                      <a:pt x="28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4" y="7"/>
                    </a:lnTo>
                    <a:lnTo>
                      <a:pt x="24" y="9"/>
                    </a:lnTo>
                    <a:lnTo>
                      <a:pt x="21" y="8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4" y="11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8" y="7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49" name="Freeform 3831"/>
              <p:cNvSpPr>
                <a:spLocks/>
              </p:cNvSpPr>
              <p:nvPr/>
            </p:nvSpPr>
            <p:spPr bwMode="auto">
              <a:xfrm>
                <a:off x="3463" y="3610"/>
                <a:ext cx="6" cy="3"/>
              </a:xfrm>
              <a:custGeom>
                <a:avLst/>
                <a:gdLst>
                  <a:gd name="T0" fmla="*/ 6 w 6"/>
                  <a:gd name="T1" fmla="*/ 2 h 2"/>
                  <a:gd name="T2" fmla="*/ 4 w 6"/>
                  <a:gd name="T3" fmla="*/ 3 h 2"/>
                  <a:gd name="T4" fmla="*/ 0 w 6"/>
                  <a:gd name="T5" fmla="*/ 2 h 2"/>
                  <a:gd name="T6" fmla="*/ 0 w 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"/>
                  <a:gd name="T14" fmla="*/ 6 w 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">
                    <a:moveTo>
                      <a:pt x="6" y="1"/>
                    </a:moveTo>
                    <a:lnTo>
                      <a:pt x="4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0" name="Freeform 3832"/>
              <p:cNvSpPr>
                <a:spLocks/>
              </p:cNvSpPr>
              <p:nvPr/>
            </p:nvSpPr>
            <p:spPr bwMode="auto">
              <a:xfrm>
                <a:off x="3421" y="3607"/>
                <a:ext cx="34" cy="13"/>
              </a:xfrm>
              <a:custGeom>
                <a:avLst/>
                <a:gdLst>
                  <a:gd name="T0" fmla="*/ 34 w 31"/>
                  <a:gd name="T1" fmla="*/ 2 h 12"/>
                  <a:gd name="T2" fmla="*/ 34 w 31"/>
                  <a:gd name="T3" fmla="*/ 2 h 12"/>
                  <a:gd name="T4" fmla="*/ 33 w 31"/>
                  <a:gd name="T5" fmla="*/ 4 h 12"/>
                  <a:gd name="T6" fmla="*/ 32 w 31"/>
                  <a:gd name="T7" fmla="*/ 5 h 12"/>
                  <a:gd name="T8" fmla="*/ 29 w 31"/>
                  <a:gd name="T9" fmla="*/ 5 h 12"/>
                  <a:gd name="T10" fmla="*/ 26 w 31"/>
                  <a:gd name="T11" fmla="*/ 4 h 12"/>
                  <a:gd name="T12" fmla="*/ 25 w 31"/>
                  <a:gd name="T13" fmla="*/ 2 h 12"/>
                  <a:gd name="T14" fmla="*/ 23 w 31"/>
                  <a:gd name="T15" fmla="*/ 0 h 12"/>
                  <a:gd name="T16" fmla="*/ 21 w 31"/>
                  <a:gd name="T17" fmla="*/ 1 h 12"/>
                  <a:gd name="T18" fmla="*/ 20 w 31"/>
                  <a:gd name="T19" fmla="*/ 2 h 12"/>
                  <a:gd name="T20" fmla="*/ 19 w 31"/>
                  <a:gd name="T21" fmla="*/ 5 h 12"/>
                  <a:gd name="T22" fmla="*/ 16 w 31"/>
                  <a:gd name="T23" fmla="*/ 5 h 12"/>
                  <a:gd name="T24" fmla="*/ 15 w 31"/>
                  <a:gd name="T25" fmla="*/ 7 h 12"/>
                  <a:gd name="T26" fmla="*/ 15 w 31"/>
                  <a:gd name="T27" fmla="*/ 11 h 12"/>
                  <a:gd name="T28" fmla="*/ 13 w 31"/>
                  <a:gd name="T29" fmla="*/ 11 h 12"/>
                  <a:gd name="T30" fmla="*/ 11 w 31"/>
                  <a:gd name="T31" fmla="*/ 10 h 12"/>
                  <a:gd name="T32" fmla="*/ 11 w 31"/>
                  <a:gd name="T33" fmla="*/ 8 h 12"/>
                  <a:gd name="T34" fmla="*/ 10 w 31"/>
                  <a:gd name="T35" fmla="*/ 7 h 12"/>
                  <a:gd name="T36" fmla="*/ 8 w 31"/>
                  <a:gd name="T37" fmla="*/ 8 h 12"/>
                  <a:gd name="T38" fmla="*/ 5 w 31"/>
                  <a:gd name="T39" fmla="*/ 10 h 12"/>
                  <a:gd name="T40" fmla="*/ 3 w 31"/>
                  <a:gd name="T41" fmla="*/ 10 h 12"/>
                  <a:gd name="T42" fmla="*/ 0 w 31"/>
                  <a:gd name="T43" fmla="*/ 13 h 12"/>
                  <a:gd name="T44" fmla="*/ 0 w 31"/>
                  <a:gd name="T45" fmla="*/ 13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"/>
                  <a:gd name="T70" fmla="*/ 0 h 12"/>
                  <a:gd name="T71" fmla="*/ 31 w 31"/>
                  <a:gd name="T72" fmla="*/ 12 h 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" h="12">
                    <a:moveTo>
                      <a:pt x="31" y="2"/>
                    </a:moveTo>
                    <a:lnTo>
                      <a:pt x="31" y="2"/>
                    </a:lnTo>
                    <a:lnTo>
                      <a:pt x="30" y="4"/>
                    </a:lnTo>
                    <a:lnTo>
                      <a:pt x="29" y="5"/>
                    </a:lnTo>
                    <a:lnTo>
                      <a:pt x="26" y="5"/>
                    </a:lnTo>
                    <a:lnTo>
                      <a:pt x="24" y="4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2" y="10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9" y="6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1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1" name="Freeform 3833"/>
              <p:cNvSpPr>
                <a:spLocks/>
              </p:cNvSpPr>
              <p:nvPr/>
            </p:nvSpPr>
            <p:spPr bwMode="auto">
              <a:xfrm>
                <a:off x="3401" y="3614"/>
                <a:ext cx="6" cy="2"/>
              </a:xfrm>
              <a:custGeom>
                <a:avLst/>
                <a:gdLst>
                  <a:gd name="T0" fmla="*/ 6 w 6"/>
                  <a:gd name="T1" fmla="*/ 2 h 2"/>
                  <a:gd name="T2" fmla="*/ 5 w 6"/>
                  <a:gd name="T3" fmla="*/ 1 h 2"/>
                  <a:gd name="T4" fmla="*/ 4 w 6"/>
                  <a:gd name="T5" fmla="*/ 0 h 2"/>
                  <a:gd name="T6" fmla="*/ 2 w 6"/>
                  <a:gd name="T7" fmla="*/ 1 h 2"/>
                  <a:gd name="T8" fmla="*/ 0 w 6"/>
                  <a:gd name="T9" fmla="*/ 1 h 2"/>
                  <a:gd name="T10" fmla="*/ 0 w 6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"/>
                  <a:gd name="T20" fmla="*/ 6 w 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">
                    <a:moveTo>
                      <a:pt x="6" y="2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2" name="Freeform 3834"/>
              <p:cNvSpPr>
                <a:spLocks/>
              </p:cNvSpPr>
              <p:nvPr/>
            </p:nvSpPr>
            <p:spPr bwMode="auto">
              <a:xfrm>
                <a:off x="3354" y="3618"/>
                <a:ext cx="34" cy="11"/>
              </a:xfrm>
              <a:custGeom>
                <a:avLst/>
                <a:gdLst>
                  <a:gd name="T0" fmla="*/ 34 w 31"/>
                  <a:gd name="T1" fmla="*/ 2 h 10"/>
                  <a:gd name="T2" fmla="*/ 33 w 31"/>
                  <a:gd name="T3" fmla="*/ 3 h 10"/>
                  <a:gd name="T4" fmla="*/ 32 w 31"/>
                  <a:gd name="T5" fmla="*/ 4 h 10"/>
                  <a:gd name="T6" fmla="*/ 27 w 31"/>
                  <a:gd name="T7" fmla="*/ 3 h 10"/>
                  <a:gd name="T8" fmla="*/ 26 w 31"/>
                  <a:gd name="T9" fmla="*/ 0 h 10"/>
                  <a:gd name="T10" fmla="*/ 23 w 31"/>
                  <a:gd name="T11" fmla="*/ 3 h 10"/>
                  <a:gd name="T12" fmla="*/ 22 w 31"/>
                  <a:gd name="T13" fmla="*/ 2 h 10"/>
                  <a:gd name="T14" fmla="*/ 21 w 31"/>
                  <a:gd name="T15" fmla="*/ 0 h 10"/>
                  <a:gd name="T16" fmla="*/ 19 w 31"/>
                  <a:gd name="T17" fmla="*/ 0 h 10"/>
                  <a:gd name="T18" fmla="*/ 19 w 31"/>
                  <a:gd name="T19" fmla="*/ 3 h 10"/>
                  <a:gd name="T20" fmla="*/ 16 w 31"/>
                  <a:gd name="T21" fmla="*/ 3 h 10"/>
                  <a:gd name="T22" fmla="*/ 15 w 31"/>
                  <a:gd name="T23" fmla="*/ 2 h 10"/>
                  <a:gd name="T24" fmla="*/ 13 w 31"/>
                  <a:gd name="T25" fmla="*/ 2 h 10"/>
                  <a:gd name="T26" fmla="*/ 11 w 31"/>
                  <a:gd name="T27" fmla="*/ 6 h 10"/>
                  <a:gd name="T28" fmla="*/ 10 w 31"/>
                  <a:gd name="T29" fmla="*/ 7 h 10"/>
                  <a:gd name="T30" fmla="*/ 8 w 31"/>
                  <a:gd name="T31" fmla="*/ 6 h 10"/>
                  <a:gd name="T32" fmla="*/ 8 w 31"/>
                  <a:gd name="T33" fmla="*/ 8 h 10"/>
                  <a:gd name="T34" fmla="*/ 5 w 31"/>
                  <a:gd name="T35" fmla="*/ 11 h 10"/>
                  <a:gd name="T36" fmla="*/ 2 w 31"/>
                  <a:gd name="T37" fmla="*/ 9 h 10"/>
                  <a:gd name="T38" fmla="*/ 1 w 31"/>
                  <a:gd name="T39" fmla="*/ 8 h 10"/>
                  <a:gd name="T40" fmla="*/ 0 w 31"/>
                  <a:gd name="T41" fmla="*/ 9 h 10"/>
                  <a:gd name="T42" fmla="*/ 0 w 31"/>
                  <a:gd name="T43" fmla="*/ 9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10"/>
                  <a:gd name="T68" fmla="*/ 31 w 31"/>
                  <a:gd name="T69" fmla="*/ 10 h 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10">
                    <a:moveTo>
                      <a:pt x="31" y="2"/>
                    </a:moveTo>
                    <a:lnTo>
                      <a:pt x="30" y="3"/>
                    </a:lnTo>
                    <a:lnTo>
                      <a:pt x="29" y="4"/>
                    </a:lnTo>
                    <a:lnTo>
                      <a:pt x="25" y="3"/>
                    </a:lnTo>
                    <a:lnTo>
                      <a:pt x="24" y="0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1" y="7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3" name="Freeform 3835"/>
              <p:cNvSpPr>
                <a:spLocks/>
              </p:cNvSpPr>
              <p:nvPr/>
            </p:nvSpPr>
            <p:spPr bwMode="auto">
              <a:xfrm>
                <a:off x="3331" y="3621"/>
                <a:ext cx="6" cy="4"/>
              </a:xfrm>
              <a:custGeom>
                <a:avLst/>
                <a:gdLst>
                  <a:gd name="T0" fmla="*/ 6 w 6"/>
                  <a:gd name="T1" fmla="*/ 4 h 3"/>
                  <a:gd name="T2" fmla="*/ 5 w 6"/>
                  <a:gd name="T3" fmla="*/ 3 h 3"/>
                  <a:gd name="T4" fmla="*/ 3 w 6"/>
                  <a:gd name="T5" fmla="*/ 4 h 3"/>
                  <a:gd name="T6" fmla="*/ 1 w 6"/>
                  <a:gd name="T7" fmla="*/ 1 h 3"/>
                  <a:gd name="T8" fmla="*/ 0 w 6"/>
                  <a:gd name="T9" fmla="*/ 0 h 3"/>
                  <a:gd name="T10" fmla="*/ 0 w 6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5" y="2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4" name="Freeform 3836"/>
              <p:cNvSpPr>
                <a:spLocks/>
              </p:cNvSpPr>
              <p:nvPr/>
            </p:nvSpPr>
            <p:spPr bwMode="auto">
              <a:xfrm>
                <a:off x="3277" y="3610"/>
                <a:ext cx="42" cy="9"/>
              </a:xfrm>
              <a:custGeom>
                <a:avLst/>
                <a:gdLst>
                  <a:gd name="T0" fmla="*/ 42 w 38"/>
                  <a:gd name="T1" fmla="*/ 3 h 8"/>
                  <a:gd name="T2" fmla="*/ 41 w 38"/>
                  <a:gd name="T3" fmla="*/ 6 h 8"/>
                  <a:gd name="T4" fmla="*/ 35 w 38"/>
                  <a:gd name="T5" fmla="*/ 6 h 8"/>
                  <a:gd name="T6" fmla="*/ 33 w 38"/>
                  <a:gd name="T7" fmla="*/ 6 h 8"/>
                  <a:gd name="T8" fmla="*/ 29 w 38"/>
                  <a:gd name="T9" fmla="*/ 5 h 8"/>
                  <a:gd name="T10" fmla="*/ 27 w 38"/>
                  <a:gd name="T11" fmla="*/ 6 h 8"/>
                  <a:gd name="T12" fmla="*/ 21 w 38"/>
                  <a:gd name="T13" fmla="*/ 7 h 8"/>
                  <a:gd name="T14" fmla="*/ 20 w 38"/>
                  <a:gd name="T15" fmla="*/ 3 h 8"/>
                  <a:gd name="T16" fmla="*/ 19 w 38"/>
                  <a:gd name="T17" fmla="*/ 2 h 8"/>
                  <a:gd name="T18" fmla="*/ 17 w 38"/>
                  <a:gd name="T19" fmla="*/ 3 h 8"/>
                  <a:gd name="T20" fmla="*/ 12 w 38"/>
                  <a:gd name="T21" fmla="*/ 0 h 8"/>
                  <a:gd name="T22" fmla="*/ 10 w 38"/>
                  <a:gd name="T23" fmla="*/ 0 h 8"/>
                  <a:gd name="T24" fmla="*/ 10 w 38"/>
                  <a:gd name="T25" fmla="*/ 2 h 8"/>
                  <a:gd name="T26" fmla="*/ 7 w 38"/>
                  <a:gd name="T27" fmla="*/ 3 h 8"/>
                  <a:gd name="T28" fmla="*/ 3 w 38"/>
                  <a:gd name="T29" fmla="*/ 6 h 8"/>
                  <a:gd name="T30" fmla="*/ 2 w 38"/>
                  <a:gd name="T31" fmla="*/ 9 h 8"/>
                  <a:gd name="T32" fmla="*/ 0 w 38"/>
                  <a:gd name="T33" fmla="*/ 8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8"/>
                  <a:gd name="T53" fmla="*/ 38 w 38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8">
                    <a:moveTo>
                      <a:pt x="38" y="3"/>
                    </a:moveTo>
                    <a:lnTo>
                      <a:pt x="37" y="5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19" y="6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5" name="Freeform 3837"/>
              <p:cNvSpPr>
                <a:spLocks/>
              </p:cNvSpPr>
              <p:nvPr/>
            </p:nvSpPr>
            <p:spPr bwMode="auto">
              <a:xfrm>
                <a:off x="3257" y="3606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7 w 7"/>
                  <a:gd name="T3" fmla="*/ 4 h 4"/>
                  <a:gd name="T4" fmla="*/ 0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7" y="4"/>
                    </a:move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6" name="Freeform 3838"/>
              <p:cNvSpPr>
                <a:spLocks/>
              </p:cNvSpPr>
              <p:nvPr/>
            </p:nvSpPr>
            <p:spPr bwMode="auto">
              <a:xfrm>
                <a:off x="3209" y="3591"/>
                <a:ext cx="37" cy="11"/>
              </a:xfrm>
              <a:custGeom>
                <a:avLst/>
                <a:gdLst>
                  <a:gd name="T0" fmla="*/ 37 w 34"/>
                  <a:gd name="T1" fmla="*/ 6 h 10"/>
                  <a:gd name="T2" fmla="*/ 37 w 34"/>
                  <a:gd name="T3" fmla="*/ 6 h 10"/>
                  <a:gd name="T4" fmla="*/ 37 w 34"/>
                  <a:gd name="T5" fmla="*/ 3 h 10"/>
                  <a:gd name="T6" fmla="*/ 35 w 34"/>
                  <a:gd name="T7" fmla="*/ 2 h 10"/>
                  <a:gd name="T8" fmla="*/ 33 w 34"/>
                  <a:gd name="T9" fmla="*/ 3 h 10"/>
                  <a:gd name="T10" fmla="*/ 32 w 34"/>
                  <a:gd name="T11" fmla="*/ 4 h 10"/>
                  <a:gd name="T12" fmla="*/ 32 w 34"/>
                  <a:gd name="T13" fmla="*/ 2 h 10"/>
                  <a:gd name="T14" fmla="*/ 30 w 34"/>
                  <a:gd name="T15" fmla="*/ 1 h 10"/>
                  <a:gd name="T16" fmla="*/ 29 w 34"/>
                  <a:gd name="T17" fmla="*/ 0 h 10"/>
                  <a:gd name="T18" fmla="*/ 28 w 34"/>
                  <a:gd name="T19" fmla="*/ 1 h 10"/>
                  <a:gd name="T20" fmla="*/ 26 w 34"/>
                  <a:gd name="T21" fmla="*/ 0 h 10"/>
                  <a:gd name="T22" fmla="*/ 19 w 34"/>
                  <a:gd name="T23" fmla="*/ 7 h 10"/>
                  <a:gd name="T24" fmla="*/ 14 w 34"/>
                  <a:gd name="T25" fmla="*/ 9 h 10"/>
                  <a:gd name="T26" fmla="*/ 12 w 34"/>
                  <a:gd name="T27" fmla="*/ 10 h 10"/>
                  <a:gd name="T28" fmla="*/ 9 w 34"/>
                  <a:gd name="T29" fmla="*/ 11 h 10"/>
                  <a:gd name="T30" fmla="*/ 7 w 34"/>
                  <a:gd name="T31" fmla="*/ 10 h 10"/>
                  <a:gd name="T32" fmla="*/ 5 w 34"/>
                  <a:gd name="T33" fmla="*/ 8 h 10"/>
                  <a:gd name="T34" fmla="*/ 4 w 34"/>
                  <a:gd name="T35" fmla="*/ 7 h 10"/>
                  <a:gd name="T36" fmla="*/ 3 w 34"/>
                  <a:gd name="T37" fmla="*/ 9 h 10"/>
                  <a:gd name="T38" fmla="*/ 2 w 34"/>
                  <a:gd name="T39" fmla="*/ 10 h 10"/>
                  <a:gd name="T40" fmla="*/ 1 w 34"/>
                  <a:gd name="T41" fmla="*/ 9 h 10"/>
                  <a:gd name="T42" fmla="*/ 0 w 34"/>
                  <a:gd name="T43" fmla="*/ 9 h 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"/>
                  <a:gd name="T67" fmla="*/ 0 h 10"/>
                  <a:gd name="T68" fmla="*/ 34 w 34"/>
                  <a:gd name="T69" fmla="*/ 10 h 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" h="10">
                    <a:moveTo>
                      <a:pt x="34" y="5"/>
                    </a:moveTo>
                    <a:lnTo>
                      <a:pt x="34" y="5"/>
                    </a:lnTo>
                    <a:lnTo>
                      <a:pt x="34" y="3"/>
                    </a:lnTo>
                    <a:lnTo>
                      <a:pt x="32" y="2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17" y="6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8" y="10"/>
                    </a:lnTo>
                    <a:lnTo>
                      <a:pt x="6" y="9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7" name="Freeform 3839"/>
              <p:cNvSpPr>
                <a:spLocks/>
              </p:cNvSpPr>
              <p:nvPr/>
            </p:nvSpPr>
            <p:spPr bwMode="auto">
              <a:xfrm>
                <a:off x="3189" y="3595"/>
                <a:ext cx="8" cy="2"/>
              </a:xfrm>
              <a:custGeom>
                <a:avLst/>
                <a:gdLst>
                  <a:gd name="T0" fmla="*/ 8 w 7"/>
                  <a:gd name="T1" fmla="*/ 2 h 2"/>
                  <a:gd name="T2" fmla="*/ 8 w 7"/>
                  <a:gd name="T3" fmla="*/ 2 h 2"/>
                  <a:gd name="T4" fmla="*/ 7 w 7"/>
                  <a:gd name="T5" fmla="*/ 1 h 2"/>
                  <a:gd name="T6" fmla="*/ 3 w 7"/>
                  <a:gd name="T7" fmla="*/ 2 h 2"/>
                  <a:gd name="T8" fmla="*/ 1 w 7"/>
                  <a:gd name="T9" fmla="*/ 1 h 2"/>
                  <a:gd name="T10" fmla="*/ 0 w 7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"/>
                  <a:gd name="T20" fmla="*/ 7 w 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">
                    <a:moveTo>
                      <a:pt x="7" y="2"/>
                    </a:moveTo>
                    <a:lnTo>
                      <a:pt x="7" y="2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8" name="Freeform 3840"/>
              <p:cNvSpPr>
                <a:spLocks/>
              </p:cNvSpPr>
              <p:nvPr/>
            </p:nvSpPr>
            <p:spPr bwMode="auto">
              <a:xfrm>
                <a:off x="3142" y="3591"/>
                <a:ext cx="36" cy="11"/>
              </a:xfrm>
              <a:custGeom>
                <a:avLst/>
                <a:gdLst>
                  <a:gd name="T0" fmla="*/ 36 w 33"/>
                  <a:gd name="T1" fmla="*/ 3 h 10"/>
                  <a:gd name="T2" fmla="*/ 35 w 33"/>
                  <a:gd name="T3" fmla="*/ 4 h 10"/>
                  <a:gd name="T4" fmla="*/ 33 w 33"/>
                  <a:gd name="T5" fmla="*/ 4 h 10"/>
                  <a:gd name="T6" fmla="*/ 32 w 33"/>
                  <a:gd name="T7" fmla="*/ 0 h 10"/>
                  <a:gd name="T8" fmla="*/ 29 w 33"/>
                  <a:gd name="T9" fmla="*/ 0 h 10"/>
                  <a:gd name="T10" fmla="*/ 28 w 33"/>
                  <a:gd name="T11" fmla="*/ 1 h 10"/>
                  <a:gd name="T12" fmla="*/ 26 w 33"/>
                  <a:gd name="T13" fmla="*/ 2 h 10"/>
                  <a:gd name="T14" fmla="*/ 25 w 33"/>
                  <a:gd name="T15" fmla="*/ 3 h 10"/>
                  <a:gd name="T16" fmla="*/ 24 w 33"/>
                  <a:gd name="T17" fmla="*/ 2 h 10"/>
                  <a:gd name="T18" fmla="*/ 22 w 33"/>
                  <a:gd name="T19" fmla="*/ 2 h 10"/>
                  <a:gd name="T20" fmla="*/ 22 w 33"/>
                  <a:gd name="T21" fmla="*/ 4 h 10"/>
                  <a:gd name="T22" fmla="*/ 21 w 33"/>
                  <a:gd name="T23" fmla="*/ 6 h 10"/>
                  <a:gd name="T24" fmla="*/ 20 w 33"/>
                  <a:gd name="T25" fmla="*/ 7 h 10"/>
                  <a:gd name="T26" fmla="*/ 20 w 33"/>
                  <a:gd name="T27" fmla="*/ 9 h 10"/>
                  <a:gd name="T28" fmla="*/ 19 w 33"/>
                  <a:gd name="T29" fmla="*/ 10 h 10"/>
                  <a:gd name="T30" fmla="*/ 17 w 33"/>
                  <a:gd name="T31" fmla="*/ 11 h 10"/>
                  <a:gd name="T32" fmla="*/ 16 w 33"/>
                  <a:gd name="T33" fmla="*/ 10 h 10"/>
                  <a:gd name="T34" fmla="*/ 15 w 33"/>
                  <a:gd name="T35" fmla="*/ 9 h 10"/>
                  <a:gd name="T36" fmla="*/ 14 w 33"/>
                  <a:gd name="T37" fmla="*/ 8 h 10"/>
                  <a:gd name="T38" fmla="*/ 11 w 33"/>
                  <a:gd name="T39" fmla="*/ 9 h 10"/>
                  <a:gd name="T40" fmla="*/ 10 w 33"/>
                  <a:gd name="T41" fmla="*/ 7 h 10"/>
                  <a:gd name="T42" fmla="*/ 9 w 33"/>
                  <a:gd name="T43" fmla="*/ 6 h 10"/>
                  <a:gd name="T44" fmla="*/ 8 w 33"/>
                  <a:gd name="T45" fmla="*/ 4 h 10"/>
                  <a:gd name="T46" fmla="*/ 7 w 33"/>
                  <a:gd name="T47" fmla="*/ 3 h 10"/>
                  <a:gd name="T48" fmla="*/ 5 w 33"/>
                  <a:gd name="T49" fmla="*/ 2 h 10"/>
                  <a:gd name="T50" fmla="*/ 3 w 33"/>
                  <a:gd name="T51" fmla="*/ 2 h 10"/>
                  <a:gd name="T52" fmla="*/ 0 w 33"/>
                  <a:gd name="T53" fmla="*/ 1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"/>
                  <a:gd name="T82" fmla="*/ 0 h 10"/>
                  <a:gd name="T83" fmla="*/ 33 w 33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" h="10">
                    <a:moveTo>
                      <a:pt x="33" y="3"/>
                    </a:moveTo>
                    <a:lnTo>
                      <a:pt x="32" y="4"/>
                    </a:lnTo>
                    <a:lnTo>
                      <a:pt x="30" y="4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6" y="1"/>
                    </a:lnTo>
                    <a:lnTo>
                      <a:pt x="24" y="2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9" y="6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59" name="Freeform 3841"/>
              <p:cNvSpPr>
                <a:spLocks/>
              </p:cNvSpPr>
              <p:nvPr/>
            </p:nvSpPr>
            <p:spPr bwMode="auto">
              <a:xfrm>
                <a:off x="3125" y="3590"/>
                <a:ext cx="7" cy="1"/>
              </a:xfrm>
              <a:custGeom>
                <a:avLst/>
                <a:gdLst>
                  <a:gd name="T0" fmla="*/ 7 w 7"/>
                  <a:gd name="T1" fmla="*/ 1 h 1"/>
                  <a:gd name="T2" fmla="*/ 7 w 7"/>
                  <a:gd name="T3" fmla="*/ 1 h 1"/>
                  <a:gd name="T4" fmla="*/ 5 w 7"/>
                  <a:gd name="T5" fmla="*/ 1 h 1"/>
                  <a:gd name="T6" fmla="*/ 4 w 7"/>
                  <a:gd name="T7" fmla="*/ 0 h 1"/>
                  <a:gd name="T8" fmla="*/ 0 w 7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7" y="1"/>
                    </a:moveTo>
                    <a:lnTo>
                      <a:pt x="7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0" name="Freeform 3842"/>
              <p:cNvSpPr>
                <a:spLocks/>
              </p:cNvSpPr>
              <p:nvPr/>
            </p:nvSpPr>
            <p:spPr bwMode="auto">
              <a:xfrm>
                <a:off x="3071" y="3575"/>
                <a:ext cx="42" cy="13"/>
              </a:xfrm>
              <a:custGeom>
                <a:avLst/>
                <a:gdLst>
                  <a:gd name="T0" fmla="*/ 42 w 38"/>
                  <a:gd name="T1" fmla="*/ 11 h 12"/>
                  <a:gd name="T2" fmla="*/ 42 w 38"/>
                  <a:gd name="T3" fmla="*/ 11 h 12"/>
                  <a:gd name="T4" fmla="*/ 41 w 38"/>
                  <a:gd name="T5" fmla="*/ 12 h 12"/>
                  <a:gd name="T6" fmla="*/ 39 w 38"/>
                  <a:gd name="T7" fmla="*/ 13 h 12"/>
                  <a:gd name="T8" fmla="*/ 34 w 38"/>
                  <a:gd name="T9" fmla="*/ 13 h 12"/>
                  <a:gd name="T10" fmla="*/ 32 w 38"/>
                  <a:gd name="T11" fmla="*/ 13 h 12"/>
                  <a:gd name="T12" fmla="*/ 30 w 38"/>
                  <a:gd name="T13" fmla="*/ 13 h 12"/>
                  <a:gd name="T14" fmla="*/ 27 w 38"/>
                  <a:gd name="T15" fmla="*/ 12 h 12"/>
                  <a:gd name="T16" fmla="*/ 24 w 38"/>
                  <a:gd name="T17" fmla="*/ 11 h 12"/>
                  <a:gd name="T18" fmla="*/ 21 w 38"/>
                  <a:gd name="T19" fmla="*/ 8 h 12"/>
                  <a:gd name="T20" fmla="*/ 19 w 38"/>
                  <a:gd name="T21" fmla="*/ 5 h 12"/>
                  <a:gd name="T22" fmla="*/ 17 w 38"/>
                  <a:gd name="T23" fmla="*/ 3 h 12"/>
                  <a:gd name="T24" fmla="*/ 15 w 38"/>
                  <a:gd name="T25" fmla="*/ 2 h 12"/>
                  <a:gd name="T26" fmla="*/ 13 w 38"/>
                  <a:gd name="T27" fmla="*/ 3 h 12"/>
                  <a:gd name="T28" fmla="*/ 12 w 38"/>
                  <a:gd name="T29" fmla="*/ 2 h 12"/>
                  <a:gd name="T30" fmla="*/ 10 w 38"/>
                  <a:gd name="T31" fmla="*/ 0 h 12"/>
                  <a:gd name="T32" fmla="*/ 9 w 38"/>
                  <a:gd name="T33" fmla="*/ 2 h 12"/>
                  <a:gd name="T34" fmla="*/ 8 w 38"/>
                  <a:gd name="T35" fmla="*/ 4 h 12"/>
                  <a:gd name="T36" fmla="*/ 6 w 38"/>
                  <a:gd name="T37" fmla="*/ 2 h 12"/>
                  <a:gd name="T38" fmla="*/ 3 w 38"/>
                  <a:gd name="T39" fmla="*/ 4 h 12"/>
                  <a:gd name="T40" fmla="*/ 1 w 38"/>
                  <a:gd name="T41" fmla="*/ 4 h 12"/>
                  <a:gd name="T42" fmla="*/ 0 w 38"/>
                  <a:gd name="T43" fmla="*/ 4 h 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"/>
                  <a:gd name="T67" fmla="*/ 0 h 12"/>
                  <a:gd name="T68" fmla="*/ 38 w 38"/>
                  <a:gd name="T69" fmla="*/ 12 h 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" h="12">
                    <a:moveTo>
                      <a:pt x="38" y="10"/>
                    </a:moveTo>
                    <a:lnTo>
                      <a:pt x="38" y="10"/>
                    </a:lnTo>
                    <a:lnTo>
                      <a:pt x="37" y="11"/>
                    </a:lnTo>
                    <a:lnTo>
                      <a:pt x="35" y="12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4" y="11"/>
                    </a:lnTo>
                    <a:lnTo>
                      <a:pt x="22" y="10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1" name="Freeform 3843"/>
              <p:cNvSpPr>
                <a:spLocks/>
              </p:cNvSpPr>
              <p:nvPr/>
            </p:nvSpPr>
            <p:spPr bwMode="auto">
              <a:xfrm>
                <a:off x="3054" y="3572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1 h 3"/>
                  <a:gd name="T4" fmla="*/ 2 w 3"/>
                  <a:gd name="T5" fmla="*/ 2 h 3"/>
                  <a:gd name="T6" fmla="*/ 1 w 3"/>
                  <a:gd name="T7" fmla="*/ 3 h 3"/>
                  <a:gd name="T8" fmla="*/ 0 w 3"/>
                  <a:gd name="T9" fmla="*/ 2 h 3"/>
                  <a:gd name="T10" fmla="*/ 1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3" y="3"/>
                    </a:move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2" name="Freeform 3844"/>
              <p:cNvSpPr>
                <a:spLocks/>
              </p:cNvSpPr>
              <p:nvPr/>
            </p:nvSpPr>
            <p:spPr bwMode="auto">
              <a:xfrm>
                <a:off x="3009" y="3538"/>
                <a:ext cx="39" cy="24"/>
              </a:xfrm>
              <a:custGeom>
                <a:avLst/>
                <a:gdLst>
                  <a:gd name="T0" fmla="*/ 39 w 36"/>
                  <a:gd name="T1" fmla="*/ 24 h 22"/>
                  <a:gd name="T2" fmla="*/ 38 w 36"/>
                  <a:gd name="T3" fmla="*/ 22 h 22"/>
                  <a:gd name="T4" fmla="*/ 37 w 36"/>
                  <a:gd name="T5" fmla="*/ 20 h 22"/>
                  <a:gd name="T6" fmla="*/ 34 w 36"/>
                  <a:gd name="T7" fmla="*/ 17 h 22"/>
                  <a:gd name="T8" fmla="*/ 32 w 36"/>
                  <a:gd name="T9" fmla="*/ 16 h 22"/>
                  <a:gd name="T10" fmla="*/ 31 w 36"/>
                  <a:gd name="T11" fmla="*/ 14 h 22"/>
                  <a:gd name="T12" fmla="*/ 30 w 36"/>
                  <a:gd name="T13" fmla="*/ 13 h 22"/>
                  <a:gd name="T14" fmla="*/ 28 w 36"/>
                  <a:gd name="T15" fmla="*/ 12 h 22"/>
                  <a:gd name="T16" fmla="*/ 26 w 36"/>
                  <a:gd name="T17" fmla="*/ 9 h 22"/>
                  <a:gd name="T18" fmla="*/ 26 w 36"/>
                  <a:gd name="T19" fmla="*/ 7 h 22"/>
                  <a:gd name="T20" fmla="*/ 25 w 36"/>
                  <a:gd name="T21" fmla="*/ 5 h 22"/>
                  <a:gd name="T22" fmla="*/ 23 w 36"/>
                  <a:gd name="T23" fmla="*/ 4 h 22"/>
                  <a:gd name="T24" fmla="*/ 22 w 36"/>
                  <a:gd name="T25" fmla="*/ 3 h 22"/>
                  <a:gd name="T26" fmla="*/ 20 w 36"/>
                  <a:gd name="T27" fmla="*/ 3 h 22"/>
                  <a:gd name="T28" fmla="*/ 17 w 36"/>
                  <a:gd name="T29" fmla="*/ 2 h 22"/>
                  <a:gd name="T30" fmla="*/ 16 w 36"/>
                  <a:gd name="T31" fmla="*/ 1 h 22"/>
                  <a:gd name="T32" fmla="*/ 14 w 36"/>
                  <a:gd name="T33" fmla="*/ 2 h 22"/>
                  <a:gd name="T34" fmla="*/ 12 w 36"/>
                  <a:gd name="T35" fmla="*/ 2 h 22"/>
                  <a:gd name="T36" fmla="*/ 3 w 36"/>
                  <a:gd name="T37" fmla="*/ 2 h 22"/>
                  <a:gd name="T38" fmla="*/ 1 w 36"/>
                  <a:gd name="T39" fmla="*/ 1 h 22"/>
                  <a:gd name="T40" fmla="*/ 0 w 36"/>
                  <a:gd name="T41" fmla="*/ 0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22"/>
                  <a:gd name="T65" fmla="*/ 36 w 36"/>
                  <a:gd name="T66" fmla="*/ 22 h 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22">
                    <a:moveTo>
                      <a:pt x="36" y="22"/>
                    </a:moveTo>
                    <a:lnTo>
                      <a:pt x="35" y="20"/>
                    </a:lnTo>
                    <a:lnTo>
                      <a:pt x="34" y="18"/>
                    </a:lnTo>
                    <a:lnTo>
                      <a:pt x="31" y="16"/>
                    </a:lnTo>
                    <a:lnTo>
                      <a:pt x="30" y="15"/>
                    </a:lnTo>
                    <a:lnTo>
                      <a:pt x="29" y="13"/>
                    </a:lnTo>
                    <a:lnTo>
                      <a:pt x="28" y="12"/>
                    </a:lnTo>
                    <a:lnTo>
                      <a:pt x="26" y="11"/>
                    </a:lnTo>
                    <a:lnTo>
                      <a:pt x="24" y="8"/>
                    </a:lnTo>
                    <a:lnTo>
                      <a:pt x="24" y="6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3" name="Freeform 3845"/>
              <p:cNvSpPr>
                <a:spLocks/>
              </p:cNvSpPr>
              <p:nvPr/>
            </p:nvSpPr>
            <p:spPr bwMode="auto">
              <a:xfrm>
                <a:off x="2985" y="3530"/>
                <a:ext cx="8" cy="4"/>
              </a:xfrm>
              <a:custGeom>
                <a:avLst/>
                <a:gdLst>
                  <a:gd name="T0" fmla="*/ 8 w 7"/>
                  <a:gd name="T1" fmla="*/ 4 h 3"/>
                  <a:gd name="T2" fmla="*/ 7 w 7"/>
                  <a:gd name="T3" fmla="*/ 4 h 3"/>
                  <a:gd name="T4" fmla="*/ 6 w 7"/>
                  <a:gd name="T5" fmla="*/ 3 h 3"/>
                  <a:gd name="T6" fmla="*/ 2 w 7"/>
                  <a:gd name="T7" fmla="*/ 1 h 3"/>
                  <a:gd name="T8" fmla="*/ 0 w 7"/>
                  <a:gd name="T9" fmla="*/ 0 h 3"/>
                  <a:gd name="T10" fmla="*/ 0 w 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3"/>
                  <a:gd name="T20" fmla="*/ 7 w 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3">
                    <a:moveTo>
                      <a:pt x="7" y="3"/>
                    </a:moveTo>
                    <a:lnTo>
                      <a:pt x="6" y="3"/>
                    </a:lnTo>
                    <a:lnTo>
                      <a:pt x="5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4" name="Freeform 3846"/>
              <p:cNvSpPr>
                <a:spLocks/>
              </p:cNvSpPr>
              <p:nvPr/>
            </p:nvSpPr>
            <p:spPr bwMode="auto">
              <a:xfrm>
                <a:off x="2930" y="3544"/>
                <a:ext cx="45" cy="17"/>
              </a:xfrm>
              <a:custGeom>
                <a:avLst/>
                <a:gdLst>
                  <a:gd name="T0" fmla="*/ 45 w 41"/>
                  <a:gd name="T1" fmla="*/ 0 h 16"/>
                  <a:gd name="T2" fmla="*/ 44 w 41"/>
                  <a:gd name="T3" fmla="*/ 1 h 16"/>
                  <a:gd name="T4" fmla="*/ 41 w 41"/>
                  <a:gd name="T5" fmla="*/ 4 h 16"/>
                  <a:gd name="T6" fmla="*/ 40 w 41"/>
                  <a:gd name="T7" fmla="*/ 5 h 16"/>
                  <a:gd name="T8" fmla="*/ 38 w 41"/>
                  <a:gd name="T9" fmla="*/ 6 h 16"/>
                  <a:gd name="T10" fmla="*/ 36 w 41"/>
                  <a:gd name="T11" fmla="*/ 7 h 16"/>
                  <a:gd name="T12" fmla="*/ 34 w 41"/>
                  <a:gd name="T13" fmla="*/ 11 h 16"/>
                  <a:gd name="T14" fmla="*/ 31 w 41"/>
                  <a:gd name="T15" fmla="*/ 12 h 16"/>
                  <a:gd name="T16" fmla="*/ 29 w 41"/>
                  <a:gd name="T17" fmla="*/ 14 h 16"/>
                  <a:gd name="T18" fmla="*/ 26 w 41"/>
                  <a:gd name="T19" fmla="*/ 16 h 16"/>
                  <a:gd name="T20" fmla="*/ 21 w 41"/>
                  <a:gd name="T21" fmla="*/ 16 h 16"/>
                  <a:gd name="T22" fmla="*/ 19 w 41"/>
                  <a:gd name="T23" fmla="*/ 17 h 16"/>
                  <a:gd name="T24" fmla="*/ 16 w 41"/>
                  <a:gd name="T25" fmla="*/ 16 h 16"/>
                  <a:gd name="T26" fmla="*/ 11 w 41"/>
                  <a:gd name="T27" fmla="*/ 14 h 16"/>
                  <a:gd name="T28" fmla="*/ 8 w 41"/>
                  <a:gd name="T29" fmla="*/ 13 h 16"/>
                  <a:gd name="T30" fmla="*/ 4 w 41"/>
                  <a:gd name="T31" fmla="*/ 13 h 16"/>
                  <a:gd name="T32" fmla="*/ 0 w 41"/>
                  <a:gd name="T33" fmla="*/ 13 h 16"/>
                  <a:gd name="T34" fmla="*/ 0 w 41"/>
                  <a:gd name="T35" fmla="*/ 13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1"/>
                  <a:gd name="T55" fmla="*/ 0 h 16"/>
                  <a:gd name="T56" fmla="*/ 41 w 41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1" h="16">
                    <a:moveTo>
                      <a:pt x="41" y="0"/>
                    </a:moveTo>
                    <a:lnTo>
                      <a:pt x="40" y="1"/>
                    </a:lnTo>
                    <a:lnTo>
                      <a:pt x="37" y="4"/>
                    </a:lnTo>
                    <a:lnTo>
                      <a:pt x="36" y="5"/>
                    </a:lnTo>
                    <a:lnTo>
                      <a:pt x="35" y="6"/>
                    </a:lnTo>
                    <a:lnTo>
                      <a:pt x="33" y="7"/>
                    </a:lnTo>
                    <a:lnTo>
                      <a:pt x="31" y="10"/>
                    </a:lnTo>
                    <a:lnTo>
                      <a:pt x="28" y="11"/>
                    </a:lnTo>
                    <a:lnTo>
                      <a:pt x="26" y="13"/>
                    </a:lnTo>
                    <a:lnTo>
                      <a:pt x="24" y="15"/>
                    </a:lnTo>
                    <a:lnTo>
                      <a:pt x="19" y="15"/>
                    </a:lnTo>
                    <a:lnTo>
                      <a:pt x="17" y="16"/>
                    </a:lnTo>
                    <a:lnTo>
                      <a:pt x="15" y="15"/>
                    </a:lnTo>
                    <a:lnTo>
                      <a:pt x="10" y="13"/>
                    </a:lnTo>
                    <a:lnTo>
                      <a:pt x="7" y="12"/>
                    </a:lnTo>
                    <a:lnTo>
                      <a:pt x="4" y="12"/>
                    </a:lnTo>
                    <a:lnTo>
                      <a:pt x="0" y="1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65" name="Line 3847"/>
              <p:cNvCxnSpPr>
                <a:cxnSpLocks noChangeShapeType="1"/>
              </p:cNvCxnSpPr>
              <p:nvPr/>
            </p:nvCxnSpPr>
            <p:spPr bwMode="auto">
              <a:xfrm flipH="1">
                <a:off x="2911" y="3560"/>
                <a:ext cx="2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66" name="Freeform 3848"/>
              <p:cNvSpPr>
                <a:spLocks/>
              </p:cNvSpPr>
              <p:nvPr/>
            </p:nvSpPr>
            <p:spPr bwMode="auto">
              <a:xfrm>
                <a:off x="3526" y="7311"/>
                <a:ext cx="31" cy="21"/>
              </a:xfrm>
              <a:custGeom>
                <a:avLst/>
                <a:gdLst>
                  <a:gd name="T0" fmla="*/ 24 w 28"/>
                  <a:gd name="T1" fmla="*/ 21 h 20"/>
                  <a:gd name="T2" fmla="*/ 25 w 28"/>
                  <a:gd name="T3" fmla="*/ 11 h 20"/>
                  <a:gd name="T4" fmla="*/ 31 w 28"/>
                  <a:gd name="T5" fmla="*/ 4 h 20"/>
                  <a:gd name="T6" fmla="*/ 25 w 28"/>
                  <a:gd name="T7" fmla="*/ 1 h 20"/>
                  <a:gd name="T8" fmla="*/ 22 w 28"/>
                  <a:gd name="T9" fmla="*/ 0 h 20"/>
                  <a:gd name="T10" fmla="*/ 19 w 28"/>
                  <a:gd name="T11" fmla="*/ 1 h 20"/>
                  <a:gd name="T12" fmla="*/ 10 w 28"/>
                  <a:gd name="T13" fmla="*/ 4 h 20"/>
                  <a:gd name="T14" fmla="*/ 0 w 28"/>
                  <a:gd name="T15" fmla="*/ 4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20"/>
                  <a:gd name="T26" fmla="*/ 28 w 28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20">
                    <a:moveTo>
                      <a:pt x="22" y="20"/>
                    </a:moveTo>
                    <a:lnTo>
                      <a:pt x="23" y="10"/>
                    </a:lnTo>
                    <a:lnTo>
                      <a:pt x="28" y="4"/>
                    </a:lnTo>
                    <a:lnTo>
                      <a:pt x="23" y="1"/>
                    </a:lnTo>
                    <a:lnTo>
                      <a:pt x="20" y="0"/>
                    </a:lnTo>
                    <a:lnTo>
                      <a:pt x="17" y="1"/>
                    </a:lnTo>
                    <a:lnTo>
                      <a:pt x="9" y="4"/>
                    </a:lnTo>
                    <a:lnTo>
                      <a:pt x="0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7" name="Freeform 3849"/>
              <p:cNvSpPr>
                <a:spLocks/>
              </p:cNvSpPr>
              <p:nvPr/>
            </p:nvSpPr>
            <p:spPr bwMode="auto">
              <a:xfrm>
                <a:off x="3501" y="7322"/>
                <a:ext cx="9" cy="3"/>
              </a:xfrm>
              <a:custGeom>
                <a:avLst/>
                <a:gdLst>
                  <a:gd name="T0" fmla="*/ 9 w 8"/>
                  <a:gd name="T1" fmla="*/ 0 h 3"/>
                  <a:gd name="T2" fmla="*/ 8 w 8"/>
                  <a:gd name="T3" fmla="*/ 1 h 3"/>
                  <a:gd name="T4" fmla="*/ 0 w 8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"/>
                  <a:gd name="T11" fmla="*/ 8 w 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">
                    <a:moveTo>
                      <a:pt x="8" y="0"/>
                    </a:moveTo>
                    <a:lnTo>
                      <a:pt x="7" y="1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68" name="Freeform 3850"/>
              <p:cNvSpPr>
                <a:spLocks/>
              </p:cNvSpPr>
              <p:nvPr/>
            </p:nvSpPr>
            <p:spPr bwMode="auto">
              <a:xfrm>
                <a:off x="3437" y="7320"/>
                <a:ext cx="48" cy="10"/>
              </a:xfrm>
              <a:custGeom>
                <a:avLst/>
                <a:gdLst>
                  <a:gd name="T0" fmla="*/ 48 w 44"/>
                  <a:gd name="T1" fmla="*/ 9 h 9"/>
                  <a:gd name="T2" fmla="*/ 40 w 44"/>
                  <a:gd name="T3" fmla="*/ 10 h 9"/>
                  <a:gd name="T4" fmla="*/ 32 w 44"/>
                  <a:gd name="T5" fmla="*/ 2 h 9"/>
                  <a:gd name="T6" fmla="*/ 26 w 44"/>
                  <a:gd name="T7" fmla="*/ 0 h 9"/>
                  <a:gd name="T8" fmla="*/ 0 w 44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9"/>
                  <a:gd name="T17" fmla="*/ 44 w 44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9">
                    <a:moveTo>
                      <a:pt x="44" y="8"/>
                    </a:moveTo>
                    <a:lnTo>
                      <a:pt x="37" y="9"/>
                    </a:lnTo>
                    <a:lnTo>
                      <a:pt x="29" y="2"/>
                    </a:lnTo>
                    <a:lnTo>
                      <a:pt x="24" y="0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69" name="Line 3851"/>
              <p:cNvCxnSpPr>
                <a:cxnSpLocks noChangeShapeType="1"/>
              </p:cNvCxnSpPr>
              <p:nvPr/>
            </p:nvCxnSpPr>
            <p:spPr bwMode="auto">
              <a:xfrm flipH="1">
                <a:off x="3412" y="7331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770" name="Freeform 3852"/>
              <p:cNvSpPr>
                <a:spLocks/>
              </p:cNvSpPr>
              <p:nvPr/>
            </p:nvSpPr>
            <p:spPr bwMode="auto">
              <a:xfrm>
                <a:off x="3358" y="7335"/>
                <a:ext cx="36" cy="25"/>
              </a:xfrm>
              <a:custGeom>
                <a:avLst/>
                <a:gdLst>
                  <a:gd name="T0" fmla="*/ 36 w 33"/>
                  <a:gd name="T1" fmla="*/ 0 h 23"/>
                  <a:gd name="T2" fmla="*/ 35 w 33"/>
                  <a:gd name="T3" fmla="*/ 9 h 23"/>
                  <a:gd name="T4" fmla="*/ 25 w 33"/>
                  <a:gd name="T5" fmla="*/ 14 h 23"/>
                  <a:gd name="T6" fmla="*/ 19 w 33"/>
                  <a:gd name="T7" fmla="*/ 25 h 23"/>
                  <a:gd name="T8" fmla="*/ 10 w 33"/>
                  <a:gd name="T9" fmla="*/ 21 h 23"/>
                  <a:gd name="T10" fmla="*/ 0 w 33"/>
                  <a:gd name="T11" fmla="*/ 2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23"/>
                  <a:gd name="T20" fmla="*/ 33 w 3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23">
                    <a:moveTo>
                      <a:pt x="33" y="0"/>
                    </a:moveTo>
                    <a:lnTo>
                      <a:pt x="32" y="8"/>
                    </a:lnTo>
                    <a:lnTo>
                      <a:pt x="23" y="13"/>
                    </a:lnTo>
                    <a:lnTo>
                      <a:pt x="17" y="23"/>
                    </a:lnTo>
                    <a:lnTo>
                      <a:pt x="9" y="19"/>
                    </a:lnTo>
                    <a:lnTo>
                      <a:pt x="0" y="1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1" name="Freeform 3853"/>
              <p:cNvSpPr>
                <a:spLocks/>
              </p:cNvSpPr>
              <p:nvPr/>
            </p:nvSpPr>
            <p:spPr bwMode="auto">
              <a:xfrm>
                <a:off x="3334" y="7351"/>
                <a:ext cx="7" cy="4"/>
              </a:xfrm>
              <a:custGeom>
                <a:avLst/>
                <a:gdLst>
                  <a:gd name="T0" fmla="*/ 7 w 6"/>
                  <a:gd name="T1" fmla="*/ 4 h 4"/>
                  <a:gd name="T2" fmla="*/ 2 w 6"/>
                  <a:gd name="T3" fmla="*/ 4 h 4"/>
                  <a:gd name="T4" fmla="*/ 1 w 6"/>
                  <a:gd name="T5" fmla="*/ 1 h 4"/>
                  <a:gd name="T6" fmla="*/ 0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4"/>
                  <a:gd name="T14" fmla="*/ 6 w 6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4">
                    <a:moveTo>
                      <a:pt x="6" y="4"/>
                    </a:moveTo>
                    <a:lnTo>
                      <a:pt x="2" y="4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2" name="Freeform 3854"/>
              <p:cNvSpPr>
                <a:spLocks/>
              </p:cNvSpPr>
              <p:nvPr/>
            </p:nvSpPr>
            <p:spPr bwMode="auto">
              <a:xfrm>
                <a:off x="3296" y="7301"/>
                <a:ext cx="30" cy="37"/>
              </a:xfrm>
              <a:custGeom>
                <a:avLst/>
                <a:gdLst>
                  <a:gd name="T0" fmla="*/ 30 w 28"/>
                  <a:gd name="T1" fmla="*/ 37 h 34"/>
                  <a:gd name="T2" fmla="*/ 30 w 28"/>
                  <a:gd name="T3" fmla="*/ 34 h 34"/>
                  <a:gd name="T4" fmla="*/ 18 w 28"/>
                  <a:gd name="T5" fmla="*/ 7 h 34"/>
                  <a:gd name="T6" fmla="*/ 11 w 28"/>
                  <a:gd name="T7" fmla="*/ 2 h 34"/>
                  <a:gd name="T8" fmla="*/ 0 w 28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34"/>
                  <a:gd name="T17" fmla="*/ 28 w 28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34">
                    <a:moveTo>
                      <a:pt x="28" y="34"/>
                    </a:moveTo>
                    <a:lnTo>
                      <a:pt x="28" y="31"/>
                    </a:lnTo>
                    <a:lnTo>
                      <a:pt x="17" y="6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3" name="Freeform 3855"/>
              <p:cNvSpPr>
                <a:spLocks/>
              </p:cNvSpPr>
              <p:nvPr/>
            </p:nvSpPr>
            <p:spPr bwMode="auto">
              <a:xfrm>
                <a:off x="3300" y="7280"/>
                <a:ext cx="1" cy="9"/>
              </a:xfrm>
              <a:custGeom>
                <a:avLst/>
                <a:gdLst>
                  <a:gd name="T0" fmla="*/ 0 w 1"/>
                  <a:gd name="T1" fmla="*/ 9 h 8"/>
                  <a:gd name="T2" fmla="*/ 1 w 1"/>
                  <a:gd name="T3" fmla="*/ 2 h 8"/>
                  <a:gd name="T4" fmla="*/ 1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74" name="Freeform 3856"/>
              <p:cNvSpPr>
                <a:spLocks/>
              </p:cNvSpPr>
              <p:nvPr/>
            </p:nvSpPr>
            <p:spPr bwMode="auto">
              <a:xfrm>
                <a:off x="3278" y="7218"/>
                <a:ext cx="23" cy="44"/>
              </a:xfrm>
              <a:custGeom>
                <a:avLst/>
                <a:gdLst>
                  <a:gd name="T0" fmla="*/ 23 w 21"/>
                  <a:gd name="T1" fmla="*/ 44 h 41"/>
                  <a:gd name="T2" fmla="*/ 23 w 21"/>
                  <a:gd name="T3" fmla="*/ 43 h 41"/>
                  <a:gd name="T4" fmla="*/ 23 w 21"/>
                  <a:gd name="T5" fmla="*/ 32 h 41"/>
                  <a:gd name="T6" fmla="*/ 16 w 21"/>
                  <a:gd name="T7" fmla="*/ 21 h 41"/>
                  <a:gd name="T8" fmla="*/ 11 w 21"/>
                  <a:gd name="T9" fmla="*/ 17 h 41"/>
                  <a:gd name="T10" fmla="*/ 5 w 21"/>
                  <a:gd name="T11" fmla="*/ 11 h 41"/>
                  <a:gd name="T12" fmla="*/ 1 w 21"/>
                  <a:gd name="T13" fmla="*/ 1 h 41"/>
                  <a:gd name="T14" fmla="*/ 0 w 21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41"/>
                  <a:gd name="T26" fmla="*/ 21 w 21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41">
                    <a:moveTo>
                      <a:pt x="21" y="41"/>
                    </a:moveTo>
                    <a:lnTo>
                      <a:pt x="21" y="40"/>
                    </a:lnTo>
                    <a:lnTo>
                      <a:pt x="21" y="30"/>
                    </a:lnTo>
                    <a:lnTo>
                      <a:pt x="15" y="20"/>
                    </a:lnTo>
                    <a:lnTo>
                      <a:pt x="10" y="16"/>
                    </a:lnTo>
                    <a:lnTo>
                      <a:pt x="5" y="10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775" name="Line 3857"/>
              <p:cNvCxnSpPr>
                <a:cxnSpLocks noChangeShapeType="1"/>
              </p:cNvCxnSpPr>
              <p:nvPr/>
            </p:nvCxnSpPr>
            <p:spPr bwMode="auto">
              <a:xfrm flipH="1">
                <a:off x="3256" y="7211"/>
                <a:ext cx="7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313" name="Group 3858"/>
            <p:cNvGrpSpPr>
              <a:grpSpLocks/>
            </p:cNvGrpSpPr>
            <p:nvPr/>
          </p:nvGrpSpPr>
          <p:grpSpPr bwMode="auto">
            <a:xfrm>
              <a:off x="1886585" y="4308475"/>
              <a:ext cx="1085215" cy="1651000"/>
              <a:chOff x="2937" y="6785"/>
              <a:chExt cx="1709" cy="2600"/>
            </a:xfrm>
          </p:grpSpPr>
          <p:sp>
            <p:nvSpPr>
              <p:cNvPr id="7376" name="Freeform 3859"/>
              <p:cNvSpPr>
                <a:spLocks/>
              </p:cNvSpPr>
              <p:nvPr/>
            </p:nvSpPr>
            <p:spPr bwMode="auto">
              <a:xfrm>
                <a:off x="3204" y="7182"/>
                <a:ext cx="45" cy="20"/>
              </a:xfrm>
              <a:custGeom>
                <a:avLst/>
                <a:gdLst>
                  <a:gd name="T0" fmla="*/ 45 w 41"/>
                  <a:gd name="T1" fmla="*/ 20 h 19"/>
                  <a:gd name="T2" fmla="*/ 41 w 41"/>
                  <a:gd name="T3" fmla="*/ 17 h 19"/>
                  <a:gd name="T4" fmla="*/ 25 w 41"/>
                  <a:gd name="T5" fmla="*/ 16 h 19"/>
                  <a:gd name="T6" fmla="*/ 23 w 41"/>
                  <a:gd name="T7" fmla="*/ 13 h 19"/>
                  <a:gd name="T8" fmla="*/ 11 w 41"/>
                  <a:gd name="T9" fmla="*/ 1 h 19"/>
                  <a:gd name="T10" fmla="*/ 7 w 41"/>
                  <a:gd name="T11" fmla="*/ 0 h 19"/>
                  <a:gd name="T12" fmla="*/ 0 w 41"/>
                  <a:gd name="T13" fmla="*/ 0 h 19"/>
                  <a:gd name="T14" fmla="*/ 0 w 41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9"/>
                  <a:gd name="T26" fmla="*/ 41 w 4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9">
                    <a:moveTo>
                      <a:pt x="41" y="19"/>
                    </a:moveTo>
                    <a:lnTo>
                      <a:pt x="37" y="16"/>
                    </a:lnTo>
                    <a:lnTo>
                      <a:pt x="23" y="15"/>
                    </a:lnTo>
                    <a:lnTo>
                      <a:pt x="21" y="1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7" name="Freeform 3860"/>
              <p:cNvSpPr>
                <a:spLocks/>
              </p:cNvSpPr>
              <p:nvPr/>
            </p:nvSpPr>
            <p:spPr bwMode="auto">
              <a:xfrm>
                <a:off x="3188" y="7162"/>
                <a:ext cx="4" cy="7"/>
              </a:xfrm>
              <a:custGeom>
                <a:avLst/>
                <a:gdLst>
                  <a:gd name="T0" fmla="*/ 4 w 4"/>
                  <a:gd name="T1" fmla="*/ 7 h 7"/>
                  <a:gd name="T2" fmla="*/ 2 w 4"/>
                  <a:gd name="T3" fmla="*/ 2 h 7"/>
                  <a:gd name="T4" fmla="*/ 0 w 4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4" y="7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8" name="Freeform 3861"/>
              <p:cNvSpPr>
                <a:spLocks/>
              </p:cNvSpPr>
              <p:nvPr/>
            </p:nvSpPr>
            <p:spPr bwMode="auto">
              <a:xfrm>
                <a:off x="3144" y="7111"/>
                <a:ext cx="33" cy="38"/>
              </a:xfrm>
              <a:custGeom>
                <a:avLst/>
                <a:gdLst>
                  <a:gd name="T0" fmla="*/ 33 w 30"/>
                  <a:gd name="T1" fmla="*/ 38 h 34"/>
                  <a:gd name="T2" fmla="*/ 29 w 30"/>
                  <a:gd name="T3" fmla="*/ 34 h 34"/>
                  <a:gd name="T4" fmla="*/ 29 w 30"/>
                  <a:gd name="T5" fmla="*/ 30 h 34"/>
                  <a:gd name="T6" fmla="*/ 18 w 30"/>
                  <a:gd name="T7" fmla="*/ 17 h 34"/>
                  <a:gd name="T8" fmla="*/ 17 w 30"/>
                  <a:gd name="T9" fmla="*/ 18 h 34"/>
                  <a:gd name="T10" fmla="*/ 9 w 30"/>
                  <a:gd name="T11" fmla="*/ 8 h 34"/>
                  <a:gd name="T12" fmla="*/ 1 w 30"/>
                  <a:gd name="T13" fmla="*/ 0 h 34"/>
                  <a:gd name="T14" fmla="*/ 0 w 30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34"/>
                  <a:gd name="T26" fmla="*/ 30 w 30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34">
                    <a:moveTo>
                      <a:pt x="30" y="34"/>
                    </a:moveTo>
                    <a:lnTo>
                      <a:pt x="26" y="30"/>
                    </a:lnTo>
                    <a:lnTo>
                      <a:pt x="26" y="27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8" y="7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9" name="Freeform 3862"/>
              <p:cNvSpPr>
                <a:spLocks/>
              </p:cNvSpPr>
              <p:nvPr/>
            </p:nvSpPr>
            <p:spPr bwMode="auto">
              <a:xfrm>
                <a:off x="3122" y="7097"/>
                <a:ext cx="7" cy="6"/>
              </a:xfrm>
              <a:custGeom>
                <a:avLst/>
                <a:gdLst>
                  <a:gd name="T0" fmla="*/ 7 w 6"/>
                  <a:gd name="T1" fmla="*/ 6 h 5"/>
                  <a:gd name="T2" fmla="*/ 1 w 6"/>
                  <a:gd name="T3" fmla="*/ 1 h 5"/>
                  <a:gd name="T4" fmla="*/ 0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6" y="5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0" name="Freeform 3863"/>
              <p:cNvSpPr>
                <a:spLocks/>
              </p:cNvSpPr>
              <p:nvPr/>
            </p:nvSpPr>
            <p:spPr bwMode="auto">
              <a:xfrm>
                <a:off x="3065" y="7068"/>
                <a:ext cx="40" cy="26"/>
              </a:xfrm>
              <a:custGeom>
                <a:avLst/>
                <a:gdLst>
                  <a:gd name="T0" fmla="*/ 40 w 37"/>
                  <a:gd name="T1" fmla="*/ 26 h 24"/>
                  <a:gd name="T2" fmla="*/ 18 w 37"/>
                  <a:gd name="T3" fmla="*/ 21 h 24"/>
                  <a:gd name="T4" fmla="*/ 3 w 37"/>
                  <a:gd name="T5" fmla="*/ 0 h 24"/>
                  <a:gd name="T6" fmla="*/ 0 w 37"/>
                  <a:gd name="T7" fmla="*/ 1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24"/>
                  <a:gd name="T14" fmla="*/ 37 w 37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24">
                    <a:moveTo>
                      <a:pt x="37" y="24"/>
                    </a:moveTo>
                    <a:lnTo>
                      <a:pt x="17" y="19"/>
                    </a:ln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1" name="Freeform 3864"/>
              <p:cNvSpPr>
                <a:spLocks/>
              </p:cNvSpPr>
              <p:nvPr/>
            </p:nvSpPr>
            <p:spPr bwMode="auto">
              <a:xfrm>
                <a:off x="3042" y="7073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1 h 3"/>
                  <a:gd name="T4" fmla="*/ 1 w 5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5" y="0"/>
                    </a:moveTo>
                    <a:lnTo>
                      <a:pt x="0" y="1"/>
                    </a:lnTo>
                    <a:lnTo>
                      <a:pt x="1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2" name="Freeform 3865"/>
              <p:cNvSpPr>
                <a:spLocks/>
              </p:cNvSpPr>
              <p:nvPr/>
            </p:nvSpPr>
            <p:spPr bwMode="auto">
              <a:xfrm>
                <a:off x="3049" y="7093"/>
                <a:ext cx="11" cy="41"/>
              </a:xfrm>
              <a:custGeom>
                <a:avLst/>
                <a:gdLst>
                  <a:gd name="T0" fmla="*/ 0 w 10"/>
                  <a:gd name="T1" fmla="*/ 0 h 38"/>
                  <a:gd name="T2" fmla="*/ 11 w 10"/>
                  <a:gd name="T3" fmla="*/ 27 h 38"/>
                  <a:gd name="T4" fmla="*/ 8 w 10"/>
                  <a:gd name="T5" fmla="*/ 41 h 38"/>
                  <a:gd name="T6" fmla="*/ 2 w 10"/>
                  <a:gd name="T7" fmla="*/ 40 h 38"/>
                  <a:gd name="T8" fmla="*/ 1 w 10"/>
                  <a:gd name="T9" fmla="*/ 3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8"/>
                  <a:gd name="T17" fmla="*/ 10 w 10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8">
                    <a:moveTo>
                      <a:pt x="0" y="0"/>
                    </a:moveTo>
                    <a:lnTo>
                      <a:pt x="10" y="25"/>
                    </a:lnTo>
                    <a:lnTo>
                      <a:pt x="7" y="38"/>
                    </a:lnTo>
                    <a:lnTo>
                      <a:pt x="2" y="37"/>
                    </a:lnTo>
                    <a:lnTo>
                      <a:pt x="1" y="3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3" name="Freeform 3866"/>
              <p:cNvSpPr>
                <a:spLocks/>
              </p:cNvSpPr>
              <p:nvPr/>
            </p:nvSpPr>
            <p:spPr bwMode="auto">
              <a:xfrm>
                <a:off x="3034" y="7126"/>
                <a:ext cx="8" cy="3"/>
              </a:xfrm>
              <a:custGeom>
                <a:avLst/>
                <a:gdLst>
                  <a:gd name="T0" fmla="*/ 8 w 7"/>
                  <a:gd name="T1" fmla="*/ 0 h 3"/>
                  <a:gd name="T2" fmla="*/ 1 w 7"/>
                  <a:gd name="T3" fmla="*/ 3 h 3"/>
                  <a:gd name="T4" fmla="*/ 0 w 7"/>
                  <a:gd name="T5" fmla="*/ 2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0"/>
                    </a:moveTo>
                    <a:lnTo>
                      <a:pt x="1" y="3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4" name="Freeform 3867"/>
              <p:cNvSpPr>
                <a:spLocks/>
              </p:cNvSpPr>
              <p:nvPr/>
            </p:nvSpPr>
            <p:spPr bwMode="auto">
              <a:xfrm>
                <a:off x="2990" y="7109"/>
                <a:ext cx="36" cy="11"/>
              </a:xfrm>
              <a:custGeom>
                <a:avLst/>
                <a:gdLst>
                  <a:gd name="T0" fmla="*/ 36 w 33"/>
                  <a:gd name="T1" fmla="*/ 3 h 10"/>
                  <a:gd name="T2" fmla="*/ 34 w 33"/>
                  <a:gd name="T3" fmla="*/ 0 h 10"/>
                  <a:gd name="T4" fmla="*/ 26 w 33"/>
                  <a:gd name="T5" fmla="*/ 3 h 10"/>
                  <a:gd name="T6" fmla="*/ 24 w 33"/>
                  <a:gd name="T7" fmla="*/ 0 h 10"/>
                  <a:gd name="T8" fmla="*/ 22 w 33"/>
                  <a:gd name="T9" fmla="*/ 4 h 10"/>
                  <a:gd name="T10" fmla="*/ 13 w 33"/>
                  <a:gd name="T11" fmla="*/ 8 h 10"/>
                  <a:gd name="T12" fmla="*/ 7 w 33"/>
                  <a:gd name="T13" fmla="*/ 11 h 10"/>
                  <a:gd name="T14" fmla="*/ 3 w 33"/>
                  <a:gd name="T15" fmla="*/ 9 h 10"/>
                  <a:gd name="T16" fmla="*/ 4 w 33"/>
                  <a:gd name="T17" fmla="*/ 2 h 10"/>
                  <a:gd name="T18" fmla="*/ 0 w 33"/>
                  <a:gd name="T19" fmla="*/ 3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0"/>
                  <a:gd name="T32" fmla="*/ 33 w 33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0">
                    <a:moveTo>
                      <a:pt x="33" y="3"/>
                    </a:moveTo>
                    <a:lnTo>
                      <a:pt x="31" y="0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20" y="4"/>
                    </a:lnTo>
                    <a:lnTo>
                      <a:pt x="12" y="7"/>
                    </a:lnTo>
                    <a:lnTo>
                      <a:pt x="6" y="10"/>
                    </a:lnTo>
                    <a:lnTo>
                      <a:pt x="3" y="8"/>
                    </a:lnTo>
                    <a:lnTo>
                      <a:pt x="4" y="2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5" name="Freeform 3868"/>
              <p:cNvSpPr>
                <a:spLocks/>
              </p:cNvSpPr>
              <p:nvPr/>
            </p:nvSpPr>
            <p:spPr bwMode="auto">
              <a:xfrm>
                <a:off x="2978" y="7105"/>
                <a:ext cx="7" cy="3"/>
              </a:xfrm>
              <a:custGeom>
                <a:avLst/>
                <a:gdLst>
                  <a:gd name="T0" fmla="*/ 7 w 6"/>
                  <a:gd name="T1" fmla="*/ 1 h 3"/>
                  <a:gd name="T2" fmla="*/ 2 w 6"/>
                  <a:gd name="T3" fmla="*/ 3 h 3"/>
                  <a:gd name="T4" fmla="*/ 0 w 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6" y="1"/>
                    </a:move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6" name="Freeform 3869"/>
              <p:cNvSpPr>
                <a:spLocks/>
              </p:cNvSpPr>
              <p:nvPr/>
            </p:nvSpPr>
            <p:spPr bwMode="auto">
              <a:xfrm>
                <a:off x="2937" y="7097"/>
                <a:ext cx="26" cy="5"/>
              </a:xfrm>
              <a:custGeom>
                <a:avLst/>
                <a:gdLst>
                  <a:gd name="T0" fmla="*/ 26 w 24"/>
                  <a:gd name="T1" fmla="*/ 4 h 4"/>
                  <a:gd name="T2" fmla="*/ 10 w 24"/>
                  <a:gd name="T3" fmla="*/ 5 h 4"/>
                  <a:gd name="T4" fmla="*/ 0 w 2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4"/>
                  <a:gd name="T11" fmla="*/ 24 w 2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4">
                    <a:moveTo>
                      <a:pt x="24" y="3"/>
                    </a:moveTo>
                    <a:lnTo>
                      <a:pt x="9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87" name="Freeform 3870"/>
              <p:cNvSpPr>
                <a:spLocks/>
              </p:cNvSpPr>
              <p:nvPr/>
            </p:nvSpPr>
            <p:spPr bwMode="auto">
              <a:xfrm>
                <a:off x="4145" y="7936"/>
                <a:ext cx="20" cy="41"/>
              </a:xfrm>
              <a:custGeom>
                <a:avLst/>
                <a:gdLst>
                  <a:gd name="T0" fmla="*/ 0 w 19"/>
                  <a:gd name="T1" fmla="*/ 0 h 37"/>
                  <a:gd name="T2" fmla="*/ 12 w 19"/>
                  <a:gd name="T3" fmla="*/ 37 h 37"/>
                  <a:gd name="T4" fmla="*/ 20 w 19"/>
                  <a:gd name="T5" fmla="*/ 35 h 37"/>
                  <a:gd name="T6" fmla="*/ 20 w 19"/>
                  <a:gd name="T7" fmla="*/ 41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37"/>
                  <a:gd name="T14" fmla="*/ 19 w 19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37">
                    <a:moveTo>
                      <a:pt x="0" y="0"/>
                    </a:moveTo>
                    <a:lnTo>
                      <a:pt x="11" y="33"/>
                    </a:lnTo>
                    <a:lnTo>
                      <a:pt x="19" y="32"/>
                    </a:lnTo>
                    <a:lnTo>
                      <a:pt x="19" y="3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88" name="Line 3871"/>
              <p:cNvCxnSpPr>
                <a:cxnSpLocks noChangeShapeType="1"/>
              </p:cNvCxnSpPr>
              <p:nvPr/>
            </p:nvCxnSpPr>
            <p:spPr bwMode="auto">
              <a:xfrm flipH="1">
                <a:off x="4160" y="7994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89" name="Freeform 3872"/>
              <p:cNvSpPr>
                <a:spLocks/>
              </p:cNvSpPr>
              <p:nvPr/>
            </p:nvSpPr>
            <p:spPr bwMode="auto">
              <a:xfrm>
                <a:off x="4144" y="8013"/>
                <a:ext cx="4" cy="53"/>
              </a:xfrm>
              <a:custGeom>
                <a:avLst/>
                <a:gdLst>
                  <a:gd name="T0" fmla="*/ 4 w 4"/>
                  <a:gd name="T1" fmla="*/ 0 h 48"/>
                  <a:gd name="T2" fmla="*/ 2 w 4"/>
                  <a:gd name="T3" fmla="*/ 42 h 48"/>
                  <a:gd name="T4" fmla="*/ 0 w 4"/>
                  <a:gd name="T5" fmla="*/ 53 h 48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8"/>
                  <a:gd name="T11" fmla="*/ 4 w 4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8">
                    <a:moveTo>
                      <a:pt x="4" y="0"/>
                    </a:moveTo>
                    <a:lnTo>
                      <a:pt x="2" y="38"/>
                    </a:lnTo>
                    <a:lnTo>
                      <a:pt x="0" y="4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0" name="Freeform 3873"/>
              <p:cNvSpPr>
                <a:spLocks/>
              </p:cNvSpPr>
              <p:nvPr/>
            </p:nvSpPr>
            <p:spPr bwMode="auto">
              <a:xfrm>
                <a:off x="4136" y="8083"/>
                <a:ext cx="4" cy="8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1 h 7"/>
                  <a:gd name="T4" fmla="*/ 0 w 4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4" y="0"/>
                    </a:moveTo>
                    <a:lnTo>
                      <a:pt x="4" y="1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1" name="Freeform 3874"/>
              <p:cNvSpPr>
                <a:spLocks/>
              </p:cNvSpPr>
              <p:nvPr/>
            </p:nvSpPr>
            <p:spPr bwMode="auto">
              <a:xfrm>
                <a:off x="4109" y="8107"/>
                <a:ext cx="29" cy="38"/>
              </a:xfrm>
              <a:custGeom>
                <a:avLst/>
                <a:gdLst>
                  <a:gd name="T0" fmla="*/ 25 w 27"/>
                  <a:gd name="T1" fmla="*/ 0 h 35"/>
                  <a:gd name="T2" fmla="*/ 27 w 27"/>
                  <a:gd name="T3" fmla="*/ 8 h 35"/>
                  <a:gd name="T4" fmla="*/ 29 w 27"/>
                  <a:gd name="T5" fmla="*/ 12 h 35"/>
                  <a:gd name="T6" fmla="*/ 20 w 27"/>
                  <a:gd name="T7" fmla="*/ 18 h 35"/>
                  <a:gd name="T8" fmla="*/ 15 w 27"/>
                  <a:gd name="T9" fmla="*/ 26 h 35"/>
                  <a:gd name="T10" fmla="*/ 0 w 27"/>
                  <a:gd name="T11" fmla="*/ 38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5"/>
                  <a:gd name="T20" fmla="*/ 27 w 27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5">
                    <a:moveTo>
                      <a:pt x="23" y="0"/>
                    </a:moveTo>
                    <a:lnTo>
                      <a:pt x="25" y="7"/>
                    </a:lnTo>
                    <a:lnTo>
                      <a:pt x="27" y="11"/>
                    </a:lnTo>
                    <a:lnTo>
                      <a:pt x="19" y="17"/>
                    </a:lnTo>
                    <a:lnTo>
                      <a:pt x="14" y="24"/>
                    </a:lnTo>
                    <a:lnTo>
                      <a:pt x="0" y="3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92" name="Line 3875"/>
              <p:cNvCxnSpPr>
                <a:cxnSpLocks noChangeShapeType="1"/>
              </p:cNvCxnSpPr>
              <p:nvPr/>
            </p:nvCxnSpPr>
            <p:spPr bwMode="auto">
              <a:xfrm flipH="1" flipV="1">
                <a:off x="4088" y="8137"/>
                <a:ext cx="6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93" name="Freeform 3876"/>
              <p:cNvSpPr>
                <a:spLocks/>
              </p:cNvSpPr>
              <p:nvPr/>
            </p:nvSpPr>
            <p:spPr bwMode="auto">
              <a:xfrm>
                <a:off x="4043" y="8132"/>
                <a:ext cx="31" cy="36"/>
              </a:xfrm>
              <a:custGeom>
                <a:avLst/>
                <a:gdLst>
                  <a:gd name="T0" fmla="*/ 31 w 28"/>
                  <a:gd name="T1" fmla="*/ 0 h 33"/>
                  <a:gd name="T2" fmla="*/ 22 w 28"/>
                  <a:gd name="T3" fmla="*/ 5 h 33"/>
                  <a:gd name="T4" fmla="*/ 24 w 28"/>
                  <a:gd name="T5" fmla="*/ 13 h 33"/>
                  <a:gd name="T6" fmla="*/ 18 w 28"/>
                  <a:gd name="T7" fmla="*/ 19 h 33"/>
                  <a:gd name="T8" fmla="*/ 17 w 28"/>
                  <a:gd name="T9" fmla="*/ 25 h 33"/>
                  <a:gd name="T10" fmla="*/ 7 w 28"/>
                  <a:gd name="T11" fmla="*/ 33 h 33"/>
                  <a:gd name="T12" fmla="*/ 0 w 28"/>
                  <a:gd name="T13" fmla="*/ 36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3"/>
                  <a:gd name="T23" fmla="*/ 28 w 28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3">
                    <a:moveTo>
                      <a:pt x="28" y="0"/>
                    </a:moveTo>
                    <a:lnTo>
                      <a:pt x="20" y="5"/>
                    </a:lnTo>
                    <a:lnTo>
                      <a:pt x="22" y="12"/>
                    </a:lnTo>
                    <a:lnTo>
                      <a:pt x="16" y="17"/>
                    </a:lnTo>
                    <a:lnTo>
                      <a:pt x="15" y="23"/>
                    </a:lnTo>
                    <a:lnTo>
                      <a:pt x="6" y="30"/>
                    </a:lnTo>
                    <a:lnTo>
                      <a:pt x="0" y="3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4" name="Freeform 3877"/>
              <p:cNvSpPr>
                <a:spLocks/>
              </p:cNvSpPr>
              <p:nvPr/>
            </p:nvSpPr>
            <p:spPr bwMode="auto">
              <a:xfrm>
                <a:off x="4026" y="8178"/>
                <a:ext cx="3" cy="7"/>
              </a:xfrm>
              <a:custGeom>
                <a:avLst/>
                <a:gdLst>
                  <a:gd name="T0" fmla="*/ 3 w 3"/>
                  <a:gd name="T1" fmla="*/ 0 h 6"/>
                  <a:gd name="T2" fmla="*/ 0 w 3"/>
                  <a:gd name="T3" fmla="*/ 4 h 6"/>
                  <a:gd name="T4" fmla="*/ 2 w 3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3" y="0"/>
                    </a:moveTo>
                    <a:lnTo>
                      <a:pt x="0" y="3"/>
                    </a:lnTo>
                    <a:lnTo>
                      <a:pt x="2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5" name="Freeform 3878"/>
              <p:cNvSpPr>
                <a:spLocks/>
              </p:cNvSpPr>
              <p:nvPr/>
            </p:nvSpPr>
            <p:spPr bwMode="auto">
              <a:xfrm>
                <a:off x="3995" y="8201"/>
                <a:ext cx="41" cy="18"/>
              </a:xfrm>
              <a:custGeom>
                <a:avLst/>
                <a:gdLst>
                  <a:gd name="T0" fmla="*/ 40 w 37"/>
                  <a:gd name="T1" fmla="*/ 0 h 16"/>
                  <a:gd name="T2" fmla="*/ 41 w 37"/>
                  <a:gd name="T3" fmla="*/ 2 h 16"/>
                  <a:gd name="T4" fmla="*/ 0 w 37"/>
                  <a:gd name="T5" fmla="*/ 9 h 16"/>
                  <a:gd name="T6" fmla="*/ 2 w 37"/>
                  <a:gd name="T7" fmla="*/ 18 h 16"/>
                  <a:gd name="T8" fmla="*/ 2 w 37"/>
                  <a:gd name="T9" fmla="*/ 1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6"/>
                  <a:gd name="T17" fmla="*/ 37 w 3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6">
                    <a:moveTo>
                      <a:pt x="36" y="0"/>
                    </a:moveTo>
                    <a:lnTo>
                      <a:pt x="37" y="2"/>
                    </a:lnTo>
                    <a:lnTo>
                      <a:pt x="0" y="8"/>
                    </a:lnTo>
                    <a:lnTo>
                      <a:pt x="2" y="1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6" name="Freeform 3879"/>
              <p:cNvSpPr>
                <a:spLocks/>
              </p:cNvSpPr>
              <p:nvPr/>
            </p:nvSpPr>
            <p:spPr bwMode="auto">
              <a:xfrm>
                <a:off x="3981" y="8225"/>
                <a:ext cx="3" cy="6"/>
              </a:xfrm>
              <a:custGeom>
                <a:avLst/>
                <a:gdLst>
                  <a:gd name="T0" fmla="*/ 3 w 3"/>
                  <a:gd name="T1" fmla="*/ 0 h 5"/>
                  <a:gd name="T2" fmla="*/ 2 w 3"/>
                  <a:gd name="T3" fmla="*/ 0 h 5"/>
                  <a:gd name="T4" fmla="*/ 0 w 3"/>
                  <a:gd name="T5" fmla="*/ 1 h 5"/>
                  <a:gd name="T6" fmla="*/ 1 w 3"/>
                  <a:gd name="T7" fmla="*/ 6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7" name="Freeform 3880"/>
              <p:cNvSpPr>
                <a:spLocks/>
              </p:cNvSpPr>
              <p:nvPr/>
            </p:nvSpPr>
            <p:spPr bwMode="auto">
              <a:xfrm>
                <a:off x="3958" y="8242"/>
                <a:ext cx="18" cy="46"/>
              </a:xfrm>
              <a:custGeom>
                <a:avLst/>
                <a:gdLst>
                  <a:gd name="T0" fmla="*/ 16 w 16"/>
                  <a:gd name="T1" fmla="*/ 0 h 42"/>
                  <a:gd name="T2" fmla="*/ 18 w 16"/>
                  <a:gd name="T3" fmla="*/ 5 h 42"/>
                  <a:gd name="T4" fmla="*/ 0 w 16"/>
                  <a:gd name="T5" fmla="*/ 28 h 42"/>
                  <a:gd name="T6" fmla="*/ 0 w 16"/>
                  <a:gd name="T7" fmla="*/ 39 h 42"/>
                  <a:gd name="T8" fmla="*/ 3 w 16"/>
                  <a:gd name="T9" fmla="*/ 4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14" y="0"/>
                    </a:moveTo>
                    <a:lnTo>
                      <a:pt x="16" y="5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3" y="4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8" name="Freeform 3881"/>
              <p:cNvSpPr>
                <a:spLocks/>
              </p:cNvSpPr>
              <p:nvPr/>
            </p:nvSpPr>
            <p:spPr bwMode="auto">
              <a:xfrm>
                <a:off x="3961" y="8303"/>
                <a:ext cx="4" cy="8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2 h 7"/>
                  <a:gd name="T4" fmla="*/ 4 w 3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1" y="0"/>
                    </a:moveTo>
                    <a:lnTo>
                      <a:pt x="0" y="2"/>
                    </a:lnTo>
                    <a:lnTo>
                      <a:pt x="3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99" name="Freeform 3882"/>
              <p:cNvSpPr>
                <a:spLocks/>
              </p:cNvSpPr>
              <p:nvPr/>
            </p:nvSpPr>
            <p:spPr bwMode="auto">
              <a:xfrm>
                <a:off x="3911" y="8314"/>
                <a:ext cx="46" cy="14"/>
              </a:xfrm>
              <a:custGeom>
                <a:avLst/>
                <a:gdLst>
                  <a:gd name="T0" fmla="*/ 46 w 42"/>
                  <a:gd name="T1" fmla="*/ 11 h 13"/>
                  <a:gd name="T2" fmla="*/ 44 w 42"/>
                  <a:gd name="T3" fmla="*/ 12 h 13"/>
                  <a:gd name="T4" fmla="*/ 33 w 42"/>
                  <a:gd name="T5" fmla="*/ 14 h 13"/>
                  <a:gd name="T6" fmla="*/ 21 w 42"/>
                  <a:gd name="T7" fmla="*/ 1 h 13"/>
                  <a:gd name="T8" fmla="*/ 10 w 42"/>
                  <a:gd name="T9" fmla="*/ 1 h 13"/>
                  <a:gd name="T10" fmla="*/ 0 w 42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3"/>
                  <a:gd name="T20" fmla="*/ 42 w 4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3">
                    <a:moveTo>
                      <a:pt x="42" y="10"/>
                    </a:moveTo>
                    <a:lnTo>
                      <a:pt x="40" y="11"/>
                    </a:lnTo>
                    <a:lnTo>
                      <a:pt x="30" y="13"/>
                    </a:lnTo>
                    <a:lnTo>
                      <a:pt x="19" y="1"/>
                    </a:lnTo>
                    <a:lnTo>
                      <a:pt x="9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00" name="Line 3883"/>
              <p:cNvCxnSpPr>
                <a:cxnSpLocks noChangeShapeType="1"/>
              </p:cNvCxnSpPr>
              <p:nvPr/>
            </p:nvCxnSpPr>
            <p:spPr bwMode="auto">
              <a:xfrm flipH="1" flipV="1">
                <a:off x="3885" y="8311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01" name="Freeform 3884"/>
              <p:cNvSpPr>
                <a:spLocks/>
              </p:cNvSpPr>
              <p:nvPr/>
            </p:nvSpPr>
            <p:spPr bwMode="auto">
              <a:xfrm>
                <a:off x="3848" y="8276"/>
                <a:ext cx="20" cy="32"/>
              </a:xfrm>
              <a:custGeom>
                <a:avLst/>
                <a:gdLst>
                  <a:gd name="T0" fmla="*/ 20 w 18"/>
                  <a:gd name="T1" fmla="*/ 32 h 30"/>
                  <a:gd name="T2" fmla="*/ 0 w 18"/>
                  <a:gd name="T3" fmla="*/ 30 h 30"/>
                  <a:gd name="T4" fmla="*/ 10 w 18"/>
                  <a:gd name="T5" fmla="*/ 0 h 30"/>
                  <a:gd name="T6" fmla="*/ 10 w 18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30"/>
                  <a:gd name="T14" fmla="*/ 18 w 18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30">
                    <a:moveTo>
                      <a:pt x="18" y="30"/>
                    </a:moveTo>
                    <a:lnTo>
                      <a:pt x="0" y="28"/>
                    </a:lnTo>
                    <a:lnTo>
                      <a:pt x="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02" name="Line 3885"/>
              <p:cNvCxnSpPr>
                <a:cxnSpLocks noChangeShapeType="1"/>
              </p:cNvCxnSpPr>
              <p:nvPr/>
            </p:nvCxnSpPr>
            <p:spPr bwMode="auto">
              <a:xfrm flipH="1" flipV="1">
                <a:off x="3847" y="8264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03" name="Freeform 3886"/>
              <p:cNvSpPr>
                <a:spLocks/>
              </p:cNvSpPr>
              <p:nvPr/>
            </p:nvSpPr>
            <p:spPr bwMode="auto">
              <a:xfrm>
                <a:off x="3805" y="8231"/>
                <a:ext cx="24" cy="30"/>
              </a:xfrm>
              <a:custGeom>
                <a:avLst/>
                <a:gdLst>
                  <a:gd name="T0" fmla="*/ 24 w 22"/>
                  <a:gd name="T1" fmla="*/ 30 h 28"/>
                  <a:gd name="T2" fmla="*/ 21 w 22"/>
                  <a:gd name="T3" fmla="*/ 29 h 28"/>
                  <a:gd name="T4" fmla="*/ 22 w 22"/>
                  <a:gd name="T5" fmla="*/ 25 h 28"/>
                  <a:gd name="T6" fmla="*/ 21 w 22"/>
                  <a:gd name="T7" fmla="*/ 24 h 28"/>
                  <a:gd name="T8" fmla="*/ 20 w 22"/>
                  <a:gd name="T9" fmla="*/ 23 h 28"/>
                  <a:gd name="T10" fmla="*/ 12 w 22"/>
                  <a:gd name="T11" fmla="*/ 23 h 28"/>
                  <a:gd name="T12" fmla="*/ 11 w 22"/>
                  <a:gd name="T13" fmla="*/ 21 h 28"/>
                  <a:gd name="T14" fmla="*/ 11 w 22"/>
                  <a:gd name="T15" fmla="*/ 19 h 28"/>
                  <a:gd name="T16" fmla="*/ 12 w 22"/>
                  <a:gd name="T17" fmla="*/ 14 h 28"/>
                  <a:gd name="T18" fmla="*/ 13 w 22"/>
                  <a:gd name="T19" fmla="*/ 13 h 28"/>
                  <a:gd name="T20" fmla="*/ 14 w 22"/>
                  <a:gd name="T21" fmla="*/ 9 h 28"/>
                  <a:gd name="T22" fmla="*/ 13 w 22"/>
                  <a:gd name="T23" fmla="*/ 6 h 28"/>
                  <a:gd name="T24" fmla="*/ 11 w 22"/>
                  <a:gd name="T25" fmla="*/ 3 h 28"/>
                  <a:gd name="T26" fmla="*/ 5 w 22"/>
                  <a:gd name="T27" fmla="*/ 0 h 28"/>
                  <a:gd name="T28" fmla="*/ 0 w 22"/>
                  <a:gd name="T29" fmla="*/ 2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28"/>
                  <a:gd name="T47" fmla="*/ 22 w 22"/>
                  <a:gd name="T48" fmla="*/ 28 h 2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28">
                    <a:moveTo>
                      <a:pt x="22" y="28"/>
                    </a:moveTo>
                    <a:lnTo>
                      <a:pt x="19" y="27"/>
                    </a:lnTo>
                    <a:lnTo>
                      <a:pt x="20" y="23"/>
                    </a:lnTo>
                    <a:lnTo>
                      <a:pt x="19" y="22"/>
                    </a:lnTo>
                    <a:lnTo>
                      <a:pt x="18" y="21"/>
                    </a:lnTo>
                    <a:lnTo>
                      <a:pt x="11" y="21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11" y="13"/>
                    </a:lnTo>
                    <a:lnTo>
                      <a:pt x="12" y="12"/>
                    </a:lnTo>
                    <a:lnTo>
                      <a:pt x="13" y="8"/>
                    </a:lnTo>
                    <a:lnTo>
                      <a:pt x="12" y="6"/>
                    </a:lnTo>
                    <a:lnTo>
                      <a:pt x="10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4" name="Freeform 3887"/>
              <p:cNvSpPr>
                <a:spLocks/>
              </p:cNvSpPr>
              <p:nvPr/>
            </p:nvSpPr>
            <p:spPr bwMode="auto">
              <a:xfrm>
                <a:off x="3784" y="8236"/>
                <a:ext cx="5" cy="4"/>
              </a:xfrm>
              <a:custGeom>
                <a:avLst/>
                <a:gdLst>
                  <a:gd name="T0" fmla="*/ 5 w 5"/>
                  <a:gd name="T1" fmla="*/ 4 h 3"/>
                  <a:gd name="T2" fmla="*/ 1 w 5"/>
                  <a:gd name="T3" fmla="*/ 4 h 3"/>
                  <a:gd name="T4" fmla="*/ 0 w 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5" y="3"/>
                    </a:move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5" name="Freeform 3888"/>
              <p:cNvSpPr>
                <a:spLocks/>
              </p:cNvSpPr>
              <p:nvPr/>
            </p:nvSpPr>
            <p:spPr bwMode="auto">
              <a:xfrm>
                <a:off x="3746" y="8208"/>
                <a:ext cx="35" cy="15"/>
              </a:xfrm>
              <a:custGeom>
                <a:avLst/>
                <a:gdLst>
                  <a:gd name="T0" fmla="*/ 35 w 32"/>
                  <a:gd name="T1" fmla="*/ 12 h 14"/>
                  <a:gd name="T2" fmla="*/ 34 w 32"/>
                  <a:gd name="T3" fmla="*/ 9 h 14"/>
                  <a:gd name="T4" fmla="*/ 30 w 32"/>
                  <a:gd name="T5" fmla="*/ 8 h 14"/>
                  <a:gd name="T6" fmla="*/ 24 w 32"/>
                  <a:gd name="T7" fmla="*/ 0 h 14"/>
                  <a:gd name="T8" fmla="*/ 18 w 32"/>
                  <a:gd name="T9" fmla="*/ 4 h 14"/>
                  <a:gd name="T10" fmla="*/ 16 w 32"/>
                  <a:gd name="T11" fmla="*/ 15 h 14"/>
                  <a:gd name="T12" fmla="*/ 0 w 32"/>
                  <a:gd name="T13" fmla="*/ 12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4"/>
                  <a:gd name="T23" fmla="*/ 32 w 32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4">
                    <a:moveTo>
                      <a:pt x="32" y="11"/>
                    </a:moveTo>
                    <a:lnTo>
                      <a:pt x="31" y="8"/>
                    </a:lnTo>
                    <a:lnTo>
                      <a:pt x="27" y="7"/>
                    </a:lnTo>
                    <a:lnTo>
                      <a:pt x="22" y="0"/>
                    </a:lnTo>
                    <a:lnTo>
                      <a:pt x="16" y="4"/>
                    </a:lnTo>
                    <a:lnTo>
                      <a:pt x="15" y="14"/>
                    </a:lnTo>
                    <a:lnTo>
                      <a:pt x="0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06" name="Line 3889"/>
              <p:cNvCxnSpPr>
                <a:cxnSpLocks noChangeShapeType="1"/>
              </p:cNvCxnSpPr>
              <p:nvPr/>
            </p:nvCxnSpPr>
            <p:spPr bwMode="auto">
              <a:xfrm flipH="1" flipV="1">
                <a:off x="3720" y="8218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07" name="Freeform 3890"/>
              <p:cNvSpPr>
                <a:spLocks/>
              </p:cNvSpPr>
              <p:nvPr/>
            </p:nvSpPr>
            <p:spPr bwMode="auto">
              <a:xfrm>
                <a:off x="3655" y="8219"/>
                <a:ext cx="49" cy="12"/>
              </a:xfrm>
              <a:custGeom>
                <a:avLst/>
                <a:gdLst>
                  <a:gd name="T0" fmla="*/ 49 w 45"/>
                  <a:gd name="T1" fmla="*/ 0 h 11"/>
                  <a:gd name="T2" fmla="*/ 37 w 45"/>
                  <a:gd name="T3" fmla="*/ 7 h 11"/>
                  <a:gd name="T4" fmla="*/ 25 w 45"/>
                  <a:gd name="T5" fmla="*/ 12 h 11"/>
                  <a:gd name="T6" fmla="*/ 19 w 45"/>
                  <a:gd name="T7" fmla="*/ 12 h 11"/>
                  <a:gd name="T8" fmla="*/ 0 w 45"/>
                  <a:gd name="T9" fmla="*/ 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1"/>
                  <a:gd name="T17" fmla="*/ 45 w 4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1">
                    <a:moveTo>
                      <a:pt x="45" y="0"/>
                    </a:moveTo>
                    <a:lnTo>
                      <a:pt x="34" y="6"/>
                    </a:lnTo>
                    <a:lnTo>
                      <a:pt x="23" y="11"/>
                    </a:lnTo>
                    <a:lnTo>
                      <a:pt x="17" y="11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8" name="Freeform 3891"/>
              <p:cNvSpPr>
                <a:spLocks/>
              </p:cNvSpPr>
              <p:nvPr/>
            </p:nvSpPr>
            <p:spPr bwMode="auto">
              <a:xfrm>
                <a:off x="3630" y="8220"/>
                <a:ext cx="8" cy="2"/>
              </a:xfrm>
              <a:custGeom>
                <a:avLst/>
                <a:gdLst>
                  <a:gd name="T0" fmla="*/ 8 w 8"/>
                  <a:gd name="T1" fmla="*/ 0 h 2"/>
                  <a:gd name="T2" fmla="*/ 8 w 8"/>
                  <a:gd name="T3" fmla="*/ 0 h 2"/>
                  <a:gd name="T4" fmla="*/ 0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09" name="Freeform 3892"/>
              <p:cNvSpPr>
                <a:spLocks/>
              </p:cNvSpPr>
              <p:nvPr/>
            </p:nvSpPr>
            <p:spPr bwMode="auto">
              <a:xfrm>
                <a:off x="3581" y="8221"/>
                <a:ext cx="32" cy="33"/>
              </a:xfrm>
              <a:custGeom>
                <a:avLst/>
                <a:gdLst>
                  <a:gd name="T0" fmla="*/ 32 w 30"/>
                  <a:gd name="T1" fmla="*/ 0 h 30"/>
                  <a:gd name="T2" fmla="*/ 17 w 30"/>
                  <a:gd name="T3" fmla="*/ 0 h 30"/>
                  <a:gd name="T4" fmla="*/ 0 w 30"/>
                  <a:gd name="T5" fmla="*/ 32 h 30"/>
                  <a:gd name="T6" fmla="*/ 0 w 30"/>
                  <a:gd name="T7" fmla="*/ 33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0"/>
                  <a:gd name="T14" fmla="*/ 30 w 30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0">
                    <a:moveTo>
                      <a:pt x="30" y="0"/>
                    </a:moveTo>
                    <a:lnTo>
                      <a:pt x="16" y="0"/>
                    </a:lnTo>
                    <a:lnTo>
                      <a:pt x="0" y="29"/>
                    </a:lnTo>
                    <a:lnTo>
                      <a:pt x="0" y="3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10" name="Line 3893"/>
              <p:cNvCxnSpPr>
                <a:cxnSpLocks noChangeShapeType="1"/>
              </p:cNvCxnSpPr>
              <p:nvPr/>
            </p:nvCxnSpPr>
            <p:spPr bwMode="auto">
              <a:xfrm flipH="1" flipV="1">
                <a:off x="3570" y="8262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11" name="Freeform 3894"/>
              <p:cNvSpPr>
                <a:spLocks/>
              </p:cNvSpPr>
              <p:nvPr/>
            </p:nvSpPr>
            <p:spPr bwMode="auto">
              <a:xfrm>
                <a:off x="3509" y="8232"/>
                <a:ext cx="47" cy="21"/>
              </a:xfrm>
              <a:custGeom>
                <a:avLst/>
                <a:gdLst>
                  <a:gd name="T0" fmla="*/ 47 w 43"/>
                  <a:gd name="T1" fmla="*/ 21 h 19"/>
                  <a:gd name="T2" fmla="*/ 27 w 43"/>
                  <a:gd name="T3" fmla="*/ 10 h 19"/>
                  <a:gd name="T4" fmla="*/ 15 w 43"/>
                  <a:gd name="T5" fmla="*/ 6 h 19"/>
                  <a:gd name="T6" fmla="*/ 2 w 43"/>
                  <a:gd name="T7" fmla="*/ 1 h 19"/>
                  <a:gd name="T8" fmla="*/ 0 w 43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9"/>
                  <a:gd name="T17" fmla="*/ 43 w 4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9">
                    <a:moveTo>
                      <a:pt x="43" y="19"/>
                    </a:moveTo>
                    <a:lnTo>
                      <a:pt x="25" y="9"/>
                    </a:lnTo>
                    <a:lnTo>
                      <a:pt x="14" y="5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2" name="Freeform 3895"/>
              <p:cNvSpPr>
                <a:spLocks/>
              </p:cNvSpPr>
              <p:nvPr/>
            </p:nvSpPr>
            <p:spPr bwMode="auto">
              <a:xfrm>
                <a:off x="3485" y="8222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1 w 6"/>
                  <a:gd name="T3" fmla="*/ 1 h 5"/>
                  <a:gd name="T4" fmla="*/ 0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6" y="5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3" name="Freeform 3896"/>
              <p:cNvSpPr>
                <a:spLocks/>
              </p:cNvSpPr>
              <p:nvPr/>
            </p:nvSpPr>
            <p:spPr bwMode="auto">
              <a:xfrm>
                <a:off x="3437" y="8182"/>
                <a:ext cx="35" cy="29"/>
              </a:xfrm>
              <a:custGeom>
                <a:avLst/>
                <a:gdLst>
                  <a:gd name="T0" fmla="*/ 35 w 32"/>
                  <a:gd name="T1" fmla="*/ 29 h 27"/>
                  <a:gd name="T2" fmla="*/ 28 w 32"/>
                  <a:gd name="T3" fmla="*/ 20 h 27"/>
                  <a:gd name="T4" fmla="*/ 20 w 32"/>
                  <a:gd name="T5" fmla="*/ 1 h 27"/>
                  <a:gd name="T6" fmla="*/ 0 w 32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27"/>
                  <a:gd name="T14" fmla="*/ 32 w 32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27">
                    <a:moveTo>
                      <a:pt x="32" y="27"/>
                    </a:moveTo>
                    <a:lnTo>
                      <a:pt x="26" y="19"/>
                    </a:lnTo>
                    <a:lnTo>
                      <a:pt x="18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14" name="Line 3897"/>
              <p:cNvCxnSpPr>
                <a:cxnSpLocks noChangeShapeType="1"/>
              </p:cNvCxnSpPr>
              <p:nvPr/>
            </p:nvCxnSpPr>
            <p:spPr bwMode="auto">
              <a:xfrm flipH="1">
                <a:off x="3420" y="8194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15" name="Freeform 3898"/>
              <p:cNvSpPr>
                <a:spLocks/>
              </p:cNvSpPr>
              <p:nvPr/>
            </p:nvSpPr>
            <p:spPr bwMode="auto">
              <a:xfrm>
                <a:off x="3380" y="8149"/>
                <a:ext cx="30" cy="38"/>
              </a:xfrm>
              <a:custGeom>
                <a:avLst/>
                <a:gdLst>
                  <a:gd name="T0" fmla="*/ 30 w 28"/>
                  <a:gd name="T1" fmla="*/ 38 h 35"/>
                  <a:gd name="T2" fmla="*/ 24 w 28"/>
                  <a:gd name="T3" fmla="*/ 27 h 35"/>
                  <a:gd name="T4" fmla="*/ 17 w 28"/>
                  <a:gd name="T5" fmla="*/ 26 h 35"/>
                  <a:gd name="T6" fmla="*/ 15 w 28"/>
                  <a:gd name="T7" fmla="*/ 21 h 35"/>
                  <a:gd name="T8" fmla="*/ 8 w 28"/>
                  <a:gd name="T9" fmla="*/ 12 h 35"/>
                  <a:gd name="T10" fmla="*/ 2 w 28"/>
                  <a:gd name="T11" fmla="*/ 10 h 35"/>
                  <a:gd name="T12" fmla="*/ 0 w 28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5"/>
                  <a:gd name="T23" fmla="*/ 28 w 28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5">
                    <a:moveTo>
                      <a:pt x="28" y="35"/>
                    </a:moveTo>
                    <a:lnTo>
                      <a:pt x="22" y="25"/>
                    </a:lnTo>
                    <a:lnTo>
                      <a:pt x="16" y="24"/>
                    </a:lnTo>
                    <a:lnTo>
                      <a:pt x="14" y="19"/>
                    </a:lnTo>
                    <a:lnTo>
                      <a:pt x="7" y="11"/>
                    </a:lnTo>
                    <a:lnTo>
                      <a:pt x="2" y="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16" name="Line 3899"/>
              <p:cNvCxnSpPr>
                <a:cxnSpLocks noChangeShapeType="1"/>
              </p:cNvCxnSpPr>
              <p:nvPr/>
            </p:nvCxnSpPr>
            <p:spPr bwMode="auto">
              <a:xfrm flipH="1">
                <a:off x="3361" y="8145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17" name="Freeform 3900"/>
              <p:cNvSpPr>
                <a:spLocks/>
              </p:cNvSpPr>
              <p:nvPr/>
            </p:nvSpPr>
            <p:spPr bwMode="auto">
              <a:xfrm>
                <a:off x="3308" y="8131"/>
                <a:ext cx="44" cy="10"/>
              </a:xfrm>
              <a:custGeom>
                <a:avLst/>
                <a:gdLst>
                  <a:gd name="T0" fmla="*/ 44 w 40"/>
                  <a:gd name="T1" fmla="*/ 7 h 9"/>
                  <a:gd name="T2" fmla="*/ 43 w 40"/>
                  <a:gd name="T3" fmla="*/ 3 h 9"/>
                  <a:gd name="T4" fmla="*/ 7 w 40"/>
                  <a:gd name="T5" fmla="*/ 10 h 9"/>
                  <a:gd name="T6" fmla="*/ 2 w 40"/>
                  <a:gd name="T7" fmla="*/ 0 h 9"/>
                  <a:gd name="T8" fmla="*/ 0 w 40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9"/>
                  <a:gd name="T17" fmla="*/ 40 w 4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9">
                    <a:moveTo>
                      <a:pt x="40" y="6"/>
                    </a:moveTo>
                    <a:lnTo>
                      <a:pt x="39" y="3"/>
                    </a:lnTo>
                    <a:lnTo>
                      <a:pt x="6" y="9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8" name="Freeform 3901"/>
              <p:cNvSpPr>
                <a:spLocks/>
              </p:cNvSpPr>
              <p:nvPr/>
            </p:nvSpPr>
            <p:spPr bwMode="auto">
              <a:xfrm>
                <a:off x="3286" y="8124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0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19" name="Freeform 3902"/>
              <p:cNvSpPr>
                <a:spLocks/>
              </p:cNvSpPr>
              <p:nvPr/>
            </p:nvSpPr>
            <p:spPr bwMode="auto">
              <a:xfrm>
                <a:off x="3252" y="8076"/>
                <a:ext cx="31" cy="31"/>
              </a:xfrm>
              <a:custGeom>
                <a:avLst/>
                <a:gdLst>
                  <a:gd name="T0" fmla="*/ 31 w 28"/>
                  <a:gd name="T1" fmla="*/ 31 h 28"/>
                  <a:gd name="T2" fmla="*/ 31 w 28"/>
                  <a:gd name="T3" fmla="*/ 31 h 28"/>
                  <a:gd name="T4" fmla="*/ 27 w 28"/>
                  <a:gd name="T5" fmla="*/ 28 h 28"/>
                  <a:gd name="T6" fmla="*/ 9 w 28"/>
                  <a:gd name="T7" fmla="*/ 25 h 28"/>
                  <a:gd name="T8" fmla="*/ 6 w 28"/>
                  <a:gd name="T9" fmla="*/ 22 h 28"/>
                  <a:gd name="T10" fmla="*/ 7 w 28"/>
                  <a:gd name="T11" fmla="*/ 9 h 28"/>
                  <a:gd name="T12" fmla="*/ 0 w 28"/>
                  <a:gd name="T13" fmla="*/ 2 h 28"/>
                  <a:gd name="T14" fmla="*/ 0 w 28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28"/>
                  <a:gd name="T26" fmla="*/ 28 w 2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28">
                    <a:moveTo>
                      <a:pt x="28" y="28"/>
                    </a:moveTo>
                    <a:lnTo>
                      <a:pt x="28" y="28"/>
                    </a:lnTo>
                    <a:lnTo>
                      <a:pt x="24" y="25"/>
                    </a:lnTo>
                    <a:lnTo>
                      <a:pt x="8" y="23"/>
                    </a:lnTo>
                    <a:lnTo>
                      <a:pt x="5" y="20"/>
                    </a:lnTo>
                    <a:lnTo>
                      <a:pt x="6" y="8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0" name="Freeform 3903"/>
              <p:cNvSpPr>
                <a:spLocks/>
              </p:cNvSpPr>
              <p:nvPr/>
            </p:nvSpPr>
            <p:spPr bwMode="auto">
              <a:xfrm>
                <a:off x="3251" y="8050"/>
                <a:ext cx="1" cy="9"/>
              </a:xfrm>
              <a:custGeom>
                <a:avLst/>
                <a:gdLst>
                  <a:gd name="T0" fmla="*/ 1 w 1"/>
                  <a:gd name="T1" fmla="*/ 9 h 8"/>
                  <a:gd name="T2" fmla="*/ 1 w 1"/>
                  <a:gd name="T3" fmla="*/ 7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1" y="8"/>
                    </a:move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1" name="Freeform 3904"/>
              <p:cNvSpPr>
                <a:spLocks/>
              </p:cNvSpPr>
              <p:nvPr/>
            </p:nvSpPr>
            <p:spPr bwMode="auto">
              <a:xfrm>
                <a:off x="3220" y="8003"/>
                <a:ext cx="33" cy="32"/>
              </a:xfrm>
              <a:custGeom>
                <a:avLst/>
                <a:gdLst>
                  <a:gd name="T0" fmla="*/ 33 w 31"/>
                  <a:gd name="T1" fmla="*/ 32 h 29"/>
                  <a:gd name="T2" fmla="*/ 32 w 31"/>
                  <a:gd name="T3" fmla="*/ 28 h 29"/>
                  <a:gd name="T4" fmla="*/ 29 w 31"/>
                  <a:gd name="T5" fmla="*/ 26 h 29"/>
                  <a:gd name="T6" fmla="*/ 1 w 31"/>
                  <a:gd name="T7" fmla="*/ 13 h 29"/>
                  <a:gd name="T8" fmla="*/ 0 w 31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9"/>
                  <a:gd name="T17" fmla="*/ 31 w 31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9">
                    <a:moveTo>
                      <a:pt x="31" y="29"/>
                    </a:moveTo>
                    <a:lnTo>
                      <a:pt x="30" y="25"/>
                    </a:lnTo>
                    <a:lnTo>
                      <a:pt x="27" y="24"/>
                    </a:lnTo>
                    <a:lnTo>
                      <a:pt x="1" y="1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2" name="Freeform 3905"/>
              <p:cNvSpPr>
                <a:spLocks/>
              </p:cNvSpPr>
              <p:nvPr/>
            </p:nvSpPr>
            <p:spPr bwMode="auto">
              <a:xfrm>
                <a:off x="3212" y="7978"/>
                <a:ext cx="1" cy="9"/>
              </a:xfrm>
              <a:custGeom>
                <a:avLst/>
                <a:gdLst>
                  <a:gd name="T0" fmla="*/ 1 w 1"/>
                  <a:gd name="T1" fmla="*/ 9 h 8"/>
                  <a:gd name="T2" fmla="*/ 1 w 1"/>
                  <a:gd name="T3" fmla="*/ 8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1" y="8"/>
                    </a:moveTo>
                    <a:lnTo>
                      <a:pt x="1" y="7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23" name="Line 3906"/>
              <p:cNvCxnSpPr>
                <a:cxnSpLocks noChangeShapeType="1"/>
              </p:cNvCxnSpPr>
              <p:nvPr/>
            </p:nvCxnSpPr>
            <p:spPr bwMode="auto">
              <a:xfrm flipH="1" flipV="1">
                <a:off x="3184" y="7967"/>
                <a:ext cx="16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24" name="Freeform 3907"/>
              <p:cNvSpPr>
                <a:spLocks/>
              </p:cNvSpPr>
              <p:nvPr/>
            </p:nvSpPr>
            <p:spPr bwMode="auto">
              <a:xfrm>
                <a:off x="3202" y="7792"/>
                <a:ext cx="44" cy="14"/>
              </a:xfrm>
              <a:custGeom>
                <a:avLst/>
                <a:gdLst>
                  <a:gd name="T0" fmla="*/ 0 w 40"/>
                  <a:gd name="T1" fmla="*/ 11 h 13"/>
                  <a:gd name="T2" fmla="*/ 2 w 40"/>
                  <a:gd name="T3" fmla="*/ 14 h 13"/>
                  <a:gd name="T4" fmla="*/ 34 w 40"/>
                  <a:gd name="T5" fmla="*/ 0 h 13"/>
                  <a:gd name="T6" fmla="*/ 42 w 40"/>
                  <a:gd name="T7" fmla="*/ 8 h 13"/>
                  <a:gd name="T8" fmla="*/ 44 w 40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3"/>
                  <a:gd name="T17" fmla="*/ 40 w 4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3">
                    <a:moveTo>
                      <a:pt x="0" y="10"/>
                    </a:moveTo>
                    <a:lnTo>
                      <a:pt x="2" y="13"/>
                    </a:lnTo>
                    <a:lnTo>
                      <a:pt x="31" y="0"/>
                    </a:lnTo>
                    <a:lnTo>
                      <a:pt x="38" y="7"/>
                    </a:lnTo>
                    <a:lnTo>
                      <a:pt x="40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25" name="Line 3908"/>
              <p:cNvCxnSpPr>
                <a:cxnSpLocks noChangeShapeType="1"/>
              </p:cNvCxnSpPr>
              <p:nvPr/>
            </p:nvCxnSpPr>
            <p:spPr bwMode="auto">
              <a:xfrm flipV="1">
                <a:off x="3257" y="7793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26" name="Freeform 3909"/>
              <p:cNvSpPr>
                <a:spLocks/>
              </p:cNvSpPr>
              <p:nvPr/>
            </p:nvSpPr>
            <p:spPr bwMode="auto">
              <a:xfrm>
                <a:off x="3263" y="7782"/>
                <a:ext cx="43" cy="23"/>
              </a:xfrm>
              <a:custGeom>
                <a:avLst/>
                <a:gdLst>
                  <a:gd name="T0" fmla="*/ 0 w 39"/>
                  <a:gd name="T1" fmla="*/ 0 h 21"/>
                  <a:gd name="T2" fmla="*/ 6 w 39"/>
                  <a:gd name="T3" fmla="*/ 3 h 21"/>
                  <a:gd name="T4" fmla="*/ 19 w 39"/>
                  <a:gd name="T5" fmla="*/ 20 h 21"/>
                  <a:gd name="T6" fmla="*/ 23 w 39"/>
                  <a:gd name="T7" fmla="*/ 23 h 21"/>
                  <a:gd name="T8" fmla="*/ 35 w 39"/>
                  <a:gd name="T9" fmla="*/ 22 h 21"/>
                  <a:gd name="T10" fmla="*/ 43 w 39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21"/>
                  <a:gd name="T20" fmla="*/ 39 w 39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21">
                    <a:moveTo>
                      <a:pt x="0" y="0"/>
                    </a:moveTo>
                    <a:lnTo>
                      <a:pt x="5" y="3"/>
                    </a:lnTo>
                    <a:lnTo>
                      <a:pt x="17" y="18"/>
                    </a:lnTo>
                    <a:lnTo>
                      <a:pt x="21" y="21"/>
                    </a:lnTo>
                    <a:lnTo>
                      <a:pt x="32" y="20"/>
                    </a:lnTo>
                    <a:lnTo>
                      <a:pt x="39" y="1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7" name="Freeform 3910"/>
              <p:cNvSpPr>
                <a:spLocks/>
              </p:cNvSpPr>
              <p:nvPr/>
            </p:nvSpPr>
            <p:spPr bwMode="auto">
              <a:xfrm>
                <a:off x="3322" y="7806"/>
                <a:ext cx="9" cy="1"/>
              </a:xfrm>
              <a:custGeom>
                <a:avLst/>
                <a:gdLst>
                  <a:gd name="T0" fmla="*/ 0 w 8"/>
                  <a:gd name="T1" fmla="*/ 0 h 1"/>
                  <a:gd name="T2" fmla="*/ 1 w 8"/>
                  <a:gd name="T3" fmla="*/ 0 h 1"/>
                  <a:gd name="T4" fmla="*/ 9 w 8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1" y="0"/>
                    </a:lnTo>
                    <a:lnTo>
                      <a:pt x="8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28" name="Freeform 3911"/>
              <p:cNvSpPr>
                <a:spLocks/>
              </p:cNvSpPr>
              <p:nvPr/>
            </p:nvSpPr>
            <p:spPr bwMode="auto">
              <a:xfrm>
                <a:off x="3347" y="7788"/>
                <a:ext cx="46" cy="15"/>
              </a:xfrm>
              <a:custGeom>
                <a:avLst/>
                <a:gdLst>
                  <a:gd name="T0" fmla="*/ 0 w 42"/>
                  <a:gd name="T1" fmla="*/ 15 h 14"/>
                  <a:gd name="T2" fmla="*/ 7 w 42"/>
                  <a:gd name="T3" fmla="*/ 12 h 14"/>
                  <a:gd name="T4" fmla="*/ 12 w 42"/>
                  <a:gd name="T5" fmla="*/ 11 h 14"/>
                  <a:gd name="T6" fmla="*/ 19 w 42"/>
                  <a:gd name="T7" fmla="*/ 8 h 14"/>
                  <a:gd name="T8" fmla="*/ 20 w 42"/>
                  <a:gd name="T9" fmla="*/ 5 h 14"/>
                  <a:gd name="T10" fmla="*/ 26 w 42"/>
                  <a:gd name="T11" fmla="*/ 0 h 14"/>
                  <a:gd name="T12" fmla="*/ 33 w 42"/>
                  <a:gd name="T13" fmla="*/ 5 h 14"/>
                  <a:gd name="T14" fmla="*/ 46 w 42"/>
                  <a:gd name="T15" fmla="*/ 3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14"/>
                  <a:gd name="T26" fmla="*/ 42 w 42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14">
                    <a:moveTo>
                      <a:pt x="0" y="14"/>
                    </a:moveTo>
                    <a:lnTo>
                      <a:pt x="6" y="11"/>
                    </a:lnTo>
                    <a:lnTo>
                      <a:pt x="11" y="10"/>
                    </a:lnTo>
                    <a:lnTo>
                      <a:pt x="17" y="7"/>
                    </a:lnTo>
                    <a:lnTo>
                      <a:pt x="18" y="5"/>
                    </a:lnTo>
                    <a:lnTo>
                      <a:pt x="24" y="0"/>
                    </a:lnTo>
                    <a:lnTo>
                      <a:pt x="30" y="5"/>
                    </a:lnTo>
                    <a:lnTo>
                      <a:pt x="42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29" name="Line 3912"/>
              <p:cNvCxnSpPr>
                <a:cxnSpLocks noChangeShapeType="1"/>
              </p:cNvCxnSpPr>
              <p:nvPr/>
            </p:nvCxnSpPr>
            <p:spPr bwMode="auto">
              <a:xfrm>
                <a:off x="3402" y="7805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30" name="Freeform 3913"/>
              <p:cNvSpPr>
                <a:spLocks/>
              </p:cNvSpPr>
              <p:nvPr/>
            </p:nvSpPr>
            <p:spPr bwMode="auto">
              <a:xfrm>
                <a:off x="3414" y="7829"/>
                <a:ext cx="40" cy="12"/>
              </a:xfrm>
              <a:custGeom>
                <a:avLst/>
                <a:gdLst>
                  <a:gd name="T0" fmla="*/ 0 w 37"/>
                  <a:gd name="T1" fmla="*/ 0 h 11"/>
                  <a:gd name="T2" fmla="*/ 4 w 37"/>
                  <a:gd name="T3" fmla="*/ 9 h 11"/>
                  <a:gd name="T4" fmla="*/ 21 w 37"/>
                  <a:gd name="T5" fmla="*/ 4 h 11"/>
                  <a:gd name="T6" fmla="*/ 26 w 37"/>
                  <a:gd name="T7" fmla="*/ 12 h 11"/>
                  <a:gd name="T8" fmla="*/ 40 w 37"/>
                  <a:gd name="T9" fmla="*/ 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1"/>
                  <a:gd name="T17" fmla="*/ 37 w 3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1">
                    <a:moveTo>
                      <a:pt x="0" y="0"/>
                    </a:moveTo>
                    <a:lnTo>
                      <a:pt x="4" y="8"/>
                    </a:lnTo>
                    <a:lnTo>
                      <a:pt x="19" y="4"/>
                    </a:lnTo>
                    <a:lnTo>
                      <a:pt x="24" y="11"/>
                    </a:lnTo>
                    <a:lnTo>
                      <a:pt x="37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31" name="Line 3914"/>
              <p:cNvCxnSpPr>
                <a:cxnSpLocks noChangeShapeType="1"/>
              </p:cNvCxnSpPr>
              <p:nvPr/>
            </p:nvCxnSpPr>
            <p:spPr bwMode="auto">
              <a:xfrm flipV="1">
                <a:off x="3469" y="7822"/>
                <a:ext cx="8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32" name="Freeform 3915"/>
              <p:cNvSpPr>
                <a:spLocks/>
              </p:cNvSpPr>
              <p:nvPr/>
            </p:nvSpPr>
            <p:spPr bwMode="auto">
              <a:xfrm>
                <a:off x="3473" y="7793"/>
                <a:ext cx="41" cy="21"/>
              </a:xfrm>
              <a:custGeom>
                <a:avLst/>
                <a:gdLst>
                  <a:gd name="T0" fmla="*/ 0 w 38"/>
                  <a:gd name="T1" fmla="*/ 18 h 19"/>
                  <a:gd name="T2" fmla="*/ 0 w 38"/>
                  <a:gd name="T3" fmla="*/ 17 h 19"/>
                  <a:gd name="T4" fmla="*/ 11 w 38"/>
                  <a:gd name="T5" fmla="*/ 21 h 19"/>
                  <a:gd name="T6" fmla="*/ 19 w 38"/>
                  <a:gd name="T7" fmla="*/ 9 h 19"/>
                  <a:gd name="T8" fmla="*/ 39 w 38"/>
                  <a:gd name="T9" fmla="*/ 3 h 19"/>
                  <a:gd name="T10" fmla="*/ 41 w 38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19"/>
                  <a:gd name="T20" fmla="*/ 38 w 3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19">
                    <a:moveTo>
                      <a:pt x="0" y="16"/>
                    </a:moveTo>
                    <a:lnTo>
                      <a:pt x="0" y="15"/>
                    </a:lnTo>
                    <a:lnTo>
                      <a:pt x="10" y="19"/>
                    </a:lnTo>
                    <a:lnTo>
                      <a:pt x="18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3" name="Freeform 3916"/>
              <p:cNvSpPr>
                <a:spLocks/>
              </p:cNvSpPr>
              <p:nvPr/>
            </p:nvSpPr>
            <p:spPr bwMode="auto">
              <a:xfrm>
                <a:off x="3525" y="7775"/>
                <a:ext cx="8" cy="4"/>
              </a:xfrm>
              <a:custGeom>
                <a:avLst/>
                <a:gdLst>
                  <a:gd name="T0" fmla="*/ 0 w 7"/>
                  <a:gd name="T1" fmla="*/ 4 h 4"/>
                  <a:gd name="T2" fmla="*/ 6 w 7"/>
                  <a:gd name="T3" fmla="*/ 0 h 4"/>
                  <a:gd name="T4" fmla="*/ 8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4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4" name="Freeform 3917"/>
              <p:cNvSpPr>
                <a:spLocks/>
              </p:cNvSpPr>
              <p:nvPr/>
            </p:nvSpPr>
            <p:spPr bwMode="auto">
              <a:xfrm>
                <a:off x="3549" y="7738"/>
                <a:ext cx="14" cy="35"/>
              </a:xfrm>
              <a:custGeom>
                <a:avLst/>
                <a:gdLst>
                  <a:gd name="T0" fmla="*/ 0 w 13"/>
                  <a:gd name="T1" fmla="*/ 35 h 32"/>
                  <a:gd name="T2" fmla="*/ 14 w 13"/>
                  <a:gd name="T3" fmla="*/ 34 h 32"/>
                  <a:gd name="T4" fmla="*/ 11 w 13"/>
                  <a:gd name="T5" fmla="*/ 1 h 32"/>
                  <a:gd name="T6" fmla="*/ 5 w 13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32"/>
                  <a:gd name="T14" fmla="*/ 13 w 13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32">
                    <a:moveTo>
                      <a:pt x="0" y="32"/>
                    </a:moveTo>
                    <a:lnTo>
                      <a:pt x="13" y="31"/>
                    </a:lnTo>
                    <a:lnTo>
                      <a:pt x="10" y="1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5" name="Freeform 3918"/>
              <p:cNvSpPr>
                <a:spLocks/>
              </p:cNvSpPr>
              <p:nvPr/>
            </p:nvSpPr>
            <p:spPr bwMode="auto">
              <a:xfrm>
                <a:off x="3557" y="7717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2 w 4"/>
                  <a:gd name="T3" fmla="*/ 1 h 6"/>
                  <a:gd name="T4" fmla="*/ 4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0" y="6"/>
                    </a:move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6" name="Freeform 3919"/>
              <p:cNvSpPr>
                <a:spLocks/>
              </p:cNvSpPr>
              <p:nvPr/>
            </p:nvSpPr>
            <p:spPr bwMode="auto">
              <a:xfrm>
                <a:off x="3578" y="7696"/>
                <a:ext cx="41" cy="16"/>
              </a:xfrm>
              <a:custGeom>
                <a:avLst/>
                <a:gdLst>
                  <a:gd name="T0" fmla="*/ 0 w 37"/>
                  <a:gd name="T1" fmla="*/ 16 h 15"/>
                  <a:gd name="T2" fmla="*/ 4 w 37"/>
                  <a:gd name="T3" fmla="*/ 15 h 15"/>
                  <a:gd name="T4" fmla="*/ 2 w 37"/>
                  <a:gd name="T5" fmla="*/ 7 h 15"/>
                  <a:gd name="T6" fmla="*/ 16 w 37"/>
                  <a:gd name="T7" fmla="*/ 4 h 15"/>
                  <a:gd name="T8" fmla="*/ 32 w 37"/>
                  <a:gd name="T9" fmla="*/ 2 h 15"/>
                  <a:gd name="T10" fmla="*/ 41 w 37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15"/>
                  <a:gd name="T20" fmla="*/ 37 w 37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15">
                    <a:moveTo>
                      <a:pt x="0" y="15"/>
                    </a:moveTo>
                    <a:lnTo>
                      <a:pt x="4" y="14"/>
                    </a:lnTo>
                    <a:lnTo>
                      <a:pt x="2" y="7"/>
                    </a:lnTo>
                    <a:lnTo>
                      <a:pt x="14" y="4"/>
                    </a:lnTo>
                    <a:lnTo>
                      <a:pt x="29" y="2"/>
                    </a:lnTo>
                    <a:lnTo>
                      <a:pt x="3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37" name="Line 3920"/>
              <p:cNvCxnSpPr>
                <a:cxnSpLocks noChangeShapeType="1"/>
              </p:cNvCxnSpPr>
              <p:nvPr/>
            </p:nvCxnSpPr>
            <p:spPr bwMode="auto">
              <a:xfrm flipV="1">
                <a:off x="3622" y="7677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38" name="Freeform 3921"/>
              <p:cNvSpPr>
                <a:spLocks/>
              </p:cNvSpPr>
              <p:nvPr/>
            </p:nvSpPr>
            <p:spPr bwMode="auto">
              <a:xfrm>
                <a:off x="3640" y="7667"/>
                <a:ext cx="46" cy="10"/>
              </a:xfrm>
              <a:custGeom>
                <a:avLst/>
                <a:gdLst>
                  <a:gd name="T0" fmla="*/ 0 w 43"/>
                  <a:gd name="T1" fmla="*/ 6 h 9"/>
                  <a:gd name="T2" fmla="*/ 3 w 43"/>
                  <a:gd name="T3" fmla="*/ 4 h 9"/>
                  <a:gd name="T4" fmla="*/ 4 w 43"/>
                  <a:gd name="T5" fmla="*/ 0 h 9"/>
                  <a:gd name="T6" fmla="*/ 13 w 43"/>
                  <a:gd name="T7" fmla="*/ 1 h 9"/>
                  <a:gd name="T8" fmla="*/ 25 w 43"/>
                  <a:gd name="T9" fmla="*/ 1 h 9"/>
                  <a:gd name="T10" fmla="*/ 30 w 43"/>
                  <a:gd name="T11" fmla="*/ 4 h 9"/>
                  <a:gd name="T12" fmla="*/ 37 w 43"/>
                  <a:gd name="T13" fmla="*/ 8 h 9"/>
                  <a:gd name="T14" fmla="*/ 44 w 43"/>
                  <a:gd name="T15" fmla="*/ 10 h 9"/>
                  <a:gd name="T16" fmla="*/ 46 w 43"/>
                  <a:gd name="T17" fmla="*/ 1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9"/>
                  <a:gd name="T29" fmla="*/ 43 w 4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9">
                    <a:moveTo>
                      <a:pt x="0" y="5"/>
                    </a:moveTo>
                    <a:lnTo>
                      <a:pt x="3" y="4"/>
                    </a:lnTo>
                    <a:lnTo>
                      <a:pt x="4" y="0"/>
                    </a:lnTo>
                    <a:lnTo>
                      <a:pt x="12" y="1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5" y="7"/>
                    </a:lnTo>
                    <a:lnTo>
                      <a:pt x="41" y="9"/>
                    </a:lnTo>
                    <a:lnTo>
                      <a:pt x="43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39" name="Freeform 3922"/>
              <p:cNvSpPr>
                <a:spLocks/>
              </p:cNvSpPr>
              <p:nvPr/>
            </p:nvSpPr>
            <p:spPr bwMode="auto">
              <a:xfrm>
                <a:off x="3704" y="7676"/>
                <a:ext cx="5" cy="4"/>
              </a:xfrm>
              <a:custGeom>
                <a:avLst/>
                <a:gdLst>
                  <a:gd name="T0" fmla="*/ 0 w 5"/>
                  <a:gd name="T1" fmla="*/ 1 h 4"/>
                  <a:gd name="T2" fmla="*/ 3 w 5"/>
                  <a:gd name="T3" fmla="*/ 0 h 4"/>
                  <a:gd name="T4" fmla="*/ 5 w 5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1"/>
                    </a:moveTo>
                    <a:lnTo>
                      <a:pt x="3" y="0"/>
                    </a:lnTo>
                    <a:lnTo>
                      <a:pt x="5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0" name="Freeform 3923"/>
              <p:cNvSpPr>
                <a:spLocks/>
              </p:cNvSpPr>
              <p:nvPr/>
            </p:nvSpPr>
            <p:spPr bwMode="auto">
              <a:xfrm>
                <a:off x="3721" y="7679"/>
                <a:ext cx="25" cy="16"/>
              </a:xfrm>
              <a:custGeom>
                <a:avLst/>
                <a:gdLst>
                  <a:gd name="T0" fmla="*/ 0 w 23"/>
                  <a:gd name="T1" fmla="*/ 3 h 14"/>
                  <a:gd name="T2" fmla="*/ 2 w 23"/>
                  <a:gd name="T3" fmla="*/ 16 h 14"/>
                  <a:gd name="T4" fmla="*/ 14 w 23"/>
                  <a:gd name="T5" fmla="*/ 0 h 14"/>
                  <a:gd name="T6" fmla="*/ 25 w 23"/>
                  <a:gd name="T7" fmla="*/ 6 h 14"/>
                  <a:gd name="T8" fmla="*/ 24 w 23"/>
                  <a:gd name="T9" fmla="*/ 1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4"/>
                  <a:gd name="T17" fmla="*/ 23 w 2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4">
                    <a:moveTo>
                      <a:pt x="0" y="3"/>
                    </a:moveTo>
                    <a:lnTo>
                      <a:pt x="2" y="14"/>
                    </a:lnTo>
                    <a:lnTo>
                      <a:pt x="13" y="0"/>
                    </a:lnTo>
                    <a:lnTo>
                      <a:pt x="23" y="5"/>
                    </a:lnTo>
                    <a:lnTo>
                      <a:pt x="22" y="1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1" name="Freeform 3924"/>
              <p:cNvSpPr>
                <a:spLocks/>
              </p:cNvSpPr>
              <p:nvPr/>
            </p:nvSpPr>
            <p:spPr bwMode="auto">
              <a:xfrm>
                <a:off x="3750" y="7709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4 w 5"/>
                  <a:gd name="T3" fmla="*/ 6 h 6"/>
                  <a:gd name="T4" fmla="*/ 5 w 5"/>
                  <a:gd name="T5" fmla="*/ 5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0" y="0"/>
                    </a:moveTo>
                    <a:lnTo>
                      <a:pt x="4" y="6"/>
                    </a:lnTo>
                    <a:lnTo>
                      <a:pt x="5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2" name="Freeform 3925"/>
              <p:cNvSpPr>
                <a:spLocks/>
              </p:cNvSpPr>
              <p:nvPr/>
            </p:nvSpPr>
            <p:spPr bwMode="auto">
              <a:xfrm>
                <a:off x="3768" y="7708"/>
                <a:ext cx="16" cy="45"/>
              </a:xfrm>
              <a:custGeom>
                <a:avLst/>
                <a:gdLst>
                  <a:gd name="T0" fmla="*/ 0 w 14"/>
                  <a:gd name="T1" fmla="*/ 0 h 41"/>
                  <a:gd name="T2" fmla="*/ 11 w 14"/>
                  <a:gd name="T3" fmla="*/ 14 h 41"/>
                  <a:gd name="T4" fmla="*/ 13 w 14"/>
                  <a:gd name="T5" fmla="*/ 45 h 41"/>
                  <a:gd name="T6" fmla="*/ 16 w 14"/>
                  <a:gd name="T7" fmla="*/ 43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41"/>
                  <a:gd name="T14" fmla="*/ 14 w 14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41">
                    <a:moveTo>
                      <a:pt x="0" y="0"/>
                    </a:moveTo>
                    <a:lnTo>
                      <a:pt x="10" y="13"/>
                    </a:lnTo>
                    <a:lnTo>
                      <a:pt x="11" y="41"/>
                    </a:lnTo>
                    <a:lnTo>
                      <a:pt x="14" y="3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43" name="Line 3926"/>
              <p:cNvCxnSpPr>
                <a:cxnSpLocks noChangeShapeType="1"/>
              </p:cNvCxnSpPr>
              <p:nvPr/>
            </p:nvCxnSpPr>
            <p:spPr bwMode="auto">
              <a:xfrm flipV="1">
                <a:off x="3799" y="7738"/>
                <a:ext cx="7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44" name="Freeform 3927"/>
              <p:cNvSpPr>
                <a:spLocks/>
              </p:cNvSpPr>
              <p:nvPr/>
            </p:nvSpPr>
            <p:spPr bwMode="auto">
              <a:xfrm>
                <a:off x="3822" y="7704"/>
                <a:ext cx="44" cy="26"/>
              </a:xfrm>
              <a:custGeom>
                <a:avLst/>
                <a:gdLst>
                  <a:gd name="T0" fmla="*/ 0 w 41"/>
                  <a:gd name="T1" fmla="*/ 26 h 23"/>
                  <a:gd name="T2" fmla="*/ 14 w 41"/>
                  <a:gd name="T3" fmla="*/ 18 h 23"/>
                  <a:gd name="T4" fmla="*/ 33 w 41"/>
                  <a:gd name="T5" fmla="*/ 7 h 23"/>
                  <a:gd name="T6" fmla="*/ 41 w 41"/>
                  <a:gd name="T7" fmla="*/ 0 h 23"/>
                  <a:gd name="T8" fmla="*/ 44 w 41"/>
                  <a:gd name="T9" fmla="*/ 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23"/>
                  <a:gd name="T17" fmla="*/ 41 w 4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23">
                    <a:moveTo>
                      <a:pt x="0" y="23"/>
                    </a:moveTo>
                    <a:lnTo>
                      <a:pt x="13" y="16"/>
                    </a:lnTo>
                    <a:lnTo>
                      <a:pt x="31" y="6"/>
                    </a:lnTo>
                    <a:lnTo>
                      <a:pt x="38" y="0"/>
                    </a:lnTo>
                    <a:lnTo>
                      <a:pt x="41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5" name="Freeform 3928"/>
              <p:cNvSpPr>
                <a:spLocks/>
              </p:cNvSpPr>
              <p:nvPr/>
            </p:nvSpPr>
            <p:spPr bwMode="auto">
              <a:xfrm>
                <a:off x="3875" y="7691"/>
                <a:ext cx="5" cy="8"/>
              </a:xfrm>
              <a:custGeom>
                <a:avLst/>
                <a:gdLst>
                  <a:gd name="T0" fmla="*/ 0 w 4"/>
                  <a:gd name="T1" fmla="*/ 8 h 7"/>
                  <a:gd name="T2" fmla="*/ 0 w 4"/>
                  <a:gd name="T3" fmla="*/ 8 h 7"/>
                  <a:gd name="T4" fmla="*/ 5 w 4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7"/>
                    </a:moveTo>
                    <a:lnTo>
                      <a:pt x="0" y="7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6" name="Freeform 3929"/>
              <p:cNvSpPr>
                <a:spLocks/>
              </p:cNvSpPr>
              <p:nvPr/>
            </p:nvSpPr>
            <p:spPr bwMode="auto">
              <a:xfrm>
                <a:off x="3894" y="7675"/>
                <a:ext cx="19" cy="31"/>
              </a:xfrm>
              <a:custGeom>
                <a:avLst/>
                <a:gdLst>
                  <a:gd name="T0" fmla="*/ 0 w 18"/>
                  <a:gd name="T1" fmla="*/ 24 h 28"/>
                  <a:gd name="T2" fmla="*/ 10 w 18"/>
                  <a:gd name="T3" fmla="*/ 31 h 28"/>
                  <a:gd name="T4" fmla="*/ 19 w 18"/>
                  <a:gd name="T5" fmla="*/ 29 h 28"/>
                  <a:gd name="T6" fmla="*/ 18 w 18"/>
                  <a:gd name="T7" fmla="*/ 21 h 28"/>
                  <a:gd name="T8" fmla="*/ 16 w 18"/>
                  <a:gd name="T9" fmla="*/ 6 h 28"/>
                  <a:gd name="T10" fmla="*/ 12 w 18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8"/>
                  <a:gd name="T20" fmla="*/ 18 w 1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8">
                    <a:moveTo>
                      <a:pt x="0" y="22"/>
                    </a:moveTo>
                    <a:lnTo>
                      <a:pt x="9" y="28"/>
                    </a:lnTo>
                    <a:lnTo>
                      <a:pt x="18" y="26"/>
                    </a:lnTo>
                    <a:lnTo>
                      <a:pt x="17" y="19"/>
                    </a:lnTo>
                    <a:lnTo>
                      <a:pt x="15" y="5"/>
                    </a:lnTo>
                    <a:lnTo>
                      <a:pt x="1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47" name="Line 3930"/>
              <p:cNvCxnSpPr>
                <a:cxnSpLocks noChangeShapeType="1"/>
              </p:cNvCxnSpPr>
              <p:nvPr/>
            </p:nvCxnSpPr>
            <p:spPr bwMode="auto">
              <a:xfrm>
                <a:off x="3910" y="7665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48" name="Freeform 3931"/>
              <p:cNvSpPr>
                <a:spLocks/>
              </p:cNvSpPr>
              <p:nvPr/>
            </p:nvSpPr>
            <p:spPr bwMode="auto">
              <a:xfrm>
                <a:off x="3930" y="7683"/>
                <a:ext cx="40" cy="23"/>
              </a:xfrm>
              <a:custGeom>
                <a:avLst/>
                <a:gdLst>
                  <a:gd name="T0" fmla="*/ 0 w 37"/>
                  <a:gd name="T1" fmla="*/ 0 h 21"/>
                  <a:gd name="T2" fmla="*/ 6 w 37"/>
                  <a:gd name="T3" fmla="*/ 7 h 21"/>
                  <a:gd name="T4" fmla="*/ 10 w 37"/>
                  <a:gd name="T5" fmla="*/ 8 h 21"/>
                  <a:gd name="T6" fmla="*/ 31 w 37"/>
                  <a:gd name="T7" fmla="*/ 23 h 21"/>
                  <a:gd name="T8" fmla="*/ 40 w 37"/>
                  <a:gd name="T9" fmla="*/ 14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1"/>
                  <a:gd name="T17" fmla="*/ 37 w 3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1">
                    <a:moveTo>
                      <a:pt x="0" y="0"/>
                    </a:moveTo>
                    <a:lnTo>
                      <a:pt x="6" y="6"/>
                    </a:lnTo>
                    <a:lnTo>
                      <a:pt x="9" y="7"/>
                    </a:lnTo>
                    <a:lnTo>
                      <a:pt x="29" y="21"/>
                    </a:lnTo>
                    <a:lnTo>
                      <a:pt x="37" y="1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49" name="Freeform 3932"/>
              <p:cNvSpPr>
                <a:spLocks/>
              </p:cNvSpPr>
              <p:nvPr/>
            </p:nvSpPr>
            <p:spPr bwMode="auto">
              <a:xfrm>
                <a:off x="3982" y="7676"/>
                <a:ext cx="2" cy="8"/>
              </a:xfrm>
              <a:custGeom>
                <a:avLst/>
                <a:gdLst>
                  <a:gd name="T0" fmla="*/ 0 w 2"/>
                  <a:gd name="T1" fmla="*/ 8 h 7"/>
                  <a:gd name="T2" fmla="*/ 2 w 2"/>
                  <a:gd name="T3" fmla="*/ 6 h 7"/>
                  <a:gd name="T4" fmla="*/ 0 w 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7"/>
                    </a:move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0" name="Freeform 3933"/>
              <p:cNvSpPr>
                <a:spLocks/>
              </p:cNvSpPr>
              <p:nvPr/>
            </p:nvSpPr>
            <p:spPr bwMode="auto">
              <a:xfrm>
                <a:off x="3968" y="7617"/>
                <a:ext cx="21" cy="43"/>
              </a:xfrm>
              <a:custGeom>
                <a:avLst/>
                <a:gdLst>
                  <a:gd name="T0" fmla="*/ 8 w 19"/>
                  <a:gd name="T1" fmla="*/ 43 h 39"/>
                  <a:gd name="T2" fmla="*/ 0 w 19"/>
                  <a:gd name="T3" fmla="*/ 25 h 39"/>
                  <a:gd name="T4" fmla="*/ 4 w 19"/>
                  <a:gd name="T5" fmla="*/ 20 h 39"/>
                  <a:gd name="T6" fmla="*/ 10 w 19"/>
                  <a:gd name="T7" fmla="*/ 12 h 39"/>
                  <a:gd name="T8" fmla="*/ 18 w 19"/>
                  <a:gd name="T9" fmla="*/ 4 h 39"/>
                  <a:gd name="T10" fmla="*/ 21 w 19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9"/>
                  <a:gd name="T20" fmla="*/ 19 w 19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9">
                    <a:moveTo>
                      <a:pt x="7" y="39"/>
                    </a:moveTo>
                    <a:lnTo>
                      <a:pt x="0" y="23"/>
                    </a:lnTo>
                    <a:lnTo>
                      <a:pt x="4" y="18"/>
                    </a:lnTo>
                    <a:lnTo>
                      <a:pt x="9" y="11"/>
                    </a:lnTo>
                    <a:lnTo>
                      <a:pt x="16" y="4"/>
                    </a:lnTo>
                    <a:lnTo>
                      <a:pt x="1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1" name="Freeform 3934"/>
              <p:cNvSpPr>
                <a:spLocks/>
              </p:cNvSpPr>
              <p:nvPr/>
            </p:nvSpPr>
            <p:spPr bwMode="auto">
              <a:xfrm>
                <a:off x="4002" y="7602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6 w 7"/>
                  <a:gd name="T3" fmla="*/ 0 h 3"/>
                  <a:gd name="T4" fmla="*/ 7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2" name="Freeform 3935"/>
              <p:cNvSpPr>
                <a:spLocks/>
              </p:cNvSpPr>
              <p:nvPr/>
            </p:nvSpPr>
            <p:spPr bwMode="auto">
              <a:xfrm>
                <a:off x="4026" y="7607"/>
                <a:ext cx="38" cy="21"/>
              </a:xfrm>
              <a:custGeom>
                <a:avLst/>
                <a:gdLst>
                  <a:gd name="T0" fmla="*/ 0 w 35"/>
                  <a:gd name="T1" fmla="*/ 0 h 19"/>
                  <a:gd name="T2" fmla="*/ 1 w 35"/>
                  <a:gd name="T3" fmla="*/ 0 h 19"/>
                  <a:gd name="T4" fmla="*/ 7 w 35"/>
                  <a:gd name="T5" fmla="*/ 2 h 19"/>
                  <a:gd name="T6" fmla="*/ 13 w 35"/>
                  <a:gd name="T7" fmla="*/ 9 h 19"/>
                  <a:gd name="T8" fmla="*/ 17 w 35"/>
                  <a:gd name="T9" fmla="*/ 21 h 19"/>
                  <a:gd name="T10" fmla="*/ 24 w 35"/>
                  <a:gd name="T11" fmla="*/ 19 h 19"/>
                  <a:gd name="T12" fmla="*/ 38 w 35"/>
                  <a:gd name="T13" fmla="*/ 1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19"/>
                  <a:gd name="T23" fmla="*/ 35 w 3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19">
                    <a:moveTo>
                      <a:pt x="0" y="0"/>
                    </a:moveTo>
                    <a:lnTo>
                      <a:pt x="1" y="0"/>
                    </a:lnTo>
                    <a:lnTo>
                      <a:pt x="6" y="2"/>
                    </a:lnTo>
                    <a:lnTo>
                      <a:pt x="12" y="8"/>
                    </a:lnTo>
                    <a:lnTo>
                      <a:pt x="16" y="19"/>
                    </a:lnTo>
                    <a:lnTo>
                      <a:pt x="22" y="17"/>
                    </a:lnTo>
                    <a:lnTo>
                      <a:pt x="35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53" name="Line 3936"/>
              <p:cNvCxnSpPr>
                <a:cxnSpLocks noChangeShapeType="1"/>
              </p:cNvCxnSpPr>
              <p:nvPr/>
            </p:nvCxnSpPr>
            <p:spPr bwMode="auto">
              <a:xfrm flipV="1">
                <a:off x="4079" y="7603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54" name="Freeform 3937"/>
              <p:cNvSpPr>
                <a:spLocks/>
              </p:cNvSpPr>
              <p:nvPr/>
            </p:nvSpPr>
            <p:spPr bwMode="auto">
              <a:xfrm>
                <a:off x="4100" y="7597"/>
                <a:ext cx="20" cy="40"/>
              </a:xfrm>
              <a:custGeom>
                <a:avLst/>
                <a:gdLst>
                  <a:gd name="T0" fmla="*/ 0 w 18"/>
                  <a:gd name="T1" fmla="*/ 0 h 36"/>
                  <a:gd name="T2" fmla="*/ 9 w 18"/>
                  <a:gd name="T3" fmla="*/ 11 h 36"/>
                  <a:gd name="T4" fmla="*/ 6 w 18"/>
                  <a:gd name="T5" fmla="*/ 27 h 36"/>
                  <a:gd name="T6" fmla="*/ 11 w 18"/>
                  <a:gd name="T7" fmla="*/ 34 h 36"/>
                  <a:gd name="T8" fmla="*/ 17 w 18"/>
                  <a:gd name="T9" fmla="*/ 32 h 36"/>
                  <a:gd name="T10" fmla="*/ 20 w 18"/>
                  <a:gd name="T11" fmla="*/ 4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36"/>
                  <a:gd name="T20" fmla="*/ 18 w 18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36">
                    <a:moveTo>
                      <a:pt x="0" y="0"/>
                    </a:moveTo>
                    <a:lnTo>
                      <a:pt x="8" y="10"/>
                    </a:lnTo>
                    <a:lnTo>
                      <a:pt x="5" y="24"/>
                    </a:lnTo>
                    <a:lnTo>
                      <a:pt x="10" y="31"/>
                    </a:lnTo>
                    <a:lnTo>
                      <a:pt x="15" y="29"/>
                    </a:lnTo>
                    <a:lnTo>
                      <a:pt x="18" y="3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55" name="Line 3938"/>
              <p:cNvCxnSpPr>
                <a:cxnSpLocks noChangeShapeType="1"/>
              </p:cNvCxnSpPr>
              <p:nvPr/>
            </p:nvCxnSpPr>
            <p:spPr bwMode="auto">
              <a:xfrm>
                <a:off x="4126" y="7652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56" name="Freeform 3939"/>
              <p:cNvSpPr>
                <a:spLocks/>
              </p:cNvSpPr>
              <p:nvPr/>
            </p:nvSpPr>
            <p:spPr bwMode="auto">
              <a:xfrm>
                <a:off x="4142" y="7643"/>
                <a:ext cx="48" cy="19"/>
              </a:xfrm>
              <a:custGeom>
                <a:avLst/>
                <a:gdLst>
                  <a:gd name="T0" fmla="*/ 0 w 44"/>
                  <a:gd name="T1" fmla="*/ 19 h 17"/>
                  <a:gd name="T2" fmla="*/ 2 w 44"/>
                  <a:gd name="T3" fmla="*/ 18 h 17"/>
                  <a:gd name="T4" fmla="*/ 17 w 44"/>
                  <a:gd name="T5" fmla="*/ 10 h 17"/>
                  <a:gd name="T6" fmla="*/ 26 w 44"/>
                  <a:gd name="T7" fmla="*/ 7 h 17"/>
                  <a:gd name="T8" fmla="*/ 46 w 44"/>
                  <a:gd name="T9" fmla="*/ 1 h 17"/>
                  <a:gd name="T10" fmla="*/ 48 w 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17"/>
                  <a:gd name="T20" fmla="*/ 44 w 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17">
                    <a:moveTo>
                      <a:pt x="0" y="17"/>
                    </a:moveTo>
                    <a:lnTo>
                      <a:pt x="2" y="16"/>
                    </a:lnTo>
                    <a:lnTo>
                      <a:pt x="16" y="9"/>
                    </a:lnTo>
                    <a:lnTo>
                      <a:pt x="24" y="6"/>
                    </a:lnTo>
                    <a:lnTo>
                      <a:pt x="42" y="1"/>
                    </a:lnTo>
                    <a:lnTo>
                      <a:pt x="4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57" name="Line 3940"/>
              <p:cNvCxnSpPr>
                <a:cxnSpLocks noChangeShapeType="1"/>
              </p:cNvCxnSpPr>
              <p:nvPr/>
            </p:nvCxnSpPr>
            <p:spPr bwMode="auto">
              <a:xfrm flipV="1">
                <a:off x="4205" y="7626"/>
                <a:ext cx="5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58" name="Freeform 3941"/>
              <p:cNvSpPr>
                <a:spLocks/>
              </p:cNvSpPr>
              <p:nvPr/>
            </p:nvSpPr>
            <p:spPr bwMode="auto">
              <a:xfrm>
                <a:off x="4223" y="7604"/>
                <a:ext cx="42" cy="15"/>
              </a:xfrm>
              <a:custGeom>
                <a:avLst/>
                <a:gdLst>
                  <a:gd name="T0" fmla="*/ 0 w 38"/>
                  <a:gd name="T1" fmla="*/ 11 h 14"/>
                  <a:gd name="T2" fmla="*/ 9 w 38"/>
                  <a:gd name="T3" fmla="*/ 6 h 14"/>
                  <a:gd name="T4" fmla="*/ 30 w 38"/>
                  <a:gd name="T5" fmla="*/ 15 h 14"/>
                  <a:gd name="T6" fmla="*/ 42 w 38"/>
                  <a:gd name="T7" fmla="*/ 1 h 14"/>
                  <a:gd name="T8" fmla="*/ 41 w 38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14"/>
                  <a:gd name="T17" fmla="*/ 38 w 38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14">
                    <a:moveTo>
                      <a:pt x="0" y="10"/>
                    </a:moveTo>
                    <a:lnTo>
                      <a:pt x="8" y="6"/>
                    </a:lnTo>
                    <a:lnTo>
                      <a:pt x="27" y="14"/>
                    </a:lnTo>
                    <a:lnTo>
                      <a:pt x="38" y="1"/>
                    </a:lnTo>
                    <a:lnTo>
                      <a:pt x="3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59" name="Line 3942"/>
              <p:cNvCxnSpPr>
                <a:cxnSpLocks noChangeShapeType="1"/>
              </p:cNvCxnSpPr>
              <p:nvPr/>
            </p:nvCxnSpPr>
            <p:spPr bwMode="auto">
              <a:xfrm flipH="1" flipV="1">
                <a:off x="4245" y="7585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460" name="Line 3943"/>
              <p:cNvCxnSpPr>
                <a:cxnSpLocks noChangeShapeType="1"/>
              </p:cNvCxnSpPr>
              <p:nvPr/>
            </p:nvCxnSpPr>
            <p:spPr bwMode="auto">
              <a:xfrm flipH="1" flipV="1">
                <a:off x="4217" y="7559"/>
                <a:ext cx="15" cy="1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61" name="Freeform 3944"/>
              <p:cNvSpPr>
                <a:spLocks/>
              </p:cNvSpPr>
              <p:nvPr/>
            </p:nvSpPr>
            <p:spPr bwMode="auto">
              <a:xfrm>
                <a:off x="3388" y="9321"/>
                <a:ext cx="38" cy="30"/>
              </a:xfrm>
              <a:custGeom>
                <a:avLst/>
                <a:gdLst>
                  <a:gd name="T0" fmla="*/ 0 w 35"/>
                  <a:gd name="T1" fmla="*/ 30 h 28"/>
                  <a:gd name="T2" fmla="*/ 29 w 35"/>
                  <a:gd name="T3" fmla="*/ 19 h 28"/>
                  <a:gd name="T4" fmla="*/ 38 w 35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28"/>
                  <a:gd name="T11" fmla="*/ 35 w 35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28">
                    <a:moveTo>
                      <a:pt x="0" y="28"/>
                    </a:moveTo>
                    <a:lnTo>
                      <a:pt x="27" y="18"/>
                    </a:lnTo>
                    <a:lnTo>
                      <a:pt x="3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62" name="Line 3945"/>
              <p:cNvCxnSpPr>
                <a:cxnSpLocks noChangeShapeType="1"/>
              </p:cNvCxnSpPr>
              <p:nvPr/>
            </p:nvCxnSpPr>
            <p:spPr bwMode="auto">
              <a:xfrm flipV="1">
                <a:off x="3432" y="9296"/>
                <a:ext cx="4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63" name="Freeform 3946"/>
              <p:cNvSpPr>
                <a:spLocks/>
              </p:cNvSpPr>
              <p:nvPr/>
            </p:nvSpPr>
            <p:spPr bwMode="auto">
              <a:xfrm>
                <a:off x="3442" y="9277"/>
                <a:ext cx="35" cy="17"/>
              </a:xfrm>
              <a:custGeom>
                <a:avLst/>
                <a:gdLst>
                  <a:gd name="T0" fmla="*/ 0 w 32"/>
                  <a:gd name="T1" fmla="*/ 4 h 16"/>
                  <a:gd name="T2" fmla="*/ 2 w 32"/>
                  <a:gd name="T3" fmla="*/ 0 h 16"/>
                  <a:gd name="T4" fmla="*/ 15 w 32"/>
                  <a:gd name="T5" fmla="*/ 1 h 16"/>
                  <a:gd name="T6" fmla="*/ 13 w 32"/>
                  <a:gd name="T7" fmla="*/ 13 h 16"/>
                  <a:gd name="T8" fmla="*/ 35 w 32"/>
                  <a:gd name="T9" fmla="*/ 1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6"/>
                  <a:gd name="T17" fmla="*/ 32 w 3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6">
                    <a:moveTo>
                      <a:pt x="0" y="4"/>
                    </a:moveTo>
                    <a:lnTo>
                      <a:pt x="2" y="0"/>
                    </a:lnTo>
                    <a:lnTo>
                      <a:pt x="14" y="1"/>
                    </a:lnTo>
                    <a:lnTo>
                      <a:pt x="12" y="12"/>
                    </a:lnTo>
                    <a:lnTo>
                      <a:pt x="32" y="1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4" name="Freeform 3947"/>
              <p:cNvSpPr>
                <a:spLocks/>
              </p:cNvSpPr>
              <p:nvPr/>
            </p:nvSpPr>
            <p:spPr bwMode="auto">
              <a:xfrm>
                <a:off x="3489" y="9298"/>
                <a:ext cx="7" cy="4"/>
              </a:xfrm>
              <a:custGeom>
                <a:avLst/>
                <a:gdLst>
                  <a:gd name="T0" fmla="*/ 6 w 6"/>
                  <a:gd name="T1" fmla="*/ 0 h 4"/>
                  <a:gd name="T2" fmla="*/ 7 w 6"/>
                  <a:gd name="T3" fmla="*/ 0 h 4"/>
                  <a:gd name="T4" fmla="*/ 0 w 6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5" y="0"/>
                    </a:move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5" name="Freeform 3948"/>
              <p:cNvSpPr>
                <a:spLocks/>
              </p:cNvSpPr>
              <p:nvPr/>
            </p:nvSpPr>
            <p:spPr bwMode="auto">
              <a:xfrm>
                <a:off x="3475" y="9314"/>
                <a:ext cx="18" cy="23"/>
              </a:xfrm>
              <a:custGeom>
                <a:avLst/>
                <a:gdLst>
                  <a:gd name="T0" fmla="*/ 2 w 17"/>
                  <a:gd name="T1" fmla="*/ 0 h 21"/>
                  <a:gd name="T2" fmla="*/ 0 w 17"/>
                  <a:gd name="T3" fmla="*/ 4 h 21"/>
                  <a:gd name="T4" fmla="*/ 4 w 17"/>
                  <a:gd name="T5" fmla="*/ 8 h 21"/>
                  <a:gd name="T6" fmla="*/ 16 w 17"/>
                  <a:gd name="T7" fmla="*/ 7 h 21"/>
                  <a:gd name="T8" fmla="*/ 18 w 17"/>
                  <a:gd name="T9" fmla="*/ 18 h 21"/>
                  <a:gd name="T10" fmla="*/ 0 w 17"/>
                  <a:gd name="T11" fmla="*/ 23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1"/>
                  <a:gd name="T20" fmla="*/ 17 w 17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1">
                    <a:moveTo>
                      <a:pt x="2" y="0"/>
                    </a:moveTo>
                    <a:lnTo>
                      <a:pt x="0" y="4"/>
                    </a:lnTo>
                    <a:lnTo>
                      <a:pt x="4" y="7"/>
                    </a:lnTo>
                    <a:lnTo>
                      <a:pt x="15" y="6"/>
                    </a:lnTo>
                    <a:lnTo>
                      <a:pt x="17" y="16"/>
                    </a:lnTo>
                    <a:lnTo>
                      <a:pt x="0" y="2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6" name="Freeform 3949"/>
              <p:cNvSpPr>
                <a:spLocks/>
              </p:cNvSpPr>
              <p:nvPr/>
            </p:nvSpPr>
            <p:spPr bwMode="auto">
              <a:xfrm>
                <a:off x="3456" y="9342"/>
                <a:ext cx="4" cy="8"/>
              </a:xfrm>
              <a:custGeom>
                <a:avLst/>
                <a:gdLst>
                  <a:gd name="T0" fmla="*/ 4 w 3"/>
                  <a:gd name="T1" fmla="*/ 0 h 7"/>
                  <a:gd name="T2" fmla="*/ 4 w 3"/>
                  <a:gd name="T3" fmla="*/ 5 h 7"/>
                  <a:gd name="T4" fmla="*/ 0 w 3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0"/>
                    </a:moveTo>
                    <a:lnTo>
                      <a:pt x="3" y="4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7" name="Freeform 3950"/>
              <p:cNvSpPr>
                <a:spLocks/>
              </p:cNvSpPr>
              <p:nvPr/>
            </p:nvSpPr>
            <p:spPr bwMode="auto">
              <a:xfrm>
                <a:off x="3453" y="9353"/>
                <a:ext cx="26" cy="25"/>
              </a:xfrm>
              <a:custGeom>
                <a:avLst/>
                <a:gdLst>
                  <a:gd name="T0" fmla="*/ 0 w 24"/>
                  <a:gd name="T1" fmla="*/ 10 h 23"/>
                  <a:gd name="T2" fmla="*/ 3 w 24"/>
                  <a:gd name="T3" fmla="*/ 10 h 23"/>
                  <a:gd name="T4" fmla="*/ 9 w 24"/>
                  <a:gd name="T5" fmla="*/ 5 h 23"/>
                  <a:gd name="T6" fmla="*/ 25 w 24"/>
                  <a:gd name="T7" fmla="*/ 0 h 23"/>
                  <a:gd name="T8" fmla="*/ 26 w 24"/>
                  <a:gd name="T9" fmla="*/ 2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0" y="9"/>
                    </a:moveTo>
                    <a:lnTo>
                      <a:pt x="3" y="9"/>
                    </a:lnTo>
                    <a:lnTo>
                      <a:pt x="8" y="5"/>
                    </a:lnTo>
                    <a:lnTo>
                      <a:pt x="23" y="0"/>
                    </a:lnTo>
                    <a:lnTo>
                      <a:pt x="24" y="2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8" name="Freeform 3951"/>
              <p:cNvSpPr>
                <a:spLocks/>
              </p:cNvSpPr>
              <p:nvPr/>
            </p:nvSpPr>
            <p:spPr bwMode="auto">
              <a:xfrm>
                <a:off x="3489" y="9383"/>
                <a:ext cx="8" cy="2"/>
              </a:xfrm>
              <a:custGeom>
                <a:avLst/>
                <a:gdLst>
                  <a:gd name="T0" fmla="*/ 0 w 7"/>
                  <a:gd name="T1" fmla="*/ 2 h 2"/>
                  <a:gd name="T2" fmla="*/ 8 w 7"/>
                  <a:gd name="T3" fmla="*/ 1 h 2"/>
                  <a:gd name="T4" fmla="*/ 8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69" name="Freeform 3952"/>
              <p:cNvSpPr>
                <a:spLocks/>
              </p:cNvSpPr>
              <p:nvPr/>
            </p:nvSpPr>
            <p:spPr bwMode="auto">
              <a:xfrm>
                <a:off x="3494" y="9324"/>
                <a:ext cx="27" cy="41"/>
              </a:xfrm>
              <a:custGeom>
                <a:avLst/>
                <a:gdLst>
                  <a:gd name="T0" fmla="*/ 0 w 24"/>
                  <a:gd name="T1" fmla="*/ 41 h 38"/>
                  <a:gd name="T2" fmla="*/ 0 w 24"/>
                  <a:gd name="T3" fmla="*/ 36 h 38"/>
                  <a:gd name="T4" fmla="*/ 12 w 24"/>
                  <a:gd name="T5" fmla="*/ 22 h 38"/>
                  <a:gd name="T6" fmla="*/ 14 w 24"/>
                  <a:gd name="T7" fmla="*/ 11 h 38"/>
                  <a:gd name="T8" fmla="*/ 27 w 2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38"/>
                  <a:gd name="T17" fmla="*/ 24 w 2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38">
                    <a:moveTo>
                      <a:pt x="0" y="38"/>
                    </a:moveTo>
                    <a:lnTo>
                      <a:pt x="0" y="33"/>
                    </a:lnTo>
                    <a:lnTo>
                      <a:pt x="11" y="20"/>
                    </a:lnTo>
                    <a:lnTo>
                      <a:pt x="12" y="10"/>
                    </a:lnTo>
                    <a:lnTo>
                      <a:pt x="2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70" name="Line 3953"/>
              <p:cNvCxnSpPr>
                <a:cxnSpLocks noChangeShapeType="1"/>
              </p:cNvCxnSpPr>
              <p:nvPr/>
            </p:nvCxnSpPr>
            <p:spPr bwMode="auto">
              <a:xfrm>
                <a:off x="3536" y="9319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71" name="Freeform 3954"/>
              <p:cNvSpPr>
                <a:spLocks/>
              </p:cNvSpPr>
              <p:nvPr/>
            </p:nvSpPr>
            <p:spPr bwMode="auto">
              <a:xfrm>
                <a:off x="3558" y="9282"/>
                <a:ext cx="24" cy="36"/>
              </a:xfrm>
              <a:custGeom>
                <a:avLst/>
                <a:gdLst>
                  <a:gd name="T0" fmla="*/ 4 w 22"/>
                  <a:gd name="T1" fmla="*/ 36 h 33"/>
                  <a:gd name="T2" fmla="*/ 4 w 22"/>
                  <a:gd name="T3" fmla="*/ 35 h 33"/>
                  <a:gd name="T4" fmla="*/ 0 w 22"/>
                  <a:gd name="T5" fmla="*/ 20 h 33"/>
                  <a:gd name="T6" fmla="*/ 1 w 22"/>
                  <a:gd name="T7" fmla="*/ 17 h 33"/>
                  <a:gd name="T8" fmla="*/ 12 w 22"/>
                  <a:gd name="T9" fmla="*/ 0 h 33"/>
                  <a:gd name="T10" fmla="*/ 24 w 22"/>
                  <a:gd name="T11" fmla="*/ 4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3"/>
                  <a:gd name="T20" fmla="*/ 22 w 22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3">
                    <a:moveTo>
                      <a:pt x="4" y="33"/>
                    </a:moveTo>
                    <a:lnTo>
                      <a:pt x="4" y="32"/>
                    </a:lnTo>
                    <a:lnTo>
                      <a:pt x="0" y="18"/>
                    </a:lnTo>
                    <a:lnTo>
                      <a:pt x="1" y="16"/>
                    </a:lnTo>
                    <a:lnTo>
                      <a:pt x="11" y="0"/>
                    </a:lnTo>
                    <a:lnTo>
                      <a:pt x="22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72" name="Line 3955"/>
              <p:cNvCxnSpPr>
                <a:cxnSpLocks noChangeShapeType="1"/>
              </p:cNvCxnSpPr>
              <p:nvPr/>
            </p:nvCxnSpPr>
            <p:spPr bwMode="auto">
              <a:xfrm>
                <a:off x="3597" y="9294"/>
                <a:ext cx="4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73" name="Freeform 3956"/>
              <p:cNvSpPr>
                <a:spLocks/>
              </p:cNvSpPr>
              <p:nvPr/>
            </p:nvSpPr>
            <p:spPr bwMode="auto">
              <a:xfrm>
                <a:off x="3611" y="9310"/>
                <a:ext cx="53" cy="6"/>
              </a:xfrm>
              <a:custGeom>
                <a:avLst/>
                <a:gdLst>
                  <a:gd name="T0" fmla="*/ 0 w 48"/>
                  <a:gd name="T1" fmla="*/ 0 h 6"/>
                  <a:gd name="T2" fmla="*/ 17 w 48"/>
                  <a:gd name="T3" fmla="*/ 2 h 6"/>
                  <a:gd name="T4" fmla="*/ 53 w 4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6"/>
                  <a:gd name="T11" fmla="*/ 48 w 4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6">
                    <a:moveTo>
                      <a:pt x="0" y="0"/>
                    </a:moveTo>
                    <a:lnTo>
                      <a:pt x="15" y="2"/>
                    </a:lnTo>
                    <a:lnTo>
                      <a:pt x="48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74" name="Line 3957"/>
              <p:cNvCxnSpPr>
                <a:cxnSpLocks noChangeShapeType="1"/>
              </p:cNvCxnSpPr>
              <p:nvPr/>
            </p:nvCxnSpPr>
            <p:spPr bwMode="auto">
              <a:xfrm>
                <a:off x="3680" y="9317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75" name="Freeform 3958"/>
              <p:cNvSpPr>
                <a:spLocks/>
              </p:cNvSpPr>
              <p:nvPr/>
            </p:nvSpPr>
            <p:spPr bwMode="auto">
              <a:xfrm>
                <a:off x="3705" y="9322"/>
                <a:ext cx="46" cy="11"/>
              </a:xfrm>
              <a:custGeom>
                <a:avLst/>
                <a:gdLst>
                  <a:gd name="T0" fmla="*/ 0 w 42"/>
                  <a:gd name="T1" fmla="*/ 0 h 10"/>
                  <a:gd name="T2" fmla="*/ 0 w 42"/>
                  <a:gd name="T3" fmla="*/ 7 h 10"/>
                  <a:gd name="T4" fmla="*/ 46 w 42"/>
                  <a:gd name="T5" fmla="*/ 11 h 10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0"/>
                  <a:gd name="T11" fmla="*/ 42 w 42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0">
                    <a:moveTo>
                      <a:pt x="0" y="0"/>
                    </a:moveTo>
                    <a:lnTo>
                      <a:pt x="0" y="6"/>
                    </a:lnTo>
                    <a:lnTo>
                      <a:pt x="42" y="1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76" name="Line 3959"/>
              <p:cNvCxnSpPr>
                <a:cxnSpLocks noChangeShapeType="1"/>
              </p:cNvCxnSpPr>
              <p:nvPr/>
            </p:nvCxnSpPr>
            <p:spPr bwMode="auto">
              <a:xfrm flipH="1" flipV="1">
                <a:off x="3741" y="9310"/>
                <a:ext cx="4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77" name="Freeform 3960"/>
              <p:cNvSpPr>
                <a:spLocks/>
              </p:cNvSpPr>
              <p:nvPr/>
            </p:nvSpPr>
            <p:spPr bwMode="auto">
              <a:xfrm>
                <a:off x="3708" y="9282"/>
                <a:ext cx="22" cy="28"/>
              </a:xfrm>
              <a:custGeom>
                <a:avLst/>
                <a:gdLst>
                  <a:gd name="T0" fmla="*/ 18 w 20"/>
                  <a:gd name="T1" fmla="*/ 27 h 25"/>
                  <a:gd name="T2" fmla="*/ 7 w 20"/>
                  <a:gd name="T3" fmla="*/ 28 h 25"/>
                  <a:gd name="T4" fmla="*/ 0 w 20"/>
                  <a:gd name="T5" fmla="*/ 13 h 25"/>
                  <a:gd name="T6" fmla="*/ 22 w 20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5"/>
                  <a:gd name="T14" fmla="*/ 20 w 20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5">
                    <a:moveTo>
                      <a:pt x="16" y="24"/>
                    </a:moveTo>
                    <a:lnTo>
                      <a:pt x="6" y="25"/>
                    </a:lnTo>
                    <a:lnTo>
                      <a:pt x="0" y="12"/>
                    </a:lnTo>
                    <a:lnTo>
                      <a:pt x="2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78" name="Line 3961"/>
              <p:cNvCxnSpPr>
                <a:cxnSpLocks noChangeShapeType="1"/>
              </p:cNvCxnSpPr>
              <p:nvPr/>
            </p:nvCxnSpPr>
            <p:spPr bwMode="auto">
              <a:xfrm flipV="1">
                <a:off x="3736" y="9260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79" name="Freeform 3962"/>
              <p:cNvSpPr>
                <a:spLocks/>
              </p:cNvSpPr>
              <p:nvPr/>
            </p:nvSpPr>
            <p:spPr bwMode="auto">
              <a:xfrm>
                <a:off x="3717" y="9208"/>
                <a:ext cx="17" cy="35"/>
              </a:xfrm>
              <a:custGeom>
                <a:avLst/>
                <a:gdLst>
                  <a:gd name="T0" fmla="*/ 17 w 16"/>
                  <a:gd name="T1" fmla="*/ 35 h 32"/>
                  <a:gd name="T2" fmla="*/ 16 w 16"/>
                  <a:gd name="T3" fmla="*/ 21 h 32"/>
                  <a:gd name="T4" fmla="*/ 16 w 16"/>
                  <a:gd name="T5" fmla="*/ 8 h 32"/>
                  <a:gd name="T6" fmla="*/ 9 w 16"/>
                  <a:gd name="T7" fmla="*/ 12 h 32"/>
                  <a:gd name="T8" fmla="*/ 4 w 16"/>
                  <a:gd name="T9" fmla="*/ 1 h 32"/>
                  <a:gd name="T10" fmla="*/ 0 w 16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2"/>
                  <a:gd name="T20" fmla="*/ 16 w 16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2">
                    <a:moveTo>
                      <a:pt x="16" y="32"/>
                    </a:moveTo>
                    <a:lnTo>
                      <a:pt x="15" y="19"/>
                    </a:lnTo>
                    <a:lnTo>
                      <a:pt x="15" y="7"/>
                    </a:lnTo>
                    <a:lnTo>
                      <a:pt x="8" y="11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80" name="Line 3963"/>
              <p:cNvCxnSpPr>
                <a:cxnSpLocks noChangeShapeType="1"/>
              </p:cNvCxnSpPr>
              <p:nvPr/>
            </p:nvCxnSpPr>
            <p:spPr bwMode="auto">
              <a:xfrm flipV="1">
                <a:off x="3707" y="9188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81" name="Freeform 3964"/>
              <p:cNvSpPr>
                <a:spLocks/>
              </p:cNvSpPr>
              <p:nvPr/>
            </p:nvSpPr>
            <p:spPr bwMode="auto">
              <a:xfrm>
                <a:off x="3718" y="9153"/>
                <a:ext cx="16" cy="22"/>
              </a:xfrm>
              <a:custGeom>
                <a:avLst/>
                <a:gdLst>
                  <a:gd name="T0" fmla="*/ 0 w 15"/>
                  <a:gd name="T1" fmla="*/ 22 h 20"/>
                  <a:gd name="T2" fmla="*/ 1 w 15"/>
                  <a:gd name="T3" fmla="*/ 21 h 20"/>
                  <a:gd name="T4" fmla="*/ 1 w 15"/>
                  <a:gd name="T5" fmla="*/ 0 h 20"/>
                  <a:gd name="T6" fmla="*/ 9 w 15"/>
                  <a:gd name="T7" fmla="*/ 12 h 20"/>
                  <a:gd name="T8" fmla="*/ 12 w 15"/>
                  <a:gd name="T9" fmla="*/ 8 h 20"/>
                  <a:gd name="T10" fmla="*/ 15 w 15"/>
                  <a:gd name="T11" fmla="*/ 10 h 20"/>
                  <a:gd name="T12" fmla="*/ 16 w 15"/>
                  <a:gd name="T13" fmla="*/ 16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0"/>
                  <a:gd name="T23" fmla="*/ 15 w 15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0">
                    <a:moveTo>
                      <a:pt x="0" y="20"/>
                    </a:moveTo>
                    <a:lnTo>
                      <a:pt x="1" y="19"/>
                    </a:lnTo>
                    <a:lnTo>
                      <a:pt x="1" y="0"/>
                    </a:lnTo>
                    <a:lnTo>
                      <a:pt x="8" y="11"/>
                    </a:lnTo>
                    <a:lnTo>
                      <a:pt x="11" y="7"/>
                    </a:lnTo>
                    <a:lnTo>
                      <a:pt x="14" y="9"/>
                    </a:lnTo>
                    <a:lnTo>
                      <a:pt x="15" y="1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82" name="Line 3965"/>
              <p:cNvCxnSpPr>
                <a:cxnSpLocks noChangeShapeType="1"/>
              </p:cNvCxnSpPr>
              <p:nvPr/>
            </p:nvCxnSpPr>
            <p:spPr bwMode="auto">
              <a:xfrm>
                <a:off x="3737" y="9186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83" name="Freeform 3966"/>
              <p:cNvSpPr>
                <a:spLocks/>
              </p:cNvSpPr>
              <p:nvPr/>
            </p:nvSpPr>
            <p:spPr bwMode="auto">
              <a:xfrm>
                <a:off x="3751" y="9138"/>
                <a:ext cx="13" cy="36"/>
              </a:xfrm>
              <a:custGeom>
                <a:avLst/>
                <a:gdLst>
                  <a:gd name="T0" fmla="*/ 1 w 12"/>
                  <a:gd name="T1" fmla="*/ 36 h 33"/>
                  <a:gd name="T2" fmla="*/ 0 w 12"/>
                  <a:gd name="T3" fmla="*/ 16 h 33"/>
                  <a:gd name="T4" fmla="*/ 13 w 12"/>
                  <a:gd name="T5" fmla="*/ 7 h 33"/>
                  <a:gd name="T6" fmla="*/ 11 w 12"/>
                  <a:gd name="T7" fmla="*/ 0 h 33"/>
                  <a:gd name="T8" fmla="*/ 4 w 12"/>
                  <a:gd name="T9" fmla="*/ 2 h 33"/>
                  <a:gd name="T10" fmla="*/ 3 w 12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3"/>
                  <a:gd name="T20" fmla="*/ 12 w 12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3">
                    <a:moveTo>
                      <a:pt x="1" y="33"/>
                    </a:moveTo>
                    <a:lnTo>
                      <a:pt x="0" y="15"/>
                    </a:lnTo>
                    <a:lnTo>
                      <a:pt x="12" y="6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84" name="Line 3967"/>
              <p:cNvCxnSpPr>
                <a:cxnSpLocks noChangeShapeType="1"/>
              </p:cNvCxnSpPr>
              <p:nvPr/>
            </p:nvCxnSpPr>
            <p:spPr bwMode="auto">
              <a:xfrm flipH="1" flipV="1">
                <a:off x="3737" y="9119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85" name="Freeform 3968"/>
              <p:cNvSpPr>
                <a:spLocks/>
              </p:cNvSpPr>
              <p:nvPr/>
            </p:nvSpPr>
            <p:spPr bwMode="auto">
              <a:xfrm>
                <a:off x="3705" y="9069"/>
                <a:ext cx="20" cy="36"/>
              </a:xfrm>
              <a:custGeom>
                <a:avLst/>
                <a:gdLst>
                  <a:gd name="T0" fmla="*/ 20 w 18"/>
                  <a:gd name="T1" fmla="*/ 36 h 33"/>
                  <a:gd name="T2" fmla="*/ 16 w 18"/>
                  <a:gd name="T3" fmla="*/ 29 h 33"/>
                  <a:gd name="T4" fmla="*/ 3 w 18"/>
                  <a:gd name="T5" fmla="*/ 24 h 33"/>
                  <a:gd name="T6" fmla="*/ 9 w 18"/>
                  <a:gd name="T7" fmla="*/ 3 h 33"/>
                  <a:gd name="T8" fmla="*/ 0 w 18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3"/>
                  <a:gd name="T17" fmla="*/ 18 w 18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3">
                    <a:moveTo>
                      <a:pt x="18" y="33"/>
                    </a:moveTo>
                    <a:lnTo>
                      <a:pt x="14" y="27"/>
                    </a:lnTo>
                    <a:lnTo>
                      <a:pt x="3" y="22"/>
                    </a:lnTo>
                    <a:lnTo>
                      <a:pt x="8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86" name="Line 3969"/>
              <p:cNvCxnSpPr>
                <a:cxnSpLocks noChangeShapeType="1"/>
              </p:cNvCxnSpPr>
              <p:nvPr/>
            </p:nvCxnSpPr>
            <p:spPr bwMode="auto">
              <a:xfrm flipV="1">
                <a:off x="3698" y="9048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87" name="Freeform 3970"/>
              <p:cNvSpPr>
                <a:spLocks/>
              </p:cNvSpPr>
              <p:nvPr/>
            </p:nvSpPr>
            <p:spPr bwMode="auto">
              <a:xfrm>
                <a:off x="3702" y="8994"/>
                <a:ext cx="34" cy="38"/>
              </a:xfrm>
              <a:custGeom>
                <a:avLst/>
                <a:gdLst>
                  <a:gd name="T0" fmla="*/ 0 w 31"/>
                  <a:gd name="T1" fmla="*/ 38 h 34"/>
                  <a:gd name="T2" fmla="*/ 1 w 31"/>
                  <a:gd name="T3" fmla="*/ 31 h 34"/>
                  <a:gd name="T4" fmla="*/ 29 w 31"/>
                  <a:gd name="T5" fmla="*/ 2 h 34"/>
                  <a:gd name="T6" fmla="*/ 32 w 31"/>
                  <a:gd name="T7" fmla="*/ 3 h 34"/>
                  <a:gd name="T8" fmla="*/ 34 w 31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4"/>
                  <a:gd name="T17" fmla="*/ 31 w 31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4">
                    <a:moveTo>
                      <a:pt x="0" y="34"/>
                    </a:moveTo>
                    <a:lnTo>
                      <a:pt x="1" y="28"/>
                    </a:lnTo>
                    <a:lnTo>
                      <a:pt x="26" y="2"/>
                    </a:lnTo>
                    <a:lnTo>
                      <a:pt x="29" y="3"/>
                    </a:lnTo>
                    <a:lnTo>
                      <a:pt x="3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88" name="Line 3971"/>
              <p:cNvCxnSpPr>
                <a:cxnSpLocks noChangeShapeType="1"/>
              </p:cNvCxnSpPr>
              <p:nvPr/>
            </p:nvCxnSpPr>
            <p:spPr bwMode="auto">
              <a:xfrm flipV="1">
                <a:off x="3744" y="8973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89" name="Freeform 3972"/>
              <p:cNvSpPr>
                <a:spLocks/>
              </p:cNvSpPr>
              <p:nvPr/>
            </p:nvSpPr>
            <p:spPr bwMode="auto">
              <a:xfrm>
                <a:off x="3745" y="8911"/>
                <a:ext cx="16" cy="46"/>
              </a:xfrm>
              <a:custGeom>
                <a:avLst/>
                <a:gdLst>
                  <a:gd name="T0" fmla="*/ 13 w 14"/>
                  <a:gd name="T1" fmla="*/ 46 h 42"/>
                  <a:gd name="T2" fmla="*/ 16 w 14"/>
                  <a:gd name="T3" fmla="*/ 39 h 42"/>
                  <a:gd name="T4" fmla="*/ 6 w 14"/>
                  <a:gd name="T5" fmla="*/ 30 h 42"/>
                  <a:gd name="T6" fmla="*/ 8 w 14"/>
                  <a:gd name="T7" fmla="*/ 20 h 42"/>
                  <a:gd name="T8" fmla="*/ 3 w 14"/>
                  <a:gd name="T9" fmla="*/ 8 h 42"/>
                  <a:gd name="T10" fmla="*/ 0 w 14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2"/>
                  <a:gd name="T20" fmla="*/ 14 w 1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2">
                    <a:moveTo>
                      <a:pt x="11" y="42"/>
                    </a:moveTo>
                    <a:lnTo>
                      <a:pt x="14" y="36"/>
                    </a:lnTo>
                    <a:lnTo>
                      <a:pt x="5" y="27"/>
                    </a:lnTo>
                    <a:lnTo>
                      <a:pt x="7" y="18"/>
                    </a:lnTo>
                    <a:lnTo>
                      <a:pt x="3" y="7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0" name="Freeform 3973"/>
              <p:cNvSpPr>
                <a:spLocks/>
              </p:cNvSpPr>
              <p:nvPr/>
            </p:nvSpPr>
            <p:spPr bwMode="auto">
              <a:xfrm>
                <a:off x="3741" y="8888"/>
                <a:ext cx="4" cy="8"/>
              </a:xfrm>
              <a:custGeom>
                <a:avLst/>
                <a:gdLst>
                  <a:gd name="T0" fmla="*/ 4 w 4"/>
                  <a:gd name="T1" fmla="*/ 8 h 7"/>
                  <a:gd name="T2" fmla="*/ 0 w 4"/>
                  <a:gd name="T3" fmla="*/ 2 h 7"/>
                  <a:gd name="T4" fmla="*/ 1 w 4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4" y="7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1" name="Freeform 3974"/>
              <p:cNvSpPr>
                <a:spLocks/>
              </p:cNvSpPr>
              <p:nvPr/>
            </p:nvSpPr>
            <p:spPr bwMode="auto">
              <a:xfrm>
                <a:off x="3748" y="8823"/>
                <a:ext cx="14" cy="49"/>
              </a:xfrm>
              <a:custGeom>
                <a:avLst/>
                <a:gdLst>
                  <a:gd name="T0" fmla="*/ 0 w 13"/>
                  <a:gd name="T1" fmla="*/ 49 h 45"/>
                  <a:gd name="T2" fmla="*/ 9 w 13"/>
                  <a:gd name="T3" fmla="*/ 24 h 45"/>
                  <a:gd name="T4" fmla="*/ 9 w 13"/>
                  <a:gd name="T5" fmla="*/ 11 h 45"/>
                  <a:gd name="T6" fmla="*/ 13 w 13"/>
                  <a:gd name="T7" fmla="*/ 3 h 45"/>
                  <a:gd name="T8" fmla="*/ 14 w 1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5"/>
                  <a:gd name="T17" fmla="*/ 13 w 1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5">
                    <a:moveTo>
                      <a:pt x="0" y="45"/>
                    </a:moveTo>
                    <a:lnTo>
                      <a:pt x="8" y="22"/>
                    </a:lnTo>
                    <a:lnTo>
                      <a:pt x="8" y="10"/>
                    </a:lnTo>
                    <a:lnTo>
                      <a:pt x="12" y="3"/>
                    </a:lnTo>
                    <a:lnTo>
                      <a:pt x="1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2" name="Freeform 3975"/>
              <p:cNvSpPr>
                <a:spLocks/>
              </p:cNvSpPr>
              <p:nvPr/>
            </p:nvSpPr>
            <p:spPr bwMode="auto">
              <a:xfrm>
                <a:off x="3769" y="8804"/>
                <a:ext cx="7" cy="6"/>
              </a:xfrm>
              <a:custGeom>
                <a:avLst/>
                <a:gdLst>
                  <a:gd name="T0" fmla="*/ 0 w 6"/>
                  <a:gd name="T1" fmla="*/ 6 h 5"/>
                  <a:gd name="T2" fmla="*/ 1 w 6"/>
                  <a:gd name="T3" fmla="*/ 6 h 5"/>
                  <a:gd name="T4" fmla="*/ 7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0" y="5"/>
                    </a:moveTo>
                    <a:lnTo>
                      <a:pt x="1" y="5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3" name="Freeform 3976"/>
              <p:cNvSpPr>
                <a:spLocks/>
              </p:cNvSpPr>
              <p:nvPr/>
            </p:nvSpPr>
            <p:spPr bwMode="auto">
              <a:xfrm>
                <a:off x="3777" y="8745"/>
                <a:ext cx="12" cy="44"/>
              </a:xfrm>
              <a:custGeom>
                <a:avLst/>
                <a:gdLst>
                  <a:gd name="T0" fmla="*/ 3 w 11"/>
                  <a:gd name="T1" fmla="*/ 44 h 40"/>
                  <a:gd name="T2" fmla="*/ 3 w 11"/>
                  <a:gd name="T3" fmla="*/ 39 h 40"/>
                  <a:gd name="T4" fmla="*/ 12 w 11"/>
                  <a:gd name="T5" fmla="*/ 7 h 40"/>
                  <a:gd name="T6" fmla="*/ 7 w 11"/>
                  <a:gd name="T7" fmla="*/ 3 h 40"/>
                  <a:gd name="T8" fmla="*/ 0 w 11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0"/>
                  <a:gd name="T17" fmla="*/ 11 w 1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0">
                    <a:moveTo>
                      <a:pt x="3" y="40"/>
                    </a:moveTo>
                    <a:lnTo>
                      <a:pt x="3" y="35"/>
                    </a:lnTo>
                    <a:lnTo>
                      <a:pt x="11" y="6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4" name="Freeform 3977"/>
              <p:cNvSpPr>
                <a:spLocks/>
              </p:cNvSpPr>
              <p:nvPr/>
            </p:nvSpPr>
            <p:spPr bwMode="auto">
              <a:xfrm>
                <a:off x="3778" y="8740"/>
                <a:ext cx="7" cy="4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0 h 4"/>
                  <a:gd name="T4" fmla="*/ 7 w 6"/>
                  <a:gd name="T5" fmla="*/ 4 h 4"/>
                  <a:gd name="T6" fmla="*/ 7 w 6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4"/>
                  <a:gd name="T14" fmla="*/ 6 w 6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4">
                    <a:moveTo>
                      <a:pt x="0" y="0"/>
                    </a:moveTo>
                    <a:lnTo>
                      <a:pt x="1" y="0"/>
                    </a:lnTo>
                    <a:lnTo>
                      <a:pt x="6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5" name="Freeform 3978"/>
              <p:cNvSpPr>
                <a:spLocks/>
              </p:cNvSpPr>
              <p:nvPr/>
            </p:nvSpPr>
            <p:spPr bwMode="auto">
              <a:xfrm>
                <a:off x="3799" y="8753"/>
                <a:ext cx="41" cy="19"/>
              </a:xfrm>
              <a:custGeom>
                <a:avLst/>
                <a:gdLst>
                  <a:gd name="T0" fmla="*/ 0 w 38"/>
                  <a:gd name="T1" fmla="*/ 0 h 18"/>
                  <a:gd name="T2" fmla="*/ 27 w 38"/>
                  <a:gd name="T3" fmla="*/ 3 h 18"/>
                  <a:gd name="T4" fmla="*/ 31 w 38"/>
                  <a:gd name="T5" fmla="*/ 18 h 18"/>
                  <a:gd name="T6" fmla="*/ 41 w 38"/>
                  <a:gd name="T7" fmla="*/ 19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18"/>
                  <a:gd name="T14" fmla="*/ 38 w 3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18">
                    <a:moveTo>
                      <a:pt x="0" y="0"/>
                    </a:moveTo>
                    <a:lnTo>
                      <a:pt x="25" y="3"/>
                    </a:lnTo>
                    <a:lnTo>
                      <a:pt x="29" y="17"/>
                    </a:lnTo>
                    <a:lnTo>
                      <a:pt x="38" y="1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6" name="Freeform 3979"/>
              <p:cNvSpPr>
                <a:spLocks/>
              </p:cNvSpPr>
              <p:nvPr/>
            </p:nvSpPr>
            <p:spPr bwMode="auto">
              <a:xfrm>
                <a:off x="3856" y="8765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4 w 7"/>
                  <a:gd name="T3" fmla="*/ 0 h 2"/>
                  <a:gd name="T4" fmla="*/ 7 w 7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4" y="0"/>
                    </a:lnTo>
                    <a:lnTo>
                      <a:pt x="7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97" name="Freeform 3980"/>
              <p:cNvSpPr>
                <a:spLocks/>
              </p:cNvSpPr>
              <p:nvPr/>
            </p:nvSpPr>
            <p:spPr bwMode="auto">
              <a:xfrm>
                <a:off x="3873" y="8780"/>
                <a:ext cx="31" cy="36"/>
              </a:xfrm>
              <a:custGeom>
                <a:avLst/>
                <a:gdLst>
                  <a:gd name="T0" fmla="*/ 1 w 28"/>
                  <a:gd name="T1" fmla="*/ 0 h 33"/>
                  <a:gd name="T2" fmla="*/ 0 w 28"/>
                  <a:gd name="T3" fmla="*/ 10 h 33"/>
                  <a:gd name="T4" fmla="*/ 31 w 28"/>
                  <a:gd name="T5" fmla="*/ 31 h 33"/>
                  <a:gd name="T6" fmla="*/ 30 w 28"/>
                  <a:gd name="T7" fmla="*/ 36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33"/>
                  <a:gd name="T14" fmla="*/ 28 w 28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33">
                    <a:moveTo>
                      <a:pt x="1" y="0"/>
                    </a:moveTo>
                    <a:lnTo>
                      <a:pt x="0" y="9"/>
                    </a:lnTo>
                    <a:lnTo>
                      <a:pt x="28" y="28"/>
                    </a:lnTo>
                    <a:lnTo>
                      <a:pt x="27" y="3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498" name="Line 3981"/>
              <p:cNvCxnSpPr>
                <a:cxnSpLocks noChangeShapeType="1"/>
              </p:cNvCxnSpPr>
              <p:nvPr/>
            </p:nvCxnSpPr>
            <p:spPr bwMode="auto">
              <a:xfrm flipV="1">
                <a:off x="3901" y="8824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499" name="Freeform 3982"/>
              <p:cNvSpPr>
                <a:spLocks/>
              </p:cNvSpPr>
              <p:nvPr/>
            </p:nvSpPr>
            <p:spPr bwMode="auto">
              <a:xfrm>
                <a:off x="3925" y="8796"/>
                <a:ext cx="34" cy="26"/>
              </a:xfrm>
              <a:custGeom>
                <a:avLst/>
                <a:gdLst>
                  <a:gd name="T0" fmla="*/ 0 w 31"/>
                  <a:gd name="T1" fmla="*/ 21 h 23"/>
                  <a:gd name="T2" fmla="*/ 3 w 31"/>
                  <a:gd name="T3" fmla="*/ 19 h 23"/>
                  <a:gd name="T4" fmla="*/ 22 w 31"/>
                  <a:gd name="T5" fmla="*/ 26 h 23"/>
                  <a:gd name="T6" fmla="*/ 29 w 31"/>
                  <a:gd name="T7" fmla="*/ 9 h 23"/>
                  <a:gd name="T8" fmla="*/ 34 w 31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23"/>
                  <a:gd name="T17" fmla="*/ 31 w 31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23">
                    <a:moveTo>
                      <a:pt x="0" y="19"/>
                    </a:moveTo>
                    <a:lnTo>
                      <a:pt x="3" y="17"/>
                    </a:lnTo>
                    <a:lnTo>
                      <a:pt x="20" y="23"/>
                    </a:lnTo>
                    <a:lnTo>
                      <a:pt x="26" y="8"/>
                    </a:lnTo>
                    <a:lnTo>
                      <a:pt x="3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00" name="Line 3983"/>
              <p:cNvCxnSpPr>
                <a:cxnSpLocks noChangeShapeType="1"/>
              </p:cNvCxnSpPr>
              <p:nvPr/>
            </p:nvCxnSpPr>
            <p:spPr bwMode="auto">
              <a:xfrm>
                <a:off x="3971" y="8790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01" name="Freeform 3984"/>
              <p:cNvSpPr>
                <a:spLocks/>
              </p:cNvSpPr>
              <p:nvPr/>
            </p:nvSpPr>
            <p:spPr bwMode="auto">
              <a:xfrm>
                <a:off x="3992" y="8747"/>
                <a:ext cx="23" cy="38"/>
              </a:xfrm>
              <a:custGeom>
                <a:avLst/>
                <a:gdLst>
                  <a:gd name="T0" fmla="*/ 0 w 21"/>
                  <a:gd name="T1" fmla="*/ 38 h 35"/>
                  <a:gd name="T2" fmla="*/ 3 w 21"/>
                  <a:gd name="T3" fmla="*/ 35 h 35"/>
                  <a:gd name="T4" fmla="*/ 23 w 21"/>
                  <a:gd name="T5" fmla="*/ 22 h 35"/>
                  <a:gd name="T6" fmla="*/ 13 w 21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5"/>
                  <a:gd name="T14" fmla="*/ 21 w 21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5">
                    <a:moveTo>
                      <a:pt x="0" y="35"/>
                    </a:moveTo>
                    <a:lnTo>
                      <a:pt x="3" y="32"/>
                    </a:lnTo>
                    <a:lnTo>
                      <a:pt x="21" y="20"/>
                    </a:lnTo>
                    <a:lnTo>
                      <a:pt x="1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02" name="Line 3985"/>
              <p:cNvCxnSpPr>
                <a:cxnSpLocks noChangeShapeType="1"/>
              </p:cNvCxnSpPr>
              <p:nvPr/>
            </p:nvCxnSpPr>
            <p:spPr bwMode="auto">
              <a:xfrm flipH="1" flipV="1">
                <a:off x="3986" y="8732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03" name="Freeform 3986"/>
              <p:cNvSpPr>
                <a:spLocks/>
              </p:cNvSpPr>
              <p:nvPr/>
            </p:nvSpPr>
            <p:spPr bwMode="auto">
              <a:xfrm>
                <a:off x="3962" y="8688"/>
                <a:ext cx="23" cy="43"/>
              </a:xfrm>
              <a:custGeom>
                <a:avLst/>
                <a:gdLst>
                  <a:gd name="T0" fmla="*/ 7 w 21"/>
                  <a:gd name="T1" fmla="*/ 43 h 39"/>
                  <a:gd name="T2" fmla="*/ 5 w 21"/>
                  <a:gd name="T3" fmla="*/ 43 h 39"/>
                  <a:gd name="T4" fmla="*/ 0 w 21"/>
                  <a:gd name="T5" fmla="*/ 36 h 39"/>
                  <a:gd name="T6" fmla="*/ 23 w 21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9"/>
                  <a:gd name="T14" fmla="*/ 21 w 21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9">
                    <a:moveTo>
                      <a:pt x="6" y="39"/>
                    </a:moveTo>
                    <a:lnTo>
                      <a:pt x="5" y="39"/>
                    </a:lnTo>
                    <a:lnTo>
                      <a:pt x="0" y="33"/>
                    </a:lnTo>
                    <a:lnTo>
                      <a:pt x="2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04" name="Line 3987"/>
              <p:cNvCxnSpPr>
                <a:cxnSpLocks noChangeShapeType="1"/>
              </p:cNvCxnSpPr>
              <p:nvPr/>
            </p:nvCxnSpPr>
            <p:spPr bwMode="auto">
              <a:xfrm flipV="1">
                <a:off x="3994" y="8666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05" name="Freeform 3988"/>
              <p:cNvSpPr>
                <a:spLocks/>
              </p:cNvSpPr>
              <p:nvPr/>
            </p:nvSpPr>
            <p:spPr bwMode="auto">
              <a:xfrm>
                <a:off x="4008" y="8608"/>
                <a:ext cx="30" cy="43"/>
              </a:xfrm>
              <a:custGeom>
                <a:avLst/>
                <a:gdLst>
                  <a:gd name="T0" fmla="*/ 0 w 27"/>
                  <a:gd name="T1" fmla="*/ 43 h 39"/>
                  <a:gd name="T2" fmla="*/ 3 w 27"/>
                  <a:gd name="T3" fmla="*/ 37 h 39"/>
                  <a:gd name="T4" fmla="*/ 8 w 27"/>
                  <a:gd name="T5" fmla="*/ 29 h 39"/>
                  <a:gd name="T6" fmla="*/ 30 w 27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39"/>
                  <a:gd name="T14" fmla="*/ 27 w 27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39">
                    <a:moveTo>
                      <a:pt x="0" y="39"/>
                    </a:moveTo>
                    <a:lnTo>
                      <a:pt x="3" y="34"/>
                    </a:lnTo>
                    <a:lnTo>
                      <a:pt x="7" y="26"/>
                    </a:lnTo>
                    <a:lnTo>
                      <a:pt x="2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6" name="Freeform 3989"/>
              <p:cNvSpPr>
                <a:spLocks/>
              </p:cNvSpPr>
              <p:nvPr/>
            </p:nvSpPr>
            <p:spPr bwMode="auto">
              <a:xfrm>
                <a:off x="4037" y="8589"/>
                <a:ext cx="2" cy="7"/>
              </a:xfrm>
              <a:custGeom>
                <a:avLst/>
                <a:gdLst>
                  <a:gd name="T0" fmla="*/ 1 w 2"/>
                  <a:gd name="T1" fmla="*/ 7 h 7"/>
                  <a:gd name="T2" fmla="*/ 0 w 2"/>
                  <a:gd name="T3" fmla="*/ 6 h 7"/>
                  <a:gd name="T4" fmla="*/ 2 w 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1" y="7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07" name="Freeform 3990"/>
              <p:cNvSpPr>
                <a:spLocks/>
              </p:cNvSpPr>
              <p:nvPr/>
            </p:nvSpPr>
            <p:spPr bwMode="auto">
              <a:xfrm>
                <a:off x="4025" y="8544"/>
                <a:ext cx="16" cy="42"/>
              </a:xfrm>
              <a:custGeom>
                <a:avLst/>
                <a:gdLst>
                  <a:gd name="T0" fmla="*/ 1 w 15"/>
                  <a:gd name="T1" fmla="*/ 42 h 39"/>
                  <a:gd name="T2" fmla="*/ 0 w 15"/>
                  <a:gd name="T3" fmla="*/ 39 h 39"/>
                  <a:gd name="T4" fmla="*/ 7 w 15"/>
                  <a:gd name="T5" fmla="*/ 38 h 39"/>
                  <a:gd name="T6" fmla="*/ 16 w 15"/>
                  <a:gd name="T7" fmla="*/ 26 h 39"/>
                  <a:gd name="T8" fmla="*/ 15 w 15"/>
                  <a:gd name="T9" fmla="*/ 10 h 39"/>
                  <a:gd name="T10" fmla="*/ 13 w 15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39"/>
                  <a:gd name="T20" fmla="*/ 15 w 15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39">
                    <a:moveTo>
                      <a:pt x="1" y="39"/>
                    </a:moveTo>
                    <a:lnTo>
                      <a:pt x="0" y="36"/>
                    </a:lnTo>
                    <a:lnTo>
                      <a:pt x="7" y="35"/>
                    </a:lnTo>
                    <a:lnTo>
                      <a:pt x="15" y="24"/>
                    </a:lnTo>
                    <a:lnTo>
                      <a:pt x="14" y="9"/>
                    </a:lnTo>
                    <a:lnTo>
                      <a:pt x="1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08" name="Line 3991"/>
              <p:cNvCxnSpPr>
                <a:cxnSpLocks noChangeShapeType="1"/>
              </p:cNvCxnSpPr>
              <p:nvPr/>
            </p:nvCxnSpPr>
            <p:spPr bwMode="auto">
              <a:xfrm flipV="1">
                <a:off x="4030" y="8525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09" name="Freeform 3992"/>
              <p:cNvSpPr>
                <a:spLocks/>
              </p:cNvSpPr>
              <p:nvPr/>
            </p:nvSpPr>
            <p:spPr bwMode="auto">
              <a:xfrm>
                <a:off x="4015" y="8478"/>
                <a:ext cx="16" cy="34"/>
              </a:xfrm>
              <a:custGeom>
                <a:avLst/>
                <a:gdLst>
                  <a:gd name="T0" fmla="*/ 12 w 15"/>
                  <a:gd name="T1" fmla="*/ 34 h 31"/>
                  <a:gd name="T2" fmla="*/ 11 w 15"/>
                  <a:gd name="T3" fmla="*/ 12 h 31"/>
                  <a:gd name="T4" fmla="*/ 16 w 15"/>
                  <a:gd name="T5" fmla="*/ 13 h 31"/>
                  <a:gd name="T6" fmla="*/ 16 w 15"/>
                  <a:gd name="T7" fmla="*/ 9 h 31"/>
                  <a:gd name="T8" fmla="*/ 12 w 15"/>
                  <a:gd name="T9" fmla="*/ 2 h 31"/>
                  <a:gd name="T10" fmla="*/ 5 w 15"/>
                  <a:gd name="T11" fmla="*/ 0 h 31"/>
                  <a:gd name="T12" fmla="*/ 0 w 15"/>
                  <a:gd name="T13" fmla="*/ 2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1"/>
                  <a:gd name="T23" fmla="*/ 15 w 15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1">
                    <a:moveTo>
                      <a:pt x="11" y="31"/>
                    </a:moveTo>
                    <a:lnTo>
                      <a:pt x="10" y="11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0" name="Freeform 3993"/>
              <p:cNvSpPr>
                <a:spLocks/>
              </p:cNvSpPr>
              <p:nvPr/>
            </p:nvSpPr>
            <p:spPr bwMode="auto">
              <a:xfrm>
                <a:off x="3994" y="8468"/>
                <a:ext cx="7" cy="6"/>
              </a:xfrm>
              <a:custGeom>
                <a:avLst/>
                <a:gdLst>
                  <a:gd name="T0" fmla="*/ 7 w 6"/>
                  <a:gd name="T1" fmla="*/ 6 h 5"/>
                  <a:gd name="T2" fmla="*/ 5 w 6"/>
                  <a:gd name="T3" fmla="*/ 5 h 5"/>
                  <a:gd name="T4" fmla="*/ 0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6" y="5"/>
                    </a:move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1" name="Freeform 3994"/>
              <p:cNvSpPr>
                <a:spLocks/>
              </p:cNvSpPr>
              <p:nvPr/>
            </p:nvSpPr>
            <p:spPr bwMode="auto">
              <a:xfrm>
                <a:off x="3948" y="8428"/>
                <a:ext cx="33" cy="27"/>
              </a:xfrm>
              <a:custGeom>
                <a:avLst/>
                <a:gdLst>
                  <a:gd name="T0" fmla="*/ 33 w 30"/>
                  <a:gd name="T1" fmla="*/ 27 h 25"/>
                  <a:gd name="T2" fmla="*/ 33 w 30"/>
                  <a:gd name="T3" fmla="*/ 27 h 25"/>
                  <a:gd name="T4" fmla="*/ 21 w 30"/>
                  <a:gd name="T5" fmla="*/ 22 h 25"/>
                  <a:gd name="T6" fmla="*/ 6 w 30"/>
                  <a:gd name="T7" fmla="*/ 23 h 25"/>
                  <a:gd name="T8" fmla="*/ 0 w 30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5"/>
                  <a:gd name="T17" fmla="*/ 30 w 3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5">
                    <a:moveTo>
                      <a:pt x="30" y="25"/>
                    </a:moveTo>
                    <a:lnTo>
                      <a:pt x="30" y="25"/>
                    </a:lnTo>
                    <a:lnTo>
                      <a:pt x="19" y="20"/>
                    </a:lnTo>
                    <a:lnTo>
                      <a:pt x="5" y="2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2" name="Freeform 3995"/>
              <p:cNvSpPr>
                <a:spLocks/>
              </p:cNvSpPr>
              <p:nvPr/>
            </p:nvSpPr>
            <p:spPr bwMode="auto">
              <a:xfrm>
                <a:off x="3957" y="8421"/>
                <a:ext cx="5" cy="6"/>
              </a:xfrm>
              <a:custGeom>
                <a:avLst/>
                <a:gdLst>
                  <a:gd name="T0" fmla="*/ 0 w 5"/>
                  <a:gd name="T1" fmla="*/ 5 h 5"/>
                  <a:gd name="T2" fmla="*/ 2 w 5"/>
                  <a:gd name="T3" fmla="*/ 6 h 5"/>
                  <a:gd name="T4" fmla="*/ 5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4"/>
                    </a:moveTo>
                    <a:lnTo>
                      <a:pt x="2" y="5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3" name="Freeform 3996"/>
              <p:cNvSpPr>
                <a:spLocks/>
              </p:cNvSpPr>
              <p:nvPr/>
            </p:nvSpPr>
            <p:spPr bwMode="auto">
              <a:xfrm>
                <a:off x="3935" y="8395"/>
                <a:ext cx="26" cy="16"/>
              </a:xfrm>
              <a:custGeom>
                <a:avLst/>
                <a:gdLst>
                  <a:gd name="T0" fmla="*/ 21 w 24"/>
                  <a:gd name="T1" fmla="*/ 16 h 15"/>
                  <a:gd name="T2" fmla="*/ 18 w 24"/>
                  <a:gd name="T3" fmla="*/ 15 h 15"/>
                  <a:gd name="T4" fmla="*/ 4 w 24"/>
                  <a:gd name="T5" fmla="*/ 11 h 15"/>
                  <a:gd name="T6" fmla="*/ 0 w 24"/>
                  <a:gd name="T7" fmla="*/ 3 h 15"/>
                  <a:gd name="T8" fmla="*/ 26 w 24"/>
                  <a:gd name="T9" fmla="*/ 0 h 15"/>
                  <a:gd name="T10" fmla="*/ 26 w 24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5"/>
                  <a:gd name="T20" fmla="*/ 24 w 24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5">
                    <a:moveTo>
                      <a:pt x="19" y="15"/>
                    </a:moveTo>
                    <a:lnTo>
                      <a:pt x="17" y="14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2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4" name="Freeform 3997"/>
              <p:cNvSpPr>
                <a:spLocks/>
              </p:cNvSpPr>
              <p:nvPr/>
            </p:nvSpPr>
            <p:spPr bwMode="auto">
              <a:xfrm>
                <a:off x="3958" y="8371"/>
                <a:ext cx="3" cy="6"/>
              </a:xfrm>
              <a:custGeom>
                <a:avLst/>
                <a:gdLst>
                  <a:gd name="T0" fmla="*/ 1 w 3"/>
                  <a:gd name="T1" fmla="*/ 6 h 6"/>
                  <a:gd name="T2" fmla="*/ 0 w 3"/>
                  <a:gd name="T3" fmla="*/ 1 h 6"/>
                  <a:gd name="T4" fmla="*/ 3 w 3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1" y="6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15" name="Freeform 3998"/>
              <p:cNvSpPr>
                <a:spLocks/>
              </p:cNvSpPr>
              <p:nvPr/>
            </p:nvSpPr>
            <p:spPr bwMode="auto">
              <a:xfrm>
                <a:off x="3967" y="8329"/>
                <a:ext cx="19" cy="31"/>
              </a:xfrm>
              <a:custGeom>
                <a:avLst/>
                <a:gdLst>
                  <a:gd name="T0" fmla="*/ 6 w 18"/>
                  <a:gd name="T1" fmla="*/ 31 h 28"/>
                  <a:gd name="T2" fmla="*/ 16 w 18"/>
                  <a:gd name="T3" fmla="*/ 25 h 28"/>
                  <a:gd name="T4" fmla="*/ 15 w 18"/>
                  <a:gd name="T5" fmla="*/ 22 h 28"/>
                  <a:gd name="T6" fmla="*/ 19 w 18"/>
                  <a:gd name="T7" fmla="*/ 18 h 28"/>
                  <a:gd name="T8" fmla="*/ 10 w 18"/>
                  <a:gd name="T9" fmla="*/ 0 h 28"/>
                  <a:gd name="T10" fmla="*/ 0 w 18"/>
                  <a:gd name="T11" fmla="*/ 7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8"/>
                  <a:gd name="T20" fmla="*/ 18 w 1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8">
                    <a:moveTo>
                      <a:pt x="6" y="28"/>
                    </a:moveTo>
                    <a:lnTo>
                      <a:pt x="15" y="23"/>
                    </a:lnTo>
                    <a:lnTo>
                      <a:pt x="14" y="20"/>
                    </a:lnTo>
                    <a:lnTo>
                      <a:pt x="18" y="16"/>
                    </a:lnTo>
                    <a:lnTo>
                      <a:pt x="9" y="0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16" name="Line 3999"/>
              <p:cNvCxnSpPr>
                <a:cxnSpLocks noChangeShapeType="1"/>
              </p:cNvCxnSpPr>
              <p:nvPr/>
            </p:nvCxnSpPr>
            <p:spPr bwMode="auto">
              <a:xfrm flipH="1" flipV="1">
                <a:off x="3955" y="8326"/>
                <a:ext cx="1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17" name="Freeform 4000"/>
              <p:cNvSpPr>
                <a:spLocks/>
              </p:cNvSpPr>
              <p:nvPr/>
            </p:nvSpPr>
            <p:spPr bwMode="auto">
              <a:xfrm>
                <a:off x="3550" y="7319"/>
                <a:ext cx="39" cy="13"/>
              </a:xfrm>
              <a:custGeom>
                <a:avLst/>
                <a:gdLst>
                  <a:gd name="T0" fmla="*/ 0 w 36"/>
                  <a:gd name="T1" fmla="*/ 13 h 12"/>
                  <a:gd name="T2" fmla="*/ 2 w 36"/>
                  <a:gd name="T3" fmla="*/ 11 h 12"/>
                  <a:gd name="T4" fmla="*/ 5 w 36"/>
                  <a:gd name="T5" fmla="*/ 10 h 12"/>
                  <a:gd name="T6" fmla="*/ 8 w 36"/>
                  <a:gd name="T7" fmla="*/ 9 h 12"/>
                  <a:gd name="T8" fmla="*/ 10 w 36"/>
                  <a:gd name="T9" fmla="*/ 8 h 12"/>
                  <a:gd name="T10" fmla="*/ 12 w 36"/>
                  <a:gd name="T11" fmla="*/ 8 h 12"/>
                  <a:gd name="T12" fmla="*/ 13 w 36"/>
                  <a:gd name="T13" fmla="*/ 7 h 12"/>
                  <a:gd name="T14" fmla="*/ 16 w 36"/>
                  <a:gd name="T15" fmla="*/ 7 h 12"/>
                  <a:gd name="T16" fmla="*/ 17 w 36"/>
                  <a:gd name="T17" fmla="*/ 5 h 12"/>
                  <a:gd name="T18" fmla="*/ 18 w 36"/>
                  <a:gd name="T19" fmla="*/ 2 h 12"/>
                  <a:gd name="T20" fmla="*/ 20 w 36"/>
                  <a:gd name="T21" fmla="*/ 1 h 12"/>
                  <a:gd name="T22" fmla="*/ 21 w 36"/>
                  <a:gd name="T23" fmla="*/ 0 h 12"/>
                  <a:gd name="T24" fmla="*/ 24 w 36"/>
                  <a:gd name="T25" fmla="*/ 0 h 12"/>
                  <a:gd name="T26" fmla="*/ 25 w 36"/>
                  <a:gd name="T27" fmla="*/ 1 h 12"/>
                  <a:gd name="T28" fmla="*/ 27 w 36"/>
                  <a:gd name="T29" fmla="*/ 2 h 12"/>
                  <a:gd name="T30" fmla="*/ 28 w 36"/>
                  <a:gd name="T31" fmla="*/ 4 h 12"/>
                  <a:gd name="T32" fmla="*/ 28 w 36"/>
                  <a:gd name="T33" fmla="*/ 7 h 12"/>
                  <a:gd name="T34" fmla="*/ 29 w 36"/>
                  <a:gd name="T35" fmla="*/ 8 h 12"/>
                  <a:gd name="T36" fmla="*/ 32 w 36"/>
                  <a:gd name="T37" fmla="*/ 8 h 12"/>
                  <a:gd name="T38" fmla="*/ 34 w 36"/>
                  <a:gd name="T39" fmla="*/ 11 h 12"/>
                  <a:gd name="T40" fmla="*/ 35 w 36"/>
                  <a:gd name="T41" fmla="*/ 12 h 12"/>
                  <a:gd name="T42" fmla="*/ 38 w 36"/>
                  <a:gd name="T43" fmla="*/ 12 h 12"/>
                  <a:gd name="T44" fmla="*/ 39 w 36"/>
                  <a:gd name="T45" fmla="*/ 11 h 1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12"/>
                  <a:gd name="T71" fmla="*/ 36 w 36"/>
                  <a:gd name="T72" fmla="*/ 12 h 1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12">
                    <a:moveTo>
                      <a:pt x="0" y="12"/>
                    </a:moveTo>
                    <a:lnTo>
                      <a:pt x="2" y="10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2" y="6"/>
                    </a:lnTo>
                    <a:lnTo>
                      <a:pt x="15" y="6"/>
                    </a:lnTo>
                    <a:lnTo>
                      <a:pt x="16" y="5"/>
                    </a:lnTo>
                    <a:lnTo>
                      <a:pt x="17" y="2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1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30" y="7"/>
                    </a:lnTo>
                    <a:lnTo>
                      <a:pt x="31" y="10"/>
                    </a:lnTo>
                    <a:lnTo>
                      <a:pt x="32" y="11"/>
                    </a:lnTo>
                    <a:lnTo>
                      <a:pt x="35" y="11"/>
                    </a:lnTo>
                    <a:lnTo>
                      <a:pt x="36" y="1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18" name="Line 4001"/>
              <p:cNvCxnSpPr>
                <a:cxnSpLocks noChangeShapeType="1"/>
              </p:cNvCxnSpPr>
              <p:nvPr/>
            </p:nvCxnSpPr>
            <p:spPr bwMode="auto">
              <a:xfrm flipV="1">
                <a:off x="3594" y="7310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19" name="Freeform 4002"/>
              <p:cNvSpPr>
                <a:spLocks/>
              </p:cNvSpPr>
              <p:nvPr/>
            </p:nvSpPr>
            <p:spPr bwMode="auto">
              <a:xfrm>
                <a:off x="3577" y="7243"/>
                <a:ext cx="12" cy="50"/>
              </a:xfrm>
              <a:custGeom>
                <a:avLst/>
                <a:gdLst>
                  <a:gd name="T0" fmla="*/ 12 w 11"/>
                  <a:gd name="T1" fmla="*/ 50 h 46"/>
                  <a:gd name="T2" fmla="*/ 7 w 11"/>
                  <a:gd name="T3" fmla="*/ 36 h 46"/>
                  <a:gd name="T4" fmla="*/ 0 w 11"/>
                  <a:gd name="T5" fmla="*/ 12 h 46"/>
                  <a:gd name="T6" fmla="*/ 2 w 11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46"/>
                  <a:gd name="T14" fmla="*/ 11 w 11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46">
                    <a:moveTo>
                      <a:pt x="11" y="46"/>
                    </a:moveTo>
                    <a:lnTo>
                      <a:pt x="6" y="33"/>
                    </a:lnTo>
                    <a:lnTo>
                      <a:pt x="0" y="11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20" name="Line 4003"/>
              <p:cNvCxnSpPr>
                <a:cxnSpLocks noChangeShapeType="1"/>
              </p:cNvCxnSpPr>
              <p:nvPr/>
            </p:nvCxnSpPr>
            <p:spPr bwMode="auto">
              <a:xfrm flipV="1">
                <a:off x="3586" y="7223"/>
                <a:ext cx="8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21" name="Freeform 4004"/>
              <p:cNvSpPr>
                <a:spLocks/>
              </p:cNvSpPr>
              <p:nvPr/>
            </p:nvSpPr>
            <p:spPr bwMode="auto">
              <a:xfrm>
                <a:off x="3599" y="7169"/>
                <a:ext cx="21" cy="43"/>
              </a:xfrm>
              <a:custGeom>
                <a:avLst/>
                <a:gdLst>
                  <a:gd name="T0" fmla="*/ 8 w 19"/>
                  <a:gd name="T1" fmla="*/ 43 h 39"/>
                  <a:gd name="T2" fmla="*/ 0 w 19"/>
                  <a:gd name="T3" fmla="*/ 19 h 39"/>
                  <a:gd name="T4" fmla="*/ 21 w 19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9"/>
                  <a:gd name="T11" fmla="*/ 19 w 19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9">
                    <a:moveTo>
                      <a:pt x="7" y="39"/>
                    </a:moveTo>
                    <a:lnTo>
                      <a:pt x="0" y="17"/>
                    </a:lnTo>
                    <a:lnTo>
                      <a:pt x="1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22" name="Line 4005"/>
              <p:cNvCxnSpPr>
                <a:cxnSpLocks noChangeShapeType="1"/>
              </p:cNvCxnSpPr>
              <p:nvPr/>
            </p:nvCxnSpPr>
            <p:spPr bwMode="auto">
              <a:xfrm>
                <a:off x="3633" y="7173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23" name="Freeform 4006"/>
              <p:cNvSpPr>
                <a:spLocks/>
              </p:cNvSpPr>
              <p:nvPr/>
            </p:nvSpPr>
            <p:spPr bwMode="auto">
              <a:xfrm>
                <a:off x="3657" y="7154"/>
                <a:ext cx="40" cy="22"/>
              </a:xfrm>
              <a:custGeom>
                <a:avLst/>
                <a:gdLst>
                  <a:gd name="T0" fmla="*/ 0 w 37"/>
                  <a:gd name="T1" fmla="*/ 22 h 20"/>
                  <a:gd name="T2" fmla="*/ 4 w 37"/>
                  <a:gd name="T3" fmla="*/ 20 h 20"/>
                  <a:gd name="T4" fmla="*/ 17 w 37"/>
                  <a:gd name="T5" fmla="*/ 0 h 20"/>
                  <a:gd name="T6" fmla="*/ 30 w 37"/>
                  <a:gd name="T7" fmla="*/ 4 h 20"/>
                  <a:gd name="T8" fmla="*/ 40 w 37"/>
                  <a:gd name="T9" fmla="*/ 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0"/>
                  <a:gd name="T17" fmla="*/ 37 w 3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0">
                    <a:moveTo>
                      <a:pt x="0" y="20"/>
                    </a:moveTo>
                    <a:lnTo>
                      <a:pt x="4" y="18"/>
                    </a:lnTo>
                    <a:lnTo>
                      <a:pt x="16" y="0"/>
                    </a:lnTo>
                    <a:lnTo>
                      <a:pt x="28" y="4"/>
                    </a:lnTo>
                    <a:lnTo>
                      <a:pt x="37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4" name="Freeform 4007"/>
              <p:cNvSpPr>
                <a:spLocks/>
              </p:cNvSpPr>
              <p:nvPr/>
            </p:nvSpPr>
            <p:spPr bwMode="auto">
              <a:xfrm>
                <a:off x="3714" y="7157"/>
                <a:ext cx="6" cy="6"/>
              </a:xfrm>
              <a:custGeom>
                <a:avLst/>
                <a:gdLst>
                  <a:gd name="T0" fmla="*/ 0 w 6"/>
                  <a:gd name="T1" fmla="*/ 6 h 5"/>
                  <a:gd name="T2" fmla="*/ 6 w 6"/>
                  <a:gd name="T3" fmla="*/ 1 h 5"/>
                  <a:gd name="T4" fmla="*/ 6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0" y="5"/>
                    </a:moveTo>
                    <a:lnTo>
                      <a:pt x="6" y="1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5" name="Freeform 4008"/>
              <p:cNvSpPr>
                <a:spLocks/>
              </p:cNvSpPr>
              <p:nvPr/>
            </p:nvSpPr>
            <p:spPr bwMode="auto">
              <a:xfrm>
                <a:off x="3728" y="7114"/>
                <a:ext cx="33" cy="28"/>
              </a:xfrm>
              <a:custGeom>
                <a:avLst/>
                <a:gdLst>
                  <a:gd name="T0" fmla="*/ 0 w 30"/>
                  <a:gd name="T1" fmla="*/ 28 h 26"/>
                  <a:gd name="T2" fmla="*/ 2 w 30"/>
                  <a:gd name="T3" fmla="*/ 23 h 26"/>
                  <a:gd name="T4" fmla="*/ 9 w 30"/>
                  <a:gd name="T5" fmla="*/ 17 h 26"/>
                  <a:gd name="T6" fmla="*/ 9 w 30"/>
                  <a:gd name="T7" fmla="*/ 4 h 26"/>
                  <a:gd name="T8" fmla="*/ 17 w 30"/>
                  <a:gd name="T9" fmla="*/ 5 h 26"/>
                  <a:gd name="T10" fmla="*/ 24 w 30"/>
                  <a:gd name="T11" fmla="*/ 1 h 26"/>
                  <a:gd name="T12" fmla="*/ 30 w 30"/>
                  <a:gd name="T13" fmla="*/ 0 h 26"/>
                  <a:gd name="T14" fmla="*/ 33 w 30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26"/>
                  <a:gd name="T26" fmla="*/ 30 w 30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26">
                    <a:moveTo>
                      <a:pt x="0" y="26"/>
                    </a:moveTo>
                    <a:lnTo>
                      <a:pt x="2" y="21"/>
                    </a:lnTo>
                    <a:lnTo>
                      <a:pt x="8" y="16"/>
                    </a:lnTo>
                    <a:lnTo>
                      <a:pt x="8" y="4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6" name="Freeform 4009"/>
              <p:cNvSpPr>
                <a:spLocks/>
              </p:cNvSpPr>
              <p:nvPr/>
            </p:nvSpPr>
            <p:spPr bwMode="auto">
              <a:xfrm>
                <a:off x="3766" y="7128"/>
                <a:ext cx="8" cy="4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8 w 7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7" name="Freeform 4010"/>
              <p:cNvSpPr>
                <a:spLocks/>
              </p:cNvSpPr>
              <p:nvPr/>
            </p:nvSpPr>
            <p:spPr bwMode="auto">
              <a:xfrm>
                <a:off x="3784" y="7124"/>
                <a:ext cx="17" cy="27"/>
              </a:xfrm>
              <a:custGeom>
                <a:avLst/>
                <a:gdLst>
                  <a:gd name="T0" fmla="*/ 0 w 16"/>
                  <a:gd name="T1" fmla="*/ 4 h 25"/>
                  <a:gd name="T2" fmla="*/ 0 w 16"/>
                  <a:gd name="T3" fmla="*/ 2 h 25"/>
                  <a:gd name="T4" fmla="*/ 2 w 16"/>
                  <a:gd name="T5" fmla="*/ 2 h 25"/>
                  <a:gd name="T6" fmla="*/ 4 w 16"/>
                  <a:gd name="T7" fmla="*/ 1 h 25"/>
                  <a:gd name="T8" fmla="*/ 7 w 16"/>
                  <a:gd name="T9" fmla="*/ 0 h 25"/>
                  <a:gd name="T10" fmla="*/ 9 w 16"/>
                  <a:gd name="T11" fmla="*/ 1 h 25"/>
                  <a:gd name="T12" fmla="*/ 10 w 16"/>
                  <a:gd name="T13" fmla="*/ 3 h 25"/>
                  <a:gd name="T14" fmla="*/ 10 w 16"/>
                  <a:gd name="T15" fmla="*/ 8 h 25"/>
                  <a:gd name="T16" fmla="*/ 12 w 16"/>
                  <a:gd name="T17" fmla="*/ 10 h 25"/>
                  <a:gd name="T18" fmla="*/ 14 w 16"/>
                  <a:gd name="T19" fmla="*/ 10 h 25"/>
                  <a:gd name="T20" fmla="*/ 16 w 16"/>
                  <a:gd name="T21" fmla="*/ 8 h 25"/>
                  <a:gd name="T22" fmla="*/ 17 w 16"/>
                  <a:gd name="T23" fmla="*/ 10 h 25"/>
                  <a:gd name="T24" fmla="*/ 16 w 16"/>
                  <a:gd name="T25" fmla="*/ 11 h 25"/>
                  <a:gd name="T26" fmla="*/ 12 w 16"/>
                  <a:gd name="T27" fmla="*/ 13 h 25"/>
                  <a:gd name="T28" fmla="*/ 9 w 16"/>
                  <a:gd name="T29" fmla="*/ 17 h 25"/>
                  <a:gd name="T30" fmla="*/ 7 w 16"/>
                  <a:gd name="T31" fmla="*/ 18 h 25"/>
                  <a:gd name="T32" fmla="*/ 6 w 16"/>
                  <a:gd name="T33" fmla="*/ 19 h 25"/>
                  <a:gd name="T34" fmla="*/ 3 w 16"/>
                  <a:gd name="T35" fmla="*/ 25 h 25"/>
                  <a:gd name="T36" fmla="*/ 2 w 16"/>
                  <a:gd name="T37" fmla="*/ 27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"/>
                  <a:gd name="T58" fmla="*/ 0 h 25"/>
                  <a:gd name="T59" fmla="*/ 16 w 16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" h="25">
                    <a:moveTo>
                      <a:pt x="0" y="4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7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6" y="9"/>
                    </a:lnTo>
                    <a:lnTo>
                      <a:pt x="15" y="10"/>
                    </a:lnTo>
                    <a:lnTo>
                      <a:pt x="11" y="12"/>
                    </a:lnTo>
                    <a:lnTo>
                      <a:pt x="8" y="16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3" y="23"/>
                    </a:lnTo>
                    <a:lnTo>
                      <a:pt x="2" y="2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8" name="Freeform 4011"/>
              <p:cNvSpPr>
                <a:spLocks/>
              </p:cNvSpPr>
              <p:nvPr/>
            </p:nvSpPr>
            <p:spPr bwMode="auto">
              <a:xfrm>
                <a:off x="3774" y="7163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6 w 7"/>
                  <a:gd name="T3" fmla="*/ 0 h 2"/>
                  <a:gd name="T4" fmla="*/ 4 w 7"/>
                  <a:gd name="T5" fmla="*/ 0 h 2"/>
                  <a:gd name="T6" fmla="*/ 2 w 7"/>
                  <a:gd name="T7" fmla="*/ 0 h 2"/>
                  <a:gd name="T8" fmla="*/ 1 w 7"/>
                  <a:gd name="T9" fmla="*/ 1 h 2"/>
                  <a:gd name="T10" fmla="*/ 0 w 7"/>
                  <a:gd name="T11" fmla="*/ 2 h 2"/>
                  <a:gd name="T12" fmla="*/ 0 w 7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7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29" name="Freeform 4012"/>
              <p:cNvSpPr>
                <a:spLocks/>
              </p:cNvSpPr>
              <p:nvPr/>
            </p:nvSpPr>
            <p:spPr bwMode="auto">
              <a:xfrm>
                <a:off x="3764" y="7153"/>
                <a:ext cx="45" cy="18"/>
              </a:xfrm>
              <a:custGeom>
                <a:avLst/>
                <a:gdLst>
                  <a:gd name="T0" fmla="*/ 0 w 41"/>
                  <a:gd name="T1" fmla="*/ 12 h 16"/>
                  <a:gd name="T2" fmla="*/ 0 w 41"/>
                  <a:gd name="T3" fmla="*/ 12 h 16"/>
                  <a:gd name="T4" fmla="*/ 2 w 41"/>
                  <a:gd name="T5" fmla="*/ 15 h 16"/>
                  <a:gd name="T6" fmla="*/ 4 w 41"/>
                  <a:gd name="T7" fmla="*/ 16 h 16"/>
                  <a:gd name="T8" fmla="*/ 12 w 41"/>
                  <a:gd name="T9" fmla="*/ 18 h 16"/>
                  <a:gd name="T10" fmla="*/ 14 w 41"/>
                  <a:gd name="T11" fmla="*/ 18 h 16"/>
                  <a:gd name="T12" fmla="*/ 31 w 41"/>
                  <a:gd name="T13" fmla="*/ 12 h 16"/>
                  <a:gd name="T14" fmla="*/ 33 w 41"/>
                  <a:gd name="T15" fmla="*/ 11 h 16"/>
                  <a:gd name="T16" fmla="*/ 35 w 41"/>
                  <a:gd name="T17" fmla="*/ 10 h 16"/>
                  <a:gd name="T18" fmla="*/ 37 w 41"/>
                  <a:gd name="T19" fmla="*/ 7 h 16"/>
                  <a:gd name="T20" fmla="*/ 40 w 41"/>
                  <a:gd name="T21" fmla="*/ 5 h 16"/>
                  <a:gd name="T22" fmla="*/ 42 w 41"/>
                  <a:gd name="T23" fmla="*/ 3 h 16"/>
                  <a:gd name="T24" fmla="*/ 44 w 41"/>
                  <a:gd name="T25" fmla="*/ 1 h 16"/>
                  <a:gd name="T26" fmla="*/ 45 w 41"/>
                  <a:gd name="T27" fmla="*/ 0 h 16"/>
                  <a:gd name="T28" fmla="*/ 45 w 41"/>
                  <a:gd name="T29" fmla="*/ 0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"/>
                  <a:gd name="T46" fmla="*/ 0 h 16"/>
                  <a:gd name="T47" fmla="*/ 41 w 41"/>
                  <a:gd name="T48" fmla="*/ 16 h 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" h="16">
                    <a:moveTo>
                      <a:pt x="0" y="11"/>
                    </a:moveTo>
                    <a:lnTo>
                      <a:pt x="0" y="11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28" y="11"/>
                    </a:lnTo>
                    <a:lnTo>
                      <a:pt x="30" y="10"/>
                    </a:lnTo>
                    <a:lnTo>
                      <a:pt x="32" y="9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3"/>
                    </a:lnTo>
                    <a:lnTo>
                      <a:pt x="40" y="1"/>
                    </a:lnTo>
                    <a:lnTo>
                      <a:pt x="4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0" name="Freeform 4013"/>
              <p:cNvSpPr>
                <a:spLocks/>
              </p:cNvSpPr>
              <p:nvPr/>
            </p:nvSpPr>
            <p:spPr bwMode="auto">
              <a:xfrm>
                <a:off x="3814" y="7142"/>
                <a:ext cx="8" cy="1"/>
              </a:xfrm>
              <a:custGeom>
                <a:avLst/>
                <a:gdLst>
                  <a:gd name="T0" fmla="*/ 0 w 7"/>
                  <a:gd name="T1" fmla="*/ 1 h 1"/>
                  <a:gd name="T2" fmla="*/ 3 w 7"/>
                  <a:gd name="T3" fmla="*/ 0 h 1"/>
                  <a:gd name="T4" fmla="*/ 6 w 7"/>
                  <a:gd name="T5" fmla="*/ 1 h 1"/>
                  <a:gd name="T6" fmla="*/ 8 w 7"/>
                  <a:gd name="T7" fmla="*/ 1 h 1"/>
                  <a:gd name="T8" fmla="*/ 8 w 7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"/>
                  <a:gd name="T17" fmla="*/ 7 w 7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">
                    <a:moveTo>
                      <a:pt x="0" y="1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7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1" name="Freeform 4014"/>
              <p:cNvSpPr>
                <a:spLocks/>
              </p:cNvSpPr>
              <p:nvPr/>
            </p:nvSpPr>
            <p:spPr bwMode="auto">
              <a:xfrm>
                <a:off x="3832" y="7148"/>
                <a:ext cx="19" cy="26"/>
              </a:xfrm>
              <a:custGeom>
                <a:avLst/>
                <a:gdLst>
                  <a:gd name="T0" fmla="*/ 0 w 18"/>
                  <a:gd name="T1" fmla="*/ 0 h 24"/>
                  <a:gd name="T2" fmla="*/ 1 w 18"/>
                  <a:gd name="T3" fmla="*/ 0 h 24"/>
                  <a:gd name="T4" fmla="*/ 5 w 18"/>
                  <a:gd name="T5" fmla="*/ 0 h 24"/>
                  <a:gd name="T6" fmla="*/ 8 w 18"/>
                  <a:gd name="T7" fmla="*/ 1 h 24"/>
                  <a:gd name="T8" fmla="*/ 11 w 18"/>
                  <a:gd name="T9" fmla="*/ 2 h 24"/>
                  <a:gd name="T10" fmla="*/ 14 w 18"/>
                  <a:gd name="T11" fmla="*/ 2 h 24"/>
                  <a:gd name="T12" fmla="*/ 16 w 18"/>
                  <a:gd name="T13" fmla="*/ 3 h 24"/>
                  <a:gd name="T14" fmla="*/ 17 w 18"/>
                  <a:gd name="T15" fmla="*/ 4 h 24"/>
                  <a:gd name="T16" fmla="*/ 17 w 18"/>
                  <a:gd name="T17" fmla="*/ 7 h 24"/>
                  <a:gd name="T18" fmla="*/ 18 w 18"/>
                  <a:gd name="T19" fmla="*/ 8 h 24"/>
                  <a:gd name="T20" fmla="*/ 18 w 18"/>
                  <a:gd name="T21" fmla="*/ 10 h 24"/>
                  <a:gd name="T22" fmla="*/ 18 w 18"/>
                  <a:gd name="T23" fmla="*/ 14 h 24"/>
                  <a:gd name="T24" fmla="*/ 18 w 18"/>
                  <a:gd name="T25" fmla="*/ 16 h 24"/>
                  <a:gd name="T26" fmla="*/ 19 w 18"/>
                  <a:gd name="T27" fmla="*/ 18 h 24"/>
                  <a:gd name="T28" fmla="*/ 19 w 18"/>
                  <a:gd name="T29" fmla="*/ 21 h 24"/>
                  <a:gd name="T30" fmla="*/ 18 w 18"/>
                  <a:gd name="T31" fmla="*/ 22 h 24"/>
                  <a:gd name="T32" fmla="*/ 17 w 18"/>
                  <a:gd name="T33" fmla="*/ 25 h 24"/>
                  <a:gd name="T34" fmla="*/ 16 w 18"/>
                  <a:gd name="T35" fmla="*/ 26 h 24"/>
                  <a:gd name="T36" fmla="*/ 14 w 18"/>
                  <a:gd name="T37" fmla="*/ 26 h 24"/>
                  <a:gd name="T38" fmla="*/ 13 w 18"/>
                  <a:gd name="T39" fmla="*/ 22 h 24"/>
                  <a:gd name="T40" fmla="*/ 13 w 18"/>
                  <a:gd name="T41" fmla="*/ 18 h 24"/>
                  <a:gd name="T42" fmla="*/ 13 w 18"/>
                  <a:gd name="T43" fmla="*/ 18 h 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"/>
                  <a:gd name="T67" fmla="*/ 0 h 24"/>
                  <a:gd name="T68" fmla="*/ 18 w 18"/>
                  <a:gd name="T69" fmla="*/ 24 h 2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" h="24">
                    <a:moveTo>
                      <a:pt x="0" y="0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7" y="7"/>
                    </a:lnTo>
                    <a:lnTo>
                      <a:pt x="17" y="9"/>
                    </a:lnTo>
                    <a:lnTo>
                      <a:pt x="17" y="13"/>
                    </a:lnTo>
                    <a:lnTo>
                      <a:pt x="17" y="15"/>
                    </a:lnTo>
                    <a:lnTo>
                      <a:pt x="18" y="17"/>
                    </a:lnTo>
                    <a:lnTo>
                      <a:pt x="18" y="19"/>
                    </a:lnTo>
                    <a:lnTo>
                      <a:pt x="17" y="20"/>
                    </a:lnTo>
                    <a:lnTo>
                      <a:pt x="16" y="23"/>
                    </a:lnTo>
                    <a:lnTo>
                      <a:pt x="15" y="24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2" y="1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2" name="Freeform 4015"/>
              <p:cNvSpPr>
                <a:spLocks/>
              </p:cNvSpPr>
              <p:nvPr/>
            </p:nvSpPr>
            <p:spPr bwMode="auto">
              <a:xfrm>
                <a:off x="3827" y="7162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0 h 6"/>
                  <a:gd name="T4" fmla="*/ 0 w 2"/>
                  <a:gd name="T5" fmla="*/ 2 h 6"/>
                  <a:gd name="T6" fmla="*/ 2 w 2"/>
                  <a:gd name="T7" fmla="*/ 3 h 6"/>
                  <a:gd name="T8" fmla="*/ 0 w 2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6"/>
                  <a:gd name="T17" fmla="*/ 2 w 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3" name="Freeform 4016"/>
              <p:cNvSpPr>
                <a:spLocks/>
              </p:cNvSpPr>
              <p:nvPr/>
            </p:nvSpPr>
            <p:spPr bwMode="auto">
              <a:xfrm>
                <a:off x="3822" y="7185"/>
                <a:ext cx="35" cy="26"/>
              </a:xfrm>
              <a:custGeom>
                <a:avLst/>
                <a:gdLst>
                  <a:gd name="T0" fmla="*/ 2 w 32"/>
                  <a:gd name="T1" fmla="*/ 0 h 24"/>
                  <a:gd name="T2" fmla="*/ 0 w 32"/>
                  <a:gd name="T3" fmla="*/ 14 h 24"/>
                  <a:gd name="T4" fmla="*/ 3 w 32"/>
                  <a:gd name="T5" fmla="*/ 15 h 24"/>
                  <a:gd name="T6" fmla="*/ 28 w 32"/>
                  <a:gd name="T7" fmla="*/ 20 h 24"/>
                  <a:gd name="T8" fmla="*/ 35 w 32"/>
                  <a:gd name="T9" fmla="*/ 2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4"/>
                  <a:gd name="T17" fmla="*/ 32 w 3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4">
                    <a:moveTo>
                      <a:pt x="2" y="0"/>
                    </a:moveTo>
                    <a:lnTo>
                      <a:pt x="0" y="13"/>
                    </a:lnTo>
                    <a:lnTo>
                      <a:pt x="3" y="14"/>
                    </a:lnTo>
                    <a:lnTo>
                      <a:pt x="26" y="18"/>
                    </a:lnTo>
                    <a:lnTo>
                      <a:pt x="32" y="2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34" name="Line 4017"/>
              <p:cNvCxnSpPr>
                <a:cxnSpLocks noChangeShapeType="1"/>
              </p:cNvCxnSpPr>
              <p:nvPr/>
            </p:nvCxnSpPr>
            <p:spPr bwMode="auto">
              <a:xfrm>
                <a:off x="3871" y="7222"/>
                <a:ext cx="6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35" name="Freeform 4018"/>
              <p:cNvSpPr>
                <a:spLocks/>
              </p:cNvSpPr>
              <p:nvPr/>
            </p:nvSpPr>
            <p:spPr bwMode="auto">
              <a:xfrm>
                <a:off x="3892" y="7223"/>
                <a:ext cx="33" cy="27"/>
              </a:xfrm>
              <a:custGeom>
                <a:avLst/>
                <a:gdLst>
                  <a:gd name="T0" fmla="*/ 0 w 31"/>
                  <a:gd name="T1" fmla="*/ 6 h 25"/>
                  <a:gd name="T2" fmla="*/ 6 w 31"/>
                  <a:gd name="T3" fmla="*/ 0 h 25"/>
                  <a:gd name="T4" fmla="*/ 23 w 31"/>
                  <a:gd name="T5" fmla="*/ 11 h 25"/>
                  <a:gd name="T6" fmla="*/ 24 w 31"/>
                  <a:gd name="T7" fmla="*/ 14 h 25"/>
                  <a:gd name="T8" fmla="*/ 33 w 31"/>
                  <a:gd name="T9" fmla="*/ 22 h 25"/>
                  <a:gd name="T10" fmla="*/ 29 w 31"/>
                  <a:gd name="T11" fmla="*/ 27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5"/>
                  <a:gd name="T20" fmla="*/ 31 w 3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5">
                    <a:moveTo>
                      <a:pt x="0" y="6"/>
                    </a:moveTo>
                    <a:lnTo>
                      <a:pt x="6" y="0"/>
                    </a:lnTo>
                    <a:lnTo>
                      <a:pt x="22" y="10"/>
                    </a:lnTo>
                    <a:lnTo>
                      <a:pt x="23" y="13"/>
                    </a:lnTo>
                    <a:lnTo>
                      <a:pt x="31" y="20"/>
                    </a:lnTo>
                    <a:lnTo>
                      <a:pt x="27" y="2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6" name="Freeform 4019"/>
              <p:cNvSpPr>
                <a:spLocks/>
              </p:cNvSpPr>
              <p:nvPr/>
            </p:nvSpPr>
            <p:spPr bwMode="auto">
              <a:xfrm>
                <a:off x="3920" y="7265"/>
                <a:ext cx="2" cy="7"/>
              </a:xfrm>
              <a:custGeom>
                <a:avLst/>
                <a:gdLst>
                  <a:gd name="T0" fmla="*/ 1 w 2"/>
                  <a:gd name="T1" fmla="*/ 0 h 7"/>
                  <a:gd name="T2" fmla="*/ 2 w 2"/>
                  <a:gd name="T3" fmla="*/ 3 h 7"/>
                  <a:gd name="T4" fmla="*/ 0 w 2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1" y="0"/>
                    </a:moveTo>
                    <a:lnTo>
                      <a:pt x="2" y="3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7" name="Freeform 4020"/>
              <p:cNvSpPr>
                <a:spLocks/>
              </p:cNvSpPr>
              <p:nvPr/>
            </p:nvSpPr>
            <p:spPr bwMode="auto">
              <a:xfrm>
                <a:off x="3924" y="7289"/>
                <a:ext cx="30" cy="40"/>
              </a:xfrm>
              <a:custGeom>
                <a:avLst/>
                <a:gdLst>
                  <a:gd name="T0" fmla="*/ 0 w 27"/>
                  <a:gd name="T1" fmla="*/ 0 h 37"/>
                  <a:gd name="T2" fmla="*/ 6 w 27"/>
                  <a:gd name="T3" fmla="*/ 6 h 37"/>
                  <a:gd name="T4" fmla="*/ 10 w 27"/>
                  <a:gd name="T5" fmla="*/ 26 h 37"/>
                  <a:gd name="T6" fmla="*/ 27 w 27"/>
                  <a:gd name="T7" fmla="*/ 38 h 37"/>
                  <a:gd name="T8" fmla="*/ 30 w 27"/>
                  <a:gd name="T9" fmla="*/ 4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37"/>
                  <a:gd name="T17" fmla="*/ 27 w 2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37">
                    <a:moveTo>
                      <a:pt x="0" y="0"/>
                    </a:moveTo>
                    <a:lnTo>
                      <a:pt x="5" y="6"/>
                    </a:lnTo>
                    <a:lnTo>
                      <a:pt x="9" y="24"/>
                    </a:lnTo>
                    <a:lnTo>
                      <a:pt x="24" y="35"/>
                    </a:lnTo>
                    <a:lnTo>
                      <a:pt x="27" y="3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8" name="Freeform 4021"/>
              <p:cNvSpPr>
                <a:spLocks/>
              </p:cNvSpPr>
              <p:nvPr/>
            </p:nvSpPr>
            <p:spPr bwMode="auto">
              <a:xfrm>
                <a:off x="3967" y="7340"/>
                <a:ext cx="2" cy="8"/>
              </a:xfrm>
              <a:custGeom>
                <a:avLst/>
                <a:gdLst>
                  <a:gd name="T0" fmla="*/ 0 w 2"/>
                  <a:gd name="T1" fmla="*/ 0 h 7"/>
                  <a:gd name="T2" fmla="*/ 2 w 2"/>
                  <a:gd name="T3" fmla="*/ 1 h 7"/>
                  <a:gd name="T4" fmla="*/ 1 w 2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0"/>
                    </a:moveTo>
                    <a:lnTo>
                      <a:pt x="2" y="1"/>
                    </a:lnTo>
                    <a:lnTo>
                      <a:pt x="1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39" name="Freeform 4022"/>
              <p:cNvSpPr>
                <a:spLocks/>
              </p:cNvSpPr>
              <p:nvPr/>
            </p:nvSpPr>
            <p:spPr bwMode="auto">
              <a:xfrm>
                <a:off x="3972" y="7364"/>
                <a:ext cx="25" cy="33"/>
              </a:xfrm>
              <a:custGeom>
                <a:avLst/>
                <a:gdLst>
                  <a:gd name="T0" fmla="*/ 0 w 23"/>
                  <a:gd name="T1" fmla="*/ 0 h 30"/>
                  <a:gd name="T2" fmla="*/ 7 w 23"/>
                  <a:gd name="T3" fmla="*/ 19 h 30"/>
                  <a:gd name="T4" fmla="*/ 4 w 23"/>
                  <a:gd name="T5" fmla="*/ 30 h 30"/>
                  <a:gd name="T6" fmla="*/ 18 w 23"/>
                  <a:gd name="T7" fmla="*/ 33 h 30"/>
                  <a:gd name="T8" fmla="*/ 25 w 23"/>
                  <a:gd name="T9" fmla="*/ 3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0"/>
                  <a:gd name="T17" fmla="*/ 23 w 2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0">
                    <a:moveTo>
                      <a:pt x="0" y="0"/>
                    </a:moveTo>
                    <a:lnTo>
                      <a:pt x="6" y="17"/>
                    </a:lnTo>
                    <a:lnTo>
                      <a:pt x="4" y="27"/>
                    </a:lnTo>
                    <a:lnTo>
                      <a:pt x="17" y="30"/>
                    </a:lnTo>
                    <a:lnTo>
                      <a:pt x="23" y="2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40" name="Line 4023"/>
              <p:cNvCxnSpPr>
                <a:cxnSpLocks noChangeShapeType="1"/>
              </p:cNvCxnSpPr>
              <p:nvPr/>
            </p:nvCxnSpPr>
            <p:spPr bwMode="auto">
              <a:xfrm>
                <a:off x="4015" y="7399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41" name="Freeform 4024"/>
              <p:cNvSpPr>
                <a:spLocks/>
              </p:cNvSpPr>
              <p:nvPr/>
            </p:nvSpPr>
            <p:spPr bwMode="auto">
              <a:xfrm>
                <a:off x="4040" y="7407"/>
                <a:ext cx="46" cy="18"/>
              </a:xfrm>
              <a:custGeom>
                <a:avLst/>
                <a:gdLst>
                  <a:gd name="T0" fmla="*/ 0 w 42"/>
                  <a:gd name="T1" fmla="*/ 0 h 17"/>
                  <a:gd name="T2" fmla="*/ 5 w 42"/>
                  <a:gd name="T3" fmla="*/ 1 h 17"/>
                  <a:gd name="T4" fmla="*/ 21 w 42"/>
                  <a:gd name="T5" fmla="*/ 3 h 17"/>
                  <a:gd name="T6" fmla="*/ 28 w 42"/>
                  <a:gd name="T7" fmla="*/ 14 h 17"/>
                  <a:gd name="T8" fmla="*/ 46 w 42"/>
                  <a:gd name="T9" fmla="*/ 1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7"/>
                  <a:gd name="T17" fmla="*/ 42 w 42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7">
                    <a:moveTo>
                      <a:pt x="0" y="0"/>
                    </a:moveTo>
                    <a:lnTo>
                      <a:pt x="5" y="1"/>
                    </a:lnTo>
                    <a:lnTo>
                      <a:pt x="19" y="3"/>
                    </a:lnTo>
                    <a:lnTo>
                      <a:pt x="26" y="13"/>
                    </a:lnTo>
                    <a:lnTo>
                      <a:pt x="42" y="1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42" name="Line 4025"/>
              <p:cNvCxnSpPr>
                <a:cxnSpLocks noChangeShapeType="1"/>
              </p:cNvCxnSpPr>
              <p:nvPr/>
            </p:nvCxnSpPr>
            <p:spPr bwMode="auto">
              <a:xfrm>
                <a:off x="4102" y="7431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43" name="Freeform 4026"/>
              <p:cNvSpPr>
                <a:spLocks/>
              </p:cNvSpPr>
              <p:nvPr/>
            </p:nvSpPr>
            <p:spPr bwMode="auto">
              <a:xfrm>
                <a:off x="4118" y="7440"/>
                <a:ext cx="20" cy="24"/>
              </a:xfrm>
              <a:custGeom>
                <a:avLst/>
                <a:gdLst>
                  <a:gd name="T0" fmla="*/ 3 w 18"/>
                  <a:gd name="T1" fmla="*/ 0 h 22"/>
                  <a:gd name="T2" fmla="*/ 0 w 18"/>
                  <a:gd name="T3" fmla="*/ 7 h 22"/>
                  <a:gd name="T4" fmla="*/ 2 w 18"/>
                  <a:gd name="T5" fmla="*/ 12 h 22"/>
                  <a:gd name="T6" fmla="*/ 4 w 18"/>
                  <a:gd name="T7" fmla="*/ 12 h 22"/>
                  <a:gd name="T8" fmla="*/ 9 w 18"/>
                  <a:gd name="T9" fmla="*/ 8 h 22"/>
                  <a:gd name="T10" fmla="*/ 16 w 18"/>
                  <a:gd name="T11" fmla="*/ 4 h 22"/>
                  <a:gd name="T12" fmla="*/ 20 w 18"/>
                  <a:gd name="T13" fmla="*/ 10 h 22"/>
                  <a:gd name="T14" fmla="*/ 14 w 18"/>
                  <a:gd name="T15" fmla="*/ 17 h 22"/>
                  <a:gd name="T16" fmla="*/ 17 w 18"/>
                  <a:gd name="T17" fmla="*/ 21 h 22"/>
                  <a:gd name="T18" fmla="*/ 17 w 18"/>
                  <a:gd name="T19" fmla="*/ 24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22"/>
                  <a:gd name="T32" fmla="*/ 18 w 18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22">
                    <a:moveTo>
                      <a:pt x="3" y="0"/>
                    </a:moveTo>
                    <a:lnTo>
                      <a:pt x="0" y="6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4" y="4"/>
                    </a:lnTo>
                    <a:lnTo>
                      <a:pt x="18" y="9"/>
                    </a:lnTo>
                    <a:lnTo>
                      <a:pt x="13" y="16"/>
                    </a:lnTo>
                    <a:lnTo>
                      <a:pt x="15" y="19"/>
                    </a:lnTo>
                    <a:lnTo>
                      <a:pt x="15" y="2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44" name="Line 4027"/>
              <p:cNvCxnSpPr>
                <a:cxnSpLocks noChangeShapeType="1"/>
              </p:cNvCxnSpPr>
              <p:nvPr/>
            </p:nvCxnSpPr>
            <p:spPr bwMode="auto">
              <a:xfrm>
                <a:off x="4137" y="7478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45" name="Freeform 4028"/>
              <p:cNvSpPr>
                <a:spLocks/>
              </p:cNvSpPr>
              <p:nvPr/>
            </p:nvSpPr>
            <p:spPr bwMode="auto">
              <a:xfrm>
                <a:off x="4126" y="7493"/>
                <a:ext cx="30" cy="32"/>
              </a:xfrm>
              <a:custGeom>
                <a:avLst/>
                <a:gdLst>
                  <a:gd name="T0" fmla="*/ 30 w 27"/>
                  <a:gd name="T1" fmla="*/ 0 h 29"/>
                  <a:gd name="T2" fmla="*/ 30 w 27"/>
                  <a:gd name="T3" fmla="*/ 0 h 29"/>
                  <a:gd name="T4" fmla="*/ 26 w 27"/>
                  <a:gd name="T5" fmla="*/ 2 h 29"/>
                  <a:gd name="T6" fmla="*/ 16 w 27"/>
                  <a:gd name="T7" fmla="*/ 14 h 29"/>
                  <a:gd name="T8" fmla="*/ 0 w 27"/>
                  <a:gd name="T9" fmla="*/ 15 h 29"/>
                  <a:gd name="T10" fmla="*/ 1 w 27"/>
                  <a:gd name="T11" fmla="*/ 28 h 29"/>
                  <a:gd name="T12" fmla="*/ 2 w 27"/>
                  <a:gd name="T13" fmla="*/ 32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29"/>
                  <a:gd name="T23" fmla="*/ 27 w 27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29">
                    <a:moveTo>
                      <a:pt x="27" y="0"/>
                    </a:moveTo>
                    <a:lnTo>
                      <a:pt x="27" y="0"/>
                    </a:lnTo>
                    <a:lnTo>
                      <a:pt x="23" y="2"/>
                    </a:lnTo>
                    <a:lnTo>
                      <a:pt x="14" y="13"/>
                    </a:lnTo>
                    <a:lnTo>
                      <a:pt x="0" y="14"/>
                    </a:lnTo>
                    <a:lnTo>
                      <a:pt x="1" y="25"/>
                    </a:lnTo>
                    <a:lnTo>
                      <a:pt x="2" y="2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46" name="Line 4029"/>
              <p:cNvCxnSpPr>
                <a:cxnSpLocks noChangeShapeType="1"/>
              </p:cNvCxnSpPr>
              <p:nvPr/>
            </p:nvCxnSpPr>
            <p:spPr bwMode="auto">
              <a:xfrm>
                <a:off x="4136" y="7538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47" name="Freeform 4030"/>
              <p:cNvSpPr>
                <a:spLocks/>
              </p:cNvSpPr>
              <p:nvPr/>
            </p:nvSpPr>
            <p:spPr bwMode="auto">
              <a:xfrm>
                <a:off x="4147" y="7557"/>
                <a:ext cx="42" cy="21"/>
              </a:xfrm>
              <a:custGeom>
                <a:avLst/>
                <a:gdLst>
                  <a:gd name="T0" fmla="*/ 0 w 39"/>
                  <a:gd name="T1" fmla="*/ 1 h 19"/>
                  <a:gd name="T2" fmla="*/ 10 w 39"/>
                  <a:gd name="T3" fmla="*/ 0 h 19"/>
                  <a:gd name="T4" fmla="*/ 28 w 39"/>
                  <a:gd name="T5" fmla="*/ 21 h 19"/>
                  <a:gd name="T6" fmla="*/ 42 w 39"/>
                  <a:gd name="T7" fmla="*/ 14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19"/>
                  <a:gd name="T14" fmla="*/ 39 w 39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19">
                    <a:moveTo>
                      <a:pt x="0" y="1"/>
                    </a:moveTo>
                    <a:lnTo>
                      <a:pt x="9" y="0"/>
                    </a:lnTo>
                    <a:lnTo>
                      <a:pt x="26" y="19"/>
                    </a:lnTo>
                    <a:lnTo>
                      <a:pt x="39" y="1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48" name="Line 4031"/>
              <p:cNvCxnSpPr>
                <a:cxnSpLocks noChangeShapeType="1"/>
              </p:cNvCxnSpPr>
              <p:nvPr/>
            </p:nvCxnSpPr>
            <p:spPr bwMode="auto">
              <a:xfrm flipV="1">
                <a:off x="4205" y="7561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49" name="Freeform 4032"/>
              <p:cNvSpPr>
                <a:spLocks/>
              </p:cNvSpPr>
              <p:nvPr/>
            </p:nvSpPr>
            <p:spPr bwMode="auto">
              <a:xfrm>
                <a:off x="4219" y="7497"/>
                <a:ext cx="10" cy="49"/>
              </a:xfrm>
              <a:custGeom>
                <a:avLst/>
                <a:gdLst>
                  <a:gd name="T0" fmla="*/ 0 w 9"/>
                  <a:gd name="T1" fmla="*/ 49 h 45"/>
                  <a:gd name="T2" fmla="*/ 2 w 9"/>
                  <a:gd name="T3" fmla="*/ 38 h 45"/>
                  <a:gd name="T4" fmla="*/ 0 w 9"/>
                  <a:gd name="T5" fmla="*/ 26 h 45"/>
                  <a:gd name="T6" fmla="*/ 6 w 9"/>
                  <a:gd name="T7" fmla="*/ 20 h 45"/>
                  <a:gd name="T8" fmla="*/ 10 w 9"/>
                  <a:gd name="T9" fmla="*/ 0 h 45"/>
                  <a:gd name="T10" fmla="*/ 10 w 9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5"/>
                  <a:gd name="T20" fmla="*/ 9 w 9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5">
                    <a:moveTo>
                      <a:pt x="0" y="45"/>
                    </a:moveTo>
                    <a:lnTo>
                      <a:pt x="2" y="35"/>
                    </a:lnTo>
                    <a:lnTo>
                      <a:pt x="0" y="24"/>
                    </a:lnTo>
                    <a:lnTo>
                      <a:pt x="5" y="18"/>
                    </a:lnTo>
                    <a:lnTo>
                      <a:pt x="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50" name="Line 4033"/>
              <p:cNvCxnSpPr>
                <a:cxnSpLocks noChangeShapeType="1"/>
              </p:cNvCxnSpPr>
              <p:nvPr/>
            </p:nvCxnSpPr>
            <p:spPr bwMode="auto">
              <a:xfrm flipV="1">
                <a:off x="4232" y="7478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51" name="Freeform 4034"/>
              <p:cNvSpPr>
                <a:spLocks/>
              </p:cNvSpPr>
              <p:nvPr/>
            </p:nvSpPr>
            <p:spPr bwMode="auto">
              <a:xfrm>
                <a:off x="4231" y="7434"/>
                <a:ext cx="10" cy="40"/>
              </a:xfrm>
              <a:custGeom>
                <a:avLst/>
                <a:gdLst>
                  <a:gd name="T0" fmla="*/ 4 w 9"/>
                  <a:gd name="T1" fmla="*/ 39 h 36"/>
                  <a:gd name="T2" fmla="*/ 0 w 9"/>
                  <a:gd name="T3" fmla="*/ 40 h 36"/>
                  <a:gd name="T4" fmla="*/ 0 w 9"/>
                  <a:gd name="T5" fmla="*/ 36 h 36"/>
                  <a:gd name="T6" fmla="*/ 10 w 9"/>
                  <a:gd name="T7" fmla="*/ 32 h 36"/>
                  <a:gd name="T8" fmla="*/ 6 w 9"/>
                  <a:gd name="T9" fmla="*/ 22 h 36"/>
                  <a:gd name="T10" fmla="*/ 0 w 9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6"/>
                  <a:gd name="T20" fmla="*/ 9 w 9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6">
                    <a:moveTo>
                      <a:pt x="4" y="35"/>
                    </a:moveTo>
                    <a:lnTo>
                      <a:pt x="0" y="36"/>
                    </a:lnTo>
                    <a:lnTo>
                      <a:pt x="0" y="32"/>
                    </a:lnTo>
                    <a:lnTo>
                      <a:pt x="9" y="29"/>
                    </a:lnTo>
                    <a:lnTo>
                      <a:pt x="5" y="2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2" name="Freeform 4035"/>
              <p:cNvSpPr>
                <a:spLocks/>
              </p:cNvSpPr>
              <p:nvPr/>
            </p:nvSpPr>
            <p:spPr bwMode="auto">
              <a:xfrm>
                <a:off x="4238" y="7413"/>
                <a:ext cx="6" cy="8"/>
              </a:xfrm>
              <a:custGeom>
                <a:avLst/>
                <a:gdLst>
                  <a:gd name="T0" fmla="*/ 0 w 5"/>
                  <a:gd name="T1" fmla="*/ 8 h 7"/>
                  <a:gd name="T2" fmla="*/ 4 w 5"/>
                  <a:gd name="T3" fmla="*/ 2 h 7"/>
                  <a:gd name="T4" fmla="*/ 6 w 5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0" y="7"/>
                    </a:move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3" name="Freeform 4036"/>
              <p:cNvSpPr>
                <a:spLocks/>
              </p:cNvSpPr>
              <p:nvPr/>
            </p:nvSpPr>
            <p:spPr bwMode="auto">
              <a:xfrm>
                <a:off x="4256" y="7400"/>
                <a:ext cx="44" cy="6"/>
              </a:xfrm>
              <a:custGeom>
                <a:avLst/>
                <a:gdLst>
                  <a:gd name="T0" fmla="*/ 0 w 40"/>
                  <a:gd name="T1" fmla="*/ 1 h 5"/>
                  <a:gd name="T2" fmla="*/ 1 w 40"/>
                  <a:gd name="T3" fmla="*/ 0 h 5"/>
                  <a:gd name="T4" fmla="*/ 6 w 40"/>
                  <a:gd name="T5" fmla="*/ 0 h 5"/>
                  <a:gd name="T6" fmla="*/ 9 w 40"/>
                  <a:gd name="T7" fmla="*/ 6 h 5"/>
                  <a:gd name="T8" fmla="*/ 18 w 40"/>
                  <a:gd name="T9" fmla="*/ 0 h 5"/>
                  <a:gd name="T10" fmla="*/ 30 w 40"/>
                  <a:gd name="T11" fmla="*/ 6 h 5"/>
                  <a:gd name="T12" fmla="*/ 39 w 40"/>
                  <a:gd name="T13" fmla="*/ 1 h 5"/>
                  <a:gd name="T14" fmla="*/ 41 w 40"/>
                  <a:gd name="T15" fmla="*/ 4 h 5"/>
                  <a:gd name="T16" fmla="*/ 44 w 40"/>
                  <a:gd name="T17" fmla="*/ 1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5"/>
                  <a:gd name="T29" fmla="*/ 40 w 40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5">
                    <a:moveTo>
                      <a:pt x="0" y="1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16" y="0"/>
                    </a:lnTo>
                    <a:lnTo>
                      <a:pt x="27" y="5"/>
                    </a:lnTo>
                    <a:lnTo>
                      <a:pt x="35" y="1"/>
                    </a:lnTo>
                    <a:lnTo>
                      <a:pt x="37" y="3"/>
                    </a:lnTo>
                    <a:lnTo>
                      <a:pt x="4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4" name="Freeform 4037"/>
              <p:cNvSpPr>
                <a:spLocks/>
              </p:cNvSpPr>
              <p:nvPr/>
            </p:nvSpPr>
            <p:spPr bwMode="auto">
              <a:xfrm>
                <a:off x="4310" y="7383"/>
                <a:ext cx="5" cy="7"/>
              </a:xfrm>
              <a:custGeom>
                <a:avLst/>
                <a:gdLst>
                  <a:gd name="T0" fmla="*/ 0 w 4"/>
                  <a:gd name="T1" fmla="*/ 7 h 7"/>
                  <a:gd name="T2" fmla="*/ 0 w 4"/>
                  <a:gd name="T3" fmla="*/ 6 h 7"/>
                  <a:gd name="T4" fmla="*/ 5 w 4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7"/>
                    </a:move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5" name="Freeform 4038"/>
              <p:cNvSpPr>
                <a:spLocks/>
              </p:cNvSpPr>
              <p:nvPr/>
            </p:nvSpPr>
            <p:spPr bwMode="auto">
              <a:xfrm>
                <a:off x="4329" y="7392"/>
                <a:ext cx="47" cy="15"/>
              </a:xfrm>
              <a:custGeom>
                <a:avLst/>
                <a:gdLst>
                  <a:gd name="T0" fmla="*/ 0 w 43"/>
                  <a:gd name="T1" fmla="*/ 0 h 14"/>
                  <a:gd name="T2" fmla="*/ 4 w 43"/>
                  <a:gd name="T3" fmla="*/ 4 h 14"/>
                  <a:gd name="T4" fmla="*/ 24 w 43"/>
                  <a:gd name="T5" fmla="*/ 15 h 14"/>
                  <a:gd name="T6" fmla="*/ 47 w 43"/>
                  <a:gd name="T7" fmla="*/ 12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4"/>
                  <a:gd name="T14" fmla="*/ 43 w 4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4">
                    <a:moveTo>
                      <a:pt x="0" y="0"/>
                    </a:moveTo>
                    <a:lnTo>
                      <a:pt x="4" y="4"/>
                    </a:lnTo>
                    <a:lnTo>
                      <a:pt x="22" y="14"/>
                    </a:lnTo>
                    <a:lnTo>
                      <a:pt x="43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6" name="Freeform 4039"/>
              <p:cNvSpPr>
                <a:spLocks/>
              </p:cNvSpPr>
              <p:nvPr/>
            </p:nvSpPr>
            <p:spPr bwMode="auto">
              <a:xfrm>
                <a:off x="4393" y="7398"/>
                <a:ext cx="5" cy="3"/>
              </a:xfrm>
              <a:custGeom>
                <a:avLst/>
                <a:gdLst>
                  <a:gd name="T0" fmla="*/ 0 w 4"/>
                  <a:gd name="T1" fmla="*/ 3 h 3"/>
                  <a:gd name="T2" fmla="*/ 5 w 4"/>
                  <a:gd name="T3" fmla="*/ 3 h 3"/>
                  <a:gd name="T4" fmla="*/ 1 w 4"/>
                  <a:gd name="T5" fmla="*/ 1 h 3"/>
                  <a:gd name="T6" fmla="*/ 1 w 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3"/>
                    </a:moveTo>
                    <a:lnTo>
                      <a:pt x="4" y="3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7" name="Freeform 4040"/>
              <p:cNvSpPr>
                <a:spLocks/>
              </p:cNvSpPr>
              <p:nvPr/>
            </p:nvSpPr>
            <p:spPr bwMode="auto">
              <a:xfrm>
                <a:off x="4378" y="7339"/>
                <a:ext cx="7" cy="48"/>
              </a:xfrm>
              <a:custGeom>
                <a:avLst/>
                <a:gdLst>
                  <a:gd name="T0" fmla="*/ 7 w 6"/>
                  <a:gd name="T1" fmla="*/ 48 h 44"/>
                  <a:gd name="T2" fmla="*/ 6 w 6"/>
                  <a:gd name="T3" fmla="*/ 45 h 44"/>
                  <a:gd name="T4" fmla="*/ 1 w 6"/>
                  <a:gd name="T5" fmla="*/ 41 h 44"/>
                  <a:gd name="T6" fmla="*/ 1 w 6"/>
                  <a:gd name="T7" fmla="*/ 38 h 44"/>
                  <a:gd name="T8" fmla="*/ 2 w 6"/>
                  <a:gd name="T9" fmla="*/ 34 h 44"/>
                  <a:gd name="T10" fmla="*/ 0 w 6"/>
                  <a:gd name="T11" fmla="*/ 29 h 44"/>
                  <a:gd name="T12" fmla="*/ 1 w 6"/>
                  <a:gd name="T13" fmla="*/ 26 h 44"/>
                  <a:gd name="T14" fmla="*/ 1 w 6"/>
                  <a:gd name="T15" fmla="*/ 24 h 44"/>
                  <a:gd name="T16" fmla="*/ 2 w 6"/>
                  <a:gd name="T17" fmla="*/ 21 h 44"/>
                  <a:gd name="T18" fmla="*/ 2 w 6"/>
                  <a:gd name="T19" fmla="*/ 14 h 44"/>
                  <a:gd name="T20" fmla="*/ 4 w 6"/>
                  <a:gd name="T21" fmla="*/ 11 h 44"/>
                  <a:gd name="T22" fmla="*/ 5 w 6"/>
                  <a:gd name="T23" fmla="*/ 7 h 44"/>
                  <a:gd name="T24" fmla="*/ 7 w 6"/>
                  <a:gd name="T25" fmla="*/ 2 h 44"/>
                  <a:gd name="T26" fmla="*/ 7 w 6"/>
                  <a:gd name="T27" fmla="*/ 0 h 4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44"/>
                  <a:gd name="T44" fmla="*/ 6 w 6"/>
                  <a:gd name="T45" fmla="*/ 44 h 4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44">
                    <a:moveTo>
                      <a:pt x="6" y="44"/>
                    </a:moveTo>
                    <a:lnTo>
                      <a:pt x="5" y="41"/>
                    </a:lnTo>
                    <a:lnTo>
                      <a:pt x="1" y="38"/>
                    </a:lnTo>
                    <a:lnTo>
                      <a:pt x="1" y="35"/>
                    </a:lnTo>
                    <a:lnTo>
                      <a:pt x="2" y="31"/>
                    </a:lnTo>
                    <a:lnTo>
                      <a:pt x="0" y="27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2" y="19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4" y="6"/>
                    </a:lnTo>
                    <a:lnTo>
                      <a:pt x="6" y="2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8" name="Freeform 4041"/>
              <p:cNvSpPr>
                <a:spLocks/>
              </p:cNvSpPr>
              <p:nvPr/>
            </p:nvSpPr>
            <p:spPr bwMode="auto">
              <a:xfrm>
                <a:off x="4378" y="7314"/>
                <a:ext cx="3" cy="9"/>
              </a:xfrm>
              <a:custGeom>
                <a:avLst/>
                <a:gdLst>
                  <a:gd name="T0" fmla="*/ 3 w 3"/>
                  <a:gd name="T1" fmla="*/ 9 h 8"/>
                  <a:gd name="T2" fmla="*/ 2 w 3"/>
                  <a:gd name="T3" fmla="*/ 7 h 8"/>
                  <a:gd name="T4" fmla="*/ 2 w 3"/>
                  <a:gd name="T5" fmla="*/ 5 h 8"/>
                  <a:gd name="T6" fmla="*/ 1 w 3"/>
                  <a:gd name="T7" fmla="*/ 2 h 8"/>
                  <a:gd name="T8" fmla="*/ 0 w 3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8"/>
                  <a:gd name="T17" fmla="*/ 3 w 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8">
                    <a:moveTo>
                      <a:pt x="3" y="8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59" name="Freeform 4042"/>
              <p:cNvSpPr>
                <a:spLocks/>
              </p:cNvSpPr>
              <p:nvPr/>
            </p:nvSpPr>
            <p:spPr bwMode="auto">
              <a:xfrm>
                <a:off x="4362" y="7254"/>
                <a:ext cx="16" cy="43"/>
              </a:xfrm>
              <a:custGeom>
                <a:avLst/>
                <a:gdLst>
                  <a:gd name="T0" fmla="*/ 14 w 15"/>
                  <a:gd name="T1" fmla="*/ 43 h 40"/>
                  <a:gd name="T2" fmla="*/ 13 w 15"/>
                  <a:gd name="T3" fmla="*/ 38 h 40"/>
                  <a:gd name="T4" fmla="*/ 15 w 15"/>
                  <a:gd name="T5" fmla="*/ 30 h 40"/>
                  <a:gd name="T6" fmla="*/ 16 w 15"/>
                  <a:gd name="T7" fmla="*/ 18 h 40"/>
                  <a:gd name="T8" fmla="*/ 14 w 15"/>
                  <a:gd name="T9" fmla="*/ 13 h 40"/>
                  <a:gd name="T10" fmla="*/ 12 w 15"/>
                  <a:gd name="T11" fmla="*/ 10 h 40"/>
                  <a:gd name="T12" fmla="*/ 1 w 15"/>
                  <a:gd name="T13" fmla="*/ 3 h 40"/>
                  <a:gd name="T14" fmla="*/ 0 w 15"/>
                  <a:gd name="T15" fmla="*/ 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40"/>
                  <a:gd name="T26" fmla="*/ 15 w 15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40">
                    <a:moveTo>
                      <a:pt x="13" y="40"/>
                    </a:moveTo>
                    <a:lnTo>
                      <a:pt x="12" y="35"/>
                    </a:lnTo>
                    <a:lnTo>
                      <a:pt x="14" y="28"/>
                    </a:lnTo>
                    <a:lnTo>
                      <a:pt x="15" y="17"/>
                    </a:lnTo>
                    <a:lnTo>
                      <a:pt x="13" y="12"/>
                    </a:lnTo>
                    <a:lnTo>
                      <a:pt x="11" y="9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60" name="Line 4043"/>
              <p:cNvCxnSpPr>
                <a:cxnSpLocks noChangeShapeType="1"/>
              </p:cNvCxnSpPr>
              <p:nvPr/>
            </p:nvCxnSpPr>
            <p:spPr bwMode="auto">
              <a:xfrm flipH="1" flipV="1">
                <a:off x="4355" y="7229"/>
                <a:ext cx="2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61" name="Freeform 4044"/>
              <p:cNvSpPr>
                <a:spLocks/>
              </p:cNvSpPr>
              <p:nvPr/>
            </p:nvSpPr>
            <p:spPr bwMode="auto">
              <a:xfrm>
                <a:off x="4355" y="7178"/>
                <a:ext cx="17" cy="39"/>
              </a:xfrm>
              <a:custGeom>
                <a:avLst/>
                <a:gdLst>
                  <a:gd name="T0" fmla="*/ 8 w 15"/>
                  <a:gd name="T1" fmla="*/ 39 h 35"/>
                  <a:gd name="T2" fmla="*/ 10 w 15"/>
                  <a:gd name="T3" fmla="*/ 37 h 35"/>
                  <a:gd name="T4" fmla="*/ 12 w 15"/>
                  <a:gd name="T5" fmla="*/ 29 h 35"/>
                  <a:gd name="T6" fmla="*/ 17 w 15"/>
                  <a:gd name="T7" fmla="*/ 23 h 35"/>
                  <a:gd name="T8" fmla="*/ 2 w 15"/>
                  <a:gd name="T9" fmla="*/ 19 h 35"/>
                  <a:gd name="T10" fmla="*/ 2 w 15"/>
                  <a:gd name="T11" fmla="*/ 4 h 35"/>
                  <a:gd name="T12" fmla="*/ 0 w 15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35"/>
                  <a:gd name="T23" fmla="*/ 15 w 15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35">
                    <a:moveTo>
                      <a:pt x="7" y="35"/>
                    </a:moveTo>
                    <a:lnTo>
                      <a:pt x="9" y="33"/>
                    </a:lnTo>
                    <a:lnTo>
                      <a:pt x="11" y="26"/>
                    </a:lnTo>
                    <a:lnTo>
                      <a:pt x="15" y="21"/>
                    </a:lnTo>
                    <a:lnTo>
                      <a:pt x="2" y="17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62" name="Line 4045"/>
              <p:cNvCxnSpPr>
                <a:cxnSpLocks noChangeShapeType="1"/>
              </p:cNvCxnSpPr>
              <p:nvPr/>
            </p:nvCxnSpPr>
            <p:spPr bwMode="auto">
              <a:xfrm flipV="1">
                <a:off x="4355" y="7156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63" name="Freeform 4046"/>
              <p:cNvSpPr>
                <a:spLocks/>
              </p:cNvSpPr>
              <p:nvPr/>
            </p:nvSpPr>
            <p:spPr bwMode="auto">
              <a:xfrm>
                <a:off x="4372" y="7102"/>
                <a:ext cx="32" cy="40"/>
              </a:xfrm>
              <a:custGeom>
                <a:avLst/>
                <a:gdLst>
                  <a:gd name="T0" fmla="*/ 0 w 30"/>
                  <a:gd name="T1" fmla="*/ 40 h 37"/>
                  <a:gd name="T2" fmla="*/ 18 w 30"/>
                  <a:gd name="T3" fmla="*/ 17 h 37"/>
                  <a:gd name="T4" fmla="*/ 32 w 30"/>
                  <a:gd name="T5" fmla="*/ 0 h 37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37"/>
                  <a:gd name="T11" fmla="*/ 30 w 30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37">
                    <a:moveTo>
                      <a:pt x="0" y="37"/>
                    </a:moveTo>
                    <a:lnTo>
                      <a:pt x="17" y="16"/>
                    </a:lnTo>
                    <a:lnTo>
                      <a:pt x="3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64" name="Line 4047"/>
              <p:cNvCxnSpPr>
                <a:cxnSpLocks noChangeShapeType="1"/>
              </p:cNvCxnSpPr>
              <p:nvPr/>
            </p:nvCxnSpPr>
            <p:spPr bwMode="auto">
              <a:xfrm flipV="1">
                <a:off x="4416" y="7082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65" name="Freeform 4048"/>
              <p:cNvSpPr>
                <a:spLocks/>
              </p:cNvSpPr>
              <p:nvPr/>
            </p:nvSpPr>
            <p:spPr bwMode="auto">
              <a:xfrm>
                <a:off x="4433" y="7031"/>
                <a:ext cx="36" cy="38"/>
              </a:xfrm>
              <a:custGeom>
                <a:avLst/>
                <a:gdLst>
                  <a:gd name="T0" fmla="*/ 0 w 33"/>
                  <a:gd name="T1" fmla="*/ 38 h 35"/>
                  <a:gd name="T2" fmla="*/ 3 w 33"/>
                  <a:gd name="T3" fmla="*/ 34 h 35"/>
                  <a:gd name="T4" fmla="*/ 13 w 33"/>
                  <a:gd name="T5" fmla="*/ 22 h 35"/>
                  <a:gd name="T6" fmla="*/ 34 w 33"/>
                  <a:gd name="T7" fmla="*/ 2 h 35"/>
                  <a:gd name="T8" fmla="*/ 36 w 33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5"/>
                  <a:gd name="T17" fmla="*/ 33 w 3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5">
                    <a:moveTo>
                      <a:pt x="0" y="35"/>
                    </a:moveTo>
                    <a:lnTo>
                      <a:pt x="3" y="31"/>
                    </a:lnTo>
                    <a:lnTo>
                      <a:pt x="12" y="20"/>
                    </a:lnTo>
                    <a:lnTo>
                      <a:pt x="31" y="2"/>
                    </a:lnTo>
                    <a:lnTo>
                      <a:pt x="3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566" name="Line 4049"/>
              <p:cNvCxnSpPr>
                <a:cxnSpLocks noChangeShapeType="1"/>
              </p:cNvCxnSpPr>
              <p:nvPr/>
            </p:nvCxnSpPr>
            <p:spPr bwMode="auto">
              <a:xfrm flipV="1">
                <a:off x="4482" y="7013"/>
                <a:ext cx="6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567" name="Freeform 4050"/>
              <p:cNvSpPr>
                <a:spLocks/>
              </p:cNvSpPr>
              <p:nvPr/>
            </p:nvSpPr>
            <p:spPr bwMode="auto">
              <a:xfrm>
                <a:off x="4501" y="6994"/>
                <a:ext cx="49" cy="7"/>
              </a:xfrm>
              <a:custGeom>
                <a:avLst/>
                <a:gdLst>
                  <a:gd name="T0" fmla="*/ 0 w 45"/>
                  <a:gd name="T1" fmla="*/ 7 h 6"/>
                  <a:gd name="T2" fmla="*/ 8 w 45"/>
                  <a:gd name="T3" fmla="*/ 0 h 6"/>
                  <a:gd name="T4" fmla="*/ 19 w 45"/>
                  <a:gd name="T5" fmla="*/ 1 h 6"/>
                  <a:gd name="T6" fmla="*/ 49 w 45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6"/>
                  <a:gd name="T14" fmla="*/ 45 w 4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6">
                    <a:moveTo>
                      <a:pt x="0" y="6"/>
                    </a:moveTo>
                    <a:lnTo>
                      <a:pt x="7" y="0"/>
                    </a:lnTo>
                    <a:lnTo>
                      <a:pt x="17" y="1"/>
                    </a:lnTo>
                    <a:lnTo>
                      <a:pt x="45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8" name="Freeform 4051"/>
              <p:cNvSpPr>
                <a:spLocks/>
              </p:cNvSpPr>
              <p:nvPr/>
            </p:nvSpPr>
            <p:spPr bwMode="auto">
              <a:xfrm>
                <a:off x="4568" y="6998"/>
                <a:ext cx="5" cy="5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5 h 5"/>
                  <a:gd name="T4" fmla="*/ 5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5"/>
                    </a:moveTo>
                    <a:lnTo>
                      <a:pt x="1" y="5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69" name="Freeform 4052"/>
              <p:cNvSpPr>
                <a:spLocks/>
              </p:cNvSpPr>
              <p:nvPr/>
            </p:nvSpPr>
            <p:spPr bwMode="auto">
              <a:xfrm>
                <a:off x="4590" y="6974"/>
                <a:ext cx="17" cy="31"/>
              </a:xfrm>
              <a:custGeom>
                <a:avLst/>
                <a:gdLst>
                  <a:gd name="T0" fmla="*/ 0 w 16"/>
                  <a:gd name="T1" fmla="*/ 22 h 29"/>
                  <a:gd name="T2" fmla="*/ 1 w 16"/>
                  <a:gd name="T3" fmla="*/ 30 h 29"/>
                  <a:gd name="T4" fmla="*/ 10 w 16"/>
                  <a:gd name="T5" fmla="*/ 31 h 29"/>
                  <a:gd name="T6" fmla="*/ 10 w 16"/>
                  <a:gd name="T7" fmla="*/ 19 h 29"/>
                  <a:gd name="T8" fmla="*/ 16 w 16"/>
                  <a:gd name="T9" fmla="*/ 11 h 29"/>
                  <a:gd name="T10" fmla="*/ 17 w 16"/>
                  <a:gd name="T11" fmla="*/ 4 h 29"/>
                  <a:gd name="T12" fmla="*/ 14 w 1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29"/>
                  <a:gd name="T23" fmla="*/ 16 w 16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29">
                    <a:moveTo>
                      <a:pt x="0" y="21"/>
                    </a:moveTo>
                    <a:lnTo>
                      <a:pt x="1" y="28"/>
                    </a:lnTo>
                    <a:lnTo>
                      <a:pt x="9" y="29"/>
                    </a:lnTo>
                    <a:lnTo>
                      <a:pt x="9" y="18"/>
                    </a:lnTo>
                    <a:lnTo>
                      <a:pt x="15" y="10"/>
                    </a:lnTo>
                    <a:lnTo>
                      <a:pt x="16" y="4"/>
                    </a:lnTo>
                    <a:lnTo>
                      <a:pt x="1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0" name="Freeform 4053"/>
              <p:cNvSpPr>
                <a:spLocks/>
              </p:cNvSpPr>
              <p:nvPr/>
            </p:nvSpPr>
            <p:spPr bwMode="auto">
              <a:xfrm>
                <a:off x="4604" y="6953"/>
                <a:ext cx="3" cy="8"/>
              </a:xfrm>
              <a:custGeom>
                <a:avLst/>
                <a:gdLst>
                  <a:gd name="T0" fmla="*/ 0 w 3"/>
                  <a:gd name="T1" fmla="*/ 8 h 7"/>
                  <a:gd name="T2" fmla="*/ 2 w 3"/>
                  <a:gd name="T3" fmla="*/ 1 h 7"/>
                  <a:gd name="T4" fmla="*/ 3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0" y="7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1" name="Freeform 4054"/>
              <p:cNvSpPr>
                <a:spLocks/>
              </p:cNvSpPr>
              <p:nvPr/>
            </p:nvSpPr>
            <p:spPr bwMode="auto">
              <a:xfrm>
                <a:off x="4622" y="6919"/>
                <a:ext cx="24" cy="26"/>
              </a:xfrm>
              <a:custGeom>
                <a:avLst/>
                <a:gdLst>
                  <a:gd name="T0" fmla="*/ 0 w 22"/>
                  <a:gd name="T1" fmla="*/ 26 h 24"/>
                  <a:gd name="T2" fmla="*/ 3 w 22"/>
                  <a:gd name="T3" fmla="*/ 26 h 24"/>
                  <a:gd name="T4" fmla="*/ 24 w 22"/>
                  <a:gd name="T5" fmla="*/ 26 h 24"/>
                  <a:gd name="T6" fmla="*/ 17 w 22"/>
                  <a:gd name="T7" fmla="*/ 16 h 24"/>
                  <a:gd name="T8" fmla="*/ 15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0" y="24"/>
                    </a:moveTo>
                    <a:lnTo>
                      <a:pt x="3" y="24"/>
                    </a:lnTo>
                    <a:lnTo>
                      <a:pt x="22" y="24"/>
                    </a:lnTo>
                    <a:lnTo>
                      <a:pt x="16" y="15"/>
                    </a:lnTo>
                    <a:lnTo>
                      <a:pt x="1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2" name="Freeform 4055"/>
              <p:cNvSpPr>
                <a:spLocks/>
              </p:cNvSpPr>
              <p:nvPr/>
            </p:nvSpPr>
            <p:spPr bwMode="auto">
              <a:xfrm>
                <a:off x="4622" y="6898"/>
                <a:ext cx="6" cy="7"/>
              </a:xfrm>
              <a:custGeom>
                <a:avLst/>
                <a:gdLst>
                  <a:gd name="T0" fmla="*/ 6 w 5"/>
                  <a:gd name="T1" fmla="*/ 7 h 6"/>
                  <a:gd name="T2" fmla="*/ 1 w 5"/>
                  <a:gd name="T3" fmla="*/ 1 h 6"/>
                  <a:gd name="T4" fmla="*/ 0 w 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5" y="6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3" name="Freeform 4056"/>
              <p:cNvSpPr>
                <a:spLocks/>
              </p:cNvSpPr>
              <p:nvPr/>
            </p:nvSpPr>
            <p:spPr bwMode="auto">
              <a:xfrm>
                <a:off x="4607" y="6831"/>
                <a:ext cx="9" cy="51"/>
              </a:xfrm>
              <a:custGeom>
                <a:avLst/>
                <a:gdLst>
                  <a:gd name="T0" fmla="*/ 9 w 8"/>
                  <a:gd name="T1" fmla="*/ 51 h 46"/>
                  <a:gd name="T2" fmla="*/ 6 w 8"/>
                  <a:gd name="T3" fmla="*/ 34 h 46"/>
                  <a:gd name="T4" fmla="*/ 2 w 8"/>
                  <a:gd name="T5" fmla="*/ 26 h 46"/>
                  <a:gd name="T6" fmla="*/ 0 w 8"/>
                  <a:gd name="T7" fmla="*/ 20 h 46"/>
                  <a:gd name="T8" fmla="*/ 1 w 8"/>
                  <a:gd name="T9" fmla="*/ 14 h 46"/>
                  <a:gd name="T10" fmla="*/ 2 w 8"/>
                  <a:gd name="T11" fmla="*/ 10 h 46"/>
                  <a:gd name="T12" fmla="*/ 5 w 8"/>
                  <a:gd name="T13" fmla="*/ 7 h 46"/>
                  <a:gd name="T14" fmla="*/ 6 w 8"/>
                  <a:gd name="T15" fmla="*/ 0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46"/>
                  <a:gd name="T26" fmla="*/ 8 w 8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46">
                    <a:moveTo>
                      <a:pt x="8" y="46"/>
                    </a:moveTo>
                    <a:lnTo>
                      <a:pt x="5" y="31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4" name="Freeform 4057"/>
              <p:cNvSpPr>
                <a:spLocks/>
              </p:cNvSpPr>
              <p:nvPr/>
            </p:nvSpPr>
            <p:spPr bwMode="auto">
              <a:xfrm>
                <a:off x="4595" y="6819"/>
                <a:ext cx="4" cy="4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4 h 3"/>
                  <a:gd name="T4" fmla="*/ 0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4" y="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75" name="Freeform 4058"/>
              <p:cNvSpPr>
                <a:spLocks/>
              </p:cNvSpPr>
              <p:nvPr/>
            </p:nvSpPr>
            <p:spPr bwMode="auto">
              <a:xfrm>
                <a:off x="4574" y="6785"/>
                <a:ext cx="16" cy="29"/>
              </a:xfrm>
              <a:custGeom>
                <a:avLst/>
                <a:gdLst>
                  <a:gd name="T0" fmla="*/ 16 w 14"/>
                  <a:gd name="T1" fmla="*/ 22 h 26"/>
                  <a:gd name="T2" fmla="*/ 5 w 14"/>
                  <a:gd name="T3" fmla="*/ 29 h 26"/>
                  <a:gd name="T4" fmla="*/ 14 w 14"/>
                  <a:gd name="T5" fmla="*/ 12 h 26"/>
                  <a:gd name="T6" fmla="*/ 9 w 14"/>
                  <a:gd name="T7" fmla="*/ 3 h 26"/>
                  <a:gd name="T8" fmla="*/ 3 w 14"/>
                  <a:gd name="T9" fmla="*/ 4 h 26"/>
                  <a:gd name="T10" fmla="*/ 0 w 14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6"/>
                  <a:gd name="T20" fmla="*/ 14 w 14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6">
                    <a:moveTo>
                      <a:pt x="14" y="20"/>
                    </a:moveTo>
                    <a:lnTo>
                      <a:pt x="4" y="26"/>
                    </a:lnTo>
                    <a:lnTo>
                      <a:pt x="12" y="11"/>
                    </a:lnTo>
                    <a:lnTo>
                      <a:pt x="8" y="3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14" name="Group 4059"/>
            <p:cNvGrpSpPr>
              <a:grpSpLocks/>
            </p:cNvGrpSpPr>
            <p:nvPr/>
          </p:nvGrpSpPr>
          <p:grpSpPr bwMode="auto">
            <a:xfrm>
              <a:off x="1955165" y="1129665"/>
              <a:ext cx="1012190" cy="5720715"/>
              <a:chOff x="3045" y="1779"/>
              <a:chExt cx="1594" cy="9009"/>
            </a:xfrm>
          </p:grpSpPr>
          <p:sp>
            <p:nvSpPr>
              <p:cNvPr id="7176" name="Freeform 4060"/>
              <p:cNvSpPr>
                <a:spLocks/>
              </p:cNvSpPr>
              <p:nvPr/>
            </p:nvSpPr>
            <p:spPr bwMode="auto">
              <a:xfrm>
                <a:off x="4579" y="6769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3 h 4"/>
                  <a:gd name="T4" fmla="*/ 4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5" y="3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7" name="Freeform 4061"/>
              <p:cNvSpPr>
                <a:spLocks/>
              </p:cNvSpPr>
              <p:nvPr/>
            </p:nvSpPr>
            <p:spPr bwMode="auto">
              <a:xfrm>
                <a:off x="4587" y="6744"/>
                <a:ext cx="42" cy="14"/>
              </a:xfrm>
              <a:custGeom>
                <a:avLst/>
                <a:gdLst>
                  <a:gd name="T0" fmla="*/ 0 w 38"/>
                  <a:gd name="T1" fmla="*/ 14 h 13"/>
                  <a:gd name="T2" fmla="*/ 7 w 38"/>
                  <a:gd name="T3" fmla="*/ 14 h 13"/>
                  <a:gd name="T4" fmla="*/ 6 w 38"/>
                  <a:gd name="T5" fmla="*/ 6 h 13"/>
                  <a:gd name="T6" fmla="*/ 10 w 38"/>
                  <a:gd name="T7" fmla="*/ 3 h 13"/>
                  <a:gd name="T8" fmla="*/ 18 w 38"/>
                  <a:gd name="T9" fmla="*/ 0 h 13"/>
                  <a:gd name="T10" fmla="*/ 30 w 38"/>
                  <a:gd name="T11" fmla="*/ 2 h 13"/>
                  <a:gd name="T12" fmla="*/ 35 w 38"/>
                  <a:gd name="T13" fmla="*/ 2 h 13"/>
                  <a:gd name="T14" fmla="*/ 40 w 38"/>
                  <a:gd name="T15" fmla="*/ 2 h 13"/>
                  <a:gd name="T16" fmla="*/ 42 w 38"/>
                  <a:gd name="T17" fmla="*/ 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13"/>
                  <a:gd name="T29" fmla="*/ 38 w 38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13">
                    <a:moveTo>
                      <a:pt x="0" y="13"/>
                    </a:moveTo>
                    <a:lnTo>
                      <a:pt x="6" y="13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6" y="0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38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8" name="Freeform 4062"/>
              <p:cNvSpPr>
                <a:spLocks/>
              </p:cNvSpPr>
              <p:nvPr/>
            </p:nvSpPr>
            <p:spPr bwMode="auto">
              <a:xfrm>
                <a:off x="4631" y="6739"/>
                <a:ext cx="8" cy="3"/>
              </a:xfrm>
              <a:custGeom>
                <a:avLst/>
                <a:gdLst>
                  <a:gd name="T0" fmla="*/ 8 w 7"/>
                  <a:gd name="T1" fmla="*/ 3 h 2"/>
                  <a:gd name="T2" fmla="*/ 6 w 7"/>
                  <a:gd name="T3" fmla="*/ 0 h 2"/>
                  <a:gd name="T4" fmla="*/ 0 w 7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7" y="2"/>
                    </a:move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9" name="Freeform 4063"/>
              <p:cNvSpPr>
                <a:spLocks/>
              </p:cNvSpPr>
              <p:nvPr/>
            </p:nvSpPr>
            <p:spPr bwMode="auto">
              <a:xfrm>
                <a:off x="4605" y="6710"/>
                <a:ext cx="25" cy="22"/>
              </a:xfrm>
              <a:custGeom>
                <a:avLst/>
                <a:gdLst>
                  <a:gd name="T0" fmla="*/ 14 w 23"/>
                  <a:gd name="T1" fmla="*/ 22 h 20"/>
                  <a:gd name="T2" fmla="*/ 13 w 23"/>
                  <a:gd name="T3" fmla="*/ 19 h 20"/>
                  <a:gd name="T4" fmla="*/ 24 w 23"/>
                  <a:gd name="T5" fmla="*/ 14 h 20"/>
                  <a:gd name="T6" fmla="*/ 25 w 23"/>
                  <a:gd name="T7" fmla="*/ 6 h 20"/>
                  <a:gd name="T8" fmla="*/ 21 w 23"/>
                  <a:gd name="T9" fmla="*/ 1 h 20"/>
                  <a:gd name="T10" fmla="*/ 16 w 23"/>
                  <a:gd name="T11" fmla="*/ 3 h 20"/>
                  <a:gd name="T12" fmla="*/ 9 w 23"/>
                  <a:gd name="T13" fmla="*/ 4 h 20"/>
                  <a:gd name="T14" fmla="*/ 0 w 23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0"/>
                  <a:gd name="T26" fmla="*/ 23 w 23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0">
                    <a:moveTo>
                      <a:pt x="13" y="20"/>
                    </a:moveTo>
                    <a:lnTo>
                      <a:pt x="12" y="17"/>
                    </a:lnTo>
                    <a:lnTo>
                      <a:pt x="22" y="13"/>
                    </a:lnTo>
                    <a:lnTo>
                      <a:pt x="23" y="5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8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0" name="Freeform 4064"/>
              <p:cNvSpPr>
                <a:spLocks/>
              </p:cNvSpPr>
              <p:nvPr/>
            </p:nvSpPr>
            <p:spPr bwMode="auto">
              <a:xfrm>
                <a:off x="4604" y="6687"/>
                <a:ext cx="3" cy="8"/>
              </a:xfrm>
              <a:custGeom>
                <a:avLst/>
                <a:gdLst>
                  <a:gd name="T0" fmla="*/ 0 w 3"/>
                  <a:gd name="T1" fmla="*/ 8 h 7"/>
                  <a:gd name="T2" fmla="*/ 2 w 3"/>
                  <a:gd name="T3" fmla="*/ 5 h 7"/>
                  <a:gd name="T4" fmla="*/ 3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0" y="7"/>
                    </a:moveTo>
                    <a:lnTo>
                      <a:pt x="2" y="4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1" name="Freeform 4065"/>
              <p:cNvSpPr>
                <a:spLocks/>
              </p:cNvSpPr>
              <p:nvPr/>
            </p:nvSpPr>
            <p:spPr bwMode="auto">
              <a:xfrm>
                <a:off x="4570" y="6640"/>
                <a:ext cx="32" cy="34"/>
              </a:xfrm>
              <a:custGeom>
                <a:avLst/>
                <a:gdLst>
                  <a:gd name="T0" fmla="*/ 32 w 29"/>
                  <a:gd name="T1" fmla="*/ 34 h 31"/>
                  <a:gd name="T2" fmla="*/ 19 w 29"/>
                  <a:gd name="T3" fmla="*/ 26 h 31"/>
                  <a:gd name="T4" fmla="*/ 14 w 29"/>
                  <a:gd name="T5" fmla="*/ 24 h 31"/>
                  <a:gd name="T6" fmla="*/ 1 w 29"/>
                  <a:gd name="T7" fmla="*/ 18 h 31"/>
                  <a:gd name="T8" fmla="*/ 1 w 29"/>
                  <a:gd name="T9" fmla="*/ 10 h 31"/>
                  <a:gd name="T10" fmla="*/ 0 w 29"/>
                  <a:gd name="T11" fmla="*/ 1 h 31"/>
                  <a:gd name="T12" fmla="*/ 0 w 2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31"/>
                  <a:gd name="T23" fmla="*/ 29 w 29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31">
                    <a:moveTo>
                      <a:pt x="29" y="31"/>
                    </a:moveTo>
                    <a:lnTo>
                      <a:pt x="17" y="24"/>
                    </a:lnTo>
                    <a:lnTo>
                      <a:pt x="13" y="22"/>
                    </a:lnTo>
                    <a:lnTo>
                      <a:pt x="1" y="16"/>
                    </a:lnTo>
                    <a:lnTo>
                      <a:pt x="1" y="9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4066"/>
              <p:cNvSpPr>
                <a:spLocks/>
              </p:cNvSpPr>
              <p:nvPr/>
            </p:nvSpPr>
            <p:spPr bwMode="auto">
              <a:xfrm>
                <a:off x="4549" y="6627"/>
                <a:ext cx="9" cy="1"/>
              </a:xfrm>
              <a:custGeom>
                <a:avLst/>
                <a:gdLst>
                  <a:gd name="T0" fmla="*/ 9 w 8"/>
                  <a:gd name="T1" fmla="*/ 1 h 1"/>
                  <a:gd name="T2" fmla="*/ 6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1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Freeform 4067"/>
              <p:cNvSpPr>
                <a:spLocks/>
              </p:cNvSpPr>
              <p:nvPr/>
            </p:nvSpPr>
            <p:spPr bwMode="auto">
              <a:xfrm>
                <a:off x="4506" y="6583"/>
                <a:ext cx="28" cy="36"/>
              </a:xfrm>
              <a:custGeom>
                <a:avLst/>
                <a:gdLst>
                  <a:gd name="T0" fmla="*/ 28 w 26"/>
                  <a:gd name="T1" fmla="*/ 36 h 33"/>
                  <a:gd name="T2" fmla="*/ 23 w 26"/>
                  <a:gd name="T3" fmla="*/ 33 h 33"/>
                  <a:gd name="T4" fmla="*/ 14 w 26"/>
                  <a:gd name="T5" fmla="*/ 24 h 33"/>
                  <a:gd name="T6" fmla="*/ 8 w 26"/>
                  <a:gd name="T7" fmla="*/ 23 h 33"/>
                  <a:gd name="T8" fmla="*/ 5 w 26"/>
                  <a:gd name="T9" fmla="*/ 13 h 33"/>
                  <a:gd name="T10" fmla="*/ 0 w 26"/>
                  <a:gd name="T11" fmla="*/ 11 h 33"/>
                  <a:gd name="T12" fmla="*/ 3 w 26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33"/>
                  <a:gd name="T23" fmla="*/ 26 w 26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33">
                    <a:moveTo>
                      <a:pt x="26" y="33"/>
                    </a:moveTo>
                    <a:lnTo>
                      <a:pt x="21" y="30"/>
                    </a:lnTo>
                    <a:lnTo>
                      <a:pt x="13" y="22"/>
                    </a:lnTo>
                    <a:lnTo>
                      <a:pt x="7" y="21"/>
                    </a:lnTo>
                    <a:lnTo>
                      <a:pt x="5" y="12"/>
                    </a:lnTo>
                    <a:lnTo>
                      <a:pt x="0" y="10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4" name="Freeform 4068"/>
              <p:cNvSpPr>
                <a:spLocks/>
              </p:cNvSpPr>
              <p:nvPr/>
            </p:nvSpPr>
            <p:spPr bwMode="auto">
              <a:xfrm>
                <a:off x="4507" y="6561"/>
                <a:ext cx="2" cy="8"/>
              </a:xfrm>
              <a:custGeom>
                <a:avLst/>
                <a:gdLst>
                  <a:gd name="T0" fmla="*/ 0 w 2"/>
                  <a:gd name="T1" fmla="*/ 8 h 7"/>
                  <a:gd name="T2" fmla="*/ 2 w 2"/>
                  <a:gd name="T3" fmla="*/ 7 h 7"/>
                  <a:gd name="T4" fmla="*/ 2 w 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7"/>
                    </a:moveTo>
                    <a:lnTo>
                      <a:pt x="2" y="6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5" name="Freeform 4069"/>
              <p:cNvSpPr>
                <a:spLocks/>
              </p:cNvSpPr>
              <p:nvPr/>
            </p:nvSpPr>
            <p:spPr bwMode="auto">
              <a:xfrm>
                <a:off x="4500" y="6496"/>
                <a:ext cx="8" cy="51"/>
              </a:xfrm>
              <a:custGeom>
                <a:avLst/>
                <a:gdLst>
                  <a:gd name="T0" fmla="*/ 1 w 7"/>
                  <a:gd name="T1" fmla="*/ 51 h 47"/>
                  <a:gd name="T2" fmla="*/ 0 w 7"/>
                  <a:gd name="T3" fmla="*/ 50 h 47"/>
                  <a:gd name="T4" fmla="*/ 2 w 7"/>
                  <a:gd name="T5" fmla="*/ 26 h 47"/>
                  <a:gd name="T6" fmla="*/ 8 w 7"/>
                  <a:gd name="T7" fmla="*/ 0 h 47"/>
                  <a:gd name="T8" fmla="*/ 8 w 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7"/>
                  <a:gd name="T17" fmla="*/ 7 w 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7">
                    <a:moveTo>
                      <a:pt x="1" y="47"/>
                    </a:moveTo>
                    <a:lnTo>
                      <a:pt x="0" y="46"/>
                    </a:lnTo>
                    <a:lnTo>
                      <a:pt x="2" y="24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86" name="Line 4070"/>
              <p:cNvCxnSpPr>
                <a:cxnSpLocks noChangeShapeType="1"/>
              </p:cNvCxnSpPr>
              <p:nvPr/>
            </p:nvCxnSpPr>
            <p:spPr bwMode="auto">
              <a:xfrm flipV="1">
                <a:off x="4518" y="6474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87" name="Freeform 4071"/>
              <p:cNvSpPr>
                <a:spLocks/>
              </p:cNvSpPr>
              <p:nvPr/>
            </p:nvSpPr>
            <p:spPr bwMode="auto">
              <a:xfrm>
                <a:off x="4521" y="6417"/>
                <a:ext cx="13" cy="45"/>
              </a:xfrm>
              <a:custGeom>
                <a:avLst/>
                <a:gdLst>
                  <a:gd name="T0" fmla="*/ 12 w 12"/>
                  <a:gd name="T1" fmla="*/ 45 h 41"/>
                  <a:gd name="T2" fmla="*/ 13 w 12"/>
                  <a:gd name="T3" fmla="*/ 32 h 41"/>
                  <a:gd name="T4" fmla="*/ 8 w 12"/>
                  <a:gd name="T5" fmla="*/ 18 h 41"/>
                  <a:gd name="T6" fmla="*/ 5 w 12"/>
                  <a:gd name="T7" fmla="*/ 7 h 41"/>
                  <a:gd name="T8" fmla="*/ 0 w 12"/>
                  <a:gd name="T9" fmla="*/ 8 h 41"/>
                  <a:gd name="T10" fmla="*/ 0 w 12"/>
                  <a:gd name="T11" fmla="*/ 0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1"/>
                  <a:gd name="T20" fmla="*/ 12 w 12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1">
                    <a:moveTo>
                      <a:pt x="11" y="41"/>
                    </a:moveTo>
                    <a:lnTo>
                      <a:pt x="12" y="29"/>
                    </a:lnTo>
                    <a:lnTo>
                      <a:pt x="7" y="16"/>
                    </a:lnTo>
                    <a:lnTo>
                      <a:pt x="5" y="6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88" name="Line 4072"/>
              <p:cNvCxnSpPr>
                <a:cxnSpLocks noChangeShapeType="1"/>
              </p:cNvCxnSpPr>
              <p:nvPr/>
            </p:nvCxnSpPr>
            <p:spPr bwMode="auto">
              <a:xfrm flipV="1">
                <a:off x="4523" y="6392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89" name="Freeform 4073"/>
              <p:cNvSpPr>
                <a:spLocks/>
              </p:cNvSpPr>
              <p:nvPr/>
            </p:nvSpPr>
            <p:spPr bwMode="auto">
              <a:xfrm>
                <a:off x="4532" y="6348"/>
                <a:ext cx="33" cy="28"/>
              </a:xfrm>
              <a:custGeom>
                <a:avLst/>
                <a:gdLst>
                  <a:gd name="T0" fmla="*/ 0 w 30"/>
                  <a:gd name="T1" fmla="*/ 28 h 26"/>
                  <a:gd name="T2" fmla="*/ 0 w 30"/>
                  <a:gd name="T3" fmla="*/ 25 h 26"/>
                  <a:gd name="T4" fmla="*/ 8 w 30"/>
                  <a:gd name="T5" fmla="*/ 3 h 26"/>
                  <a:gd name="T6" fmla="*/ 15 w 30"/>
                  <a:gd name="T7" fmla="*/ 4 h 26"/>
                  <a:gd name="T8" fmla="*/ 23 w 30"/>
                  <a:gd name="T9" fmla="*/ 4 h 26"/>
                  <a:gd name="T10" fmla="*/ 33 w 30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6"/>
                  <a:gd name="T20" fmla="*/ 30 w 3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6">
                    <a:moveTo>
                      <a:pt x="0" y="26"/>
                    </a:moveTo>
                    <a:lnTo>
                      <a:pt x="0" y="23"/>
                    </a:lnTo>
                    <a:lnTo>
                      <a:pt x="7" y="3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3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Freeform 4074"/>
              <p:cNvSpPr>
                <a:spLocks/>
              </p:cNvSpPr>
              <p:nvPr/>
            </p:nvSpPr>
            <p:spPr bwMode="auto">
              <a:xfrm>
                <a:off x="4553" y="633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6 w 7"/>
                  <a:gd name="T3" fmla="*/ 4 h 4"/>
                  <a:gd name="T4" fmla="*/ 0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Freeform 4075"/>
              <p:cNvSpPr>
                <a:spLocks/>
              </p:cNvSpPr>
              <p:nvPr/>
            </p:nvSpPr>
            <p:spPr bwMode="auto">
              <a:xfrm>
                <a:off x="4553" y="6282"/>
                <a:ext cx="17" cy="40"/>
              </a:xfrm>
              <a:custGeom>
                <a:avLst/>
                <a:gdLst>
                  <a:gd name="T0" fmla="*/ 9 w 16"/>
                  <a:gd name="T1" fmla="*/ 40 h 36"/>
                  <a:gd name="T2" fmla="*/ 13 w 16"/>
                  <a:gd name="T3" fmla="*/ 31 h 36"/>
                  <a:gd name="T4" fmla="*/ 17 w 16"/>
                  <a:gd name="T5" fmla="*/ 21 h 36"/>
                  <a:gd name="T6" fmla="*/ 9 w 16"/>
                  <a:gd name="T7" fmla="*/ 16 h 36"/>
                  <a:gd name="T8" fmla="*/ 3 w 16"/>
                  <a:gd name="T9" fmla="*/ 11 h 36"/>
                  <a:gd name="T10" fmla="*/ 0 w 16"/>
                  <a:gd name="T11" fmla="*/ 9 h 36"/>
                  <a:gd name="T12" fmla="*/ 1 w 16"/>
                  <a:gd name="T13" fmla="*/ 3 h 36"/>
                  <a:gd name="T14" fmla="*/ 4 w 16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6"/>
                  <a:gd name="T26" fmla="*/ 16 w 16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6">
                    <a:moveTo>
                      <a:pt x="8" y="36"/>
                    </a:moveTo>
                    <a:lnTo>
                      <a:pt x="12" y="28"/>
                    </a:lnTo>
                    <a:lnTo>
                      <a:pt x="16" y="19"/>
                    </a:lnTo>
                    <a:lnTo>
                      <a:pt x="8" y="14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1" y="3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92" name="Line 4076"/>
              <p:cNvCxnSpPr>
                <a:cxnSpLocks noChangeShapeType="1"/>
              </p:cNvCxnSpPr>
              <p:nvPr/>
            </p:nvCxnSpPr>
            <p:spPr bwMode="auto">
              <a:xfrm>
                <a:off x="4567" y="6292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93" name="Freeform 4077"/>
              <p:cNvSpPr>
                <a:spLocks/>
              </p:cNvSpPr>
              <p:nvPr/>
            </p:nvSpPr>
            <p:spPr bwMode="auto">
              <a:xfrm>
                <a:off x="4565" y="6254"/>
                <a:ext cx="22" cy="34"/>
              </a:xfrm>
              <a:custGeom>
                <a:avLst/>
                <a:gdLst>
                  <a:gd name="T0" fmla="*/ 20 w 21"/>
                  <a:gd name="T1" fmla="*/ 34 h 31"/>
                  <a:gd name="T2" fmla="*/ 20 w 21"/>
                  <a:gd name="T3" fmla="*/ 33 h 31"/>
                  <a:gd name="T4" fmla="*/ 22 w 21"/>
                  <a:gd name="T5" fmla="*/ 25 h 31"/>
                  <a:gd name="T6" fmla="*/ 22 w 21"/>
                  <a:gd name="T7" fmla="*/ 18 h 31"/>
                  <a:gd name="T8" fmla="*/ 10 w 21"/>
                  <a:gd name="T9" fmla="*/ 0 h 31"/>
                  <a:gd name="T10" fmla="*/ 0 w 21"/>
                  <a:gd name="T11" fmla="*/ 1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1"/>
                  <a:gd name="T20" fmla="*/ 21 w 2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1">
                    <a:moveTo>
                      <a:pt x="19" y="31"/>
                    </a:moveTo>
                    <a:lnTo>
                      <a:pt x="19" y="30"/>
                    </a:lnTo>
                    <a:lnTo>
                      <a:pt x="21" y="23"/>
                    </a:lnTo>
                    <a:lnTo>
                      <a:pt x="21" y="16"/>
                    </a:lnTo>
                    <a:lnTo>
                      <a:pt x="10" y="0"/>
                    </a:lnTo>
                    <a:lnTo>
                      <a:pt x="0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94" name="Line 4078"/>
              <p:cNvCxnSpPr>
                <a:cxnSpLocks noChangeShapeType="1"/>
              </p:cNvCxnSpPr>
              <p:nvPr/>
            </p:nvCxnSpPr>
            <p:spPr bwMode="auto">
              <a:xfrm flipH="1" flipV="1">
                <a:off x="4539" y="6259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95" name="Freeform 4079"/>
              <p:cNvSpPr>
                <a:spLocks/>
              </p:cNvSpPr>
              <p:nvPr/>
            </p:nvSpPr>
            <p:spPr bwMode="auto">
              <a:xfrm>
                <a:off x="4483" y="6234"/>
                <a:ext cx="39" cy="21"/>
              </a:xfrm>
              <a:custGeom>
                <a:avLst/>
                <a:gdLst>
                  <a:gd name="T0" fmla="*/ 39 w 36"/>
                  <a:gd name="T1" fmla="*/ 21 h 19"/>
                  <a:gd name="T2" fmla="*/ 38 w 36"/>
                  <a:gd name="T3" fmla="*/ 21 h 19"/>
                  <a:gd name="T4" fmla="*/ 0 w 36"/>
                  <a:gd name="T5" fmla="*/ 12 h 19"/>
                  <a:gd name="T6" fmla="*/ 2 w 36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9"/>
                  <a:gd name="T14" fmla="*/ 36 w 36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9">
                    <a:moveTo>
                      <a:pt x="36" y="19"/>
                    </a:moveTo>
                    <a:lnTo>
                      <a:pt x="35" y="19"/>
                    </a:lnTo>
                    <a:lnTo>
                      <a:pt x="0" y="11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96" name="Line 4080"/>
              <p:cNvCxnSpPr>
                <a:cxnSpLocks noChangeShapeType="1"/>
              </p:cNvCxnSpPr>
              <p:nvPr/>
            </p:nvCxnSpPr>
            <p:spPr bwMode="auto">
              <a:xfrm flipV="1">
                <a:off x="4488" y="6209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97" name="Freeform 4081"/>
              <p:cNvSpPr>
                <a:spLocks/>
              </p:cNvSpPr>
              <p:nvPr/>
            </p:nvSpPr>
            <p:spPr bwMode="auto">
              <a:xfrm>
                <a:off x="4493" y="6144"/>
                <a:ext cx="12" cy="47"/>
              </a:xfrm>
              <a:custGeom>
                <a:avLst/>
                <a:gdLst>
                  <a:gd name="T0" fmla="*/ 1 w 11"/>
                  <a:gd name="T1" fmla="*/ 47 h 43"/>
                  <a:gd name="T2" fmla="*/ 3 w 11"/>
                  <a:gd name="T3" fmla="*/ 38 h 43"/>
                  <a:gd name="T4" fmla="*/ 0 w 11"/>
                  <a:gd name="T5" fmla="*/ 30 h 43"/>
                  <a:gd name="T6" fmla="*/ 7 w 11"/>
                  <a:gd name="T7" fmla="*/ 25 h 43"/>
                  <a:gd name="T8" fmla="*/ 12 w 11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3"/>
                  <a:gd name="T17" fmla="*/ 11 w 1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3">
                    <a:moveTo>
                      <a:pt x="1" y="43"/>
                    </a:moveTo>
                    <a:lnTo>
                      <a:pt x="3" y="35"/>
                    </a:lnTo>
                    <a:lnTo>
                      <a:pt x="0" y="27"/>
                    </a:lnTo>
                    <a:lnTo>
                      <a:pt x="6" y="23"/>
                    </a:lnTo>
                    <a:lnTo>
                      <a:pt x="1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98" name="Line 4082"/>
              <p:cNvCxnSpPr>
                <a:cxnSpLocks noChangeShapeType="1"/>
              </p:cNvCxnSpPr>
              <p:nvPr/>
            </p:nvCxnSpPr>
            <p:spPr bwMode="auto">
              <a:xfrm flipV="1">
                <a:off x="4509" y="6118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99" name="Freeform 4083"/>
              <p:cNvSpPr>
                <a:spLocks/>
              </p:cNvSpPr>
              <p:nvPr/>
            </p:nvSpPr>
            <p:spPr bwMode="auto">
              <a:xfrm>
                <a:off x="4475" y="6082"/>
                <a:ext cx="42" cy="20"/>
              </a:xfrm>
              <a:custGeom>
                <a:avLst/>
                <a:gdLst>
                  <a:gd name="T0" fmla="*/ 40 w 38"/>
                  <a:gd name="T1" fmla="*/ 20 h 18"/>
                  <a:gd name="T2" fmla="*/ 42 w 38"/>
                  <a:gd name="T3" fmla="*/ 10 h 18"/>
                  <a:gd name="T4" fmla="*/ 2 w 38"/>
                  <a:gd name="T5" fmla="*/ 0 h 18"/>
                  <a:gd name="T6" fmla="*/ 0 w 3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18"/>
                  <a:gd name="T14" fmla="*/ 38 w 3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18">
                    <a:moveTo>
                      <a:pt x="36" y="18"/>
                    </a:moveTo>
                    <a:lnTo>
                      <a:pt x="38" y="9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00" name="Line 4084"/>
              <p:cNvCxnSpPr>
                <a:cxnSpLocks noChangeShapeType="1"/>
              </p:cNvCxnSpPr>
              <p:nvPr/>
            </p:nvCxnSpPr>
            <p:spPr bwMode="auto">
              <a:xfrm flipH="1" flipV="1">
                <a:off x="4450" y="6075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1" name="Line 4085"/>
              <p:cNvCxnSpPr>
                <a:cxnSpLocks noChangeShapeType="1"/>
              </p:cNvCxnSpPr>
              <p:nvPr/>
            </p:nvCxnSpPr>
            <p:spPr bwMode="auto">
              <a:xfrm flipH="1" flipV="1">
                <a:off x="4381" y="6060"/>
                <a:ext cx="52" cy="1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02" name="Freeform 4086"/>
              <p:cNvSpPr>
                <a:spLocks/>
              </p:cNvSpPr>
              <p:nvPr/>
            </p:nvSpPr>
            <p:spPr bwMode="auto">
              <a:xfrm>
                <a:off x="4356" y="6055"/>
                <a:ext cx="9" cy="2"/>
              </a:xfrm>
              <a:custGeom>
                <a:avLst/>
                <a:gdLst>
                  <a:gd name="T0" fmla="*/ 9 w 8"/>
                  <a:gd name="T1" fmla="*/ 2 h 2"/>
                  <a:gd name="T2" fmla="*/ 6 w 8"/>
                  <a:gd name="T3" fmla="*/ 1 h 2"/>
                  <a:gd name="T4" fmla="*/ 0 w 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2"/>
                    </a:move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3" name="Freeform 4087"/>
              <p:cNvSpPr>
                <a:spLocks/>
              </p:cNvSpPr>
              <p:nvPr/>
            </p:nvSpPr>
            <p:spPr bwMode="auto">
              <a:xfrm>
                <a:off x="4289" y="6039"/>
                <a:ext cx="50" cy="11"/>
              </a:xfrm>
              <a:custGeom>
                <a:avLst/>
                <a:gdLst>
                  <a:gd name="T0" fmla="*/ 50 w 46"/>
                  <a:gd name="T1" fmla="*/ 11 h 10"/>
                  <a:gd name="T2" fmla="*/ 35 w 46"/>
                  <a:gd name="T3" fmla="*/ 8 h 10"/>
                  <a:gd name="T4" fmla="*/ 0 w 46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0"/>
                  <a:gd name="T11" fmla="*/ 46 w 4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0">
                    <a:moveTo>
                      <a:pt x="46" y="10"/>
                    </a:moveTo>
                    <a:lnTo>
                      <a:pt x="32" y="7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04" name="Line 4088"/>
              <p:cNvCxnSpPr>
                <a:cxnSpLocks noChangeShapeType="1"/>
              </p:cNvCxnSpPr>
              <p:nvPr/>
            </p:nvCxnSpPr>
            <p:spPr bwMode="auto">
              <a:xfrm flipH="1" flipV="1">
                <a:off x="4266" y="6036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05" name="Freeform 4089"/>
              <p:cNvSpPr>
                <a:spLocks/>
              </p:cNvSpPr>
              <p:nvPr/>
            </p:nvSpPr>
            <p:spPr bwMode="auto">
              <a:xfrm>
                <a:off x="4208" y="6018"/>
                <a:ext cx="42" cy="19"/>
              </a:xfrm>
              <a:custGeom>
                <a:avLst/>
                <a:gdLst>
                  <a:gd name="T0" fmla="*/ 42 w 39"/>
                  <a:gd name="T1" fmla="*/ 17 h 17"/>
                  <a:gd name="T2" fmla="*/ 37 w 39"/>
                  <a:gd name="T3" fmla="*/ 19 h 17"/>
                  <a:gd name="T4" fmla="*/ 12 w 39"/>
                  <a:gd name="T5" fmla="*/ 15 h 17"/>
                  <a:gd name="T6" fmla="*/ 4 w 39"/>
                  <a:gd name="T7" fmla="*/ 0 h 17"/>
                  <a:gd name="T8" fmla="*/ 0 w 39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7"/>
                  <a:gd name="T17" fmla="*/ 39 w 3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7">
                    <a:moveTo>
                      <a:pt x="39" y="15"/>
                    </a:moveTo>
                    <a:lnTo>
                      <a:pt x="34" y="17"/>
                    </a:lnTo>
                    <a:lnTo>
                      <a:pt x="11" y="13"/>
                    </a:lnTo>
                    <a:lnTo>
                      <a:pt x="4" y="0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06" name="Line 4090"/>
              <p:cNvCxnSpPr>
                <a:cxnSpLocks noChangeShapeType="1"/>
              </p:cNvCxnSpPr>
              <p:nvPr/>
            </p:nvCxnSpPr>
            <p:spPr bwMode="auto">
              <a:xfrm flipH="1">
                <a:off x="4184" y="6025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07" name="Freeform 4091"/>
              <p:cNvSpPr>
                <a:spLocks/>
              </p:cNvSpPr>
              <p:nvPr/>
            </p:nvSpPr>
            <p:spPr bwMode="auto">
              <a:xfrm>
                <a:off x="4121" y="6037"/>
                <a:ext cx="48" cy="16"/>
              </a:xfrm>
              <a:custGeom>
                <a:avLst/>
                <a:gdLst>
                  <a:gd name="T0" fmla="*/ 48 w 44"/>
                  <a:gd name="T1" fmla="*/ 0 h 15"/>
                  <a:gd name="T2" fmla="*/ 20 w 44"/>
                  <a:gd name="T3" fmla="*/ 16 h 15"/>
                  <a:gd name="T4" fmla="*/ 0 w 44"/>
                  <a:gd name="T5" fmla="*/ 12 h 15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5"/>
                  <a:gd name="T11" fmla="*/ 44 w 44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5">
                    <a:moveTo>
                      <a:pt x="44" y="0"/>
                    </a:moveTo>
                    <a:lnTo>
                      <a:pt x="18" y="15"/>
                    </a:lnTo>
                    <a:lnTo>
                      <a:pt x="0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08" name="Line 4092"/>
              <p:cNvCxnSpPr>
                <a:cxnSpLocks noChangeShapeType="1"/>
              </p:cNvCxnSpPr>
              <p:nvPr/>
            </p:nvCxnSpPr>
            <p:spPr bwMode="auto">
              <a:xfrm flipH="1" flipV="1">
                <a:off x="4104" y="6031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09" name="Freeform 4093"/>
              <p:cNvSpPr>
                <a:spLocks/>
              </p:cNvSpPr>
              <p:nvPr/>
            </p:nvSpPr>
            <p:spPr bwMode="auto">
              <a:xfrm>
                <a:off x="4043" y="6032"/>
                <a:ext cx="45" cy="23"/>
              </a:xfrm>
              <a:custGeom>
                <a:avLst/>
                <a:gdLst>
                  <a:gd name="T0" fmla="*/ 45 w 41"/>
                  <a:gd name="T1" fmla="*/ 0 h 21"/>
                  <a:gd name="T2" fmla="*/ 27 w 41"/>
                  <a:gd name="T3" fmla="*/ 3 h 21"/>
                  <a:gd name="T4" fmla="*/ 20 w 41"/>
                  <a:gd name="T5" fmla="*/ 7 h 21"/>
                  <a:gd name="T6" fmla="*/ 0 w 41"/>
                  <a:gd name="T7" fmla="*/ 22 h 21"/>
                  <a:gd name="T8" fmla="*/ 0 w 41"/>
                  <a:gd name="T9" fmla="*/ 2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21"/>
                  <a:gd name="T17" fmla="*/ 41 w 4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21">
                    <a:moveTo>
                      <a:pt x="41" y="0"/>
                    </a:moveTo>
                    <a:lnTo>
                      <a:pt x="25" y="3"/>
                    </a:lnTo>
                    <a:lnTo>
                      <a:pt x="18" y="6"/>
                    </a:lnTo>
                    <a:lnTo>
                      <a:pt x="0" y="20"/>
                    </a:lnTo>
                    <a:lnTo>
                      <a:pt x="0" y="2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10" name="Line 4094"/>
              <p:cNvCxnSpPr>
                <a:cxnSpLocks noChangeShapeType="1"/>
              </p:cNvCxnSpPr>
              <p:nvPr/>
            </p:nvCxnSpPr>
            <p:spPr bwMode="auto">
              <a:xfrm>
                <a:off x="4042" y="6072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11" name="Freeform 4095"/>
              <p:cNvSpPr>
                <a:spLocks/>
              </p:cNvSpPr>
              <p:nvPr/>
            </p:nvSpPr>
            <p:spPr bwMode="auto">
              <a:xfrm>
                <a:off x="4015" y="6086"/>
                <a:ext cx="11" cy="43"/>
              </a:xfrm>
              <a:custGeom>
                <a:avLst/>
                <a:gdLst>
                  <a:gd name="T0" fmla="*/ 11 w 10"/>
                  <a:gd name="T1" fmla="*/ 0 h 39"/>
                  <a:gd name="T2" fmla="*/ 0 w 10"/>
                  <a:gd name="T3" fmla="*/ 2 h 39"/>
                  <a:gd name="T4" fmla="*/ 4 w 10"/>
                  <a:gd name="T5" fmla="*/ 43 h 39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39"/>
                  <a:gd name="T11" fmla="*/ 10 w 10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39">
                    <a:moveTo>
                      <a:pt x="10" y="0"/>
                    </a:moveTo>
                    <a:lnTo>
                      <a:pt x="0" y="2"/>
                    </a:lnTo>
                    <a:lnTo>
                      <a:pt x="4" y="3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2" name="Freeform 4096"/>
              <p:cNvSpPr>
                <a:spLocks/>
              </p:cNvSpPr>
              <p:nvPr/>
            </p:nvSpPr>
            <p:spPr bwMode="auto">
              <a:xfrm>
                <a:off x="4030" y="6142"/>
                <a:ext cx="2" cy="8"/>
              </a:xfrm>
              <a:custGeom>
                <a:avLst/>
                <a:gdLst>
                  <a:gd name="T0" fmla="*/ 0 w 2"/>
                  <a:gd name="T1" fmla="*/ 0 h 7"/>
                  <a:gd name="T2" fmla="*/ 2 w 2"/>
                  <a:gd name="T3" fmla="*/ 2 h 7"/>
                  <a:gd name="T4" fmla="*/ 1 w 2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0"/>
                    </a:moveTo>
                    <a:lnTo>
                      <a:pt x="2" y="2"/>
                    </a:lnTo>
                    <a:lnTo>
                      <a:pt x="1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3" name="Freeform 4097"/>
              <p:cNvSpPr>
                <a:spLocks/>
              </p:cNvSpPr>
              <p:nvPr/>
            </p:nvSpPr>
            <p:spPr bwMode="auto">
              <a:xfrm>
                <a:off x="4040" y="6160"/>
                <a:ext cx="34" cy="11"/>
              </a:xfrm>
              <a:custGeom>
                <a:avLst/>
                <a:gdLst>
                  <a:gd name="T0" fmla="*/ 0 w 31"/>
                  <a:gd name="T1" fmla="*/ 0 h 10"/>
                  <a:gd name="T2" fmla="*/ 1 w 31"/>
                  <a:gd name="T3" fmla="*/ 0 h 10"/>
                  <a:gd name="T4" fmla="*/ 4 w 31"/>
                  <a:gd name="T5" fmla="*/ 6 h 10"/>
                  <a:gd name="T6" fmla="*/ 7 w 31"/>
                  <a:gd name="T7" fmla="*/ 6 h 10"/>
                  <a:gd name="T8" fmla="*/ 16 w 31"/>
                  <a:gd name="T9" fmla="*/ 11 h 10"/>
                  <a:gd name="T10" fmla="*/ 18 w 31"/>
                  <a:gd name="T11" fmla="*/ 0 h 10"/>
                  <a:gd name="T12" fmla="*/ 31 w 31"/>
                  <a:gd name="T13" fmla="*/ 4 h 10"/>
                  <a:gd name="T14" fmla="*/ 34 w 31"/>
                  <a:gd name="T15" fmla="*/ 9 h 10"/>
                  <a:gd name="T16" fmla="*/ 34 w 3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0"/>
                  <a:gd name="T29" fmla="*/ 31 w 3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0">
                    <a:moveTo>
                      <a:pt x="0" y="0"/>
                    </a:moveTo>
                    <a:lnTo>
                      <a:pt x="1" y="0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15" y="10"/>
                    </a:lnTo>
                    <a:lnTo>
                      <a:pt x="16" y="0"/>
                    </a:lnTo>
                    <a:lnTo>
                      <a:pt x="28" y="4"/>
                    </a:lnTo>
                    <a:lnTo>
                      <a:pt x="31" y="8"/>
                    </a:lnTo>
                    <a:lnTo>
                      <a:pt x="31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4" name="Freeform 4098"/>
              <p:cNvSpPr>
                <a:spLocks/>
              </p:cNvSpPr>
              <p:nvPr/>
            </p:nvSpPr>
            <p:spPr bwMode="auto">
              <a:xfrm>
                <a:off x="4067" y="6186"/>
                <a:ext cx="5" cy="4"/>
              </a:xfrm>
              <a:custGeom>
                <a:avLst/>
                <a:gdLst>
                  <a:gd name="T0" fmla="*/ 1 w 4"/>
                  <a:gd name="T1" fmla="*/ 0 h 4"/>
                  <a:gd name="T2" fmla="*/ 0 w 4"/>
                  <a:gd name="T3" fmla="*/ 4 h 4"/>
                  <a:gd name="T4" fmla="*/ 5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1" y="0"/>
                    </a:moveTo>
                    <a:lnTo>
                      <a:pt x="0" y="4"/>
                    </a:lnTo>
                    <a:lnTo>
                      <a:pt x="4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5" name="Freeform 4099"/>
              <p:cNvSpPr>
                <a:spLocks/>
              </p:cNvSpPr>
              <p:nvPr/>
            </p:nvSpPr>
            <p:spPr bwMode="auto">
              <a:xfrm>
                <a:off x="4055" y="6200"/>
                <a:ext cx="31" cy="35"/>
              </a:xfrm>
              <a:custGeom>
                <a:avLst/>
                <a:gdLst>
                  <a:gd name="T0" fmla="*/ 31 w 28"/>
                  <a:gd name="T1" fmla="*/ 0 h 32"/>
                  <a:gd name="T2" fmla="*/ 30 w 28"/>
                  <a:gd name="T3" fmla="*/ 5 h 32"/>
                  <a:gd name="T4" fmla="*/ 17 w 28"/>
                  <a:gd name="T5" fmla="*/ 12 h 32"/>
                  <a:gd name="T6" fmla="*/ 2 w 28"/>
                  <a:gd name="T7" fmla="*/ 20 h 32"/>
                  <a:gd name="T8" fmla="*/ 0 w 28"/>
                  <a:gd name="T9" fmla="*/ 30 h 32"/>
                  <a:gd name="T10" fmla="*/ 1 w 28"/>
                  <a:gd name="T11" fmla="*/ 35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32"/>
                  <a:gd name="T20" fmla="*/ 28 w 28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32">
                    <a:moveTo>
                      <a:pt x="28" y="0"/>
                    </a:moveTo>
                    <a:lnTo>
                      <a:pt x="27" y="5"/>
                    </a:lnTo>
                    <a:lnTo>
                      <a:pt x="15" y="11"/>
                    </a:lnTo>
                    <a:lnTo>
                      <a:pt x="2" y="18"/>
                    </a:lnTo>
                    <a:lnTo>
                      <a:pt x="0" y="27"/>
                    </a:lnTo>
                    <a:lnTo>
                      <a:pt x="1" y="3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6" name="Freeform 4100"/>
              <p:cNvSpPr>
                <a:spLocks/>
              </p:cNvSpPr>
              <p:nvPr/>
            </p:nvSpPr>
            <p:spPr bwMode="auto">
              <a:xfrm>
                <a:off x="4031" y="6237"/>
                <a:ext cx="8" cy="4"/>
              </a:xfrm>
              <a:custGeom>
                <a:avLst/>
                <a:gdLst>
                  <a:gd name="T0" fmla="*/ 8 w 7"/>
                  <a:gd name="T1" fmla="*/ 0 h 3"/>
                  <a:gd name="T2" fmla="*/ 3 w 7"/>
                  <a:gd name="T3" fmla="*/ 1 h 3"/>
                  <a:gd name="T4" fmla="*/ 0 w 7"/>
                  <a:gd name="T5" fmla="*/ 4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0"/>
                    </a:moveTo>
                    <a:lnTo>
                      <a:pt x="3" y="1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7" name="Freeform 4101"/>
              <p:cNvSpPr>
                <a:spLocks/>
              </p:cNvSpPr>
              <p:nvPr/>
            </p:nvSpPr>
            <p:spPr bwMode="auto">
              <a:xfrm>
                <a:off x="4020" y="6253"/>
                <a:ext cx="24" cy="46"/>
              </a:xfrm>
              <a:custGeom>
                <a:avLst/>
                <a:gdLst>
                  <a:gd name="T0" fmla="*/ 0 w 22"/>
                  <a:gd name="T1" fmla="*/ 0 h 42"/>
                  <a:gd name="T2" fmla="*/ 16 w 22"/>
                  <a:gd name="T3" fmla="*/ 32 h 42"/>
                  <a:gd name="T4" fmla="*/ 24 w 22"/>
                  <a:gd name="T5" fmla="*/ 46 h 42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42"/>
                  <a:gd name="T11" fmla="*/ 22 w 22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42">
                    <a:moveTo>
                      <a:pt x="0" y="0"/>
                    </a:moveTo>
                    <a:lnTo>
                      <a:pt x="15" y="29"/>
                    </a:lnTo>
                    <a:lnTo>
                      <a:pt x="22" y="4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8" name="Freeform 4102"/>
              <p:cNvSpPr>
                <a:spLocks/>
              </p:cNvSpPr>
              <p:nvPr/>
            </p:nvSpPr>
            <p:spPr bwMode="auto">
              <a:xfrm>
                <a:off x="4053" y="6314"/>
                <a:ext cx="3" cy="8"/>
              </a:xfrm>
              <a:custGeom>
                <a:avLst/>
                <a:gdLst>
                  <a:gd name="T0" fmla="*/ 0 w 3"/>
                  <a:gd name="T1" fmla="*/ 0 h 7"/>
                  <a:gd name="T2" fmla="*/ 2 w 3"/>
                  <a:gd name="T3" fmla="*/ 6 h 7"/>
                  <a:gd name="T4" fmla="*/ 3 w 3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0" y="0"/>
                    </a:moveTo>
                    <a:lnTo>
                      <a:pt x="2" y="5"/>
                    </a:lnTo>
                    <a:lnTo>
                      <a:pt x="3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19" name="Freeform 4103"/>
              <p:cNvSpPr>
                <a:spLocks/>
              </p:cNvSpPr>
              <p:nvPr/>
            </p:nvSpPr>
            <p:spPr bwMode="auto">
              <a:xfrm>
                <a:off x="4052" y="6338"/>
                <a:ext cx="22" cy="40"/>
              </a:xfrm>
              <a:custGeom>
                <a:avLst/>
                <a:gdLst>
                  <a:gd name="T0" fmla="*/ 13 w 20"/>
                  <a:gd name="T1" fmla="*/ 0 h 37"/>
                  <a:gd name="T2" fmla="*/ 22 w 20"/>
                  <a:gd name="T3" fmla="*/ 16 h 37"/>
                  <a:gd name="T4" fmla="*/ 13 w 20"/>
                  <a:gd name="T5" fmla="*/ 21 h 37"/>
                  <a:gd name="T6" fmla="*/ 3 w 20"/>
                  <a:gd name="T7" fmla="*/ 35 h 37"/>
                  <a:gd name="T8" fmla="*/ 0 w 20"/>
                  <a:gd name="T9" fmla="*/ 39 h 37"/>
                  <a:gd name="T10" fmla="*/ 0 w 20"/>
                  <a:gd name="T11" fmla="*/ 4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37"/>
                  <a:gd name="T20" fmla="*/ 20 w 2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37">
                    <a:moveTo>
                      <a:pt x="12" y="0"/>
                    </a:moveTo>
                    <a:lnTo>
                      <a:pt x="20" y="15"/>
                    </a:lnTo>
                    <a:lnTo>
                      <a:pt x="12" y="19"/>
                    </a:lnTo>
                    <a:lnTo>
                      <a:pt x="3" y="32"/>
                    </a:lnTo>
                    <a:lnTo>
                      <a:pt x="0" y="36"/>
                    </a:lnTo>
                    <a:lnTo>
                      <a:pt x="0" y="3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0" name="Freeform 4104"/>
              <p:cNvSpPr>
                <a:spLocks/>
              </p:cNvSpPr>
              <p:nvPr/>
            </p:nvSpPr>
            <p:spPr bwMode="auto">
              <a:xfrm>
                <a:off x="4042" y="6395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3 h 4"/>
                  <a:gd name="T4" fmla="*/ 0 w 3"/>
                  <a:gd name="T5" fmla="*/ 2 h 4"/>
                  <a:gd name="T6" fmla="*/ 0 w 3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3" y="0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1" name="Freeform 4105"/>
              <p:cNvSpPr>
                <a:spLocks/>
              </p:cNvSpPr>
              <p:nvPr/>
            </p:nvSpPr>
            <p:spPr bwMode="auto">
              <a:xfrm>
                <a:off x="4038" y="6417"/>
                <a:ext cx="22" cy="34"/>
              </a:xfrm>
              <a:custGeom>
                <a:avLst/>
                <a:gdLst>
                  <a:gd name="T0" fmla="*/ 1 w 20"/>
                  <a:gd name="T1" fmla="*/ 0 h 31"/>
                  <a:gd name="T2" fmla="*/ 0 w 20"/>
                  <a:gd name="T3" fmla="*/ 3 h 31"/>
                  <a:gd name="T4" fmla="*/ 22 w 20"/>
                  <a:gd name="T5" fmla="*/ 9 h 31"/>
                  <a:gd name="T6" fmla="*/ 13 w 20"/>
                  <a:gd name="T7" fmla="*/ 34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31"/>
                  <a:gd name="T14" fmla="*/ 20 w 20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31">
                    <a:moveTo>
                      <a:pt x="1" y="0"/>
                    </a:moveTo>
                    <a:lnTo>
                      <a:pt x="0" y="3"/>
                    </a:lnTo>
                    <a:lnTo>
                      <a:pt x="20" y="8"/>
                    </a:lnTo>
                    <a:lnTo>
                      <a:pt x="12" y="3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22" name="Line 4106"/>
              <p:cNvCxnSpPr>
                <a:cxnSpLocks noChangeShapeType="1"/>
              </p:cNvCxnSpPr>
              <p:nvPr/>
            </p:nvCxnSpPr>
            <p:spPr bwMode="auto">
              <a:xfrm flipH="1">
                <a:off x="4043" y="6467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23" name="Freeform 4107"/>
              <p:cNvSpPr>
                <a:spLocks/>
              </p:cNvSpPr>
              <p:nvPr/>
            </p:nvSpPr>
            <p:spPr bwMode="auto">
              <a:xfrm>
                <a:off x="3992" y="6450"/>
                <a:ext cx="41" cy="23"/>
              </a:xfrm>
              <a:custGeom>
                <a:avLst/>
                <a:gdLst>
                  <a:gd name="T0" fmla="*/ 41 w 38"/>
                  <a:gd name="T1" fmla="*/ 23 h 21"/>
                  <a:gd name="T2" fmla="*/ 38 w 38"/>
                  <a:gd name="T3" fmla="*/ 20 h 21"/>
                  <a:gd name="T4" fmla="*/ 23 w 38"/>
                  <a:gd name="T5" fmla="*/ 5 h 21"/>
                  <a:gd name="T6" fmla="*/ 17 w 38"/>
                  <a:gd name="T7" fmla="*/ 1 h 21"/>
                  <a:gd name="T8" fmla="*/ 14 w 38"/>
                  <a:gd name="T9" fmla="*/ 0 h 21"/>
                  <a:gd name="T10" fmla="*/ 10 w 38"/>
                  <a:gd name="T11" fmla="*/ 1 h 21"/>
                  <a:gd name="T12" fmla="*/ 0 w 38"/>
                  <a:gd name="T13" fmla="*/ 7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1"/>
                  <a:gd name="T23" fmla="*/ 38 w 38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1">
                    <a:moveTo>
                      <a:pt x="38" y="21"/>
                    </a:moveTo>
                    <a:lnTo>
                      <a:pt x="35" y="18"/>
                    </a:lnTo>
                    <a:lnTo>
                      <a:pt x="21" y="5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4" name="Freeform 4108"/>
              <p:cNvSpPr>
                <a:spLocks/>
              </p:cNvSpPr>
              <p:nvPr/>
            </p:nvSpPr>
            <p:spPr bwMode="auto">
              <a:xfrm>
                <a:off x="3977" y="6469"/>
                <a:ext cx="4" cy="7"/>
              </a:xfrm>
              <a:custGeom>
                <a:avLst/>
                <a:gdLst>
                  <a:gd name="T0" fmla="*/ 4 w 4"/>
                  <a:gd name="T1" fmla="*/ 0 h 6"/>
                  <a:gd name="T2" fmla="*/ 1 w 4"/>
                  <a:gd name="T3" fmla="*/ 7 h 6"/>
                  <a:gd name="T4" fmla="*/ 0 w 4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4" y="0"/>
                    </a:move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Freeform 4109"/>
              <p:cNvSpPr>
                <a:spLocks/>
              </p:cNvSpPr>
              <p:nvPr/>
            </p:nvSpPr>
            <p:spPr bwMode="auto">
              <a:xfrm>
                <a:off x="3916" y="6462"/>
                <a:ext cx="43" cy="20"/>
              </a:xfrm>
              <a:custGeom>
                <a:avLst/>
                <a:gdLst>
                  <a:gd name="T0" fmla="*/ 43 w 40"/>
                  <a:gd name="T1" fmla="*/ 18 h 19"/>
                  <a:gd name="T2" fmla="*/ 31 w 40"/>
                  <a:gd name="T3" fmla="*/ 20 h 19"/>
                  <a:gd name="T4" fmla="*/ 25 w 40"/>
                  <a:gd name="T5" fmla="*/ 15 h 19"/>
                  <a:gd name="T6" fmla="*/ 17 w 40"/>
                  <a:gd name="T7" fmla="*/ 14 h 19"/>
                  <a:gd name="T8" fmla="*/ 8 w 40"/>
                  <a:gd name="T9" fmla="*/ 3 h 19"/>
                  <a:gd name="T10" fmla="*/ 5 w 40"/>
                  <a:gd name="T11" fmla="*/ 1 h 19"/>
                  <a:gd name="T12" fmla="*/ 3 w 40"/>
                  <a:gd name="T13" fmla="*/ 0 h 19"/>
                  <a:gd name="T14" fmla="*/ 0 w 40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19"/>
                  <a:gd name="T26" fmla="*/ 40 w 40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19">
                    <a:moveTo>
                      <a:pt x="40" y="17"/>
                    </a:moveTo>
                    <a:lnTo>
                      <a:pt x="29" y="19"/>
                    </a:lnTo>
                    <a:lnTo>
                      <a:pt x="23" y="14"/>
                    </a:lnTo>
                    <a:lnTo>
                      <a:pt x="16" y="13"/>
                    </a:lnTo>
                    <a:lnTo>
                      <a:pt x="7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6" name="Freeform 4110"/>
              <p:cNvSpPr>
                <a:spLocks/>
              </p:cNvSpPr>
              <p:nvPr/>
            </p:nvSpPr>
            <p:spPr bwMode="auto">
              <a:xfrm>
                <a:off x="3897" y="6468"/>
                <a:ext cx="5" cy="6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6 h 5"/>
                  <a:gd name="T4" fmla="*/ 2 w 5"/>
                  <a:gd name="T5" fmla="*/ 4 h 5"/>
                  <a:gd name="T6" fmla="*/ 0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5" y="4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7" name="Freeform 4111"/>
              <p:cNvSpPr>
                <a:spLocks/>
              </p:cNvSpPr>
              <p:nvPr/>
            </p:nvSpPr>
            <p:spPr bwMode="auto">
              <a:xfrm>
                <a:off x="3861" y="6460"/>
                <a:ext cx="32" cy="26"/>
              </a:xfrm>
              <a:custGeom>
                <a:avLst/>
                <a:gdLst>
                  <a:gd name="T0" fmla="*/ 26 w 29"/>
                  <a:gd name="T1" fmla="*/ 0 h 23"/>
                  <a:gd name="T2" fmla="*/ 26 w 29"/>
                  <a:gd name="T3" fmla="*/ 8 h 23"/>
                  <a:gd name="T4" fmla="*/ 32 w 29"/>
                  <a:gd name="T5" fmla="*/ 18 h 23"/>
                  <a:gd name="T6" fmla="*/ 26 w 29"/>
                  <a:gd name="T7" fmla="*/ 23 h 23"/>
                  <a:gd name="T8" fmla="*/ 8 w 29"/>
                  <a:gd name="T9" fmla="*/ 23 h 23"/>
                  <a:gd name="T10" fmla="*/ 0 w 29"/>
                  <a:gd name="T11" fmla="*/ 26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23"/>
                  <a:gd name="T20" fmla="*/ 29 w 2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23">
                    <a:moveTo>
                      <a:pt x="24" y="0"/>
                    </a:moveTo>
                    <a:lnTo>
                      <a:pt x="24" y="7"/>
                    </a:lnTo>
                    <a:lnTo>
                      <a:pt x="29" y="16"/>
                    </a:lnTo>
                    <a:lnTo>
                      <a:pt x="24" y="20"/>
                    </a:lnTo>
                    <a:lnTo>
                      <a:pt x="7" y="20"/>
                    </a:lnTo>
                    <a:lnTo>
                      <a:pt x="0" y="2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28" name="Line 4112"/>
              <p:cNvCxnSpPr>
                <a:cxnSpLocks noChangeShapeType="1"/>
              </p:cNvCxnSpPr>
              <p:nvPr/>
            </p:nvCxnSpPr>
            <p:spPr bwMode="auto">
              <a:xfrm flipH="1" flipV="1">
                <a:off x="3844" y="6471"/>
                <a:ext cx="5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29" name="Freeform 4113"/>
              <p:cNvSpPr>
                <a:spLocks/>
              </p:cNvSpPr>
              <p:nvPr/>
            </p:nvSpPr>
            <p:spPr bwMode="auto">
              <a:xfrm>
                <a:off x="3790" y="6439"/>
                <a:ext cx="37" cy="29"/>
              </a:xfrm>
              <a:custGeom>
                <a:avLst/>
                <a:gdLst>
                  <a:gd name="T0" fmla="*/ 37 w 34"/>
                  <a:gd name="T1" fmla="*/ 29 h 27"/>
                  <a:gd name="T2" fmla="*/ 34 w 34"/>
                  <a:gd name="T3" fmla="*/ 28 h 27"/>
                  <a:gd name="T4" fmla="*/ 27 w 34"/>
                  <a:gd name="T5" fmla="*/ 10 h 27"/>
                  <a:gd name="T6" fmla="*/ 2 w 34"/>
                  <a:gd name="T7" fmla="*/ 0 h 27"/>
                  <a:gd name="T8" fmla="*/ 0 w 34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7"/>
                  <a:gd name="T17" fmla="*/ 34 w 34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7">
                    <a:moveTo>
                      <a:pt x="34" y="27"/>
                    </a:moveTo>
                    <a:lnTo>
                      <a:pt x="31" y="26"/>
                    </a:lnTo>
                    <a:lnTo>
                      <a:pt x="25" y="9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30" name="Line 4114"/>
              <p:cNvCxnSpPr>
                <a:cxnSpLocks noChangeShapeType="1"/>
              </p:cNvCxnSpPr>
              <p:nvPr/>
            </p:nvCxnSpPr>
            <p:spPr bwMode="auto">
              <a:xfrm flipH="1" flipV="1">
                <a:off x="3766" y="6439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31" name="Freeform 4115"/>
              <p:cNvSpPr>
                <a:spLocks/>
              </p:cNvSpPr>
              <p:nvPr/>
            </p:nvSpPr>
            <p:spPr bwMode="auto">
              <a:xfrm>
                <a:off x="3712" y="6411"/>
                <a:ext cx="41" cy="19"/>
              </a:xfrm>
              <a:custGeom>
                <a:avLst/>
                <a:gdLst>
                  <a:gd name="T0" fmla="*/ 41 w 38"/>
                  <a:gd name="T1" fmla="*/ 19 h 17"/>
                  <a:gd name="T2" fmla="*/ 40 w 38"/>
                  <a:gd name="T3" fmla="*/ 17 h 17"/>
                  <a:gd name="T4" fmla="*/ 35 w 38"/>
                  <a:gd name="T5" fmla="*/ 11 h 17"/>
                  <a:gd name="T6" fmla="*/ 4 w 38"/>
                  <a:gd name="T7" fmla="*/ 0 h 17"/>
                  <a:gd name="T8" fmla="*/ 0 w 38"/>
                  <a:gd name="T9" fmla="*/ 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17"/>
                  <a:gd name="T17" fmla="*/ 38 w 3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17">
                    <a:moveTo>
                      <a:pt x="38" y="17"/>
                    </a:moveTo>
                    <a:lnTo>
                      <a:pt x="37" y="15"/>
                    </a:lnTo>
                    <a:lnTo>
                      <a:pt x="32" y="10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32" name="Line 4116"/>
              <p:cNvCxnSpPr>
                <a:cxnSpLocks noChangeShapeType="1"/>
              </p:cNvCxnSpPr>
              <p:nvPr/>
            </p:nvCxnSpPr>
            <p:spPr bwMode="auto">
              <a:xfrm flipH="1" flipV="1">
                <a:off x="3691" y="6421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33" name="Freeform 4117"/>
              <p:cNvSpPr>
                <a:spLocks/>
              </p:cNvSpPr>
              <p:nvPr/>
            </p:nvSpPr>
            <p:spPr bwMode="auto">
              <a:xfrm>
                <a:off x="3633" y="6396"/>
                <a:ext cx="44" cy="16"/>
              </a:xfrm>
              <a:custGeom>
                <a:avLst/>
                <a:gdLst>
                  <a:gd name="T0" fmla="*/ 44 w 40"/>
                  <a:gd name="T1" fmla="*/ 14 h 15"/>
                  <a:gd name="T2" fmla="*/ 37 w 40"/>
                  <a:gd name="T3" fmla="*/ 10 h 15"/>
                  <a:gd name="T4" fmla="*/ 27 w 40"/>
                  <a:gd name="T5" fmla="*/ 16 h 15"/>
                  <a:gd name="T6" fmla="*/ 14 w 40"/>
                  <a:gd name="T7" fmla="*/ 6 h 15"/>
                  <a:gd name="T8" fmla="*/ 0 w 40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5"/>
                  <a:gd name="T17" fmla="*/ 40 w 40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5">
                    <a:moveTo>
                      <a:pt x="40" y="13"/>
                    </a:moveTo>
                    <a:lnTo>
                      <a:pt x="34" y="9"/>
                    </a:lnTo>
                    <a:lnTo>
                      <a:pt x="25" y="15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34" name="Line 4118"/>
              <p:cNvCxnSpPr>
                <a:cxnSpLocks noChangeShapeType="1"/>
              </p:cNvCxnSpPr>
              <p:nvPr/>
            </p:nvCxnSpPr>
            <p:spPr bwMode="auto">
              <a:xfrm flipH="1" flipV="1">
                <a:off x="3617" y="6381"/>
                <a:ext cx="7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35" name="Freeform 4119"/>
              <p:cNvSpPr>
                <a:spLocks/>
              </p:cNvSpPr>
              <p:nvPr/>
            </p:nvSpPr>
            <p:spPr bwMode="auto">
              <a:xfrm>
                <a:off x="3563" y="6354"/>
                <a:ext cx="37" cy="26"/>
              </a:xfrm>
              <a:custGeom>
                <a:avLst/>
                <a:gdLst>
                  <a:gd name="T0" fmla="*/ 37 w 34"/>
                  <a:gd name="T1" fmla="*/ 26 h 23"/>
                  <a:gd name="T2" fmla="*/ 24 w 34"/>
                  <a:gd name="T3" fmla="*/ 20 h 23"/>
                  <a:gd name="T4" fmla="*/ 0 w 34"/>
                  <a:gd name="T5" fmla="*/ 12 h 23"/>
                  <a:gd name="T6" fmla="*/ 2 w 34"/>
                  <a:gd name="T7" fmla="*/ 1 h 23"/>
                  <a:gd name="T8" fmla="*/ 1 w 3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3"/>
                  <a:gd name="T17" fmla="*/ 34 w 3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3">
                    <a:moveTo>
                      <a:pt x="34" y="23"/>
                    </a:moveTo>
                    <a:lnTo>
                      <a:pt x="22" y="18"/>
                    </a:lnTo>
                    <a:lnTo>
                      <a:pt x="0" y="11"/>
                    </a:lnTo>
                    <a:lnTo>
                      <a:pt x="2" y="1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36" name="Line 4120"/>
              <p:cNvCxnSpPr>
                <a:cxnSpLocks noChangeShapeType="1"/>
              </p:cNvCxnSpPr>
              <p:nvPr/>
            </p:nvCxnSpPr>
            <p:spPr bwMode="auto">
              <a:xfrm flipH="1" flipV="1">
                <a:off x="3539" y="6345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37" name="Freeform 4121"/>
              <p:cNvSpPr>
                <a:spLocks/>
              </p:cNvSpPr>
              <p:nvPr/>
            </p:nvSpPr>
            <p:spPr bwMode="auto">
              <a:xfrm>
                <a:off x="3484" y="6326"/>
                <a:ext cx="40" cy="24"/>
              </a:xfrm>
              <a:custGeom>
                <a:avLst/>
                <a:gdLst>
                  <a:gd name="T0" fmla="*/ 40 w 37"/>
                  <a:gd name="T1" fmla="*/ 19 h 22"/>
                  <a:gd name="T2" fmla="*/ 31 w 37"/>
                  <a:gd name="T3" fmla="*/ 24 h 22"/>
                  <a:gd name="T4" fmla="*/ 19 w 37"/>
                  <a:gd name="T5" fmla="*/ 21 h 22"/>
                  <a:gd name="T6" fmla="*/ 12 w 37"/>
                  <a:gd name="T7" fmla="*/ 11 h 22"/>
                  <a:gd name="T8" fmla="*/ 9 w 37"/>
                  <a:gd name="T9" fmla="*/ 3 h 22"/>
                  <a:gd name="T10" fmla="*/ 0 w 37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22"/>
                  <a:gd name="T20" fmla="*/ 37 w 37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22">
                    <a:moveTo>
                      <a:pt x="37" y="17"/>
                    </a:moveTo>
                    <a:lnTo>
                      <a:pt x="29" y="22"/>
                    </a:lnTo>
                    <a:lnTo>
                      <a:pt x="18" y="19"/>
                    </a:lnTo>
                    <a:lnTo>
                      <a:pt x="11" y="10"/>
                    </a:lnTo>
                    <a:lnTo>
                      <a:pt x="8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38" name="Line 4122"/>
              <p:cNvCxnSpPr>
                <a:cxnSpLocks noChangeShapeType="1"/>
              </p:cNvCxnSpPr>
              <p:nvPr/>
            </p:nvCxnSpPr>
            <p:spPr bwMode="auto">
              <a:xfrm flipH="1" flipV="1">
                <a:off x="3460" y="6316"/>
                <a:ext cx="7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39" name="Freeform 4123"/>
              <p:cNvSpPr>
                <a:spLocks/>
              </p:cNvSpPr>
              <p:nvPr/>
            </p:nvSpPr>
            <p:spPr bwMode="auto">
              <a:xfrm>
                <a:off x="3415" y="6283"/>
                <a:ext cx="30" cy="33"/>
              </a:xfrm>
              <a:custGeom>
                <a:avLst/>
                <a:gdLst>
                  <a:gd name="T0" fmla="*/ 30 w 28"/>
                  <a:gd name="T1" fmla="*/ 33 h 30"/>
                  <a:gd name="T2" fmla="*/ 14 w 28"/>
                  <a:gd name="T3" fmla="*/ 30 h 30"/>
                  <a:gd name="T4" fmla="*/ 16 w 28"/>
                  <a:gd name="T5" fmla="*/ 19 h 30"/>
                  <a:gd name="T6" fmla="*/ 0 w 28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30"/>
                  <a:gd name="T14" fmla="*/ 28 w 28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30">
                    <a:moveTo>
                      <a:pt x="28" y="30"/>
                    </a:moveTo>
                    <a:lnTo>
                      <a:pt x="13" y="27"/>
                    </a:lnTo>
                    <a:lnTo>
                      <a:pt x="15" y="17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40" name="Line 4124"/>
              <p:cNvCxnSpPr>
                <a:cxnSpLocks noChangeShapeType="1"/>
              </p:cNvCxnSpPr>
              <p:nvPr/>
            </p:nvCxnSpPr>
            <p:spPr bwMode="auto">
              <a:xfrm flipH="1">
                <a:off x="3393" y="6276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41" name="Line 4125"/>
              <p:cNvCxnSpPr>
                <a:cxnSpLocks noChangeShapeType="1"/>
              </p:cNvCxnSpPr>
              <p:nvPr/>
            </p:nvCxnSpPr>
            <p:spPr bwMode="auto">
              <a:xfrm flipH="1" flipV="1">
                <a:off x="3332" y="6267"/>
                <a:ext cx="49" cy="1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42" name="Line 4126"/>
              <p:cNvCxnSpPr>
                <a:cxnSpLocks noChangeShapeType="1"/>
              </p:cNvCxnSpPr>
              <p:nvPr/>
            </p:nvCxnSpPr>
            <p:spPr bwMode="auto">
              <a:xfrm flipH="1" flipV="1">
                <a:off x="3308" y="6258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43" name="Freeform 4127"/>
              <p:cNvSpPr>
                <a:spLocks/>
              </p:cNvSpPr>
              <p:nvPr/>
            </p:nvSpPr>
            <p:spPr bwMode="auto">
              <a:xfrm>
                <a:off x="3259" y="6246"/>
                <a:ext cx="33" cy="12"/>
              </a:xfrm>
              <a:custGeom>
                <a:avLst/>
                <a:gdLst>
                  <a:gd name="T0" fmla="*/ 33 w 30"/>
                  <a:gd name="T1" fmla="*/ 5 h 11"/>
                  <a:gd name="T2" fmla="*/ 20 w 30"/>
                  <a:gd name="T3" fmla="*/ 1 h 11"/>
                  <a:gd name="T4" fmla="*/ 17 w 30"/>
                  <a:gd name="T5" fmla="*/ 12 h 11"/>
                  <a:gd name="T6" fmla="*/ 0 w 30"/>
                  <a:gd name="T7" fmla="*/ 10 h 11"/>
                  <a:gd name="T8" fmla="*/ 3 w 30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1"/>
                  <a:gd name="T17" fmla="*/ 30 w 3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1">
                    <a:moveTo>
                      <a:pt x="30" y="5"/>
                    </a:moveTo>
                    <a:lnTo>
                      <a:pt x="18" y="1"/>
                    </a:lnTo>
                    <a:lnTo>
                      <a:pt x="15" y="11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44" name="Line 4128"/>
              <p:cNvCxnSpPr>
                <a:cxnSpLocks noChangeShapeType="1"/>
              </p:cNvCxnSpPr>
              <p:nvPr/>
            </p:nvCxnSpPr>
            <p:spPr bwMode="auto">
              <a:xfrm flipH="1" flipV="1">
                <a:off x="3244" y="6233"/>
                <a:ext cx="7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45" name="Freeform 4129"/>
              <p:cNvSpPr>
                <a:spLocks/>
              </p:cNvSpPr>
              <p:nvPr/>
            </p:nvSpPr>
            <p:spPr bwMode="auto">
              <a:xfrm>
                <a:off x="3178" y="6212"/>
                <a:ext cx="49" cy="15"/>
              </a:xfrm>
              <a:custGeom>
                <a:avLst/>
                <a:gdLst>
                  <a:gd name="T0" fmla="*/ 49 w 45"/>
                  <a:gd name="T1" fmla="*/ 15 h 14"/>
                  <a:gd name="T2" fmla="*/ 9 w 45"/>
                  <a:gd name="T3" fmla="*/ 0 h 14"/>
                  <a:gd name="T4" fmla="*/ 0 w 45"/>
                  <a:gd name="T5" fmla="*/ 2 h 14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4"/>
                  <a:gd name="T11" fmla="*/ 45 w 45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4">
                    <a:moveTo>
                      <a:pt x="45" y="14"/>
                    </a:moveTo>
                    <a:lnTo>
                      <a:pt x="8" y="0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46" name="Line 4130"/>
              <p:cNvCxnSpPr>
                <a:cxnSpLocks noChangeShapeType="1"/>
              </p:cNvCxnSpPr>
              <p:nvPr/>
            </p:nvCxnSpPr>
            <p:spPr bwMode="auto">
              <a:xfrm flipH="1">
                <a:off x="3152" y="6218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47" name="Freeform 4131"/>
              <p:cNvSpPr>
                <a:spLocks/>
              </p:cNvSpPr>
              <p:nvPr/>
            </p:nvSpPr>
            <p:spPr bwMode="auto">
              <a:xfrm>
                <a:off x="3103" y="6180"/>
                <a:ext cx="35" cy="32"/>
              </a:xfrm>
              <a:custGeom>
                <a:avLst/>
                <a:gdLst>
                  <a:gd name="T0" fmla="*/ 35 w 32"/>
                  <a:gd name="T1" fmla="*/ 32 h 29"/>
                  <a:gd name="T2" fmla="*/ 33 w 32"/>
                  <a:gd name="T3" fmla="*/ 31 h 29"/>
                  <a:gd name="T4" fmla="*/ 21 w 32"/>
                  <a:gd name="T5" fmla="*/ 21 h 29"/>
                  <a:gd name="T6" fmla="*/ 21 w 32"/>
                  <a:gd name="T7" fmla="*/ 15 h 29"/>
                  <a:gd name="T8" fmla="*/ 20 w 32"/>
                  <a:gd name="T9" fmla="*/ 8 h 29"/>
                  <a:gd name="T10" fmla="*/ 0 w 32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9"/>
                  <a:gd name="T20" fmla="*/ 32 w 32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9">
                    <a:moveTo>
                      <a:pt x="32" y="29"/>
                    </a:moveTo>
                    <a:lnTo>
                      <a:pt x="30" y="28"/>
                    </a:lnTo>
                    <a:lnTo>
                      <a:pt x="19" y="19"/>
                    </a:lnTo>
                    <a:lnTo>
                      <a:pt x="19" y="14"/>
                    </a:lnTo>
                    <a:lnTo>
                      <a:pt x="18" y="7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48" name="Line 4132"/>
              <p:cNvCxnSpPr>
                <a:cxnSpLocks noChangeShapeType="1"/>
              </p:cNvCxnSpPr>
              <p:nvPr/>
            </p:nvCxnSpPr>
            <p:spPr bwMode="auto">
              <a:xfrm flipH="1" flipV="1">
                <a:off x="3078" y="6172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49" name="Freeform 4133"/>
              <p:cNvSpPr>
                <a:spLocks/>
              </p:cNvSpPr>
              <p:nvPr/>
            </p:nvSpPr>
            <p:spPr bwMode="auto">
              <a:xfrm>
                <a:off x="3049" y="6154"/>
                <a:ext cx="32" cy="11"/>
              </a:xfrm>
              <a:custGeom>
                <a:avLst/>
                <a:gdLst>
                  <a:gd name="T0" fmla="*/ 12 w 29"/>
                  <a:gd name="T1" fmla="*/ 11 h 10"/>
                  <a:gd name="T2" fmla="*/ 0 w 29"/>
                  <a:gd name="T3" fmla="*/ 7 h 10"/>
                  <a:gd name="T4" fmla="*/ 1 w 29"/>
                  <a:gd name="T5" fmla="*/ 3 h 10"/>
                  <a:gd name="T6" fmla="*/ 2 w 29"/>
                  <a:gd name="T7" fmla="*/ 1 h 10"/>
                  <a:gd name="T8" fmla="*/ 9 w 29"/>
                  <a:gd name="T9" fmla="*/ 0 h 10"/>
                  <a:gd name="T10" fmla="*/ 13 w 29"/>
                  <a:gd name="T11" fmla="*/ 3 h 10"/>
                  <a:gd name="T12" fmla="*/ 19 w 29"/>
                  <a:gd name="T13" fmla="*/ 2 h 10"/>
                  <a:gd name="T14" fmla="*/ 23 w 29"/>
                  <a:gd name="T15" fmla="*/ 7 h 10"/>
                  <a:gd name="T16" fmla="*/ 32 w 29"/>
                  <a:gd name="T17" fmla="*/ 2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10"/>
                  <a:gd name="T29" fmla="*/ 29 w 29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10">
                    <a:moveTo>
                      <a:pt x="11" y="10"/>
                    </a:moveTo>
                    <a:lnTo>
                      <a:pt x="0" y="6"/>
                    </a:lnTo>
                    <a:lnTo>
                      <a:pt x="1" y="3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1" y="6"/>
                    </a:lnTo>
                    <a:lnTo>
                      <a:pt x="29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0" name="Freeform 4134"/>
              <p:cNvSpPr>
                <a:spLocks/>
              </p:cNvSpPr>
              <p:nvPr/>
            </p:nvSpPr>
            <p:spPr bwMode="auto">
              <a:xfrm>
                <a:off x="3096" y="6142"/>
                <a:ext cx="6" cy="7"/>
              </a:xfrm>
              <a:custGeom>
                <a:avLst/>
                <a:gdLst>
                  <a:gd name="T0" fmla="*/ 0 w 5"/>
                  <a:gd name="T1" fmla="*/ 7 h 6"/>
                  <a:gd name="T2" fmla="*/ 5 w 5"/>
                  <a:gd name="T3" fmla="*/ 4 h 6"/>
                  <a:gd name="T4" fmla="*/ 6 w 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0" y="6"/>
                    </a:moveTo>
                    <a:lnTo>
                      <a:pt x="4" y="3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1" name="Freeform 4135"/>
              <p:cNvSpPr>
                <a:spLocks/>
              </p:cNvSpPr>
              <p:nvPr/>
            </p:nvSpPr>
            <p:spPr bwMode="auto">
              <a:xfrm>
                <a:off x="3045" y="6119"/>
                <a:ext cx="48" cy="13"/>
              </a:xfrm>
              <a:custGeom>
                <a:avLst/>
                <a:gdLst>
                  <a:gd name="T0" fmla="*/ 48 w 44"/>
                  <a:gd name="T1" fmla="*/ 13 h 12"/>
                  <a:gd name="T2" fmla="*/ 45 w 44"/>
                  <a:gd name="T3" fmla="*/ 11 h 12"/>
                  <a:gd name="T4" fmla="*/ 37 w 44"/>
                  <a:gd name="T5" fmla="*/ 13 h 12"/>
                  <a:gd name="T6" fmla="*/ 34 w 44"/>
                  <a:gd name="T7" fmla="*/ 13 h 12"/>
                  <a:gd name="T8" fmla="*/ 12 w 44"/>
                  <a:gd name="T9" fmla="*/ 1 h 12"/>
                  <a:gd name="T10" fmla="*/ 0 w 4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12"/>
                  <a:gd name="T20" fmla="*/ 44 w 4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12">
                    <a:moveTo>
                      <a:pt x="44" y="12"/>
                    </a:moveTo>
                    <a:lnTo>
                      <a:pt x="41" y="10"/>
                    </a:lnTo>
                    <a:lnTo>
                      <a:pt x="34" y="12"/>
                    </a:lnTo>
                    <a:lnTo>
                      <a:pt x="31" y="12"/>
                    </a:lnTo>
                    <a:lnTo>
                      <a:pt x="1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2" name="Freeform 4136"/>
              <p:cNvSpPr>
                <a:spLocks/>
              </p:cNvSpPr>
              <p:nvPr/>
            </p:nvSpPr>
            <p:spPr bwMode="auto">
              <a:xfrm>
                <a:off x="3353" y="9846"/>
                <a:ext cx="2" cy="52"/>
              </a:xfrm>
              <a:custGeom>
                <a:avLst/>
                <a:gdLst>
                  <a:gd name="T0" fmla="*/ 2 w 2"/>
                  <a:gd name="T1" fmla="*/ 0 h 48"/>
                  <a:gd name="T2" fmla="*/ 0 w 2"/>
                  <a:gd name="T3" fmla="*/ 46 h 48"/>
                  <a:gd name="T4" fmla="*/ 0 w 2"/>
                  <a:gd name="T5" fmla="*/ 52 h 4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8"/>
                  <a:gd name="T11" fmla="*/ 2 w 2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8">
                    <a:moveTo>
                      <a:pt x="2" y="0"/>
                    </a:moveTo>
                    <a:lnTo>
                      <a:pt x="0" y="42"/>
                    </a:lnTo>
                    <a:lnTo>
                      <a:pt x="0" y="4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53" name="Line 4137"/>
              <p:cNvCxnSpPr>
                <a:cxnSpLocks noChangeShapeType="1"/>
              </p:cNvCxnSpPr>
              <p:nvPr/>
            </p:nvCxnSpPr>
            <p:spPr bwMode="auto">
              <a:xfrm flipH="1">
                <a:off x="3342" y="9907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54" name="Freeform 4138"/>
              <p:cNvSpPr>
                <a:spLocks/>
              </p:cNvSpPr>
              <p:nvPr/>
            </p:nvSpPr>
            <p:spPr bwMode="auto">
              <a:xfrm>
                <a:off x="3338" y="9933"/>
                <a:ext cx="23" cy="32"/>
              </a:xfrm>
              <a:custGeom>
                <a:avLst/>
                <a:gdLst>
                  <a:gd name="T0" fmla="*/ 2 w 21"/>
                  <a:gd name="T1" fmla="*/ 0 h 29"/>
                  <a:gd name="T2" fmla="*/ 1 w 21"/>
                  <a:gd name="T3" fmla="*/ 13 h 29"/>
                  <a:gd name="T4" fmla="*/ 0 w 21"/>
                  <a:gd name="T5" fmla="*/ 30 h 29"/>
                  <a:gd name="T6" fmla="*/ 23 w 21"/>
                  <a:gd name="T7" fmla="*/ 32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9"/>
                  <a:gd name="T14" fmla="*/ 21 w 21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9">
                    <a:moveTo>
                      <a:pt x="2" y="0"/>
                    </a:moveTo>
                    <a:lnTo>
                      <a:pt x="1" y="12"/>
                    </a:lnTo>
                    <a:lnTo>
                      <a:pt x="0" y="27"/>
                    </a:lnTo>
                    <a:lnTo>
                      <a:pt x="21" y="2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55" name="Line 4139"/>
              <p:cNvCxnSpPr>
                <a:cxnSpLocks noChangeShapeType="1"/>
              </p:cNvCxnSpPr>
              <p:nvPr/>
            </p:nvCxnSpPr>
            <p:spPr bwMode="auto">
              <a:xfrm>
                <a:off x="3378" y="9967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56" name="Freeform 4140"/>
              <p:cNvSpPr>
                <a:spLocks/>
              </p:cNvSpPr>
              <p:nvPr/>
            </p:nvSpPr>
            <p:spPr bwMode="auto">
              <a:xfrm>
                <a:off x="3404" y="9969"/>
                <a:ext cx="2" cy="51"/>
              </a:xfrm>
              <a:custGeom>
                <a:avLst/>
                <a:gdLst>
                  <a:gd name="T0" fmla="*/ 0 w 2"/>
                  <a:gd name="T1" fmla="*/ 0 h 46"/>
                  <a:gd name="T2" fmla="*/ 2 w 2"/>
                  <a:gd name="T3" fmla="*/ 0 h 46"/>
                  <a:gd name="T4" fmla="*/ 1 w 2"/>
                  <a:gd name="T5" fmla="*/ 29 h 46"/>
                  <a:gd name="T6" fmla="*/ 0 w 2"/>
                  <a:gd name="T7" fmla="*/ 51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6"/>
                  <a:gd name="T14" fmla="*/ 2 w 2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6">
                    <a:moveTo>
                      <a:pt x="0" y="0"/>
                    </a:moveTo>
                    <a:lnTo>
                      <a:pt x="2" y="0"/>
                    </a:lnTo>
                    <a:lnTo>
                      <a:pt x="1" y="26"/>
                    </a:lnTo>
                    <a:lnTo>
                      <a:pt x="0" y="4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57" name="Line 4141"/>
              <p:cNvCxnSpPr>
                <a:cxnSpLocks noChangeShapeType="1"/>
              </p:cNvCxnSpPr>
              <p:nvPr/>
            </p:nvCxnSpPr>
            <p:spPr bwMode="auto">
              <a:xfrm flipH="1">
                <a:off x="3397" y="10037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58" name="Freeform 4142"/>
              <p:cNvSpPr>
                <a:spLocks/>
              </p:cNvSpPr>
              <p:nvPr/>
            </p:nvSpPr>
            <p:spPr bwMode="auto">
              <a:xfrm>
                <a:off x="3386" y="10043"/>
                <a:ext cx="33" cy="27"/>
              </a:xfrm>
              <a:custGeom>
                <a:avLst/>
                <a:gdLst>
                  <a:gd name="T0" fmla="*/ 1 w 30"/>
                  <a:gd name="T1" fmla="*/ 16 h 25"/>
                  <a:gd name="T2" fmla="*/ 0 w 30"/>
                  <a:gd name="T3" fmla="*/ 17 h 25"/>
                  <a:gd name="T4" fmla="*/ 10 w 30"/>
                  <a:gd name="T5" fmla="*/ 27 h 25"/>
                  <a:gd name="T6" fmla="*/ 14 w 30"/>
                  <a:gd name="T7" fmla="*/ 23 h 25"/>
                  <a:gd name="T8" fmla="*/ 17 w 30"/>
                  <a:gd name="T9" fmla="*/ 17 h 25"/>
                  <a:gd name="T10" fmla="*/ 30 w 30"/>
                  <a:gd name="T11" fmla="*/ 0 h 25"/>
                  <a:gd name="T12" fmla="*/ 33 w 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5"/>
                  <a:gd name="T23" fmla="*/ 30 w 30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5">
                    <a:moveTo>
                      <a:pt x="1" y="15"/>
                    </a:moveTo>
                    <a:lnTo>
                      <a:pt x="0" y="16"/>
                    </a:lnTo>
                    <a:lnTo>
                      <a:pt x="9" y="25"/>
                    </a:lnTo>
                    <a:lnTo>
                      <a:pt x="13" y="21"/>
                    </a:lnTo>
                    <a:lnTo>
                      <a:pt x="15" y="16"/>
                    </a:lnTo>
                    <a:lnTo>
                      <a:pt x="27" y="0"/>
                    </a:lnTo>
                    <a:lnTo>
                      <a:pt x="3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59" name="Freeform 4143"/>
              <p:cNvSpPr>
                <a:spLocks/>
              </p:cNvSpPr>
              <p:nvPr/>
            </p:nvSpPr>
            <p:spPr bwMode="auto">
              <a:xfrm>
                <a:off x="3436" y="10039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5 w 8"/>
                  <a:gd name="T3" fmla="*/ 1 h 1"/>
                  <a:gd name="T4" fmla="*/ 8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1"/>
                    </a:moveTo>
                    <a:lnTo>
                      <a:pt x="5" y="1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60" name="Freeform 4144"/>
              <p:cNvSpPr>
                <a:spLocks/>
              </p:cNvSpPr>
              <p:nvPr/>
            </p:nvSpPr>
            <p:spPr bwMode="auto">
              <a:xfrm>
                <a:off x="3461" y="10005"/>
                <a:ext cx="20" cy="33"/>
              </a:xfrm>
              <a:custGeom>
                <a:avLst/>
                <a:gdLst>
                  <a:gd name="T0" fmla="*/ 0 w 19"/>
                  <a:gd name="T1" fmla="*/ 31 h 30"/>
                  <a:gd name="T2" fmla="*/ 0 w 19"/>
                  <a:gd name="T3" fmla="*/ 31 h 30"/>
                  <a:gd name="T4" fmla="*/ 6 w 19"/>
                  <a:gd name="T5" fmla="*/ 33 h 30"/>
                  <a:gd name="T6" fmla="*/ 12 w 19"/>
                  <a:gd name="T7" fmla="*/ 29 h 30"/>
                  <a:gd name="T8" fmla="*/ 15 w 19"/>
                  <a:gd name="T9" fmla="*/ 31 h 30"/>
                  <a:gd name="T10" fmla="*/ 20 w 19"/>
                  <a:gd name="T11" fmla="*/ 12 h 30"/>
                  <a:gd name="T12" fmla="*/ 12 w 19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0"/>
                  <a:gd name="T23" fmla="*/ 19 w 19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0">
                    <a:moveTo>
                      <a:pt x="0" y="28"/>
                    </a:moveTo>
                    <a:lnTo>
                      <a:pt x="0" y="28"/>
                    </a:lnTo>
                    <a:lnTo>
                      <a:pt x="6" y="30"/>
                    </a:lnTo>
                    <a:lnTo>
                      <a:pt x="11" y="26"/>
                    </a:lnTo>
                    <a:lnTo>
                      <a:pt x="14" y="28"/>
                    </a:lnTo>
                    <a:lnTo>
                      <a:pt x="19" y="11"/>
                    </a:lnTo>
                    <a:lnTo>
                      <a:pt x="1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61" name="Line 4145"/>
              <p:cNvCxnSpPr>
                <a:cxnSpLocks noChangeShapeType="1"/>
              </p:cNvCxnSpPr>
              <p:nvPr/>
            </p:nvCxnSpPr>
            <p:spPr bwMode="auto">
              <a:xfrm flipV="1">
                <a:off x="3465" y="9982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62" name="Freeform 4146"/>
              <p:cNvSpPr>
                <a:spLocks/>
              </p:cNvSpPr>
              <p:nvPr/>
            </p:nvSpPr>
            <p:spPr bwMode="auto">
              <a:xfrm>
                <a:off x="3472" y="9919"/>
                <a:ext cx="21" cy="46"/>
              </a:xfrm>
              <a:custGeom>
                <a:avLst/>
                <a:gdLst>
                  <a:gd name="T0" fmla="*/ 0 w 20"/>
                  <a:gd name="T1" fmla="*/ 46 h 42"/>
                  <a:gd name="T2" fmla="*/ 3 w 20"/>
                  <a:gd name="T3" fmla="*/ 32 h 42"/>
                  <a:gd name="T4" fmla="*/ 14 w 20"/>
                  <a:gd name="T5" fmla="*/ 5 h 42"/>
                  <a:gd name="T6" fmla="*/ 21 w 20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42"/>
                  <a:gd name="T14" fmla="*/ 20 w 20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42">
                    <a:moveTo>
                      <a:pt x="0" y="42"/>
                    </a:moveTo>
                    <a:lnTo>
                      <a:pt x="3" y="29"/>
                    </a:lnTo>
                    <a:lnTo>
                      <a:pt x="13" y="5"/>
                    </a:lnTo>
                    <a:lnTo>
                      <a:pt x="2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63" name="Line 4147"/>
              <p:cNvCxnSpPr>
                <a:cxnSpLocks noChangeShapeType="1"/>
              </p:cNvCxnSpPr>
              <p:nvPr/>
            </p:nvCxnSpPr>
            <p:spPr bwMode="auto">
              <a:xfrm>
                <a:off x="3506" y="9917"/>
                <a:ext cx="6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64" name="Freeform 4148"/>
              <p:cNvSpPr>
                <a:spLocks/>
              </p:cNvSpPr>
              <p:nvPr/>
            </p:nvSpPr>
            <p:spPr bwMode="auto">
              <a:xfrm>
                <a:off x="3521" y="9932"/>
                <a:ext cx="20" cy="30"/>
              </a:xfrm>
              <a:custGeom>
                <a:avLst/>
                <a:gdLst>
                  <a:gd name="T0" fmla="*/ 5 w 19"/>
                  <a:gd name="T1" fmla="*/ 0 h 27"/>
                  <a:gd name="T2" fmla="*/ 16 w 19"/>
                  <a:gd name="T3" fmla="*/ 1 h 27"/>
                  <a:gd name="T4" fmla="*/ 20 w 19"/>
                  <a:gd name="T5" fmla="*/ 12 h 27"/>
                  <a:gd name="T6" fmla="*/ 13 w 19"/>
                  <a:gd name="T7" fmla="*/ 18 h 27"/>
                  <a:gd name="T8" fmla="*/ 11 w 19"/>
                  <a:gd name="T9" fmla="*/ 22 h 27"/>
                  <a:gd name="T10" fmla="*/ 0 w 19"/>
                  <a:gd name="T11" fmla="*/ 28 h 27"/>
                  <a:gd name="T12" fmla="*/ 2 w 19"/>
                  <a:gd name="T13" fmla="*/ 3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7"/>
                  <a:gd name="T23" fmla="*/ 19 w 19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7">
                    <a:moveTo>
                      <a:pt x="5" y="0"/>
                    </a:moveTo>
                    <a:lnTo>
                      <a:pt x="15" y="1"/>
                    </a:lnTo>
                    <a:lnTo>
                      <a:pt x="19" y="11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0" y="25"/>
                    </a:lnTo>
                    <a:lnTo>
                      <a:pt x="2" y="2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65" name="Line 4149"/>
              <p:cNvCxnSpPr>
                <a:cxnSpLocks noChangeShapeType="1"/>
              </p:cNvCxnSpPr>
              <p:nvPr/>
            </p:nvCxnSpPr>
            <p:spPr bwMode="auto">
              <a:xfrm>
                <a:off x="3533" y="9975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66" name="Freeform 4150"/>
              <p:cNvSpPr>
                <a:spLocks/>
              </p:cNvSpPr>
              <p:nvPr/>
            </p:nvSpPr>
            <p:spPr bwMode="auto">
              <a:xfrm>
                <a:off x="3552" y="9991"/>
                <a:ext cx="31" cy="24"/>
              </a:xfrm>
              <a:custGeom>
                <a:avLst/>
                <a:gdLst>
                  <a:gd name="T0" fmla="*/ 0 w 28"/>
                  <a:gd name="T1" fmla="*/ 0 h 22"/>
                  <a:gd name="T2" fmla="*/ 7 w 28"/>
                  <a:gd name="T3" fmla="*/ 24 h 22"/>
                  <a:gd name="T4" fmla="*/ 31 w 28"/>
                  <a:gd name="T5" fmla="*/ 11 h 22"/>
                  <a:gd name="T6" fmla="*/ 31 w 28"/>
                  <a:gd name="T7" fmla="*/ 1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2"/>
                  <a:gd name="T14" fmla="*/ 28 w 28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2">
                    <a:moveTo>
                      <a:pt x="0" y="0"/>
                    </a:moveTo>
                    <a:lnTo>
                      <a:pt x="6" y="22"/>
                    </a:lnTo>
                    <a:lnTo>
                      <a:pt x="28" y="1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67" name="Line 4151"/>
              <p:cNvCxnSpPr>
                <a:cxnSpLocks noChangeShapeType="1"/>
              </p:cNvCxnSpPr>
              <p:nvPr/>
            </p:nvCxnSpPr>
            <p:spPr bwMode="auto">
              <a:xfrm flipH="1" flipV="1">
                <a:off x="3575" y="9977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68" name="Freeform 4152"/>
              <p:cNvSpPr>
                <a:spLocks/>
              </p:cNvSpPr>
              <p:nvPr/>
            </p:nvSpPr>
            <p:spPr bwMode="auto">
              <a:xfrm>
                <a:off x="3566" y="9921"/>
                <a:ext cx="31" cy="38"/>
              </a:xfrm>
              <a:custGeom>
                <a:avLst/>
                <a:gdLst>
                  <a:gd name="T0" fmla="*/ 3 w 28"/>
                  <a:gd name="T1" fmla="*/ 38 h 35"/>
                  <a:gd name="T2" fmla="*/ 0 w 28"/>
                  <a:gd name="T3" fmla="*/ 28 h 35"/>
                  <a:gd name="T4" fmla="*/ 31 w 28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35"/>
                  <a:gd name="T11" fmla="*/ 28 w 28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35">
                    <a:moveTo>
                      <a:pt x="3" y="35"/>
                    </a:moveTo>
                    <a:lnTo>
                      <a:pt x="0" y="26"/>
                    </a:lnTo>
                    <a:lnTo>
                      <a:pt x="2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69" name="Line 4153"/>
              <p:cNvCxnSpPr>
                <a:cxnSpLocks noChangeShapeType="1"/>
              </p:cNvCxnSpPr>
              <p:nvPr/>
            </p:nvCxnSpPr>
            <p:spPr bwMode="auto">
              <a:xfrm flipV="1">
                <a:off x="3610" y="9904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70" name="Freeform 4154"/>
              <p:cNvSpPr>
                <a:spLocks/>
              </p:cNvSpPr>
              <p:nvPr/>
            </p:nvSpPr>
            <p:spPr bwMode="auto">
              <a:xfrm>
                <a:off x="3634" y="9907"/>
                <a:ext cx="47" cy="13"/>
              </a:xfrm>
              <a:custGeom>
                <a:avLst/>
                <a:gdLst>
                  <a:gd name="T0" fmla="*/ 0 w 43"/>
                  <a:gd name="T1" fmla="*/ 0 h 12"/>
                  <a:gd name="T2" fmla="*/ 42 w 43"/>
                  <a:gd name="T3" fmla="*/ 7 h 12"/>
                  <a:gd name="T4" fmla="*/ 47 w 43"/>
                  <a:gd name="T5" fmla="*/ 10 h 12"/>
                  <a:gd name="T6" fmla="*/ 47 w 43"/>
                  <a:gd name="T7" fmla="*/ 13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2"/>
                  <a:gd name="T14" fmla="*/ 43 w 4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2">
                    <a:moveTo>
                      <a:pt x="0" y="0"/>
                    </a:moveTo>
                    <a:lnTo>
                      <a:pt x="38" y="6"/>
                    </a:lnTo>
                    <a:lnTo>
                      <a:pt x="43" y="9"/>
                    </a:lnTo>
                    <a:lnTo>
                      <a:pt x="43" y="1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1" name="Freeform 4155"/>
              <p:cNvSpPr>
                <a:spLocks/>
              </p:cNvSpPr>
              <p:nvPr/>
            </p:nvSpPr>
            <p:spPr bwMode="auto">
              <a:xfrm>
                <a:off x="3693" y="9930"/>
                <a:ext cx="8" cy="5"/>
              </a:xfrm>
              <a:custGeom>
                <a:avLst/>
                <a:gdLst>
                  <a:gd name="T0" fmla="*/ 0 w 7"/>
                  <a:gd name="T1" fmla="*/ 0 h 5"/>
                  <a:gd name="T2" fmla="*/ 8 w 7"/>
                  <a:gd name="T3" fmla="*/ 4 h 5"/>
                  <a:gd name="T4" fmla="*/ 8 w 7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0"/>
                    </a:moveTo>
                    <a:lnTo>
                      <a:pt x="7" y="4"/>
                    </a:lnTo>
                    <a:lnTo>
                      <a:pt x="7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2" name="Freeform 4156"/>
              <p:cNvSpPr>
                <a:spLocks/>
              </p:cNvSpPr>
              <p:nvPr/>
            </p:nvSpPr>
            <p:spPr bwMode="auto">
              <a:xfrm>
                <a:off x="3709" y="9949"/>
                <a:ext cx="15" cy="38"/>
              </a:xfrm>
              <a:custGeom>
                <a:avLst/>
                <a:gdLst>
                  <a:gd name="T0" fmla="*/ 0 w 13"/>
                  <a:gd name="T1" fmla="*/ 0 h 35"/>
                  <a:gd name="T2" fmla="*/ 15 w 13"/>
                  <a:gd name="T3" fmla="*/ 11 h 35"/>
                  <a:gd name="T4" fmla="*/ 10 w 13"/>
                  <a:gd name="T5" fmla="*/ 15 h 35"/>
                  <a:gd name="T6" fmla="*/ 3 w 13"/>
                  <a:gd name="T7" fmla="*/ 17 h 35"/>
                  <a:gd name="T8" fmla="*/ 0 w 13"/>
                  <a:gd name="T9" fmla="*/ 3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5"/>
                  <a:gd name="T17" fmla="*/ 13 w 13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5">
                    <a:moveTo>
                      <a:pt x="0" y="0"/>
                    </a:moveTo>
                    <a:lnTo>
                      <a:pt x="13" y="10"/>
                    </a:lnTo>
                    <a:lnTo>
                      <a:pt x="9" y="14"/>
                    </a:lnTo>
                    <a:lnTo>
                      <a:pt x="3" y="16"/>
                    </a:lnTo>
                    <a:lnTo>
                      <a:pt x="0" y="3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73" name="Line 4157"/>
              <p:cNvCxnSpPr>
                <a:cxnSpLocks noChangeShapeType="1"/>
              </p:cNvCxnSpPr>
              <p:nvPr/>
            </p:nvCxnSpPr>
            <p:spPr bwMode="auto">
              <a:xfrm flipH="1">
                <a:off x="3684" y="9989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74" name="Freeform 4158"/>
              <p:cNvSpPr>
                <a:spLocks/>
              </p:cNvSpPr>
              <p:nvPr/>
            </p:nvSpPr>
            <p:spPr bwMode="auto">
              <a:xfrm>
                <a:off x="3645" y="9993"/>
                <a:ext cx="23" cy="39"/>
              </a:xfrm>
              <a:custGeom>
                <a:avLst/>
                <a:gdLst>
                  <a:gd name="T0" fmla="*/ 23 w 21"/>
                  <a:gd name="T1" fmla="*/ 0 h 35"/>
                  <a:gd name="T2" fmla="*/ 4 w 21"/>
                  <a:gd name="T3" fmla="*/ 8 h 35"/>
                  <a:gd name="T4" fmla="*/ 0 w 21"/>
                  <a:gd name="T5" fmla="*/ 30 h 35"/>
                  <a:gd name="T6" fmla="*/ 5 w 21"/>
                  <a:gd name="T7" fmla="*/ 39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5"/>
                  <a:gd name="T14" fmla="*/ 21 w 21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5">
                    <a:moveTo>
                      <a:pt x="21" y="0"/>
                    </a:moveTo>
                    <a:lnTo>
                      <a:pt x="4" y="7"/>
                    </a:lnTo>
                    <a:lnTo>
                      <a:pt x="0" y="27"/>
                    </a:lnTo>
                    <a:lnTo>
                      <a:pt x="5" y="3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5" name="Freeform 4159"/>
              <p:cNvSpPr>
                <a:spLocks/>
              </p:cNvSpPr>
              <p:nvPr/>
            </p:nvSpPr>
            <p:spPr bwMode="auto">
              <a:xfrm>
                <a:off x="3660" y="10046"/>
                <a:ext cx="5" cy="8"/>
              </a:xfrm>
              <a:custGeom>
                <a:avLst/>
                <a:gdLst>
                  <a:gd name="T0" fmla="*/ 0 w 4"/>
                  <a:gd name="T1" fmla="*/ 0 h 7"/>
                  <a:gd name="T2" fmla="*/ 1 w 4"/>
                  <a:gd name="T3" fmla="*/ 2 h 7"/>
                  <a:gd name="T4" fmla="*/ 5 w 4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0"/>
                    </a:moveTo>
                    <a:lnTo>
                      <a:pt x="1" y="2"/>
                    </a:lnTo>
                    <a:lnTo>
                      <a:pt x="4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6" name="Freeform 4160"/>
              <p:cNvSpPr>
                <a:spLocks/>
              </p:cNvSpPr>
              <p:nvPr/>
            </p:nvSpPr>
            <p:spPr bwMode="auto">
              <a:xfrm>
                <a:off x="3674" y="10068"/>
                <a:ext cx="10" cy="42"/>
              </a:xfrm>
              <a:custGeom>
                <a:avLst/>
                <a:gdLst>
                  <a:gd name="T0" fmla="*/ 0 w 9"/>
                  <a:gd name="T1" fmla="*/ 0 h 39"/>
                  <a:gd name="T2" fmla="*/ 3 w 9"/>
                  <a:gd name="T3" fmla="*/ 5 h 39"/>
                  <a:gd name="T4" fmla="*/ 6 w 9"/>
                  <a:gd name="T5" fmla="*/ 9 h 39"/>
                  <a:gd name="T6" fmla="*/ 7 w 9"/>
                  <a:gd name="T7" fmla="*/ 10 h 39"/>
                  <a:gd name="T8" fmla="*/ 9 w 9"/>
                  <a:gd name="T9" fmla="*/ 11 h 39"/>
                  <a:gd name="T10" fmla="*/ 10 w 9"/>
                  <a:gd name="T11" fmla="*/ 12 h 39"/>
                  <a:gd name="T12" fmla="*/ 10 w 9"/>
                  <a:gd name="T13" fmla="*/ 15 h 39"/>
                  <a:gd name="T14" fmla="*/ 10 w 9"/>
                  <a:gd name="T15" fmla="*/ 18 h 39"/>
                  <a:gd name="T16" fmla="*/ 9 w 9"/>
                  <a:gd name="T17" fmla="*/ 19 h 39"/>
                  <a:gd name="T18" fmla="*/ 9 w 9"/>
                  <a:gd name="T19" fmla="*/ 23 h 39"/>
                  <a:gd name="T20" fmla="*/ 7 w 9"/>
                  <a:gd name="T21" fmla="*/ 25 h 39"/>
                  <a:gd name="T22" fmla="*/ 6 w 9"/>
                  <a:gd name="T23" fmla="*/ 26 h 39"/>
                  <a:gd name="T24" fmla="*/ 7 w 9"/>
                  <a:gd name="T25" fmla="*/ 28 h 39"/>
                  <a:gd name="T26" fmla="*/ 6 w 9"/>
                  <a:gd name="T27" fmla="*/ 32 h 39"/>
                  <a:gd name="T28" fmla="*/ 3 w 9"/>
                  <a:gd name="T29" fmla="*/ 33 h 39"/>
                  <a:gd name="T30" fmla="*/ 3 w 9"/>
                  <a:gd name="T31" fmla="*/ 36 h 39"/>
                  <a:gd name="T32" fmla="*/ 1 w 9"/>
                  <a:gd name="T33" fmla="*/ 37 h 39"/>
                  <a:gd name="T34" fmla="*/ 0 w 9"/>
                  <a:gd name="T35" fmla="*/ 38 h 39"/>
                  <a:gd name="T36" fmla="*/ 0 w 9"/>
                  <a:gd name="T37" fmla="*/ 40 h 39"/>
                  <a:gd name="T38" fmla="*/ 1 w 9"/>
                  <a:gd name="T39" fmla="*/ 41 h 39"/>
                  <a:gd name="T40" fmla="*/ 2 w 9"/>
                  <a:gd name="T41" fmla="*/ 4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39"/>
                  <a:gd name="T65" fmla="*/ 9 w 9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39">
                    <a:moveTo>
                      <a:pt x="0" y="0"/>
                    </a:moveTo>
                    <a:lnTo>
                      <a:pt x="3" y="5"/>
                    </a:lnTo>
                    <a:lnTo>
                      <a:pt x="5" y="8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9" y="17"/>
                    </a:lnTo>
                    <a:lnTo>
                      <a:pt x="8" y="18"/>
                    </a:lnTo>
                    <a:lnTo>
                      <a:pt x="8" y="21"/>
                    </a:lnTo>
                    <a:lnTo>
                      <a:pt x="6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5" y="30"/>
                    </a:lnTo>
                    <a:lnTo>
                      <a:pt x="3" y="31"/>
                    </a:lnTo>
                    <a:lnTo>
                      <a:pt x="3" y="33"/>
                    </a:lnTo>
                    <a:lnTo>
                      <a:pt x="1" y="34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" y="38"/>
                    </a:lnTo>
                    <a:lnTo>
                      <a:pt x="2" y="3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7" name="Freeform 4161"/>
              <p:cNvSpPr>
                <a:spLocks/>
              </p:cNvSpPr>
              <p:nvPr/>
            </p:nvSpPr>
            <p:spPr bwMode="auto">
              <a:xfrm>
                <a:off x="3679" y="10124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1 h 7"/>
                  <a:gd name="T4" fmla="*/ 2 w 3"/>
                  <a:gd name="T5" fmla="*/ 2 h 7"/>
                  <a:gd name="T6" fmla="*/ 2 w 3"/>
                  <a:gd name="T7" fmla="*/ 4 h 7"/>
                  <a:gd name="T8" fmla="*/ 3 w 3"/>
                  <a:gd name="T9" fmla="*/ 5 h 7"/>
                  <a:gd name="T10" fmla="*/ 3 w 3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3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8" name="Freeform 4162"/>
              <p:cNvSpPr>
                <a:spLocks/>
              </p:cNvSpPr>
              <p:nvPr/>
            </p:nvSpPr>
            <p:spPr bwMode="auto">
              <a:xfrm>
                <a:off x="3677" y="10147"/>
                <a:ext cx="8" cy="42"/>
              </a:xfrm>
              <a:custGeom>
                <a:avLst/>
                <a:gdLst>
                  <a:gd name="T0" fmla="*/ 5 w 8"/>
                  <a:gd name="T1" fmla="*/ 0 h 39"/>
                  <a:gd name="T2" fmla="*/ 6 w 8"/>
                  <a:gd name="T3" fmla="*/ 1 h 39"/>
                  <a:gd name="T4" fmla="*/ 7 w 8"/>
                  <a:gd name="T5" fmla="*/ 3 h 39"/>
                  <a:gd name="T6" fmla="*/ 6 w 8"/>
                  <a:gd name="T7" fmla="*/ 4 h 39"/>
                  <a:gd name="T8" fmla="*/ 7 w 8"/>
                  <a:gd name="T9" fmla="*/ 6 h 39"/>
                  <a:gd name="T10" fmla="*/ 8 w 8"/>
                  <a:gd name="T11" fmla="*/ 9 h 39"/>
                  <a:gd name="T12" fmla="*/ 7 w 8"/>
                  <a:gd name="T13" fmla="*/ 10 h 39"/>
                  <a:gd name="T14" fmla="*/ 8 w 8"/>
                  <a:gd name="T15" fmla="*/ 12 h 39"/>
                  <a:gd name="T16" fmla="*/ 7 w 8"/>
                  <a:gd name="T17" fmla="*/ 13 h 39"/>
                  <a:gd name="T18" fmla="*/ 6 w 8"/>
                  <a:gd name="T19" fmla="*/ 14 h 39"/>
                  <a:gd name="T20" fmla="*/ 5 w 8"/>
                  <a:gd name="T21" fmla="*/ 20 h 39"/>
                  <a:gd name="T22" fmla="*/ 6 w 8"/>
                  <a:gd name="T23" fmla="*/ 22 h 39"/>
                  <a:gd name="T24" fmla="*/ 7 w 8"/>
                  <a:gd name="T25" fmla="*/ 23 h 39"/>
                  <a:gd name="T26" fmla="*/ 6 w 8"/>
                  <a:gd name="T27" fmla="*/ 24 h 39"/>
                  <a:gd name="T28" fmla="*/ 4 w 8"/>
                  <a:gd name="T29" fmla="*/ 25 h 39"/>
                  <a:gd name="T30" fmla="*/ 4 w 8"/>
                  <a:gd name="T31" fmla="*/ 30 h 39"/>
                  <a:gd name="T32" fmla="*/ 2 w 8"/>
                  <a:gd name="T33" fmla="*/ 32 h 39"/>
                  <a:gd name="T34" fmla="*/ 2 w 8"/>
                  <a:gd name="T35" fmla="*/ 36 h 39"/>
                  <a:gd name="T36" fmla="*/ 0 w 8"/>
                  <a:gd name="T37" fmla="*/ 36 h 39"/>
                  <a:gd name="T38" fmla="*/ 1 w 8"/>
                  <a:gd name="T39" fmla="*/ 41 h 39"/>
                  <a:gd name="T40" fmla="*/ 2 w 8"/>
                  <a:gd name="T41" fmla="*/ 42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39"/>
                  <a:gd name="T65" fmla="*/ 8 w 8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39">
                    <a:moveTo>
                      <a:pt x="5" y="0"/>
                    </a:moveTo>
                    <a:lnTo>
                      <a:pt x="6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8" y="11"/>
                    </a:lnTo>
                    <a:lnTo>
                      <a:pt x="7" y="12"/>
                    </a:lnTo>
                    <a:lnTo>
                      <a:pt x="6" y="13"/>
                    </a:lnTo>
                    <a:lnTo>
                      <a:pt x="5" y="19"/>
                    </a:lnTo>
                    <a:lnTo>
                      <a:pt x="6" y="20"/>
                    </a:lnTo>
                    <a:lnTo>
                      <a:pt x="7" y="21"/>
                    </a:lnTo>
                    <a:lnTo>
                      <a:pt x="6" y="22"/>
                    </a:lnTo>
                    <a:lnTo>
                      <a:pt x="4" y="23"/>
                    </a:lnTo>
                    <a:lnTo>
                      <a:pt x="4" y="28"/>
                    </a:lnTo>
                    <a:lnTo>
                      <a:pt x="2" y="30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3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79" name="Freeform 4163"/>
              <p:cNvSpPr>
                <a:spLocks/>
              </p:cNvSpPr>
              <p:nvPr/>
            </p:nvSpPr>
            <p:spPr bwMode="auto">
              <a:xfrm>
                <a:off x="3672" y="10202"/>
                <a:ext cx="2" cy="8"/>
              </a:xfrm>
              <a:custGeom>
                <a:avLst/>
                <a:gdLst>
                  <a:gd name="T0" fmla="*/ 1 w 2"/>
                  <a:gd name="T1" fmla="*/ 0 h 7"/>
                  <a:gd name="T2" fmla="*/ 0 w 2"/>
                  <a:gd name="T3" fmla="*/ 1 h 7"/>
                  <a:gd name="T4" fmla="*/ 0 w 2"/>
                  <a:gd name="T5" fmla="*/ 5 h 7"/>
                  <a:gd name="T6" fmla="*/ 1 w 2"/>
                  <a:gd name="T7" fmla="*/ 6 h 7"/>
                  <a:gd name="T8" fmla="*/ 2 w 2"/>
                  <a:gd name="T9" fmla="*/ 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1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0" name="Freeform 4164"/>
              <p:cNvSpPr>
                <a:spLocks/>
              </p:cNvSpPr>
              <p:nvPr/>
            </p:nvSpPr>
            <p:spPr bwMode="auto">
              <a:xfrm>
                <a:off x="3662" y="10226"/>
                <a:ext cx="17" cy="38"/>
              </a:xfrm>
              <a:custGeom>
                <a:avLst/>
                <a:gdLst>
                  <a:gd name="T0" fmla="*/ 14 w 15"/>
                  <a:gd name="T1" fmla="*/ 0 h 34"/>
                  <a:gd name="T2" fmla="*/ 14 w 15"/>
                  <a:gd name="T3" fmla="*/ 0 h 34"/>
                  <a:gd name="T4" fmla="*/ 15 w 15"/>
                  <a:gd name="T5" fmla="*/ 1 h 34"/>
                  <a:gd name="T6" fmla="*/ 16 w 15"/>
                  <a:gd name="T7" fmla="*/ 3 h 34"/>
                  <a:gd name="T8" fmla="*/ 17 w 15"/>
                  <a:gd name="T9" fmla="*/ 8 h 34"/>
                  <a:gd name="T10" fmla="*/ 17 w 15"/>
                  <a:gd name="T11" fmla="*/ 12 h 34"/>
                  <a:gd name="T12" fmla="*/ 15 w 15"/>
                  <a:gd name="T13" fmla="*/ 17 h 34"/>
                  <a:gd name="T14" fmla="*/ 14 w 15"/>
                  <a:gd name="T15" fmla="*/ 19 h 34"/>
                  <a:gd name="T16" fmla="*/ 14 w 15"/>
                  <a:gd name="T17" fmla="*/ 23 h 34"/>
                  <a:gd name="T18" fmla="*/ 12 w 15"/>
                  <a:gd name="T19" fmla="*/ 25 h 34"/>
                  <a:gd name="T20" fmla="*/ 11 w 15"/>
                  <a:gd name="T21" fmla="*/ 26 h 34"/>
                  <a:gd name="T22" fmla="*/ 7 w 15"/>
                  <a:gd name="T23" fmla="*/ 23 h 34"/>
                  <a:gd name="T24" fmla="*/ 5 w 15"/>
                  <a:gd name="T25" fmla="*/ 26 h 34"/>
                  <a:gd name="T26" fmla="*/ 3 w 15"/>
                  <a:gd name="T27" fmla="*/ 29 h 34"/>
                  <a:gd name="T28" fmla="*/ 1 w 15"/>
                  <a:gd name="T29" fmla="*/ 31 h 34"/>
                  <a:gd name="T30" fmla="*/ 0 w 15"/>
                  <a:gd name="T31" fmla="*/ 35 h 34"/>
                  <a:gd name="T32" fmla="*/ 0 w 15"/>
                  <a:gd name="T33" fmla="*/ 38 h 34"/>
                  <a:gd name="T34" fmla="*/ 3 w 15"/>
                  <a:gd name="T35" fmla="*/ 38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"/>
                  <a:gd name="T55" fmla="*/ 0 h 34"/>
                  <a:gd name="T56" fmla="*/ 15 w 15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" h="34">
                    <a:moveTo>
                      <a:pt x="12" y="0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5" y="7"/>
                    </a:lnTo>
                    <a:lnTo>
                      <a:pt x="15" y="11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2" y="21"/>
                    </a:lnTo>
                    <a:lnTo>
                      <a:pt x="11" y="22"/>
                    </a:lnTo>
                    <a:lnTo>
                      <a:pt x="10" y="23"/>
                    </a:lnTo>
                    <a:lnTo>
                      <a:pt x="6" y="21"/>
                    </a:lnTo>
                    <a:lnTo>
                      <a:pt x="4" y="23"/>
                    </a:lnTo>
                    <a:lnTo>
                      <a:pt x="3" y="26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3" y="3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81" name="Line 4165"/>
              <p:cNvCxnSpPr>
                <a:cxnSpLocks noChangeShapeType="1"/>
              </p:cNvCxnSpPr>
              <p:nvPr/>
            </p:nvCxnSpPr>
            <p:spPr bwMode="auto">
              <a:xfrm>
                <a:off x="3676" y="10273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82" name="Freeform 4166"/>
              <p:cNvSpPr>
                <a:spLocks/>
              </p:cNvSpPr>
              <p:nvPr/>
            </p:nvSpPr>
            <p:spPr bwMode="auto">
              <a:xfrm>
                <a:off x="3698" y="10232"/>
                <a:ext cx="24" cy="38"/>
              </a:xfrm>
              <a:custGeom>
                <a:avLst/>
                <a:gdLst>
                  <a:gd name="T0" fmla="*/ 0 w 22"/>
                  <a:gd name="T1" fmla="*/ 38 h 35"/>
                  <a:gd name="T2" fmla="*/ 1 w 22"/>
                  <a:gd name="T3" fmla="*/ 37 h 35"/>
                  <a:gd name="T4" fmla="*/ 5 w 22"/>
                  <a:gd name="T5" fmla="*/ 36 h 35"/>
                  <a:gd name="T6" fmla="*/ 8 w 22"/>
                  <a:gd name="T7" fmla="*/ 35 h 35"/>
                  <a:gd name="T8" fmla="*/ 9 w 22"/>
                  <a:gd name="T9" fmla="*/ 33 h 35"/>
                  <a:gd name="T10" fmla="*/ 11 w 22"/>
                  <a:gd name="T11" fmla="*/ 33 h 35"/>
                  <a:gd name="T12" fmla="*/ 14 w 22"/>
                  <a:gd name="T13" fmla="*/ 31 h 35"/>
                  <a:gd name="T14" fmla="*/ 16 w 22"/>
                  <a:gd name="T15" fmla="*/ 28 h 35"/>
                  <a:gd name="T16" fmla="*/ 19 w 22"/>
                  <a:gd name="T17" fmla="*/ 27 h 35"/>
                  <a:gd name="T18" fmla="*/ 20 w 22"/>
                  <a:gd name="T19" fmla="*/ 26 h 35"/>
                  <a:gd name="T20" fmla="*/ 21 w 22"/>
                  <a:gd name="T21" fmla="*/ 24 h 35"/>
                  <a:gd name="T22" fmla="*/ 22 w 22"/>
                  <a:gd name="T23" fmla="*/ 23 h 35"/>
                  <a:gd name="T24" fmla="*/ 23 w 22"/>
                  <a:gd name="T25" fmla="*/ 20 h 35"/>
                  <a:gd name="T26" fmla="*/ 24 w 22"/>
                  <a:gd name="T27" fmla="*/ 18 h 35"/>
                  <a:gd name="T28" fmla="*/ 24 w 22"/>
                  <a:gd name="T29" fmla="*/ 13 h 35"/>
                  <a:gd name="T30" fmla="*/ 23 w 22"/>
                  <a:gd name="T31" fmla="*/ 11 h 35"/>
                  <a:gd name="T32" fmla="*/ 22 w 22"/>
                  <a:gd name="T33" fmla="*/ 8 h 35"/>
                  <a:gd name="T34" fmla="*/ 22 w 22"/>
                  <a:gd name="T35" fmla="*/ 2 h 35"/>
                  <a:gd name="T36" fmla="*/ 21 w 22"/>
                  <a:gd name="T37" fmla="*/ 0 h 35"/>
                  <a:gd name="T38" fmla="*/ 21 w 22"/>
                  <a:gd name="T39" fmla="*/ 0 h 3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35"/>
                  <a:gd name="T62" fmla="*/ 22 w 22"/>
                  <a:gd name="T63" fmla="*/ 35 h 3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35">
                    <a:moveTo>
                      <a:pt x="0" y="35"/>
                    </a:moveTo>
                    <a:lnTo>
                      <a:pt x="1" y="34"/>
                    </a:lnTo>
                    <a:lnTo>
                      <a:pt x="5" y="33"/>
                    </a:lnTo>
                    <a:lnTo>
                      <a:pt x="7" y="32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3" y="29"/>
                    </a:lnTo>
                    <a:lnTo>
                      <a:pt x="15" y="26"/>
                    </a:lnTo>
                    <a:lnTo>
                      <a:pt x="17" y="25"/>
                    </a:lnTo>
                    <a:lnTo>
                      <a:pt x="18" y="24"/>
                    </a:lnTo>
                    <a:lnTo>
                      <a:pt x="19" y="22"/>
                    </a:lnTo>
                    <a:lnTo>
                      <a:pt x="20" y="21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22" y="12"/>
                    </a:lnTo>
                    <a:lnTo>
                      <a:pt x="21" y="10"/>
                    </a:lnTo>
                    <a:lnTo>
                      <a:pt x="20" y="7"/>
                    </a:lnTo>
                    <a:lnTo>
                      <a:pt x="20" y="2"/>
                    </a:lnTo>
                    <a:lnTo>
                      <a:pt x="1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3" name="Freeform 4167"/>
              <p:cNvSpPr>
                <a:spLocks/>
              </p:cNvSpPr>
              <p:nvPr/>
            </p:nvSpPr>
            <p:spPr bwMode="auto">
              <a:xfrm>
                <a:off x="3732" y="10230"/>
                <a:ext cx="9" cy="2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9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0" y="0"/>
                    </a:moveTo>
                    <a:lnTo>
                      <a:pt x="7" y="2"/>
                    </a:lnTo>
                    <a:lnTo>
                      <a:pt x="8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4" name="Freeform 4168"/>
              <p:cNvSpPr>
                <a:spLocks/>
              </p:cNvSpPr>
              <p:nvPr/>
            </p:nvSpPr>
            <p:spPr bwMode="auto">
              <a:xfrm>
                <a:off x="3757" y="10218"/>
                <a:ext cx="48" cy="16"/>
              </a:xfrm>
              <a:custGeom>
                <a:avLst/>
                <a:gdLst>
                  <a:gd name="T0" fmla="*/ 0 w 44"/>
                  <a:gd name="T1" fmla="*/ 16 h 15"/>
                  <a:gd name="T2" fmla="*/ 2 w 44"/>
                  <a:gd name="T3" fmla="*/ 15 h 15"/>
                  <a:gd name="T4" fmla="*/ 10 w 44"/>
                  <a:gd name="T5" fmla="*/ 11 h 15"/>
                  <a:gd name="T6" fmla="*/ 13 w 44"/>
                  <a:gd name="T7" fmla="*/ 11 h 15"/>
                  <a:gd name="T8" fmla="*/ 17 w 44"/>
                  <a:gd name="T9" fmla="*/ 9 h 15"/>
                  <a:gd name="T10" fmla="*/ 29 w 44"/>
                  <a:gd name="T11" fmla="*/ 0 h 15"/>
                  <a:gd name="T12" fmla="*/ 40 w 44"/>
                  <a:gd name="T13" fmla="*/ 0 h 15"/>
                  <a:gd name="T14" fmla="*/ 48 w 44"/>
                  <a:gd name="T15" fmla="*/ 2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15"/>
                  <a:gd name="T26" fmla="*/ 44 w 44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15">
                    <a:moveTo>
                      <a:pt x="0" y="15"/>
                    </a:moveTo>
                    <a:lnTo>
                      <a:pt x="2" y="14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6" y="8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4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285" name="Line 4169"/>
              <p:cNvCxnSpPr>
                <a:cxnSpLocks noChangeShapeType="1"/>
              </p:cNvCxnSpPr>
              <p:nvPr/>
            </p:nvCxnSpPr>
            <p:spPr bwMode="auto">
              <a:xfrm>
                <a:off x="3822" y="10226"/>
                <a:ext cx="7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86" name="Freeform 4170"/>
              <p:cNvSpPr>
                <a:spLocks/>
              </p:cNvSpPr>
              <p:nvPr/>
            </p:nvSpPr>
            <p:spPr bwMode="auto">
              <a:xfrm>
                <a:off x="3846" y="10234"/>
                <a:ext cx="50" cy="7"/>
              </a:xfrm>
              <a:custGeom>
                <a:avLst/>
                <a:gdLst>
                  <a:gd name="T0" fmla="*/ 0 w 46"/>
                  <a:gd name="T1" fmla="*/ 1 h 6"/>
                  <a:gd name="T2" fmla="*/ 9 w 46"/>
                  <a:gd name="T3" fmla="*/ 5 h 6"/>
                  <a:gd name="T4" fmla="*/ 33 w 46"/>
                  <a:gd name="T5" fmla="*/ 0 h 6"/>
                  <a:gd name="T6" fmla="*/ 50 w 46"/>
                  <a:gd name="T7" fmla="*/ 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6"/>
                  <a:gd name="T14" fmla="*/ 46 w 4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6">
                    <a:moveTo>
                      <a:pt x="0" y="1"/>
                    </a:moveTo>
                    <a:lnTo>
                      <a:pt x="8" y="4"/>
                    </a:lnTo>
                    <a:lnTo>
                      <a:pt x="30" y="0"/>
                    </a:lnTo>
                    <a:lnTo>
                      <a:pt x="46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7" name="Freeform 4171"/>
              <p:cNvSpPr>
                <a:spLocks/>
              </p:cNvSpPr>
              <p:nvPr/>
            </p:nvSpPr>
            <p:spPr bwMode="auto">
              <a:xfrm>
                <a:off x="3900" y="10255"/>
                <a:ext cx="1" cy="9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7 h 8"/>
                  <a:gd name="T4" fmla="*/ 1 w 1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0"/>
                    </a:moveTo>
                    <a:lnTo>
                      <a:pt x="0" y="6"/>
                    </a:lnTo>
                    <a:lnTo>
                      <a:pt x="1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8" name="Freeform 4172"/>
              <p:cNvSpPr>
                <a:spLocks/>
              </p:cNvSpPr>
              <p:nvPr/>
            </p:nvSpPr>
            <p:spPr bwMode="auto">
              <a:xfrm>
                <a:off x="3910" y="10279"/>
                <a:ext cx="14" cy="46"/>
              </a:xfrm>
              <a:custGeom>
                <a:avLst/>
                <a:gdLst>
                  <a:gd name="T0" fmla="*/ 0 w 13"/>
                  <a:gd name="T1" fmla="*/ 0 h 42"/>
                  <a:gd name="T2" fmla="*/ 1 w 13"/>
                  <a:gd name="T3" fmla="*/ 2 h 42"/>
                  <a:gd name="T4" fmla="*/ 5 w 13"/>
                  <a:gd name="T5" fmla="*/ 14 h 42"/>
                  <a:gd name="T6" fmla="*/ 9 w 13"/>
                  <a:gd name="T7" fmla="*/ 20 h 42"/>
                  <a:gd name="T8" fmla="*/ 12 w 13"/>
                  <a:gd name="T9" fmla="*/ 21 h 42"/>
                  <a:gd name="T10" fmla="*/ 11 w 13"/>
                  <a:gd name="T11" fmla="*/ 30 h 42"/>
                  <a:gd name="T12" fmla="*/ 10 w 13"/>
                  <a:gd name="T13" fmla="*/ 35 h 42"/>
                  <a:gd name="T14" fmla="*/ 14 w 13"/>
                  <a:gd name="T15" fmla="*/ 42 h 42"/>
                  <a:gd name="T16" fmla="*/ 13 w 13"/>
                  <a:gd name="T17" fmla="*/ 46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42"/>
                  <a:gd name="T29" fmla="*/ 13 w 13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42">
                    <a:moveTo>
                      <a:pt x="0" y="0"/>
                    </a:moveTo>
                    <a:lnTo>
                      <a:pt x="1" y="2"/>
                    </a:lnTo>
                    <a:lnTo>
                      <a:pt x="5" y="13"/>
                    </a:lnTo>
                    <a:lnTo>
                      <a:pt x="8" y="18"/>
                    </a:lnTo>
                    <a:lnTo>
                      <a:pt x="11" y="19"/>
                    </a:lnTo>
                    <a:lnTo>
                      <a:pt x="10" y="27"/>
                    </a:lnTo>
                    <a:lnTo>
                      <a:pt x="9" y="32"/>
                    </a:lnTo>
                    <a:lnTo>
                      <a:pt x="13" y="38"/>
                    </a:lnTo>
                    <a:lnTo>
                      <a:pt x="12" y="4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89" name="Freeform 4173"/>
              <p:cNvSpPr>
                <a:spLocks/>
              </p:cNvSpPr>
              <p:nvPr/>
            </p:nvSpPr>
            <p:spPr bwMode="auto">
              <a:xfrm>
                <a:off x="3921" y="10342"/>
                <a:ext cx="2" cy="9"/>
              </a:xfrm>
              <a:custGeom>
                <a:avLst/>
                <a:gdLst>
                  <a:gd name="T0" fmla="*/ 0 w 2"/>
                  <a:gd name="T1" fmla="*/ 0 h 8"/>
                  <a:gd name="T2" fmla="*/ 1 w 2"/>
                  <a:gd name="T3" fmla="*/ 7 h 8"/>
                  <a:gd name="T4" fmla="*/ 2 w 2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0" y="0"/>
                    </a:moveTo>
                    <a:lnTo>
                      <a:pt x="1" y="6"/>
                    </a:lnTo>
                    <a:lnTo>
                      <a:pt x="2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0" name="Freeform 4174"/>
              <p:cNvSpPr>
                <a:spLocks/>
              </p:cNvSpPr>
              <p:nvPr/>
            </p:nvSpPr>
            <p:spPr bwMode="auto">
              <a:xfrm>
                <a:off x="3931" y="10365"/>
                <a:ext cx="41" cy="21"/>
              </a:xfrm>
              <a:custGeom>
                <a:avLst/>
                <a:gdLst>
                  <a:gd name="T0" fmla="*/ 0 w 38"/>
                  <a:gd name="T1" fmla="*/ 0 h 19"/>
                  <a:gd name="T2" fmla="*/ 8 w 38"/>
                  <a:gd name="T3" fmla="*/ 4 h 19"/>
                  <a:gd name="T4" fmla="*/ 11 w 38"/>
                  <a:gd name="T5" fmla="*/ 4 h 19"/>
                  <a:gd name="T6" fmla="*/ 15 w 38"/>
                  <a:gd name="T7" fmla="*/ 0 h 19"/>
                  <a:gd name="T8" fmla="*/ 19 w 38"/>
                  <a:gd name="T9" fmla="*/ 1 h 19"/>
                  <a:gd name="T10" fmla="*/ 23 w 38"/>
                  <a:gd name="T11" fmla="*/ 7 h 19"/>
                  <a:gd name="T12" fmla="*/ 29 w 38"/>
                  <a:gd name="T13" fmla="*/ 12 h 19"/>
                  <a:gd name="T14" fmla="*/ 40 w 38"/>
                  <a:gd name="T15" fmla="*/ 19 h 19"/>
                  <a:gd name="T16" fmla="*/ 41 w 38"/>
                  <a:gd name="T17" fmla="*/ 21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19"/>
                  <a:gd name="T29" fmla="*/ 38 w 3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19">
                    <a:moveTo>
                      <a:pt x="0" y="0"/>
                    </a:moveTo>
                    <a:lnTo>
                      <a:pt x="7" y="4"/>
                    </a:lnTo>
                    <a:lnTo>
                      <a:pt x="10" y="4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1" y="6"/>
                    </a:lnTo>
                    <a:lnTo>
                      <a:pt x="27" y="11"/>
                    </a:lnTo>
                    <a:lnTo>
                      <a:pt x="37" y="17"/>
                    </a:lnTo>
                    <a:lnTo>
                      <a:pt x="38" y="1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1" name="Freeform 4175"/>
              <p:cNvSpPr>
                <a:spLocks/>
              </p:cNvSpPr>
              <p:nvPr/>
            </p:nvSpPr>
            <p:spPr bwMode="auto">
              <a:xfrm>
                <a:off x="3981" y="10397"/>
                <a:ext cx="9" cy="3"/>
              </a:xfrm>
              <a:custGeom>
                <a:avLst/>
                <a:gdLst>
                  <a:gd name="T0" fmla="*/ 0 w 8"/>
                  <a:gd name="T1" fmla="*/ 0 h 3"/>
                  <a:gd name="T2" fmla="*/ 3 w 8"/>
                  <a:gd name="T3" fmla="*/ 2 h 3"/>
                  <a:gd name="T4" fmla="*/ 9 w 8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"/>
                  <a:gd name="T11" fmla="*/ 8 w 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">
                    <a:moveTo>
                      <a:pt x="0" y="0"/>
                    </a:moveTo>
                    <a:lnTo>
                      <a:pt x="3" y="2"/>
                    </a:lnTo>
                    <a:lnTo>
                      <a:pt x="8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2" name="Freeform 4176"/>
              <p:cNvSpPr>
                <a:spLocks/>
              </p:cNvSpPr>
              <p:nvPr/>
            </p:nvSpPr>
            <p:spPr bwMode="auto">
              <a:xfrm>
                <a:off x="3970" y="10393"/>
                <a:ext cx="39" cy="13"/>
              </a:xfrm>
              <a:custGeom>
                <a:avLst/>
                <a:gdLst>
                  <a:gd name="T0" fmla="*/ 34 w 36"/>
                  <a:gd name="T1" fmla="*/ 1 h 12"/>
                  <a:gd name="T2" fmla="*/ 35 w 36"/>
                  <a:gd name="T3" fmla="*/ 0 h 12"/>
                  <a:gd name="T4" fmla="*/ 38 w 36"/>
                  <a:gd name="T5" fmla="*/ 0 h 12"/>
                  <a:gd name="T6" fmla="*/ 39 w 36"/>
                  <a:gd name="T7" fmla="*/ 5 h 12"/>
                  <a:gd name="T8" fmla="*/ 35 w 36"/>
                  <a:gd name="T9" fmla="*/ 10 h 12"/>
                  <a:gd name="T10" fmla="*/ 32 w 36"/>
                  <a:gd name="T11" fmla="*/ 12 h 12"/>
                  <a:gd name="T12" fmla="*/ 28 w 36"/>
                  <a:gd name="T13" fmla="*/ 13 h 12"/>
                  <a:gd name="T14" fmla="*/ 21 w 36"/>
                  <a:gd name="T15" fmla="*/ 13 h 12"/>
                  <a:gd name="T16" fmla="*/ 6 w 36"/>
                  <a:gd name="T17" fmla="*/ 9 h 12"/>
                  <a:gd name="T18" fmla="*/ 1 w 36"/>
                  <a:gd name="T19" fmla="*/ 8 h 12"/>
                  <a:gd name="T20" fmla="*/ 0 w 36"/>
                  <a:gd name="T21" fmla="*/ 8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12"/>
                  <a:gd name="T35" fmla="*/ 36 w 36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12">
                    <a:moveTo>
                      <a:pt x="31" y="1"/>
                    </a:moveTo>
                    <a:lnTo>
                      <a:pt x="32" y="0"/>
                    </a:lnTo>
                    <a:lnTo>
                      <a:pt x="35" y="0"/>
                    </a:lnTo>
                    <a:lnTo>
                      <a:pt x="36" y="5"/>
                    </a:lnTo>
                    <a:lnTo>
                      <a:pt x="32" y="9"/>
                    </a:lnTo>
                    <a:lnTo>
                      <a:pt x="30" y="11"/>
                    </a:lnTo>
                    <a:lnTo>
                      <a:pt x="26" y="12"/>
                    </a:lnTo>
                    <a:lnTo>
                      <a:pt x="19" y="12"/>
                    </a:lnTo>
                    <a:lnTo>
                      <a:pt x="6" y="8"/>
                    </a:lnTo>
                    <a:lnTo>
                      <a:pt x="1" y="7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3" name="Freeform 4177"/>
              <p:cNvSpPr>
                <a:spLocks/>
              </p:cNvSpPr>
              <p:nvPr/>
            </p:nvSpPr>
            <p:spPr bwMode="auto">
              <a:xfrm>
                <a:off x="3950" y="10410"/>
                <a:ext cx="7" cy="7"/>
              </a:xfrm>
              <a:custGeom>
                <a:avLst/>
                <a:gdLst>
                  <a:gd name="T0" fmla="*/ 7 w 6"/>
                  <a:gd name="T1" fmla="*/ 0 h 6"/>
                  <a:gd name="T2" fmla="*/ 2 w 6"/>
                  <a:gd name="T3" fmla="*/ 5 h 6"/>
                  <a:gd name="T4" fmla="*/ 0 w 6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6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4" name="Freeform 4178"/>
              <p:cNvSpPr>
                <a:spLocks/>
              </p:cNvSpPr>
              <p:nvPr/>
            </p:nvSpPr>
            <p:spPr bwMode="auto">
              <a:xfrm>
                <a:off x="3901" y="10415"/>
                <a:ext cx="33" cy="29"/>
              </a:xfrm>
              <a:custGeom>
                <a:avLst/>
                <a:gdLst>
                  <a:gd name="T0" fmla="*/ 33 w 30"/>
                  <a:gd name="T1" fmla="*/ 0 h 27"/>
                  <a:gd name="T2" fmla="*/ 24 w 30"/>
                  <a:gd name="T3" fmla="*/ 3 h 27"/>
                  <a:gd name="T4" fmla="*/ 23 w 30"/>
                  <a:gd name="T5" fmla="*/ 4 h 27"/>
                  <a:gd name="T6" fmla="*/ 22 w 30"/>
                  <a:gd name="T7" fmla="*/ 11 h 27"/>
                  <a:gd name="T8" fmla="*/ 24 w 30"/>
                  <a:gd name="T9" fmla="*/ 15 h 27"/>
                  <a:gd name="T10" fmla="*/ 24 w 30"/>
                  <a:gd name="T11" fmla="*/ 17 h 27"/>
                  <a:gd name="T12" fmla="*/ 20 w 30"/>
                  <a:gd name="T13" fmla="*/ 19 h 27"/>
                  <a:gd name="T14" fmla="*/ 10 w 30"/>
                  <a:gd name="T15" fmla="*/ 23 h 27"/>
                  <a:gd name="T16" fmla="*/ 7 w 30"/>
                  <a:gd name="T17" fmla="*/ 26 h 27"/>
                  <a:gd name="T18" fmla="*/ 0 w 30"/>
                  <a:gd name="T19" fmla="*/ 29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7"/>
                  <a:gd name="T32" fmla="*/ 30 w 30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7">
                    <a:moveTo>
                      <a:pt x="30" y="0"/>
                    </a:moveTo>
                    <a:lnTo>
                      <a:pt x="22" y="3"/>
                    </a:lnTo>
                    <a:lnTo>
                      <a:pt x="21" y="4"/>
                    </a:lnTo>
                    <a:lnTo>
                      <a:pt x="20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18" y="18"/>
                    </a:lnTo>
                    <a:lnTo>
                      <a:pt x="9" y="21"/>
                    </a:lnTo>
                    <a:lnTo>
                      <a:pt x="6" y="24"/>
                    </a:lnTo>
                    <a:lnTo>
                      <a:pt x="0" y="2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5" name="Freeform 4179"/>
              <p:cNvSpPr>
                <a:spLocks/>
              </p:cNvSpPr>
              <p:nvPr/>
            </p:nvSpPr>
            <p:spPr bwMode="auto">
              <a:xfrm>
                <a:off x="3877" y="10452"/>
                <a:ext cx="9" cy="3"/>
              </a:xfrm>
              <a:custGeom>
                <a:avLst/>
                <a:gdLst>
                  <a:gd name="T0" fmla="*/ 9 w 8"/>
                  <a:gd name="T1" fmla="*/ 0 h 3"/>
                  <a:gd name="T2" fmla="*/ 3 w 8"/>
                  <a:gd name="T3" fmla="*/ 3 h 3"/>
                  <a:gd name="T4" fmla="*/ 0 w 8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"/>
                  <a:gd name="T11" fmla="*/ 8 w 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">
                    <a:moveTo>
                      <a:pt x="8" y="0"/>
                    </a:move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6" name="Freeform 4180"/>
              <p:cNvSpPr>
                <a:spLocks/>
              </p:cNvSpPr>
              <p:nvPr/>
            </p:nvSpPr>
            <p:spPr bwMode="auto">
              <a:xfrm>
                <a:off x="3814" y="10462"/>
                <a:ext cx="48" cy="12"/>
              </a:xfrm>
              <a:custGeom>
                <a:avLst/>
                <a:gdLst>
                  <a:gd name="T0" fmla="*/ 48 w 44"/>
                  <a:gd name="T1" fmla="*/ 0 h 11"/>
                  <a:gd name="T2" fmla="*/ 40 w 44"/>
                  <a:gd name="T3" fmla="*/ 4 h 11"/>
                  <a:gd name="T4" fmla="*/ 23 w 44"/>
                  <a:gd name="T5" fmla="*/ 3 h 11"/>
                  <a:gd name="T6" fmla="*/ 13 w 44"/>
                  <a:gd name="T7" fmla="*/ 11 h 11"/>
                  <a:gd name="T8" fmla="*/ 10 w 44"/>
                  <a:gd name="T9" fmla="*/ 11 h 11"/>
                  <a:gd name="T10" fmla="*/ 7 w 44"/>
                  <a:gd name="T11" fmla="*/ 10 h 11"/>
                  <a:gd name="T12" fmla="*/ 2 w 44"/>
                  <a:gd name="T13" fmla="*/ 10 h 11"/>
                  <a:gd name="T14" fmla="*/ 1 w 44"/>
                  <a:gd name="T15" fmla="*/ 11 h 11"/>
                  <a:gd name="T16" fmla="*/ 0 w 44"/>
                  <a:gd name="T17" fmla="*/ 12 h 11"/>
                  <a:gd name="T18" fmla="*/ 0 w 44"/>
                  <a:gd name="T19" fmla="*/ 12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11"/>
                  <a:gd name="T32" fmla="*/ 44 w 4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11">
                    <a:moveTo>
                      <a:pt x="44" y="0"/>
                    </a:moveTo>
                    <a:lnTo>
                      <a:pt x="37" y="4"/>
                    </a:lnTo>
                    <a:lnTo>
                      <a:pt x="21" y="3"/>
                    </a:lnTo>
                    <a:lnTo>
                      <a:pt x="12" y="10"/>
                    </a:lnTo>
                    <a:lnTo>
                      <a:pt x="9" y="10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0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7" name="Freeform 4181"/>
              <p:cNvSpPr>
                <a:spLocks/>
              </p:cNvSpPr>
              <p:nvPr/>
            </p:nvSpPr>
            <p:spPr bwMode="auto">
              <a:xfrm>
                <a:off x="3796" y="10479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6 w 7"/>
                  <a:gd name="T3" fmla="*/ 3 h 3"/>
                  <a:gd name="T4" fmla="*/ 2 w 7"/>
                  <a:gd name="T5" fmla="*/ 0 h 3"/>
                  <a:gd name="T6" fmla="*/ 0 w 7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"/>
                  <a:gd name="T14" fmla="*/ 7 w 7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">
                    <a:moveTo>
                      <a:pt x="7" y="3"/>
                    </a:moveTo>
                    <a:lnTo>
                      <a:pt x="6" y="3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8" name="Freeform 4182"/>
              <p:cNvSpPr>
                <a:spLocks/>
              </p:cNvSpPr>
              <p:nvPr/>
            </p:nvSpPr>
            <p:spPr bwMode="auto">
              <a:xfrm>
                <a:off x="3762" y="10484"/>
                <a:ext cx="20" cy="33"/>
              </a:xfrm>
              <a:custGeom>
                <a:avLst/>
                <a:gdLst>
                  <a:gd name="T0" fmla="*/ 20 w 19"/>
                  <a:gd name="T1" fmla="*/ 1 h 31"/>
                  <a:gd name="T2" fmla="*/ 19 w 19"/>
                  <a:gd name="T3" fmla="*/ 2 h 31"/>
                  <a:gd name="T4" fmla="*/ 17 w 19"/>
                  <a:gd name="T5" fmla="*/ 1 h 31"/>
                  <a:gd name="T6" fmla="*/ 16 w 19"/>
                  <a:gd name="T7" fmla="*/ 0 h 31"/>
                  <a:gd name="T8" fmla="*/ 14 w 19"/>
                  <a:gd name="T9" fmla="*/ 3 h 31"/>
                  <a:gd name="T10" fmla="*/ 12 w 19"/>
                  <a:gd name="T11" fmla="*/ 5 h 31"/>
                  <a:gd name="T12" fmla="*/ 11 w 19"/>
                  <a:gd name="T13" fmla="*/ 6 h 31"/>
                  <a:gd name="T14" fmla="*/ 11 w 19"/>
                  <a:gd name="T15" fmla="*/ 9 h 31"/>
                  <a:gd name="T16" fmla="*/ 11 w 19"/>
                  <a:gd name="T17" fmla="*/ 11 h 31"/>
                  <a:gd name="T18" fmla="*/ 8 w 19"/>
                  <a:gd name="T19" fmla="*/ 11 h 31"/>
                  <a:gd name="T20" fmla="*/ 7 w 19"/>
                  <a:gd name="T21" fmla="*/ 12 h 31"/>
                  <a:gd name="T22" fmla="*/ 7 w 19"/>
                  <a:gd name="T23" fmla="*/ 14 h 31"/>
                  <a:gd name="T24" fmla="*/ 6 w 19"/>
                  <a:gd name="T25" fmla="*/ 16 h 31"/>
                  <a:gd name="T26" fmla="*/ 4 w 19"/>
                  <a:gd name="T27" fmla="*/ 17 h 31"/>
                  <a:gd name="T28" fmla="*/ 3 w 19"/>
                  <a:gd name="T29" fmla="*/ 19 h 31"/>
                  <a:gd name="T30" fmla="*/ 5 w 19"/>
                  <a:gd name="T31" fmla="*/ 20 h 31"/>
                  <a:gd name="T32" fmla="*/ 6 w 19"/>
                  <a:gd name="T33" fmla="*/ 21 h 31"/>
                  <a:gd name="T34" fmla="*/ 3 w 19"/>
                  <a:gd name="T35" fmla="*/ 23 h 31"/>
                  <a:gd name="T36" fmla="*/ 3 w 19"/>
                  <a:gd name="T37" fmla="*/ 27 h 31"/>
                  <a:gd name="T38" fmla="*/ 4 w 19"/>
                  <a:gd name="T39" fmla="*/ 29 h 31"/>
                  <a:gd name="T40" fmla="*/ 2 w 19"/>
                  <a:gd name="T41" fmla="*/ 33 h 31"/>
                  <a:gd name="T42" fmla="*/ 0 w 19"/>
                  <a:gd name="T43" fmla="*/ 33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"/>
                  <a:gd name="T67" fmla="*/ 0 h 31"/>
                  <a:gd name="T68" fmla="*/ 19 w 19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" h="31">
                    <a:moveTo>
                      <a:pt x="19" y="1"/>
                    </a:moveTo>
                    <a:lnTo>
                      <a:pt x="18" y="2"/>
                    </a:lnTo>
                    <a:lnTo>
                      <a:pt x="16" y="1"/>
                    </a:lnTo>
                    <a:lnTo>
                      <a:pt x="15" y="0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6" y="15"/>
                    </a:lnTo>
                    <a:lnTo>
                      <a:pt x="4" y="16"/>
                    </a:lnTo>
                    <a:lnTo>
                      <a:pt x="3" y="18"/>
                    </a:lnTo>
                    <a:lnTo>
                      <a:pt x="5" y="19"/>
                    </a:lnTo>
                    <a:lnTo>
                      <a:pt x="6" y="20"/>
                    </a:lnTo>
                    <a:lnTo>
                      <a:pt x="3" y="22"/>
                    </a:lnTo>
                    <a:lnTo>
                      <a:pt x="3" y="25"/>
                    </a:lnTo>
                    <a:lnTo>
                      <a:pt x="4" y="27"/>
                    </a:lnTo>
                    <a:lnTo>
                      <a:pt x="2" y="31"/>
                    </a:lnTo>
                    <a:lnTo>
                      <a:pt x="0" y="3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99" name="Freeform 4183"/>
              <p:cNvSpPr>
                <a:spLocks/>
              </p:cNvSpPr>
              <p:nvPr/>
            </p:nvSpPr>
            <p:spPr bwMode="auto">
              <a:xfrm>
                <a:off x="3745" y="10526"/>
                <a:ext cx="6" cy="6"/>
              </a:xfrm>
              <a:custGeom>
                <a:avLst/>
                <a:gdLst>
                  <a:gd name="T0" fmla="*/ 6 w 5"/>
                  <a:gd name="T1" fmla="*/ 0 h 5"/>
                  <a:gd name="T2" fmla="*/ 6 w 5"/>
                  <a:gd name="T3" fmla="*/ 0 h 5"/>
                  <a:gd name="T4" fmla="*/ 4 w 5"/>
                  <a:gd name="T5" fmla="*/ 1 h 5"/>
                  <a:gd name="T6" fmla="*/ 4 w 5"/>
                  <a:gd name="T7" fmla="*/ 4 h 5"/>
                  <a:gd name="T8" fmla="*/ 2 w 5"/>
                  <a:gd name="T9" fmla="*/ 5 h 5"/>
                  <a:gd name="T10" fmla="*/ 0 w 5"/>
                  <a:gd name="T11" fmla="*/ 6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0" name="Freeform 4184"/>
              <p:cNvSpPr>
                <a:spLocks/>
              </p:cNvSpPr>
              <p:nvPr/>
            </p:nvSpPr>
            <p:spPr bwMode="auto">
              <a:xfrm>
                <a:off x="3685" y="10528"/>
                <a:ext cx="44" cy="9"/>
              </a:xfrm>
              <a:custGeom>
                <a:avLst/>
                <a:gdLst>
                  <a:gd name="T0" fmla="*/ 44 w 40"/>
                  <a:gd name="T1" fmla="*/ 2 h 8"/>
                  <a:gd name="T2" fmla="*/ 42 w 40"/>
                  <a:gd name="T3" fmla="*/ 1 h 8"/>
                  <a:gd name="T4" fmla="*/ 40 w 40"/>
                  <a:gd name="T5" fmla="*/ 0 h 8"/>
                  <a:gd name="T6" fmla="*/ 36 w 40"/>
                  <a:gd name="T7" fmla="*/ 2 h 8"/>
                  <a:gd name="T8" fmla="*/ 33 w 40"/>
                  <a:gd name="T9" fmla="*/ 2 h 8"/>
                  <a:gd name="T10" fmla="*/ 31 w 40"/>
                  <a:gd name="T11" fmla="*/ 1 h 8"/>
                  <a:gd name="T12" fmla="*/ 26 w 40"/>
                  <a:gd name="T13" fmla="*/ 3 h 8"/>
                  <a:gd name="T14" fmla="*/ 25 w 40"/>
                  <a:gd name="T15" fmla="*/ 2 h 8"/>
                  <a:gd name="T16" fmla="*/ 24 w 40"/>
                  <a:gd name="T17" fmla="*/ 1 h 8"/>
                  <a:gd name="T18" fmla="*/ 23 w 40"/>
                  <a:gd name="T19" fmla="*/ 0 h 8"/>
                  <a:gd name="T20" fmla="*/ 21 w 40"/>
                  <a:gd name="T21" fmla="*/ 2 h 8"/>
                  <a:gd name="T22" fmla="*/ 19 w 40"/>
                  <a:gd name="T23" fmla="*/ 1 h 8"/>
                  <a:gd name="T24" fmla="*/ 18 w 40"/>
                  <a:gd name="T25" fmla="*/ 0 h 8"/>
                  <a:gd name="T26" fmla="*/ 15 w 40"/>
                  <a:gd name="T27" fmla="*/ 2 h 8"/>
                  <a:gd name="T28" fmla="*/ 12 w 40"/>
                  <a:gd name="T29" fmla="*/ 3 h 8"/>
                  <a:gd name="T30" fmla="*/ 8 w 40"/>
                  <a:gd name="T31" fmla="*/ 2 h 8"/>
                  <a:gd name="T32" fmla="*/ 6 w 40"/>
                  <a:gd name="T33" fmla="*/ 5 h 8"/>
                  <a:gd name="T34" fmla="*/ 4 w 40"/>
                  <a:gd name="T35" fmla="*/ 6 h 8"/>
                  <a:gd name="T36" fmla="*/ 3 w 40"/>
                  <a:gd name="T37" fmla="*/ 7 h 8"/>
                  <a:gd name="T38" fmla="*/ 2 w 40"/>
                  <a:gd name="T39" fmla="*/ 9 h 8"/>
                  <a:gd name="T40" fmla="*/ 0 w 40"/>
                  <a:gd name="T41" fmla="*/ 9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0"/>
                  <a:gd name="T64" fmla="*/ 0 h 8"/>
                  <a:gd name="T65" fmla="*/ 40 w 40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0" h="8">
                    <a:moveTo>
                      <a:pt x="40" y="2"/>
                    </a:moveTo>
                    <a:lnTo>
                      <a:pt x="38" y="1"/>
                    </a:lnTo>
                    <a:lnTo>
                      <a:pt x="36" y="0"/>
                    </a:lnTo>
                    <a:lnTo>
                      <a:pt x="33" y="2"/>
                    </a:lnTo>
                    <a:lnTo>
                      <a:pt x="30" y="2"/>
                    </a:lnTo>
                    <a:lnTo>
                      <a:pt x="28" y="1"/>
                    </a:lnTo>
                    <a:lnTo>
                      <a:pt x="24" y="3"/>
                    </a:lnTo>
                    <a:lnTo>
                      <a:pt x="23" y="2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1" name="Freeform 4185"/>
              <p:cNvSpPr>
                <a:spLocks/>
              </p:cNvSpPr>
              <p:nvPr/>
            </p:nvSpPr>
            <p:spPr bwMode="auto">
              <a:xfrm>
                <a:off x="3669" y="10548"/>
                <a:ext cx="7" cy="4"/>
              </a:xfrm>
              <a:custGeom>
                <a:avLst/>
                <a:gdLst>
                  <a:gd name="T0" fmla="*/ 7 w 6"/>
                  <a:gd name="T1" fmla="*/ 0 h 4"/>
                  <a:gd name="T2" fmla="*/ 7 w 6"/>
                  <a:gd name="T3" fmla="*/ 1 h 4"/>
                  <a:gd name="T4" fmla="*/ 6 w 6"/>
                  <a:gd name="T5" fmla="*/ 2 h 4"/>
                  <a:gd name="T6" fmla="*/ 4 w 6"/>
                  <a:gd name="T7" fmla="*/ 2 h 4"/>
                  <a:gd name="T8" fmla="*/ 1 w 6"/>
                  <a:gd name="T9" fmla="*/ 3 h 4"/>
                  <a:gd name="T10" fmla="*/ 0 w 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6" y="0"/>
                    </a:moveTo>
                    <a:lnTo>
                      <a:pt x="6" y="1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2" name="Freeform 4186"/>
              <p:cNvSpPr>
                <a:spLocks/>
              </p:cNvSpPr>
              <p:nvPr/>
            </p:nvSpPr>
            <p:spPr bwMode="auto">
              <a:xfrm>
                <a:off x="3659" y="10562"/>
                <a:ext cx="15" cy="35"/>
              </a:xfrm>
              <a:custGeom>
                <a:avLst/>
                <a:gdLst>
                  <a:gd name="T0" fmla="*/ 2 w 14"/>
                  <a:gd name="T1" fmla="*/ 0 h 32"/>
                  <a:gd name="T2" fmla="*/ 3 w 14"/>
                  <a:gd name="T3" fmla="*/ 1 h 32"/>
                  <a:gd name="T4" fmla="*/ 1 w 14"/>
                  <a:gd name="T5" fmla="*/ 3 h 32"/>
                  <a:gd name="T6" fmla="*/ 0 w 14"/>
                  <a:gd name="T7" fmla="*/ 4 h 32"/>
                  <a:gd name="T8" fmla="*/ 3 w 14"/>
                  <a:gd name="T9" fmla="*/ 8 h 32"/>
                  <a:gd name="T10" fmla="*/ 5 w 14"/>
                  <a:gd name="T11" fmla="*/ 9 h 32"/>
                  <a:gd name="T12" fmla="*/ 8 w 14"/>
                  <a:gd name="T13" fmla="*/ 10 h 32"/>
                  <a:gd name="T14" fmla="*/ 9 w 14"/>
                  <a:gd name="T15" fmla="*/ 13 h 32"/>
                  <a:gd name="T16" fmla="*/ 12 w 14"/>
                  <a:gd name="T17" fmla="*/ 18 h 32"/>
                  <a:gd name="T18" fmla="*/ 13 w 14"/>
                  <a:gd name="T19" fmla="*/ 21 h 32"/>
                  <a:gd name="T20" fmla="*/ 15 w 14"/>
                  <a:gd name="T21" fmla="*/ 23 h 32"/>
                  <a:gd name="T22" fmla="*/ 13 w 14"/>
                  <a:gd name="T23" fmla="*/ 25 h 32"/>
                  <a:gd name="T24" fmla="*/ 12 w 14"/>
                  <a:gd name="T25" fmla="*/ 27 h 32"/>
                  <a:gd name="T26" fmla="*/ 11 w 14"/>
                  <a:gd name="T27" fmla="*/ 28 h 32"/>
                  <a:gd name="T28" fmla="*/ 10 w 14"/>
                  <a:gd name="T29" fmla="*/ 27 h 32"/>
                  <a:gd name="T30" fmla="*/ 9 w 14"/>
                  <a:gd name="T31" fmla="*/ 28 h 32"/>
                  <a:gd name="T32" fmla="*/ 6 w 14"/>
                  <a:gd name="T33" fmla="*/ 31 h 32"/>
                  <a:gd name="T34" fmla="*/ 4 w 14"/>
                  <a:gd name="T35" fmla="*/ 33 h 32"/>
                  <a:gd name="T36" fmla="*/ 2 w 14"/>
                  <a:gd name="T37" fmla="*/ 33 h 32"/>
                  <a:gd name="T38" fmla="*/ 1 w 14"/>
                  <a:gd name="T39" fmla="*/ 35 h 3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32"/>
                  <a:gd name="T62" fmla="*/ 14 w 14"/>
                  <a:gd name="T63" fmla="*/ 32 h 3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32">
                    <a:moveTo>
                      <a:pt x="2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7" y="9"/>
                    </a:lnTo>
                    <a:lnTo>
                      <a:pt x="8" y="12"/>
                    </a:lnTo>
                    <a:lnTo>
                      <a:pt x="11" y="16"/>
                    </a:lnTo>
                    <a:lnTo>
                      <a:pt x="12" y="19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9" y="25"/>
                    </a:lnTo>
                    <a:lnTo>
                      <a:pt x="8" y="26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1" y="3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3" name="Freeform 4187"/>
              <p:cNvSpPr>
                <a:spLocks/>
              </p:cNvSpPr>
              <p:nvPr/>
            </p:nvSpPr>
            <p:spPr bwMode="auto">
              <a:xfrm>
                <a:off x="3654" y="10609"/>
                <a:ext cx="5" cy="5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1 h 4"/>
                  <a:gd name="T4" fmla="*/ 4 w 5"/>
                  <a:gd name="T5" fmla="*/ 5 h 4"/>
                  <a:gd name="T6" fmla="*/ 1 w 5"/>
                  <a:gd name="T7" fmla="*/ 5 h 4"/>
                  <a:gd name="T8" fmla="*/ 0 w 5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0"/>
                    </a:moveTo>
                    <a:lnTo>
                      <a:pt x="5" y="1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4" name="Freeform 4188"/>
              <p:cNvSpPr>
                <a:spLocks/>
              </p:cNvSpPr>
              <p:nvPr/>
            </p:nvSpPr>
            <p:spPr bwMode="auto">
              <a:xfrm>
                <a:off x="3630" y="10627"/>
                <a:ext cx="23" cy="29"/>
              </a:xfrm>
              <a:custGeom>
                <a:avLst/>
                <a:gdLst>
                  <a:gd name="T0" fmla="*/ 23 w 21"/>
                  <a:gd name="T1" fmla="*/ 0 h 27"/>
                  <a:gd name="T2" fmla="*/ 23 w 21"/>
                  <a:gd name="T3" fmla="*/ 1 h 27"/>
                  <a:gd name="T4" fmla="*/ 21 w 21"/>
                  <a:gd name="T5" fmla="*/ 3 h 27"/>
                  <a:gd name="T6" fmla="*/ 18 w 21"/>
                  <a:gd name="T7" fmla="*/ 2 h 27"/>
                  <a:gd name="T8" fmla="*/ 16 w 21"/>
                  <a:gd name="T9" fmla="*/ 3 h 27"/>
                  <a:gd name="T10" fmla="*/ 15 w 21"/>
                  <a:gd name="T11" fmla="*/ 4 h 27"/>
                  <a:gd name="T12" fmla="*/ 15 w 21"/>
                  <a:gd name="T13" fmla="*/ 6 h 27"/>
                  <a:gd name="T14" fmla="*/ 13 w 21"/>
                  <a:gd name="T15" fmla="*/ 8 h 27"/>
                  <a:gd name="T16" fmla="*/ 14 w 21"/>
                  <a:gd name="T17" fmla="*/ 9 h 27"/>
                  <a:gd name="T18" fmla="*/ 15 w 21"/>
                  <a:gd name="T19" fmla="*/ 10 h 27"/>
                  <a:gd name="T20" fmla="*/ 14 w 21"/>
                  <a:gd name="T21" fmla="*/ 11 h 27"/>
                  <a:gd name="T22" fmla="*/ 14 w 21"/>
                  <a:gd name="T23" fmla="*/ 13 h 27"/>
                  <a:gd name="T24" fmla="*/ 13 w 21"/>
                  <a:gd name="T25" fmla="*/ 14 h 27"/>
                  <a:gd name="T26" fmla="*/ 11 w 21"/>
                  <a:gd name="T27" fmla="*/ 14 h 27"/>
                  <a:gd name="T28" fmla="*/ 11 w 21"/>
                  <a:gd name="T29" fmla="*/ 16 h 27"/>
                  <a:gd name="T30" fmla="*/ 11 w 21"/>
                  <a:gd name="T31" fmla="*/ 19 h 27"/>
                  <a:gd name="T32" fmla="*/ 9 w 21"/>
                  <a:gd name="T33" fmla="*/ 23 h 27"/>
                  <a:gd name="T34" fmla="*/ 10 w 21"/>
                  <a:gd name="T35" fmla="*/ 24 h 27"/>
                  <a:gd name="T36" fmla="*/ 9 w 21"/>
                  <a:gd name="T37" fmla="*/ 26 h 27"/>
                  <a:gd name="T38" fmla="*/ 10 w 21"/>
                  <a:gd name="T39" fmla="*/ 27 h 27"/>
                  <a:gd name="T40" fmla="*/ 3 w 21"/>
                  <a:gd name="T41" fmla="*/ 28 h 27"/>
                  <a:gd name="T42" fmla="*/ 2 w 21"/>
                  <a:gd name="T43" fmla="*/ 29 h 27"/>
                  <a:gd name="T44" fmla="*/ 1 w 21"/>
                  <a:gd name="T45" fmla="*/ 28 h 27"/>
                  <a:gd name="T46" fmla="*/ 0 w 21"/>
                  <a:gd name="T47" fmla="*/ 27 h 27"/>
                  <a:gd name="T48" fmla="*/ 0 w 21"/>
                  <a:gd name="T49" fmla="*/ 27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"/>
                  <a:gd name="T76" fmla="*/ 0 h 27"/>
                  <a:gd name="T77" fmla="*/ 21 w 21"/>
                  <a:gd name="T78" fmla="*/ 27 h 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" h="27">
                    <a:moveTo>
                      <a:pt x="21" y="0"/>
                    </a:moveTo>
                    <a:lnTo>
                      <a:pt x="21" y="1"/>
                    </a:lnTo>
                    <a:lnTo>
                      <a:pt x="19" y="3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13" y="8"/>
                    </a:lnTo>
                    <a:lnTo>
                      <a:pt x="14" y="9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8"/>
                    </a:lnTo>
                    <a:lnTo>
                      <a:pt x="8" y="21"/>
                    </a:lnTo>
                    <a:lnTo>
                      <a:pt x="9" y="22"/>
                    </a:lnTo>
                    <a:lnTo>
                      <a:pt x="8" y="24"/>
                    </a:lnTo>
                    <a:lnTo>
                      <a:pt x="9" y="25"/>
                    </a:lnTo>
                    <a:lnTo>
                      <a:pt x="3" y="26"/>
                    </a:lnTo>
                    <a:lnTo>
                      <a:pt x="2" y="27"/>
                    </a:lnTo>
                    <a:lnTo>
                      <a:pt x="1" y="26"/>
                    </a:lnTo>
                    <a:lnTo>
                      <a:pt x="0" y="2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5" name="Freeform 4189"/>
              <p:cNvSpPr>
                <a:spLocks/>
              </p:cNvSpPr>
              <p:nvPr/>
            </p:nvSpPr>
            <p:spPr bwMode="auto">
              <a:xfrm>
                <a:off x="3616" y="10665"/>
                <a:ext cx="3" cy="6"/>
              </a:xfrm>
              <a:custGeom>
                <a:avLst/>
                <a:gdLst>
                  <a:gd name="T0" fmla="*/ 3 w 3"/>
                  <a:gd name="T1" fmla="*/ 0 h 5"/>
                  <a:gd name="T2" fmla="*/ 2 w 3"/>
                  <a:gd name="T3" fmla="*/ 0 h 5"/>
                  <a:gd name="T4" fmla="*/ 1 w 3"/>
                  <a:gd name="T5" fmla="*/ 1 h 5"/>
                  <a:gd name="T6" fmla="*/ 2 w 3"/>
                  <a:gd name="T7" fmla="*/ 4 h 5"/>
                  <a:gd name="T8" fmla="*/ 1 w 3"/>
                  <a:gd name="T9" fmla="*/ 5 h 5"/>
                  <a:gd name="T10" fmla="*/ 0 w 3"/>
                  <a:gd name="T11" fmla="*/ 6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6" name="Freeform 4190"/>
              <p:cNvSpPr>
                <a:spLocks/>
              </p:cNvSpPr>
              <p:nvPr/>
            </p:nvSpPr>
            <p:spPr bwMode="auto">
              <a:xfrm>
                <a:off x="3587" y="10679"/>
                <a:ext cx="25" cy="23"/>
              </a:xfrm>
              <a:custGeom>
                <a:avLst/>
                <a:gdLst>
                  <a:gd name="T0" fmla="*/ 25 w 23"/>
                  <a:gd name="T1" fmla="*/ 4 h 21"/>
                  <a:gd name="T2" fmla="*/ 24 w 23"/>
                  <a:gd name="T3" fmla="*/ 4 h 21"/>
                  <a:gd name="T4" fmla="*/ 22 w 23"/>
                  <a:gd name="T5" fmla="*/ 4 h 21"/>
                  <a:gd name="T6" fmla="*/ 21 w 23"/>
                  <a:gd name="T7" fmla="*/ 2 h 21"/>
                  <a:gd name="T8" fmla="*/ 21 w 23"/>
                  <a:gd name="T9" fmla="*/ 0 h 21"/>
                  <a:gd name="T10" fmla="*/ 18 w 23"/>
                  <a:gd name="T11" fmla="*/ 0 h 21"/>
                  <a:gd name="T12" fmla="*/ 15 w 23"/>
                  <a:gd name="T13" fmla="*/ 3 h 21"/>
                  <a:gd name="T14" fmla="*/ 14 w 23"/>
                  <a:gd name="T15" fmla="*/ 4 h 21"/>
                  <a:gd name="T16" fmla="*/ 12 w 23"/>
                  <a:gd name="T17" fmla="*/ 2 h 21"/>
                  <a:gd name="T18" fmla="*/ 12 w 23"/>
                  <a:gd name="T19" fmla="*/ 4 h 21"/>
                  <a:gd name="T20" fmla="*/ 12 w 23"/>
                  <a:gd name="T21" fmla="*/ 7 h 21"/>
                  <a:gd name="T22" fmla="*/ 11 w 23"/>
                  <a:gd name="T23" fmla="*/ 8 h 21"/>
                  <a:gd name="T24" fmla="*/ 10 w 23"/>
                  <a:gd name="T25" fmla="*/ 9 h 21"/>
                  <a:gd name="T26" fmla="*/ 11 w 23"/>
                  <a:gd name="T27" fmla="*/ 14 h 21"/>
                  <a:gd name="T28" fmla="*/ 7 w 23"/>
                  <a:gd name="T29" fmla="*/ 13 h 21"/>
                  <a:gd name="T30" fmla="*/ 7 w 23"/>
                  <a:gd name="T31" fmla="*/ 16 h 21"/>
                  <a:gd name="T32" fmla="*/ 5 w 23"/>
                  <a:gd name="T33" fmla="*/ 19 h 21"/>
                  <a:gd name="T34" fmla="*/ 3 w 23"/>
                  <a:gd name="T35" fmla="*/ 19 h 21"/>
                  <a:gd name="T36" fmla="*/ 0 w 23"/>
                  <a:gd name="T37" fmla="*/ 20 h 21"/>
                  <a:gd name="T38" fmla="*/ 2 w 23"/>
                  <a:gd name="T39" fmla="*/ 22 h 21"/>
                  <a:gd name="T40" fmla="*/ 2 w 23"/>
                  <a:gd name="T41" fmla="*/ 23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21"/>
                  <a:gd name="T65" fmla="*/ 23 w 23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21">
                    <a:moveTo>
                      <a:pt x="23" y="4"/>
                    </a:moveTo>
                    <a:lnTo>
                      <a:pt x="22" y="4"/>
                    </a:lnTo>
                    <a:lnTo>
                      <a:pt x="20" y="4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10" y="13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7" name="Freeform 4191"/>
              <p:cNvSpPr>
                <a:spLocks/>
              </p:cNvSpPr>
              <p:nvPr/>
            </p:nvSpPr>
            <p:spPr bwMode="auto">
              <a:xfrm>
                <a:off x="3583" y="10714"/>
                <a:ext cx="4" cy="6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2 h 5"/>
                  <a:gd name="T6" fmla="*/ 2 w 4"/>
                  <a:gd name="T7" fmla="*/ 4 h 5"/>
                  <a:gd name="T8" fmla="*/ 3 w 4"/>
                  <a:gd name="T9" fmla="*/ 6 h 5"/>
                  <a:gd name="T10" fmla="*/ 4 w 4"/>
                  <a:gd name="T11" fmla="*/ 6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8" name="Freeform 4192"/>
              <p:cNvSpPr>
                <a:spLocks/>
              </p:cNvSpPr>
              <p:nvPr/>
            </p:nvSpPr>
            <p:spPr bwMode="auto">
              <a:xfrm>
                <a:off x="3559" y="10722"/>
                <a:ext cx="21" cy="21"/>
              </a:xfrm>
              <a:custGeom>
                <a:avLst/>
                <a:gdLst>
                  <a:gd name="T0" fmla="*/ 21 w 19"/>
                  <a:gd name="T1" fmla="*/ 7 h 19"/>
                  <a:gd name="T2" fmla="*/ 20 w 19"/>
                  <a:gd name="T3" fmla="*/ 6 h 19"/>
                  <a:gd name="T4" fmla="*/ 19 w 19"/>
                  <a:gd name="T5" fmla="*/ 3 h 19"/>
                  <a:gd name="T6" fmla="*/ 17 w 19"/>
                  <a:gd name="T7" fmla="*/ 3 h 19"/>
                  <a:gd name="T8" fmla="*/ 15 w 19"/>
                  <a:gd name="T9" fmla="*/ 4 h 19"/>
                  <a:gd name="T10" fmla="*/ 17 w 19"/>
                  <a:gd name="T11" fmla="*/ 2 h 19"/>
                  <a:gd name="T12" fmla="*/ 15 w 19"/>
                  <a:gd name="T13" fmla="*/ 0 h 19"/>
                  <a:gd name="T14" fmla="*/ 14 w 19"/>
                  <a:gd name="T15" fmla="*/ 1 h 19"/>
                  <a:gd name="T16" fmla="*/ 12 w 19"/>
                  <a:gd name="T17" fmla="*/ 2 h 19"/>
                  <a:gd name="T18" fmla="*/ 12 w 19"/>
                  <a:gd name="T19" fmla="*/ 4 h 19"/>
                  <a:gd name="T20" fmla="*/ 11 w 19"/>
                  <a:gd name="T21" fmla="*/ 7 h 19"/>
                  <a:gd name="T22" fmla="*/ 11 w 19"/>
                  <a:gd name="T23" fmla="*/ 9 h 19"/>
                  <a:gd name="T24" fmla="*/ 9 w 19"/>
                  <a:gd name="T25" fmla="*/ 8 h 19"/>
                  <a:gd name="T26" fmla="*/ 7 w 19"/>
                  <a:gd name="T27" fmla="*/ 8 h 19"/>
                  <a:gd name="T28" fmla="*/ 8 w 19"/>
                  <a:gd name="T29" fmla="*/ 11 h 19"/>
                  <a:gd name="T30" fmla="*/ 4 w 19"/>
                  <a:gd name="T31" fmla="*/ 12 h 19"/>
                  <a:gd name="T32" fmla="*/ 7 w 19"/>
                  <a:gd name="T33" fmla="*/ 14 h 19"/>
                  <a:gd name="T34" fmla="*/ 6 w 19"/>
                  <a:gd name="T35" fmla="*/ 17 h 19"/>
                  <a:gd name="T36" fmla="*/ 3 w 19"/>
                  <a:gd name="T37" fmla="*/ 15 h 19"/>
                  <a:gd name="T38" fmla="*/ 0 w 19"/>
                  <a:gd name="T39" fmla="*/ 15 h 19"/>
                  <a:gd name="T40" fmla="*/ 1 w 19"/>
                  <a:gd name="T41" fmla="*/ 20 h 19"/>
                  <a:gd name="T42" fmla="*/ 0 w 19"/>
                  <a:gd name="T43" fmla="*/ 21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9"/>
                  <a:gd name="T67" fmla="*/ 0 h 19"/>
                  <a:gd name="T68" fmla="*/ 19 w 19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9" h="19">
                    <a:moveTo>
                      <a:pt x="19" y="6"/>
                    </a:moveTo>
                    <a:lnTo>
                      <a:pt x="18" y="5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4" y="4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0" y="1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09" name="Freeform 4193"/>
              <p:cNvSpPr>
                <a:spLocks/>
              </p:cNvSpPr>
              <p:nvPr/>
            </p:nvSpPr>
            <p:spPr bwMode="auto">
              <a:xfrm>
                <a:off x="3552" y="10756"/>
                <a:ext cx="2" cy="7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1 h 6"/>
                  <a:gd name="T4" fmla="*/ 2 w 2"/>
                  <a:gd name="T5" fmla="*/ 2 h 6"/>
                  <a:gd name="T6" fmla="*/ 1 w 2"/>
                  <a:gd name="T7" fmla="*/ 6 h 6"/>
                  <a:gd name="T8" fmla="*/ 1 w 2"/>
                  <a:gd name="T9" fmla="*/ 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6"/>
                  <a:gd name="T17" fmla="*/ 2 w 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6">
                    <a:moveTo>
                      <a:pt x="1" y="0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1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0" name="Freeform 4194"/>
              <p:cNvSpPr>
                <a:spLocks/>
              </p:cNvSpPr>
              <p:nvPr/>
            </p:nvSpPr>
            <p:spPr bwMode="auto">
              <a:xfrm>
                <a:off x="3552" y="10777"/>
                <a:ext cx="5" cy="11"/>
              </a:xfrm>
              <a:custGeom>
                <a:avLst/>
                <a:gdLst>
                  <a:gd name="T0" fmla="*/ 0 w 4"/>
                  <a:gd name="T1" fmla="*/ 0 h 10"/>
                  <a:gd name="T2" fmla="*/ 0 w 4"/>
                  <a:gd name="T3" fmla="*/ 2 h 10"/>
                  <a:gd name="T4" fmla="*/ 1 w 4"/>
                  <a:gd name="T5" fmla="*/ 3 h 10"/>
                  <a:gd name="T6" fmla="*/ 4 w 4"/>
                  <a:gd name="T7" fmla="*/ 3 h 10"/>
                  <a:gd name="T8" fmla="*/ 5 w 4"/>
                  <a:gd name="T9" fmla="*/ 4 h 10"/>
                  <a:gd name="T10" fmla="*/ 4 w 4"/>
                  <a:gd name="T11" fmla="*/ 7 h 10"/>
                  <a:gd name="T12" fmla="*/ 3 w 4"/>
                  <a:gd name="T13" fmla="*/ 8 h 10"/>
                  <a:gd name="T14" fmla="*/ 4 w 4"/>
                  <a:gd name="T15" fmla="*/ 11 h 10"/>
                  <a:gd name="T16" fmla="*/ 5 w 4"/>
                  <a:gd name="T17" fmla="*/ 11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10"/>
                  <a:gd name="T29" fmla="*/ 4 w 4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10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3" y="10"/>
                    </a:lnTo>
                    <a:lnTo>
                      <a:pt x="4" y="1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1" name="Freeform 4195"/>
              <p:cNvSpPr>
                <a:spLocks/>
              </p:cNvSpPr>
              <p:nvPr/>
            </p:nvSpPr>
            <p:spPr bwMode="auto">
              <a:xfrm>
                <a:off x="3569" y="9303"/>
                <a:ext cx="20" cy="16"/>
              </a:xfrm>
              <a:custGeom>
                <a:avLst/>
                <a:gdLst>
                  <a:gd name="T0" fmla="*/ 2 w 19"/>
                  <a:gd name="T1" fmla="*/ 0 h 15"/>
                  <a:gd name="T2" fmla="*/ 19 w 19"/>
                  <a:gd name="T3" fmla="*/ 3 h 15"/>
                  <a:gd name="T4" fmla="*/ 19 w 19"/>
                  <a:gd name="T5" fmla="*/ 9 h 15"/>
                  <a:gd name="T6" fmla="*/ 20 w 19"/>
                  <a:gd name="T7" fmla="*/ 11 h 15"/>
                  <a:gd name="T8" fmla="*/ 17 w 19"/>
                  <a:gd name="T9" fmla="*/ 14 h 15"/>
                  <a:gd name="T10" fmla="*/ 16 w 19"/>
                  <a:gd name="T11" fmla="*/ 16 h 15"/>
                  <a:gd name="T12" fmla="*/ 2 w 19"/>
                  <a:gd name="T13" fmla="*/ 14 h 15"/>
                  <a:gd name="T14" fmla="*/ 0 w 19"/>
                  <a:gd name="T15" fmla="*/ 12 h 15"/>
                  <a:gd name="T16" fmla="*/ 0 w 19"/>
                  <a:gd name="T17" fmla="*/ 1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5"/>
                  <a:gd name="T29" fmla="*/ 19 w 1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5">
                    <a:moveTo>
                      <a:pt x="2" y="0"/>
                    </a:moveTo>
                    <a:lnTo>
                      <a:pt x="18" y="3"/>
                    </a:lnTo>
                    <a:lnTo>
                      <a:pt x="18" y="8"/>
                    </a:lnTo>
                    <a:lnTo>
                      <a:pt x="19" y="10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2" name="Freeform 4196"/>
              <p:cNvSpPr>
                <a:spLocks/>
              </p:cNvSpPr>
              <p:nvPr/>
            </p:nvSpPr>
            <p:spPr bwMode="auto">
              <a:xfrm>
                <a:off x="3836" y="6488"/>
                <a:ext cx="20" cy="48"/>
              </a:xfrm>
              <a:custGeom>
                <a:avLst/>
                <a:gdLst>
                  <a:gd name="T0" fmla="*/ 20 w 18"/>
                  <a:gd name="T1" fmla="*/ 0 h 44"/>
                  <a:gd name="T2" fmla="*/ 16 w 18"/>
                  <a:gd name="T3" fmla="*/ 15 h 44"/>
                  <a:gd name="T4" fmla="*/ 9 w 18"/>
                  <a:gd name="T5" fmla="*/ 33 h 44"/>
                  <a:gd name="T6" fmla="*/ 0 w 18"/>
                  <a:gd name="T7" fmla="*/ 48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44"/>
                  <a:gd name="T14" fmla="*/ 18 w 18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44">
                    <a:moveTo>
                      <a:pt x="18" y="0"/>
                    </a:moveTo>
                    <a:lnTo>
                      <a:pt x="14" y="14"/>
                    </a:lnTo>
                    <a:lnTo>
                      <a:pt x="8" y="30"/>
                    </a:lnTo>
                    <a:lnTo>
                      <a:pt x="0" y="4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13" name="Line 4197"/>
              <p:cNvCxnSpPr>
                <a:cxnSpLocks noChangeShapeType="1"/>
              </p:cNvCxnSpPr>
              <p:nvPr/>
            </p:nvCxnSpPr>
            <p:spPr bwMode="auto">
              <a:xfrm flipH="1">
                <a:off x="3827" y="6552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14" name="Freeform 4198"/>
              <p:cNvSpPr>
                <a:spLocks/>
              </p:cNvSpPr>
              <p:nvPr/>
            </p:nvSpPr>
            <p:spPr bwMode="auto">
              <a:xfrm>
                <a:off x="3833" y="6572"/>
                <a:ext cx="9" cy="44"/>
              </a:xfrm>
              <a:custGeom>
                <a:avLst/>
                <a:gdLst>
                  <a:gd name="T0" fmla="*/ 0 w 9"/>
                  <a:gd name="T1" fmla="*/ 0 h 40"/>
                  <a:gd name="T2" fmla="*/ 9 w 9"/>
                  <a:gd name="T3" fmla="*/ 3 h 40"/>
                  <a:gd name="T4" fmla="*/ 3 w 9"/>
                  <a:gd name="T5" fmla="*/ 43 h 40"/>
                  <a:gd name="T6" fmla="*/ 4 w 9"/>
                  <a:gd name="T7" fmla="*/ 44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40"/>
                  <a:gd name="T14" fmla="*/ 9 w 9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40">
                    <a:moveTo>
                      <a:pt x="0" y="0"/>
                    </a:moveTo>
                    <a:lnTo>
                      <a:pt x="9" y="3"/>
                    </a:lnTo>
                    <a:lnTo>
                      <a:pt x="3" y="39"/>
                    </a:lnTo>
                    <a:lnTo>
                      <a:pt x="4" y="4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15" name="Line 4199"/>
              <p:cNvCxnSpPr>
                <a:cxnSpLocks noChangeShapeType="1"/>
              </p:cNvCxnSpPr>
              <p:nvPr/>
            </p:nvCxnSpPr>
            <p:spPr bwMode="auto">
              <a:xfrm flipH="1">
                <a:off x="3849" y="6624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16" name="Freeform 4200"/>
              <p:cNvSpPr>
                <a:spLocks/>
              </p:cNvSpPr>
              <p:nvPr/>
            </p:nvSpPr>
            <p:spPr bwMode="auto">
              <a:xfrm>
                <a:off x="3829" y="6649"/>
                <a:ext cx="20" cy="28"/>
              </a:xfrm>
              <a:custGeom>
                <a:avLst/>
                <a:gdLst>
                  <a:gd name="T0" fmla="*/ 14 w 18"/>
                  <a:gd name="T1" fmla="*/ 0 h 26"/>
                  <a:gd name="T2" fmla="*/ 13 w 18"/>
                  <a:gd name="T3" fmla="*/ 1 h 26"/>
                  <a:gd name="T4" fmla="*/ 10 w 18"/>
                  <a:gd name="T5" fmla="*/ 14 h 26"/>
                  <a:gd name="T6" fmla="*/ 20 w 18"/>
                  <a:gd name="T7" fmla="*/ 18 h 26"/>
                  <a:gd name="T8" fmla="*/ 20 w 18"/>
                  <a:gd name="T9" fmla="*/ 25 h 26"/>
                  <a:gd name="T10" fmla="*/ 0 w 18"/>
                  <a:gd name="T11" fmla="*/ 28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6"/>
                  <a:gd name="T20" fmla="*/ 18 w 18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6">
                    <a:moveTo>
                      <a:pt x="13" y="0"/>
                    </a:moveTo>
                    <a:lnTo>
                      <a:pt x="12" y="1"/>
                    </a:lnTo>
                    <a:lnTo>
                      <a:pt x="9" y="13"/>
                    </a:lnTo>
                    <a:lnTo>
                      <a:pt x="18" y="17"/>
                    </a:lnTo>
                    <a:lnTo>
                      <a:pt x="18" y="23"/>
                    </a:lnTo>
                    <a:lnTo>
                      <a:pt x="0" y="2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7" name="Freeform 4201"/>
              <p:cNvSpPr>
                <a:spLocks/>
              </p:cNvSpPr>
              <p:nvPr/>
            </p:nvSpPr>
            <p:spPr bwMode="auto">
              <a:xfrm>
                <a:off x="3814" y="6671"/>
                <a:ext cx="7" cy="2"/>
              </a:xfrm>
              <a:custGeom>
                <a:avLst/>
                <a:gdLst>
                  <a:gd name="T0" fmla="*/ 7 w 6"/>
                  <a:gd name="T1" fmla="*/ 1 h 2"/>
                  <a:gd name="T2" fmla="*/ 7 w 6"/>
                  <a:gd name="T3" fmla="*/ 0 h 2"/>
                  <a:gd name="T4" fmla="*/ 1 w 6"/>
                  <a:gd name="T5" fmla="*/ 2 h 2"/>
                  <a:gd name="T6" fmla="*/ 0 w 6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"/>
                  <a:gd name="T14" fmla="*/ 6 w 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">
                    <a:moveTo>
                      <a:pt x="6" y="1"/>
                    </a:moveTo>
                    <a:lnTo>
                      <a:pt x="6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8" name="Freeform 4202"/>
              <p:cNvSpPr>
                <a:spLocks/>
              </p:cNvSpPr>
              <p:nvPr/>
            </p:nvSpPr>
            <p:spPr bwMode="auto">
              <a:xfrm>
                <a:off x="3806" y="6682"/>
                <a:ext cx="36" cy="17"/>
              </a:xfrm>
              <a:custGeom>
                <a:avLst/>
                <a:gdLst>
                  <a:gd name="T0" fmla="*/ 0 w 33"/>
                  <a:gd name="T1" fmla="*/ 0 h 16"/>
                  <a:gd name="T2" fmla="*/ 12 w 33"/>
                  <a:gd name="T3" fmla="*/ 6 h 16"/>
                  <a:gd name="T4" fmla="*/ 10 w 33"/>
                  <a:gd name="T5" fmla="*/ 14 h 16"/>
                  <a:gd name="T6" fmla="*/ 13 w 33"/>
                  <a:gd name="T7" fmla="*/ 17 h 16"/>
                  <a:gd name="T8" fmla="*/ 19 w 33"/>
                  <a:gd name="T9" fmla="*/ 13 h 16"/>
                  <a:gd name="T10" fmla="*/ 34 w 33"/>
                  <a:gd name="T11" fmla="*/ 11 h 16"/>
                  <a:gd name="T12" fmla="*/ 36 w 33"/>
                  <a:gd name="T13" fmla="*/ 9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16"/>
                  <a:gd name="T23" fmla="*/ 33 w 3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16">
                    <a:moveTo>
                      <a:pt x="0" y="0"/>
                    </a:moveTo>
                    <a:lnTo>
                      <a:pt x="11" y="6"/>
                    </a:lnTo>
                    <a:lnTo>
                      <a:pt x="9" y="13"/>
                    </a:lnTo>
                    <a:lnTo>
                      <a:pt x="12" y="16"/>
                    </a:lnTo>
                    <a:lnTo>
                      <a:pt x="17" y="12"/>
                    </a:lnTo>
                    <a:lnTo>
                      <a:pt x="31" y="10"/>
                    </a:lnTo>
                    <a:lnTo>
                      <a:pt x="33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19" name="Freeform 4203"/>
              <p:cNvSpPr>
                <a:spLocks/>
              </p:cNvSpPr>
              <p:nvPr/>
            </p:nvSpPr>
            <p:spPr bwMode="auto">
              <a:xfrm>
                <a:off x="3858" y="668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0" name="Freeform 4204"/>
              <p:cNvSpPr>
                <a:spLocks/>
              </p:cNvSpPr>
              <p:nvPr/>
            </p:nvSpPr>
            <p:spPr bwMode="auto">
              <a:xfrm>
                <a:off x="3849" y="6702"/>
                <a:ext cx="20" cy="40"/>
              </a:xfrm>
              <a:custGeom>
                <a:avLst/>
                <a:gdLst>
                  <a:gd name="T0" fmla="*/ 10 w 18"/>
                  <a:gd name="T1" fmla="*/ 0 h 36"/>
                  <a:gd name="T2" fmla="*/ 10 w 18"/>
                  <a:gd name="T3" fmla="*/ 1 h 36"/>
                  <a:gd name="T4" fmla="*/ 0 w 18"/>
                  <a:gd name="T5" fmla="*/ 8 h 36"/>
                  <a:gd name="T6" fmla="*/ 9 w 18"/>
                  <a:gd name="T7" fmla="*/ 11 h 36"/>
                  <a:gd name="T8" fmla="*/ 20 w 18"/>
                  <a:gd name="T9" fmla="*/ 4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36"/>
                  <a:gd name="T17" fmla="*/ 18 w 18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36">
                    <a:moveTo>
                      <a:pt x="9" y="0"/>
                    </a:moveTo>
                    <a:lnTo>
                      <a:pt x="9" y="1"/>
                    </a:lnTo>
                    <a:lnTo>
                      <a:pt x="0" y="7"/>
                    </a:lnTo>
                    <a:lnTo>
                      <a:pt x="8" y="10"/>
                    </a:lnTo>
                    <a:lnTo>
                      <a:pt x="18" y="3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1" name="Freeform 4205"/>
              <p:cNvSpPr>
                <a:spLocks/>
              </p:cNvSpPr>
              <p:nvPr/>
            </p:nvSpPr>
            <p:spPr bwMode="auto">
              <a:xfrm>
                <a:off x="3875" y="6758"/>
                <a:ext cx="6" cy="6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5 h 5"/>
                  <a:gd name="T4" fmla="*/ 6 w 5"/>
                  <a:gd name="T5" fmla="*/ 6 h 5"/>
                  <a:gd name="T6" fmla="*/ 6 w 5"/>
                  <a:gd name="T7" fmla="*/ 6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0"/>
                    </a:moveTo>
                    <a:lnTo>
                      <a:pt x="2" y="4"/>
                    </a:lnTo>
                    <a:lnTo>
                      <a:pt x="5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2" name="Freeform 4206"/>
              <p:cNvSpPr>
                <a:spLocks/>
              </p:cNvSpPr>
              <p:nvPr/>
            </p:nvSpPr>
            <p:spPr bwMode="auto">
              <a:xfrm>
                <a:off x="3858" y="6781"/>
                <a:ext cx="17" cy="49"/>
              </a:xfrm>
              <a:custGeom>
                <a:avLst/>
                <a:gdLst>
                  <a:gd name="T0" fmla="*/ 17 w 16"/>
                  <a:gd name="T1" fmla="*/ 0 h 45"/>
                  <a:gd name="T2" fmla="*/ 10 w 16"/>
                  <a:gd name="T3" fmla="*/ 23 h 45"/>
                  <a:gd name="T4" fmla="*/ 4 w 16"/>
                  <a:gd name="T5" fmla="*/ 38 h 45"/>
                  <a:gd name="T6" fmla="*/ 2 w 16"/>
                  <a:gd name="T7" fmla="*/ 46 h 45"/>
                  <a:gd name="T8" fmla="*/ 0 w 16"/>
                  <a:gd name="T9" fmla="*/ 4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16" y="0"/>
                    </a:moveTo>
                    <a:lnTo>
                      <a:pt x="9" y="21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4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23" name="Line 4207"/>
              <p:cNvCxnSpPr>
                <a:cxnSpLocks noChangeShapeType="1"/>
              </p:cNvCxnSpPr>
              <p:nvPr/>
            </p:nvCxnSpPr>
            <p:spPr bwMode="auto">
              <a:xfrm flipH="1">
                <a:off x="3850" y="6847"/>
                <a:ext cx="3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24" name="Freeform 4208"/>
              <p:cNvSpPr>
                <a:spLocks/>
              </p:cNvSpPr>
              <p:nvPr/>
            </p:nvSpPr>
            <p:spPr bwMode="auto">
              <a:xfrm>
                <a:off x="3798" y="6862"/>
                <a:ext cx="47" cy="14"/>
              </a:xfrm>
              <a:custGeom>
                <a:avLst/>
                <a:gdLst>
                  <a:gd name="T0" fmla="*/ 47 w 43"/>
                  <a:gd name="T1" fmla="*/ 9 h 13"/>
                  <a:gd name="T2" fmla="*/ 45 w 43"/>
                  <a:gd name="T3" fmla="*/ 14 h 13"/>
                  <a:gd name="T4" fmla="*/ 7 w 43"/>
                  <a:gd name="T5" fmla="*/ 2 h 13"/>
                  <a:gd name="T6" fmla="*/ 0 w 4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3"/>
                  <a:gd name="T14" fmla="*/ 43 w 4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3">
                    <a:moveTo>
                      <a:pt x="43" y="8"/>
                    </a:moveTo>
                    <a:lnTo>
                      <a:pt x="41" y="13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5" name="Freeform 4209"/>
              <p:cNvSpPr>
                <a:spLocks/>
              </p:cNvSpPr>
              <p:nvPr/>
            </p:nvSpPr>
            <p:spPr bwMode="auto">
              <a:xfrm>
                <a:off x="3774" y="6854"/>
                <a:ext cx="7" cy="4"/>
              </a:xfrm>
              <a:custGeom>
                <a:avLst/>
                <a:gdLst>
                  <a:gd name="T0" fmla="*/ 7 w 7"/>
                  <a:gd name="T1" fmla="*/ 1 h 3"/>
                  <a:gd name="T2" fmla="*/ 4 w 7"/>
                  <a:gd name="T3" fmla="*/ 0 h 3"/>
                  <a:gd name="T4" fmla="*/ 0 w 7"/>
                  <a:gd name="T5" fmla="*/ 4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1"/>
                    </a:move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6" name="Freeform 4210"/>
              <p:cNvSpPr>
                <a:spLocks/>
              </p:cNvSpPr>
              <p:nvPr/>
            </p:nvSpPr>
            <p:spPr bwMode="auto">
              <a:xfrm>
                <a:off x="3760" y="6873"/>
                <a:ext cx="12" cy="47"/>
              </a:xfrm>
              <a:custGeom>
                <a:avLst/>
                <a:gdLst>
                  <a:gd name="T0" fmla="*/ 9 w 11"/>
                  <a:gd name="T1" fmla="*/ 0 h 43"/>
                  <a:gd name="T2" fmla="*/ 12 w 11"/>
                  <a:gd name="T3" fmla="*/ 37 h 43"/>
                  <a:gd name="T4" fmla="*/ 0 w 11"/>
                  <a:gd name="T5" fmla="*/ 47 h 4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3"/>
                  <a:gd name="T11" fmla="*/ 11 w 11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3">
                    <a:moveTo>
                      <a:pt x="8" y="0"/>
                    </a:moveTo>
                    <a:lnTo>
                      <a:pt x="11" y="34"/>
                    </a:lnTo>
                    <a:lnTo>
                      <a:pt x="0" y="4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27" name="Line 4211"/>
              <p:cNvCxnSpPr>
                <a:cxnSpLocks noChangeShapeType="1"/>
              </p:cNvCxnSpPr>
              <p:nvPr/>
            </p:nvCxnSpPr>
            <p:spPr bwMode="auto">
              <a:xfrm flipH="1">
                <a:off x="3744" y="6932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28" name="Freeform 4212"/>
              <p:cNvSpPr>
                <a:spLocks/>
              </p:cNvSpPr>
              <p:nvPr/>
            </p:nvSpPr>
            <p:spPr bwMode="auto">
              <a:xfrm>
                <a:off x="3721" y="6957"/>
                <a:ext cx="24" cy="29"/>
              </a:xfrm>
              <a:custGeom>
                <a:avLst/>
                <a:gdLst>
                  <a:gd name="T0" fmla="*/ 21 w 22"/>
                  <a:gd name="T1" fmla="*/ 0 h 26"/>
                  <a:gd name="T2" fmla="*/ 24 w 22"/>
                  <a:gd name="T3" fmla="*/ 13 h 26"/>
                  <a:gd name="T4" fmla="*/ 24 w 22"/>
                  <a:gd name="T5" fmla="*/ 16 h 26"/>
                  <a:gd name="T6" fmla="*/ 20 w 22"/>
                  <a:gd name="T7" fmla="*/ 21 h 26"/>
                  <a:gd name="T8" fmla="*/ 14 w 22"/>
                  <a:gd name="T9" fmla="*/ 17 h 26"/>
                  <a:gd name="T10" fmla="*/ 7 w 22"/>
                  <a:gd name="T11" fmla="*/ 22 h 26"/>
                  <a:gd name="T12" fmla="*/ 0 w 22"/>
                  <a:gd name="T13" fmla="*/ 23 h 26"/>
                  <a:gd name="T14" fmla="*/ 0 w 22"/>
                  <a:gd name="T15" fmla="*/ 28 h 26"/>
                  <a:gd name="T16" fmla="*/ 2 w 22"/>
                  <a:gd name="T17" fmla="*/ 29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6"/>
                  <a:gd name="T29" fmla="*/ 22 w 22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6">
                    <a:moveTo>
                      <a:pt x="19" y="0"/>
                    </a:moveTo>
                    <a:lnTo>
                      <a:pt x="22" y="12"/>
                    </a:lnTo>
                    <a:lnTo>
                      <a:pt x="22" y="14"/>
                    </a:lnTo>
                    <a:lnTo>
                      <a:pt x="18" y="19"/>
                    </a:lnTo>
                    <a:lnTo>
                      <a:pt x="13" y="15"/>
                    </a:lnTo>
                    <a:lnTo>
                      <a:pt x="6" y="20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29" name="Freeform 4213"/>
              <p:cNvSpPr>
                <a:spLocks/>
              </p:cNvSpPr>
              <p:nvPr/>
            </p:nvSpPr>
            <p:spPr bwMode="auto">
              <a:xfrm>
                <a:off x="3732" y="6990"/>
                <a:ext cx="6" cy="7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2 h 6"/>
                  <a:gd name="T4" fmla="*/ 1 w 5"/>
                  <a:gd name="T5" fmla="*/ 4 h 6"/>
                  <a:gd name="T6" fmla="*/ 4 w 5"/>
                  <a:gd name="T7" fmla="*/ 5 h 6"/>
                  <a:gd name="T8" fmla="*/ 5 w 5"/>
                  <a:gd name="T9" fmla="*/ 6 h 6"/>
                  <a:gd name="T10" fmla="*/ 6 w 5"/>
                  <a:gd name="T11" fmla="*/ 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5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0" name="Freeform 4214"/>
              <p:cNvSpPr>
                <a:spLocks/>
              </p:cNvSpPr>
              <p:nvPr/>
            </p:nvSpPr>
            <p:spPr bwMode="auto">
              <a:xfrm>
                <a:off x="3745" y="6998"/>
                <a:ext cx="9" cy="46"/>
              </a:xfrm>
              <a:custGeom>
                <a:avLst/>
                <a:gdLst>
                  <a:gd name="T0" fmla="*/ 3 w 8"/>
                  <a:gd name="T1" fmla="*/ 0 h 42"/>
                  <a:gd name="T2" fmla="*/ 5 w 8"/>
                  <a:gd name="T3" fmla="*/ 1 h 42"/>
                  <a:gd name="T4" fmla="*/ 2 w 8"/>
                  <a:gd name="T5" fmla="*/ 3 h 42"/>
                  <a:gd name="T6" fmla="*/ 0 w 8"/>
                  <a:gd name="T7" fmla="*/ 4 h 42"/>
                  <a:gd name="T8" fmla="*/ 1 w 8"/>
                  <a:gd name="T9" fmla="*/ 7 h 42"/>
                  <a:gd name="T10" fmla="*/ 1 w 8"/>
                  <a:gd name="T11" fmla="*/ 9 h 42"/>
                  <a:gd name="T12" fmla="*/ 2 w 8"/>
                  <a:gd name="T13" fmla="*/ 12 h 42"/>
                  <a:gd name="T14" fmla="*/ 3 w 8"/>
                  <a:gd name="T15" fmla="*/ 13 h 42"/>
                  <a:gd name="T16" fmla="*/ 8 w 8"/>
                  <a:gd name="T17" fmla="*/ 21 h 42"/>
                  <a:gd name="T18" fmla="*/ 8 w 8"/>
                  <a:gd name="T19" fmla="*/ 24 h 42"/>
                  <a:gd name="T20" fmla="*/ 8 w 8"/>
                  <a:gd name="T21" fmla="*/ 27 h 42"/>
                  <a:gd name="T22" fmla="*/ 6 w 8"/>
                  <a:gd name="T23" fmla="*/ 32 h 42"/>
                  <a:gd name="T24" fmla="*/ 7 w 8"/>
                  <a:gd name="T25" fmla="*/ 36 h 42"/>
                  <a:gd name="T26" fmla="*/ 8 w 8"/>
                  <a:gd name="T27" fmla="*/ 37 h 42"/>
                  <a:gd name="T28" fmla="*/ 8 w 8"/>
                  <a:gd name="T29" fmla="*/ 41 h 42"/>
                  <a:gd name="T30" fmla="*/ 9 w 8"/>
                  <a:gd name="T31" fmla="*/ 45 h 42"/>
                  <a:gd name="T32" fmla="*/ 9 w 8"/>
                  <a:gd name="T33" fmla="*/ 46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42"/>
                  <a:gd name="T53" fmla="*/ 8 w 8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42">
                    <a:moveTo>
                      <a:pt x="3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1" y="8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7" y="25"/>
                    </a:lnTo>
                    <a:lnTo>
                      <a:pt x="5" y="29"/>
                    </a:lnTo>
                    <a:lnTo>
                      <a:pt x="6" y="33"/>
                    </a:lnTo>
                    <a:lnTo>
                      <a:pt x="7" y="34"/>
                    </a:lnTo>
                    <a:lnTo>
                      <a:pt x="7" y="37"/>
                    </a:lnTo>
                    <a:lnTo>
                      <a:pt x="8" y="41"/>
                    </a:lnTo>
                    <a:lnTo>
                      <a:pt x="8" y="4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1" name="Freeform 4215"/>
              <p:cNvSpPr>
                <a:spLocks/>
              </p:cNvSpPr>
              <p:nvPr/>
            </p:nvSpPr>
            <p:spPr bwMode="auto">
              <a:xfrm>
                <a:off x="3738" y="7055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3 h 6"/>
                  <a:gd name="T4" fmla="*/ 3 w 4"/>
                  <a:gd name="T5" fmla="*/ 4 h 6"/>
                  <a:gd name="T6" fmla="*/ 2 w 4"/>
                  <a:gd name="T7" fmla="*/ 5 h 6"/>
                  <a:gd name="T8" fmla="*/ 0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0"/>
                    </a:moveTo>
                    <a:lnTo>
                      <a:pt x="4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2" name="Freeform 4216"/>
              <p:cNvSpPr>
                <a:spLocks/>
              </p:cNvSpPr>
              <p:nvPr/>
            </p:nvSpPr>
            <p:spPr bwMode="auto">
              <a:xfrm>
                <a:off x="3703" y="7066"/>
                <a:ext cx="28" cy="17"/>
              </a:xfrm>
              <a:custGeom>
                <a:avLst/>
                <a:gdLst>
                  <a:gd name="T0" fmla="*/ 17 w 26"/>
                  <a:gd name="T1" fmla="*/ 0 h 16"/>
                  <a:gd name="T2" fmla="*/ 16 w 26"/>
                  <a:gd name="T3" fmla="*/ 0 h 16"/>
                  <a:gd name="T4" fmla="*/ 9 w 26"/>
                  <a:gd name="T5" fmla="*/ 0 h 16"/>
                  <a:gd name="T6" fmla="*/ 3 w 26"/>
                  <a:gd name="T7" fmla="*/ 1 h 16"/>
                  <a:gd name="T8" fmla="*/ 1 w 26"/>
                  <a:gd name="T9" fmla="*/ 2 h 16"/>
                  <a:gd name="T10" fmla="*/ 0 w 26"/>
                  <a:gd name="T11" fmla="*/ 4 h 16"/>
                  <a:gd name="T12" fmla="*/ 2 w 26"/>
                  <a:gd name="T13" fmla="*/ 5 h 16"/>
                  <a:gd name="T14" fmla="*/ 4 w 26"/>
                  <a:gd name="T15" fmla="*/ 7 h 16"/>
                  <a:gd name="T16" fmla="*/ 6 w 26"/>
                  <a:gd name="T17" fmla="*/ 7 h 16"/>
                  <a:gd name="T18" fmla="*/ 10 w 26"/>
                  <a:gd name="T19" fmla="*/ 9 h 16"/>
                  <a:gd name="T20" fmla="*/ 13 w 26"/>
                  <a:gd name="T21" fmla="*/ 9 h 16"/>
                  <a:gd name="T22" fmla="*/ 15 w 26"/>
                  <a:gd name="T23" fmla="*/ 9 h 16"/>
                  <a:gd name="T24" fmla="*/ 17 w 26"/>
                  <a:gd name="T25" fmla="*/ 9 h 16"/>
                  <a:gd name="T26" fmla="*/ 22 w 26"/>
                  <a:gd name="T27" fmla="*/ 11 h 16"/>
                  <a:gd name="T28" fmla="*/ 23 w 26"/>
                  <a:gd name="T29" fmla="*/ 12 h 16"/>
                  <a:gd name="T30" fmla="*/ 26 w 26"/>
                  <a:gd name="T31" fmla="*/ 15 h 16"/>
                  <a:gd name="T32" fmla="*/ 28 w 26"/>
                  <a:gd name="T33" fmla="*/ 17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6"/>
                  <a:gd name="T53" fmla="*/ 26 w 26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6">
                    <a:moveTo>
                      <a:pt x="16" y="0"/>
                    </a:moveTo>
                    <a:lnTo>
                      <a:pt x="15" y="0"/>
                    </a:lnTo>
                    <a:lnTo>
                      <a:pt x="8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9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20" y="10"/>
                    </a:lnTo>
                    <a:lnTo>
                      <a:pt x="21" y="11"/>
                    </a:lnTo>
                    <a:lnTo>
                      <a:pt x="24" y="14"/>
                    </a:lnTo>
                    <a:lnTo>
                      <a:pt x="26" y="1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3" name="Freeform 4217"/>
              <p:cNvSpPr>
                <a:spLocks/>
              </p:cNvSpPr>
              <p:nvPr/>
            </p:nvSpPr>
            <p:spPr bwMode="auto">
              <a:xfrm>
                <a:off x="3748" y="7086"/>
                <a:ext cx="6" cy="4"/>
              </a:xfrm>
              <a:custGeom>
                <a:avLst/>
                <a:gdLst>
                  <a:gd name="T0" fmla="*/ 0 w 6"/>
                  <a:gd name="T1" fmla="*/ 0 h 3"/>
                  <a:gd name="T2" fmla="*/ 1 w 6"/>
                  <a:gd name="T3" fmla="*/ 0 h 3"/>
                  <a:gd name="T4" fmla="*/ 3 w 6"/>
                  <a:gd name="T5" fmla="*/ 0 h 3"/>
                  <a:gd name="T6" fmla="*/ 4 w 6"/>
                  <a:gd name="T7" fmla="*/ 1 h 3"/>
                  <a:gd name="T8" fmla="*/ 6 w 6"/>
                  <a:gd name="T9" fmla="*/ 4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4" name="Freeform 4218"/>
              <p:cNvSpPr>
                <a:spLocks/>
              </p:cNvSpPr>
              <p:nvPr/>
            </p:nvSpPr>
            <p:spPr bwMode="auto">
              <a:xfrm>
                <a:off x="3755" y="7079"/>
                <a:ext cx="25" cy="15"/>
              </a:xfrm>
              <a:custGeom>
                <a:avLst/>
                <a:gdLst>
                  <a:gd name="T0" fmla="*/ 11 w 23"/>
                  <a:gd name="T1" fmla="*/ 10 h 14"/>
                  <a:gd name="T2" fmla="*/ 10 w 23"/>
                  <a:gd name="T3" fmla="*/ 9 h 14"/>
                  <a:gd name="T4" fmla="*/ 10 w 23"/>
                  <a:gd name="T5" fmla="*/ 6 h 14"/>
                  <a:gd name="T6" fmla="*/ 9 w 23"/>
                  <a:gd name="T7" fmla="*/ 3 h 14"/>
                  <a:gd name="T8" fmla="*/ 7 w 23"/>
                  <a:gd name="T9" fmla="*/ 3 h 14"/>
                  <a:gd name="T10" fmla="*/ 1 w 23"/>
                  <a:gd name="T11" fmla="*/ 6 h 14"/>
                  <a:gd name="T12" fmla="*/ 0 w 23"/>
                  <a:gd name="T13" fmla="*/ 5 h 14"/>
                  <a:gd name="T14" fmla="*/ 2 w 23"/>
                  <a:gd name="T15" fmla="*/ 2 h 14"/>
                  <a:gd name="T16" fmla="*/ 5 w 23"/>
                  <a:gd name="T17" fmla="*/ 0 h 14"/>
                  <a:gd name="T18" fmla="*/ 9 w 23"/>
                  <a:gd name="T19" fmla="*/ 1 h 14"/>
                  <a:gd name="T20" fmla="*/ 14 w 23"/>
                  <a:gd name="T21" fmla="*/ 2 h 14"/>
                  <a:gd name="T22" fmla="*/ 16 w 23"/>
                  <a:gd name="T23" fmla="*/ 3 h 14"/>
                  <a:gd name="T24" fmla="*/ 18 w 23"/>
                  <a:gd name="T25" fmla="*/ 4 h 14"/>
                  <a:gd name="T26" fmla="*/ 20 w 23"/>
                  <a:gd name="T27" fmla="*/ 5 h 14"/>
                  <a:gd name="T28" fmla="*/ 22 w 23"/>
                  <a:gd name="T29" fmla="*/ 6 h 14"/>
                  <a:gd name="T30" fmla="*/ 24 w 23"/>
                  <a:gd name="T31" fmla="*/ 11 h 14"/>
                  <a:gd name="T32" fmla="*/ 25 w 23"/>
                  <a:gd name="T33" fmla="*/ 14 h 14"/>
                  <a:gd name="T34" fmla="*/ 25 w 23"/>
                  <a:gd name="T35" fmla="*/ 15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14"/>
                  <a:gd name="T56" fmla="*/ 23 w 23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14">
                    <a:moveTo>
                      <a:pt x="10" y="9"/>
                    </a:moveTo>
                    <a:lnTo>
                      <a:pt x="9" y="8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13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3" y="13"/>
                    </a:lnTo>
                    <a:lnTo>
                      <a:pt x="23" y="1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5" name="Freeform 4219"/>
              <p:cNvSpPr>
                <a:spLocks/>
              </p:cNvSpPr>
              <p:nvPr/>
            </p:nvSpPr>
            <p:spPr bwMode="auto">
              <a:xfrm>
                <a:off x="3777" y="7111"/>
                <a:ext cx="4" cy="7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1 w 4"/>
                  <a:gd name="T5" fmla="*/ 2 h 6"/>
                  <a:gd name="T6" fmla="*/ 3 w 4"/>
                  <a:gd name="T7" fmla="*/ 5 h 6"/>
                  <a:gd name="T8" fmla="*/ 4 w 4"/>
                  <a:gd name="T9" fmla="*/ 7 h 6"/>
                  <a:gd name="T10" fmla="*/ 4 w 4"/>
                  <a:gd name="T11" fmla="*/ 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36" name="Line 4220"/>
              <p:cNvCxnSpPr>
                <a:cxnSpLocks noChangeShapeType="1"/>
              </p:cNvCxnSpPr>
              <p:nvPr/>
            </p:nvCxnSpPr>
            <p:spPr bwMode="auto">
              <a:xfrm>
                <a:off x="4316" y="1779"/>
                <a:ext cx="50" cy="1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37" name="Line 4221"/>
              <p:cNvCxnSpPr>
                <a:cxnSpLocks noChangeShapeType="1"/>
              </p:cNvCxnSpPr>
              <p:nvPr/>
            </p:nvCxnSpPr>
            <p:spPr bwMode="auto">
              <a:xfrm>
                <a:off x="4384" y="1796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38" name="Line 4222"/>
              <p:cNvCxnSpPr>
                <a:cxnSpLocks noChangeShapeType="1"/>
              </p:cNvCxnSpPr>
              <p:nvPr/>
            </p:nvCxnSpPr>
            <p:spPr bwMode="auto">
              <a:xfrm>
                <a:off x="4409" y="1804"/>
                <a:ext cx="50" cy="1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39" name="Line 4223"/>
              <p:cNvCxnSpPr>
                <a:cxnSpLocks noChangeShapeType="1"/>
              </p:cNvCxnSpPr>
              <p:nvPr/>
            </p:nvCxnSpPr>
            <p:spPr bwMode="auto">
              <a:xfrm>
                <a:off x="4476" y="1821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40" name="Line 4224"/>
              <p:cNvCxnSpPr>
                <a:cxnSpLocks noChangeShapeType="1"/>
              </p:cNvCxnSpPr>
              <p:nvPr/>
            </p:nvCxnSpPr>
            <p:spPr bwMode="auto">
              <a:xfrm flipH="1">
                <a:off x="4483" y="1832"/>
                <a:ext cx="12" cy="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41" name="Line 4225"/>
              <p:cNvCxnSpPr>
                <a:cxnSpLocks noChangeShapeType="1"/>
              </p:cNvCxnSpPr>
              <p:nvPr/>
            </p:nvCxnSpPr>
            <p:spPr bwMode="auto">
              <a:xfrm flipH="1">
                <a:off x="4476" y="1900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42" name="Line 4226"/>
              <p:cNvCxnSpPr>
                <a:cxnSpLocks noChangeShapeType="1"/>
              </p:cNvCxnSpPr>
              <p:nvPr/>
            </p:nvCxnSpPr>
            <p:spPr bwMode="auto">
              <a:xfrm flipH="1">
                <a:off x="4461" y="1926"/>
                <a:ext cx="12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43" name="Line 4227"/>
              <p:cNvCxnSpPr>
                <a:cxnSpLocks noChangeShapeType="1"/>
              </p:cNvCxnSpPr>
              <p:nvPr/>
            </p:nvCxnSpPr>
            <p:spPr bwMode="auto">
              <a:xfrm flipH="1">
                <a:off x="4441" y="1989"/>
                <a:ext cx="8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44" name="Line 4228"/>
              <p:cNvCxnSpPr>
                <a:cxnSpLocks noChangeShapeType="1"/>
              </p:cNvCxnSpPr>
              <p:nvPr/>
            </p:nvCxnSpPr>
            <p:spPr bwMode="auto">
              <a:xfrm flipH="1">
                <a:off x="4429" y="2006"/>
                <a:ext cx="1" cy="5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45" name="Line 4229"/>
              <p:cNvCxnSpPr>
                <a:cxnSpLocks noChangeShapeType="1"/>
              </p:cNvCxnSpPr>
              <p:nvPr/>
            </p:nvCxnSpPr>
            <p:spPr bwMode="auto">
              <a:xfrm>
                <a:off x="4429" y="2076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46" name="Freeform 4230"/>
              <p:cNvSpPr>
                <a:spLocks/>
              </p:cNvSpPr>
              <p:nvPr/>
            </p:nvSpPr>
            <p:spPr bwMode="auto">
              <a:xfrm>
                <a:off x="4424" y="2103"/>
                <a:ext cx="10" cy="48"/>
              </a:xfrm>
              <a:custGeom>
                <a:avLst/>
                <a:gdLst>
                  <a:gd name="T0" fmla="*/ 6 w 9"/>
                  <a:gd name="T1" fmla="*/ 0 h 44"/>
                  <a:gd name="T2" fmla="*/ 6 w 9"/>
                  <a:gd name="T3" fmla="*/ 4 h 44"/>
                  <a:gd name="T4" fmla="*/ 10 w 9"/>
                  <a:gd name="T5" fmla="*/ 5 h 44"/>
                  <a:gd name="T6" fmla="*/ 0 w 9"/>
                  <a:gd name="T7" fmla="*/ 48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44"/>
                  <a:gd name="T14" fmla="*/ 9 w 9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44">
                    <a:moveTo>
                      <a:pt x="5" y="0"/>
                    </a:moveTo>
                    <a:lnTo>
                      <a:pt x="5" y="4"/>
                    </a:lnTo>
                    <a:lnTo>
                      <a:pt x="9" y="5"/>
                    </a:lnTo>
                    <a:lnTo>
                      <a:pt x="0" y="4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47" name="Line 4231"/>
              <p:cNvCxnSpPr>
                <a:cxnSpLocks noChangeShapeType="1"/>
              </p:cNvCxnSpPr>
              <p:nvPr/>
            </p:nvCxnSpPr>
            <p:spPr bwMode="auto">
              <a:xfrm flipH="1">
                <a:off x="4418" y="2167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48" name="Freeform 4232"/>
              <p:cNvSpPr>
                <a:spLocks/>
              </p:cNvSpPr>
              <p:nvPr/>
            </p:nvSpPr>
            <p:spPr bwMode="auto">
              <a:xfrm>
                <a:off x="4411" y="2193"/>
                <a:ext cx="6" cy="48"/>
              </a:xfrm>
              <a:custGeom>
                <a:avLst/>
                <a:gdLst>
                  <a:gd name="T0" fmla="*/ 3 w 6"/>
                  <a:gd name="T1" fmla="*/ 0 h 43"/>
                  <a:gd name="T2" fmla="*/ 0 w 6"/>
                  <a:gd name="T3" fmla="*/ 9 h 43"/>
                  <a:gd name="T4" fmla="*/ 6 w 6"/>
                  <a:gd name="T5" fmla="*/ 12 h 43"/>
                  <a:gd name="T6" fmla="*/ 4 w 6"/>
                  <a:gd name="T7" fmla="*/ 22 h 43"/>
                  <a:gd name="T8" fmla="*/ 0 w 6"/>
                  <a:gd name="T9" fmla="*/ 4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3"/>
                  <a:gd name="T17" fmla="*/ 6 w 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3">
                    <a:moveTo>
                      <a:pt x="3" y="0"/>
                    </a:moveTo>
                    <a:lnTo>
                      <a:pt x="0" y="8"/>
                    </a:lnTo>
                    <a:lnTo>
                      <a:pt x="6" y="11"/>
                    </a:lnTo>
                    <a:lnTo>
                      <a:pt x="4" y="20"/>
                    </a:lnTo>
                    <a:lnTo>
                      <a:pt x="0" y="4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49" name="Line 4233"/>
              <p:cNvCxnSpPr>
                <a:cxnSpLocks noChangeShapeType="1"/>
              </p:cNvCxnSpPr>
              <p:nvPr/>
            </p:nvCxnSpPr>
            <p:spPr bwMode="auto">
              <a:xfrm flipH="1">
                <a:off x="4408" y="2258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50" name="Line 4234"/>
              <p:cNvCxnSpPr>
                <a:cxnSpLocks noChangeShapeType="1"/>
              </p:cNvCxnSpPr>
              <p:nvPr/>
            </p:nvCxnSpPr>
            <p:spPr bwMode="auto">
              <a:xfrm flipH="1">
                <a:off x="4397" y="2283"/>
                <a:ext cx="7" cy="5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51" name="Line 4235"/>
              <p:cNvCxnSpPr>
                <a:cxnSpLocks noChangeShapeType="1"/>
              </p:cNvCxnSpPr>
              <p:nvPr/>
            </p:nvCxnSpPr>
            <p:spPr bwMode="auto">
              <a:xfrm flipH="1">
                <a:off x="4392" y="2352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52" name="Line 4236"/>
              <p:cNvCxnSpPr>
                <a:cxnSpLocks noChangeShapeType="1"/>
              </p:cNvCxnSpPr>
              <p:nvPr/>
            </p:nvCxnSpPr>
            <p:spPr bwMode="auto">
              <a:xfrm flipH="1">
                <a:off x="4381" y="2378"/>
                <a:ext cx="8" cy="5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53" name="Freeform 4237"/>
              <p:cNvSpPr>
                <a:spLocks/>
              </p:cNvSpPr>
              <p:nvPr/>
            </p:nvSpPr>
            <p:spPr bwMode="auto">
              <a:xfrm>
                <a:off x="4385" y="2443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8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54" name="Line 4238"/>
              <p:cNvCxnSpPr>
                <a:cxnSpLocks noChangeShapeType="1"/>
              </p:cNvCxnSpPr>
              <p:nvPr/>
            </p:nvCxnSpPr>
            <p:spPr bwMode="auto">
              <a:xfrm flipH="1">
                <a:off x="4377" y="2463"/>
                <a:ext cx="12" cy="5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55" name="Line 4239"/>
              <p:cNvCxnSpPr>
                <a:cxnSpLocks noChangeShapeType="1"/>
              </p:cNvCxnSpPr>
              <p:nvPr/>
            </p:nvCxnSpPr>
            <p:spPr bwMode="auto">
              <a:xfrm flipH="1">
                <a:off x="4370" y="2530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56" name="Line 4240"/>
              <p:cNvCxnSpPr>
                <a:cxnSpLocks noChangeShapeType="1"/>
              </p:cNvCxnSpPr>
              <p:nvPr/>
            </p:nvCxnSpPr>
            <p:spPr bwMode="auto">
              <a:xfrm flipH="1">
                <a:off x="4354" y="2556"/>
                <a:ext cx="12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57" name="Line 4241"/>
              <p:cNvCxnSpPr>
                <a:cxnSpLocks noChangeShapeType="1"/>
              </p:cNvCxnSpPr>
              <p:nvPr/>
            </p:nvCxnSpPr>
            <p:spPr bwMode="auto">
              <a:xfrm flipH="1">
                <a:off x="4348" y="2623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58" name="Freeform 4242"/>
              <p:cNvSpPr>
                <a:spLocks/>
              </p:cNvSpPr>
              <p:nvPr/>
            </p:nvSpPr>
            <p:spPr bwMode="auto">
              <a:xfrm>
                <a:off x="4330" y="2649"/>
                <a:ext cx="13" cy="51"/>
              </a:xfrm>
              <a:custGeom>
                <a:avLst/>
                <a:gdLst>
                  <a:gd name="T0" fmla="*/ 13 w 12"/>
                  <a:gd name="T1" fmla="*/ 0 h 47"/>
                  <a:gd name="T2" fmla="*/ 11 w 12"/>
                  <a:gd name="T3" fmla="*/ 10 h 47"/>
                  <a:gd name="T4" fmla="*/ 0 w 12"/>
                  <a:gd name="T5" fmla="*/ 51 h 47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7"/>
                  <a:gd name="T11" fmla="*/ 12 w 1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7">
                    <a:moveTo>
                      <a:pt x="12" y="0"/>
                    </a:moveTo>
                    <a:lnTo>
                      <a:pt x="10" y="9"/>
                    </a:lnTo>
                    <a:lnTo>
                      <a:pt x="0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59" name="Line 4243"/>
              <p:cNvCxnSpPr>
                <a:cxnSpLocks noChangeShapeType="1"/>
              </p:cNvCxnSpPr>
              <p:nvPr/>
            </p:nvCxnSpPr>
            <p:spPr bwMode="auto">
              <a:xfrm flipH="1">
                <a:off x="4322" y="2716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60" name="Freeform 4244"/>
              <p:cNvSpPr>
                <a:spLocks/>
              </p:cNvSpPr>
              <p:nvPr/>
            </p:nvSpPr>
            <p:spPr bwMode="auto">
              <a:xfrm>
                <a:off x="4316" y="2742"/>
                <a:ext cx="41" cy="20"/>
              </a:xfrm>
              <a:custGeom>
                <a:avLst/>
                <a:gdLst>
                  <a:gd name="T0" fmla="*/ 2 w 38"/>
                  <a:gd name="T1" fmla="*/ 0 h 19"/>
                  <a:gd name="T2" fmla="*/ 0 w 38"/>
                  <a:gd name="T3" fmla="*/ 8 h 19"/>
                  <a:gd name="T4" fmla="*/ 41 w 38"/>
                  <a:gd name="T5" fmla="*/ 20 h 19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19"/>
                  <a:gd name="T11" fmla="*/ 38 w 38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19">
                    <a:moveTo>
                      <a:pt x="2" y="0"/>
                    </a:moveTo>
                    <a:lnTo>
                      <a:pt x="0" y="8"/>
                    </a:lnTo>
                    <a:lnTo>
                      <a:pt x="38" y="1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61" name="Line 4245"/>
              <p:cNvCxnSpPr>
                <a:cxnSpLocks noChangeShapeType="1"/>
              </p:cNvCxnSpPr>
              <p:nvPr/>
            </p:nvCxnSpPr>
            <p:spPr bwMode="auto">
              <a:xfrm>
                <a:off x="4375" y="2767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62" name="Line 4246"/>
              <p:cNvCxnSpPr>
                <a:cxnSpLocks noChangeShapeType="1"/>
              </p:cNvCxnSpPr>
              <p:nvPr/>
            </p:nvCxnSpPr>
            <p:spPr bwMode="auto">
              <a:xfrm>
                <a:off x="4400" y="2773"/>
                <a:ext cx="50" cy="1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63" name="Line 4247"/>
              <p:cNvCxnSpPr>
                <a:cxnSpLocks noChangeShapeType="1"/>
              </p:cNvCxnSpPr>
              <p:nvPr/>
            </p:nvCxnSpPr>
            <p:spPr bwMode="auto">
              <a:xfrm>
                <a:off x="4468" y="2792"/>
                <a:ext cx="7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64" name="Line 4248"/>
              <p:cNvCxnSpPr>
                <a:cxnSpLocks noChangeShapeType="1"/>
              </p:cNvCxnSpPr>
              <p:nvPr/>
            </p:nvCxnSpPr>
            <p:spPr bwMode="auto">
              <a:xfrm>
                <a:off x="4493" y="2798"/>
                <a:ext cx="50" cy="1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65" name="Line 4249"/>
              <p:cNvCxnSpPr>
                <a:cxnSpLocks noChangeShapeType="1"/>
              </p:cNvCxnSpPr>
              <p:nvPr/>
            </p:nvCxnSpPr>
            <p:spPr bwMode="auto">
              <a:xfrm flipH="1">
                <a:off x="4541" y="2827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66" name="Freeform 4250"/>
              <p:cNvSpPr>
                <a:spLocks/>
              </p:cNvSpPr>
              <p:nvPr/>
            </p:nvSpPr>
            <p:spPr bwMode="auto">
              <a:xfrm>
                <a:off x="4521" y="2853"/>
                <a:ext cx="15" cy="49"/>
              </a:xfrm>
              <a:custGeom>
                <a:avLst/>
                <a:gdLst>
                  <a:gd name="T0" fmla="*/ 15 w 14"/>
                  <a:gd name="T1" fmla="*/ 0 h 45"/>
                  <a:gd name="T2" fmla="*/ 5 w 14"/>
                  <a:gd name="T3" fmla="*/ 36 h 45"/>
                  <a:gd name="T4" fmla="*/ 0 w 14"/>
                  <a:gd name="T5" fmla="*/ 49 h 45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45"/>
                  <a:gd name="T11" fmla="*/ 14 w 14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45">
                    <a:moveTo>
                      <a:pt x="14" y="0"/>
                    </a:moveTo>
                    <a:lnTo>
                      <a:pt x="5" y="33"/>
                    </a:lnTo>
                    <a:lnTo>
                      <a:pt x="0" y="4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67" name="Line 4251"/>
              <p:cNvCxnSpPr>
                <a:cxnSpLocks noChangeShapeType="1"/>
              </p:cNvCxnSpPr>
              <p:nvPr/>
            </p:nvCxnSpPr>
            <p:spPr bwMode="auto">
              <a:xfrm flipH="1">
                <a:off x="4513" y="2920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68" name="Line 4252"/>
              <p:cNvCxnSpPr>
                <a:cxnSpLocks noChangeShapeType="1"/>
              </p:cNvCxnSpPr>
              <p:nvPr/>
            </p:nvCxnSpPr>
            <p:spPr bwMode="auto">
              <a:xfrm flipH="1">
                <a:off x="4497" y="2945"/>
                <a:ext cx="12" cy="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69" name="Line 4253"/>
              <p:cNvCxnSpPr>
                <a:cxnSpLocks noChangeShapeType="1"/>
              </p:cNvCxnSpPr>
              <p:nvPr/>
            </p:nvCxnSpPr>
            <p:spPr bwMode="auto">
              <a:xfrm flipH="1">
                <a:off x="4490" y="3013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70" name="Freeform 4254"/>
              <p:cNvSpPr>
                <a:spLocks/>
              </p:cNvSpPr>
              <p:nvPr/>
            </p:nvSpPr>
            <p:spPr bwMode="auto">
              <a:xfrm>
                <a:off x="4474" y="3038"/>
                <a:ext cx="12" cy="52"/>
              </a:xfrm>
              <a:custGeom>
                <a:avLst/>
                <a:gdLst>
                  <a:gd name="T0" fmla="*/ 12 w 11"/>
                  <a:gd name="T1" fmla="*/ 0 h 47"/>
                  <a:gd name="T2" fmla="*/ 10 w 11"/>
                  <a:gd name="T3" fmla="*/ 11 h 47"/>
                  <a:gd name="T4" fmla="*/ 0 w 11"/>
                  <a:gd name="T5" fmla="*/ 52 h 47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7"/>
                  <a:gd name="T11" fmla="*/ 11 w 1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7">
                    <a:moveTo>
                      <a:pt x="11" y="0"/>
                    </a:moveTo>
                    <a:lnTo>
                      <a:pt x="9" y="10"/>
                    </a:lnTo>
                    <a:lnTo>
                      <a:pt x="0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371" name="Line 4255"/>
              <p:cNvCxnSpPr>
                <a:cxnSpLocks noChangeShapeType="1"/>
              </p:cNvCxnSpPr>
              <p:nvPr/>
            </p:nvCxnSpPr>
            <p:spPr bwMode="auto">
              <a:xfrm flipH="1">
                <a:off x="4468" y="3106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72" name="Freeform 4256"/>
              <p:cNvSpPr>
                <a:spLocks/>
              </p:cNvSpPr>
              <p:nvPr/>
            </p:nvSpPr>
            <p:spPr bwMode="auto">
              <a:xfrm>
                <a:off x="4453" y="3132"/>
                <a:ext cx="10" cy="43"/>
              </a:xfrm>
              <a:custGeom>
                <a:avLst/>
                <a:gdLst>
                  <a:gd name="T0" fmla="*/ 10 w 9"/>
                  <a:gd name="T1" fmla="*/ 0 h 39"/>
                  <a:gd name="T2" fmla="*/ 7 w 9"/>
                  <a:gd name="T3" fmla="*/ 14 h 39"/>
                  <a:gd name="T4" fmla="*/ 0 w 9"/>
                  <a:gd name="T5" fmla="*/ 39 h 39"/>
                  <a:gd name="T6" fmla="*/ 7 w 9"/>
                  <a:gd name="T7" fmla="*/ 37 h 39"/>
                  <a:gd name="T8" fmla="*/ 4 w 9"/>
                  <a:gd name="T9" fmla="*/ 43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39"/>
                  <a:gd name="T17" fmla="*/ 9 w 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39">
                    <a:moveTo>
                      <a:pt x="9" y="0"/>
                    </a:moveTo>
                    <a:lnTo>
                      <a:pt x="6" y="13"/>
                    </a:lnTo>
                    <a:lnTo>
                      <a:pt x="0" y="35"/>
                    </a:lnTo>
                    <a:lnTo>
                      <a:pt x="6" y="34"/>
                    </a:lnTo>
                    <a:lnTo>
                      <a:pt x="4" y="3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3" name="Freeform 4257"/>
              <p:cNvSpPr>
                <a:spLocks/>
              </p:cNvSpPr>
              <p:nvPr/>
            </p:nvSpPr>
            <p:spPr bwMode="auto">
              <a:xfrm>
                <a:off x="4436" y="3184"/>
                <a:ext cx="9" cy="3"/>
              </a:xfrm>
              <a:custGeom>
                <a:avLst/>
                <a:gdLst>
                  <a:gd name="T0" fmla="*/ 9 w 8"/>
                  <a:gd name="T1" fmla="*/ 0 h 3"/>
                  <a:gd name="T2" fmla="*/ 6 w 8"/>
                  <a:gd name="T3" fmla="*/ 1 h 3"/>
                  <a:gd name="T4" fmla="*/ 0 w 8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"/>
                  <a:gd name="T11" fmla="*/ 8 w 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">
                    <a:moveTo>
                      <a:pt x="8" y="0"/>
                    </a:moveTo>
                    <a:lnTo>
                      <a:pt x="5" y="1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4" name="Freeform 4258"/>
              <p:cNvSpPr>
                <a:spLocks/>
              </p:cNvSpPr>
              <p:nvPr/>
            </p:nvSpPr>
            <p:spPr bwMode="auto">
              <a:xfrm>
                <a:off x="4390" y="3196"/>
                <a:ext cx="31" cy="23"/>
              </a:xfrm>
              <a:custGeom>
                <a:avLst/>
                <a:gdLst>
                  <a:gd name="T0" fmla="*/ 31 w 28"/>
                  <a:gd name="T1" fmla="*/ 0 h 21"/>
                  <a:gd name="T2" fmla="*/ 30 w 28"/>
                  <a:gd name="T3" fmla="*/ 1 h 21"/>
                  <a:gd name="T4" fmla="*/ 29 w 28"/>
                  <a:gd name="T5" fmla="*/ 5 h 21"/>
                  <a:gd name="T6" fmla="*/ 25 w 28"/>
                  <a:gd name="T7" fmla="*/ 12 h 21"/>
                  <a:gd name="T8" fmla="*/ 23 w 28"/>
                  <a:gd name="T9" fmla="*/ 15 h 21"/>
                  <a:gd name="T10" fmla="*/ 19 w 28"/>
                  <a:gd name="T11" fmla="*/ 19 h 21"/>
                  <a:gd name="T12" fmla="*/ 14 w 28"/>
                  <a:gd name="T13" fmla="*/ 21 h 21"/>
                  <a:gd name="T14" fmla="*/ 10 w 28"/>
                  <a:gd name="T15" fmla="*/ 23 h 21"/>
                  <a:gd name="T16" fmla="*/ 7 w 28"/>
                  <a:gd name="T17" fmla="*/ 23 h 21"/>
                  <a:gd name="T18" fmla="*/ 3 w 28"/>
                  <a:gd name="T19" fmla="*/ 22 h 21"/>
                  <a:gd name="T20" fmla="*/ 0 w 28"/>
                  <a:gd name="T21" fmla="*/ 20 h 21"/>
                  <a:gd name="T22" fmla="*/ 2 w 28"/>
                  <a:gd name="T23" fmla="*/ 16 h 21"/>
                  <a:gd name="T24" fmla="*/ 7 w 28"/>
                  <a:gd name="T25" fmla="*/ 14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21"/>
                  <a:gd name="T41" fmla="*/ 28 w 28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21">
                    <a:moveTo>
                      <a:pt x="28" y="0"/>
                    </a:moveTo>
                    <a:lnTo>
                      <a:pt x="27" y="1"/>
                    </a:lnTo>
                    <a:lnTo>
                      <a:pt x="26" y="5"/>
                    </a:lnTo>
                    <a:lnTo>
                      <a:pt x="23" y="11"/>
                    </a:lnTo>
                    <a:lnTo>
                      <a:pt x="21" y="14"/>
                    </a:lnTo>
                    <a:lnTo>
                      <a:pt x="17" y="17"/>
                    </a:lnTo>
                    <a:lnTo>
                      <a:pt x="13" y="19"/>
                    </a:lnTo>
                    <a:lnTo>
                      <a:pt x="9" y="21"/>
                    </a:lnTo>
                    <a:lnTo>
                      <a:pt x="6" y="21"/>
                    </a:lnTo>
                    <a:lnTo>
                      <a:pt x="3" y="20"/>
                    </a:lnTo>
                    <a:lnTo>
                      <a:pt x="0" y="18"/>
                    </a:lnTo>
                    <a:lnTo>
                      <a:pt x="2" y="15"/>
                    </a:lnTo>
                    <a:lnTo>
                      <a:pt x="6" y="1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75" name="Freeform 4259"/>
              <p:cNvSpPr>
                <a:spLocks/>
              </p:cNvSpPr>
              <p:nvPr/>
            </p:nvSpPr>
            <p:spPr bwMode="auto">
              <a:xfrm>
                <a:off x="4400" y="3193"/>
                <a:ext cx="5" cy="5"/>
              </a:xfrm>
              <a:custGeom>
                <a:avLst/>
                <a:gdLst>
                  <a:gd name="T0" fmla="*/ 5 w 5"/>
                  <a:gd name="T1" fmla="*/ 5 h 4"/>
                  <a:gd name="T2" fmla="*/ 5 w 5"/>
                  <a:gd name="T3" fmla="*/ 3 h 4"/>
                  <a:gd name="T4" fmla="*/ 0 w 5"/>
                  <a:gd name="T5" fmla="*/ 1 h 4"/>
                  <a:gd name="T6" fmla="*/ 1 w 5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lnTo>
                      <a:pt x="5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15" name="Group 4260"/>
            <p:cNvGrpSpPr>
              <a:grpSpLocks/>
            </p:cNvGrpSpPr>
            <p:nvPr/>
          </p:nvGrpSpPr>
          <p:grpSpPr bwMode="auto">
            <a:xfrm>
              <a:off x="2421890" y="1955165"/>
              <a:ext cx="664845" cy="4648835"/>
              <a:chOff x="3780" y="3079"/>
              <a:chExt cx="1047" cy="7321"/>
            </a:xfrm>
          </p:grpSpPr>
          <p:sp>
            <p:nvSpPr>
              <p:cNvPr id="6976" name="Freeform 4261"/>
              <p:cNvSpPr>
                <a:spLocks/>
              </p:cNvSpPr>
              <p:nvPr/>
            </p:nvSpPr>
            <p:spPr bwMode="auto">
              <a:xfrm>
                <a:off x="4377" y="3142"/>
                <a:ext cx="25" cy="37"/>
              </a:xfrm>
              <a:custGeom>
                <a:avLst/>
                <a:gdLst>
                  <a:gd name="T0" fmla="*/ 25 w 23"/>
                  <a:gd name="T1" fmla="*/ 37 h 34"/>
                  <a:gd name="T2" fmla="*/ 22 w 23"/>
                  <a:gd name="T3" fmla="*/ 36 h 34"/>
                  <a:gd name="T4" fmla="*/ 17 w 23"/>
                  <a:gd name="T5" fmla="*/ 35 h 34"/>
                  <a:gd name="T6" fmla="*/ 12 w 23"/>
                  <a:gd name="T7" fmla="*/ 33 h 34"/>
                  <a:gd name="T8" fmla="*/ 8 w 23"/>
                  <a:gd name="T9" fmla="*/ 30 h 34"/>
                  <a:gd name="T10" fmla="*/ 11 w 23"/>
                  <a:gd name="T11" fmla="*/ 22 h 34"/>
                  <a:gd name="T12" fmla="*/ 0 w 23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4"/>
                  <a:gd name="T23" fmla="*/ 23 w 23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4">
                    <a:moveTo>
                      <a:pt x="23" y="34"/>
                    </a:moveTo>
                    <a:lnTo>
                      <a:pt x="20" y="33"/>
                    </a:lnTo>
                    <a:lnTo>
                      <a:pt x="16" y="32"/>
                    </a:lnTo>
                    <a:lnTo>
                      <a:pt x="11" y="30"/>
                    </a:lnTo>
                    <a:lnTo>
                      <a:pt x="7" y="28"/>
                    </a:lnTo>
                    <a:lnTo>
                      <a:pt x="10" y="2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7" name="Freeform 4262"/>
              <p:cNvSpPr>
                <a:spLocks/>
              </p:cNvSpPr>
              <p:nvPr/>
            </p:nvSpPr>
            <p:spPr bwMode="auto">
              <a:xfrm>
                <a:off x="4366" y="3118"/>
                <a:ext cx="3" cy="8"/>
              </a:xfrm>
              <a:custGeom>
                <a:avLst/>
                <a:gdLst>
                  <a:gd name="T0" fmla="*/ 3 w 3"/>
                  <a:gd name="T1" fmla="*/ 8 h 7"/>
                  <a:gd name="T2" fmla="*/ 1 w 3"/>
                  <a:gd name="T3" fmla="*/ 2 h 7"/>
                  <a:gd name="T4" fmla="*/ 0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7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8" name="Freeform 4263"/>
              <p:cNvSpPr>
                <a:spLocks/>
              </p:cNvSpPr>
              <p:nvPr/>
            </p:nvSpPr>
            <p:spPr bwMode="auto">
              <a:xfrm>
                <a:off x="4354" y="3079"/>
                <a:ext cx="21" cy="21"/>
              </a:xfrm>
              <a:custGeom>
                <a:avLst/>
                <a:gdLst>
                  <a:gd name="T0" fmla="*/ 13 w 19"/>
                  <a:gd name="T1" fmla="*/ 21 h 20"/>
                  <a:gd name="T2" fmla="*/ 13 w 19"/>
                  <a:gd name="T3" fmla="*/ 18 h 20"/>
                  <a:gd name="T4" fmla="*/ 21 w 19"/>
                  <a:gd name="T5" fmla="*/ 3 h 20"/>
                  <a:gd name="T6" fmla="*/ 12 w 19"/>
                  <a:gd name="T7" fmla="*/ 0 h 20"/>
                  <a:gd name="T8" fmla="*/ 4 w 19"/>
                  <a:gd name="T9" fmla="*/ 7 h 20"/>
                  <a:gd name="T10" fmla="*/ 1 w 19"/>
                  <a:gd name="T11" fmla="*/ 12 h 20"/>
                  <a:gd name="T12" fmla="*/ 0 w 19"/>
                  <a:gd name="T13" fmla="*/ 18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0"/>
                  <a:gd name="T23" fmla="*/ 19 w 19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0">
                    <a:moveTo>
                      <a:pt x="12" y="20"/>
                    </a:moveTo>
                    <a:lnTo>
                      <a:pt x="12" y="17"/>
                    </a:lnTo>
                    <a:lnTo>
                      <a:pt x="19" y="3"/>
                    </a:lnTo>
                    <a:lnTo>
                      <a:pt x="11" y="0"/>
                    </a:lnTo>
                    <a:lnTo>
                      <a:pt x="4" y="7"/>
                    </a:lnTo>
                    <a:lnTo>
                      <a:pt x="1" y="11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9" name="Freeform 4264"/>
              <p:cNvSpPr>
                <a:spLocks/>
              </p:cNvSpPr>
              <p:nvPr/>
            </p:nvSpPr>
            <p:spPr bwMode="auto">
              <a:xfrm>
                <a:off x="4340" y="311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2 w 6"/>
                  <a:gd name="T3" fmla="*/ 5 h 5"/>
                  <a:gd name="T4" fmla="*/ 0 w 6"/>
                  <a:gd name="T5" fmla="*/ 6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6" y="0"/>
                    </a:move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0" name="Freeform 4265"/>
              <p:cNvSpPr>
                <a:spLocks/>
              </p:cNvSpPr>
              <p:nvPr/>
            </p:nvSpPr>
            <p:spPr bwMode="auto">
              <a:xfrm>
                <a:off x="4282" y="3129"/>
                <a:ext cx="47" cy="9"/>
              </a:xfrm>
              <a:custGeom>
                <a:avLst/>
                <a:gdLst>
                  <a:gd name="T0" fmla="*/ 47 w 43"/>
                  <a:gd name="T1" fmla="*/ 0 h 8"/>
                  <a:gd name="T2" fmla="*/ 47 w 43"/>
                  <a:gd name="T3" fmla="*/ 2 h 8"/>
                  <a:gd name="T4" fmla="*/ 37 w 43"/>
                  <a:gd name="T5" fmla="*/ 7 h 8"/>
                  <a:gd name="T6" fmla="*/ 25 w 43"/>
                  <a:gd name="T7" fmla="*/ 3 h 8"/>
                  <a:gd name="T8" fmla="*/ 14 w 43"/>
                  <a:gd name="T9" fmla="*/ 5 h 8"/>
                  <a:gd name="T10" fmla="*/ 4 w 43"/>
                  <a:gd name="T11" fmla="*/ 9 h 8"/>
                  <a:gd name="T12" fmla="*/ 0 w 43"/>
                  <a:gd name="T13" fmla="*/ 6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8"/>
                  <a:gd name="T23" fmla="*/ 43 w 4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8">
                    <a:moveTo>
                      <a:pt x="43" y="0"/>
                    </a:moveTo>
                    <a:lnTo>
                      <a:pt x="43" y="2"/>
                    </a:lnTo>
                    <a:lnTo>
                      <a:pt x="34" y="6"/>
                    </a:lnTo>
                    <a:lnTo>
                      <a:pt x="23" y="3"/>
                    </a:lnTo>
                    <a:lnTo>
                      <a:pt x="13" y="4"/>
                    </a:lnTo>
                    <a:lnTo>
                      <a:pt x="4" y="8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81" name="Line 4266"/>
              <p:cNvCxnSpPr>
                <a:cxnSpLocks noChangeShapeType="1"/>
              </p:cNvCxnSpPr>
              <p:nvPr/>
            </p:nvCxnSpPr>
            <p:spPr bwMode="auto">
              <a:xfrm flipH="1" flipV="1">
                <a:off x="4259" y="3121"/>
                <a:ext cx="9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82" name="Freeform 4267"/>
              <p:cNvSpPr>
                <a:spLocks/>
              </p:cNvSpPr>
              <p:nvPr/>
            </p:nvSpPr>
            <p:spPr bwMode="auto">
              <a:xfrm>
                <a:off x="4190" y="3121"/>
                <a:ext cx="52" cy="4"/>
              </a:xfrm>
              <a:custGeom>
                <a:avLst/>
                <a:gdLst>
                  <a:gd name="T0" fmla="*/ 52 w 47"/>
                  <a:gd name="T1" fmla="*/ 0 h 3"/>
                  <a:gd name="T2" fmla="*/ 46 w 47"/>
                  <a:gd name="T3" fmla="*/ 0 h 3"/>
                  <a:gd name="T4" fmla="*/ 19 w 47"/>
                  <a:gd name="T5" fmla="*/ 1 h 3"/>
                  <a:gd name="T6" fmla="*/ 0 w 47"/>
                  <a:gd name="T7" fmla="*/ 4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3"/>
                  <a:gd name="T14" fmla="*/ 47 w 47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3">
                    <a:moveTo>
                      <a:pt x="47" y="0"/>
                    </a:moveTo>
                    <a:lnTo>
                      <a:pt x="42" y="0"/>
                    </a:lnTo>
                    <a:lnTo>
                      <a:pt x="17" y="1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3" name="Freeform 4268"/>
              <p:cNvSpPr>
                <a:spLocks/>
              </p:cNvSpPr>
              <p:nvPr/>
            </p:nvSpPr>
            <p:spPr bwMode="auto">
              <a:xfrm>
                <a:off x="4171" y="3117"/>
                <a:ext cx="3" cy="8"/>
              </a:xfrm>
              <a:custGeom>
                <a:avLst/>
                <a:gdLst>
                  <a:gd name="T0" fmla="*/ 2 w 3"/>
                  <a:gd name="T1" fmla="*/ 8 h 7"/>
                  <a:gd name="T2" fmla="*/ 0 w 3"/>
                  <a:gd name="T3" fmla="*/ 6 h 7"/>
                  <a:gd name="T4" fmla="*/ 3 w 3"/>
                  <a:gd name="T5" fmla="*/ 1 h 7"/>
                  <a:gd name="T6" fmla="*/ 3 w 3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7"/>
                  <a:gd name="T14" fmla="*/ 3 w 3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7">
                    <a:moveTo>
                      <a:pt x="2" y="7"/>
                    </a:moveTo>
                    <a:lnTo>
                      <a:pt x="0" y="5"/>
                    </a:ln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4" name="Freeform 4269"/>
              <p:cNvSpPr>
                <a:spLocks/>
              </p:cNvSpPr>
              <p:nvPr/>
            </p:nvSpPr>
            <p:spPr bwMode="auto">
              <a:xfrm>
                <a:off x="4124" y="3100"/>
                <a:ext cx="47" cy="19"/>
              </a:xfrm>
              <a:custGeom>
                <a:avLst/>
                <a:gdLst>
                  <a:gd name="T0" fmla="*/ 47 w 43"/>
                  <a:gd name="T1" fmla="*/ 1 h 17"/>
                  <a:gd name="T2" fmla="*/ 46 w 43"/>
                  <a:gd name="T3" fmla="*/ 0 h 17"/>
                  <a:gd name="T4" fmla="*/ 38 w 43"/>
                  <a:gd name="T5" fmla="*/ 1 h 17"/>
                  <a:gd name="T6" fmla="*/ 27 w 43"/>
                  <a:gd name="T7" fmla="*/ 7 h 17"/>
                  <a:gd name="T8" fmla="*/ 9 w 43"/>
                  <a:gd name="T9" fmla="*/ 18 h 17"/>
                  <a:gd name="T10" fmla="*/ 3 w 43"/>
                  <a:gd name="T11" fmla="*/ 18 h 17"/>
                  <a:gd name="T12" fmla="*/ 0 w 43"/>
                  <a:gd name="T13" fmla="*/ 19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17"/>
                  <a:gd name="T23" fmla="*/ 43 w 4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17">
                    <a:moveTo>
                      <a:pt x="43" y="1"/>
                    </a:moveTo>
                    <a:lnTo>
                      <a:pt x="42" y="0"/>
                    </a:lnTo>
                    <a:lnTo>
                      <a:pt x="35" y="1"/>
                    </a:lnTo>
                    <a:lnTo>
                      <a:pt x="25" y="6"/>
                    </a:lnTo>
                    <a:lnTo>
                      <a:pt x="8" y="16"/>
                    </a:lnTo>
                    <a:lnTo>
                      <a:pt x="3" y="16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85" name="Line 4270"/>
              <p:cNvCxnSpPr>
                <a:cxnSpLocks noChangeShapeType="1"/>
              </p:cNvCxnSpPr>
              <p:nvPr/>
            </p:nvCxnSpPr>
            <p:spPr bwMode="auto">
              <a:xfrm flipH="1">
                <a:off x="4099" y="3123"/>
                <a:ext cx="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86" name="Freeform 4271"/>
              <p:cNvSpPr>
                <a:spLocks/>
              </p:cNvSpPr>
              <p:nvPr/>
            </p:nvSpPr>
            <p:spPr bwMode="auto">
              <a:xfrm>
                <a:off x="4045" y="3109"/>
                <a:ext cx="36" cy="18"/>
              </a:xfrm>
              <a:custGeom>
                <a:avLst/>
                <a:gdLst>
                  <a:gd name="T0" fmla="*/ 36 w 33"/>
                  <a:gd name="T1" fmla="*/ 16 h 16"/>
                  <a:gd name="T2" fmla="*/ 22 w 33"/>
                  <a:gd name="T3" fmla="*/ 17 h 16"/>
                  <a:gd name="T4" fmla="*/ 2 w 33"/>
                  <a:gd name="T5" fmla="*/ 18 h 16"/>
                  <a:gd name="T6" fmla="*/ 2 w 33"/>
                  <a:gd name="T7" fmla="*/ 6 h 16"/>
                  <a:gd name="T8" fmla="*/ 2 w 33"/>
                  <a:gd name="T9" fmla="*/ 1 h 16"/>
                  <a:gd name="T10" fmla="*/ 1 w 33"/>
                  <a:gd name="T11" fmla="*/ 0 h 16"/>
                  <a:gd name="T12" fmla="*/ 0 w 33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16"/>
                  <a:gd name="T23" fmla="*/ 33 w 3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16">
                    <a:moveTo>
                      <a:pt x="33" y="14"/>
                    </a:moveTo>
                    <a:lnTo>
                      <a:pt x="20" y="15"/>
                    </a:lnTo>
                    <a:lnTo>
                      <a:pt x="2" y="16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7" name="Freeform 4272"/>
              <p:cNvSpPr>
                <a:spLocks/>
              </p:cNvSpPr>
              <p:nvPr/>
            </p:nvSpPr>
            <p:spPr bwMode="auto">
              <a:xfrm>
                <a:off x="4022" y="3106"/>
                <a:ext cx="7" cy="5"/>
              </a:xfrm>
              <a:custGeom>
                <a:avLst/>
                <a:gdLst>
                  <a:gd name="T0" fmla="*/ 7 w 6"/>
                  <a:gd name="T1" fmla="*/ 0 h 5"/>
                  <a:gd name="T2" fmla="*/ 4 w 6"/>
                  <a:gd name="T3" fmla="*/ 2 h 5"/>
                  <a:gd name="T4" fmla="*/ 0 w 6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6" y="0"/>
                    </a:moveTo>
                    <a:lnTo>
                      <a:pt x="3" y="2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8" name="Freeform 4273"/>
              <p:cNvSpPr>
                <a:spLocks/>
              </p:cNvSpPr>
              <p:nvPr/>
            </p:nvSpPr>
            <p:spPr bwMode="auto">
              <a:xfrm>
                <a:off x="3966" y="3110"/>
                <a:ext cx="43" cy="15"/>
              </a:xfrm>
              <a:custGeom>
                <a:avLst/>
                <a:gdLst>
                  <a:gd name="T0" fmla="*/ 43 w 40"/>
                  <a:gd name="T1" fmla="*/ 13 h 13"/>
                  <a:gd name="T2" fmla="*/ 40 w 40"/>
                  <a:gd name="T3" fmla="*/ 15 h 13"/>
                  <a:gd name="T4" fmla="*/ 33 w 40"/>
                  <a:gd name="T5" fmla="*/ 14 h 13"/>
                  <a:gd name="T6" fmla="*/ 27 w 40"/>
                  <a:gd name="T7" fmla="*/ 6 h 13"/>
                  <a:gd name="T8" fmla="*/ 13 w 40"/>
                  <a:gd name="T9" fmla="*/ 10 h 13"/>
                  <a:gd name="T10" fmla="*/ 0 w 40"/>
                  <a:gd name="T11" fmla="*/ 0 h 13"/>
                  <a:gd name="T12" fmla="*/ 0 w 40"/>
                  <a:gd name="T13" fmla="*/ 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3"/>
                  <a:gd name="T23" fmla="*/ 40 w 4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3">
                    <a:moveTo>
                      <a:pt x="40" y="11"/>
                    </a:moveTo>
                    <a:lnTo>
                      <a:pt x="37" y="13"/>
                    </a:lnTo>
                    <a:lnTo>
                      <a:pt x="31" y="12"/>
                    </a:lnTo>
                    <a:lnTo>
                      <a:pt x="25" y="5"/>
                    </a:lnTo>
                    <a:lnTo>
                      <a:pt x="12" y="9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89" name="Freeform 4274"/>
              <p:cNvSpPr>
                <a:spLocks/>
              </p:cNvSpPr>
              <p:nvPr/>
            </p:nvSpPr>
            <p:spPr bwMode="auto">
              <a:xfrm>
                <a:off x="3954" y="3125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0 h 7"/>
                  <a:gd name="T4" fmla="*/ 0 w 1"/>
                  <a:gd name="T5" fmla="*/ 7 h 7"/>
                  <a:gd name="T6" fmla="*/ 1 w 1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"/>
                  <a:gd name="T14" fmla="*/ 1 w 1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90" name="Freeform 4275"/>
              <p:cNvSpPr>
                <a:spLocks/>
              </p:cNvSpPr>
              <p:nvPr/>
            </p:nvSpPr>
            <p:spPr bwMode="auto">
              <a:xfrm>
                <a:off x="3940" y="3133"/>
                <a:ext cx="31" cy="30"/>
              </a:xfrm>
              <a:custGeom>
                <a:avLst/>
                <a:gdLst>
                  <a:gd name="T0" fmla="*/ 29 w 29"/>
                  <a:gd name="T1" fmla="*/ 0 h 27"/>
                  <a:gd name="T2" fmla="*/ 31 w 29"/>
                  <a:gd name="T3" fmla="*/ 16 h 27"/>
                  <a:gd name="T4" fmla="*/ 24 w 29"/>
                  <a:gd name="T5" fmla="*/ 27 h 27"/>
                  <a:gd name="T6" fmla="*/ 10 w 29"/>
                  <a:gd name="T7" fmla="*/ 30 h 27"/>
                  <a:gd name="T8" fmla="*/ 0 w 29"/>
                  <a:gd name="T9" fmla="*/ 29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7"/>
                  <a:gd name="T17" fmla="*/ 29 w 29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7">
                    <a:moveTo>
                      <a:pt x="27" y="0"/>
                    </a:moveTo>
                    <a:lnTo>
                      <a:pt x="29" y="14"/>
                    </a:lnTo>
                    <a:lnTo>
                      <a:pt x="22" y="24"/>
                    </a:lnTo>
                    <a:lnTo>
                      <a:pt x="9" y="27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91" name="Line 4276"/>
              <p:cNvCxnSpPr>
                <a:cxnSpLocks noChangeShapeType="1"/>
              </p:cNvCxnSpPr>
              <p:nvPr/>
            </p:nvCxnSpPr>
            <p:spPr bwMode="auto">
              <a:xfrm>
                <a:off x="3942" y="3175"/>
                <a:ext cx="8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92" name="Freeform 4277"/>
              <p:cNvSpPr>
                <a:spLocks/>
              </p:cNvSpPr>
              <p:nvPr/>
            </p:nvSpPr>
            <p:spPr bwMode="auto">
              <a:xfrm>
                <a:off x="3967" y="3184"/>
                <a:ext cx="17" cy="38"/>
              </a:xfrm>
              <a:custGeom>
                <a:avLst/>
                <a:gdLst>
                  <a:gd name="T0" fmla="*/ 0 w 16"/>
                  <a:gd name="T1" fmla="*/ 0 h 35"/>
                  <a:gd name="T2" fmla="*/ 9 w 16"/>
                  <a:gd name="T3" fmla="*/ 2 h 35"/>
                  <a:gd name="T4" fmla="*/ 17 w 16"/>
                  <a:gd name="T5" fmla="*/ 8 h 35"/>
                  <a:gd name="T6" fmla="*/ 9 w 16"/>
                  <a:gd name="T7" fmla="*/ 38 h 35"/>
                  <a:gd name="T8" fmla="*/ 7 w 16"/>
                  <a:gd name="T9" fmla="*/ 3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0"/>
                    </a:moveTo>
                    <a:lnTo>
                      <a:pt x="8" y="2"/>
                    </a:lnTo>
                    <a:lnTo>
                      <a:pt x="16" y="7"/>
                    </a:lnTo>
                    <a:lnTo>
                      <a:pt x="8" y="35"/>
                    </a:lnTo>
                    <a:lnTo>
                      <a:pt x="7" y="35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93" name="Line 4278"/>
              <p:cNvCxnSpPr>
                <a:cxnSpLocks noChangeShapeType="1"/>
              </p:cNvCxnSpPr>
              <p:nvPr/>
            </p:nvCxnSpPr>
            <p:spPr bwMode="auto">
              <a:xfrm flipH="1" flipV="1">
                <a:off x="3949" y="3215"/>
                <a:ext cx="8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94" name="Freeform 4279"/>
              <p:cNvSpPr>
                <a:spLocks/>
              </p:cNvSpPr>
              <p:nvPr/>
            </p:nvSpPr>
            <p:spPr bwMode="auto">
              <a:xfrm>
                <a:off x="3902" y="3206"/>
                <a:ext cx="30" cy="28"/>
              </a:xfrm>
              <a:custGeom>
                <a:avLst/>
                <a:gdLst>
                  <a:gd name="T0" fmla="*/ 30 w 27"/>
                  <a:gd name="T1" fmla="*/ 5 h 26"/>
                  <a:gd name="T2" fmla="*/ 8 w 27"/>
                  <a:gd name="T3" fmla="*/ 0 h 26"/>
                  <a:gd name="T4" fmla="*/ 0 w 27"/>
                  <a:gd name="T5" fmla="*/ 28 h 26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26"/>
                  <a:gd name="T11" fmla="*/ 27 w 27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26">
                    <a:moveTo>
                      <a:pt x="27" y="5"/>
                    </a:moveTo>
                    <a:lnTo>
                      <a:pt x="7" y="0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95" name="Freeform 4280"/>
              <p:cNvSpPr>
                <a:spLocks/>
              </p:cNvSpPr>
              <p:nvPr/>
            </p:nvSpPr>
            <p:spPr bwMode="auto">
              <a:xfrm>
                <a:off x="3904" y="3249"/>
                <a:ext cx="3" cy="7"/>
              </a:xfrm>
              <a:custGeom>
                <a:avLst/>
                <a:gdLst>
                  <a:gd name="T0" fmla="*/ 1 w 3"/>
                  <a:gd name="T1" fmla="*/ 0 h 6"/>
                  <a:gd name="T2" fmla="*/ 3 w 3"/>
                  <a:gd name="T3" fmla="*/ 6 h 6"/>
                  <a:gd name="T4" fmla="*/ 0 w 3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1" y="0"/>
                    </a:moveTo>
                    <a:lnTo>
                      <a:pt x="3" y="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96" name="Freeform 4281"/>
              <p:cNvSpPr>
                <a:spLocks/>
              </p:cNvSpPr>
              <p:nvPr/>
            </p:nvSpPr>
            <p:spPr bwMode="auto">
              <a:xfrm>
                <a:off x="3850" y="3239"/>
                <a:ext cx="37" cy="23"/>
              </a:xfrm>
              <a:custGeom>
                <a:avLst/>
                <a:gdLst>
                  <a:gd name="T0" fmla="*/ 37 w 34"/>
                  <a:gd name="T1" fmla="*/ 23 h 21"/>
                  <a:gd name="T2" fmla="*/ 0 w 34"/>
                  <a:gd name="T3" fmla="*/ 13 h 21"/>
                  <a:gd name="T4" fmla="*/ 4 w 34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21"/>
                  <a:gd name="T11" fmla="*/ 34 w 34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21">
                    <a:moveTo>
                      <a:pt x="34" y="21"/>
                    </a:moveTo>
                    <a:lnTo>
                      <a:pt x="0" y="1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97" name="Line 4282"/>
              <p:cNvCxnSpPr>
                <a:cxnSpLocks noChangeShapeType="1"/>
              </p:cNvCxnSpPr>
              <p:nvPr/>
            </p:nvCxnSpPr>
            <p:spPr bwMode="auto">
              <a:xfrm flipH="1" flipV="1">
                <a:off x="3845" y="3216"/>
                <a:ext cx="5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98" name="Freeform 4283"/>
              <p:cNvSpPr>
                <a:spLocks/>
              </p:cNvSpPr>
              <p:nvPr/>
            </p:nvSpPr>
            <p:spPr bwMode="auto">
              <a:xfrm>
                <a:off x="3817" y="3208"/>
                <a:ext cx="16" cy="45"/>
              </a:xfrm>
              <a:custGeom>
                <a:avLst/>
                <a:gdLst>
                  <a:gd name="T0" fmla="*/ 16 w 14"/>
                  <a:gd name="T1" fmla="*/ 0 h 41"/>
                  <a:gd name="T2" fmla="*/ 7 w 14"/>
                  <a:gd name="T3" fmla="*/ 1 h 41"/>
                  <a:gd name="T4" fmla="*/ 0 w 14"/>
                  <a:gd name="T5" fmla="*/ 45 h 4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41"/>
                  <a:gd name="T11" fmla="*/ 14 w 14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41">
                    <a:moveTo>
                      <a:pt x="14" y="0"/>
                    </a:moveTo>
                    <a:lnTo>
                      <a:pt x="6" y="1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99" name="Line 4284"/>
              <p:cNvCxnSpPr>
                <a:cxnSpLocks noChangeShapeType="1"/>
              </p:cNvCxnSpPr>
              <p:nvPr/>
            </p:nvCxnSpPr>
            <p:spPr bwMode="auto">
              <a:xfrm flipH="1">
                <a:off x="3813" y="3269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00" name="Freeform 4285"/>
              <p:cNvSpPr>
                <a:spLocks/>
              </p:cNvSpPr>
              <p:nvPr/>
            </p:nvSpPr>
            <p:spPr bwMode="auto">
              <a:xfrm>
                <a:off x="3803" y="3295"/>
                <a:ext cx="8" cy="53"/>
              </a:xfrm>
              <a:custGeom>
                <a:avLst/>
                <a:gdLst>
                  <a:gd name="T0" fmla="*/ 8 w 7"/>
                  <a:gd name="T1" fmla="*/ 0 h 48"/>
                  <a:gd name="T2" fmla="*/ 8 w 7"/>
                  <a:gd name="T3" fmla="*/ 1 h 48"/>
                  <a:gd name="T4" fmla="*/ 0 w 7"/>
                  <a:gd name="T5" fmla="*/ 53 h 4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8"/>
                  <a:gd name="T11" fmla="*/ 7 w 7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8">
                    <a:moveTo>
                      <a:pt x="7" y="0"/>
                    </a:moveTo>
                    <a:lnTo>
                      <a:pt x="7" y="1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01" name="Line 4286"/>
              <p:cNvCxnSpPr>
                <a:cxnSpLocks noChangeShapeType="1"/>
              </p:cNvCxnSpPr>
              <p:nvPr/>
            </p:nvCxnSpPr>
            <p:spPr bwMode="auto">
              <a:xfrm flipH="1">
                <a:off x="3799" y="3364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02" name="Freeform 4287"/>
              <p:cNvSpPr>
                <a:spLocks/>
              </p:cNvSpPr>
              <p:nvPr/>
            </p:nvSpPr>
            <p:spPr bwMode="auto">
              <a:xfrm>
                <a:off x="3788" y="3390"/>
                <a:ext cx="9" cy="52"/>
              </a:xfrm>
              <a:custGeom>
                <a:avLst/>
                <a:gdLst>
                  <a:gd name="T0" fmla="*/ 9 w 8"/>
                  <a:gd name="T1" fmla="*/ 0 h 47"/>
                  <a:gd name="T2" fmla="*/ 1 w 8"/>
                  <a:gd name="T3" fmla="*/ 48 h 47"/>
                  <a:gd name="T4" fmla="*/ 0 w 8"/>
                  <a:gd name="T5" fmla="*/ 52 h 47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47"/>
                  <a:gd name="T11" fmla="*/ 8 w 8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47">
                    <a:moveTo>
                      <a:pt x="8" y="0"/>
                    </a:moveTo>
                    <a:lnTo>
                      <a:pt x="1" y="43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3" name="Freeform 4288"/>
              <p:cNvSpPr>
                <a:spLocks/>
              </p:cNvSpPr>
              <p:nvPr/>
            </p:nvSpPr>
            <p:spPr bwMode="auto">
              <a:xfrm>
                <a:off x="3787" y="3459"/>
                <a:ext cx="4" cy="5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1 h 4"/>
                  <a:gd name="T4" fmla="*/ 2 w 4"/>
                  <a:gd name="T5" fmla="*/ 4 h 4"/>
                  <a:gd name="T6" fmla="*/ 3 w 4"/>
                  <a:gd name="T7" fmla="*/ 5 h 4"/>
                  <a:gd name="T8" fmla="*/ 4 w 4"/>
                  <a:gd name="T9" fmla="*/ 4 h 4"/>
                  <a:gd name="T10" fmla="*/ 4 w 4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4" name="Freeform 4289"/>
              <p:cNvSpPr>
                <a:spLocks/>
              </p:cNvSpPr>
              <p:nvPr/>
            </p:nvSpPr>
            <p:spPr bwMode="auto">
              <a:xfrm>
                <a:off x="3796" y="3472"/>
                <a:ext cx="10" cy="35"/>
              </a:xfrm>
              <a:custGeom>
                <a:avLst/>
                <a:gdLst>
                  <a:gd name="T0" fmla="*/ 1 w 10"/>
                  <a:gd name="T1" fmla="*/ 0 h 32"/>
                  <a:gd name="T2" fmla="*/ 2 w 10"/>
                  <a:gd name="T3" fmla="*/ 1 h 32"/>
                  <a:gd name="T4" fmla="*/ 3 w 10"/>
                  <a:gd name="T5" fmla="*/ 3 h 32"/>
                  <a:gd name="T6" fmla="*/ 2 w 10"/>
                  <a:gd name="T7" fmla="*/ 4 h 32"/>
                  <a:gd name="T8" fmla="*/ 0 w 10"/>
                  <a:gd name="T9" fmla="*/ 4 h 32"/>
                  <a:gd name="T10" fmla="*/ 0 w 10"/>
                  <a:gd name="T11" fmla="*/ 7 h 32"/>
                  <a:gd name="T12" fmla="*/ 2 w 10"/>
                  <a:gd name="T13" fmla="*/ 7 h 32"/>
                  <a:gd name="T14" fmla="*/ 3 w 10"/>
                  <a:gd name="T15" fmla="*/ 8 h 32"/>
                  <a:gd name="T16" fmla="*/ 5 w 10"/>
                  <a:gd name="T17" fmla="*/ 8 h 32"/>
                  <a:gd name="T18" fmla="*/ 6 w 10"/>
                  <a:gd name="T19" fmla="*/ 7 h 32"/>
                  <a:gd name="T20" fmla="*/ 7 w 10"/>
                  <a:gd name="T21" fmla="*/ 8 h 32"/>
                  <a:gd name="T22" fmla="*/ 8 w 10"/>
                  <a:gd name="T23" fmla="*/ 10 h 32"/>
                  <a:gd name="T24" fmla="*/ 9 w 10"/>
                  <a:gd name="T25" fmla="*/ 12 h 32"/>
                  <a:gd name="T26" fmla="*/ 10 w 10"/>
                  <a:gd name="T27" fmla="*/ 14 h 32"/>
                  <a:gd name="T28" fmla="*/ 9 w 10"/>
                  <a:gd name="T29" fmla="*/ 19 h 32"/>
                  <a:gd name="T30" fmla="*/ 8 w 10"/>
                  <a:gd name="T31" fmla="*/ 21 h 32"/>
                  <a:gd name="T32" fmla="*/ 6 w 10"/>
                  <a:gd name="T33" fmla="*/ 20 h 32"/>
                  <a:gd name="T34" fmla="*/ 4 w 10"/>
                  <a:gd name="T35" fmla="*/ 22 h 32"/>
                  <a:gd name="T36" fmla="*/ 4 w 10"/>
                  <a:gd name="T37" fmla="*/ 25 h 32"/>
                  <a:gd name="T38" fmla="*/ 5 w 10"/>
                  <a:gd name="T39" fmla="*/ 26 h 32"/>
                  <a:gd name="T40" fmla="*/ 6 w 10"/>
                  <a:gd name="T41" fmla="*/ 27 h 32"/>
                  <a:gd name="T42" fmla="*/ 6 w 10"/>
                  <a:gd name="T43" fmla="*/ 30 h 32"/>
                  <a:gd name="T44" fmla="*/ 6 w 10"/>
                  <a:gd name="T45" fmla="*/ 32 h 32"/>
                  <a:gd name="T46" fmla="*/ 6 w 10"/>
                  <a:gd name="T47" fmla="*/ 34 h 32"/>
                  <a:gd name="T48" fmla="*/ 6 w 10"/>
                  <a:gd name="T49" fmla="*/ 35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"/>
                  <a:gd name="T76" fmla="*/ 0 h 32"/>
                  <a:gd name="T77" fmla="*/ 10 w 10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" h="32">
                    <a:moveTo>
                      <a:pt x="1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8" y="9"/>
                    </a:lnTo>
                    <a:lnTo>
                      <a:pt x="9" y="11"/>
                    </a:lnTo>
                    <a:lnTo>
                      <a:pt x="10" y="13"/>
                    </a:lnTo>
                    <a:lnTo>
                      <a:pt x="9" y="17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6" y="32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5" name="Freeform 4290"/>
              <p:cNvSpPr>
                <a:spLocks/>
              </p:cNvSpPr>
              <p:nvPr/>
            </p:nvSpPr>
            <p:spPr bwMode="auto">
              <a:xfrm>
                <a:off x="3806" y="3517"/>
                <a:ext cx="6" cy="7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1 h 6"/>
                  <a:gd name="T4" fmla="*/ 1 w 5"/>
                  <a:gd name="T5" fmla="*/ 4 h 6"/>
                  <a:gd name="T6" fmla="*/ 4 w 5"/>
                  <a:gd name="T7" fmla="*/ 5 h 6"/>
                  <a:gd name="T8" fmla="*/ 6 w 5"/>
                  <a:gd name="T9" fmla="*/ 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5" y="6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6" name="Freeform 4291"/>
              <p:cNvSpPr>
                <a:spLocks/>
              </p:cNvSpPr>
              <p:nvPr/>
            </p:nvSpPr>
            <p:spPr bwMode="auto">
              <a:xfrm>
                <a:off x="3825" y="3532"/>
                <a:ext cx="24" cy="35"/>
              </a:xfrm>
              <a:custGeom>
                <a:avLst/>
                <a:gdLst>
                  <a:gd name="T0" fmla="*/ 0 w 22"/>
                  <a:gd name="T1" fmla="*/ 0 h 32"/>
                  <a:gd name="T2" fmla="*/ 7 w 22"/>
                  <a:gd name="T3" fmla="*/ 2 h 32"/>
                  <a:gd name="T4" fmla="*/ 3 w 22"/>
                  <a:gd name="T5" fmla="*/ 22 h 32"/>
                  <a:gd name="T6" fmla="*/ 24 w 22"/>
                  <a:gd name="T7" fmla="*/ 34 h 32"/>
                  <a:gd name="T8" fmla="*/ 24 w 22"/>
                  <a:gd name="T9" fmla="*/ 35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2"/>
                  <a:gd name="T17" fmla="*/ 22 w 22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2">
                    <a:moveTo>
                      <a:pt x="0" y="0"/>
                    </a:moveTo>
                    <a:lnTo>
                      <a:pt x="6" y="2"/>
                    </a:lnTo>
                    <a:lnTo>
                      <a:pt x="3" y="20"/>
                    </a:lnTo>
                    <a:lnTo>
                      <a:pt x="22" y="31"/>
                    </a:lnTo>
                    <a:lnTo>
                      <a:pt x="22" y="32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7" name="Freeform 4292"/>
              <p:cNvSpPr>
                <a:spLocks/>
              </p:cNvSpPr>
              <p:nvPr/>
            </p:nvSpPr>
            <p:spPr bwMode="auto">
              <a:xfrm>
                <a:off x="3833" y="3564"/>
                <a:ext cx="6" cy="5"/>
              </a:xfrm>
              <a:custGeom>
                <a:avLst/>
                <a:gdLst>
                  <a:gd name="T0" fmla="*/ 6 w 6"/>
                  <a:gd name="T1" fmla="*/ 5 h 4"/>
                  <a:gd name="T2" fmla="*/ 6 w 6"/>
                  <a:gd name="T3" fmla="*/ 5 h 4"/>
                  <a:gd name="T4" fmla="*/ 5 w 6"/>
                  <a:gd name="T5" fmla="*/ 3 h 4"/>
                  <a:gd name="T6" fmla="*/ 2 w 6"/>
                  <a:gd name="T7" fmla="*/ 0 h 4"/>
                  <a:gd name="T8" fmla="*/ 0 w 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4"/>
                    </a:moveTo>
                    <a:lnTo>
                      <a:pt x="6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8" name="Freeform 4293"/>
              <p:cNvSpPr>
                <a:spLocks/>
              </p:cNvSpPr>
              <p:nvPr/>
            </p:nvSpPr>
            <p:spPr bwMode="auto">
              <a:xfrm>
                <a:off x="3780" y="3567"/>
                <a:ext cx="37" cy="17"/>
              </a:xfrm>
              <a:custGeom>
                <a:avLst/>
                <a:gdLst>
                  <a:gd name="T0" fmla="*/ 37 w 34"/>
                  <a:gd name="T1" fmla="*/ 0 h 16"/>
                  <a:gd name="T2" fmla="*/ 34 w 34"/>
                  <a:gd name="T3" fmla="*/ 1 h 16"/>
                  <a:gd name="T4" fmla="*/ 33 w 34"/>
                  <a:gd name="T5" fmla="*/ 2 h 16"/>
                  <a:gd name="T6" fmla="*/ 32 w 34"/>
                  <a:gd name="T7" fmla="*/ 4 h 16"/>
                  <a:gd name="T8" fmla="*/ 30 w 34"/>
                  <a:gd name="T9" fmla="*/ 5 h 16"/>
                  <a:gd name="T10" fmla="*/ 30 w 34"/>
                  <a:gd name="T11" fmla="*/ 7 h 16"/>
                  <a:gd name="T12" fmla="*/ 29 w 34"/>
                  <a:gd name="T13" fmla="*/ 9 h 16"/>
                  <a:gd name="T14" fmla="*/ 27 w 34"/>
                  <a:gd name="T15" fmla="*/ 9 h 16"/>
                  <a:gd name="T16" fmla="*/ 22 w 34"/>
                  <a:gd name="T17" fmla="*/ 9 h 16"/>
                  <a:gd name="T18" fmla="*/ 19 w 34"/>
                  <a:gd name="T19" fmla="*/ 9 h 16"/>
                  <a:gd name="T20" fmla="*/ 16 w 34"/>
                  <a:gd name="T21" fmla="*/ 10 h 16"/>
                  <a:gd name="T22" fmla="*/ 13 w 34"/>
                  <a:gd name="T23" fmla="*/ 13 h 16"/>
                  <a:gd name="T24" fmla="*/ 12 w 34"/>
                  <a:gd name="T25" fmla="*/ 15 h 16"/>
                  <a:gd name="T26" fmla="*/ 11 w 34"/>
                  <a:gd name="T27" fmla="*/ 17 h 16"/>
                  <a:gd name="T28" fmla="*/ 9 w 34"/>
                  <a:gd name="T29" fmla="*/ 17 h 16"/>
                  <a:gd name="T30" fmla="*/ 8 w 34"/>
                  <a:gd name="T31" fmla="*/ 16 h 16"/>
                  <a:gd name="T32" fmla="*/ 7 w 34"/>
                  <a:gd name="T33" fmla="*/ 14 h 16"/>
                  <a:gd name="T34" fmla="*/ 7 w 34"/>
                  <a:gd name="T35" fmla="*/ 11 h 16"/>
                  <a:gd name="T36" fmla="*/ 5 w 34"/>
                  <a:gd name="T37" fmla="*/ 10 h 16"/>
                  <a:gd name="T38" fmla="*/ 3 w 34"/>
                  <a:gd name="T39" fmla="*/ 7 h 16"/>
                  <a:gd name="T40" fmla="*/ 1 w 34"/>
                  <a:gd name="T41" fmla="*/ 7 h 16"/>
                  <a:gd name="T42" fmla="*/ 0 w 34"/>
                  <a:gd name="T43" fmla="*/ 7 h 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"/>
                  <a:gd name="T67" fmla="*/ 0 h 16"/>
                  <a:gd name="T68" fmla="*/ 34 w 34"/>
                  <a:gd name="T69" fmla="*/ 16 h 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" h="16">
                    <a:moveTo>
                      <a:pt x="34" y="0"/>
                    </a:moveTo>
                    <a:lnTo>
                      <a:pt x="31" y="1"/>
                    </a:lnTo>
                    <a:lnTo>
                      <a:pt x="30" y="2"/>
                    </a:lnTo>
                    <a:lnTo>
                      <a:pt x="29" y="4"/>
                    </a:lnTo>
                    <a:lnTo>
                      <a:pt x="28" y="5"/>
                    </a:lnTo>
                    <a:lnTo>
                      <a:pt x="28" y="7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10" y="16"/>
                    </a:lnTo>
                    <a:lnTo>
                      <a:pt x="8" y="16"/>
                    </a:lnTo>
                    <a:lnTo>
                      <a:pt x="7" y="15"/>
                    </a:lnTo>
                    <a:lnTo>
                      <a:pt x="6" y="13"/>
                    </a:lnTo>
                    <a:lnTo>
                      <a:pt x="6" y="10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09" name="Freeform 4294"/>
              <p:cNvSpPr>
                <a:spLocks/>
              </p:cNvSpPr>
              <p:nvPr/>
            </p:nvSpPr>
            <p:spPr bwMode="auto">
              <a:xfrm>
                <a:off x="3880" y="5637"/>
                <a:ext cx="5" cy="51"/>
              </a:xfrm>
              <a:custGeom>
                <a:avLst/>
                <a:gdLst>
                  <a:gd name="T0" fmla="*/ 3 w 5"/>
                  <a:gd name="T1" fmla="*/ 0 h 47"/>
                  <a:gd name="T2" fmla="*/ 5 w 5"/>
                  <a:gd name="T3" fmla="*/ 9 h 47"/>
                  <a:gd name="T4" fmla="*/ 2 w 5"/>
                  <a:gd name="T5" fmla="*/ 17 h 47"/>
                  <a:gd name="T6" fmla="*/ 0 w 5"/>
                  <a:gd name="T7" fmla="*/ 27 h 47"/>
                  <a:gd name="T8" fmla="*/ 2 w 5"/>
                  <a:gd name="T9" fmla="*/ 41 h 47"/>
                  <a:gd name="T10" fmla="*/ 3 w 5"/>
                  <a:gd name="T11" fmla="*/ 51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47"/>
                  <a:gd name="T20" fmla="*/ 5 w 5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47">
                    <a:moveTo>
                      <a:pt x="3" y="0"/>
                    </a:moveTo>
                    <a:lnTo>
                      <a:pt x="5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8"/>
                    </a:lnTo>
                    <a:lnTo>
                      <a:pt x="3" y="47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10" name="Line 4295"/>
              <p:cNvCxnSpPr>
                <a:cxnSpLocks noChangeShapeType="1"/>
              </p:cNvCxnSpPr>
              <p:nvPr/>
            </p:nvCxnSpPr>
            <p:spPr bwMode="auto">
              <a:xfrm>
                <a:off x="3885" y="5706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11" name="Freeform 4296"/>
              <p:cNvSpPr>
                <a:spLocks/>
              </p:cNvSpPr>
              <p:nvPr/>
            </p:nvSpPr>
            <p:spPr bwMode="auto">
              <a:xfrm>
                <a:off x="3836" y="5731"/>
                <a:ext cx="49" cy="4"/>
              </a:xfrm>
              <a:custGeom>
                <a:avLst/>
                <a:gdLst>
                  <a:gd name="T0" fmla="*/ 49 w 45"/>
                  <a:gd name="T1" fmla="*/ 0 h 4"/>
                  <a:gd name="T2" fmla="*/ 48 w 45"/>
                  <a:gd name="T3" fmla="*/ 2 h 4"/>
                  <a:gd name="T4" fmla="*/ 40 w 45"/>
                  <a:gd name="T5" fmla="*/ 3 h 4"/>
                  <a:gd name="T6" fmla="*/ 37 w 45"/>
                  <a:gd name="T7" fmla="*/ 3 h 4"/>
                  <a:gd name="T8" fmla="*/ 29 w 45"/>
                  <a:gd name="T9" fmla="*/ 2 h 4"/>
                  <a:gd name="T10" fmla="*/ 22 w 45"/>
                  <a:gd name="T11" fmla="*/ 3 h 4"/>
                  <a:gd name="T12" fmla="*/ 16 w 45"/>
                  <a:gd name="T13" fmla="*/ 4 h 4"/>
                  <a:gd name="T14" fmla="*/ 4 w 45"/>
                  <a:gd name="T15" fmla="*/ 4 h 4"/>
                  <a:gd name="T16" fmla="*/ 0 w 45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4"/>
                  <a:gd name="T29" fmla="*/ 45 w 4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4">
                    <a:moveTo>
                      <a:pt x="45" y="0"/>
                    </a:moveTo>
                    <a:lnTo>
                      <a:pt x="44" y="2"/>
                    </a:lnTo>
                    <a:lnTo>
                      <a:pt x="37" y="3"/>
                    </a:lnTo>
                    <a:lnTo>
                      <a:pt x="34" y="3"/>
                    </a:lnTo>
                    <a:lnTo>
                      <a:pt x="27" y="2"/>
                    </a:lnTo>
                    <a:lnTo>
                      <a:pt x="20" y="3"/>
                    </a:lnTo>
                    <a:lnTo>
                      <a:pt x="15" y="4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12" name="Freeform 4297"/>
              <p:cNvSpPr>
                <a:spLocks/>
              </p:cNvSpPr>
              <p:nvPr/>
            </p:nvSpPr>
            <p:spPr bwMode="auto">
              <a:xfrm>
                <a:off x="3817" y="5713"/>
                <a:ext cx="6" cy="6"/>
              </a:xfrm>
              <a:custGeom>
                <a:avLst/>
                <a:gdLst>
                  <a:gd name="T0" fmla="*/ 6 w 5"/>
                  <a:gd name="T1" fmla="*/ 6 h 5"/>
                  <a:gd name="T2" fmla="*/ 0 w 5"/>
                  <a:gd name="T3" fmla="*/ 1 h 5"/>
                  <a:gd name="T4" fmla="*/ 0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5" y="5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13" name="Freeform 4298"/>
              <p:cNvSpPr>
                <a:spLocks/>
              </p:cNvSpPr>
              <p:nvPr/>
            </p:nvSpPr>
            <p:spPr bwMode="auto">
              <a:xfrm>
                <a:off x="3801" y="5645"/>
                <a:ext cx="10" cy="52"/>
              </a:xfrm>
              <a:custGeom>
                <a:avLst/>
                <a:gdLst>
                  <a:gd name="T0" fmla="*/ 10 w 9"/>
                  <a:gd name="T1" fmla="*/ 52 h 47"/>
                  <a:gd name="T2" fmla="*/ 4 w 9"/>
                  <a:gd name="T3" fmla="*/ 37 h 47"/>
                  <a:gd name="T4" fmla="*/ 0 w 9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7"/>
                  <a:gd name="T11" fmla="*/ 9 w 9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7">
                    <a:moveTo>
                      <a:pt x="9" y="47"/>
                    </a:moveTo>
                    <a:lnTo>
                      <a:pt x="4" y="3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14" name="Freeform 4299"/>
              <p:cNvSpPr>
                <a:spLocks/>
              </p:cNvSpPr>
              <p:nvPr/>
            </p:nvSpPr>
            <p:spPr bwMode="auto">
              <a:xfrm>
                <a:off x="3805" y="5620"/>
                <a:ext cx="3" cy="8"/>
              </a:xfrm>
              <a:custGeom>
                <a:avLst/>
                <a:gdLst>
                  <a:gd name="T0" fmla="*/ 0 w 2"/>
                  <a:gd name="T1" fmla="*/ 8 h 7"/>
                  <a:gd name="T2" fmla="*/ 0 w 2"/>
                  <a:gd name="T3" fmla="*/ 7 h 7"/>
                  <a:gd name="T4" fmla="*/ 3 w 2"/>
                  <a:gd name="T5" fmla="*/ 0 h 7"/>
                  <a:gd name="T6" fmla="*/ 3 w 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0" y="7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15" name="Freeform 4300"/>
              <p:cNvSpPr>
                <a:spLocks/>
              </p:cNvSpPr>
              <p:nvPr/>
            </p:nvSpPr>
            <p:spPr bwMode="auto">
              <a:xfrm>
                <a:off x="3814" y="5572"/>
                <a:ext cx="36" cy="32"/>
              </a:xfrm>
              <a:custGeom>
                <a:avLst/>
                <a:gdLst>
                  <a:gd name="T0" fmla="*/ 0 w 33"/>
                  <a:gd name="T1" fmla="*/ 32 h 29"/>
                  <a:gd name="T2" fmla="*/ 4 w 33"/>
                  <a:gd name="T3" fmla="*/ 25 h 29"/>
                  <a:gd name="T4" fmla="*/ 5 w 33"/>
                  <a:gd name="T5" fmla="*/ 23 h 29"/>
                  <a:gd name="T6" fmla="*/ 10 w 33"/>
                  <a:gd name="T7" fmla="*/ 20 h 29"/>
                  <a:gd name="T8" fmla="*/ 12 w 33"/>
                  <a:gd name="T9" fmla="*/ 20 h 29"/>
                  <a:gd name="T10" fmla="*/ 19 w 33"/>
                  <a:gd name="T11" fmla="*/ 17 h 29"/>
                  <a:gd name="T12" fmla="*/ 23 w 33"/>
                  <a:gd name="T13" fmla="*/ 4 h 29"/>
                  <a:gd name="T14" fmla="*/ 34 w 33"/>
                  <a:gd name="T15" fmla="*/ 0 h 29"/>
                  <a:gd name="T16" fmla="*/ 36 w 33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9"/>
                  <a:gd name="T29" fmla="*/ 33 w 33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9">
                    <a:moveTo>
                      <a:pt x="0" y="29"/>
                    </a:moveTo>
                    <a:lnTo>
                      <a:pt x="4" y="23"/>
                    </a:lnTo>
                    <a:lnTo>
                      <a:pt x="5" y="21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7" y="15"/>
                    </a:lnTo>
                    <a:lnTo>
                      <a:pt x="21" y="4"/>
                    </a:lnTo>
                    <a:lnTo>
                      <a:pt x="31" y="0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16" name="Line 4301"/>
              <p:cNvCxnSpPr>
                <a:cxnSpLocks noChangeShapeType="1"/>
              </p:cNvCxnSpPr>
              <p:nvPr/>
            </p:nvCxnSpPr>
            <p:spPr bwMode="auto">
              <a:xfrm>
                <a:off x="3868" y="5571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17" name="Freeform 4302"/>
              <p:cNvSpPr>
                <a:spLocks/>
              </p:cNvSpPr>
              <p:nvPr/>
            </p:nvSpPr>
            <p:spPr bwMode="auto">
              <a:xfrm>
                <a:off x="3882" y="5582"/>
                <a:ext cx="5" cy="51"/>
              </a:xfrm>
              <a:custGeom>
                <a:avLst/>
                <a:gdLst>
                  <a:gd name="T0" fmla="*/ 4 w 5"/>
                  <a:gd name="T1" fmla="*/ 0 h 47"/>
                  <a:gd name="T2" fmla="*/ 5 w 5"/>
                  <a:gd name="T3" fmla="*/ 9 h 47"/>
                  <a:gd name="T4" fmla="*/ 0 w 5"/>
                  <a:gd name="T5" fmla="*/ 22 h 47"/>
                  <a:gd name="T6" fmla="*/ 1 w 5"/>
                  <a:gd name="T7" fmla="*/ 38 h 47"/>
                  <a:gd name="T8" fmla="*/ 1 w 5"/>
                  <a:gd name="T9" fmla="*/ 51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7"/>
                  <a:gd name="T17" fmla="*/ 5 w 5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7">
                    <a:moveTo>
                      <a:pt x="4" y="0"/>
                    </a:moveTo>
                    <a:lnTo>
                      <a:pt x="5" y="8"/>
                    </a:lnTo>
                    <a:lnTo>
                      <a:pt x="0" y="20"/>
                    </a:lnTo>
                    <a:lnTo>
                      <a:pt x="1" y="35"/>
                    </a:lnTo>
                    <a:lnTo>
                      <a:pt x="1" y="47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18" name="Freeform 4303"/>
              <p:cNvSpPr>
                <a:spLocks/>
              </p:cNvSpPr>
              <p:nvPr/>
            </p:nvSpPr>
            <p:spPr bwMode="auto">
              <a:xfrm>
                <a:off x="3863" y="6431"/>
                <a:ext cx="31" cy="14"/>
              </a:xfrm>
              <a:custGeom>
                <a:avLst/>
                <a:gdLst>
                  <a:gd name="T0" fmla="*/ 3 w 28"/>
                  <a:gd name="T1" fmla="*/ 9 h 13"/>
                  <a:gd name="T2" fmla="*/ 0 w 28"/>
                  <a:gd name="T3" fmla="*/ 4 h 13"/>
                  <a:gd name="T4" fmla="*/ 1 w 28"/>
                  <a:gd name="T5" fmla="*/ 2 h 13"/>
                  <a:gd name="T6" fmla="*/ 8 w 28"/>
                  <a:gd name="T7" fmla="*/ 2 h 13"/>
                  <a:gd name="T8" fmla="*/ 10 w 28"/>
                  <a:gd name="T9" fmla="*/ 0 h 13"/>
                  <a:gd name="T10" fmla="*/ 22 w 28"/>
                  <a:gd name="T11" fmla="*/ 0 h 13"/>
                  <a:gd name="T12" fmla="*/ 22 w 28"/>
                  <a:gd name="T13" fmla="*/ 6 h 13"/>
                  <a:gd name="T14" fmla="*/ 29 w 28"/>
                  <a:gd name="T15" fmla="*/ 5 h 13"/>
                  <a:gd name="T16" fmla="*/ 31 w 28"/>
                  <a:gd name="T17" fmla="*/ 14 h 13"/>
                  <a:gd name="T18" fmla="*/ 31 w 28"/>
                  <a:gd name="T19" fmla="*/ 14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13"/>
                  <a:gd name="T32" fmla="*/ 28 w 28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13">
                    <a:moveTo>
                      <a:pt x="3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20" y="6"/>
                    </a:lnTo>
                    <a:lnTo>
                      <a:pt x="26" y="5"/>
                    </a:lnTo>
                    <a:lnTo>
                      <a:pt x="28" y="13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19" name="Freeform 4304"/>
              <p:cNvSpPr>
                <a:spLocks/>
              </p:cNvSpPr>
              <p:nvPr/>
            </p:nvSpPr>
            <p:spPr bwMode="auto">
              <a:xfrm>
                <a:off x="3875" y="6447"/>
                <a:ext cx="3" cy="8"/>
              </a:xfrm>
              <a:custGeom>
                <a:avLst/>
                <a:gdLst>
                  <a:gd name="T0" fmla="*/ 3 w 3"/>
                  <a:gd name="T1" fmla="*/ 8 h 7"/>
                  <a:gd name="T2" fmla="*/ 1 w 3"/>
                  <a:gd name="T3" fmla="*/ 6 h 7"/>
                  <a:gd name="T4" fmla="*/ 0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7"/>
                    </a:move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20" name="Freeform 4305"/>
              <p:cNvSpPr>
                <a:spLocks/>
              </p:cNvSpPr>
              <p:nvPr/>
            </p:nvSpPr>
            <p:spPr bwMode="auto">
              <a:xfrm>
                <a:off x="3996" y="6053"/>
                <a:ext cx="47" cy="20"/>
              </a:xfrm>
              <a:custGeom>
                <a:avLst/>
                <a:gdLst>
                  <a:gd name="T0" fmla="*/ 47 w 43"/>
                  <a:gd name="T1" fmla="*/ 0 h 18"/>
                  <a:gd name="T2" fmla="*/ 40 w 43"/>
                  <a:gd name="T3" fmla="*/ 8 h 18"/>
                  <a:gd name="T4" fmla="*/ 0 w 43"/>
                  <a:gd name="T5" fmla="*/ 20 h 18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8"/>
                  <a:gd name="T11" fmla="*/ 43 w 4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8">
                    <a:moveTo>
                      <a:pt x="43" y="0"/>
                    </a:moveTo>
                    <a:lnTo>
                      <a:pt x="37" y="7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21" name="Line 4306"/>
              <p:cNvCxnSpPr>
                <a:cxnSpLocks noChangeShapeType="1"/>
              </p:cNvCxnSpPr>
              <p:nvPr/>
            </p:nvCxnSpPr>
            <p:spPr bwMode="auto">
              <a:xfrm flipV="1">
                <a:off x="3985" y="6059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22" name="Line 4307"/>
              <p:cNvCxnSpPr>
                <a:cxnSpLocks noChangeShapeType="1"/>
              </p:cNvCxnSpPr>
              <p:nvPr/>
            </p:nvCxnSpPr>
            <p:spPr bwMode="auto">
              <a:xfrm flipV="1">
                <a:off x="3990" y="5990"/>
                <a:ext cx="8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23" name="Line 4308"/>
              <p:cNvCxnSpPr>
                <a:cxnSpLocks noChangeShapeType="1"/>
              </p:cNvCxnSpPr>
              <p:nvPr/>
            </p:nvCxnSpPr>
            <p:spPr bwMode="auto">
              <a:xfrm flipV="1">
                <a:off x="4001" y="5965"/>
                <a:ext cx="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24" name="Freeform 4309"/>
              <p:cNvSpPr>
                <a:spLocks/>
              </p:cNvSpPr>
              <p:nvPr/>
            </p:nvSpPr>
            <p:spPr bwMode="auto">
              <a:xfrm>
                <a:off x="3970" y="5929"/>
                <a:ext cx="36" cy="18"/>
              </a:xfrm>
              <a:custGeom>
                <a:avLst/>
                <a:gdLst>
                  <a:gd name="T0" fmla="*/ 35 w 33"/>
                  <a:gd name="T1" fmla="*/ 18 h 17"/>
                  <a:gd name="T2" fmla="*/ 36 w 33"/>
                  <a:gd name="T3" fmla="*/ 14 h 17"/>
                  <a:gd name="T4" fmla="*/ 13 w 33"/>
                  <a:gd name="T5" fmla="*/ 17 h 17"/>
                  <a:gd name="T6" fmla="*/ 9 w 33"/>
                  <a:gd name="T7" fmla="*/ 10 h 17"/>
                  <a:gd name="T8" fmla="*/ 10 w 33"/>
                  <a:gd name="T9" fmla="*/ 4 h 17"/>
                  <a:gd name="T10" fmla="*/ 0 w 33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7"/>
                  <a:gd name="T20" fmla="*/ 33 w 33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7">
                    <a:moveTo>
                      <a:pt x="32" y="17"/>
                    </a:moveTo>
                    <a:lnTo>
                      <a:pt x="33" y="13"/>
                    </a:lnTo>
                    <a:lnTo>
                      <a:pt x="12" y="16"/>
                    </a:lnTo>
                    <a:lnTo>
                      <a:pt x="8" y="9"/>
                    </a:lnTo>
                    <a:lnTo>
                      <a:pt x="9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25" name="Freeform 4310"/>
              <p:cNvSpPr>
                <a:spLocks/>
              </p:cNvSpPr>
              <p:nvPr/>
            </p:nvSpPr>
            <p:spPr bwMode="auto">
              <a:xfrm>
                <a:off x="3954" y="5909"/>
                <a:ext cx="4" cy="8"/>
              </a:xfrm>
              <a:custGeom>
                <a:avLst/>
                <a:gdLst>
                  <a:gd name="T0" fmla="*/ 4 w 4"/>
                  <a:gd name="T1" fmla="*/ 8 h 7"/>
                  <a:gd name="T2" fmla="*/ 0 w 4"/>
                  <a:gd name="T3" fmla="*/ 0 h 7"/>
                  <a:gd name="T4" fmla="*/ 0 w 4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4" y="7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26" name="Freeform 4311"/>
              <p:cNvSpPr>
                <a:spLocks/>
              </p:cNvSpPr>
              <p:nvPr/>
            </p:nvSpPr>
            <p:spPr bwMode="auto">
              <a:xfrm>
                <a:off x="3894" y="5902"/>
                <a:ext cx="42" cy="11"/>
              </a:xfrm>
              <a:custGeom>
                <a:avLst/>
                <a:gdLst>
                  <a:gd name="T0" fmla="*/ 42 w 39"/>
                  <a:gd name="T1" fmla="*/ 9 h 10"/>
                  <a:gd name="T2" fmla="*/ 29 w 39"/>
                  <a:gd name="T3" fmla="*/ 11 h 10"/>
                  <a:gd name="T4" fmla="*/ 23 w 39"/>
                  <a:gd name="T5" fmla="*/ 3 h 10"/>
                  <a:gd name="T6" fmla="*/ 10 w 39"/>
                  <a:gd name="T7" fmla="*/ 10 h 10"/>
                  <a:gd name="T8" fmla="*/ 0 w 39"/>
                  <a:gd name="T9" fmla="*/ 2 h 10"/>
                  <a:gd name="T10" fmla="*/ 0 w 3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10"/>
                  <a:gd name="T20" fmla="*/ 39 w 3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10">
                    <a:moveTo>
                      <a:pt x="39" y="8"/>
                    </a:moveTo>
                    <a:lnTo>
                      <a:pt x="27" y="10"/>
                    </a:lnTo>
                    <a:lnTo>
                      <a:pt x="21" y="3"/>
                    </a:lnTo>
                    <a:lnTo>
                      <a:pt x="9" y="9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27" name="Freeform 4312"/>
              <p:cNvSpPr>
                <a:spLocks/>
              </p:cNvSpPr>
              <p:nvPr/>
            </p:nvSpPr>
            <p:spPr bwMode="auto">
              <a:xfrm>
                <a:off x="3897" y="5883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0 w 5"/>
                  <a:gd name="T3" fmla="*/ 0 h 3"/>
                  <a:gd name="T4" fmla="*/ 5 w 5"/>
                  <a:gd name="T5" fmla="*/ 1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0" y="3"/>
                    </a:moveTo>
                    <a:lnTo>
                      <a:pt x="0" y="0"/>
                    </a:lnTo>
                    <a:lnTo>
                      <a:pt x="5" y="1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28" name="Line 4313"/>
              <p:cNvCxnSpPr>
                <a:cxnSpLocks noChangeShapeType="1"/>
              </p:cNvCxnSpPr>
              <p:nvPr/>
            </p:nvCxnSpPr>
            <p:spPr bwMode="auto">
              <a:xfrm flipV="1">
                <a:off x="3913" y="5842"/>
                <a:ext cx="16" cy="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29" name="Freeform 4314"/>
              <p:cNvSpPr>
                <a:spLocks/>
              </p:cNvSpPr>
              <p:nvPr/>
            </p:nvSpPr>
            <p:spPr bwMode="auto">
              <a:xfrm>
                <a:off x="3934" y="5817"/>
                <a:ext cx="3" cy="9"/>
              </a:xfrm>
              <a:custGeom>
                <a:avLst/>
                <a:gdLst>
                  <a:gd name="T0" fmla="*/ 0 w 3"/>
                  <a:gd name="T1" fmla="*/ 9 h 8"/>
                  <a:gd name="T2" fmla="*/ 2 w 3"/>
                  <a:gd name="T3" fmla="*/ 2 h 8"/>
                  <a:gd name="T4" fmla="*/ 3 w 3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8"/>
                  <a:gd name="T11" fmla="*/ 3 w 3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8">
                    <a:moveTo>
                      <a:pt x="0" y="8"/>
                    </a:move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30" name="Line 4315"/>
              <p:cNvCxnSpPr>
                <a:cxnSpLocks noChangeShapeType="1"/>
              </p:cNvCxnSpPr>
              <p:nvPr/>
            </p:nvCxnSpPr>
            <p:spPr bwMode="auto">
              <a:xfrm flipV="1">
                <a:off x="3949" y="5764"/>
                <a:ext cx="34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31" name="Freeform 4316"/>
              <p:cNvSpPr>
                <a:spLocks/>
              </p:cNvSpPr>
              <p:nvPr/>
            </p:nvSpPr>
            <p:spPr bwMode="auto">
              <a:xfrm>
                <a:off x="3994" y="5743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1 w 4"/>
                  <a:gd name="T3" fmla="*/ 6 h 7"/>
                  <a:gd name="T4" fmla="*/ 4 w 4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7"/>
                    </a:moveTo>
                    <a:lnTo>
                      <a:pt x="1" y="6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32" name="Freeform 4317"/>
              <p:cNvSpPr>
                <a:spLocks/>
              </p:cNvSpPr>
              <p:nvPr/>
            </p:nvSpPr>
            <p:spPr bwMode="auto">
              <a:xfrm>
                <a:off x="4006" y="5699"/>
                <a:ext cx="37" cy="28"/>
              </a:xfrm>
              <a:custGeom>
                <a:avLst/>
                <a:gdLst>
                  <a:gd name="T0" fmla="*/ 0 w 34"/>
                  <a:gd name="T1" fmla="*/ 28 h 26"/>
                  <a:gd name="T2" fmla="*/ 13 w 34"/>
                  <a:gd name="T3" fmla="*/ 3 h 26"/>
                  <a:gd name="T4" fmla="*/ 37 w 34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26"/>
                  <a:gd name="T11" fmla="*/ 34 w 34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26">
                    <a:moveTo>
                      <a:pt x="0" y="26"/>
                    </a:moveTo>
                    <a:lnTo>
                      <a:pt x="12" y="3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33" name="Line 4318"/>
              <p:cNvCxnSpPr>
                <a:cxnSpLocks noChangeShapeType="1"/>
              </p:cNvCxnSpPr>
              <p:nvPr/>
            </p:nvCxnSpPr>
            <p:spPr bwMode="auto">
              <a:xfrm flipV="1">
                <a:off x="4051" y="5678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34" name="Freeform 4319"/>
              <p:cNvSpPr>
                <a:spLocks/>
              </p:cNvSpPr>
              <p:nvPr/>
            </p:nvSpPr>
            <p:spPr bwMode="auto">
              <a:xfrm>
                <a:off x="4042" y="5611"/>
                <a:ext cx="12" cy="50"/>
              </a:xfrm>
              <a:custGeom>
                <a:avLst/>
                <a:gdLst>
                  <a:gd name="T0" fmla="*/ 12 w 11"/>
                  <a:gd name="T1" fmla="*/ 50 h 45"/>
                  <a:gd name="T2" fmla="*/ 12 w 11"/>
                  <a:gd name="T3" fmla="*/ 46 h 45"/>
                  <a:gd name="T4" fmla="*/ 0 w 11"/>
                  <a:gd name="T5" fmla="*/ 11 h 45"/>
                  <a:gd name="T6" fmla="*/ 1 w 11"/>
                  <a:gd name="T7" fmla="*/ 0 h 45"/>
                  <a:gd name="T8" fmla="*/ 1 w 11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5"/>
                  <a:gd name="T17" fmla="*/ 11 w 11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5">
                    <a:moveTo>
                      <a:pt x="11" y="45"/>
                    </a:moveTo>
                    <a:lnTo>
                      <a:pt x="11" y="41"/>
                    </a:lnTo>
                    <a:lnTo>
                      <a:pt x="0" y="1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35" name="Freeform 4320"/>
              <p:cNvSpPr>
                <a:spLocks/>
              </p:cNvSpPr>
              <p:nvPr/>
            </p:nvSpPr>
            <p:spPr bwMode="auto">
              <a:xfrm>
                <a:off x="4038" y="5586"/>
                <a:ext cx="1" cy="9"/>
              </a:xfrm>
              <a:custGeom>
                <a:avLst/>
                <a:gdLst>
                  <a:gd name="T0" fmla="*/ 0 w 1"/>
                  <a:gd name="T1" fmla="*/ 9 h 8"/>
                  <a:gd name="T2" fmla="*/ 1 w 1"/>
                  <a:gd name="T3" fmla="*/ 1 h 8"/>
                  <a:gd name="T4" fmla="*/ 1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36" name="Freeform 4321"/>
              <p:cNvSpPr>
                <a:spLocks/>
              </p:cNvSpPr>
              <p:nvPr/>
            </p:nvSpPr>
            <p:spPr bwMode="auto">
              <a:xfrm>
                <a:off x="4032" y="5568"/>
                <a:ext cx="45" cy="14"/>
              </a:xfrm>
              <a:custGeom>
                <a:avLst/>
                <a:gdLst>
                  <a:gd name="T0" fmla="*/ 0 w 41"/>
                  <a:gd name="T1" fmla="*/ 3 h 13"/>
                  <a:gd name="T2" fmla="*/ 0 w 41"/>
                  <a:gd name="T3" fmla="*/ 2 h 13"/>
                  <a:gd name="T4" fmla="*/ 3 w 41"/>
                  <a:gd name="T5" fmla="*/ 2 h 13"/>
                  <a:gd name="T6" fmla="*/ 13 w 41"/>
                  <a:gd name="T7" fmla="*/ 0 h 13"/>
                  <a:gd name="T8" fmla="*/ 26 w 41"/>
                  <a:gd name="T9" fmla="*/ 2 h 13"/>
                  <a:gd name="T10" fmla="*/ 42 w 41"/>
                  <a:gd name="T11" fmla="*/ 14 h 13"/>
                  <a:gd name="T12" fmla="*/ 45 w 41"/>
                  <a:gd name="T13" fmla="*/ 11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13"/>
                  <a:gd name="T23" fmla="*/ 41 w 4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13">
                    <a:moveTo>
                      <a:pt x="0" y="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12" y="0"/>
                    </a:lnTo>
                    <a:lnTo>
                      <a:pt x="24" y="2"/>
                    </a:lnTo>
                    <a:lnTo>
                      <a:pt x="38" y="13"/>
                    </a:lnTo>
                    <a:lnTo>
                      <a:pt x="41" y="1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37" name="Line 4322"/>
              <p:cNvCxnSpPr>
                <a:cxnSpLocks noChangeShapeType="1"/>
              </p:cNvCxnSpPr>
              <p:nvPr/>
            </p:nvCxnSpPr>
            <p:spPr bwMode="auto">
              <a:xfrm>
                <a:off x="4091" y="5584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38" name="Freeform 4323"/>
              <p:cNvSpPr>
                <a:spLocks/>
              </p:cNvSpPr>
              <p:nvPr/>
            </p:nvSpPr>
            <p:spPr bwMode="auto">
              <a:xfrm>
                <a:off x="4115" y="5537"/>
                <a:ext cx="23" cy="42"/>
              </a:xfrm>
              <a:custGeom>
                <a:avLst/>
                <a:gdLst>
                  <a:gd name="T0" fmla="*/ 0 w 21"/>
                  <a:gd name="T1" fmla="*/ 42 h 38"/>
                  <a:gd name="T2" fmla="*/ 12 w 21"/>
                  <a:gd name="T3" fmla="*/ 33 h 38"/>
                  <a:gd name="T4" fmla="*/ 12 w 21"/>
                  <a:gd name="T5" fmla="*/ 10 h 38"/>
                  <a:gd name="T6" fmla="*/ 23 w 21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8"/>
                  <a:gd name="T14" fmla="*/ 21 w 21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8">
                    <a:moveTo>
                      <a:pt x="0" y="38"/>
                    </a:moveTo>
                    <a:lnTo>
                      <a:pt x="11" y="30"/>
                    </a:lnTo>
                    <a:lnTo>
                      <a:pt x="11" y="9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39" name="Freeform 4324"/>
              <p:cNvSpPr>
                <a:spLocks/>
              </p:cNvSpPr>
              <p:nvPr/>
            </p:nvSpPr>
            <p:spPr bwMode="auto">
              <a:xfrm>
                <a:off x="4151" y="5517"/>
                <a:ext cx="2" cy="8"/>
              </a:xfrm>
              <a:custGeom>
                <a:avLst/>
                <a:gdLst>
                  <a:gd name="T0" fmla="*/ 0 w 2"/>
                  <a:gd name="T1" fmla="*/ 8 h 7"/>
                  <a:gd name="T2" fmla="*/ 2 w 2"/>
                  <a:gd name="T3" fmla="*/ 6 h 7"/>
                  <a:gd name="T4" fmla="*/ 2 w 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7"/>
                    </a:moveTo>
                    <a:lnTo>
                      <a:pt x="2" y="5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40" name="Freeform 4325"/>
              <p:cNvSpPr>
                <a:spLocks/>
              </p:cNvSpPr>
              <p:nvPr/>
            </p:nvSpPr>
            <p:spPr bwMode="auto">
              <a:xfrm>
                <a:off x="4149" y="5451"/>
                <a:ext cx="4" cy="49"/>
              </a:xfrm>
              <a:custGeom>
                <a:avLst/>
                <a:gdLst>
                  <a:gd name="T0" fmla="*/ 4 w 4"/>
                  <a:gd name="T1" fmla="*/ 49 h 45"/>
                  <a:gd name="T2" fmla="*/ 0 w 4"/>
                  <a:gd name="T3" fmla="*/ 48 h 45"/>
                  <a:gd name="T4" fmla="*/ 0 w 4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5"/>
                  <a:gd name="T11" fmla="*/ 4 w 4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5">
                    <a:moveTo>
                      <a:pt x="4" y="45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41" name="Line 4326"/>
              <p:cNvCxnSpPr>
                <a:cxnSpLocks noChangeShapeType="1"/>
              </p:cNvCxnSpPr>
              <p:nvPr/>
            </p:nvCxnSpPr>
            <p:spPr bwMode="auto">
              <a:xfrm flipV="1">
                <a:off x="4153" y="5428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42" name="Freeform 4327"/>
              <p:cNvSpPr>
                <a:spLocks/>
              </p:cNvSpPr>
              <p:nvPr/>
            </p:nvSpPr>
            <p:spPr bwMode="auto">
              <a:xfrm>
                <a:off x="4170" y="5373"/>
                <a:ext cx="17" cy="40"/>
              </a:xfrm>
              <a:custGeom>
                <a:avLst/>
                <a:gdLst>
                  <a:gd name="T0" fmla="*/ 0 w 16"/>
                  <a:gd name="T1" fmla="*/ 40 h 37"/>
                  <a:gd name="T2" fmla="*/ 0 w 16"/>
                  <a:gd name="T3" fmla="*/ 40 h 37"/>
                  <a:gd name="T4" fmla="*/ 5 w 16"/>
                  <a:gd name="T5" fmla="*/ 13 h 37"/>
                  <a:gd name="T6" fmla="*/ 14 w 16"/>
                  <a:gd name="T7" fmla="*/ 15 h 37"/>
                  <a:gd name="T8" fmla="*/ 17 w 1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37"/>
                    </a:moveTo>
                    <a:lnTo>
                      <a:pt x="0" y="37"/>
                    </a:lnTo>
                    <a:lnTo>
                      <a:pt x="5" y="12"/>
                    </a:lnTo>
                    <a:lnTo>
                      <a:pt x="13" y="14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43" name="Line 4328"/>
              <p:cNvCxnSpPr>
                <a:cxnSpLocks noChangeShapeType="1"/>
              </p:cNvCxnSpPr>
              <p:nvPr/>
            </p:nvCxnSpPr>
            <p:spPr bwMode="auto">
              <a:xfrm flipV="1">
                <a:off x="4192" y="5348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44" name="Line 4329"/>
              <p:cNvCxnSpPr>
                <a:cxnSpLocks noChangeShapeType="1"/>
              </p:cNvCxnSpPr>
              <p:nvPr/>
            </p:nvCxnSpPr>
            <p:spPr bwMode="auto">
              <a:xfrm flipV="1">
                <a:off x="4197" y="5280"/>
                <a:ext cx="12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45" name="Freeform 4330"/>
              <p:cNvSpPr>
                <a:spLocks/>
              </p:cNvSpPr>
              <p:nvPr/>
            </p:nvSpPr>
            <p:spPr bwMode="auto">
              <a:xfrm>
                <a:off x="4213" y="5258"/>
                <a:ext cx="5" cy="4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0 h 4"/>
                  <a:gd name="T4" fmla="*/ 5 w 4"/>
                  <a:gd name="T5" fmla="*/ 1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1" y="0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46" name="Line 4331"/>
              <p:cNvCxnSpPr>
                <a:cxnSpLocks noChangeShapeType="1"/>
              </p:cNvCxnSpPr>
              <p:nvPr/>
            </p:nvCxnSpPr>
            <p:spPr bwMode="auto">
              <a:xfrm>
                <a:off x="4235" y="5265"/>
                <a:ext cx="49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47" name="Line 4332"/>
              <p:cNvCxnSpPr>
                <a:cxnSpLocks noChangeShapeType="1"/>
              </p:cNvCxnSpPr>
              <p:nvPr/>
            </p:nvCxnSpPr>
            <p:spPr bwMode="auto">
              <a:xfrm>
                <a:off x="4302" y="5285"/>
                <a:ext cx="7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48" name="Freeform 4333"/>
              <p:cNvSpPr>
                <a:spLocks/>
              </p:cNvSpPr>
              <p:nvPr/>
            </p:nvSpPr>
            <p:spPr bwMode="auto">
              <a:xfrm>
                <a:off x="4327" y="5293"/>
                <a:ext cx="41" cy="13"/>
              </a:xfrm>
              <a:custGeom>
                <a:avLst/>
                <a:gdLst>
                  <a:gd name="T0" fmla="*/ 0 w 38"/>
                  <a:gd name="T1" fmla="*/ 0 h 12"/>
                  <a:gd name="T2" fmla="*/ 2 w 38"/>
                  <a:gd name="T3" fmla="*/ 1 h 12"/>
                  <a:gd name="T4" fmla="*/ 8 w 38"/>
                  <a:gd name="T5" fmla="*/ 11 h 12"/>
                  <a:gd name="T6" fmla="*/ 13 w 38"/>
                  <a:gd name="T7" fmla="*/ 13 h 12"/>
                  <a:gd name="T8" fmla="*/ 18 w 38"/>
                  <a:gd name="T9" fmla="*/ 7 h 12"/>
                  <a:gd name="T10" fmla="*/ 41 w 38"/>
                  <a:gd name="T11" fmla="*/ 13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12"/>
                  <a:gd name="T20" fmla="*/ 38 w 38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12">
                    <a:moveTo>
                      <a:pt x="0" y="0"/>
                    </a:moveTo>
                    <a:lnTo>
                      <a:pt x="2" y="1"/>
                    </a:lnTo>
                    <a:lnTo>
                      <a:pt x="7" y="10"/>
                    </a:lnTo>
                    <a:lnTo>
                      <a:pt x="12" y="12"/>
                    </a:lnTo>
                    <a:lnTo>
                      <a:pt x="17" y="6"/>
                    </a:lnTo>
                    <a:lnTo>
                      <a:pt x="38" y="12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49" name="Line 4334"/>
              <p:cNvCxnSpPr>
                <a:cxnSpLocks noChangeShapeType="1"/>
              </p:cNvCxnSpPr>
              <p:nvPr/>
            </p:nvCxnSpPr>
            <p:spPr bwMode="auto">
              <a:xfrm>
                <a:off x="4385" y="5312"/>
                <a:ext cx="8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50" name="Line 4335"/>
              <p:cNvCxnSpPr>
                <a:cxnSpLocks noChangeShapeType="1"/>
              </p:cNvCxnSpPr>
              <p:nvPr/>
            </p:nvCxnSpPr>
            <p:spPr bwMode="auto">
              <a:xfrm>
                <a:off x="4410" y="5318"/>
                <a:ext cx="5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51" name="Line 4336"/>
              <p:cNvCxnSpPr>
                <a:cxnSpLocks noChangeShapeType="1"/>
              </p:cNvCxnSpPr>
              <p:nvPr/>
            </p:nvCxnSpPr>
            <p:spPr bwMode="auto">
              <a:xfrm>
                <a:off x="4474" y="5324"/>
                <a:ext cx="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52" name="Line 4337"/>
              <p:cNvCxnSpPr>
                <a:cxnSpLocks noChangeShapeType="1"/>
              </p:cNvCxnSpPr>
              <p:nvPr/>
            </p:nvCxnSpPr>
            <p:spPr bwMode="auto">
              <a:xfrm>
                <a:off x="4486" y="5339"/>
                <a:ext cx="51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53" name="Line 4338"/>
              <p:cNvCxnSpPr>
                <a:cxnSpLocks noChangeShapeType="1"/>
              </p:cNvCxnSpPr>
              <p:nvPr/>
            </p:nvCxnSpPr>
            <p:spPr bwMode="auto">
              <a:xfrm flipV="1">
                <a:off x="4553" y="5348"/>
                <a:ext cx="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54" name="Line 4339"/>
              <p:cNvCxnSpPr>
                <a:cxnSpLocks noChangeShapeType="1"/>
              </p:cNvCxnSpPr>
              <p:nvPr/>
            </p:nvCxnSpPr>
            <p:spPr bwMode="auto">
              <a:xfrm flipV="1">
                <a:off x="4560" y="5281"/>
                <a:ext cx="15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55" name="Line 4340"/>
              <p:cNvCxnSpPr>
                <a:cxnSpLocks noChangeShapeType="1"/>
              </p:cNvCxnSpPr>
              <p:nvPr/>
            </p:nvCxnSpPr>
            <p:spPr bwMode="auto">
              <a:xfrm flipV="1">
                <a:off x="4581" y="5256"/>
                <a:ext cx="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56" name="Line 4341"/>
              <p:cNvCxnSpPr>
                <a:cxnSpLocks noChangeShapeType="1"/>
              </p:cNvCxnSpPr>
              <p:nvPr/>
            </p:nvCxnSpPr>
            <p:spPr bwMode="auto">
              <a:xfrm flipV="1">
                <a:off x="4589" y="5189"/>
                <a:ext cx="16" cy="4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57" name="Line 4342"/>
              <p:cNvCxnSpPr>
                <a:cxnSpLocks noChangeShapeType="1"/>
              </p:cNvCxnSpPr>
              <p:nvPr/>
            </p:nvCxnSpPr>
            <p:spPr bwMode="auto">
              <a:xfrm flipV="1">
                <a:off x="4610" y="5164"/>
                <a:ext cx="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58" name="Line 4343"/>
              <p:cNvCxnSpPr>
                <a:cxnSpLocks noChangeShapeType="1"/>
              </p:cNvCxnSpPr>
              <p:nvPr/>
            </p:nvCxnSpPr>
            <p:spPr bwMode="auto">
              <a:xfrm flipV="1">
                <a:off x="4618" y="5097"/>
                <a:ext cx="15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59" name="Line 4344"/>
              <p:cNvCxnSpPr>
                <a:cxnSpLocks noChangeShapeType="1"/>
              </p:cNvCxnSpPr>
              <p:nvPr/>
            </p:nvCxnSpPr>
            <p:spPr bwMode="auto">
              <a:xfrm flipV="1">
                <a:off x="4639" y="5072"/>
                <a:ext cx="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60" name="Freeform 4345"/>
              <p:cNvSpPr>
                <a:spLocks/>
              </p:cNvSpPr>
              <p:nvPr/>
            </p:nvSpPr>
            <p:spPr bwMode="auto">
              <a:xfrm>
                <a:off x="4647" y="5026"/>
                <a:ext cx="30" cy="30"/>
              </a:xfrm>
              <a:custGeom>
                <a:avLst/>
                <a:gdLst>
                  <a:gd name="T0" fmla="*/ 0 w 27"/>
                  <a:gd name="T1" fmla="*/ 30 h 27"/>
                  <a:gd name="T2" fmla="*/ 9 w 27"/>
                  <a:gd name="T3" fmla="*/ 0 h 27"/>
                  <a:gd name="T4" fmla="*/ 30 w 27"/>
                  <a:gd name="T5" fmla="*/ 7 h 27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27"/>
                  <a:gd name="T11" fmla="*/ 27 w 2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27">
                    <a:moveTo>
                      <a:pt x="0" y="27"/>
                    </a:moveTo>
                    <a:lnTo>
                      <a:pt x="8" y="0"/>
                    </a:lnTo>
                    <a:lnTo>
                      <a:pt x="27" y="6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61" name="Line 4346"/>
              <p:cNvCxnSpPr>
                <a:cxnSpLocks noChangeShapeType="1"/>
              </p:cNvCxnSpPr>
              <p:nvPr/>
            </p:nvCxnSpPr>
            <p:spPr bwMode="auto">
              <a:xfrm>
                <a:off x="4693" y="5038"/>
                <a:ext cx="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62" name="Line 4347"/>
              <p:cNvCxnSpPr>
                <a:cxnSpLocks noChangeShapeType="1"/>
              </p:cNvCxnSpPr>
              <p:nvPr/>
            </p:nvCxnSpPr>
            <p:spPr bwMode="auto">
              <a:xfrm>
                <a:off x="4718" y="5046"/>
                <a:ext cx="5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63" name="Line 4348"/>
              <p:cNvCxnSpPr>
                <a:cxnSpLocks noChangeShapeType="1"/>
              </p:cNvCxnSpPr>
              <p:nvPr/>
            </p:nvCxnSpPr>
            <p:spPr bwMode="auto">
              <a:xfrm>
                <a:off x="4785" y="5067"/>
                <a:ext cx="9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64" name="Freeform 4349"/>
              <p:cNvSpPr>
                <a:spLocks/>
              </p:cNvSpPr>
              <p:nvPr/>
            </p:nvSpPr>
            <p:spPr bwMode="auto">
              <a:xfrm>
                <a:off x="4799" y="5004"/>
                <a:ext cx="14" cy="51"/>
              </a:xfrm>
              <a:custGeom>
                <a:avLst/>
                <a:gdLst>
                  <a:gd name="T0" fmla="*/ 0 w 13"/>
                  <a:gd name="T1" fmla="*/ 51 h 46"/>
                  <a:gd name="T2" fmla="*/ 9 w 13"/>
                  <a:gd name="T3" fmla="*/ 22 h 46"/>
                  <a:gd name="T4" fmla="*/ 14 w 13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46"/>
                  <a:gd name="T11" fmla="*/ 13 w 13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46">
                    <a:moveTo>
                      <a:pt x="0" y="46"/>
                    </a:moveTo>
                    <a:lnTo>
                      <a:pt x="8" y="2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65" name="Line 4350"/>
              <p:cNvCxnSpPr>
                <a:cxnSpLocks noChangeShapeType="1"/>
              </p:cNvCxnSpPr>
              <p:nvPr/>
            </p:nvCxnSpPr>
            <p:spPr bwMode="auto">
              <a:xfrm>
                <a:off x="4820" y="4991"/>
                <a:ext cx="7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66" name="Freeform 4351"/>
              <p:cNvSpPr>
                <a:spLocks/>
              </p:cNvSpPr>
              <p:nvPr/>
            </p:nvSpPr>
            <p:spPr bwMode="auto">
              <a:xfrm>
                <a:off x="3971" y="10359"/>
                <a:ext cx="44" cy="25"/>
              </a:xfrm>
              <a:custGeom>
                <a:avLst/>
                <a:gdLst>
                  <a:gd name="T0" fmla="*/ 0 w 40"/>
                  <a:gd name="T1" fmla="*/ 25 h 23"/>
                  <a:gd name="T2" fmla="*/ 9 w 40"/>
                  <a:gd name="T3" fmla="*/ 13 h 23"/>
                  <a:gd name="T4" fmla="*/ 27 w 40"/>
                  <a:gd name="T5" fmla="*/ 5 h 23"/>
                  <a:gd name="T6" fmla="*/ 44 w 40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3"/>
                  <a:gd name="T14" fmla="*/ 40 w 40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3">
                    <a:moveTo>
                      <a:pt x="0" y="23"/>
                    </a:moveTo>
                    <a:lnTo>
                      <a:pt x="8" y="12"/>
                    </a:lnTo>
                    <a:lnTo>
                      <a:pt x="25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67" name="Freeform 4352"/>
              <p:cNvSpPr>
                <a:spLocks/>
              </p:cNvSpPr>
              <p:nvPr/>
            </p:nvSpPr>
            <p:spPr bwMode="auto">
              <a:xfrm>
                <a:off x="4020" y="10371"/>
                <a:ext cx="1" cy="8"/>
              </a:xfrm>
              <a:custGeom>
                <a:avLst/>
                <a:gdLst>
                  <a:gd name="T0" fmla="*/ 1 w 1"/>
                  <a:gd name="T1" fmla="*/ 0 h 7"/>
                  <a:gd name="T2" fmla="*/ 1 w 1"/>
                  <a:gd name="T3" fmla="*/ 3 h 7"/>
                  <a:gd name="T4" fmla="*/ 0 w 1"/>
                  <a:gd name="T5" fmla="*/ 8 h 7"/>
                  <a:gd name="T6" fmla="*/ 0 w 1"/>
                  <a:gd name="T7" fmla="*/ 8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"/>
                  <a:gd name="T14" fmla="*/ 1 w 1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">
                    <a:moveTo>
                      <a:pt x="1" y="0"/>
                    </a:moveTo>
                    <a:lnTo>
                      <a:pt x="1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68" name="Line 4353"/>
              <p:cNvCxnSpPr>
                <a:cxnSpLocks noChangeShapeType="1"/>
              </p:cNvCxnSpPr>
              <p:nvPr/>
            </p:nvCxnSpPr>
            <p:spPr bwMode="auto">
              <a:xfrm flipH="1">
                <a:off x="4008" y="10392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69" name="Freeform 4354"/>
              <p:cNvSpPr>
                <a:spLocks/>
              </p:cNvSpPr>
              <p:nvPr/>
            </p:nvSpPr>
            <p:spPr bwMode="auto">
              <a:xfrm>
                <a:off x="4009" y="10362"/>
                <a:ext cx="19" cy="38"/>
              </a:xfrm>
              <a:custGeom>
                <a:avLst/>
                <a:gdLst>
                  <a:gd name="T0" fmla="*/ 0 w 17"/>
                  <a:gd name="T1" fmla="*/ 36 h 35"/>
                  <a:gd name="T2" fmla="*/ 1 w 17"/>
                  <a:gd name="T3" fmla="*/ 38 h 35"/>
                  <a:gd name="T4" fmla="*/ 7 w 17"/>
                  <a:gd name="T5" fmla="*/ 36 h 35"/>
                  <a:gd name="T6" fmla="*/ 12 w 17"/>
                  <a:gd name="T7" fmla="*/ 34 h 35"/>
                  <a:gd name="T8" fmla="*/ 13 w 17"/>
                  <a:gd name="T9" fmla="*/ 31 h 35"/>
                  <a:gd name="T10" fmla="*/ 15 w 17"/>
                  <a:gd name="T11" fmla="*/ 27 h 35"/>
                  <a:gd name="T12" fmla="*/ 19 w 17"/>
                  <a:gd name="T13" fmla="*/ 25 h 35"/>
                  <a:gd name="T14" fmla="*/ 19 w 17"/>
                  <a:gd name="T15" fmla="*/ 18 h 35"/>
                  <a:gd name="T16" fmla="*/ 17 w 17"/>
                  <a:gd name="T17" fmla="*/ 14 h 35"/>
                  <a:gd name="T18" fmla="*/ 16 w 17"/>
                  <a:gd name="T19" fmla="*/ 11 h 35"/>
                  <a:gd name="T20" fmla="*/ 16 w 17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35"/>
                  <a:gd name="T35" fmla="*/ 17 w 17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35">
                    <a:moveTo>
                      <a:pt x="0" y="33"/>
                    </a:moveTo>
                    <a:lnTo>
                      <a:pt x="1" y="35"/>
                    </a:lnTo>
                    <a:lnTo>
                      <a:pt x="6" y="33"/>
                    </a:lnTo>
                    <a:lnTo>
                      <a:pt x="11" y="31"/>
                    </a:lnTo>
                    <a:lnTo>
                      <a:pt x="12" y="29"/>
                    </a:lnTo>
                    <a:lnTo>
                      <a:pt x="13" y="25"/>
                    </a:lnTo>
                    <a:lnTo>
                      <a:pt x="17" y="23"/>
                    </a:lnTo>
                    <a:lnTo>
                      <a:pt x="17" y="17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70" name="Line 4355"/>
              <p:cNvCxnSpPr>
                <a:cxnSpLocks noChangeShapeType="1"/>
              </p:cNvCxnSpPr>
              <p:nvPr/>
            </p:nvCxnSpPr>
            <p:spPr bwMode="auto">
              <a:xfrm flipV="1">
                <a:off x="4031" y="10347"/>
                <a:ext cx="8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71" name="Freeform 4356"/>
              <p:cNvSpPr>
                <a:spLocks/>
              </p:cNvSpPr>
              <p:nvPr/>
            </p:nvSpPr>
            <p:spPr bwMode="auto">
              <a:xfrm>
                <a:off x="4054" y="10330"/>
                <a:ext cx="32" cy="20"/>
              </a:xfrm>
              <a:custGeom>
                <a:avLst/>
                <a:gdLst>
                  <a:gd name="T0" fmla="*/ 1 w 29"/>
                  <a:gd name="T1" fmla="*/ 9 h 18"/>
                  <a:gd name="T2" fmla="*/ 0 w 29"/>
                  <a:gd name="T3" fmla="*/ 6 h 18"/>
                  <a:gd name="T4" fmla="*/ 17 w 29"/>
                  <a:gd name="T5" fmla="*/ 0 h 18"/>
                  <a:gd name="T6" fmla="*/ 21 w 29"/>
                  <a:gd name="T7" fmla="*/ 9 h 18"/>
                  <a:gd name="T8" fmla="*/ 20 w 29"/>
                  <a:gd name="T9" fmla="*/ 16 h 18"/>
                  <a:gd name="T10" fmla="*/ 21 w 29"/>
                  <a:gd name="T11" fmla="*/ 20 h 18"/>
                  <a:gd name="T12" fmla="*/ 28 w 29"/>
                  <a:gd name="T13" fmla="*/ 18 h 18"/>
                  <a:gd name="T14" fmla="*/ 32 w 29"/>
                  <a:gd name="T15" fmla="*/ 18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8"/>
                  <a:gd name="T26" fmla="*/ 29 w 29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8">
                    <a:moveTo>
                      <a:pt x="1" y="8"/>
                    </a:moveTo>
                    <a:lnTo>
                      <a:pt x="0" y="5"/>
                    </a:lnTo>
                    <a:lnTo>
                      <a:pt x="15" y="0"/>
                    </a:lnTo>
                    <a:lnTo>
                      <a:pt x="19" y="8"/>
                    </a:lnTo>
                    <a:lnTo>
                      <a:pt x="18" y="14"/>
                    </a:lnTo>
                    <a:lnTo>
                      <a:pt x="19" y="18"/>
                    </a:lnTo>
                    <a:lnTo>
                      <a:pt x="25" y="16"/>
                    </a:lnTo>
                    <a:lnTo>
                      <a:pt x="29" y="16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72" name="Line 4357"/>
              <p:cNvCxnSpPr>
                <a:cxnSpLocks noChangeShapeType="1"/>
              </p:cNvCxnSpPr>
              <p:nvPr/>
            </p:nvCxnSpPr>
            <p:spPr bwMode="auto">
              <a:xfrm>
                <a:off x="4100" y="10341"/>
                <a:ext cx="8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73" name="Freeform 4358"/>
              <p:cNvSpPr>
                <a:spLocks/>
              </p:cNvSpPr>
              <p:nvPr/>
            </p:nvSpPr>
            <p:spPr bwMode="auto">
              <a:xfrm>
                <a:off x="4120" y="10303"/>
                <a:ext cx="29" cy="36"/>
              </a:xfrm>
              <a:custGeom>
                <a:avLst/>
                <a:gdLst>
                  <a:gd name="T0" fmla="*/ 0 w 27"/>
                  <a:gd name="T1" fmla="*/ 36 h 33"/>
                  <a:gd name="T2" fmla="*/ 13 w 27"/>
                  <a:gd name="T3" fmla="*/ 5 h 33"/>
                  <a:gd name="T4" fmla="*/ 26 w 27"/>
                  <a:gd name="T5" fmla="*/ 5 h 33"/>
                  <a:gd name="T6" fmla="*/ 29 w 27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33"/>
                  <a:gd name="T14" fmla="*/ 27 w 27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33">
                    <a:moveTo>
                      <a:pt x="0" y="33"/>
                    </a:moveTo>
                    <a:lnTo>
                      <a:pt x="12" y="5"/>
                    </a:lnTo>
                    <a:lnTo>
                      <a:pt x="24" y="5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4" name="Freeform 4359"/>
              <p:cNvSpPr>
                <a:spLocks/>
              </p:cNvSpPr>
              <p:nvPr/>
            </p:nvSpPr>
            <p:spPr bwMode="auto">
              <a:xfrm>
                <a:off x="4164" y="10306"/>
                <a:ext cx="4" cy="6"/>
              </a:xfrm>
              <a:custGeom>
                <a:avLst/>
                <a:gdLst>
                  <a:gd name="T0" fmla="*/ 0 w 3"/>
                  <a:gd name="T1" fmla="*/ 5 h 5"/>
                  <a:gd name="T2" fmla="*/ 3 w 3"/>
                  <a:gd name="T3" fmla="*/ 6 h 5"/>
                  <a:gd name="T4" fmla="*/ 4 w 3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"/>
                  <a:gd name="T11" fmla="*/ 3 w 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">
                    <a:moveTo>
                      <a:pt x="0" y="4"/>
                    </a:moveTo>
                    <a:lnTo>
                      <a:pt x="2" y="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5" name="Freeform 4360"/>
              <p:cNvSpPr>
                <a:spLocks/>
              </p:cNvSpPr>
              <p:nvPr/>
            </p:nvSpPr>
            <p:spPr bwMode="auto">
              <a:xfrm>
                <a:off x="4182" y="10299"/>
                <a:ext cx="43" cy="9"/>
              </a:xfrm>
              <a:custGeom>
                <a:avLst/>
                <a:gdLst>
                  <a:gd name="T0" fmla="*/ 0 w 40"/>
                  <a:gd name="T1" fmla="*/ 0 h 9"/>
                  <a:gd name="T2" fmla="*/ 2 w 40"/>
                  <a:gd name="T3" fmla="*/ 0 h 9"/>
                  <a:gd name="T4" fmla="*/ 6 w 40"/>
                  <a:gd name="T5" fmla="*/ 8 h 9"/>
                  <a:gd name="T6" fmla="*/ 18 w 40"/>
                  <a:gd name="T7" fmla="*/ 8 h 9"/>
                  <a:gd name="T8" fmla="*/ 35 w 40"/>
                  <a:gd name="T9" fmla="*/ 9 h 9"/>
                  <a:gd name="T10" fmla="*/ 43 w 40"/>
                  <a:gd name="T11" fmla="*/ 2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9"/>
                  <a:gd name="T20" fmla="*/ 40 w 4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9">
                    <a:moveTo>
                      <a:pt x="0" y="0"/>
                    </a:moveTo>
                    <a:lnTo>
                      <a:pt x="2" y="0"/>
                    </a:lnTo>
                    <a:lnTo>
                      <a:pt x="6" y="8"/>
                    </a:lnTo>
                    <a:lnTo>
                      <a:pt x="17" y="8"/>
                    </a:lnTo>
                    <a:lnTo>
                      <a:pt x="33" y="9"/>
                    </a:lnTo>
                    <a:lnTo>
                      <a:pt x="40" y="2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6" name="Freeform 4361"/>
              <p:cNvSpPr>
                <a:spLocks/>
              </p:cNvSpPr>
              <p:nvPr/>
            </p:nvSpPr>
            <p:spPr bwMode="auto">
              <a:xfrm>
                <a:off x="4224" y="10286"/>
                <a:ext cx="5" cy="6"/>
              </a:xfrm>
              <a:custGeom>
                <a:avLst/>
                <a:gdLst>
                  <a:gd name="T0" fmla="*/ 0 w 4"/>
                  <a:gd name="T1" fmla="*/ 6 h 6"/>
                  <a:gd name="T2" fmla="*/ 5 w 4"/>
                  <a:gd name="T3" fmla="*/ 4 h 6"/>
                  <a:gd name="T4" fmla="*/ 5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0" y="6"/>
                    </a:move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7" name="Freeform 4362"/>
              <p:cNvSpPr>
                <a:spLocks/>
              </p:cNvSpPr>
              <p:nvPr/>
            </p:nvSpPr>
            <p:spPr bwMode="auto">
              <a:xfrm>
                <a:off x="4233" y="10245"/>
                <a:ext cx="33" cy="24"/>
              </a:xfrm>
              <a:custGeom>
                <a:avLst/>
                <a:gdLst>
                  <a:gd name="T0" fmla="*/ 0 w 30"/>
                  <a:gd name="T1" fmla="*/ 24 h 22"/>
                  <a:gd name="T2" fmla="*/ 2 w 30"/>
                  <a:gd name="T3" fmla="*/ 20 h 22"/>
                  <a:gd name="T4" fmla="*/ 2 w 30"/>
                  <a:gd name="T5" fmla="*/ 15 h 22"/>
                  <a:gd name="T6" fmla="*/ 12 w 30"/>
                  <a:gd name="T7" fmla="*/ 14 h 22"/>
                  <a:gd name="T8" fmla="*/ 12 w 30"/>
                  <a:gd name="T9" fmla="*/ 2 h 22"/>
                  <a:gd name="T10" fmla="*/ 32 w 30"/>
                  <a:gd name="T11" fmla="*/ 0 h 22"/>
                  <a:gd name="T12" fmla="*/ 33 w 30"/>
                  <a:gd name="T13" fmla="*/ 1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2"/>
                  <a:gd name="T23" fmla="*/ 30 w 30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2">
                    <a:moveTo>
                      <a:pt x="0" y="22"/>
                    </a:moveTo>
                    <a:lnTo>
                      <a:pt x="2" y="18"/>
                    </a:lnTo>
                    <a:lnTo>
                      <a:pt x="2" y="14"/>
                    </a:lnTo>
                    <a:lnTo>
                      <a:pt x="11" y="13"/>
                    </a:lnTo>
                    <a:lnTo>
                      <a:pt x="11" y="2"/>
                    </a:lnTo>
                    <a:lnTo>
                      <a:pt x="29" y="0"/>
                    </a:lnTo>
                    <a:lnTo>
                      <a:pt x="30" y="1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8" name="Freeform 4363"/>
              <p:cNvSpPr>
                <a:spLocks/>
              </p:cNvSpPr>
              <p:nvPr/>
            </p:nvSpPr>
            <p:spPr bwMode="auto">
              <a:xfrm>
                <a:off x="4278" y="10258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4 w 7"/>
                  <a:gd name="T3" fmla="*/ 0 h 3"/>
                  <a:gd name="T4" fmla="*/ 7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0"/>
                    </a:moveTo>
                    <a:lnTo>
                      <a:pt x="4" y="0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79" name="Freeform 4364"/>
              <p:cNvSpPr>
                <a:spLocks/>
              </p:cNvSpPr>
              <p:nvPr/>
            </p:nvSpPr>
            <p:spPr bwMode="auto">
              <a:xfrm>
                <a:off x="4286" y="10277"/>
                <a:ext cx="32" cy="30"/>
              </a:xfrm>
              <a:custGeom>
                <a:avLst/>
                <a:gdLst>
                  <a:gd name="T0" fmla="*/ 0 w 29"/>
                  <a:gd name="T1" fmla="*/ 0 h 28"/>
                  <a:gd name="T2" fmla="*/ 10 w 29"/>
                  <a:gd name="T3" fmla="*/ 1 h 28"/>
                  <a:gd name="T4" fmla="*/ 10 w 29"/>
                  <a:gd name="T5" fmla="*/ 14 h 28"/>
                  <a:gd name="T6" fmla="*/ 32 w 29"/>
                  <a:gd name="T7" fmla="*/ 27 h 28"/>
                  <a:gd name="T8" fmla="*/ 32 w 29"/>
                  <a:gd name="T9" fmla="*/ 3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8"/>
                  <a:gd name="T17" fmla="*/ 29 w 29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8">
                    <a:moveTo>
                      <a:pt x="0" y="0"/>
                    </a:moveTo>
                    <a:lnTo>
                      <a:pt x="9" y="1"/>
                    </a:lnTo>
                    <a:lnTo>
                      <a:pt x="9" y="13"/>
                    </a:lnTo>
                    <a:lnTo>
                      <a:pt x="29" y="25"/>
                    </a:lnTo>
                    <a:lnTo>
                      <a:pt x="29" y="28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80" name="Freeform 4365"/>
              <p:cNvSpPr>
                <a:spLocks/>
              </p:cNvSpPr>
              <p:nvPr/>
            </p:nvSpPr>
            <p:spPr bwMode="auto">
              <a:xfrm>
                <a:off x="4327" y="10319"/>
                <a:ext cx="9" cy="2"/>
              </a:xfrm>
              <a:custGeom>
                <a:avLst/>
                <a:gdLst>
                  <a:gd name="T0" fmla="*/ 0 w 8"/>
                  <a:gd name="T1" fmla="*/ 0 h 1"/>
                  <a:gd name="T2" fmla="*/ 3 w 8"/>
                  <a:gd name="T3" fmla="*/ 2 h 1"/>
                  <a:gd name="T4" fmla="*/ 9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3" y="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81" name="Freeform 4366"/>
              <p:cNvSpPr>
                <a:spLocks/>
              </p:cNvSpPr>
              <p:nvPr/>
            </p:nvSpPr>
            <p:spPr bwMode="auto">
              <a:xfrm>
                <a:off x="4348" y="10329"/>
                <a:ext cx="13" cy="8"/>
              </a:xfrm>
              <a:custGeom>
                <a:avLst/>
                <a:gdLst>
                  <a:gd name="T0" fmla="*/ 0 w 12"/>
                  <a:gd name="T1" fmla="*/ 0 h 7"/>
                  <a:gd name="T2" fmla="*/ 1 w 12"/>
                  <a:gd name="T3" fmla="*/ 8 h 7"/>
                  <a:gd name="T4" fmla="*/ 13 w 12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7"/>
                  <a:gd name="T11" fmla="*/ 12 w 1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7">
                    <a:moveTo>
                      <a:pt x="0" y="0"/>
                    </a:moveTo>
                    <a:lnTo>
                      <a:pt x="1" y="7"/>
                    </a:lnTo>
                    <a:lnTo>
                      <a:pt x="12" y="6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82" name="Line 4367"/>
              <p:cNvCxnSpPr>
                <a:cxnSpLocks noChangeShapeType="1"/>
              </p:cNvCxnSpPr>
              <p:nvPr/>
            </p:nvCxnSpPr>
            <p:spPr bwMode="auto">
              <a:xfrm flipH="1" flipV="1">
                <a:off x="4091" y="9515"/>
                <a:ext cx="22" cy="4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83" name="Line 4368"/>
              <p:cNvCxnSpPr>
                <a:cxnSpLocks noChangeShapeType="1"/>
              </p:cNvCxnSpPr>
              <p:nvPr/>
            </p:nvCxnSpPr>
            <p:spPr bwMode="auto">
              <a:xfrm flipH="1" flipV="1">
                <a:off x="4084" y="9489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84" name="Freeform 4369"/>
              <p:cNvSpPr>
                <a:spLocks/>
              </p:cNvSpPr>
              <p:nvPr/>
            </p:nvSpPr>
            <p:spPr bwMode="auto">
              <a:xfrm>
                <a:off x="4064" y="9422"/>
                <a:ext cx="15" cy="51"/>
              </a:xfrm>
              <a:custGeom>
                <a:avLst/>
                <a:gdLst>
                  <a:gd name="T0" fmla="*/ 15 w 14"/>
                  <a:gd name="T1" fmla="*/ 51 h 46"/>
                  <a:gd name="T2" fmla="*/ 12 w 14"/>
                  <a:gd name="T3" fmla="*/ 39 h 46"/>
                  <a:gd name="T4" fmla="*/ 0 w 14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46"/>
                  <a:gd name="T11" fmla="*/ 14 w 14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46">
                    <a:moveTo>
                      <a:pt x="14" y="46"/>
                    </a:moveTo>
                    <a:lnTo>
                      <a:pt x="11" y="3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85" name="Line 4370"/>
              <p:cNvCxnSpPr>
                <a:cxnSpLocks noChangeShapeType="1"/>
              </p:cNvCxnSpPr>
              <p:nvPr/>
            </p:nvCxnSpPr>
            <p:spPr bwMode="auto">
              <a:xfrm flipH="1" flipV="1">
                <a:off x="4055" y="9397"/>
                <a:ext cx="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86" name="Freeform 4371"/>
              <p:cNvSpPr>
                <a:spLocks/>
              </p:cNvSpPr>
              <p:nvPr/>
            </p:nvSpPr>
            <p:spPr bwMode="auto">
              <a:xfrm>
                <a:off x="4058" y="9334"/>
                <a:ext cx="22" cy="48"/>
              </a:xfrm>
              <a:custGeom>
                <a:avLst/>
                <a:gdLst>
                  <a:gd name="T0" fmla="*/ 0 w 20"/>
                  <a:gd name="T1" fmla="*/ 48 h 44"/>
                  <a:gd name="T2" fmla="*/ 9 w 20"/>
                  <a:gd name="T3" fmla="*/ 28 h 44"/>
                  <a:gd name="T4" fmla="*/ 22 w 20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44"/>
                  <a:gd name="T11" fmla="*/ 20 w 20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44">
                    <a:moveTo>
                      <a:pt x="0" y="44"/>
                    </a:moveTo>
                    <a:lnTo>
                      <a:pt x="8" y="26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87" name="Line 4372"/>
              <p:cNvCxnSpPr>
                <a:cxnSpLocks noChangeShapeType="1"/>
              </p:cNvCxnSpPr>
              <p:nvPr/>
            </p:nvCxnSpPr>
            <p:spPr bwMode="auto">
              <a:xfrm flipV="1">
                <a:off x="4082" y="9308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88" name="Freeform 4373"/>
              <p:cNvSpPr>
                <a:spLocks/>
              </p:cNvSpPr>
              <p:nvPr/>
            </p:nvSpPr>
            <p:spPr bwMode="auto">
              <a:xfrm>
                <a:off x="4080" y="9243"/>
                <a:ext cx="17" cy="48"/>
              </a:xfrm>
              <a:custGeom>
                <a:avLst/>
                <a:gdLst>
                  <a:gd name="T0" fmla="*/ 0 w 15"/>
                  <a:gd name="T1" fmla="*/ 48 h 44"/>
                  <a:gd name="T2" fmla="*/ 0 w 15"/>
                  <a:gd name="T3" fmla="*/ 43 h 44"/>
                  <a:gd name="T4" fmla="*/ 1 w 15"/>
                  <a:gd name="T5" fmla="*/ 22 h 44"/>
                  <a:gd name="T6" fmla="*/ 17 w 1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44"/>
                  <a:gd name="T14" fmla="*/ 15 w 1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44">
                    <a:moveTo>
                      <a:pt x="0" y="44"/>
                    </a:moveTo>
                    <a:lnTo>
                      <a:pt x="0" y="39"/>
                    </a:lnTo>
                    <a:lnTo>
                      <a:pt x="1" y="2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89" name="Line 4374"/>
              <p:cNvCxnSpPr>
                <a:cxnSpLocks noChangeShapeType="1"/>
              </p:cNvCxnSpPr>
              <p:nvPr/>
            </p:nvCxnSpPr>
            <p:spPr bwMode="auto">
              <a:xfrm flipV="1">
                <a:off x="4102" y="9219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90" name="Freeform 4375"/>
              <p:cNvSpPr>
                <a:spLocks/>
              </p:cNvSpPr>
              <p:nvPr/>
            </p:nvSpPr>
            <p:spPr bwMode="auto">
              <a:xfrm>
                <a:off x="4102" y="9156"/>
                <a:ext cx="21" cy="45"/>
              </a:xfrm>
              <a:custGeom>
                <a:avLst/>
                <a:gdLst>
                  <a:gd name="T0" fmla="*/ 0 w 19"/>
                  <a:gd name="T1" fmla="*/ 45 h 41"/>
                  <a:gd name="T2" fmla="*/ 0 w 19"/>
                  <a:gd name="T3" fmla="*/ 25 h 41"/>
                  <a:gd name="T4" fmla="*/ 6 w 19"/>
                  <a:gd name="T5" fmla="*/ 18 h 41"/>
                  <a:gd name="T6" fmla="*/ 21 w 19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41"/>
                  <a:gd name="T14" fmla="*/ 19 w 19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41">
                    <a:moveTo>
                      <a:pt x="0" y="41"/>
                    </a:moveTo>
                    <a:lnTo>
                      <a:pt x="0" y="23"/>
                    </a:lnTo>
                    <a:lnTo>
                      <a:pt x="5" y="16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91" name="Line 4376"/>
              <p:cNvCxnSpPr>
                <a:cxnSpLocks noChangeShapeType="1"/>
              </p:cNvCxnSpPr>
              <p:nvPr/>
            </p:nvCxnSpPr>
            <p:spPr bwMode="auto">
              <a:xfrm flipV="1">
                <a:off x="4135" y="9137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92" name="Freeform 4377"/>
              <p:cNvSpPr>
                <a:spLocks/>
              </p:cNvSpPr>
              <p:nvPr/>
            </p:nvSpPr>
            <p:spPr bwMode="auto">
              <a:xfrm>
                <a:off x="4152" y="9081"/>
                <a:ext cx="31" cy="43"/>
              </a:xfrm>
              <a:custGeom>
                <a:avLst/>
                <a:gdLst>
                  <a:gd name="T0" fmla="*/ 0 w 28"/>
                  <a:gd name="T1" fmla="*/ 43 h 39"/>
                  <a:gd name="T2" fmla="*/ 0 w 28"/>
                  <a:gd name="T3" fmla="*/ 43 h 39"/>
                  <a:gd name="T4" fmla="*/ 17 w 28"/>
                  <a:gd name="T5" fmla="*/ 21 h 39"/>
                  <a:gd name="T6" fmla="*/ 31 w 28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39"/>
                  <a:gd name="T14" fmla="*/ 28 w 28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39">
                    <a:moveTo>
                      <a:pt x="0" y="39"/>
                    </a:moveTo>
                    <a:lnTo>
                      <a:pt x="0" y="39"/>
                    </a:lnTo>
                    <a:lnTo>
                      <a:pt x="15" y="19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93" name="Line 4378"/>
              <p:cNvCxnSpPr>
                <a:cxnSpLocks noChangeShapeType="1"/>
              </p:cNvCxnSpPr>
              <p:nvPr/>
            </p:nvCxnSpPr>
            <p:spPr bwMode="auto">
              <a:xfrm flipV="1">
                <a:off x="4192" y="9059"/>
                <a:ext cx="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94" name="Freeform 4379"/>
              <p:cNvSpPr>
                <a:spLocks/>
              </p:cNvSpPr>
              <p:nvPr/>
            </p:nvSpPr>
            <p:spPr bwMode="auto">
              <a:xfrm>
                <a:off x="4206" y="9021"/>
                <a:ext cx="43" cy="23"/>
              </a:xfrm>
              <a:custGeom>
                <a:avLst/>
                <a:gdLst>
                  <a:gd name="T0" fmla="*/ 0 w 40"/>
                  <a:gd name="T1" fmla="*/ 23 h 21"/>
                  <a:gd name="T2" fmla="*/ 4 w 40"/>
                  <a:gd name="T3" fmla="*/ 18 h 21"/>
                  <a:gd name="T4" fmla="*/ 16 w 40"/>
                  <a:gd name="T5" fmla="*/ 5 h 21"/>
                  <a:gd name="T6" fmla="*/ 40 w 40"/>
                  <a:gd name="T7" fmla="*/ 0 h 21"/>
                  <a:gd name="T8" fmla="*/ 43 w 40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1"/>
                  <a:gd name="T17" fmla="*/ 40 w 4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1">
                    <a:moveTo>
                      <a:pt x="0" y="21"/>
                    </a:moveTo>
                    <a:lnTo>
                      <a:pt x="4" y="16"/>
                    </a:lnTo>
                    <a:lnTo>
                      <a:pt x="15" y="5"/>
                    </a:lnTo>
                    <a:lnTo>
                      <a:pt x="37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095" name="Line 4380"/>
              <p:cNvCxnSpPr>
                <a:cxnSpLocks noChangeShapeType="1"/>
              </p:cNvCxnSpPr>
              <p:nvPr/>
            </p:nvCxnSpPr>
            <p:spPr bwMode="auto">
              <a:xfrm>
                <a:off x="4266" y="9025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096" name="Freeform 4381"/>
              <p:cNvSpPr>
                <a:spLocks/>
              </p:cNvSpPr>
              <p:nvPr/>
            </p:nvSpPr>
            <p:spPr bwMode="auto">
              <a:xfrm>
                <a:off x="4283" y="9045"/>
                <a:ext cx="26" cy="27"/>
              </a:xfrm>
              <a:custGeom>
                <a:avLst/>
                <a:gdLst>
                  <a:gd name="T0" fmla="*/ 0 w 24"/>
                  <a:gd name="T1" fmla="*/ 0 h 25"/>
                  <a:gd name="T2" fmla="*/ 4 w 24"/>
                  <a:gd name="T3" fmla="*/ 10 h 25"/>
                  <a:gd name="T4" fmla="*/ 11 w 24"/>
                  <a:gd name="T5" fmla="*/ 27 h 25"/>
                  <a:gd name="T6" fmla="*/ 25 w 24"/>
                  <a:gd name="T7" fmla="*/ 25 h 25"/>
                  <a:gd name="T8" fmla="*/ 26 w 24"/>
                  <a:gd name="T9" fmla="*/ 17 h 25"/>
                  <a:gd name="T10" fmla="*/ 26 w 24"/>
                  <a:gd name="T11" fmla="*/ 17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5"/>
                  <a:gd name="T20" fmla="*/ 24 w 2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5">
                    <a:moveTo>
                      <a:pt x="0" y="0"/>
                    </a:moveTo>
                    <a:lnTo>
                      <a:pt x="4" y="9"/>
                    </a:lnTo>
                    <a:lnTo>
                      <a:pt x="10" y="25"/>
                    </a:lnTo>
                    <a:lnTo>
                      <a:pt x="23" y="23"/>
                    </a:lnTo>
                    <a:lnTo>
                      <a:pt x="24" y="16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97" name="Freeform 4382"/>
              <p:cNvSpPr>
                <a:spLocks/>
              </p:cNvSpPr>
              <p:nvPr/>
            </p:nvSpPr>
            <p:spPr bwMode="auto">
              <a:xfrm>
                <a:off x="4310" y="9036"/>
                <a:ext cx="2" cy="9"/>
              </a:xfrm>
              <a:custGeom>
                <a:avLst/>
                <a:gdLst>
                  <a:gd name="T0" fmla="*/ 0 w 1"/>
                  <a:gd name="T1" fmla="*/ 9 h 8"/>
                  <a:gd name="T2" fmla="*/ 0 w 1"/>
                  <a:gd name="T3" fmla="*/ 7 h 8"/>
                  <a:gd name="T4" fmla="*/ 2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0" y="6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98" name="Freeform 4383"/>
              <p:cNvSpPr>
                <a:spLocks/>
              </p:cNvSpPr>
              <p:nvPr/>
            </p:nvSpPr>
            <p:spPr bwMode="auto">
              <a:xfrm>
                <a:off x="4301" y="8985"/>
                <a:ext cx="19" cy="34"/>
              </a:xfrm>
              <a:custGeom>
                <a:avLst/>
                <a:gdLst>
                  <a:gd name="T0" fmla="*/ 13 w 18"/>
                  <a:gd name="T1" fmla="*/ 34 h 31"/>
                  <a:gd name="T2" fmla="*/ 14 w 18"/>
                  <a:gd name="T3" fmla="*/ 26 h 31"/>
                  <a:gd name="T4" fmla="*/ 18 w 18"/>
                  <a:gd name="T5" fmla="*/ 26 h 31"/>
                  <a:gd name="T6" fmla="*/ 19 w 18"/>
                  <a:gd name="T7" fmla="*/ 9 h 31"/>
                  <a:gd name="T8" fmla="*/ 13 w 18"/>
                  <a:gd name="T9" fmla="*/ 8 h 31"/>
                  <a:gd name="T10" fmla="*/ 5 w 18"/>
                  <a:gd name="T11" fmla="*/ 7 h 31"/>
                  <a:gd name="T12" fmla="*/ 0 w 18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31"/>
                  <a:gd name="T23" fmla="*/ 18 w 1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31">
                    <a:moveTo>
                      <a:pt x="12" y="31"/>
                    </a:moveTo>
                    <a:lnTo>
                      <a:pt x="13" y="24"/>
                    </a:lnTo>
                    <a:lnTo>
                      <a:pt x="17" y="24"/>
                    </a:lnTo>
                    <a:lnTo>
                      <a:pt x="18" y="8"/>
                    </a:lnTo>
                    <a:lnTo>
                      <a:pt x="12" y="7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99" name="Freeform 4384"/>
              <p:cNvSpPr>
                <a:spLocks/>
              </p:cNvSpPr>
              <p:nvPr/>
            </p:nvSpPr>
            <p:spPr bwMode="auto">
              <a:xfrm>
                <a:off x="4289" y="8964"/>
                <a:ext cx="3" cy="7"/>
              </a:xfrm>
              <a:custGeom>
                <a:avLst/>
                <a:gdLst>
                  <a:gd name="T0" fmla="*/ 1 w 3"/>
                  <a:gd name="T1" fmla="*/ 7 h 7"/>
                  <a:gd name="T2" fmla="*/ 0 w 3"/>
                  <a:gd name="T3" fmla="*/ 6 h 7"/>
                  <a:gd name="T4" fmla="*/ 3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1" y="7"/>
                    </a:moveTo>
                    <a:lnTo>
                      <a:pt x="0" y="6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0" name="Freeform 4385"/>
              <p:cNvSpPr>
                <a:spLocks/>
              </p:cNvSpPr>
              <p:nvPr/>
            </p:nvSpPr>
            <p:spPr bwMode="auto">
              <a:xfrm>
                <a:off x="4294" y="8917"/>
                <a:ext cx="15" cy="45"/>
              </a:xfrm>
              <a:custGeom>
                <a:avLst/>
                <a:gdLst>
                  <a:gd name="T0" fmla="*/ 10 w 14"/>
                  <a:gd name="T1" fmla="*/ 43 h 41"/>
                  <a:gd name="T2" fmla="*/ 12 w 14"/>
                  <a:gd name="T3" fmla="*/ 45 h 41"/>
                  <a:gd name="T4" fmla="*/ 13 w 14"/>
                  <a:gd name="T5" fmla="*/ 36 h 41"/>
                  <a:gd name="T6" fmla="*/ 15 w 14"/>
                  <a:gd name="T7" fmla="*/ 27 h 41"/>
                  <a:gd name="T8" fmla="*/ 0 w 1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41"/>
                  <a:gd name="T17" fmla="*/ 14 w 1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41">
                    <a:moveTo>
                      <a:pt x="9" y="39"/>
                    </a:moveTo>
                    <a:lnTo>
                      <a:pt x="11" y="41"/>
                    </a:lnTo>
                    <a:lnTo>
                      <a:pt x="12" y="33"/>
                    </a:lnTo>
                    <a:lnTo>
                      <a:pt x="14" y="2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01" name="Line 4386"/>
              <p:cNvCxnSpPr>
                <a:cxnSpLocks noChangeShapeType="1"/>
              </p:cNvCxnSpPr>
              <p:nvPr/>
            </p:nvCxnSpPr>
            <p:spPr bwMode="auto">
              <a:xfrm flipH="1" flipV="1">
                <a:off x="4269" y="8907"/>
                <a:ext cx="9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02" name="Freeform 4387"/>
              <p:cNvSpPr>
                <a:spLocks/>
              </p:cNvSpPr>
              <p:nvPr/>
            </p:nvSpPr>
            <p:spPr bwMode="auto">
              <a:xfrm>
                <a:off x="4248" y="8843"/>
                <a:ext cx="19" cy="48"/>
              </a:xfrm>
              <a:custGeom>
                <a:avLst/>
                <a:gdLst>
                  <a:gd name="T0" fmla="*/ 19 w 17"/>
                  <a:gd name="T1" fmla="*/ 48 h 43"/>
                  <a:gd name="T2" fmla="*/ 19 w 17"/>
                  <a:gd name="T3" fmla="*/ 42 h 43"/>
                  <a:gd name="T4" fmla="*/ 0 w 17"/>
                  <a:gd name="T5" fmla="*/ 9 h 43"/>
                  <a:gd name="T6" fmla="*/ 0 w 17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43"/>
                  <a:gd name="T14" fmla="*/ 17 w 17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43">
                    <a:moveTo>
                      <a:pt x="17" y="43"/>
                    </a:moveTo>
                    <a:lnTo>
                      <a:pt x="17" y="3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3" name="Freeform 4388"/>
              <p:cNvSpPr>
                <a:spLocks/>
              </p:cNvSpPr>
              <p:nvPr/>
            </p:nvSpPr>
            <p:spPr bwMode="auto">
              <a:xfrm>
                <a:off x="4243" y="8819"/>
                <a:ext cx="4" cy="8"/>
              </a:xfrm>
              <a:custGeom>
                <a:avLst/>
                <a:gdLst>
                  <a:gd name="T0" fmla="*/ 4 w 4"/>
                  <a:gd name="T1" fmla="*/ 8 h 7"/>
                  <a:gd name="T2" fmla="*/ 2 w 4"/>
                  <a:gd name="T3" fmla="*/ 5 h 7"/>
                  <a:gd name="T4" fmla="*/ 0 w 4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4" y="7"/>
                    </a:move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4" name="Freeform 4389"/>
              <p:cNvSpPr>
                <a:spLocks/>
              </p:cNvSpPr>
              <p:nvPr/>
            </p:nvSpPr>
            <p:spPr bwMode="auto">
              <a:xfrm>
                <a:off x="4194" y="8775"/>
                <a:ext cx="37" cy="32"/>
              </a:xfrm>
              <a:custGeom>
                <a:avLst/>
                <a:gdLst>
                  <a:gd name="T0" fmla="*/ 37 w 34"/>
                  <a:gd name="T1" fmla="*/ 32 h 30"/>
                  <a:gd name="T2" fmla="*/ 28 w 34"/>
                  <a:gd name="T3" fmla="*/ 28 h 30"/>
                  <a:gd name="T4" fmla="*/ 24 w 34"/>
                  <a:gd name="T5" fmla="*/ 29 h 30"/>
                  <a:gd name="T6" fmla="*/ 0 w 34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30"/>
                  <a:gd name="T14" fmla="*/ 34 w 3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30">
                    <a:moveTo>
                      <a:pt x="34" y="30"/>
                    </a:moveTo>
                    <a:lnTo>
                      <a:pt x="26" y="26"/>
                    </a:lnTo>
                    <a:lnTo>
                      <a:pt x="22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5" name="Freeform 4390"/>
              <p:cNvSpPr>
                <a:spLocks/>
              </p:cNvSpPr>
              <p:nvPr/>
            </p:nvSpPr>
            <p:spPr bwMode="auto">
              <a:xfrm>
                <a:off x="4183" y="8752"/>
                <a:ext cx="1" cy="8"/>
              </a:xfrm>
              <a:custGeom>
                <a:avLst/>
                <a:gdLst>
                  <a:gd name="T0" fmla="*/ 0 w 1"/>
                  <a:gd name="T1" fmla="*/ 8 h 8"/>
                  <a:gd name="T2" fmla="*/ 0 w 1"/>
                  <a:gd name="T3" fmla="*/ 8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6" name="Freeform 4391"/>
              <p:cNvSpPr>
                <a:spLocks/>
              </p:cNvSpPr>
              <p:nvPr/>
            </p:nvSpPr>
            <p:spPr bwMode="auto">
              <a:xfrm>
                <a:off x="4189" y="8715"/>
                <a:ext cx="17" cy="22"/>
              </a:xfrm>
              <a:custGeom>
                <a:avLst/>
                <a:gdLst>
                  <a:gd name="T0" fmla="*/ 0 w 15"/>
                  <a:gd name="T1" fmla="*/ 22 h 20"/>
                  <a:gd name="T2" fmla="*/ 17 w 15"/>
                  <a:gd name="T3" fmla="*/ 9 h 20"/>
                  <a:gd name="T4" fmla="*/ 0 w 15"/>
                  <a:gd name="T5" fmla="*/ 7 h 20"/>
                  <a:gd name="T6" fmla="*/ 3 w 15"/>
                  <a:gd name="T7" fmla="*/ 3 h 20"/>
                  <a:gd name="T8" fmla="*/ 6 w 15"/>
                  <a:gd name="T9" fmla="*/ 2 h 20"/>
                  <a:gd name="T10" fmla="*/ 10 w 15"/>
                  <a:gd name="T11" fmla="*/ 1 h 20"/>
                  <a:gd name="T12" fmla="*/ 12 w 15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20"/>
                  <a:gd name="T23" fmla="*/ 15 w 15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20">
                    <a:moveTo>
                      <a:pt x="0" y="20"/>
                    </a:moveTo>
                    <a:lnTo>
                      <a:pt x="15" y="8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9" y="1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7" name="Freeform 4392"/>
              <p:cNvSpPr>
                <a:spLocks/>
              </p:cNvSpPr>
              <p:nvPr/>
            </p:nvSpPr>
            <p:spPr bwMode="auto">
              <a:xfrm>
                <a:off x="4208" y="8694"/>
                <a:ext cx="1" cy="7"/>
              </a:xfrm>
              <a:custGeom>
                <a:avLst/>
                <a:gdLst>
                  <a:gd name="T0" fmla="*/ 1 w 1"/>
                  <a:gd name="T1" fmla="*/ 7 h 7"/>
                  <a:gd name="T2" fmla="*/ 1 w 1"/>
                  <a:gd name="T3" fmla="*/ 7 h 7"/>
                  <a:gd name="T4" fmla="*/ 0 w 1"/>
                  <a:gd name="T5" fmla="*/ 4 h 7"/>
                  <a:gd name="T6" fmla="*/ 1 w 1"/>
                  <a:gd name="T7" fmla="*/ 1 h 7"/>
                  <a:gd name="T8" fmla="*/ 0 w 1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7"/>
                  <a:gd name="T17" fmla="*/ 1 w 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7">
                    <a:moveTo>
                      <a:pt x="1" y="7"/>
                    </a:moveTo>
                    <a:lnTo>
                      <a:pt x="1" y="7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8" name="Freeform 4393"/>
              <p:cNvSpPr>
                <a:spLocks/>
              </p:cNvSpPr>
              <p:nvPr/>
            </p:nvSpPr>
            <p:spPr bwMode="auto">
              <a:xfrm>
                <a:off x="4173" y="8654"/>
                <a:ext cx="25" cy="28"/>
              </a:xfrm>
              <a:custGeom>
                <a:avLst/>
                <a:gdLst>
                  <a:gd name="T0" fmla="*/ 25 w 23"/>
                  <a:gd name="T1" fmla="*/ 27 h 25"/>
                  <a:gd name="T2" fmla="*/ 25 w 23"/>
                  <a:gd name="T3" fmla="*/ 27 h 25"/>
                  <a:gd name="T4" fmla="*/ 24 w 23"/>
                  <a:gd name="T5" fmla="*/ 26 h 25"/>
                  <a:gd name="T6" fmla="*/ 21 w 23"/>
                  <a:gd name="T7" fmla="*/ 27 h 25"/>
                  <a:gd name="T8" fmla="*/ 18 w 23"/>
                  <a:gd name="T9" fmla="*/ 27 h 25"/>
                  <a:gd name="T10" fmla="*/ 16 w 23"/>
                  <a:gd name="T11" fmla="*/ 26 h 25"/>
                  <a:gd name="T12" fmla="*/ 14 w 23"/>
                  <a:gd name="T13" fmla="*/ 26 h 25"/>
                  <a:gd name="T14" fmla="*/ 13 w 23"/>
                  <a:gd name="T15" fmla="*/ 27 h 25"/>
                  <a:gd name="T16" fmla="*/ 12 w 23"/>
                  <a:gd name="T17" fmla="*/ 28 h 25"/>
                  <a:gd name="T18" fmla="*/ 11 w 23"/>
                  <a:gd name="T19" fmla="*/ 27 h 25"/>
                  <a:gd name="T20" fmla="*/ 10 w 23"/>
                  <a:gd name="T21" fmla="*/ 26 h 25"/>
                  <a:gd name="T22" fmla="*/ 10 w 23"/>
                  <a:gd name="T23" fmla="*/ 24 h 25"/>
                  <a:gd name="T24" fmla="*/ 7 w 23"/>
                  <a:gd name="T25" fmla="*/ 22 h 25"/>
                  <a:gd name="T26" fmla="*/ 5 w 23"/>
                  <a:gd name="T27" fmla="*/ 20 h 25"/>
                  <a:gd name="T28" fmla="*/ 7 w 23"/>
                  <a:gd name="T29" fmla="*/ 19 h 25"/>
                  <a:gd name="T30" fmla="*/ 8 w 23"/>
                  <a:gd name="T31" fmla="*/ 18 h 25"/>
                  <a:gd name="T32" fmla="*/ 9 w 23"/>
                  <a:gd name="T33" fmla="*/ 17 h 25"/>
                  <a:gd name="T34" fmla="*/ 9 w 23"/>
                  <a:gd name="T35" fmla="*/ 12 h 25"/>
                  <a:gd name="T36" fmla="*/ 8 w 23"/>
                  <a:gd name="T37" fmla="*/ 11 h 25"/>
                  <a:gd name="T38" fmla="*/ 4 w 23"/>
                  <a:gd name="T39" fmla="*/ 9 h 25"/>
                  <a:gd name="T40" fmla="*/ 2 w 23"/>
                  <a:gd name="T41" fmla="*/ 6 h 25"/>
                  <a:gd name="T42" fmla="*/ 1 w 23"/>
                  <a:gd name="T43" fmla="*/ 4 h 25"/>
                  <a:gd name="T44" fmla="*/ 2 w 23"/>
                  <a:gd name="T45" fmla="*/ 2 h 25"/>
                  <a:gd name="T46" fmla="*/ 0 w 23"/>
                  <a:gd name="T47" fmla="*/ 0 h 25"/>
                  <a:gd name="T48" fmla="*/ 0 w 23"/>
                  <a:gd name="T49" fmla="*/ 0 h 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"/>
                  <a:gd name="T76" fmla="*/ 0 h 25"/>
                  <a:gd name="T77" fmla="*/ 23 w 23"/>
                  <a:gd name="T78" fmla="*/ 25 h 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" h="25">
                    <a:moveTo>
                      <a:pt x="23" y="24"/>
                    </a:moveTo>
                    <a:lnTo>
                      <a:pt x="23" y="24"/>
                    </a:lnTo>
                    <a:lnTo>
                      <a:pt x="22" y="23"/>
                    </a:lnTo>
                    <a:lnTo>
                      <a:pt x="19" y="24"/>
                    </a:lnTo>
                    <a:lnTo>
                      <a:pt x="17" y="24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2" y="24"/>
                    </a:lnTo>
                    <a:lnTo>
                      <a:pt x="11" y="25"/>
                    </a:lnTo>
                    <a:lnTo>
                      <a:pt x="10" y="24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6" y="20"/>
                    </a:lnTo>
                    <a:lnTo>
                      <a:pt x="5" y="18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8" y="15"/>
                    </a:lnTo>
                    <a:lnTo>
                      <a:pt x="8" y="11"/>
                    </a:lnTo>
                    <a:lnTo>
                      <a:pt x="7" y="10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09" name="Freeform 4394"/>
              <p:cNvSpPr>
                <a:spLocks/>
              </p:cNvSpPr>
              <p:nvPr/>
            </p:nvSpPr>
            <p:spPr bwMode="auto">
              <a:xfrm>
                <a:off x="4158" y="8647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1 w 3"/>
                  <a:gd name="T5" fmla="*/ 4 h 5"/>
                  <a:gd name="T6" fmla="*/ 0 w 3"/>
                  <a:gd name="T7" fmla="*/ 2 h 5"/>
                  <a:gd name="T8" fmla="*/ 2 w 3"/>
                  <a:gd name="T9" fmla="*/ 1 h 5"/>
                  <a:gd name="T10" fmla="*/ 2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10" name="Freeform 4395"/>
              <p:cNvSpPr>
                <a:spLocks/>
              </p:cNvSpPr>
              <p:nvPr/>
            </p:nvSpPr>
            <p:spPr bwMode="auto">
              <a:xfrm>
                <a:off x="4117" y="8641"/>
                <a:ext cx="32" cy="12"/>
              </a:xfrm>
              <a:custGeom>
                <a:avLst/>
                <a:gdLst>
                  <a:gd name="T0" fmla="*/ 32 w 29"/>
                  <a:gd name="T1" fmla="*/ 5 h 11"/>
                  <a:gd name="T2" fmla="*/ 30 w 29"/>
                  <a:gd name="T3" fmla="*/ 4 h 11"/>
                  <a:gd name="T4" fmla="*/ 29 w 29"/>
                  <a:gd name="T5" fmla="*/ 1 h 11"/>
                  <a:gd name="T6" fmla="*/ 26 w 29"/>
                  <a:gd name="T7" fmla="*/ 0 h 11"/>
                  <a:gd name="T8" fmla="*/ 23 w 29"/>
                  <a:gd name="T9" fmla="*/ 1 h 11"/>
                  <a:gd name="T10" fmla="*/ 20 w 29"/>
                  <a:gd name="T11" fmla="*/ 2 h 11"/>
                  <a:gd name="T12" fmla="*/ 20 w 29"/>
                  <a:gd name="T13" fmla="*/ 5 h 11"/>
                  <a:gd name="T14" fmla="*/ 19 w 29"/>
                  <a:gd name="T15" fmla="*/ 7 h 11"/>
                  <a:gd name="T16" fmla="*/ 18 w 29"/>
                  <a:gd name="T17" fmla="*/ 8 h 11"/>
                  <a:gd name="T18" fmla="*/ 19 w 29"/>
                  <a:gd name="T19" fmla="*/ 9 h 11"/>
                  <a:gd name="T20" fmla="*/ 18 w 29"/>
                  <a:gd name="T21" fmla="*/ 10 h 11"/>
                  <a:gd name="T22" fmla="*/ 15 w 29"/>
                  <a:gd name="T23" fmla="*/ 12 h 11"/>
                  <a:gd name="T24" fmla="*/ 12 w 29"/>
                  <a:gd name="T25" fmla="*/ 10 h 11"/>
                  <a:gd name="T26" fmla="*/ 11 w 29"/>
                  <a:gd name="T27" fmla="*/ 12 h 11"/>
                  <a:gd name="T28" fmla="*/ 10 w 29"/>
                  <a:gd name="T29" fmla="*/ 11 h 11"/>
                  <a:gd name="T30" fmla="*/ 8 w 29"/>
                  <a:gd name="T31" fmla="*/ 10 h 11"/>
                  <a:gd name="T32" fmla="*/ 9 w 29"/>
                  <a:gd name="T33" fmla="*/ 8 h 11"/>
                  <a:gd name="T34" fmla="*/ 8 w 29"/>
                  <a:gd name="T35" fmla="*/ 7 h 11"/>
                  <a:gd name="T36" fmla="*/ 6 w 29"/>
                  <a:gd name="T37" fmla="*/ 3 h 11"/>
                  <a:gd name="T38" fmla="*/ 3 w 29"/>
                  <a:gd name="T39" fmla="*/ 3 h 11"/>
                  <a:gd name="T40" fmla="*/ 1 w 29"/>
                  <a:gd name="T41" fmla="*/ 7 h 11"/>
                  <a:gd name="T42" fmla="*/ 0 w 29"/>
                  <a:gd name="T43" fmla="*/ 7 h 1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"/>
                  <a:gd name="T67" fmla="*/ 0 h 11"/>
                  <a:gd name="T68" fmla="*/ 29 w 29"/>
                  <a:gd name="T69" fmla="*/ 11 h 1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" h="11">
                    <a:moveTo>
                      <a:pt x="29" y="5"/>
                    </a:moveTo>
                    <a:lnTo>
                      <a:pt x="27" y="4"/>
                    </a:lnTo>
                    <a:lnTo>
                      <a:pt x="26" y="1"/>
                    </a:lnTo>
                    <a:lnTo>
                      <a:pt x="24" y="0"/>
                    </a:lnTo>
                    <a:lnTo>
                      <a:pt x="21" y="1"/>
                    </a:lnTo>
                    <a:lnTo>
                      <a:pt x="18" y="2"/>
                    </a:lnTo>
                    <a:lnTo>
                      <a:pt x="18" y="5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7" y="8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1" y="9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11" name="Freeform 4396"/>
              <p:cNvSpPr>
                <a:spLocks/>
              </p:cNvSpPr>
              <p:nvPr/>
            </p:nvSpPr>
            <p:spPr bwMode="auto">
              <a:xfrm>
                <a:off x="4110" y="8633"/>
                <a:ext cx="6" cy="4"/>
              </a:xfrm>
              <a:custGeom>
                <a:avLst/>
                <a:gdLst>
                  <a:gd name="T0" fmla="*/ 6 w 6"/>
                  <a:gd name="T1" fmla="*/ 4 h 3"/>
                  <a:gd name="T2" fmla="*/ 4 w 6"/>
                  <a:gd name="T3" fmla="*/ 1 h 3"/>
                  <a:gd name="T4" fmla="*/ 3 w 6"/>
                  <a:gd name="T5" fmla="*/ 3 h 3"/>
                  <a:gd name="T6" fmla="*/ 1 w 6"/>
                  <a:gd name="T7" fmla="*/ 1 h 3"/>
                  <a:gd name="T8" fmla="*/ 0 w 6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3"/>
                    </a:moveTo>
                    <a:lnTo>
                      <a:pt x="4" y="1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12" name="Freeform 4397"/>
              <p:cNvSpPr>
                <a:spLocks/>
              </p:cNvSpPr>
              <p:nvPr/>
            </p:nvSpPr>
            <p:spPr bwMode="auto">
              <a:xfrm>
                <a:off x="4073" y="8620"/>
                <a:ext cx="27" cy="14"/>
              </a:xfrm>
              <a:custGeom>
                <a:avLst/>
                <a:gdLst>
                  <a:gd name="T0" fmla="*/ 27 w 25"/>
                  <a:gd name="T1" fmla="*/ 13 h 13"/>
                  <a:gd name="T2" fmla="*/ 26 w 25"/>
                  <a:gd name="T3" fmla="*/ 14 h 13"/>
                  <a:gd name="T4" fmla="*/ 24 w 25"/>
                  <a:gd name="T5" fmla="*/ 14 h 13"/>
                  <a:gd name="T6" fmla="*/ 24 w 25"/>
                  <a:gd name="T7" fmla="*/ 12 h 13"/>
                  <a:gd name="T8" fmla="*/ 21 w 25"/>
                  <a:gd name="T9" fmla="*/ 11 h 13"/>
                  <a:gd name="T10" fmla="*/ 21 w 25"/>
                  <a:gd name="T11" fmla="*/ 9 h 13"/>
                  <a:gd name="T12" fmla="*/ 22 w 25"/>
                  <a:gd name="T13" fmla="*/ 8 h 13"/>
                  <a:gd name="T14" fmla="*/ 23 w 25"/>
                  <a:gd name="T15" fmla="*/ 6 h 13"/>
                  <a:gd name="T16" fmla="*/ 24 w 25"/>
                  <a:gd name="T17" fmla="*/ 5 h 13"/>
                  <a:gd name="T18" fmla="*/ 23 w 25"/>
                  <a:gd name="T19" fmla="*/ 4 h 13"/>
                  <a:gd name="T20" fmla="*/ 21 w 25"/>
                  <a:gd name="T21" fmla="*/ 4 h 13"/>
                  <a:gd name="T22" fmla="*/ 18 w 25"/>
                  <a:gd name="T23" fmla="*/ 4 h 13"/>
                  <a:gd name="T24" fmla="*/ 17 w 25"/>
                  <a:gd name="T25" fmla="*/ 6 h 13"/>
                  <a:gd name="T26" fmla="*/ 15 w 25"/>
                  <a:gd name="T27" fmla="*/ 8 h 13"/>
                  <a:gd name="T28" fmla="*/ 15 w 25"/>
                  <a:gd name="T29" fmla="*/ 4 h 13"/>
                  <a:gd name="T30" fmla="*/ 13 w 25"/>
                  <a:gd name="T31" fmla="*/ 1 h 13"/>
                  <a:gd name="T32" fmla="*/ 11 w 25"/>
                  <a:gd name="T33" fmla="*/ 1 h 13"/>
                  <a:gd name="T34" fmla="*/ 9 w 25"/>
                  <a:gd name="T35" fmla="*/ 3 h 13"/>
                  <a:gd name="T36" fmla="*/ 8 w 25"/>
                  <a:gd name="T37" fmla="*/ 2 h 13"/>
                  <a:gd name="T38" fmla="*/ 6 w 25"/>
                  <a:gd name="T39" fmla="*/ 0 h 13"/>
                  <a:gd name="T40" fmla="*/ 5 w 25"/>
                  <a:gd name="T41" fmla="*/ 2 h 13"/>
                  <a:gd name="T42" fmla="*/ 1 w 25"/>
                  <a:gd name="T43" fmla="*/ 4 h 13"/>
                  <a:gd name="T44" fmla="*/ 0 w 25"/>
                  <a:gd name="T45" fmla="*/ 5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13"/>
                  <a:gd name="T71" fmla="*/ 25 w 25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13">
                    <a:moveTo>
                      <a:pt x="25" y="12"/>
                    </a:moveTo>
                    <a:lnTo>
                      <a:pt x="24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20" y="7"/>
                    </a:lnTo>
                    <a:lnTo>
                      <a:pt x="21" y="6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13" name="Freeform 4398"/>
              <p:cNvSpPr>
                <a:spLocks/>
              </p:cNvSpPr>
              <p:nvPr/>
            </p:nvSpPr>
            <p:spPr bwMode="auto">
              <a:xfrm>
                <a:off x="4056" y="8630"/>
                <a:ext cx="4" cy="6"/>
              </a:xfrm>
              <a:custGeom>
                <a:avLst/>
                <a:gdLst>
                  <a:gd name="T0" fmla="*/ 4 w 3"/>
                  <a:gd name="T1" fmla="*/ 2 h 5"/>
                  <a:gd name="T2" fmla="*/ 0 w 3"/>
                  <a:gd name="T3" fmla="*/ 0 h 5"/>
                  <a:gd name="T4" fmla="*/ 0 w 3"/>
                  <a:gd name="T5" fmla="*/ 6 h 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"/>
                  <a:gd name="T11" fmla="*/ 3 w 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">
                    <a:moveTo>
                      <a:pt x="3" y="2"/>
                    </a:move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14" name="Freeform 4399"/>
              <p:cNvSpPr>
                <a:spLocks/>
              </p:cNvSpPr>
              <p:nvPr/>
            </p:nvSpPr>
            <p:spPr bwMode="auto">
              <a:xfrm>
                <a:off x="4016" y="8637"/>
                <a:ext cx="27" cy="10"/>
              </a:xfrm>
              <a:custGeom>
                <a:avLst/>
                <a:gdLst>
                  <a:gd name="T0" fmla="*/ 27 w 25"/>
                  <a:gd name="T1" fmla="*/ 10 h 9"/>
                  <a:gd name="T2" fmla="*/ 18 w 25"/>
                  <a:gd name="T3" fmla="*/ 9 h 9"/>
                  <a:gd name="T4" fmla="*/ 8 w 25"/>
                  <a:gd name="T5" fmla="*/ 6 h 9"/>
                  <a:gd name="T6" fmla="*/ 0 w 25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9"/>
                  <a:gd name="T14" fmla="*/ 25 w 25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9">
                    <a:moveTo>
                      <a:pt x="25" y="9"/>
                    </a:move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15" name="Freeform 4400"/>
              <p:cNvSpPr>
                <a:spLocks/>
              </p:cNvSpPr>
              <p:nvPr/>
            </p:nvSpPr>
            <p:spPr bwMode="auto">
              <a:xfrm>
                <a:off x="4218" y="7619"/>
                <a:ext cx="35" cy="17"/>
              </a:xfrm>
              <a:custGeom>
                <a:avLst/>
                <a:gdLst>
                  <a:gd name="T0" fmla="*/ 35 w 32"/>
                  <a:gd name="T1" fmla="*/ 0 h 15"/>
                  <a:gd name="T2" fmla="*/ 33 w 32"/>
                  <a:gd name="T3" fmla="*/ 16 h 15"/>
                  <a:gd name="T4" fmla="*/ 21 w 32"/>
                  <a:gd name="T5" fmla="*/ 16 h 15"/>
                  <a:gd name="T6" fmla="*/ 5 w 32"/>
                  <a:gd name="T7" fmla="*/ 10 h 15"/>
                  <a:gd name="T8" fmla="*/ 0 w 32"/>
                  <a:gd name="T9" fmla="*/ 1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5"/>
                  <a:gd name="T17" fmla="*/ 32 w 3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5">
                    <a:moveTo>
                      <a:pt x="32" y="0"/>
                    </a:moveTo>
                    <a:lnTo>
                      <a:pt x="30" y="14"/>
                    </a:lnTo>
                    <a:lnTo>
                      <a:pt x="19" y="14"/>
                    </a:lnTo>
                    <a:lnTo>
                      <a:pt x="5" y="9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16" name="Line 4401"/>
              <p:cNvCxnSpPr>
                <a:cxnSpLocks noChangeShapeType="1"/>
              </p:cNvCxnSpPr>
              <p:nvPr/>
            </p:nvCxnSpPr>
            <p:spPr bwMode="auto">
              <a:xfrm flipH="1">
                <a:off x="4207" y="7650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17" name="Freeform 4402"/>
              <p:cNvSpPr>
                <a:spLocks/>
              </p:cNvSpPr>
              <p:nvPr/>
            </p:nvSpPr>
            <p:spPr bwMode="auto">
              <a:xfrm>
                <a:off x="4188" y="7674"/>
                <a:ext cx="13" cy="43"/>
              </a:xfrm>
              <a:custGeom>
                <a:avLst/>
                <a:gdLst>
                  <a:gd name="T0" fmla="*/ 13 w 12"/>
                  <a:gd name="T1" fmla="*/ 0 h 39"/>
                  <a:gd name="T2" fmla="*/ 11 w 12"/>
                  <a:gd name="T3" fmla="*/ 1 h 39"/>
                  <a:gd name="T4" fmla="*/ 8 w 12"/>
                  <a:gd name="T5" fmla="*/ 18 h 39"/>
                  <a:gd name="T6" fmla="*/ 0 w 12"/>
                  <a:gd name="T7" fmla="*/ 21 h 39"/>
                  <a:gd name="T8" fmla="*/ 0 w 12"/>
                  <a:gd name="T9" fmla="*/ 24 h 39"/>
                  <a:gd name="T10" fmla="*/ 1 w 12"/>
                  <a:gd name="T11" fmla="*/ 26 h 39"/>
                  <a:gd name="T12" fmla="*/ 7 w 12"/>
                  <a:gd name="T13" fmla="*/ 31 h 39"/>
                  <a:gd name="T14" fmla="*/ 7 w 12"/>
                  <a:gd name="T15" fmla="*/ 34 h 39"/>
                  <a:gd name="T16" fmla="*/ 5 w 12"/>
                  <a:gd name="T17" fmla="*/ 43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9"/>
                  <a:gd name="T29" fmla="*/ 12 w 12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9">
                    <a:moveTo>
                      <a:pt x="12" y="0"/>
                    </a:moveTo>
                    <a:lnTo>
                      <a:pt x="10" y="1"/>
                    </a:lnTo>
                    <a:lnTo>
                      <a:pt x="7" y="16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4"/>
                    </a:lnTo>
                    <a:lnTo>
                      <a:pt x="6" y="28"/>
                    </a:lnTo>
                    <a:lnTo>
                      <a:pt x="6" y="31"/>
                    </a:lnTo>
                    <a:lnTo>
                      <a:pt x="5" y="39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18" name="Freeform 4403"/>
              <p:cNvSpPr>
                <a:spLocks/>
              </p:cNvSpPr>
              <p:nvPr/>
            </p:nvSpPr>
            <p:spPr bwMode="auto">
              <a:xfrm>
                <a:off x="4185" y="7733"/>
                <a:ext cx="2" cy="8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6 h 7"/>
                  <a:gd name="T4" fmla="*/ 0 w 2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2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19" name="Freeform 4404"/>
              <p:cNvSpPr>
                <a:spLocks/>
              </p:cNvSpPr>
              <p:nvPr/>
            </p:nvSpPr>
            <p:spPr bwMode="auto">
              <a:xfrm>
                <a:off x="4162" y="7758"/>
                <a:ext cx="21" cy="48"/>
              </a:xfrm>
              <a:custGeom>
                <a:avLst/>
                <a:gdLst>
                  <a:gd name="T0" fmla="*/ 21 w 19"/>
                  <a:gd name="T1" fmla="*/ 0 h 44"/>
                  <a:gd name="T2" fmla="*/ 18 w 19"/>
                  <a:gd name="T3" fmla="*/ 7 h 44"/>
                  <a:gd name="T4" fmla="*/ 10 w 19"/>
                  <a:gd name="T5" fmla="*/ 20 h 44"/>
                  <a:gd name="T6" fmla="*/ 1 w 19"/>
                  <a:gd name="T7" fmla="*/ 41 h 44"/>
                  <a:gd name="T8" fmla="*/ 0 w 19"/>
                  <a:gd name="T9" fmla="*/ 48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44"/>
                  <a:gd name="T17" fmla="*/ 19 w 1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44">
                    <a:moveTo>
                      <a:pt x="19" y="0"/>
                    </a:moveTo>
                    <a:lnTo>
                      <a:pt x="16" y="6"/>
                    </a:lnTo>
                    <a:lnTo>
                      <a:pt x="9" y="18"/>
                    </a:lnTo>
                    <a:lnTo>
                      <a:pt x="1" y="38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0" name="Freeform 4405"/>
              <p:cNvSpPr>
                <a:spLocks/>
              </p:cNvSpPr>
              <p:nvPr/>
            </p:nvSpPr>
            <p:spPr bwMode="auto">
              <a:xfrm>
                <a:off x="4159" y="7824"/>
                <a:ext cx="1" cy="9"/>
              </a:xfrm>
              <a:custGeom>
                <a:avLst/>
                <a:gdLst>
                  <a:gd name="T0" fmla="*/ 1 w 1"/>
                  <a:gd name="T1" fmla="*/ 0 h 8"/>
                  <a:gd name="T2" fmla="*/ 0 w 1"/>
                  <a:gd name="T3" fmla="*/ 8 h 8"/>
                  <a:gd name="T4" fmla="*/ 0 w 1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1" y="0"/>
                    </a:moveTo>
                    <a:lnTo>
                      <a:pt x="0" y="7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1" name="Freeform 4406"/>
              <p:cNvSpPr>
                <a:spLocks/>
              </p:cNvSpPr>
              <p:nvPr/>
            </p:nvSpPr>
            <p:spPr bwMode="auto">
              <a:xfrm>
                <a:off x="4133" y="7850"/>
                <a:ext cx="27" cy="37"/>
              </a:xfrm>
              <a:custGeom>
                <a:avLst/>
                <a:gdLst>
                  <a:gd name="T0" fmla="*/ 26 w 25"/>
                  <a:gd name="T1" fmla="*/ 0 h 34"/>
                  <a:gd name="T2" fmla="*/ 27 w 25"/>
                  <a:gd name="T3" fmla="*/ 21 h 34"/>
                  <a:gd name="T4" fmla="*/ 0 w 25"/>
                  <a:gd name="T5" fmla="*/ 37 h 34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34"/>
                  <a:gd name="T11" fmla="*/ 25 w 25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34">
                    <a:moveTo>
                      <a:pt x="24" y="0"/>
                    </a:moveTo>
                    <a:lnTo>
                      <a:pt x="25" y="19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2" name="Freeform 4407"/>
              <p:cNvSpPr>
                <a:spLocks/>
              </p:cNvSpPr>
              <p:nvPr/>
            </p:nvSpPr>
            <p:spPr bwMode="auto">
              <a:xfrm>
                <a:off x="4130" y="7900"/>
                <a:ext cx="4" cy="8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4 w 3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3" y="7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3" name="Freeform 4408"/>
              <p:cNvSpPr>
                <a:spLocks/>
              </p:cNvSpPr>
              <p:nvPr/>
            </p:nvSpPr>
            <p:spPr bwMode="auto">
              <a:xfrm>
                <a:off x="4140" y="7924"/>
                <a:ext cx="31" cy="17"/>
              </a:xfrm>
              <a:custGeom>
                <a:avLst/>
                <a:gdLst>
                  <a:gd name="T0" fmla="*/ 0 w 28"/>
                  <a:gd name="T1" fmla="*/ 0 h 15"/>
                  <a:gd name="T2" fmla="*/ 4 w 28"/>
                  <a:gd name="T3" fmla="*/ 12 h 15"/>
                  <a:gd name="T4" fmla="*/ 9 w 28"/>
                  <a:gd name="T5" fmla="*/ 16 h 15"/>
                  <a:gd name="T6" fmla="*/ 24 w 28"/>
                  <a:gd name="T7" fmla="*/ 17 h 15"/>
                  <a:gd name="T8" fmla="*/ 31 w 28"/>
                  <a:gd name="T9" fmla="*/ 9 h 15"/>
                  <a:gd name="T10" fmla="*/ 31 w 28"/>
                  <a:gd name="T11" fmla="*/ 7 h 15"/>
                  <a:gd name="T12" fmla="*/ 31 w 28"/>
                  <a:gd name="T13" fmla="*/ 1 h 15"/>
                  <a:gd name="T14" fmla="*/ 30 w 28"/>
                  <a:gd name="T15" fmla="*/ 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15"/>
                  <a:gd name="T26" fmla="*/ 28 w 28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15">
                    <a:moveTo>
                      <a:pt x="0" y="0"/>
                    </a:moveTo>
                    <a:lnTo>
                      <a:pt x="4" y="11"/>
                    </a:lnTo>
                    <a:lnTo>
                      <a:pt x="8" y="14"/>
                    </a:lnTo>
                    <a:lnTo>
                      <a:pt x="22" y="15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8" y="1"/>
                    </a:lnTo>
                    <a:lnTo>
                      <a:pt x="27" y="1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4" name="Freeform 4409"/>
              <p:cNvSpPr>
                <a:spLocks/>
              </p:cNvSpPr>
              <p:nvPr/>
            </p:nvSpPr>
            <p:spPr bwMode="auto">
              <a:xfrm>
                <a:off x="4151" y="7909"/>
                <a:ext cx="5" cy="7"/>
              </a:xfrm>
              <a:custGeom>
                <a:avLst/>
                <a:gdLst>
                  <a:gd name="T0" fmla="*/ 5 w 4"/>
                  <a:gd name="T1" fmla="*/ 7 h 6"/>
                  <a:gd name="T2" fmla="*/ 0 w 4"/>
                  <a:gd name="T3" fmla="*/ 2 h 6"/>
                  <a:gd name="T4" fmla="*/ 0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4" y="6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5" name="Freeform 4410"/>
              <p:cNvSpPr>
                <a:spLocks/>
              </p:cNvSpPr>
              <p:nvPr/>
            </p:nvSpPr>
            <p:spPr bwMode="auto">
              <a:xfrm>
                <a:off x="4160" y="7903"/>
                <a:ext cx="39" cy="17"/>
              </a:xfrm>
              <a:custGeom>
                <a:avLst/>
                <a:gdLst>
                  <a:gd name="T0" fmla="*/ 0 w 36"/>
                  <a:gd name="T1" fmla="*/ 1 h 16"/>
                  <a:gd name="T2" fmla="*/ 16 w 36"/>
                  <a:gd name="T3" fmla="*/ 3 h 16"/>
                  <a:gd name="T4" fmla="*/ 20 w 36"/>
                  <a:gd name="T5" fmla="*/ 0 h 16"/>
                  <a:gd name="T6" fmla="*/ 30 w 36"/>
                  <a:gd name="T7" fmla="*/ 13 h 16"/>
                  <a:gd name="T8" fmla="*/ 38 w 36"/>
                  <a:gd name="T9" fmla="*/ 12 h 16"/>
                  <a:gd name="T10" fmla="*/ 39 w 36"/>
                  <a:gd name="T11" fmla="*/ 17 h 16"/>
                  <a:gd name="T12" fmla="*/ 38 w 36"/>
                  <a:gd name="T13" fmla="*/ 1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16"/>
                  <a:gd name="T23" fmla="*/ 36 w 3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16">
                    <a:moveTo>
                      <a:pt x="0" y="1"/>
                    </a:moveTo>
                    <a:lnTo>
                      <a:pt x="15" y="3"/>
                    </a:lnTo>
                    <a:lnTo>
                      <a:pt x="18" y="0"/>
                    </a:lnTo>
                    <a:lnTo>
                      <a:pt x="28" y="12"/>
                    </a:lnTo>
                    <a:lnTo>
                      <a:pt x="35" y="11"/>
                    </a:lnTo>
                    <a:lnTo>
                      <a:pt x="36" y="16"/>
                    </a:lnTo>
                    <a:lnTo>
                      <a:pt x="35" y="16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6" name="Freeform 4411"/>
              <p:cNvSpPr>
                <a:spLocks/>
              </p:cNvSpPr>
              <p:nvPr/>
            </p:nvSpPr>
            <p:spPr bwMode="auto">
              <a:xfrm>
                <a:off x="4185" y="7923"/>
                <a:ext cx="4" cy="6"/>
              </a:xfrm>
              <a:custGeom>
                <a:avLst/>
                <a:gdLst>
                  <a:gd name="T0" fmla="*/ 0 w 4"/>
                  <a:gd name="T1" fmla="*/ 0 h 5"/>
                  <a:gd name="T2" fmla="*/ 1 w 4"/>
                  <a:gd name="T3" fmla="*/ 6 h 5"/>
                  <a:gd name="T4" fmla="*/ 4 w 4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0"/>
                    </a:moveTo>
                    <a:lnTo>
                      <a:pt x="1" y="5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7" name="Freeform 4412"/>
              <p:cNvSpPr>
                <a:spLocks/>
              </p:cNvSpPr>
              <p:nvPr/>
            </p:nvSpPr>
            <p:spPr bwMode="auto">
              <a:xfrm>
                <a:off x="4197" y="7929"/>
                <a:ext cx="19" cy="21"/>
              </a:xfrm>
              <a:custGeom>
                <a:avLst/>
                <a:gdLst>
                  <a:gd name="T0" fmla="*/ 0 w 17"/>
                  <a:gd name="T1" fmla="*/ 13 h 19"/>
                  <a:gd name="T2" fmla="*/ 3 w 17"/>
                  <a:gd name="T3" fmla="*/ 21 h 19"/>
                  <a:gd name="T4" fmla="*/ 11 w 17"/>
                  <a:gd name="T5" fmla="*/ 3 h 19"/>
                  <a:gd name="T6" fmla="*/ 19 w 17"/>
                  <a:gd name="T7" fmla="*/ 0 h 19"/>
                  <a:gd name="T8" fmla="*/ 18 w 17"/>
                  <a:gd name="T9" fmla="*/ 7 h 19"/>
                  <a:gd name="T10" fmla="*/ 18 w 17"/>
                  <a:gd name="T11" fmla="*/ 11 h 19"/>
                  <a:gd name="T12" fmla="*/ 18 w 17"/>
                  <a:gd name="T13" fmla="*/ 15 h 19"/>
                  <a:gd name="T14" fmla="*/ 18 w 17"/>
                  <a:gd name="T15" fmla="*/ 17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9"/>
                  <a:gd name="T26" fmla="*/ 17 w 17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9">
                    <a:moveTo>
                      <a:pt x="0" y="12"/>
                    </a:moveTo>
                    <a:lnTo>
                      <a:pt x="3" y="19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5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8" name="Freeform 4413"/>
              <p:cNvSpPr>
                <a:spLocks/>
              </p:cNvSpPr>
              <p:nvPr/>
            </p:nvSpPr>
            <p:spPr bwMode="auto">
              <a:xfrm>
                <a:off x="4219" y="7931"/>
                <a:ext cx="2" cy="7"/>
              </a:xfrm>
              <a:custGeom>
                <a:avLst/>
                <a:gdLst>
                  <a:gd name="T0" fmla="*/ 0 w 2"/>
                  <a:gd name="T1" fmla="*/ 7 h 6"/>
                  <a:gd name="T2" fmla="*/ 0 w 2"/>
                  <a:gd name="T3" fmla="*/ 0 h 6"/>
                  <a:gd name="T4" fmla="*/ 2 w 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6"/>
                  <a:gd name="T11" fmla="*/ 2 w 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29" name="Freeform 4414"/>
              <p:cNvSpPr>
                <a:spLocks/>
              </p:cNvSpPr>
              <p:nvPr/>
            </p:nvSpPr>
            <p:spPr bwMode="auto">
              <a:xfrm>
                <a:off x="4233" y="7939"/>
                <a:ext cx="23" cy="29"/>
              </a:xfrm>
              <a:custGeom>
                <a:avLst/>
                <a:gdLst>
                  <a:gd name="T0" fmla="*/ 0 w 21"/>
                  <a:gd name="T1" fmla="*/ 0 h 27"/>
                  <a:gd name="T2" fmla="*/ 9 w 21"/>
                  <a:gd name="T3" fmla="*/ 10 h 27"/>
                  <a:gd name="T4" fmla="*/ 14 w 21"/>
                  <a:gd name="T5" fmla="*/ 6 h 27"/>
                  <a:gd name="T6" fmla="*/ 23 w 21"/>
                  <a:gd name="T7" fmla="*/ 14 h 27"/>
                  <a:gd name="T8" fmla="*/ 23 w 21"/>
                  <a:gd name="T9" fmla="*/ 27 h 27"/>
                  <a:gd name="T10" fmla="*/ 20 w 21"/>
                  <a:gd name="T11" fmla="*/ 29 h 27"/>
                  <a:gd name="T12" fmla="*/ 15 w 21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7"/>
                  <a:gd name="T23" fmla="*/ 21 w 2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7">
                    <a:moveTo>
                      <a:pt x="0" y="0"/>
                    </a:moveTo>
                    <a:lnTo>
                      <a:pt x="8" y="9"/>
                    </a:lnTo>
                    <a:lnTo>
                      <a:pt x="13" y="6"/>
                    </a:lnTo>
                    <a:lnTo>
                      <a:pt x="21" y="13"/>
                    </a:lnTo>
                    <a:lnTo>
                      <a:pt x="21" y="25"/>
                    </a:lnTo>
                    <a:lnTo>
                      <a:pt x="18" y="27"/>
                    </a:lnTo>
                    <a:lnTo>
                      <a:pt x="14" y="25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30" name="Freeform 4415"/>
              <p:cNvSpPr>
                <a:spLocks/>
              </p:cNvSpPr>
              <p:nvPr/>
            </p:nvSpPr>
            <p:spPr bwMode="auto">
              <a:xfrm>
                <a:off x="4236" y="7967"/>
                <a:ext cx="5" cy="6"/>
              </a:xfrm>
              <a:custGeom>
                <a:avLst/>
                <a:gdLst>
                  <a:gd name="T0" fmla="*/ 3 w 4"/>
                  <a:gd name="T1" fmla="*/ 0 h 5"/>
                  <a:gd name="T2" fmla="*/ 5 w 4"/>
                  <a:gd name="T3" fmla="*/ 0 h 5"/>
                  <a:gd name="T4" fmla="*/ 0 w 4"/>
                  <a:gd name="T5" fmla="*/ 6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2" y="0"/>
                    </a:move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31" name="Freeform 4416"/>
              <p:cNvSpPr>
                <a:spLocks/>
              </p:cNvSpPr>
              <p:nvPr/>
            </p:nvSpPr>
            <p:spPr bwMode="auto">
              <a:xfrm>
                <a:off x="4242" y="7980"/>
                <a:ext cx="32" cy="25"/>
              </a:xfrm>
              <a:custGeom>
                <a:avLst/>
                <a:gdLst>
                  <a:gd name="T0" fmla="*/ 1 w 30"/>
                  <a:gd name="T1" fmla="*/ 1 h 23"/>
                  <a:gd name="T2" fmla="*/ 3 w 30"/>
                  <a:gd name="T3" fmla="*/ 0 h 23"/>
                  <a:gd name="T4" fmla="*/ 5 w 30"/>
                  <a:gd name="T5" fmla="*/ 3 h 23"/>
                  <a:gd name="T6" fmla="*/ 0 w 30"/>
                  <a:gd name="T7" fmla="*/ 8 h 23"/>
                  <a:gd name="T8" fmla="*/ 10 w 30"/>
                  <a:gd name="T9" fmla="*/ 13 h 23"/>
                  <a:gd name="T10" fmla="*/ 19 w 30"/>
                  <a:gd name="T11" fmla="*/ 20 h 23"/>
                  <a:gd name="T12" fmla="*/ 26 w 30"/>
                  <a:gd name="T13" fmla="*/ 18 h 23"/>
                  <a:gd name="T14" fmla="*/ 28 w 30"/>
                  <a:gd name="T15" fmla="*/ 23 h 23"/>
                  <a:gd name="T16" fmla="*/ 32 w 30"/>
                  <a:gd name="T17" fmla="*/ 25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23"/>
                  <a:gd name="T29" fmla="*/ 30 w 30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23">
                    <a:moveTo>
                      <a:pt x="1" y="1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0" y="7"/>
                    </a:lnTo>
                    <a:lnTo>
                      <a:pt x="9" y="12"/>
                    </a:lnTo>
                    <a:lnTo>
                      <a:pt x="18" y="18"/>
                    </a:lnTo>
                    <a:lnTo>
                      <a:pt x="24" y="17"/>
                    </a:lnTo>
                    <a:lnTo>
                      <a:pt x="26" y="21"/>
                    </a:lnTo>
                    <a:lnTo>
                      <a:pt x="30" y="23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32" name="Freeform 4417"/>
              <p:cNvSpPr>
                <a:spLocks/>
              </p:cNvSpPr>
              <p:nvPr/>
            </p:nvSpPr>
            <p:spPr bwMode="auto">
              <a:xfrm>
                <a:off x="4288" y="7993"/>
                <a:ext cx="6" cy="3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0 h 2"/>
                  <a:gd name="T4" fmla="*/ 3 w 6"/>
                  <a:gd name="T5" fmla="*/ 3 h 2"/>
                  <a:gd name="T6" fmla="*/ 6 w 6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"/>
                  <a:gd name="T14" fmla="*/ 6 w 6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33" name="Freeform 4418"/>
              <p:cNvSpPr>
                <a:spLocks/>
              </p:cNvSpPr>
              <p:nvPr/>
            </p:nvSpPr>
            <p:spPr bwMode="auto">
              <a:xfrm>
                <a:off x="4310" y="7991"/>
                <a:ext cx="24" cy="26"/>
              </a:xfrm>
              <a:custGeom>
                <a:avLst/>
                <a:gdLst>
                  <a:gd name="T0" fmla="*/ 0 w 22"/>
                  <a:gd name="T1" fmla="*/ 0 h 24"/>
                  <a:gd name="T2" fmla="*/ 5 w 22"/>
                  <a:gd name="T3" fmla="*/ 7 h 24"/>
                  <a:gd name="T4" fmla="*/ 8 w 22"/>
                  <a:gd name="T5" fmla="*/ 9 h 24"/>
                  <a:gd name="T6" fmla="*/ 7 w 22"/>
                  <a:gd name="T7" fmla="*/ 13 h 24"/>
                  <a:gd name="T8" fmla="*/ 1 w 22"/>
                  <a:gd name="T9" fmla="*/ 18 h 24"/>
                  <a:gd name="T10" fmla="*/ 5 w 22"/>
                  <a:gd name="T11" fmla="*/ 22 h 24"/>
                  <a:gd name="T12" fmla="*/ 5 w 22"/>
                  <a:gd name="T13" fmla="*/ 26 h 24"/>
                  <a:gd name="T14" fmla="*/ 14 w 22"/>
                  <a:gd name="T15" fmla="*/ 25 h 24"/>
                  <a:gd name="T16" fmla="*/ 24 w 22"/>
                  <a:gd name="T17" fmla="*/ 26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4"/>
                  <a:gd name="T29" fmla="*/ 22 w 2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4">
                    <a:moveTo>
                      <a:pt x="0" y="0"/>
                    </a:moveTo>
                    <a:lnTo>
                      <a:pt x="5" y="6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1" y="17"/>
                    </a:lnTo>
                    <a:lnTo>
                      <a:pt x="5" y="20"/>
                    </a:lnTo>
                    <a:lnTo>
                      <a:pt x="5" y="24"/>
                    </a:lnTo>
                    <a:lnTo>
                      <a:pt x="13" y="23"/>
                    </a:lnTo>
                    <a:lnTo>
                      <a:pt x="22" y="24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34" name="Line 4419"/>
              <p:cNvCxnSpPr>
                <a:cxnSpLocks noChangeShapeType="1"/>
              </p:cNvCxnSpPr>
              <p:nvPr/>
            </p:nvCxnSpPr>
            <p:spPr bwMode="auto">
              <a:xfrm flipV="1">
                <a:off x="4351" y="8012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35" name="Freeform 4420"/>
              <p:cNvSpPr>
                <a:spLocks/>
              </p:cNvSpPr>
              <p:nvPr/>
            </p:nvSpPr>
            <p:spPr bwMode="auto">
              <a:xfrm>
                <a:off x="4377" y="7996"/>
                <a:ext cx="50" cy="15"/>
              </a:xfrm>
              <a:custGeom>
                <a:avLst/>
                <a:gdLst>
                  <a:gd name="T0" fmla="*/ 0 w 46"/>
                  <a:gd name="T1" fmla="*/ 15 h 14"/>
                  <a:gd name="T2" fmla="*/ 2 w 46"/>
                  <a:gd name="T3" fmla="*/ 15 h 14"/>
                  <a:gd name="T4" fmla="*/ 26 w 46"/>
                  <a:gd name="T5" fmla="*/ 6 h 14"/>
                  <a:gd name="T6" fmla="*/ 47 w 46"/>
                  <a:gd name="T7" fmla="*/ 0 h 14"/>
                  <a:gd name="T8" fmla="*/ 50 w 4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4"/>
                  <a:gd name="T17" fmla="*/ 46 w 4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4">
                    <a:moveTo>
                      <a:pt x="0" y="14"/>
                    </a:moveTo>
                    <a:lnTo>
                      <a:pt x="2" y="14"/>
                    </a:lnTo>
                    <a:lnTo>
                      <a:pt x="24" y="6"/>
                    </a:lnTo>
                    <a:lnTo>
                      <a:pt x="43" y="0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36" name="Freeform 4421"/>
              <p:cNvSpPr>
                <a:spLocks/>
              </p:cNvSpPr>
              <p:nvPr/>
            </p:nvSpPr>
            <p:spPr bwMode="auto">
              <a:xfrm>
                <a:off x="4445" y="7994"/>
                <a:ext cx="8" cy="2"/>
              </a:xfrm>
              <a:custGeom>
                <a:avLst/>
                <a:gdLst>
                  <a:gd name="T0" fmla="*/ 0 w 8"/>
                  <a:gd name="T1" fmla="*/ 0 h 1"/>
                  <a:gd name="T2" fmla="*/ 3 w 8"/>
                  <a:gd name="T3" fmla="*/ 0 h 1"/>
                  <a:gd name="T4" fmla="*/ 8 w 8"/>
                  <a:gd name="T5" fmla="*/ 2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3" y="0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37" name="Freeform 4422"/>
              <p:cNvSpPr>
                <a:spLocks/>
              </p:cNvSpPr>
              <p:nvPr/>
            </p:nvSpPr>
            <p:spPr bwMode="auto">
              <a:xfrm>
                <a:off x="4471" y="7998"/>
                <a:ext cx="41" cy="30"/>
              </a:xfrm>
              <a:custGeom>
                <a:avLst/>
                <a:gdLst>
                  <a:gd name="T0" fmla="*/ 0 w 38"/>
                  <a:gd name="T1" fmla="*/ 0 h 28"/>
                  <a:gd name="T2" fmla="*/ 3 w 38"/>
                  <a:gd name="T3" fmla="*/ 1 h 28"/>
                  <a:gd name="T4" fmla="*/ 8 w 38"/>
                  <a:gd name="T5" fmla="*/ 3 h 28"/>
                  <a:gd name="T6" fmla="*/ 23 w 38"/>
                  <a:gd name="T7" fmla="*/ 11 h 28"/>
                  <a:gd name="T8" fmla="*/ 36 w 38"/>
                  <a:gd name="T9" fmla="*/ 24 h 28"/>
                  <a:gd name="T10" fmla="*/ 41 w 38"/>
                  <a:gd name="T11" fmla="*/ 3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28"/>
                  <a:gd name="T20" fmla="*/ 38 w 3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28">
                    <a:moveTo>
                      <a:pt x="0" y="0"/>
                    </a:moveTo>
                    <a:lnTo>
                      <a:pt x="3" y="1"/>
                    </a:lnTo>
                    <a:lnTo>
                      <a:pt x="7" y="3"/>
                    </a:lnTo>
                    <a:lnTo>
                      <a:pt x="21" y="10"/>
                    </a:lnTo>
                    <a:lnTo>
                      <a:pt x="33" y="22"/>
                    </a:lnTo>
                    <a:lnTo>
                      <a:pt x="38" y="28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38" name="Line 4423"/>
              <p:cNvCxnSpPr>
                <a:cxnSpLocks noChangeShapeType="1"/>
              </p:cNvCxnSpPr>
              <p:nvPr/>
            </p:nvCxnSpPr>
            <p:spPr bwMode="auto">
              <a:xfrm>
                <a:off x="4521" y="8043"/>
                <a:ext cx="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39" name="Freeform 4424"/>
              <p:cNvSpPr>
                <a:spLocks/>
              </p:cNvSpPr>
              <p:nvPr/>
            </p:nvSpPr>
            <p:spPr bwMode="auto">
              <a:xfrm>
                <a:off x="4528" y="8068"/>
                <a:ext cx="19" cy="48"/>
              </a:xfrm>
              <a:custGeom>
                <a:avLst/>
                <a:gdLst>
                  <a:gd name="T0" fmla="*/ 0 w 18"/>
                  <a:gd name="T1" fmla="*/ 0 h 44"/>
                  <a:gd name="T2" fmla="*/ 1 w 18"/>
                  <a:gd name="T3" fmla="*/ 12 h 44"/>
                  <a:gd name="T4" fmla="*/ 11 w 18"/>
                  <a:gd name="T5" fmla="*/ 34 h 44"/>
                  <a:gd name="T6" fmla="*/ 19 w 18"/>
                  <a:gd name="T7" fmla="*/ 48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44"/>
                  <a:gd name="T14" fmla="*/ 18 w 18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44">
                    <a:moveTo>
                      <a:pt x="0" y="0"/>
                    </a:moveTo>
                    <a:lnTo>
                      <a:pt x="1" y="11"/>
                    </a:lnTo>
                    <a:lnTo>
                      <a:pt x="10" y="31"/>
                    </a:lnTo>
                    <a:lnTo>
                      <a:pt x="18" y="44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40" name="Line 4425"/>
              <p:cNvCxnSpPr>
                <a:cxnSpLocks noChangeShapeType="1"/>
              </p:cNvCxnSpPr>
              <p:nvPr/>
            </p:nvCxnSpPr>
            <p:spPr bwMode="auto">
              <a:xfrm>
                <a:off x="4558" y="8130"/>
                <a:ext cx="5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41" name="Freeform 4426"/>
              <p:cNvSpPr>
                <a:spLocks/>
              </p:cNvSpPr>
              <p:nvPr/>
            </p:nvSpPr>
            <p:spPr bwMode="auto">
              <a:xfrm>
                <a:off x="4579" y="8145"/>
                <a:ext cx="41" cy="20"/>
              </a:xfrm>
              <a:custGeom>
                <a:avLst/>
                <a:gdLst>
                  <a:gd name="T0" fmla="*/ 0 w 38"/>
                  <a:gd name="T1" fmla="*/ 0 h 18"/>
                  <a:gd name="T2" fmla="*/ 12 w 38"/>
                  <a:gd name="T3" fmla="*/ 6 h 18"/>
                  <a:gd name="T4" fmla="*/ 35 w 38"/>
                  <a:gd name="T5" fmla="*/ 6 h 18"/>
                  <a:gd name="T6" fmla="*/ 41 w 38"/>
                  <a:gd name="T7" fmla="*/ 2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18"/>
                  <a:gd name="T14" fmla="*/ 38 w 3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18">
                    <a:moveTo>
                      <a:pt x="0" y="0"/>
                    </a:moveTo>
                    <a:lnTo>
                      <a:pt x="11" y="5"/>
                    </a:lnTo>
                    <a:lnTo>
                      <a:pt x="32" y="5"/>
                    </a:lnTo>
                    <a:lnTo>
                      <a:pt x="38" y="18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42" name="Freeform 4427"/>
              <p:cNvSpPr>
                <a:spLocks/>
              </p:cNvSpPr>
              <p:nvPr/>
            </p:nvSpPr>
            <p:spPr bwMode="auto">
              <a:xfrm>
                <a:off x="4632" y="8173"/>
                <a:ext cx="9" cy="1"/>
              </a:xfrm>
              <a:custGeom>
                <a:avLst/>
                <a:gdLst>
                  <a:gd name="T0" fmla="*/ 0 w 8"/>
                  <a:gd name="T1" fmla="*/ 0 h 1"/>
                  <a:gd name="T2" fmla="*/ 3 w 8"/>
                  <a:gd name="T3" fmla="*/ 0 h 1"/>
                  <a:gd name="T4" fmla="*/ 9 w 8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3" y="0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43" name="Freeform 4428"/>
              <p:cNvSpPr>
                <a:spLocks/>
              </p:cNvSpPr>
              <p:nvPr/>
            </p:nvSpPr>
            <p:spPr bwMode="auto">
              <a:xfrm>
                <a:off x="4658" y="8169"/>
                <a:ext cx="46" cy="9"/>
              </a:xfrm>
              <a:custGeom>
                <a:avLst/>
                <a:gdLst>
                  <a:gd name="T0" fmla="*/ 0 w 42"/>
                  <a:gd name="T1" fmla="*/ 7 h 8"/>
                  <a:gd name="T2" fmla="*/ 16 w 42"/>
                  <a:gd name="T3" fmla="*/ 9 h 8"/>
                  <a:gd name="T4" fmla="*/ 19 w 42"/>
                  <a:gd name="T5" fmla="*/ 0 h 8"/>
                  <a:gd name="T6" fmla="*/ 46 w 42"/>
                  <a:gd name="T7" fmla="*/ 3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8"/>
                  <a:gd name="T14" fmla="*/ 42 w 4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8">
                    <a:moveTo>
                      <a:pt x="0" y="6"/>
                    </a:moveTo>
                    <a:lnTo>
                      <a:pt x="15" y="8"/>
                    </a:lnTo>
                    <a:lnTo>
                      <a:pt x="17" y="0"/>
                    </a:lnTo>
                    <a:lnTo>
                      <a:pt x="42" y="3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44" name="Freeform 4429"/>
              <p:cNvSpPr>
                <a:spLocks/>
              </p:cNvSpPr>
              <p:nvPr/>
            </p:nvSpPr>
            <p:spPr bwMode="auto">
              <a:xfrm>
                <a:off x="4721" y="8173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7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45" name="Freeform 4430"/>
              <p:cNvSpPr>
                <a:spLocks/>
              </p:cNvSpPr>
              <p:nvPr/>
            </p:nvSpPr>
            <p:spPr bwMode="auto">
              <a:xfrm>
                <a:off x="4736" y="8148"/>
                <a:ext cx="16" cy="31"/>
              </a:xfrm>
              <a:custGeom>
                <a:avLst/>
                <a:gdLst>
                  <a:gd name="T0" fmla="*/ 0 w 15"/>
                  <a:gd name="T1" fmla="*/ 10 h 29"/>
                  <a:gd name="T2" fmla="*/ 1 w 15"/>
                  <a:gd name="T3" fmla="*/ 7 h 29"/>
                  <a:gd name="T4" fmla="*/ 16 w 15"/>
                  <a:gd name="T5" fmla="*/ 0 h 29"/>
                  <a:gd name="T6" fmla="*/ 9 w 15"/>
                  <a:gd name="T7" fmla="*/ 31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29"/>
                  <a:gd name="T14" fmla="*/ 15 w 15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29">
                    <a:moveTo>
                      <a:pt x="0" y="9"/>
                    </a:moveTo>
                    <a:lnTo>
                      <a:pt x="1" y="7"/>
                    </a:lnTo>
                    <a:lnTo>
                      <a:pt x="15" y="0"/>
                    </a:lnTo>
                    <a:lnTo>
                      <a:pt x="8" y="29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46" name="Line 4431"/>
              <p:cNvCxnSpPr>
                <a:cxnSpLocks noChangeShapeType="1"/>
              </p:cNvCxnSpPr>
              <p:nvPr/>
            </p:nvCxnSpPr>
            <p:spPr bwMode="auto">
              <a:xfrm flipH="1">
                <a:off x="4737" y="8197"/>
                <a:ext cx="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47" name="Freeform 4432"/>
              <p:cNvSpPr>
                <a:spLocks/>
              </p:cNvSpPr>
              <p:nvPr/>
            </p:nvSpPr>
            <p:spPr bwMode="auto">
              <a:xfrm>
                <a:off x="4714" y="8222"/>
                <a:ext cx="17" cy="44"/>
              </a:xfrm>
              <a:custGeom>
                <a:avLst/>
                <a:gdLst>
                  <a:gd name="T0" fmla="*/ 17 w 16"/>
                  <a:gd name="T1" fmla="*/ 0 h 40"/>
                  <a:gd name="T2" fmla="*/ 14 w 16"/>
                  <a:gd name="T3" fmla="*/ 11 h 40"/>
                  <a:gd name="T4" fmla="*/ 7 w 16"/>
                  <a:gd name="T5" fmla="*/ 11 h 40"/>
                  <a:gd name="T6" fmla="*/ 1 w 16"/>
                  <a:gd name="T7" fmla="*/ 42 h 40"/>
                  <a:gd name="T8" fmla="*/ 0 w 16"/>
                  <a:gd name="T9" fmla="*/ 44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16" y="0"/>
                    </a:moveTo>
                    <a:lnTo>
                      <a:pt x="13" y="10"/>
                    </a:lnTo>
                    <a:lnTo>
                      <a:pt x="7" y="10"/>
                    </a:lnTo>
                    <a:lnTo>
                      <a:pt x="1" y="38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48" name="Freeform 4433"/>
              <p:cNvSpPr>
                <a:spLocks/>
              </p:cNvSpPr>
              <p:nvPr/>
            </p:nvSpPr>
            <p:spPr bwMode="auto">
              <a:xfrm>
                <a:off x="4709" y="8283"/>
                <a:ext cx="2" cy="9"/>
              </a:xfrm>
              <a:custGeom>
                <a:avLst/>
                <a:gdLst>
                  <a:gd name="T0" fmla="*/ 2 w 2"/>
                  <a:gd name="T1" fmla="*/ 0 h 8"/>
                  <a:gd name="T2" fmla="*/ 1 w 2"/>
                  <a:gd name="T3" fmla="*/ 6 h 8"/>
                  <a:gd name="T4" fmla="*/ 0 w 2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2" y="0"/>
                    </a:moveTo>
                    <a:lnTo>
                      <a:pt x="1" y="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49" name="Freeform 4434"/>
              <p:cNvSpPr>
                <a:spLocks/>
              </p:cNvSpPr>
              <p:nvPr/>
            </p:nvSpPr>
            <p:spPr bwMode="auto">
              <a:xfrm>
                <a:off x="4694" y="8308"/>
                <a:ext cx="11" cy="52"/>
              </a:xfrm>
              <a:custGeom>
                <a:avLst/>
                <a:gdLst>
                  <a:gd name="T0" fmla="*/ 11 w 10"/>
                  <a:gd name="T1" fmla="*/ 0 h 47"/>
                  <a:gd name="T2" fmla="*/ 3 w 10"/>
                  <a:gd name="T3" fmla="*/ 34 h 47"/>
                  <a:gd name="T4" fmla="*/ 0 w 10"/>
                  <a:gd name="T5" fmla="*/ 52 h 4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47"/>
                  <a:gd name="T11" fmla="*/ 10 w 10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47">
                    <a:moveTo>
                      <a:pt x="10" y="0"/>
                    </a:moveTo>
                    <a:lnTo>
                      <a:pt x="3" y="31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50" name="Line 4435"/>
              <p:cNvCxnSpPr>
                <a:cxnSpLocks noChangeShapeType="1"/>
              </p:cNvCxnSpPr>
              <p:nvPr/>
            </p:nvCxnSpPr>
            <p:spPr bwMode="auto">
              <a:xfrm flipH="1">
                <a:off x="4689" y="8377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51" name="Freeform 4436"/>
              <p:cNvSpPr>
                <a:spLocks/>
              </p:cNvSpPr>
              <p:nvPr/>
            </p:nvSpPr>
            <p:spPr bwMode="auto">
              <a:xfrm>
                <a:off x="4635" y="8373"/>
                <a:ext cx="43" cy="15"/>
              </a:xfrm>
              <a:custGeom>
                <a:avLst/>
                <a:gdLst>
                  <a:gd name="T0" fmla="*/ 43 w 39"/>
                  <a:gd name="T1" fmla="*/ 15 h 14"/>
                  <a:gd name="T2" fmla="*/ 43 w 39"/>
                  <a:gd name="T3" fmla="*/ 14 h 14"/>
                  <a:gd name="T4" fmla="*/ 40 w 39"/>
                  <a:gd name="T5" fmla="*/ 10 h 14"/>
                  <a:gd name="T6" fmla="*/ 35 w 39"/>
                  <a:gd name="T7" fmla="*/ 10 h 14"/>
                  <a:gd name="T8" fmla="*/ 34 w 39"/>
                  <a:gd name="T9" fmla="*/ 6 h 14"/>
                  <a:gd name="T10" fmla="*/ 31 w 39"/>
                  <a:gd name="T11" fmla="*/ 1 h 14"/>
                  <a:gd name="T12" fmla="*/ 26 w 39"/>
                  <a:gd name="T13" fmla="*/ 0 h 14"/>
                  <a:gd name="T14" fmla="*/ 23 w 39"/>
                  <a:gd name="T15" fmla="*/ 2 h 14"/>
                  <a:gd name="T16" fmla="*/ 11 w 39"/>
                  <a:gd name="T17" fmla="*/ 4 h 14"/>
                  <a:gd name="T18" fmla="*/ 2 w 39"/>
                  <a:gd name="T19" fmla="*/ 4 h 14"/>
                  <a:gd name="T20" fmla="*/ 0 w 39"/>
                  <a:gd name="T21" fmla="*/ 4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14"/>
                  <a:gd name="T35" fmla="*/ 39 w 39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14">
                    <a:moveTo>
                      <a:pt x="39" y="14"/>
                    </a:moveTo>
                    <a:lnTo>
                      <a:pt x="39" y="13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31" y="6"/>
                    </a:lnTo>
                    <a:lnTo>
                      <a:pt x="28" y="1"/>
                    </a:lnTo>
                    <a:lnTo>
                      <a:pt x="24" y="0"/>
                    </a:lnTo>
                    <a:lnTo>
                      <a:pt x="21" y="2"/>
                    </a:lnTo>
                    <a:lnTo>
                      <a:pt x="10" y="4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52" name="Line 4437"/>
              <p:cNvCxnSpPr>
                <a:cxnSpLocks noChangeShapeType="1"/>
              </p:cNvCxnSpPr>
              <p:nvPr/>
            </p:nvCxnSpPr>
            <p:spPr bwMode="auto">
              <a:xfrm flipH="1">
                <a:off x="4617" y="8377"/>
                <a:ext cx="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53" name="Freeform 4438"/>
              <p:cNvSpPr>
                <a:spLocks/>
              </p:cNvSpPr>
              <p:nvPr/>
            </p:nvSpPr>
            <p:spPr bwMode="auto">
              <a:xfrm>
                <a:off x="4587" y="8401"/>
                <a:ext cx="23" cy="47"/>
              </a:xfrm>
              <a:custGeom>
                <a:avLst/>
                <a:gdLst>
                  <a:gd name="T0" fmla="*/ 23 w 21"/>
                  <a:gd name="T1" fmla="*/ 0 h 43"/>
                  <a:gd name="T2" fmla="*/ 19 w 21"/>
                  <a:gd name="T3" fmla="*/ 13 h 43"/>
                  <a:gd name="T4" fmla="*/ 11 w 21"/>
                  <a:gd name="T5" fmla="*/ 30 h 43"/>
                  <a:gd name="T6" fmla="*/ 0 w 21"/>
                  <a:gd name="T7" fmla="*/ 47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43"/>
                  <a:gd name="T14" fmla="*/ 21 w 21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43">
                    <a:moveTo>
                      <a:pt x="21" y="0"/>
                    </a:moveTo>
                    <a:lnTo>
                      <a:pt x="17" y="12"/>
                    </a:lnTo>
                    <a:lnTo>
                      <a:pt x="10" y="2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54" name="Line 4439"/>
              <p:cNvCxnSpPr>
                <a:cxnSpLocks noChangeShapeType="1"/>
              </p:cNvCxnSpPr>
              <p:nvPr/>
            </p:nvCxnSpPr>
            <p:spPr bwMode="auto">
              <a:xfrm flipH="1">
                <a:off x="4574" y="8464"/>
                <a:ext cx="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55" name="Freeform 4440"/>
              <p:cNvSpPr>
                <a:spLocks/>
              </p:cNvSpPr>
              <p:nvPr/>
            </p:nvSpPr>
            <p:spPr bwMode="auto">
              <a:xfrm>
                <a:off x="4557" y="8487"/>
                <a:ext cx="12" cy="39"/>
              </a:xfrm>
              <a:custGeom>
                <a:avLst/>
                <a:gdLst>
                  <a:gd name="T0" fmla="*/ 10 w 11"/>
                  <a:gd name="T1" fmla="*/ 0 h 36"/>
                  <a:gd name="T2" fmla="*/ 1 w 11"/>
                  <a:gd name="T3" fmla="*/ 18 h 36"/>
                  <a:gd name="T4" fmla="*/ 12 w 11"/>
                  <a:gd name="T5" fmla="*/ 24 h 36"/>
                  <a:gd name="T6" fmla="*/ 1 w 11"/>
                  <a:gd name="T7" fmla="*/ 37 h 36"/>
                  <a:gd name="T8" fmla="*/ 0 w 11"/>
                  <a:gd name="T9" fmla="*/ 3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36"/>
                  <a:gd name="T17" fmla="*/ 11 w 11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36">
                    <a:moveTo>
                      <a:pt x="9" y="0"/>
                    </a:moveTo>
                    <a:lnTo>
                      <a:pt x="1" y="17"/>
                    </a:lnTo>
                    <a:lnTo>
                      <a:pt x="11" y="22"/>
                    </a:lnTo>
                    <a:lnTo>
                      <a:pt x="1" y="34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56" name="Freeform 4441"/>
              <p:cNvSpPr>
                <a:spLocks/>
              </p:cNvSpPr>
              <p:nvPr/>
            </p:nvSpPr>
            <p:spPr bwMode="auto">
              <a:xfrm>
                <a:off x="4544" y="8541"/>
                <a:ext cx="3" cy="8"/>
              </a:xfrm>
              <a:custGeom>
                <a:avLst/>
                <a:gdLst>
                  <a:gd name="T0" fmla="*/ 3 w 3"/>
                  <a:gd name="T1" fmla="*/ 0 h 7"/>
                  <a:gd name="T2" fmla="*/ 2 w 3"/>
                  <a:gd name="T3" fmla="*/ 1 h 7"/>
                  <a:gd name="T4" fmla="*/ 0 w 3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0"/>
                    </a:moveTo>
                    <a:lnTo>
                      <a:pt x="2" y="1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57" name="Freeform 4442"/>
              <p:cNvSpPr>
                <a:spLocks/>
              </p:cNvSpPr>
              <p:nvPr/>
            </p:nvSpPr>
            <p:spPr bwMode="auto">
              <a:xfrm>
                <a:off x="4538" y="8566"/>
                <a:ext cx="12" cy="49"/>
              </a:xfrm>
              <a:custGeom>
                <a:avLst/>
                <a:gdLst>
                  <a:gd name="T0" fmla="*/ 1 w 11"/>
                  <a:gd name="T1" fmla="*/ 0 h 45"/>
                  <a:gd name="T2" fmla="*/ 0 w 11"/>
                  <a:gd name="T3" fmla="*/ 4 h 45"/>
                  <a:gd name="T4" fmla="*/ 0 w 11"/>
                  <a:gd name="T5" fmla="*/ 26 h 45"/>
                  <a:gd name="T6" fmla="*/ 3 w 11"/>
                  <a:gd name="T7" fmla="*/ 35 h 45"/>
                  <a:gd name="T8" fmla="*/ 12 w 11"/>
                  <a:gd name="T9" fmla="*/ 45 h 45"/>
                  <a:gd name="T10" fmla="*/ 11 w 11"/>
                  <a:gd name="T11" fmla="*/ 49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45"/>
                  <a:gd name="T20" fmla="*/ 11 w 11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45">
                    <a:moveTo>
                      <a:pt x="1" y="0"/>
                    </a:moveTo>
                    <a:lnTo>
                      <a:pt x="0" y="4"/>
                    </a:lnTo>
                    <a:lnTo>
                      <a:pt x="0" y="24"/>
                    </a:lnTo>
                    <a:lnTo>
                      <a:pt x="3" y="32"/>
                    </a:lnTo>
                    <a:lnTo>
                      <a:pt x="11" y="41"/>
                    </a:lnTo>
                    <a:lnTo>
                      <a:pt x="10" y="45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58" name="Line 4443"/>
              <p:cNvCxnSpPr>
                <a:cxnSpLocks noChangeShapeType="1"/>
              </p:cNvCxnSpPr>
              <p:nvPr/>
            </p:nvCxnSpPr>
            <p:spPr bwMode="auto">
              <a:xfrm>
                <a:off x="4561" y="8625"/>
                <a:ext cx="8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59" name="Freeform 4444"/>
              <p:cNvSpPr>
                <a:spLocks/>
              </p:cNvSpPr>
              <p:nvPr/>
            </p:nvSpPr>
            <p:spPr bwMode="auto">
              <a:xfrm>
                <a:off x="4585" y="8633"/>
                <a:ext cx="53" cy="3"/>
              </a:xfrm>
              <a:custGeom>
                <a:avLst/>
                <a:gdLst>
                  <a:gd name="T0" fmla="*/ 0 w 48"/>
                  <a:gd name="T1" fmla="*/ 0 h 2"/>
                  <a:gd name="T2" fmla="*/ 29 w 48"/>
                  <a:gd name="T3" fmla="*/ 3 h 2"/>
                  <a:gd name="T4" fmla="*/ 44 w 48"/>
                  <a:gd name="T5" fmla="*/ 2 h 2"/>
                  <a:gd name="T6" fmla="*/ 53 w 4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2"/>
                  <a:gd name="T14" fmla="*/ 48 w 4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2">
                    <a:moveTo>
                      <a:pt x="0" y="0"/>
                    </a:moveTo>
                    <a:lnTo>
                      <a:pt x="26" y="2"/>
                    </a:lnTo>
                    <a:lnTo>
                      <a:pt x="40" y="1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0" name="Freeform 4445"/>
              <p:cNvSpPr>
                <a:spLocks/>
              </p:cNvSpPr>
              <p:nvPr/>
            </p:nvSpPr>
            <p:spPr bwMode="auto">
              <a:xfrm>
                <a:off x="4655" y="8634"/>
                <a:ext cx="8" cy="3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8 w 7"/>
                  <a:gd name="T5" fmla="*/ 3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7" y="2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1" name="Freeform 4446"/>
              <p:cNvSpPr>
                <a:spLocks/>
              </p:cNvSpPr>
              <p:nvPr/>
            </p:nvSpPr>
            <p:spPr bwMode="auto">
              <a:xfrm>
                <a:off x="4679" y="8643"/>
                <a:ext cx="37" cy="35"/>
              </a:xfrm>
              <a:custGeom>
                <a:avLst/>
                <a:gdLst>
                  <a:gd name="T0" fmla="*/ 0 w 34"/>
                  <a:gd name="T1" fmla="*/ 0 h 32"/>
                  <a:gd name="T2" fmla="*/ 10 w 34"/>
                  <a:gd name="T3" fmla="*/ 4 h 32"/>
                  <a:gd name="T4" fmla="*/ 24 w 34"/>
                  <a:gd name="T5" fmla="*/ 14 h 32"/>
                  <a:gd name="T6" fmla="*/ 33 w 34"/>
                  <a:gd name="T7" fmla="*/ 25 h 32"/>
                  <a:gd name="T8" fmla="*/ 37 w 34"/>
                  <a:gd name="T9" fmla="*/ 35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2"/>
                  <a:gd name="T17" fmla="*/ 34 w 3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2">
                    <a:moveTo>
                      <a:pt x="0" y="0"/>
                    </a:moveTo>
                    <a:lnTo>
                      <a:pt x="9" y="4"/>
                    </a:lnTo>
                    <a:lnTo>
                      <a:pt x="22" y="13"/>
                    </a:lnTo>
                    <a:lnTo>
                      <a:pt x="30" y="23"/>
                    </a:lnTo>
                    <a:lnTo>
                      <a:pt x="34" y="32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2" name="Freeform 4447"/>
              <p:cNvSpPr>
                <a:spLocks/>
              </p:cNvSpPr>
              <p:nvPr/>
            </p:nvSpPr>
            <p:spPr bwMode="auto">
              <a:xfrm>
                <a:off x="4724" y="8694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2 w 4"/>
                  <a:gd name="T3" fmla="*/ 4 h 8"/>
                  <a:gd name="T4" fmla="*/ 4 w 4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8"/>
                  <a:gd name="T11" fmla="*/ 4 w 4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8">
                    <a:moveTo>
                      <a:pt x="0" y="0"/>
                    </a:moveTo>
                    <a:lnTo>
                      <a:pt x="2" y="4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3" name="Freeform 4448"/>
              <p:cNvSpPr>
                <a:spLocks/>
              </p:cNvSpPr>
              <p:nvPr/>
            </p:nvSpPr>
            <p:spPr bwMode="auto">
              <a:xfrm>
                <a:off x="4735" y="8718"/>
                <a:ext cx="2" cy="52"/>
              </a:xfrm>
              <a:custGeom>
                <a:avLst/>
                <a:gdLst>
                  <a:gd name="T0" fmla="*/ 0 w 2"/>
                  <a:gd name="T1" fmla="*/ 0 h 48"/>
                  <a:gd name="T2" fmla="*/ 2 w 2"/>
                  <a:gd name="T3" fmla="*/ 5 h 48"/>
                  <a:gd name="T4" fmla="*/ 2 w 2"/>
                  <a:gd name="T5" fmla="*/ 50 h 48"/>
                  <a:gd name="T6" fmla="*/ 1 w 2"/>
                  <a:gd name="T7" fmla="*/ 52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8"/>
                  <a:gd name="T14" fmla="*/ 2 w 2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8">
                    <a:moveTo>
                      <a:pt x="0" y="0"/>
                    </a:moveTo>
                    <a:lnTo>
                      <a:pt x="2" y="5"/>
                    </a:lnTo>
                    <a:lnTo>
                      <a:pt x="2" y="46"/>
                    </a:lnTo>
                    <a:lnTo>
                      <a:pt x="1" y="48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64" name="Line 4449"/>
              <p:cNvCxnSpPr>
                <a:cxnSpLocks noChangeShapeType="1"/>
              </p:cNvCxnSpPr>
              <p:nvPr/>
            </p:nvCxnSpPr>
            <p:spPr bwMode="auto">
              <a:xfrm flipH="1">
                <a:off x="4726" y="8787"/>
                <a:ext cx="3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65" name="Freeform 4450"/>
              <p:cNvSpPr>
                <a:spLocks/>
              </p:cNvSpPr>
              <p:nvPr/>
            </p:nvSpPr>
            <p:spPr bwMode="auto">
              <a:xfrm>
                <a:off x="4682" y="8810"/>
                <a:ext cx="35" cy="37"/>
              </a:xfrm>
              <a:custGeom>
                <a:avLst/>
                <a:gdLst>
                  <a:gd name="T0" fmla="*/ 35 w 32"/>
                  <a:gd name="T1" fmla="*/ 0 h 34"/>
                  <a:gd name="T2" fmla="*/ 18 w 32"/>
                  <a:gd name="T3" fmla="*/ 22 h 34"/>
                  <a:gd name="T4" fmla="*/ 0 w 32"/>
                  <a:gd name="T5" fmla="*/ 37 h 34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34"/>
                  <a:gd name="T11" fmla="*/ 32 w 32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34">
                    <a:moveTo>
                      <a:pt x="32" y="0"/>
                    </a:moveTo>
                    <a:lnTo>
                      <a:pt x="16" y="20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6" name="Freeform 4451"/>
              <p:cNvSpPr>
                <a:spLocks/>
              </p:cNvSpPr>
              <p:nvPr/>
            </p:nvSpPr>
            <p:spPr bwMode="auto">
              <a:xfrm>
                <a:off x="4663" y="8859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2 w 6"/>
                  <a:gd name="T3" fmla="*/ 3 h 6"/>
                  <a:gd name="T4" fmla="*/ 0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6" y="0"/>
                    </a:move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67" name="Freeform 4452"/>
              <p:cNvSpPr>
                <a:spLocks/>
              </p:cNvSpPr>
              <p:nvPr/>
            </p:nvSpPr>
            <p:spPr bwMode="auto">
              <a:xfrm>
                <a:off x="4647" y="8880"/>
                <a:ext cx="7" cy="51"/>
              </a:xfrm>
              <a:custGeom>
                <a:avLst/>
                <a:gdLst>
                  <a:gd name="T0" fmla="*/ 7 w 6"/>
                  <a:gd name="T1" fmla="*/ 0 h 47"/>
                  <a:gd name="T2" fmla="*/ 1 w 6"/>
                  <a:gd name="T3" fmla="*/ 22 h 47"/>
                  <a:gd name="T4" fmla="*/ 0 w 6"/>
                  <a:gd name="T5" fmla="*/ 39 h 47"/>
                  <a:gd name="T6" fmla="*/ 2 w 6"/>
                  <a:gd name="T7" fmla="*/ 50 h 47"/>
                  <a:gd name="T8" fmla="*/ 4 w 6"/>
                  <a:gd name="T9" fmla="*/ 51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7"/>
                  <a:gd name="T17" fmla="*/ 6 w 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7">
                    <a:moveTo>
                      <a:pt x="6" y="0"/>
                    </a:moveTo>
                    <a:lnTo>
                      <a:pt x="1" y="20"/>
                    </a:lnTo>
                    <a:lnTo>
                      <a:pt x="0" y="36"/>
                    </a:lnTo>
                    <a:lnTo>
                      <a:pt x="2" y="46"/>
                    </a:lnTo>
                    <a:lnTo>
                      <a:pt x="3" y="47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68" name="Line 4453"/>
              <p:cNvCxnSpPr>
                <a:cxnSpLocks noChangeShapeType="1"/>
              </p:cNvCxnSpPr>
              <p:nvPr/>
            </p:nvCxnSpPr>
            <p:spPr bwMode="auto">
              <a:xfrm>
                <a:off x="4663" y="8944"/>
                <a:ext cx="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69" name="Freeform 4454"/>
              <p:cNvSpPr>
                <a:spLocks/>
              </p:cNvSpPr>
              <p:nvPr/>
            </p:nvSpPr>
            <p:spPr bwMode="auto">
              <a:xfrm>
                <a:off x="4680" y="8964"/>
                <a:ext cx="18" cy="45"/>
              </a:xfrm>
              <a:custGeom>
                <a:avLst/>
                <a:gdLst>
                  <a:gd name="T0" fmla="*/ 0 w 16"/>
                  <a:gd name="T1" fmla="*/ 0 h 41"/>
                  <a:gd name="T2" fmla="*/ 17 w 16"/>
                  <a:gd name="T3" fmla="*/ 19 h 41"/>
                  <a:gd name="T4" fmla="*/ 18 w 16"/>
                  <a:gd name="T5" fmla="*/ 43 h 41"/>
                  <a:gd name="T6" fmla="*/ 16 w 16"/>
                  <a:gd name="T7" fmla="*/ 45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41"/>
                  <a:gd name="T14" fmla="*/ 16 w 16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41">
                    <a:moveTo>
                      <a:pt x="0" y="0"/>
                    </a:moveTo>
                    <a:lnTo>
                      <a:pt x="15" y="17"/>
                    </a:lnTo>
                    <a:lnTo>
                      <a:pt x="16" y="39"/>
                    </a:lnTo>
                    <a:lnTo>
                      <a:pt x="14" y="41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70" name="Line 4455"/>
              <p:cNvCxnSpPr>
                <a:cxnSpLocks noChangeShapeType="1"/>
              </p:cNvCxnSpPr>
              <p:nvPr/>
            </p:nvCxnSpPr>
            <p:spPr bwMode="auto">
              <a:xfrm flipH="1">
                <a:off x="4677" y="9021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71" name="Freeform 4456"/>
              <p:cNvSpPr>
                <a:spLocks/>
              </p:cNvSpPr>
              <p:nvPr/>
            </p:nvSpPr>
            <p:spPr bwMode="auto">
              <a:xfrm>
                <a:off x="4639" y="9023"/>
                <a:ext cx="26" cy="23"/>
              </a:xfrm>
              <a:custGeom>
                <a:avLst/>
                <a:gdLst>
                  <a:gd name="T0" fmla="*/ 26 w 24"/>
                  <a:gd name="T1" fmla="*/ 18 h 21"/>
                  <a:gd name="T2" fmla="*/ 21 w 24"/>
                  <a:gd name="T3" fmla="*/ 23 h 21"/>
                  <a:gd name="T4" fmla="*/ 11 w 24"/>
                  <a:gd name="T5" fmla="*/ 22 h 21"/>
                  <a:gd name="T6" fmla="*/ 14 w 24"/>
                  <a:gd name="T7" fmla="*/ 8 h 21"/>
                  <a:gd name="T8" fmla="*/ 1 w 24"/>
                  <a:gd name="T9" fmla="*/ 7 h 21"/>
                  <a:gd name="T10" fmla="*/ 0 w 24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1"/>
                  <a:gd name="T20" fmla="*/ 24 w 24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1">
                    <a:moveTo>
                      <a:pt x="24" y="16"/>
                    </a:moveTo>
                    <a:lnTo>
                      <a:pt x="19" y="21"/>
                    </a:lnTo>
                    <a:lnTo>
                      <a:pt x="10" y="20"/>
                    </a:lnTo>
                    <a:lnTo>
                      <a:pt x="13" y="7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7172" name="Line 4457"/>
              <p:cNvCxnSpPr>
                <a:cxnSpLocks noChangeShapeType="1"/>
              </p:cNvCxnSpPr>
              <p:nvPr/>
            </p:nvCxnSpPr>
            <p:spPr bwMode="auto">
              <a:xfrm>
                <a:off x="4627" y="9017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73" name="Freeform 4458"/>
              <p:cNvSpPr>
                <a:spLocks/>
              </p:cNvSpPr>
              <p:nvPr/>
            </p:nvSpPr>
            <p:spPr bwMode="auto">
              <a:xfrm>
                <a:off x="4574" y="9016"/>
                <a:ext cx="44" cy="16"/>
              </a:xfrm>
              <a:custGeom>
                <a:avLst/>
                <a:gdLst>
                  <a:gd name="T0" fmla="*/ 44 w 40"/>
                  <a:gd name="T1" fmla="*/ 16 h 14"/>
                  <a:gd name="T2" fmla="*/ 39 w 40"/>
                  <a:gd name="T3" fmla="*/ 6 h 14"/>
                  <a:gd name="T4" fmla="*/ 29 w 40"/>
                  <a:gd name="T5" fmla="*/ 11 h 14"/>
                  <a:gd name="T6" fmla="*/ 14 w 40"/>
                  <a:gd name="T7" fmla="*/ 8 h 14"/>
                  <a:gd name="T8" fmla="*/ 0 w 40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4"/>
                  <a:gd name="T17" fmla="*/ 40 w 4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4">
                    <a:moveTo>
                      <a:pt x="40" y="14"/>
                    </a:moveTo>
                    <a:lnTo>
                      <a:pt x="35" y="5"/>
                    </a:lnTo>
                    <a:lnTo>
                      <a:pt x="26" y="10"/>
                    </a:lnTo>
                    <a:lnTo>
                      <a:pt x="13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4" name="Freeform 4459"/>
              <p:cNvSpPr>
                <a:spLocks/>
              </p:cNvSpPr>
              <p:nvPr/>
            </p:nvSpPr>
            <p:spPr bwMode="auto">
              <a:xfrm>
                <a:off x="4558" y="8999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2 w 5"/>
                  <a:gd name="T3" fmla="*/ 0 h 5"/>
                  <a:gd name="T4" fmla="*/ 0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5" y="5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5" name="Freeform 4460"/>
              <p:cNvSpPr>
                <a:spLocks/>
              </p:cNvSpPr>
              <p:nvPr/>
            </p:nvSpPr>
            <p:spPr bwMode="auto">
              <a:xfrm>
                <a:off x="4511" y="8999"/>
                <a:ext cx="32" cy="18"/>
              </a:xfrm>
              <a:custGeom>
                <a:avLst/>
                <a:gdLst>
                  <a:gd name="T0" fmla="*/ 32 w 29"/>
                  <a:gd name="T1" fmla="*/ 0 h 17"/>
                  <a:gd name="T2" fmla="*/ 28 w 29"/>
                  <a:gd name="T3" fmla="*/ 18 h 17"/>
                  <a:gd name="T4" fmla="*/ 18 w 29"/>
                  <a:gd name="T5" fmla="*/ 17 h 17"/>
                  <a:gd name="T6" fmla="*/ 19 w 29"/>
                  <a:gd name="T7" fmla="*/ 14 h 17"/>
                  <a:gd name="T8" fmla="*/ 0 w 29"/>
                  <a:gd name="T9" fmla="*/ 1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17"/>
                  <a:gd name="T17" fmla="*/ 29 w 2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17">
                    <a:moveTo>
                      <a:pt x="29" y="0"/>
                    </a:moveTo>
                    <a:lnTo>
                      <a:pt x="25" y="17"/>
                    </a:lnTo>
                    <a:lnTo>
                      <a:pt x="16" y="16"/>
                    </a:lnTo>
                    <a:lnTo>
                      <a:pt x="17" y="13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7FD13B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16" name="Group 4461"/>
            <p:cNvGrpSpPr>
              <a:grpSpLocks/>
            </p:cNvGrpSpPr>
            <p:nvPr/>
          </p:nvGrpSpPr>
          <p:grpSpPr bwMode="auto">
            <a:xfrm>
              <a:off x="2214880" y="3635375"/>
              <a:ext cx="1289050" cy="3173730"/>
              <a:chOff x="3454" y="5725"/>
              <a:chExt cx="2030" cy="4998"/>
            </a:xfrm>
          </p:grpSpPr>
          <p:cxnSp>
            <p:nvCxnSpPr>
              <p:cNvPr id="6776" name="Line 4462"/>
              <p:cNvCxnSpPr>
                <a:cxnSpLocks noChangeShapeType="1"/>
              </p:cNvCxnSpPr>
              <p:nvPr/>
            </p:nvCxnSpPr>
            <p:spPr bwMode="auto">
              <a:xfrm flipH="1" flipV="1">
                <a:off x="4485" y="9003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77" name="Freeform 4463"/>
              <p:cNvSpPr>
                <a:spLocks/>
              </p:cNvSpPr>
              <p:nvPr/>
            </p:nvSpPr>
            <p:spPr bwMode="auto">
              <a:xfrm>
                <a:off x="4462" y="8952"/>
                <a:ext cx="9" cy="47"/>
              </a:xfrm>
              <a:custGeom>
                <a:avLst/>
                <a:gdLst>
                  <a:gd name="T0" fmla="*/ 7 w 8"/>
                  <a:gd name="T1" fmla="*/ 47 h 43"/>
                  <a:gd name="T2" fmla="*/ 0 w 8"/>
                  <a:gd name="T3" fmla="*/ 46 h 43"/>
                  <a:gd name="T4" fmla="*/ 3 w 8"/>
                  <a:gd name="T5" fmla="*/ 28 h 43"/>
                  <a:gd name="T6" fmla="*/ 8 w 8"/>
                  <a:gd name="T7" fmla="*/ 5 h 43"/>
                  <a:gd name="T8" fmla="*/ 9 w 8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3"/>
                  <a:gd name="T17" fmla="*/ 8 w 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3">
                    <a:moveTo>
                      <a:pt x="6" y="43"/>
                    </a:moveTo>
                    <a:lnTo>
                      <a:pt x="0" y="42"/>
                    </a:lnTo>
                    <a:lnTo>
                      <a:pt x="3" y="26"/>
                    </a:lnTo>
                    <a:lnTo>
                      <a:pt x="7" y="5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78" name="Line 4464"/>
              <p:cNvCxnSpPr>
                <a:cxnSpLocks noChangeShapeType="1"/>
              </p:cNvCxnSpPr>
              <p:nvPr/>
            </p:nvCxnSpPr>
            <p:spPr bwMode="auto">
              <a:xfrm flipV="1">
                <a:off x="4475" y="8927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79" name="Freeform 4465"/>
              <p:cNvSpPr>
                <a:spLocks/>
              </p:cNvSpPr>
              <p:nvPr/>
            </p:nvSpPr>
            <p:spPr bwMode="auto">
              <a:xfrm>
                <a:off x="4481" y="8866"/>
                <a:ext cx="25" cy="44"/>
              </a:xfrm>
              <a:custGeom>
                <a:avLst/>
                <a:gdLst>
                  <a:gd name="T0" fmla="*/ 0 w 23"/>
                  <a:gd name="T1" fmla="*/ 44 h 40"/>
                  <a:gd name="T2" fmla="*/ 2 w 23"/>
                  <a:gd name="T3" fmla="*/ 33 h 40"/>
                  <a:gd name="T4" fmla="*/ 13 w 23"/>
                  <a:gd name="T5" fmla="*/ 15 h 40"/>
                  <a:gd name="T6" fmla="*/ 24 w 23"/>
                  <a:gd name="T7" fmla="*/ 7 h 40"/>
                  <a:gd name="T8" fmla="*/ 25 w 23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0"/>
                  <a:gd name="T17" fmla="*/ 23 w 2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0">
                    <a:moveTo>
                      <a:pt x="0" y="40"/>
                    </a:moveTo>
                    <a:lnTo>
                      <a:pt x="2" y="30"/>
                    </a:lnTo>
                    <a:lnTo>
                      <a:pt x="12" y="14"/>
                    </a:lnTo>
                    <a:lnTo>
                      <a:pt x="22" y="6"/>
                    </a:lnTo>
                    <a:lnTo>
                      <a:pt x="2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0" name="Freeform 4466"/>
              <p:cNvSpPr>
                <a:spLocks/>
              </p:cNvSpPr>
              <p:nvPr/>
            </p:nvSpPr>
            <p:spPr bwMode="auto">
              <a:xfrm>
                <a:off x="4484" y="8861"/>
                <a:ext cx="9" cy="1"/>
              </a:xfrm>
              <a:custGeom>
                <a:avLst/>
                <a:gdLst>
                  <a:gd name="T0" fmla="*/ 9 w 8"/>
                  <a:gd name="T1" fmla="*/ 1 h 1"/>
                  <a:gd name="T2" fmla="*/ 7 w 8"/>
                  <a:gd name="T3" fmla="*/ 1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1"/>
                    </a:move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1" name="Freeform 4467"/>
              <p:cNvSpPr>
                <a:spLocks/>
              </p:cNvSpPr>
              <p:nvPr/>
            </p:nvSpPr>
            <p:spPr bwMode="auto">
              <a:xfrm>
                <a:off x="4438" y="8866"/>
                <a:ext cx="33" cy="33"/>
              </a:xfrm>
              <a:custGeom>
                <a:avLst/>
                <a:gdLst>
                  <a:gd name="T0" fmla="*/ 33 w 30"/>
                  <a:gd name="T1" fmla="*/ 0 h 30"/>
                  <a:gd name="T2" fmla="*/ 31 w 30"/>
                  <a:gd name="T3" fmla="*/ 9 h 30"/>
                  <a:gd name="T4" fmla="*/ 22 w 30"/>
                  <a:gd name="T5" fmla="*/ 7 h 30"/>
                  <a:gd name="T6" fmla="*/ 17 w 30"/>
                  <a:gd name="T7" fmla="*/ 13 h 30"/>
                  <a:gd name="T8" fmla="*/ 0 w 30"/>
                  <a:gd name="T9" fmla="*/ 3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30" y="0"/>
                    </a:moveTo>
                    <a:lnTo>
                      <a:pt x="28" y="8"/>
                    </a:lnTo>
                    <a:lnTo>
                      <a:pt x="20" y="6"/>
                    </a:lnTo>
                    <a:lnTo>
                      <a:pt x="15" y="12"/>
                    </a:lnTo>
                    <a:lnTo>
                      <a:pt x="0" y="3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82" name="Line 4468"/>
              <p:cNvCxnSpPr>
                <a:cxnSpLocks noChangeShapeType="1"/>
              </p:cNvCxnSpPr>
              <p:nvPr/>
            </p:nvCxnSpPr>
            <p:spPr bwMode="auto">
              <a:xfrm flipH="1">
                <a:off x="4421" y="8912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83" name="Freeform 4469"/>
              <p:cNvSpPr>
                <a:spLocks/>
              </p:cNvSpPr>
              <p:nvPr/>
            </p:nvSpPr>
            <p:spPr bwMode="auto">
              <a:xfrm>
                <a:off x="4370" y="8907"/>
                <a:ext cx="39" cy="25"/>
              </a:xfrm>
              <a:custGeom>
                <a:avLst/>
                <a:gdLst>
                  <a:gd name="T0" fmla="*/ 39 w 35"/>
                  <a:gd name="T1" fmla="*/ 24 h 23"/>
                  <a:gd name="T2" fmla="*/ 38 w 35"/>
                  <a:gd name="T3" fmla="*/ 25 h 23"/>
                  <a:gd name="T4" fmla="*/ 29 w 35"/>
                  <a:gd name="T5" fmla="*/ 22 h 23"/>
                  <a:gd name="T6" fmla="*/ 29 w 35"/>
                  <a:gd name="T7" fmla="*/ 18 h 23"/>
                  <a:gd name="T8" fmla="*/ 29 w 35"/>
                  <a:gd name="T9" fmla="*/ 14 h 23"/>
                  <a:gd name="T10" fmla="*/ 26 w 35"/>
                  <a:gd name="T11" fmla="*/ 12 h 23"/>
                  <a:gd name="T12" fmla="*/ 10 w 35"/>
                  <a:gd name="T13" fmla="*/ 0 h 23"/>
                  <a:gd name="T14" fmla="*/ 8 w 35"/>
                  <a:gd name="T15" fmla="*/ 0 h 23"/>
                  <a:gd name="T16" fmla="*/ 0 w 35"/>
                  <a:gd name="T17" fmla="*/ 4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23"/>
                  <a:gd name="T29" fmla="*/ 35 w 35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23">
                    <a:moveTo>
                      <a:pt x="35" y="22"/>
                    </a:moveTo>
                    <a:lnTo>
                      <a:pt x="34" y="23"/>
                    </a:lnTo>
                    <a:lnTo>
                      <a:pt x="26" y="20"/>
                    </a:lnTo>
                    <a:lnTo>
                      <a:pt x="26" y="17"/>
                    </a:lnTo>
                    <a:lnTo>
                      <a:pt x="26" y="13"/>
                    </a:lnTo>
                    <a:lnTo>
                      <a:pt x="23" y="1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84" name="Line 4470"/>
              <p:cNvCxnSpPr>
                <a:cxnSpLocks noChangeShapeType="1"/>
              </p:cNvCxnSpPr>
              <p:nvPr/>
            </p:nvCxnSpPr>
            <p:spPr bwMode="auto">
              <a:xfrm flipH="1">
                <a:off x="4346" y="8920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85" name="Freeform 4471"/>
              <p:cNvSpPr>
                <a:spLocks/>
              </p:cNvSpPr>
              <p:nvPr/>
            </p:nvSpPr>
            <p:spPr bwMode="auto">
              <a:xfrm>
                <a:off x="4293" y="8916"/>
                <a:ext cx="37" cy="11"/>
              </a:xfrm>
              <a:custGeom>
                <a:avLst/>
                <a:gdLst>
                  <a:gd name="T0" fmla="*/ 37 w 34"/>
                  <a:gd name="T1" fmla="*/ 10 h 10"/>
                  <a:gd name="T2" fmla="*/ 35 w 34"/>
                  <a:gd name="T3" fmla="*/ 11 h 10"/>
                  <a:gd name="T4" fmla="*/ 21 w 34"/>
                  <a:gd name="T5" fmla="*/ 8 h 10"/>
                  <a:gd name="T6" fmla="*/ 23 w 34"/>
                  <a:gd name="T7" fmla="*/ 2 h 10"/>
                  <a:gd name="T8" fmla="*/ 17 w 34"/>
                  <a:gd name="T9" fmla="*/ 0 h 10"/>
                  <a:gd name="T10" fmla="*/ 5 w 34"/>
                  <a:gd name="T11" fmla="*/ 0 h 10"/>
                  <a:gd name="T12" fmla="*/ 0 w 34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0"/>
                  <a:gd name="T23" fmla="*/ 34 w 34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0">
                    <a:moveTo>
                      <a:pt x="34" y="9"/>
                    </a:moveTo>
                    <a:lnTo>
                      <a:pt x="32" y="10"/>
                    </a:lnTo>
                    <a:lnTo>
                      <a:pt x="19" y="7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6" name="Freeform 4472"/>
              <p:cNvSpPr>
                <a:spLocks/>
              </p:cNvSpPr>
              <p:nvPr/>
            </p:nvSpPr>
            <p:spPr bwMode="auto">
              <a:xfrm>
                <a:off x="4188" y="7999"/>
                <a:ext cx="41" cy="10"/>
              </a:xfrm>
              <a:custGeom>
                <a:avLst/>
                <a:gdLst>
                  <a:gd name="T0" fmla="*/ 40 w 37"/>
                  <a:gd name="T1" fmla="*/ 0 h 9"/>
                  <a:gd name="T2" fmla="*/ 41 w 37"/>
                  <a:gd name="T3" fmla="*/ 10 h 9"/>
                  <a:gd name="T4" fmla="*/ 27 w 37"/>
                  <a:gd name="T5" fmla="*/ 10 h 9"/>
                  <a:gd name="T6" fmla="*/ 7 w 37"/>
                  <a:gd name="T7" fmla="*/ 1 h 9"/>
                  <a:gd name="T8" fmla="*/ 0 w 37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9"/>
                  <a:gd name="T17" fmla="*/ 37 w 3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9">
                    <a:moveTo>
                      <a:pt x="36" y="0"/>
                    </a:moveTo>
                    <a:lnTo>
                      <a:pt x="37" y="9"/>
                    </a:lnTo>
                    <a:lnTo>
                      <a:pt x="24" y="9"/>
                    </a:lnTo>
                    <a:lnTo>
                      <a:pt x="6" y="1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7" name="Freeform 4473"/>
              <p:cNvSpPr>
                <a:spLocks/>
              </p:cNvSpPr>
              <p:nvPr/>
            </p:nvSpPr>
            <p:spPr bwMode="auto">
              <a:xfrm>
                <a:off x="4172" y="7990"/>
                <a:ext cx="3" cy="8"/>
              </a:xfrm>
              <a:custGeom>
                <a:avLst/>
                <a:gdLst>
                  <a:gd name="T0" fmla="*/ 3 w 3"/>
                  <a:gd name="T1" fmla="*/ 8 h 7"/>
                  <a:gd name="T2" fmla="*/ 0 w 3"/>
                  <a:gd name="T3" fmla="*/ 2 h 7"/>
                  <a:gd name="T4" fmla="*/ 1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7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8" name="Freeform 4474"/>
              <p:cNvSpPr>
                <a:spLocks/>
              </p:cNvSpPr>
              <p:nvPr/>
            </p:nvSpPr>
            <p:spPr bwMode="auto">
              <a:xfrm>
                <a:off x="4184" y="7980"/>
                <a:ext cx="41" cy="16"/>
              </a:xfrm>
              <a:custGeom>
                <a:avLst/>
                <a:gdLst>
                  <a:gd name="T0" fmla="*/ 0 w 38"/>
                  <a:gd name="T1" fmla="*/ 0 h 14"/>
                  <a:gd name="T2" fmla="*/ 3 w 38"/>
                  <a:gd name="T3" fmla="*/ 3 h 14"/>
                  <a:gd name="T4" fmla="*/ 8 w 38"/>
                  <a:gd name="T5" fmla="*/ 0 h 14"/>
                  <a:gd name="T6" fmla="*/ 11 w 38"/>
                  <a:gd name="T7" fmla="*/ 3 h 14"/>
                  <a:gd name="T8" fmla="*/ 13 w 38"/>
                  <a:gd name="T9" fmla="*/ 3 h 14"/>
                  <a:gd name="T10" fmla="*/ 18 w 38"/>
                  <a:gd name="T11" fmla="*/ 9 h 14"/>
                  <a:gd name="T12" fmla="*/ 30 w 38"/>
                  <a:gd name="T13" fmla="*/ 10 h 14"/>
                  <a:gd name="T14" fmla="*/ 31 w 38"/>
                  <a:gd name="T15" fmla="*/ 8 h 14"/>
                  <a:gd name="T16" fmla="*/ 37 w 38"/>
                  <a:gd name="T17" fmla="*/ 10 h 14"/>
                  <a:gd name="T18" fmla="*/ 39 w 38"/>
                  <a:gd name="T19" fmla="*/ 14 h 14"/>
                  <a:gd name="T20" fmla="*/ 41 w 38"/>
                  <a:gd name="T21" fmla="*/ 16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4"/>
                  <a:gd name="T35" fmla="*/ 38 w 38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4">
                    <a:moveTo>
                      <a:pt x="0" y="0"/>
                    </a:moveTo>
                    <a:lnTo>
                      <a:pt x="3" y="3"/>
                    </a:lnTo>
                    <a:lnTo>
                      <a:pt x="7" y="0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7" y="8"/>
                    </a:lnTo>
                    <a:lnTo>
                      <a:pt x="28" y="9"/>
                    </a:lnTo>
                    <a:lnTo>
                      <a:pt x="29" y="7"/>
                    </a:lnTo>
                    <a:lnTo>
                      <a:pt x="34" y="9"/>
                    </a:lnTo>
                    <a:lnTo>
                      <a:pt x="36" y="12"/>
                    </a:lnTo>
                    <a:lnTo>
                      <a:pt x="38" y="1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89" name="Freeform 4475"/>
              <p:cNvSpPr>
                <a:spLocks/>
              </p:cNvSpPr>
              <p:nvPr/>
            </p:nvSpPr>
            <p:spPr bwMode="auto">
              <a:xfrm>
                <a:off x="4177" y="7959"/>
                <a:ext cx="27" cy="14"/>
              </a:xfrm>
              <a:custGeom>
                <a:avLst/>
                <a:gdLst>
                  <a:gd name="T0" fmla="*/ 0 w 24"/>
                  <a:gd name="T1" fmla="*/ 11 h 12"/>
                  <a:gd name="T2" fmla="*/ 7 w 24"/>
                  <a:gd name="T3" fmla="*/ 4 h 12"/>
                  <a:gd name="T4" fmla="*/ 11 w 24"/>
                  <a:gd name="T5" fmla="*/ 6 h 12"/>
                  <a:gd name="T6" fmla="*/ 24 w 24"/>
                  <a:gd name="T7" fmla="*/ 0 h 12"/>
                  <a:gd name="T8" fmla="*/ 27 w 24"/>
                  <a:gd name="T9" fmla="*/ 5 h 12"/>
                  <a:gd name="T10" fmla="*/ 9 w 24"/>
                  <a:gd name="T11" fmla="*/ 1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0" y="9"/>
                    </a:moveTo>
                    <a:lnTo>
                      <a:pt x="6" y="3"/>
                    </a:lnTo>
                    <a:lnTo>
                      <a:pt x="10" y="5"/>
                    </a:lnTo>
                    <a:lnTo>
                      <a:pt x="21" y="0"/>
                    </a:lnTo>
                    <a:lnTo>
                      <a:pt x="24" y="4"/>
                    </a:lnTo>
                    <a:lnTo>
                      <a:pt x="8" y="1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90" name="Freeform 4476"/>
              <p:cNvSpPr>
                <a:spLocks/>
              </p:cNvSpPr>
              <p:nvPr/>
            </p:nvSpPr>
            <p:spPr bwMode="auto">
              <a:xfrm>
                <a:off x="3454" y="9699"/>
                <a:ext cx="43" cy="29"/>
              </a:xfrm>
              <a:custGeom>
                <a:avLst/>
                <a:gdLst>
                  <a:gd name="T0" fmla="*/ 0 w 39"/>
                  <a:gd name="T1" fmla="*/ 29 h 26"/>
                  <a:gd name="T2" fmla="*/ 20 w 39"/>
                  <a:gd name="T3" fmla="*/ 9 h 26"/>
                  <a:gd name="T4" fmla="*/ 43 w 3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26"/>
                  <a:gd name="T11" fmla="*/ 39 w 3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26">
                    <a:moveTo>
                      <a:pt x="0" y="26"/>
                    </a:moveTo>
                    <a:lnTo>
                      <a:pt x="18" y="8"/>
                    </a:lnTo>
                    <a:lnTo>
                      <a:pt x="3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91" name="Line 4477"/>
              <p:cNvCxnSpPr>
                <a:cxnSpLocks noChangeShapeType="1"/>
              </p:cNvCxnSpPr>
              <p:nvPr/>
            </p:nvCxnSpPr>
            <p:spPr bwMode="auto">
              <a:xfrm flipV="1">
                <a:off x="3513" y="9689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92" name="Freeform 4478"/>
              <p:cNvSpPr>
                <a:spLocks/>
              </p:cNvSpPr>
              <p:nvPr/>
            </p:nvSpPr>
            <p:spPr bwMode="auto">
              <a:xfrm>
                <a:off x="3537" y="9662"/>
                <a:ext cx="48" cy="21"/>
              </a:xfrm>
              <a:custGeom>
                <a:avLst/>
                <a:gdLst>
                  <a:gd name="T0" fmla="*/ 0 w 44"/>
                  <a:gd name="T1" fmla="*/ 21 h 19"/>
                  <a:gd name="T2" fmla="*/ 19 w 44"/>
                  <a:gd name="T3" fmla="*/ 14 h 19"/>
                  <a:gd name="T4" fmla="*/ 43 w 44"/>
                  <a:gd name="T5" fmla="*/ 3 h 19"/>
                  <a:gd name="T6" fmla="*/ 48 w 44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9"/>
                  <a:gd name="T14" fmla="*/ 44 w 44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9">
                    <a:moveTo>
                      <a:pt x="0" y="19"/>
                    </a:moveTo>
                    <a:lnTo>
                      <a:pt x="17" y="13"/>
                    </a:lnTo>
                    <a:lnTo>
                      <a:pt x="39" y="3"/>
                    </a:lnTo>
                    <a:lnTo>
                      <a:pt x="4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93" name="Line 4479"/>
              <p:cNvCxnSpPr>
                <a:cxnSpLocks noChangeShapeType="1"/>
              </p:cNvCxnSpPr>
              <p:nvPr/>
            </p:nvCxnSpPr>
            <p:spPr bwMode="auto">
              <a:xfrm flipV="1">
                <a:off x="3599" y="9645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94" name="Freeform 4480"/>
              <p:cNvSpPr>
                <a:spLocks/>
              </p:cNvSpPr>
              <p:nvPr/>
            </p:nvSpPr>
            <p:spPr bwMode="auto">
              <a:xfrm>
                <a:off x="3619" y="9627"/>
                <a:ext cx="49" cy="8"/>
              </a:xfrm>
              <a:custGeom>
                <a:avLst/>
                <a:gdLst>
                  <a:gd name="T0" fmla="*/ 0 w 45"/>
                  <a:gd name="T1" fmla="*/ 8 h 7"/>
                  <a:gd name="T2" fmla="*/ 2 w 45"/>
                  <a:gd name="T3" fmla="*/ 7 h 7"/>
                  <a:gd name="T4" fmla="*/ 16 w 45"/>
                  <a:gd name="T5" fmla="*/ 2 h 7"/>
                  <a:gd name="T6" fmla="*/ 32 w 45"/>
                  <a:gd name="T7" fmla="*/ 0 h 7"/>
                  <a:gd name="T8" fmla="*/ 45 w 45"/>
                  <a:gd name="T9" fmla="*/ 2 h 7"/>
                  <a:gd name="T10" fmla="*/ 49 w 45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7"/>
                  <a:gd name="T20" fmla="*/ 45 w 4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7">
                    <a:moveTo>
                      <a:pt x="0" y="7"/>
                    </a:moveTo>
                    <a:lnTo>
                      <a:pt x="2" y="6"/>
                    </a:lnTo>
                    <a:lnTo>
                      <a:pt x="15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45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95" name="Freeform 4481"/>
              <p:cNvSpPr>
                <a:spLocks/>
              </p:cNvSpPr>
              <p:nvPr/>
            </p:nvSpPr>
            <p:spPr bwMode="auto">
              <a:xfrm>
                <a:off x="3677" y="9648"/>
                <a:ext cx="1" cy="8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4 h 8"/>
                  <a:gd name="T4" fmla="*/ 1 w 1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0"/>
                    </a:moveTo>
                    <a:lnTo>
                      <a:pt x="0" y="4"/>
                    </a:lnTo>
                    <a:lnTo>
                      <a:pt x="1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96" name="Freeform 4482"/>
              <p:cNvSpPr>
                <a:spLocks/>
              </p:cNvSpPr>
              <p:nvPr/>
            </p:nvSpPr>
            <p:spPr bwMode="auto">
              <a:xfrm>
                <a:off x="3684" y="9673"/>
                <a:ext cx="21" cy="47"/>
              </a:xfrm>
              <a:custGeom>
                <a:avLst/>
                <a:gdLst>
                  <a:gd name="T0" fmla="*/ 0 w 19"/>
                  <a:gd name="T1" fmla="*/ 0 h 43"/>
                  <a:gd name="T2" fmla="*/ 1 w 19"/>
                  <a:gd name="T3" fmla="*/ 4 h 43"/>
                  <a:gd name="T4" fmla="*/ 12 w 19"/>
                  <a:gd name="T5" fmla="*/ 24 h 43"/>
                  <a:gd name="T6" fmla="*/ 19 w 19"/>
                  <a:gd name="T7" fmla="*/ 42 h 43"/>
                  <a:gd name="T8" fmla="*/ 21 w 19"/>
                  <a:gd name="T9" fmla="*/ 4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43"/>
                  <a:gd name="T17" fmla="*/ 19 w 1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43">
                    <a:moveTo>
                      <a:pt x="0" y="0"/>
                    </a:moveTo>
                    <a:lnTo>
                      <a:pt x="1" y="4"/>
                    </a:lnTo>
                    <a:lnTo>
                      <a:pt x="11" y="22"/>
                    </a:lnTo>
                    <a:lnTo>
                      <a:pt x="17" y="38"/>
                    </a:lnTo>
                    <a:lnTo>
                      <a:pt x="19" y="4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97" name="Freeform 4483"/>
              <p:cNvSpPr>
                <a:spLocks/>
              </p:cNvSpPr>
              <p:nvPr/>
            </p:nvSpPr>
            <p:spPr bwMode="auto">
              <a:xfrm>
                <a:off x="3712" y="9736"/>
                <a:ext cx="3" cy="9"/>
              </a:xfrm>
              <a:custGeom>
                <a:avLst/>
                <a:gdLst>
                  <a:gd name="T0" fmla="*/ 0 w 3"/>
                  <a:gd name="T1" fmla="*/ 0 h 8"/>
                  <a:gd name="T2" fmla="*/ 2 w 3"/>
                  <a:gd name="T3" fmla="*/ 7 h 8"/>
                  <a:gd name="T4" fmla="*/ 3 w 3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8"/>
                  <a:gd name="T11" fmla="*/ 3 w 3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8">
                    <a:moveTo>
                      <a:pt x="0" y="0"/>
                    </a:moveTo>
                    <a:lnTo>
                      <a:pt x="2" y="6"/>
                    </a:lnTo>
                    <a:lnTo>
                      <a:pt x="3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98" name="Freeform 4484"/>
              <p:cNvSpPr>
                <a:spLocks/>
              </p:cNvSpPr>
              <p:nvPr/>
            </p:nvSpPr>
            <p:spPr bwMode="auto">
              <a:xfrm>
                <a:off x="3725" y="9759"/>
                <a:ext cx="48" cy="13"/>
              </a:xfrm>
              <a:custGeom>
                <a:avLst/>
                <a:gdLst>
                  <a:gd name="T0" fmla="*/ 0 w 44"/>
                  <a:gd name="T1" fmla="*/ 0 h 12"/>
                  <a:gd name="T2" fmla="*/ 1 w 44"/>
                  <a:gd name="T3" fmla="*/ 2 h 12"/>
                  <a:gd name="T4" fmla="*/ 17 w 44"/>
                  <a:gd name="T5" fmla="*/ 12 h 12"/>
                  <a:gd name="T6" fmla="*/ 39 w 44"/>
                  <a:gd name="T7" fmla="*/ 13 h 12"/>
                  <a:gd name="T8" fmla="*/ 48 w 44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2"/>
                  <a:gd name="T17" fmla="*/ 44 w 44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2">
                    <a:moveTo>
                      <a:pt x="0" y="0"/>
                    </a:moveTo>
                    <a:lnTo>
                      <a:pt x="1" y="2"/>
                    </a:lnTo>
                    <a:lnTo>
                      <a:pt x="16" y="11"/>
                    </a:lnTo>
                    <a:lnTo>
                      <a:pt x="36" y="12"/>
                    </a:lnTo>
                    <a:lnTo>
                      <a:pt x="44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99" name="Line 4485"/>
              <p:cNvCxnSpPr>
                <a:cxnSpLocks noChangeShapeType="1"/>
              </p:cNvCxnSpPr>
              <p:nvPr/>
            </p:nvCxnSpPr>
            <p:spPr bwMode="auto">
              <a:xfrm flipV="1">
                <a:off x="3790" y="9767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00" name="Freeform 4486"/>
              <p:cNvSpPr>
                <a:spLocks/>
              </p:cNvSpPr>
              <p:nvPr/>
            </p:nvSpPr>
            <p:spPr bwMode="auto">
              <a:xfrm>
                <a:off x="3814" y="9721"/>
                <a:ext cx="35" cy="38"/>
              </a:xfrm>
              <a:custGeom>
                <a:avLst/>
                <a:gdLst>
                  <a:gd name="T0" fmla="*/ 0 w 32"/>
                  <a:gd name="T1" fmla="*/ 38 h 35"/>
                  <a:gd name="T2" fmla="*/ 13 w 32"/>
                  <a:gd name="T3" fmla="*/ 29 h 35"/>
                  <a:gd name="T4" fmla="*/ 35 w 32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35"/>
                  <a:gd name="T11" fmla="*/ 32 w 32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35">
                    <a:moveTo>
                      <a:pt x="0" y="35"/>
                    </a:moveTo>
                    <a:lnTo>
                      <a:pt x="12" y="27"/>
                    </a:lnTo>
                    <a:lnTo>
                      <a:pt x="3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01" name="Freeform 4487"/>
              <p:cNvSpPr>
                <a:spLocks/>
              </p:cNvSpPr>
              <p:nvPr/>
            </p:nvSpPr>
            <p:spPr bwMode="auto">
              <a:xfrm>
                <a:off x="3860" y="9700"/>
                <a:ext cx="5" cy="8"/>
              </a:xfrm>
              <a:custGeom>
                <a:avLst/>
                <a:gdLst>
                  <a:gd name="T0" fmla="*/ 0 w 5"/>
                  <a:gd name="T1" fmla="*/ 8 h 7"/>
                  <a:gd name="T2" fmla="*/ 3 w 5"/>
                  <a:gd name="T3" fmla="*/ 3 h 7"/>
                  <a:gd name="T4" fmla="*/ 5 w 5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0" y="7"/>
                    </a:move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02" name="Freeform 4488"/>
              <p:cNvSpPr>
                <a:spLocks/>
              </p:cNvSpPr>
              <p:nvPr/>
            </p:nvSpPr>
            <p:spPr bwMode="auto">
              <a:xfrm>
                <a:off x="3876" y="9661"/>
                <a:ext cx="43" cy="26"/>
              </a:xfrm>
              <a:custGeom>
                <a:avLst/>
                <a:gdLst>
                  <a:gd name="T0" fmla="*/ 0 w 39"/>
                  <a:gd name="T1" fmla="*/ 26 h 24"/>
                  <a:gd name="T2" fmla="*/ 10 w 39"/>
                  <a:gd name="T3" fmla="*/ 14 h 24"/>
                  <a:gd name="T4" fmla="*/ 20 w 39"/>
                  <a:gd name="T5" fmla="*/ 8 h 24"/>
                  <a:gd name="T6" fmla="*/ 36 w 39"/>
                  <a:gd name="T7" fmla="*/ 0 h 24"/>
                  <a:gd name="T8" fmla="*/ 43 w 39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4"/>
                  <a:gd name="T17" fmla="*/ 39 w 3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4">
                    <a:moveTo>
                      <a:pt x="0" y="24"/>
                    </a:moveTo>
                    <a:lnTo>
                      <a:pt x="9" y="13"/>
                    </a:lnTo>
                    <a:lnTo>
                      <a:pt x="18" y="7"/>
                    </a:lnTo>
                    <a:lnTo>
                      <a:pt x="33" y="0"/>
                    </a:lnTo>
                    <a:lnTo>
                      <a:pt x="39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03" name="Line 4489"/>
              <p:cNvCxnSpPr>
                <a:cxnSpLocks noChangeShapeType="1"/>
              </p:cNvCxnSpPr>
              <p:nvPr/>
            </p:nvCxnSpPr>
            <p:spPr bwMode="auto">
              <a:xfrm>
                <a:off x="3936" y="9663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04" name="Freeform 4490"/>
              <p:cNvSpPr>
                <a:spLocks/>
              </p:cNvSpPr>
              <p:nvPr/>
            </p:nvSpPr>
            <p:spPr bwMode="auto">
              <a:xfrm>
                <a:off x="3962" y="9666"/>
                <a:ext cx="53" cy="5"/>
              </a:xfrm>
              <a:custGeom>
                <a:avLst/>
                <a:gdLst>
                  <a:gd name="T0" fmla="*/ 0 w 48"/>
                  <a:gd name="T1" fmla="*/ 0 h 4"/>
                  <a:gd name="T2" fmla="*/ 40 w 48"/>
                  <a:gd name="T3" fmla="*/ 4 h 4"/>
                  <a:gd name="T4" fmla="*/ 53 w 48"/>
                  <a:gd name="T5" fmla="*/ 5 h 4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4"/>
                  <a:gd name="T11" fmla="*/ 48 w 4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4">
                    <a:moveTo>
                      <a:pt x="0" y="0"/>
                    </a:moveTo>
                    <a:lnTo>
                      <a:pt x="36" y="3"/>
                    </a:lnTo>
                    <a:lnTo>
                      <a:pt x="48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05" name="Freeform 4491"/>
              <p:cNvSpPr>
                <a:spLocks/>
              </p:cNvSpPr>
              <p:nvPr/>
            </p:nvSpPr>
            <p:spPr bwMode="auto">
              <a:xfrm>
                <a:off x="4032" y="9672"/>
                <a:ext cx="9" cy="1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9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06" name="Freeform 4492"/>
              <p:cNvSpPr>
                <a:spLocks/>
              </p:cNvSpPr>
              <p:nvPr/>
            </p:nvSpPr>
            <p:spPr bwMode="auto">
              <a:xfrm>
                <a:off x="4058" y="9643"/>
                <a:ext cx="43" cy="27"/>
              </a:xfrm>
              <a:custGeom>
                <a:avLst/>
                <a:gdLst>
                  <a:gd name="T0" fmla="*/ 0 w 39"/>
                  <a:gd name="T1" fmla="*/ 27 h 24"/>
                  <a:gd name="T2" fmla="*/ 6 w 39"/>
                  <a:gd name="T3" fmla="*/ 27 h 24"/>
                  <a:gd name="T4" fmla="*/ 23 w 39"/>
                  <a:gd name="T5" fmla="*/ 20 h 24"/>
                  <a:gd name="T6" fmla="*/ 42 w 39"/>
                  <a:gd name="T7" fmla="*/ 2 h 24"/>
                  <a:gd name="T8" fmla="*/ 43 w 3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4"/>
                  <a:gd name="T17" fmla="*/ 39 w 3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4">
                    <a:moveTo>
                      <a:pt x="0" y="24"/>
                    </a:moveTo>
                    <a:lnTo>
                      <a:pt x="5" y="24"/>
                    </a:lnTo>
                    <a:lnTo>
                      <a:pt x="21" y="18"/>
                    </a:lnTo>
                    <a:lnTo>
                      <a:pt x="38" y="2"/>
                    </a:lnTo>
                    <a:lnTo>
                      <a:pt x="3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07" name="Line 4493"/>
              <p:cNvCxnSpPr>
                <a:cxnSpLocks noChangeShapeType="1"/>
              </p:cNvCxnSpPr>
              <p:nvPr/>
            </p:nvCxnSpPr>
            <p:spPr bwMode="auto">
              <a:xfrm flipV="1">
                <a:off x="4110" y="9620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08" name="Freeform 4494"/>
              <p:cNvSpPr>
                <a:spLocks/>
              </p:cNvSpPr>
              <p:nvPr/>
            </p:nvSpPr>
            <p:spPr bwMode="auto">
              <a:xfrm>
                <a:off x="4113" y="9554"/>
                <a:ext cx="8" cy="49"/>
              </a:xfrm>
              <a:custGeom>
                <a:avLst/>
                <a:gdLst>
                  <a:gd name="T0" fmla="*/ 1 w 7"/>
                  <a:gd name="T1" fmla="*/ 49 h 45"/>
                  <a:gd name="T2" fmla="*/ 2 w 7"/>
                  <a:gd name="T3" fmla="*/ 38 h 45"/>
                  <a:gd name="T4" fmla="*/ 0 w 7"/>
                  <a:gd name="T5" fmla="*/ 9 h 45"/>
                  <a:gd name="T6" fmla="*/ 8 w 7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45"/>
                  <a:gd name="T14" fmla="*/ 7 w 7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45">
                    <a:moveTo>
                      <a:pt x="1" y="45"/>
                    </a:moveTo>
                    <a:lnTo>
                      <a:pt x="2" y="35"/>
                    </a:lnTo>
                    <a:lnTo>
                      <a:pt x="0" y="8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09" name="Line 4495"/>
              <p:cNvCxnSpPr>
                <a:cxnSpLocks noChangeShapeType="1"/>
              </p:cNvCxnSpPr>
              <p:nvPr/>
            </p:nvCxnSpPr>
            <p:spPr bwMode="auto">
              <a:xfrm flipV="1">
                <a:off x="4133" y="9535"/>
                <a:ext cx="6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10" name="Freeform 4496"/>
              <p:cNvSpPr>
                <a:spLocks/>
              </p:cNvSpPr>
              <p:nvPr/>
            </p:nvSpPr>
            <p:spPr bwMode="auto">
              <a:xfrm>
                <a:off x="4151" y="9504"/>
                <a:ext cx="46" cy="18"/>
              </a:xfrm>
              <a:custGeom>
                <a:avLst/>
                <a:gdLst>
                  <a:gd name="T0" fmla="*/ 0 w 42"/>
                  <a:gd name="T1" fmla="*/ 18 h 16"/>
                  <a:gd name="T2" fmla="*/ 8 w 42"/>
                  <a:gd name="T3" fmla="*/ 9 h 16"/>
                  <a:gd name="T4" fmla="*/ 14 w 42"/>
                  <a:gd name="T5" fmla="*/ 8 h 16"/>
                  <a:gd name="T6" fmla="*/ 32 w 42"/>
                  <a:gd name="T7" fmla="*/ 8 h 16"/>
                  <a:gd name="T8" fmla="*/ 41 w 42"/>
                  <a:gd name="T9" fmla="*/ 1 h 16"/>
                  <a:gd name="T10" fmla="*/ 46 w 42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16"/>
                  <a:gd name="T20" fmla="*/ 42 w 42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16">
                    <a:moveTo>
                      <a:pt x="0" y="16"/>
                    </a:moveTo>
                    <a:lnTo>
                      <a:pt x="7" y="8"/>
                    </a:lnTo>
                    <a:lnTo>
                      <a:pt x="13" y="7"/>
                    </a:lnTo>
                    <a:lnTo>
                      <a:pt x="29" y="7"/>
                    </a:lnTo>
                    <a:lnTo>
                      <a:pt x="37" y="1"/>
                    </a:lnTo>
                    <a:lnTo>
                      <a:pt x="4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11" name="Freeform 4497"/>
              <p:cNvSpPr>
                <a:spLocks/>
              </p:cNvSpPr>
              <p:nvPr/>
            </p:nvSpPr>
            <p:spPr bwMode="auto">
              <a:xfrm>
                <a:off x="4211" y="9503"/>
                <a:ext cx="6" cy="6"/>
              </a:xfrm>
              <a:custGeom>
                <a:avLst/>
                <a:gdLst>
                  <a:gd name="T0" fmla="*/ 0 w 5"/>
                  <a:gd name="T1" fmla="*/ 6 h 5"/>
                  <a:gd name="T2" fmla="*/ 6 w 5"/>
                  <a:gd name="T3" fmla="*/ 2 h 5"/>
                  <a:gd name="T4" fmla="*/ 5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5"/>
                    </a:moveTo>
                    <a:lnTo>
                      <a:pt x="5" y="2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12" name="Freeform 4498"/>
              <p:cNvSpPr>
                <a:spLocks/>
              </p:cNvSpPr>
              <p:nvPr/>
            </p:nvSpPr>
            <p:spPr bwMode="auto">
              <a:xfrm>
                <a:off x="4222" y="9485"/>
                <a:ext cx="25" cy="32"/>
              </a:xfrm>
              <a:custGeom>
                <a:avLst/>
                <a:gdLst>
                  <a:gd name="T0" fmla="*/ 0 w 23"/>
                  <a:gd name="T1" fmla="*/ 3 h 30"/>
                  <a:gd name="T2" fmla="*/ 2 w 23"/>
                  <a:gd name="T3" fmla="*/ 0 h 30"/>
                  <a:gd name="T4" fmla="*/ 17 w 23"/>
                  <a:gd name="T5" fmla="*/ 6 h 30"/>
                  <a:gd name="T6" fmla="*/ 24 w 23"/>
                  <a:gd name="T7" fmla="*/ 6 h 30"/>
                  <a:gd name="T8" fmla="*/ 25 w 23"/>
                  <a:gd name="T9" fmla="*/ 23 h 30"/>
                  <a:gd name="T10" fmla="*/ 24 w 23"/>
                  <a:gd name="T11" fmla="*/ 32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0"/>
                  <a:gd name="T20" fmla="*/ 23 w 2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0">
                    <a:moveTo>
                      <a:pt x="0" y="3"/>
                    </a:moveTo>
                    <a:lnTo>
                      <a:pt x="2" y="0"/>
                    </a:lnTo>
                    <a:lnTo>
                      <a:pt x="16" y="6"/>
                    </a:lnTo>
                    <a:lnTo>
                      <a:pt x="22" y="6"/>
                    </a:lnTo>
                    <a:lnTo>
                      <a:pt x="23" y="22"/>
                    </a:lnTo>
                    <a:lnTo>
                      <a:pt x="22" y="3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13" name="Freeform 4499"/>
              <p:cNvSpPr>
                <a:spLocks/>
              </p:cNvSpPr>
              <p:nvPr/>
            </p:nvSpPr>
            <p:spPr bwMode="auto">
              <a:xfrm>
                <a:off x="4247" y="9534"/>
                <a:ext cx="2" cy="9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7 h 8"/>
                  <a:gd name="T4" fmla="*/ 2 w 2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0" y="0"/>
                    </a:moveTo>
                    <a:lnTo>
                      <a:pt x="2" y="6"/>
                    </a:lnTo>
                    <a:lnTo>
                      <a:pt x="2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14" name="Freeform 4500"/>
              <p:cNvSpPr>
                <a:spLocks/>
              </p:cNvSpPr>
              <p:nvPr/>
            </p:nvSpPr>
            <p:spPr bwMode="auto">
              <a:xfrm>
                <a:off x="4242" y="9560"/>
                <a:ext cx="20" cy="40"/>
              </a:xfrm>
              <a:custGeom>
                <a:avLst/>
                <a:gdLst>
                  <a:gd name="T0" fmla="*/ 4 w 19"/>
                  <a:gd name="T1" fmla="*/ 0 h 36"/>
                  <a:gd name="T2" fmla="*/ 0 w 19"/>
                  <a:gd name="T3" fmla="*/ 24 h 36"/>
                  <a:gd name="T4" fmla="*/ 8 w 19"/>
                  <a:gd name="T5" fmla="*/ 37 h 36"/>
                  <a:gd name="T6" fmla="*/ 20 w 19"/>
                  <a:gd name="T7" fmla="*/ 4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36"/>
                  <a:gd name="T14" fmla="*/ 19 w 19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36">
                    <a:moveTo>
                      <a:pt x="4" y="0"/>
                    </a:moveTo>
                    <a:lnTo>
                      <a:pt x="0" y="22"/>
                    </a:lnTo>
                    <a:lnTo>
                      <a:pt x="8" y="33"/>
                    </a:lnTo>
                    <a:lnTo>
                      <a:pt x="19" y="3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15" name="Line 4501"/>
              <p:cNvCxnSpPr>
                <a:cxnSpLocks noChangeShapeType="1"/>
              </p:cNvCxnSpPr>
              <p:nvPr/>
            </p:nvCxnSpPr>
            <p:spPr bwMode="auto">
              <a:xfrm flipH="1">
                <a:off x="4257" y="9613"/>
                <a:ext cx="4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16" name="Freeform 4502"/>
              <p:cNvSpPr>
                <a:spLocks/>
              </p:cNvSpPr>
              <p:nvPr/>
            </p:nvSpPr>
            <p:spPr bwMode="auto">
              <a:xfrm>
                <a:off x="4266" y="9633"/>
                <a:ext cx="11" cy="44"/>
              </a:xfrm>
              <a:custGeom>
                <a:avLst/>
                <a:gdLst>
                  <a:gd name="T0" fmla="*/ 0 w 10"/>
                  <a:gd name="T1" fmla="*/ 0 h 40"/>
                  <a:gd name="T2" fmla="*/ 11 w 10"/>
                  <a:gd name="T3" fmla="*/ 10 h 40"/>
                  <a:gd name="T4" fmla="*/ 2 w 10"/>
                  <a:gd name="T5" fmla="*/ 24 h 40"/>
                  <a:gd name="T6" fmla="*/ 4 w 10"/>
                  <a:gd name="T7" fmla="*/ 31 h 40"/>
                  <a:gd name="T8" fmla="*/ 0 w 10"/>
                  <a:gd name="T9" fmla="*/ 44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0"/>
                  <a:gd name="T17" fmla="*/ 10 w 1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0">
                    <a:moveTo>
                      <a:pt x="0" y="0"/>
                    </a:moveTo>
                    <a:lnTo>
                      <a:pt x="10" y="9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0" y="4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17" name="Line 4503"/>
              <p:cNvCxnSpPr>
                <a:cxnSpLocks noChangeShapeType="1"/>
              </p:cNvCxnSpPr>
              <p:nvPr/>
            </p:nvCxnSpPr>
            <p:spPr bwMode="auto">
              <a:xfrm>
                <a:off x="4272" y="9688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18" name="Freeform 4504"/>
              <p:cNvSpPr>
                <a:spLocks/>
              </p:cNvSpPr>
              <p:nvPr/>
            </p:nvSpPr>
            <p:spPr bwMode="auto">
              <a:xfrm>
                <a:off x="4297" y="9676"/>
                <a:ext cx="49" cy="13"/>
              </a:xfrm>
              <a:custGeom>
                <a:avLst/>
                <a:gdLst>
                  <a:gd name="T0" fmla="*/ 0 w 45"/>
                  <a:gd name="T1" fmla="*/ 13 h 12"/>
                  <a:gd name="T2" fmla="*/ 47 w 45"/>
                  <a:gd name="T3" fmla="*/ 4 h 12"/>
                  <a:gd name="T4" fmla="*/ 49 w 45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2"/>
                  <a:gd name="T11" fmla="*/ 45 w 4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2">
                    <a:moveTo>
                      <a:pt x="0" y="12"/>
                    </a:moveTo>
                    <a:lnTo>
                      <a:pt x="43" y="4"/>
                    </a:lnTo>
                    <a:lnTo>
                      <a:pt x="4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19" name="Line 4505"/>
              <p:cNvCxnSpPr>
                <a:cxnSpLocks noChangeShapeType="1"/>
              </p:cNvCxnSpPr>
              <p:nvPr/>
            </p:nvCxnSpPr>
            <p:spPr bwMode="auto">
              <a:xfrm flipV="1">
                <a:off x="4354" y="9653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20" name="Freeform 4506"/>
              <p:cNvSpPr>
                <a:spLocks/>
              </p:cNvSpPr>
              <p:nvPr/>
            </p:nvSpPr>
            <p:spPr bwMode="auto">
              <a:xfrm>
                <a:off x="4346" y="9601"/>
                <a:ext cx="27" cy="38"/>
              </a:xfrm>
              <a:custGeom>
                <a:avLst/>
                <a:gdLst>
                  <a:gd name="T0" fmla="*/ 8 w 24"/>
                  <a:gd name="T1" fmla="*/ 38 h 35"/>
                  <a:gd name="T2" fmla="*/ 0 w 24"/>
                  <a:gd name="T3" fmla="*/ 31 h 35"/>
                  <a:gd name="T4" fmla="*/ 27 w 24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5"/>
                  <a:gd name="T11" fmla="*/ 24 w 24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5">
                    <a:moveTo>
                      <a:pt x="7" y="35"/>
                    </a:moveTo>
                    <a:lnTo>
                      <a:pt x="0" y="29"/>
                    </a:lnTo>
                    <a:lnTo>
                      <a:pt x="2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21" name="Freeform 4507"/>
              <p:cNvSpPr>
                <a:spLocks/>
              </p:cNvSpPr>
              <p:nvPr/>
            </p:nvSpPr>
            <p:spPr bwMode="auto">
              <a:xfrm>
                <a:off x="4386" y="9581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1 w 5"/>
                  <a:gd name="T3" fmla="*/ 5 h 6"/>
                  <a:gd name="T4" fmla="*/ 5 w 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0" y="6"/>
                    </a:moveTo>
                    <a:lnTo>
                      <a:pt x="1" y="5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22" name="Freeform 4508"/>
              <p:cNvSpPr>
                <a:spLocks/>
              </p:cNvSpPr>
              <p:nvPr/>
            </p:nvSpPr>
            <p:spPr bwMode="auto">
              <a:xfrm>
                <a:off x="4403" y="9561"/>
                <a:ext cx="41" cy="26"/>
              </a:xfrm>
              <a:custGeom>
                <a:avLst/>
                <a:gdLst>
                  <a:gd name="T0" fmla="*/ 0 w 37"/>
                  <a:gd name="T1" fmla="*/ 8 h 24"/>
                  <a:gd name="T2" fmla="*/ 7 w 37"/>
                  <a:gd name="T3" fmla="*/ 0 h 24"/>
                  <a:gd name="T4" fmla="*/ 41 w 37"/>
                  <a:gd name="T5" fmla="*/ 26 h 24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24"/>
                  <a:gd name="T11" fmla="*/ 37 w 37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24">
                    <a:moveTo>
                      <a:pt x="0" y="7"/>
                    </a:moveTo>
                    <a:lnTo>
                      <a:pt x="6" y="0"/>
                    </a:lnTo>
                    <a:lnTo>
                      <a:pt x="37" y="2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23" name="Freeform 4509"/>
              <p:cNvSpPr>
                <a:spLocks/>
              </p:cNvSpPr>
              <p:nvPr/>
            </p:nvSpPr>
            <p:spPr bwMode="auto">
              <a:xfrm>
                <a:off x="4457" y="9598"/>
                <a:ext cx="5" cy="7"/>
              </a:xfrm>
              <a:custGeom>
                <a:avLst/>
                <a:gdLst>
                  <a:gd name="T0" fmla="*/ 0 w 5"/>
                  <a:gd name="T1" fmla="*/ 0 h 6"/>
                  <a:gd name="T2" fmla="*/ 3 w 5"/>
                  <a:gd name="T3" fmla="*/ 4 h 6"/>
                  <a:gd name="T4" fmla="*/ 5 w 5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0" y="0"/>
                    </a:moveTo>
                    <a:lnTo>
                      <a:pt x="3" y="3"/>
                    </a:lnTo>
                    <a:lnTo>
                      <a:pt x="5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24" name="Freeform 4510"/>
              <p:cNvSpPr>
                <a:spLocks/>
              </p:cNvSpPr>
              <p:nvPr/>
            </p:nvSpPr>
            <p:spPr bwMode="auto">
              <a:xfrm>
                <a:off x="4469" y="9621"/>
                <a:ext cx="44" cy="26"/>
              </a:xfrm>
              <a:custGeom>
                <a:avLst/>
                <a:gdLst>
                  <a:gd name="T0" fmla="*/ 0 w 41"/>
                  <a:gd name="T1" fmla="*/ 0 h 23"/>
                  <a:gd name="T2" fmla="*/ 2 w 41"/>
                  <a:gd name="T3" fmla="*/ 5 h 23"/>
                  <a:gd name="T4" fmla="*/ 21 w 41"/>
                  <a:gd name="T5" fmla="*/ 18 h 23"/>
                  <a:gd name="T6" fmla="*/ 44 w 41"/>
                  <a:gd name="T7" fmla="*/ 26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23"/>
                  <a:gd name="T14" fmla="*/ 41 w 41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23">
                    <a:moveTo>
                      <a:pt x="0" y="0"/>
                    </a:moveTo>
                    <a:lnTo>
                      <a:pt x="2" y="4"/>
                    </a:lnTo>
                    <a:lnTo>
                      <a:pt x="20" y="16"/>
                    </a:lnTo>
                    <a:lnTo>
                      <a:pt x="41" y="2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25" name="Freeform 4511"/>
              <p:cNvSpPr>
                <a:spLocks/>
              </p:cNvSpPr>
              <p:nvPr/>
            </p:nvSpPr>
            <p:spPr bwMode="auto">
              <a:xfrm>
                <a:off x="4530" y="9652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4 w 8"/>
                  <a:gd name="T3" fmla="*/ 1 h 2"/>
                  <a:gd name="T4" fmla="*/ 8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0" y="0"/>
                    </a:moveTo>
                    <a:lnTo>
                      <a:pt x="4" y="1"/>
                    </a:lnTo>
                    <a:lnTo>
                      <a:pt x="8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26" name="Freeform 4512"/>
              <p:cNvSpPr>
                <a:spLocks/>
              </p:cNvSpPr>
              <p:nvPr/>
            </p:nvSpPr>
            <p:spPr bwMode="auto">
              <a:xfrm>
                <a:off x="4555" y="9645"/>
                <a:ext cx="43" cy="19"/>
              </a:xfrm>
              <a:custGeom>
                <a:avLst/>
                <a:gdLst>
                  <a:gd name="T0" fmla="*/ 0 w 40"/>
                  <a:gd name="T1" fmla="*/ 15 h 17"/>
                  <a:gd name="T2" fmla="*/ 0 w 40"/>
                  <a:gd name="T3" fmla="*/ 15 h 17"/>
                  <a:gd name="T4" fmla="*/ 13 w 40"/>
                  <a:gd name="T5" fmla="*/ 19 h 17"/>
                  <a:gd name="T6" fmla="*/ 16 w 40"/>
                  <a:gd name="T7" fmla="*/ 19 h 17"/>
                  <a:gd name="T8" fmla="*/ 18 w 40"/>
                  <a:gd name="T9" fmla="*/ 18 h 17"/>
                  <a:gd name="T10" fmla="*/ 22 w 40"/>
                  <a:gd name="T11" fmla="*/ 17 h 17"/>
                  <a:gd name="T12" fmla="*/ 23 w 40"/>
                  <a:gd name="T13" fmla="*/ 16 h 17"/>
                  <a:gd name="T14" fmla="*/ 25 w 40"/>
                  <a:gd name="T15" fmla="*/ 16 h 17"/>
                  <a:gd name="T16" fmla="*/ 28 w 40"/>
                  <a:gd name="T17" fmla="*/ 16 h 17"/>
                  <a:gd name="T18" fmla="*/ 29 w 40"/>
                  <a:gd name="T19" fmla="*/ 15 h 17"/>
                  <a:gd name="T20" fmla="*/ 30 w 40"/>
                  <a:gd name="T21" fmla="*/ 12 h 17"/>
                  <a:gd name="T22" fmla="*/ 31 w 40"/>
                  <a:gd name="T23" fmla="*/ 10 h 17"/>
                  <a:gd name="T24" fmla="*/ 32 w 40"/>
                  <a:gd name="T25" fmla="*/ 9 h 17"/>
                  <a:gd name="T26" fmla="*/ 39 w 40"/>
                  <a:gd name="T27" fmla="*/ 4 h 17"/>
                  <a:gd name="T28" fmla="*/ 43 w 40"/>
                  <a:gd name="T29" fmla="*/ 0 h 17"/>
                  <a:gd name="T30" fmla="*/ 43 w 40"/>
                  <a:gd name="T31" fmla="*/ 0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17"/>
                  <a:gd name="T50" fmla="*/ 40 w 40"/>
                  <a:gd name="T51" fmla="*/ 17 h 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17">
                    <a:moveTo>
                      <a:pt x="0" y="13"/>
                    </a:moveTo>
                    <a:lnTo>
                      <a:pt x="0" y="13"/>
                    </a:lnTo>
                    <a:lnTo>
                      <a:pt x="12" y="17"/>
                    </a:lnTo>
                    <a:lnTo>
                      <a:pt x="15" y="17"/>
                    </a:lnTo>
                    <a:lnTo>
                      <a:pt x="17" y="16"/>
                    </a:lnTo>
                    <a:lnTo>
                      <a:pt x="20" y="15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6" y="14"/>
                    </a:lnTo>
                    <a:lnTo>
                      <a:pt x="27" y="13"/>
                    </a:lnTo>
                    <a:lnTo>
                      <a:pt x="28" y="11"/>
                    </a:lnTo>
                    <a:lnTo>
                      <a:pt x="29" y="9"/>
                    </a:lnTo>
                    <a:lnTo>
                      <a:pt x="30" y="8"/>
                    </a:lnTo>
                    <a:lnTo>
                      <a:pt x="36" y="4"/>
                    </a:lnTo>
                    <a:lnTo>
                      <a:pt x="4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27" name="Freeform 4513"/>
              <p:cNvSpPr>
                <a:spLocks/>
              </p:cNvSpPr>
              <p:nvPr/>
            </p:nvSpPr>
            <p:spPr bwMode="auto">
              <a:xfrm>
                <a:off x="4614" y="9636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1 w 8"/>
                  <a:gd name="T3" fmla="*/ 2 h 2"/>
                  <a:gd name="T4" fmla="*/ 3 w 8"/>
                  <a:gd name="T5" fmla="*/ 2 h 2"/>
                  <a:gd name="T6" fmla="*/ 8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28" name="Freeform 4514"/>
              <p:cNvSpPr>
                <a:spLocks/>
              </p:cNvSpPr>
              <p:nvPr/>
            </p:nvSpPr>
            <p:spPr bwMode="auto">
              <a:xfrm>
                <a:off x="4638" y="9600"/>
                <a:ext cx="38" cy="28"/>
              </a:xfrm>
              <a:custGeom>
                <a:avLst/>
                <a:gdLst>
                  <a:gd name="T0" fmla="*/ 0 w 35"/>
                  <a:gd name="T1" fmla="*/ 28 h 26"/>
                  <a:gd name="T2" fmla="*/ 2 w 35"/>
                  <a:gd name="T3" fmla="*/ 28 h 26"/>
                  <a:gd name="T4" fmla="*/ 3 w 35"/>
                  <a:gd name="T5" fmla="*/ 27 h 26"/>
                  <a:gd name="T6" fmla="*/ 5 w 35"/>
                  <a:gd name="T7" fmla="*/ 25 h 26"/>
                  <a:gd name="T8" fmla="*/ 7 w 35"/>
                  <a:gd name="T9" fmla="*/ 23 h 26"/>
                  <a:gd name="T10" fmla="*/ 8 w 35"/>
                  <a:gd name="T11" fmla="*/ 20 h 26"/>
                  <a:gd name="T12" fmla="*/ 9 w 35"/>
                  <a:gd name="T13" fmla="*/ 17 h 26"/>
                  <a:gd name="T14" fmla="*/ 11 w 35"/>
                  <a:gd name="T15" fmla="*/ 16 h 26"/>
                  <a:gd name="T16" fmla="*/ 13 w 35"/>
                  <a:gd name="T17" fmla="*/ 15 h 26"/>
                  <a:gd name="T18" fmla="*/ 18 w 35"/>
                  <a:gd name="T19" fmla="*/ 8 h 26"/>
                  <a:gd name="T20" fmla="*/ 22 w 35"/>
                  <a:gd name="T21" fmla="*/ 5 h 26"/>
                  <a:gd name="T22" fmla="*/ 25 w 35"/>
                  <a:gd name="T23" fmla="*/ 3 h 26"/>
                  <a:gd name="T24" fmla="*/ 27 w 35"/>
                  <a:gd name="T25" fmla="*/ 2 h 26"/>
                  <a:gd name="T26" fmla="*/ 30 w 35"/>
                  <a:gd name="T27" fmla="*/ 2 h 26"/>
                  <a:gd name="T28" fmla="*/ 33 w 35"/>
                  <a:gd name="T29" fmla="*/ 2 h 26"/>
                  <a:gd name="T30" fmla="*/ 35 w 35"/>
                  <a:gd name="T31" fmla="*/ 0 h 26"/>
                  <a:gd name="T32" fmla="*/ 38 w 35"/>
                  <a:gd name="T33" fmla="*/ 1 h 26"/>
                  <a:gd name="T34" fmla="*/ 38 w 35"/>
                  <a:gd name="T35" fmla="*/ 1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"/>
                  <a:gd name="T55" fmla="*/ 0 h 26"/>
                  <a:gd name="T56" fmla="*/ 35 w 35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" h="26">
                    <a:moveTo>
                      <a:pt x="0" y="26"/>
                    </a:moveTo>
                    <a:lnTo>
                      <a:pt x="2" y="26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6" y="21"/>
                    </a:lnTo>
                    <a:lnTo>
                      <a:pt x="7" y="19"/>
                    </a:lnTo>
                    <a:lnTo>
                      <a:pt x="8" y="16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7" y="7"/>
                    </a:lnTo>
                    <a:lnTo>
                      <a:pt x="20" y="5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0"/>
                    </a:lnTo>
                    <a:lnTo>
                      <a:pt x="35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29" name="Freeform 4515"/>
              <p:cNvSpPr>
                <a:spLocks/>
              </p:cNvSpPr>
              <p:nvPr/>
            </p:nvSpPr>
            <p:spPr bwMode="auto">
              <a:xfrm>
                <a:off x="4685" y="9614"/>
                <a:ext cx="6" cy="3"/>
              </a:xfrm>
              <a:custGeom>
                <a:avLst/>
                <a:gdLst>
                  <a:gd name="T0" fmla="*/ 0 w 6"/>
                  <a:gd name="T1" fmla="*/ 1 h 3"/>
                  <a:gd name="T2" fmla="*/ 1 w 6"/>
                  <a:gd name="T3" fmla="*/ 2 h 3"/>
                  <a:gd name="T4" fmla="*/ 3 w 6"/>
                  <a:gd name="T5" fmla="*/ 3 h 3"/>
                  <a:gd name="T6" fmla="*/ 4 w 6"/>
                  <a:gd name="T7" fmla="*/ 2 h 3"/>
                  <a:gd name="T8" fmla="*/ 5 w 6"/>
                  <a:gd name="T9" fmla="*/ 1 h 3"/>
                  <a:gd name="T10" fmla="*/ 6 w 6"/>
                  <a:gd name="T11" fmla="*/ 0 h 3"/>
                  <a:gd name="T12" fmla="*/ 6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0" y="1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30" name="Freeform 4516"/>
              <p:cNvSpPr>
                <a:spLocks/>
              </p:cNvSpPr>
              <p:nvPr/>
            </p:nvSpPr>
            <p:spPr bwMode="auto">
              <a:xfrm>
                <a:off x="4702" y="9587"/>
                <a:ext cx="34" cy="17"/>
              </a:xfrm>
              <a:custGeom>
                <a:avLst/>
                <a:gdLst>
                  <a:gd name="T0" fmla="*/ 0 w 31"/>
                  <a:gd name="T1" fmla="*/ 17 h 15"/>
                  <a:gd name="T2" fmla="*/ 1 w 31"/>
                  <a:gd name="T3" fmla="*/ 16 h 15"/>
                  <a:gd name="T4" fmla="*/ 2 w 31"/>
                  <a:gd name="T5" fmla="*/ 15 h 15"/>
                  <a:gd name="T6" fmla="*/ 3 w 31"/>
                  <a:gd name="T7" fmla="*/ 14 h 15"/>
                  <a:gd name="T8" fmla="*/ 5 w 31"/>
                  <a:gd name="T9" fmla="*/ 12 h 15"/>
                  <a:gd name="T10" fmla="*/ 8 w 31"/>
                  <a:gd name="T11" fmla="*/ 11 h 15"/>
                  <a:gd name="T12" fmla="*/ 10 w 31"/>
                  <a:gd name="T13" fmla="*/ 11 h 15"/>
                  <a:gd name="T14" fmla="*/ 12 w 31"/>
                  <a:gd name="T15" fmla="*/ 11 h 15"/>
                  <a:gd name="T16" fmla="*/ 12 w 31"/>
                  <a:gd name="T17" fmla="*/ 9 h 15"/>
                  <a:gd name="T18" fmla="*/ 11 w 31"/>
                  <a:gd name="T19" fmla="*/ 8 h 15"/>
                  <a:gd name="T20" fmla="*/ 11 w 31"/>
                  <a:gd name="T21" fmla="*/ 6 h 15"/>
                  <a:gd name="T22" fmla="*/ 12 w 31"/>
                  <a:gd name="T23" fmla="*/ 5 h 15"/>
                  <a:gd name="T24" fmla="*/ 14 w 31"/>
                  <a:gd name="T25" fmla="*/ 5 h 15"/>
                  <a:gd name="T26" fmla="*/ 15 w 31"/>
                  <a:gd name="T27" fmla="*/ 6 h 15"/>
                  <a:gd name="T28" fmla="*/ 19 w 31"/>
                  <a:gd name="T29" fmla="*/ 5 h 15"/>
                  <a:gd name="T30" fmla="*/ 20 w 31"/>
                  <a:gd name="T31" fmla="*/ 6 h 15"/>
                  <a:gd name="T32" fmla="*/ 22 w 31"/>
                  <a:gd name="T33" fmla="*/ 6 h 15"/>
                  <a:gd name="T34" fmla="*/ 23 w 31"/>
                  <a:gd name="T35" fmla="*/ 5 h 15"/>
                  <a:gd name="T36" fmla="*/ 25 w 31"/>
                  <a:gd name="T37" fmla="*/ 5 h 15"/>
                  <a:gd name="T38" fmla="*/ 25 w 31"/>
                  <a:gd name="T39" fmla="*/ 2 h 15"/>
                  <a:gd name="T40" fmla="*/ 25 w 31"/>
                  <a:gd name="T41" fmla="*/ 0 h 15"/>
                  <a:gd name="T42" fmla="*/ 27 w 31"/>
                  <a:gd name="T43" fmla="*/ 0 h 15"/>
                  <a:gd name="T44" fmla="*/ 30 w 31"/>
                  <a:gd name="T45" fmla="*/ 0 h 15"/>
                  <a:gd name="T46" fmla="*/ 31 w 31"/>
                  <a:gd name="T47" fmla="*/ 1 h 15"/>
                  <a:gd name="T48" fmla="*/ 33 w 31"/>
                  <a:gd name="T49" fmla="*/ 1 h 15"/>
                  <a:gd name="T50" fmla="*/ 34 w 31"/>
                  <a:gd name="T51" fmla="*/ 2 h 15"/>
                  <a:gd name="T52" fmla="*/ 34 w 31"/>
                  <a:gd name="T53" fmla="*/ 5 h 15"/>
                  <a:gd name="T54" fmla="*/ 34 w 31"/>
                  <a:gd name="T55" fmla="*/ 5 h 1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"/>
                  <a:gd name="T85" fmla="*/ 0 h 15"/>
                  <a:gd name="T86" fmla="*/ 31 w 31"/>
                  <a:gd name="T87" fmla="*/ 15 h 1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" h="15">
                    <a:moveTo>
                      <a:pt x="0" y="15"/>
                    </a:moveTo>
                    <a:lnTo>
                      <a:pt x="1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20" y="5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1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31" name="Freeform 4517"/>
              <p:cNvSpPr>
                <a:spLocks/>
              </p:cNvSpPr>
              <p:nvPr/>
            </p:nvSpPr>
            <p:spPr bwMode="auto">
              <a:xfrm>
                <a:off x="4719" y="9600"/>
                <a:ext cx="4" cy="6"/>
              </a:xfrm>
              <a:custGeom>
                <a:avLst/>
                <a:gdLst>
                  <a:gd name="T0" fmla="*/ 4 w 3"/>
                  <a:gd name="T1" fmla="*/ 0 h 6"/>
                  <a:gd name="T2" fmla="*/ 3 w 3"/>
                  <a:gd name="T3" fmla="*/ 0 h 6"/>
                  <a:gd name="T4" fmla="*/ 1 w 3"/>
                  <a:gd name="T5" fmla="*/ 1 h 6"/>
                  <a:gd name="T6" fmla="*/ 0 w 3"/>
                  <a:gd name="T7" fmla="*/ 3 h 6"/>
                  <a:gd name="T8" fmla="*/ 0 w 3"/>
                  <a:gd name="T9" fmla="*/ 5 h 6"/>
                  <a:gd name="T10" fmla="*/ 0 w 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32" name="Freeform 4518"/>
              <p:cNvSpPr>
                <a:spLocks/>
              </p:cNvSpPr>
              <p:nvPr/>
            </p:nvSpPr>
            <p:spPr bwMode="auto">
              <a:xfrm>
                <a:off x="4725" y="9605"/>
                <a:ext cx="15" cy="28"/>
              </a:xfrm>
              <a:custGeom>
                <a:avLst/>
                <a:gdLst>
                  <a:gd name="T0" fmla="*/ 8 w 14"/>
                  <a:gd name="T1" fmla="*/ 3 h 26"/>
                  <a:gd name="T2" fmla="*/ 10 w 14"/>
                  <a:gd name="T3" fmla="*/ 1 h 26"/>
                  <a:gd name="T4" fmla="*/ 11 w 14"/>
                  <a:gd name="T5" fmla="*/ 0 h 26"/>
                  <a:gd name="T6" fmla="*/ 14 w 14"/>
                  <a:gd name="T7" fmla="*/ 1 h 26"/>
                  <a:gd name="T8" fmla="*/ 15 w 14"/>
                  <a:gd name="T9" fmla="*/ 3 h 26"/>
                  <a:gd name="T10" fmla="*/ 15 w 14"/>
                  <a:gd name="T11" fmla="*/ 5 h 26"/>
                  <a:gd name="T12" fmla="*/ 13 w 14"/>
                  <a:gd name="T13" fmla="*/ 6 h 26"/>
                  <a:gd name="T14" fmla="*/ 11 w 14"/>
                  <a:gd name="T15" fmla="*/ 8 h 26"/>
                  <a:gd name="T16" fmla="*/ 9 w 14"/>
                  <a:gd name="T17" fmla="*/ 9 h 26"/>
                  <a:gd name="T18" fmla="*/ 6 w 14"/>
                  <a:gd name="T19" fmla="*/ 13 h 26"/>
                  <a:gd name="T20" fmla="*/ 5 w 14"/>
                  <a:gd name="T21" fmla="*/ 14 h 26"/>
                  <a:gd name="T22" fmla="*/ 4 w 14"/>
                  <a:gd name="T23" fmla="*/ 16 h 26"/>
                  <a:gd name="T24" fmla="*/ 3 w 14"/>
                  <a:gd name="T25" fmla="*/ 18 h 26"/>
                  <a:gd name="T26" fmla="*/ 1 w 14"/>
                  <a:gd name="T27" fmla="*/ 20 h 26"/>
                  <a:gd name="T28" fmla="*/ 0 w 14"/>
                  <a:gd name="T29" fmla="*/ 23 h 26"/>
                  <a:gd name="T30" fmla="*/ 0 w 14"/>
                  <a:gd name="T31" fmla="*/ 25 h 26"/>
                  <a:gd name="T32" fmla="*/ 1 w 14"/>
                  <a:gd name="T33" fmla="*/ 27 h 26"/>
                  <a:gd name="T34" fmla="*/ 3 w 14"/>
                  <a:gd name="T35" fmla="*/ 28 h 26"/>
                  <a:gd name="T36" fmla="*/ 5 w 14"/>
                  <a:gd name="T37" fmla="*/ 27 h 26"/>
                  <a:gd name="T38" fmla="*/ 6 w 14"/>
                  <a:gd name="T39" fmla="*/ 26 h 26"/>
                  <a:gd name="T40" fmla="*/ 9 w 14"/>
                  <a:gd name="T41" fmla="*/ 26 h 26"/>
                  <a:gd name="T42" fmla="*/ 10 w 14"/>
                  <a:gd name="T43" fmla="*/ 27 h 26"/>
                  <a:gd name="T44" fmla="*/ 10 w 14"/>
                  <a:gd name="T45" fmla="*/ 28 h 2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26"/>
                  <a:gd name="T71" fmla="*/ 14 w 14"/>
                  <a:gd name="T72" fmla="*/ 26 h 2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26">
                    <a:moveTo>
                      <a:pt x="7" y="3"/>
                    </a:moveTo>
                    <a:lnTo>
                      <a:pt x="9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2" y="6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3"/>
                    </a:lnTo>
                    <a:lnTo>
                      <a:pt x="4" y="15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1" y="25"/>
                    </a:lnTo>
                    <a:lnTo>
                      <a:pt x="3" y="26"/>
                    </a:lnTo>
                    <a:lnTo>
                      <a:pt x="5" y="25"/>
                    </a:lnTo>
                    <a:lnTo>
                      <a:pt x="6" y="24"/>
                    </a:lnTo>
                    <a:lnTo>
                      <a:pt x="8" y="24"/>
                    </a:lnTo>
                    <a:lnTo>
                      <a:pt x="9" y="25"/>
                    </a:lnTo>
                    <a:lnTo>
                      <a:pt x="9" y="2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33" name="Freeform 4519"/>
              <p:cNvSpPr>
                <a:spLocks/>
              </p:cNvSpPr>
              <p:nvPr/>
            </p:nvSpPr>
            <p:spPr bwMode="auto">
              <a:xfrm>
                <a:off x="4727" y="9645"/>
                <a:ext cx="9" cy="3"/>
              </a:xfrm>
              <a:custGeom>
                <a:avLst/>
                <a:gdLst>
                  <a:gd name="T0" fmla="*/ 9 w 8"/>
                  <a:gd name="T1" fmla="*/ 0 h 2"/>
                  <a:gd name="T2" fmla="*/ 8 w 8"/>
                  <a:gd name="T3" fmla="*/ 0 h 2"/>
                  <a:gd name="T4" fmla="*/ 6 w 8"/>
                  <a:gd name="T5" fmla="*/ 0 h 2"/>
                  <a:gd name="T6" fmla="*/ 3 w 8"/>
                  <a:gd name="T7" fmla="*/ 2 h 2"/>
                  <a:gd name="T8" fmla="*/ 1 w 8"/>
                  <a:gd name="T9" fmla="*/ 2 h 2"/>
                  <a:gd name="T10" fmla="*/ 0 w 8"/>
                  <a:gd name="T11" fmla="*/ 3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"/>
                  <a:gd name="T20" fmla="*/ 8 w 8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">
                    <a:moveTo>
                      <a:pt x="8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34" name="Freeform 4520"/>
              <p:cNvSpPr>
                <a:spLocks/>
              </p:cNvSpPr>
              <p:nvPr/>
            </p:nvSpPr>
            <p:spPr bwMode="auto">
              <a:xfrm>
                <a:off x="4728" y="9652"/>
                <a:ext cx="15" cy="23"/>
              </a:xfrm>
              <a:custGeom>
                <a:avLst/>
                <a:gdLst>
                  <a:gd name="T0" fmla="*/ 4 w 14"/>
                  <a:gd name="T1" fmla="*/ 0 h 21"/>
                  <a:gd name="T2" fmla="*/ 6 w 14"/>
                  <a:gd name="T3" fmla="*/ 0 h 21"/>
                  <a:gd name="T4" fmla="*/ 9 w 14"/>
                  <a:gd name="T5" fmla="*/ 0 h 21"/>
                  <a:gd name="T6" fmla="*/ 10 w 14"/>
                  <a:gd name="T7" fmla="*/ 1 h 21"/>
                  <a:gd name="T8" fmla="*/ 12 w 14"/>
                  <a:gd name="T9" fmla="*/ 1 h 21"/>
                  <a:gd name="T10" fmla="*/ 13 w 14"/>
                  <a:gd name="T11" fmla="*/ 3 h 21"/>
                  <a:gd name="T12" fmla="*/ 13 w 14"/>
                  <a:gd name="T13" fmla="*/ 5 h 21"/>
                  <a:gd name="T14" fmla="*/ 13 w 14"/>
                  <a:gd name="T15" fmla="*/ 8 h 21"/>
                  <a:gd name="T16" fmla="*/ 12 w 14"/>
                  <a:gd name="T17" fmla="*/ 10 h 21"/>
                  <a:gd name="T18" fmla="*/ 10 w 14"/>
                  <a:gd name="T19" fmla="*/ 12 h 21"/>
                  <a:gd name="T20" fmla="*/ 8 w 14"/>
                  <a:gd name="T21" fmla="*/ 13 h 21"/>
                  <a:gd name="T22" fmla="*/ 3 w 14"/>
                  <a:gd name="T23" fmla="*/ 16 h 21"/>
                  <a:gd name="T24" fmla="*/ 2 w 14"/>
                  <a:gd name="T25" fmla="*/ 18 h 21"/>
                  <a:gd name="T26" fmla="*/ 0 w 14"/>
                  <a:gd name="T27" fmla="*/ 20 h 21"/>
                  <a:gd name="T28" fmla="*/ 1 w 14"/>
                  <a:gd name="T29" fmla="*/ 21 h 21"/>
                  <a:gd name="T30" fmla="*/ 2 w 14"/>
                  <a:gd name="T31" fmla="*/ 23 h 21"/>
                  <a:gd name="T32" fmla="*/ 4 w 14"/>
                  <a:gd name="T33" fmla="*/ 22 h 21"/>
                  <a:gd name="T34" fmla="*/ 6 w 14"/>
                  <a:gd name="T35" fmla="*/ 23 h 21"/>
                  <a:gd name="T36" fmla="*/ 9 w 14"/>
                  <a:gd name="T37" fmla="*/ 21 h 21"/>
                  <a:gd name="T38" fmla="*/ 10 w 14"/>
                  <a:gd name="T39" fmla="*/ 20 h 21"/>
                  <a:gd name="T40" fmla="*/ 13 w 14"/>
                  <a:gd name="T41" fmla="*/ 19 h 21"/>
                  <a:gd name="T42" fmla="*/ 15 w 14"/>
                  <a:gd name="T43" fmla="*/ 20 h 21"/>
                  <a:gd name="T44" fmla="*/ 15 w 14"/>
                  <a:gd name="T45" fmla="*/ 20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"/>
                  <a:gd name="T70" fmla="*/ 0 h 21"/>
                  <a:gd name="T71" fmla="*/ 14 w 14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" h="21">
                    <a:moveTo>
                      <a:pt x="4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2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2" y="21"/>
                    </a:lnTo>
                    <a:lnTo>
                      <a:pt x="4" y="20"/>
                    </a:lnTo>
                    <a:lnTo>
                      <a:pt x="6" y="21"/>
                    </a:lnTo>
                    <a:lnTo>
                      <a:pt x="8" y="19"/>
                    </a:lnTo>
                    <a:lnTo>
                      <a:pt x="9" y="18"/>
                    </a:lnTo>
                    <a:lnTo>
                      <a:pt x="12" y="17"/>
                    </a:lnTo>
                    <a:lnTo>
                      <a:pt x="14" y="1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35" name="Freeform 4521"/>
              <p:cNvSpPr>
                <a:spLocks/>
              </p:cNvSpPr>
              <p:nvPr/>
            </p:nvSpPr>
            <p:spPr bwMode="auto">
              <a:xfrm>
                <a:off x="4740" y="9676"/>
                <a:ext cx="5" cy="7"/>
              </a:xfrm>
              <a:custGeom>
                <a:avLst/>
                <a:gdLst>
                  <a:gd name="T0" fmla="*/ 1 w 4"/>
                  <a:gd name="T1" fmla="*/ 0 h 6"/>
                  <a:gd name="T2" fmla="*/ 1 w 4"/>
                  <a:gd name="T3" fmla="*/ 0 h 6"/>
                  <a:gd name="T4" fmla="*/ 0 w 4"/>
                  <a:gd name="T5" fmla="*/ 1 h 6"/>
                  <a:gd name="T6" fmla="*/ 1 w 4"/>
                  <a:gd name="T7" fmla="*/ 4 h 6"/>
                  <a:gd name="T8" fmla="*/ 5 w 4"/>
                  <a:gd name="T9" fmla="*/ 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4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36" name="Freeform 4522"/>
              <p:cNvSpPr>
                <a:spLocks/>
              </p:cNvSpPr>
              <p:nvPr/>
            </p:nvSpPr>
            <p:spPr bwMode="auto">
              <a:xfrm>
                <a:off x="4753" y="9689"/>
                <a:ext cx="13" cy="19"/>
              </a:xfrm>
              <a:custGeom>
                <a:avLst/>
                <a:gdLst>
                  <a:gd name="T0" fmla="*/ 3 w 12"/>
                  <a:gd name="T1" fmla="*/ 0 h 17"/>
                  <a:gd name="T2" fmla="*/ 3 w 12"/>
                  <a:gd name="T3" fmla="*/ 0 h 17"/>
                  <a:gd name="T4" fmla="*/ 4 w 12"/>
                  <a:gd name="T5" fmla="*/ 1 h 17"/>
                  <a:gd name="T6" fmla="*/ 3 w 12"/>
                  <a:gd name="T7" fmla="*/ 2 h 17"/>
                  <a:gd name="T8" fmla="*/ 2 w 12"/>
                  <a:gd name="T9" fmla="*/ 1 h 17"/>
                  <a:gd name="T10" fmla="*/ 0 w 12"/>
                  <a:gd name="T11" fmla="*/ 2 h 17"/>
                  <a:gd name="T12" fmla="*/ 0 w 12"/>
                  <a:gd name="T13" fmla="*/ 4 h 17"/>
                  <a:gd name="T14" fmla="*/ 1 w 12"/>
                  <a:gd name="T15" fmla="*/ 6 h 17"/>
                  <a:gd name="T16" fmla="*/ 5 w 12"/>
                  <a:gd name="T17" fmla="*/ 3 h 17"/>
                  <a:gd name="T18" fmla="*/ 7 w 12"/>
                  <a:gd name="T19" fmla="*/ 4 h 17"/>
                  <a:gd name="T20" fmla="*/ 7 w 12"/>
                  <a:gd name="T21" fmla="*/ 7 h 17"/>
                  <a:gd name="T22" fmla="*/ 4 w 12"/>
                  <a:gd name="T23" fmla="*/ 8 h 17"/>
                  <a:gd name="T24" fmla="*/ 4 w 12"/>
                  <a:gd name="T25" fmla="*/ 10 h 17"/>
                  <a:gd name="T26" fmla="*/ 5 w 12"/>
                  <a:gd name="T27" fmla="*/ 9 h 17"/>
                  <a:gd name="T28" fmla="*/ 7 w 12"/>
                  <a:gd name="T29" fmla="*/ 11 h 17"/>
                  <a:gd name="T30" fmla="*/ 5 w 12"/>
                  <a:gd name="T31" fmla="*/ 12 h 17"/>
                  <a:gd name="T32" fmla="*/ 4 w 12"/>
                  <a:gd name="T33" fmla="*/ 13 h 17"/>
                  <a:gd name="T34" fmla="*/ 3 w 12"/>
                  <a:gd name="T35" fmla="*/ 15 h 17"/>
                  <a:gd name="T36" fmla="*/ 4 w 12"/>
                  <a:gd name="T37" fmla="*/ 16 h 17"/>
                  <a:gd name="T38" fmla="*/ 7 w 12"/>
                  <a:gd name="T39" fmla="*/ 16 h 17"/>
                  <a:gd name="T40" fmla="*/ 9 w 12"/>
                  <a:gd name="T41" fmla="*/ 16 h 17"/>
                  <a:gd name="T42" fmla="*/ 10 w 12"/>
                  <a:gd name="T43" fmla="*/ 17 h 17"/>
                  <a:gd name="T44" fmla="*/ 9 w 12"/>
                  <a:gd name="T45" fmla="*/ 18 h 17"/>
                  <a:gd name="T46" fmla="*/ 8 w 12"/>
                  <a:gd name="T47" fmla="*/ 19 h 17"/>
                  <a:gd name="T48" fmla="*/ 10 w 12"/>
                  <a:gd name="T49" fmla="*/ 19 h 17"/>
                  <a:gd name="T50" fmla="*/ 12 w 12"/>
                  <a:gd name="T51" fmla="*/ 19 h 17"/>
                  <a:gd name="T52" fmla="*/ 13 w 12"/>
                  <a:gd name="T53" fmla="*/ 17 h 17"/>
                  <a:gd name="T54" fmla="*/ 12 w 12"/>
                  <a:gd name="T55" fmla="*/ 15 h 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17"/>
                  <a:gd name="T86" fmla="*/ 12 w 12"/>
                  <a:gd name="T87" fmla="*/ 17 h 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17">
                    <a:moveTo>
                      <a:pt x="3" y="0"/>
                    </a:moveTo>
                    <a:lnTo>
                      <a:pt x="3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10"/>
                    </a:lnTo>
                    <a:lnTo>
                      <a:pt x="5" y="11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9" y="15"/>
                    </a:lnTo>
                    <a:lnTo>
                      <a:pt x="8" y="16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2" y="15"/>
                    </a:lnTo>
                    <a:lnTo>
                      <a:pt x="11" y="1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37" name="Freeform 4523"/>
              <p:cNvSpPr>
                <a:spLocks/>
              </p:cNvSpPr>
              <p:nvPr/>
            </p:nvSpPr>
            <p:spPr bwMode="auto">
              <a:xfrm>
                <a:off x="4777" y="9702"/>
                <a:ext cx="2" cy="7"/>
              </a:xfrm>
              <a:custGeom>
                <a:avLst/>
                <a:gdLst>
                  <a:gd name="T0" fmla="*/ 0 w 2"/>
                  <a:gd name="T1" fmla="*/ 7 h 6"/>
                  <a:gd name="T2" fmla="*/ 0 w 2"/>
                  <a:gd name="T3" fmla="*/ 7 h 6"/>
                  <a:gd name="T4" fmla="*/ 2 w 2"/>
                  <a:gd name="T5" fmla="*/ 6 h 6"/>
                  <a:gd name="T6" fmla="*/ 2 w 2"/>
                  <a:gd name="T7" fmla="*/ 4 h 6"/>
                  <a:gd name="T8" fmla="*/ 1 w 2"/>
                  <a:gd name="T9" fmla="*/ 2 h 6"/>
                  <a:gd name="T10" fmla="*/ 2 w 2"/>
                  <a:gd name="T11" fmla="*/ 1 h 6"/>
                  <a:gd name="T12" fmla="*/ 2 w 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6"/>
                  <a:gd name="T23" fmla="*/ 2 w 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6">
                    <a:moveTo>
                      <a:pt x="0" y="6"/>
                    </a:moveTo>
                    <a:lnTo>
                      <a:pt x="0" y="6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38" name="Freeform 4524"/>
              <p:cNvSpPr>
                <a:spLocks/>
              </p:cNvSpPr>
              <p:nvPr/>
            </p:nvSpPr>
            <p:spPr bwMode="auto">
              <a:xfrm>
                <a:off x="4784" y="9697"/>
                <a:ext cx="30" cy="9"/>
              </a:xfrm>
              <a:custGeom>
                <a:avLst/>
                <a:gdLst>
                  <a:gd name="T0" fmla="*/ 0 w 28"/>
                  <a:gd name="T1" fmla="*/ 7 h 8"/>
                  <a:gd name="T2" fmla="*/ 0 w 28"/>
                  <a:gd name="T3" fmla="*/ 7 h 8"/>
                  <a:gd name="T4" fmla="*/ 2 w 28"/>
                  <a:gd name="T5" fmla="*/ 7 h 8"/>
                  <a:gd name="T6" fmla="*/ 3 w 28"/>
                  <a:gd name="T7" fmla="*/ 6 h 8"/>
                  <a:gd name="T8" fmla="*/ 5 w 28"/>
                  <a:gd name="T9" fmla="*/ 5 h 8"/>
                  <a:gd name="T10" fmla="*/ 6 w 28"/>
                  <a:gd name="T11" fmla="*/ 2 h 8"/>
                  <a:gd name="T12" fmla="*/ 8 w 28"/>
                  <a:gd name="T13" fmla="*/ 1 h 8"/>
                  <a:gd name="T14" fmla="*/ 9 w 28"/>
                  <a:gd name="T15" fmla="*/ 0 h 8"/>
                  <a:gd name="T16" fmla="*/ 11 w 28"/>
                  <a:gd name="T17" fmla="*/ 1 h 8"/>
                  <a:gd name="T18" fmla="*/ 10 w 28"/>
                  <a:gd name="T19" fmla="*/ 2 h 8"/>
                  <a:gd name="T20" fmla="*/ 9 w 28"/>
                  <a:gd name="T21" fmla="*/ 5 h 8"/>
                  <a:gd name="T22" fmla="*/ 8 w 28"/>
                  <a:gd name="T23" fmla="*/ 6 h 8"/>
                  <a:gd name="T24" fmla="*/ 9 w 28"/>
                  <a:gd name="T25" fmla="*/ 8 h 8"/>
                  <a:gd name="T26" fmla="*/ 10 w 28"/>
                  <a:gd name="T27" fmla="*/ 7 h 8"/>
                  <a:gd name="T28" fmla="*/ 12 w 28"/>
                  <a:gd name="T29" fmla="*/ 7 h 8"/>
                  <a:gd name="T30" fmla="*/ 17 w 28"/>
                  <a:gd name="T31" fmla="*/ 3 h 8"/>
                  <a:gd name="T32" fmla="*/ 19 w 28"/>
                  <a:gd name="T33" fmla="*/ 2 h 8"/>
                  <a:gd name="T34" fmla="*/ 20 w 28"/>
                  <a:gd name="T35" fmla="*/ 3 h 8"/>
                  <a:gd name="T36" fmla="*/ 20 w 28"/>
                  <a:gd name="T37" fmla="*/ 6 h 8"/>
                  <a:gd name="T38" fmla="*/ 20 w 28"/>
                  <a:gd name="T39" fmla="*/ 8 h 8"/>
                  <a:gd name="T40" fmla="*/ 23 w 28"/>
                  <a:gd name="T41" fmla="*/ 9 h 8"/>
                  <a:gd name="T42" fmla="*/ 25 w 28"/>
                  <a:gd name="T43" fmla="*/ 9 h 8"/>
                  <a:gd name="T44" fmla="*/ 30 w 28"/>
                  <a:gd name="T45" fmla="*/ 5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"/>
                  <a:gd name="T70" fmla="*/ 0 h 8"/>
                  <a:gd name="T71" fmla="*/ 28 w 28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" h="8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8" y="7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8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39" name="Freeform 4525"/>
              <p:cNvSpPr>
                <a:spLocks/>
              </p:cNvSpPr>
              <p:nvPr/>
            </p:nvSpPr>
            <p:spPr bwMode="auto">
              <a:xfrm>
                <a:off x="4821" y="9711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1 h 4"/>
                  <a:gd name="T4" fmla="*/ 4 w 6"/>
                  <a:gd name="T5" fmla="*/ 2 h 4"/>
                  <a:gd name="T6" fmla="*/ 5 w 6"/>
                  <a:gd name="T7" fmla="*/ 3 h 4"/>
                  <a:gd name="T8" fmla="*/ 6 w 6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0" y="0"/>
                    </a:moveTo>
                    <a:lnTo>
                      <a:pt x="0" y="1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6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40" name="Freeform 4526"/>
              <p:cNvSpPr>
                <a:spLocks/>
              </p:cNvSpPr>
              <p:nvPr/>
            </p:nvSpPr>
            <p:spPr bwMode="auto">
              <a:xfrm>
                <a:off x="4839" y="9721"/>
                <a:ext cx="42" cy="16"/>
              </a:xfrm>
              <a:custGeom>
                <a:avLst/>
                <a:gdLst>
                  <a:gd name="T0" fmla="*/ 0 w 38"/>
                  <a:gd name="T1" fmla="*/ 0 h 15"/>
                  <a:gd name="T2" fmla="*/ 1 w 38"/>
                  <a:gd name="T3" fmla="*/ 2 h 15"/>
                  <a:gd name="T4" fmla="*/ 1 w 38"/>
                  <a:gd name="T5" fmla="*/ 4 h 15"/>
                  <a:gd name="T6" fmla="*/ 9 w 38"/>
                  <a:gd name="T7" fmla="*/ 5 h 15"/>
                  <a:gd name="T8" fmla="*/ 12 w 38"/>
                  <a:gd name="T9" fmla="*/ 7 h 15"/>
                  <a:gd name="T10" fmla="*/ 15 w 38"/>
                  <a:gd name="T11" fmla="*/ 11 h 15"/>
                  <a:gd name="T12" fmla="*/ 19 w 38"/>
                  <a:gd name="T13" fmla="*/ 13 h 15"/>
                  <a:gd name="T14" fmla="*/ 20 w 38"/>
                  <a:gd name="T15" fmla="*/ 16 h 15"/>
                  <a:gd name="T16" fmla="*/ 24 w 38"/>
                  <a:gd name="T17" fmla="*/ 16 h 15"/>
                  <a:gd name="T18" fmla="*/ 30 w 38"/>
                  <a:gd name="T19" fmla="*/ 16 h 15"/>
                  <a:gd name="T20" fmla="*/ 38 w 38"/>
                  <a:gd name="T21" fmla="*/ 13 h 15"/>
                  <a:gd name="T22" fmla="*/ 40 w 38"/>
                  <a:gd name="T23" fmla="*/ 12 h 15"/>
                  <a:gd name="T24" fmla="*/ 42 w 38"/>
                  <a:gd name="T25" fmla="*/ 9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5"/>
                  <a:gd name="T41" fmla="*/ 38 w 38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5">
                    <a:moveTo>
                      <a:pt x="0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8" y="5"/>
                    </a:lnTo>
                    <a:lnTo>
                      <a:pt x="11" y="7"/>
                    </a:lnTo>
                    <a:lnTo>
                      <a:pt x="14" y="10"/>
                    </a:lnTo>
                    <a:lnTo>
                      <a:pt x="17" y="12"/>
                    </a:lnTo>
                    <a:lnTo>
                      <a:pt x="18" y="15"/>
                    </a:lnTo>
                    <a:lnTo>
                      <a:pt x="22" y="15"/>
                    </a:lnTo>
                    <a:lnTo>
                      <a:pt x="27" y="15"/>
                    </a:lnTo>
                    <a:lnTo>
                      <a:pt x="34" y="12"/>
                    </a:lnTo>
                    <a:lnTo>
                      <a:pt x="36" y="11"/>
                    </a:lnTo>
                    <a:lnTo>
                      <a:pt x="38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41" name="Freeform 4527"/>
              <p:cNvSpPr>
                <a:spLocks/>
              </p:cNvSpPr>
              <p:nvPr/>
            </p:nvSpPr>
            <p:spPr bwMode="auto">
              <a:xfrm>
                <a:off x="4890" y="9726"/>
                <a:ext cx="6" cy="3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0 h 2"/>
                  <a:gd name="T4" fmla="*/ 1 w 6"/>
                  <a:gd name="T5" fmla="*/ 3 h 2"/>
                  <a:gd name="T6" fmla="*/ 2 w 6"/>
                  <a:gd name="T7" fmla="*/ 2 h 2"/>
                  <a:gd name="T8" fmla="*/ 3 w 6"/>
                  <a:gd name="T9" fmla="*/ 0 h 2"/>
                  <a:gd name="T10" fmla="*/ 6 w 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"/>
                  <a:gd name="T20" fmla="*/ 6 w 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42" name="Freeform 4528"/>
              <p:cNvSpPr>
                <a:spLocks/>
              </p:cNvSpPr>
              <p:nvPr/>
            </p:nvSpPr>
            <p:spPr bwMode="auto">
              <a:xfrm>
                <a:off x="4903" y="9713"/>
                <a:ext cx="27" cy="12"/>
              </a:xfrm>
              <a:custGeom>
                <a:avLst/>
                <a:gdLst>
                  <a:gd name="T0" fmla="*/ 0 w 25"/>
                  <a:gd name="T1" fmla="*/ 11 h 11"/>
                  <a:gd name="T2" fmla="*/ 0 w 25"/>
                  <a:gd name="T3" fmla="*/ 11 h 11"/>
                  <a:gd name="T4" fmla="*/ 1 w 25"/>
                  <a:gd name="T5" fmla="*/ 12 h 11"/>
                  <a:gd name="T6" fmla="*/ 3 w 25"/>
                  <a:gd name="T7" fmla="*/ 10 h 11"/>
                  <a:gd name="T8" fmla="*/ 3 w 25"/>
                  <a:gd name="T9" fmla="*/ 8 h 11"/>
                  <a:gd name="T10" fmla="*/ 5 w 25"/>
                  <a:gd name="T11" fmla="*/ 9 h 11"/>
                  <a:gd name="T12" fmla="*/ 8 w 25"/>
                  <a:gd name="T13" fmla="*/ 9 h 11"/>
                  <a:gd name="T14" fmla="*/ 9 w 25"/>
                  <a:gd name="T15" fmla="*/ 8 h 11"/>
                  <a:gd name="T16" fmla="*/ 8 w 25"/>
                  <a:gd name="T17" fmla="*/ 7 h 11"/>
                  <a:gd name="T18" fmla="*/ 11 w 25"/>
                  <a:gd name="T19" fmla="*/ 4 h 11"/>
                  <a:gd name="T20" fmla="*/ 14 w 25"/>
                  <a:gd name="T21" fmla="*/ 2 h 11"/>
                  <a:gd name="T22" fmla="*/ 15 w 25"/>
                  <a:gd name="T23" fmla="*/ 1 h 11"/>
                  <a:gd name="T24" fmla="*/ 16 w 25"/>
                  <a:gd name="T25" fmla="*/ 4 h 11"/>
                  <a:gd name="T26" fmla="*/ 17 w 25"/>
                  <a:gd name="T27" fmla="*/ 5 h 11"/>
                  <a:gd name="T28" fmla="*/ 18 w 25"/>
                  <a:gd name="T29" fmla="*/ 7 h 11"/>
                  <a:gd name="T30" fmla="*/ 18 w 25"/>
                  <a:gd name="T31" fmla="*/ 9 h 11"/>
                  <a:gd name="T32" fmla="*/ 22 w 25"/>
                  <a:gd name="T33" fmla="*/ 8 h 11"/>
                  <a:gd name="T34" fmla="*/ 23 w 25"/>
                  <a:gd name="T35" fmla="*/ 5 h 11"/>
                  <a:gd name="T36" fmla="*/ 23 w 25"/>
                  <a:gd name="T37" fmla="*/ 1 h 11"/>
                  <a:gd name="T38" fmla="*/ 24 w 25"/>
                  <a:gd name="T39" fmla="*/ 0 h 11"/>
                  <a:gd name="T40" fmla="*/ 25 w 25"/>
                  <a:gd name="T41" fmla="*/ 3 h 11"/>
                  <a:gd name="T42" fmla="*/ 26 w 25"/>
                  <a:gd name="T43" fmla="*/ 5 h 11"/>
                  <a:gd name="T44" fmla="*/ 27 w 25"/>
                  <a:gd name="T45" fmla="*/ 3 h 1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11"/>
                  <a:gd name="T71" fmla="*/ 25 w 25"/>
                  <a:gd name="T72" fmla="*/ 11 h 1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11">
                    <a:moveTo>
                      <a:pt x="0" y="1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8" y="7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20" y="7"/>
                    </a:lnTo>
                    <a:lnTo>
                      <a:pt x="21" y="5"/>
                    </a:lnTo>
                    <a:lnTo>
                      <a:pt x="21" y="1"/>
                    </a:lnTo>
                    <a:lnTo>
                      <a:pt x="22" y="0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43" name="Freeform 4529"/>
              <p:cNvSpPr>
                <a:spLocks/>
              </p:cNvSpPr>
              <p:nvPr/>
            </p:nvSpPr>
            <p:spPr bwMode="auto">
              <a:xfrm>
                <a:off x="4939" y="9713"/>
                <a:ext cx="2" cy="8"/>
              </a:xfrm>
              <a:custGeom>
                <a:avLst/>
                <a:gdLst>
                  <a:gd name="T0" fmla="*/ 0 w 2"/>
                  <a:gd name="T1" fmla="*/ 8 h 7"/>
                  <a:gd name="T2" fmla="*/ 2 w 2"/>
                  <a:gd name="T3" fmla="*/ 7 h 7"/>
                  <a:gd name="T4" fmla="*/ 1 w 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7"/>
                    </a:moveTo>
                    <a:lnTo>
                      <a:pt x="2" y="6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44" name="Freeform 4530"/>
              <p:cNvSpPr>
                <a:spLocks/>
              </p:cNvSpPr>
              <p:nvPr/>
            </p:nvSpPr>
            <p:spPr bwMode="auto">
              <a:xfrm>
                <a:off x="4939" y="9654"/>
                <a:ext cx="28" cy="42"/>
              </a:xfrm>
              <a:custGeom>
                <a:avLst/>
                <a:gdLst>
                  <a:gd name="T0" fmla="*/ 0 w 26"/>
                  <a:gd name="T1" fmla="*/ 42 h 38"/>
                  <a:gd name="T2" fmla="*/ 3 w 26"/>
                  <a:gd name="T3" fmla="*/ 30 h 38"/>
                  <a:gd name="T4" fmla="*/ 9 w 26"/>
                  <a:gd name="T5" fmla="*/ 20 h 38"/>
                  <a:gd name="T6" fmla="*/ 22 w 26"/>
                  <a:gd name="T7" fmla="*/ 8 h 38"/>
                  <a:gd name="T8" fmla="*/ 28 w 2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8"/>
                  <a:gd name="T17" fmla="*/ 26 w 2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8">
                    <a:moveTo>
                      <a:pt x="0" y="38"/>
                    </a:moveTo>
                    <a:lnTo>
                      <a:pt x="3" y="27"/>
                    </a:lnTo>
                    <a:lnTo>
                      <a:pt x="8" y="18"/>
                    </a:lnTo>
                    <a:lnTo>
                      <a:pt x="20" y="7"/>
                    </a:lnTo>
                    <a:lnTo>
                      <a:pt x="2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45" name="Freeform 4531"/>
              <p:cNvSpPr>
                <a:spLocks/>
              </p:cNvSpPr>
              <p:nvPr/>
            </p:nvSpPr>
            <p:spPr bwMode="auto">
              <a:xfrm>
                <a:off x="4980" y="9644"/>
                <a:ext cx="8" cy="1"/>
              </a:xfrm>
              <a:custGeom>
                <a:avLst/>
                <a:gdLst>
                  <a:gd name="T0" fmla="*/ 0 w 7"/>
                  <a:gd name="T1" fmla="*/ 0 h 1"/>
                  <a:gd name="T2" fmla="*/ 8 w 7"/>
                  <a:gd name="T3" fmla="*/ 1 h 1"/>
                  <a:gd name="T4" fmla="*/ 8 w 7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46" name="Freeform 4532"/>
              <p:cNvSpPr>
                <a:spLocks/>
              </p:cNvSpPr>
              <p:nvPr/>
            </p:nvSpPr>
            <p:spPr bwMode="auto">
              <a:xfrm>
                <a:off x="4997" y="9660"/>
                <a:ext cx="44" cy="10"/>
              </a:xfrm>
              <a:custGeom>
                <a:avLst/>
                <a:gdLst>
                  <a:gd name="T0" fmla="*/ 0 w 41"/>
                  <a:gd name="T1" fmla="*/ 1 h 9"/>
                  <a:gd name="T2" fmla="*/ 4 w 41"/>
                  <a:gd name="T3" fmla="*/ 9 h 9"/>
                  <a:gd name="T4" fmla="*/ 12 w 41"/>
                  <a:gd name="T5" fmla="*/ 10 h 9"/>
                  <a:gd name="T6" fmla="*/ 27 w 41"/>
                  <a:gd name="T7" fmla="*/ 9 h 9"/>
                  <a:gd name="T8" fmla="*/ 35 w 41"/>
                  <a:gd name="T9" fmla="*/ 6 h 9"/>
                  <a:gd name="T10" fmla="*/ 38 w 41"/>
                  <a:gd name="T11" fmla="*/ 3 h 9"/>
                  <a:gd name="T12" fmla="*/ 41 w 41"/>
                  <a:gd name="T13" fmla="*/ 1 h 9"/>
                  <a:gd name="T14" fmla="*/ 42 w 41"/>
                  <a:gd name="T15" fmla="*/ 0 h 9"/>
                  <a:gd name="T16" fmla="*/ 44 w 41"/>
                  <a:gd name="T17" fmla="*/ 2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9"/>
                  <a:gd name="T29" fmla="*/ 41 w 4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9">
                    <a:moveTo>
                      <a:pt x="0" y="1"/>
                    </a:moveTo>
                    <a:lnTo>
                      <a:pt x="4" y="8"/>
                    </a:lnTo>
                    <a:lnTo>
                      <a:pt x="11" y="9"/>
                    </a:lnTo>
                    <a:lnTo>
                      <a:pt x="25" y="8"/>
                    </a:lnTo>
                    <a:lnTo>
                      <a:pt x="33" y="5"/>
                    </a:lnTo>
                    <a:lnTo>
                      <a:pt x="35" y="3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1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47" name="Freeform 4533"/>
              <p:cNvSpPr>
                <a:spLocks/>
              </p:cNvSpPr>
              <p:nvPr/>
            </p:nvSpPr>
            <p:spPr bwMode="auto">
              <a:xfrm>
                <a:off x="5052" y="9657"/>
                <a:ext cx="5" cy="6"/>
              </a:xfrm>
              <a:custGeom>
                <a:avLst/>
                <a:gdLst>
                  <a:gd name="T0" fmla="*/ 0 w 4"/>
                  <a:gd name="T1" fmla="*/ 6 h 5"/>
                  <a:gd name="T2" fmla="*/ 0 w 4"/>
                  <a:gd name="T3" fmla="*/ 4 h 5"/>
                  <a:gd name="T4" fmla="*/ 3 w 4"/>
                  <a:gd name="T5" fmla="*/ 2 h 5"/>
                  <a:gd name="T6" fmla="*/ 3 w 4"/>
                  <a:gd name="T7" fmla="*/ 0 h 5"/>
                  <a:gd name="T8" fmla="*/ 5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0" y="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48" name="Freeform 4534"/>
              <p:cNvSpPr>
                <a:spLocks/>
              </p:cNvSpPr>
              <p:nvPr/>
            </p:nvSpPr>
            <p:spPr bwMode="auto">
              <a:xfrm>
                <a:off x="5055" y="9600"/>
                <a:ext cx="7" cy="42"/>
              </a:xfrm>
              <a:custGeom>
                <a:avLst/>
                <a:gdLst>
                  <a:gd name="T0" fmla="*/ 4 w 6"/>
                  <a:gd name="T1" fmla="*/ 42 h 39"/>
                  <a:gd name="T2" fmla="*/ 4 w 6"/>
                  <a:gd name="T3" fmla="*/ 42 h 39"/>
                  <a:gd name="T4" fmla="*/ 5 w 6"/>
                  <a:gd name="T5" fmla="*/ 41 h 39"/>
                  <a:gd name="T6" fmla="*/ 5 w 6"/>
                  <a:gd name="T7" fmla="*/ 38 h 39"/>
                  <a:gd name="T8" fmla="*/ 5 w 6"/>
                  <a:gd name="T9" fmla="*/ 36 h 39"/>
                  <a:gd name="T10" fmla="*/ 6 w 6"/>
                  <a:gd name="T11" fmla="*/ 31 h 39"/>
                  <a:gd name="T12" fmla="*/ 5 w 6"/>
                  <a:gd name="T13" fmla="*/ 28 h 39"/>
                  <a:gd name="T14" fmla="*/ 6 w 6"/>
                  <a:gd name="T15" fmla="*/ 26 h 39"/>
                  <a:gd name="T16" fmla="*/ 5 w 6"/>
                  <a:gd name="T17" fmla="*/ 25 h 39"/>
                  <a:gd name="T18" fmla="*/ 4 w 6"/>
                  <a:gd name="T19" fmla="*/ 24 h 39"/>
                  <a:gd name="T20" fmla="*/ 5 w 6"/>
                  <a:gd name="T21" fmla="*/ 23 h 39"/>
                  <a:gd name="T22" fmla="*/ 6 w 6"/>
                  <a:gd name="T23" fmla="*/ 22 h 39"/>
                  <a:gd name="T24" fmla="*/ 7 w 6"/>
                  <a:gd name="T25" fmla="*/ 20 h 39"/>
                  <a:gd name="T26" fmla="*/ 6 w 6"/>
                  <a:gd name="T27" fmla="*/ 19 h 39"/>
                  <a:gd name="T28" fmla="*/ 7 w 6"/>
                  <a:gd name="T29" fmla="*/ 17 h 39"/>
                  <a:gd name="T30" fmla="*/ 5 w 6"/>
                  <a:gd name="T31" fmla="*/ 15 h 39"/>
                  <a:gd name="T32" fmla="*/ 4 w 6"/>
                  <a:gd name="T33" fmla="*/ 13 h 39"/>
                  <a:gd name="T34" fmla="*/ 1 w 6"/>
                  <a:gd name="T35" fmla="*/ 12 h 39"/>
                  <a:gd name="T36" fmla="*/ 1 w 6"/>
                  <a:gd name="T37" fmla="*/ 6 h 39"/>
                  <a:gd name="T38" fmla="*/ 0 w 6"/>
                  <a:gd name="T39" fmla="*/ 5 h 39"/>
                  <a:gd name="T40" fmla="*/ 1 w 6"/>
                  <a:gd name="T41" fmla="*/ 4 h 39"/>
                  <a:gd name="T42" fmla="*/ 2 w 6"/>
                  <a:gd name="T43" fmla="*/ 3 h 39"/>
                  <a:gd name="T44" fmla="*/ 2 w 6"/>
                  <a:gd name="T45" fmla="*/ 1 h 39"/>
                  <a:gd name="T46" fmla="*/ 5 w 6"/>
                  <a:gd name="T47" fmla="*/ 0 h 39"/>
                  <a:gd name="T48" fmla="*/ 5 w 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"/>
                  <a:gd name="T76" fmla="*/ 0 h 39"/>
                  <a:gd name="T77" fmla="*/ 6 w 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" h="39">
                    <a:moveTo>
                      <a:pt x="3" y="39"/>
                    </a:moveTo>
                    <a:lnTo>
                      <a:pt x="3" y="39"/>
                    </a:lnTo>
                    <a:lnTo>
                      <a:pt x="4" y="38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5" y="29"/>
                    </a:lnTo>
                    <a:lnTo>
                      <a:pt x="4" y="26"/>
                    </a:lnTo>
                    <a:lnTo>
                      <a:pt x="5" y="24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4" y="21"/>
                    </a:lnTo>
                    <a:lnTo>
                      <a:pt x="5" y="20"/>
                    </a:lnTo>
                    <a:lnTo>
                      <a:pt x="6" y="19"/>
                    </a:lnTo>
                    <a:lnTo>
                      <a:pt x="5" y="18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49" name="Freeform 4535"/>
              <p:cNvSpPr>
                <a:spLocks/>
              </p:cNvSpPr>
              <p:nvPr/>
            </p:nvSpPr>
            <p:spPr bwMode="auto">
              <a:xfrm>
                <a:off x="5059" y="9580"/>
                <a:ext cx="1" cy="7"/>
              </a:xfrm>
              <a:custGeom>
                <a:avLst/>
                <a:gdLst>
                  <a:gd name="T0" fmla="*/ 1 w 1"/>
                  <a:gd name="T1" fmla="*/ 7 h 7"/>
                  <a:gd name="T2" fmla="*/ 0 w 1"/>
                  <a:gd name="T3" fmla="*/ 6 h 7"/>
                  <a:gd name="T4" fmla="*/ 0 w 1"/>
                  <a:gd name="T5" fmla="*/ 3 h 7"/>
                  <a:gd name="T6" fmla="*/ 1 w 1"/>
                  <a:gd name="T7" fmla="*/ 1 h 7"/>
                  <a:gd name="T8" fmla="*/ 1 w 1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7"/>
                  <a:gd name="T17" fmla="*/ 1 w 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7">
                    <a:moveTo>
                      <a:pt x="1" y="7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50" name="Freeform 4536"/>
              <p:cNvSpPr>
                <a:spLocks/>
              </p:cNvSpPr>
              <p:nvPr/>
            </p:nvSpPr>
            <p:spPr bwMode="auto">
              <a:xfrm>
                <a:off x="5066" y="9520"/>
                <a:ext cx="23" cy="44"/>
              </a:xfrm>
              <a:custGeom>
                <a:avLst/>
                <a:gdLst>
                  <a:gd name="T0" fmla="*/ 0 w 21"/>
                  <a:gd name="T1" fmla="*/ 44 h 41"/>
                  <a:gd name="T2" fmla="*/ 1 w 21"/>
                  <a:gd name="T3" fmla="*/ 39 h 41"/>
                  <a:gd name="T4" fmla="*/ 2 w 21"/>
                  <a:gd name="T5" fmla="*/ 38 h 41"/>
                  <a:gd name="T6" fmla="*/ 4 w 21"/>
                  <a:gd name="T7" fmla="*/ 35 h 41"/>
                  <a:gd name="T8" fmla="*/ 5 w 21"/>
                  <a:gd name="T9" fmla="*/ 34 h 41"/>
                  <a:gd name="T10" fmla="*/ 7 w 21"/>
                  <a:gd name="T11" fmla="*/ 32 h 41"/>
                  <a:gd name="T12" fmla="*/ 7 w 21"/>
                  <a:gd name="T13" fmla="*/ 30 h 41"/>
                  <a:gd name="T14" fmla="*/ 8 w 21"/>
                  <a:gd name="T15" fmla="*/ 28 h 41"/>
                  <a:gd name="T16" fmla="*/ 11 w 21"/>
                  <a:gd name="T17" fmla="*/ 26 h 41"/>
                  <a:gd name="T18" fmla="*/ 12 w 21"/>
                  <a:gd name="T19" fmla="*/ 24 h 41"/>
                  <a:gd name="T20" fmla="*/ 15 w 21"/>
                  <a:gd name="T21" fmla="*/ 14 h 41"/>
                  <a:gd name="T22" fmla="*/ 18 w 21"/>
                  <a:gd name="T23" fmla="*/ 9 h 41"/>
                  <a:gd name="T24" fmla="*/ 22 w 21"/>
                  <a:gd name="T25" fmla="*/ 1 h 41"/>
                  <a:gd name="T26" fmla="*/ 23 w 21"/>
                  <a:gd name="T27" fmla="*/ 0 h 41"/>
                  <a:gd name="T28" fmla="*/ 23 w 21"/>
                  <a:gd name="T29" fmla="*/ 0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41"/>
                  <a:gd name="T47" fmla="*/ 21 w 21"/>
                  <a:gd name="T48" fmla="*/ 41 h 4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41">
                    <a:moveTo>
                      <a:pt x="0" y="41"/>
                    </a:moveTo>
                    <a:lnTo>
                      <a:pt x="1" y="36"/>
                    </a:lnTo>
                    <a:lnTo>
                      <a:pt x="2" y="35"/>
                    </a:lnTo>
                    <a:lnTo>
                      <a:pt x="4" y="33"/>
                    </a:lnTo>
                    <a:lnTo>
                      <a:pt x="5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7" y="26"/>
                    </a:lnTo>
                    <a:lnTo>
                      <a:pt x="10" y="24"/>
                    </a:lnTo>
                    <a:lnTo>
                      <a:pt x="11" y="22"/>
                    </a:lnTo>
                    <a:lnTo>
                      <a:pt x="14" y="13"/>
                    </a:lnTo>
                    <a:lnTo>
                      <a:pt x="16" y="8"/>
                    </a:lnTo>
                    <a:lnTo>
                      <a:pt x="20" y="1"/>
                    </a:lnTo>
                    <a:lnTo>
                      <a:pt x="2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51" name="Freeform 4537"/>
              <p:cNvSpPr>
                <a:spLocks/>
              </p:cNvSpPr>
              <p:nvPr/>
            </p:nvSpPr>
            <p:spPr bwMode="auto">
              <a:xfrm>
                <a:off x="5107" y="9514"/>
                <a:ext cx="7" cy="5"/>
              </a:xfrm>
              <a:custGeom>
                <a:avLst/>
                <a:gdLst>
                  <a:gd name="T0" fmla="*/ 0 w 7"/>
                  <a:gd name="T1" fmla="*/ 5 h 4"/>
                  <a:gd name="T2" fmla="*/ 3 w 7"/>
                  <a:gd name="T3" fmla="*/ 4 h 4"/>
                  <a:gd name="T4" fmla="*/ 7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4"/>
                    </a:moveTo>
                    <a:lnTo>
                      <a:pt x="3" y="3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52" name="Freeform 4538"/>
              <p:cNvSpPr>
                <a:spLocks/>
              </p:cNvSpPr>
              <p:nvPr/>
            </p:nvSpPr>
            <p:spPr bwMode="auto">
              <a:xfrm>
                <a:off x="5126" y="9462"/>
                <a:ext cx="19" cy="40"/>
              </a:xfrm>
              <a:custGeom>
                <a:avLst/>
                <a:gdLst>
                  <a:gd name="T0" fmla="*/ 0 w 17"/>
                  <a:gd name="T1" fmla="*/ 40 h 37"/>
                  <a:gd name="T2" fmla="*/ 13 w 17"/>
                  <a:gd name="T3" fmla="*/ 23 h 37"/>
                  <a:gd name="T4" fmla="*/ 15 w 17"/>
                  <a:gd name="T5" fmla="*/ 22 h 37"/>
                  <a:gd name="T6" fmla="*/ 19 w 17"/>
                  <a:gd name="T7" fmla="*/ 18 h 37"/>
                  <a:gd name="T8" fmla="*/ 19 w 17"/>
                  <a:gd name="T9" fmla="*/ 15 h 37"/>
                  <a:gd name="T10" fmla="*/ 19 w 17"/>
                  <a:gd name="T11" fmla="*/ 13 h 37"/>
                  <a:gd name="T12" fmla="*/ 18 w 17"/>
                  <a:gd name="T13" fmla="*/ 9 h 37"/>
                  <a:gd name="T14" fmla="*/ 17 w 17"/>
                  <a:gd name="T15" fmla="*/ 6 h 37"/>
                  <a:gd name="T16" fmla="*/ 16 w 17"/>
                  <a:gd name="T17" fmla="*/ 5 h 37"/>
                  <a:gd name="T18" fmla="*/ 12 w 17"/>
                  <a:gd name="T19" fmla="*/ 3 h 37"/>
                  <a:gd name="T20" fmla="*/ 10 w 17"/>
                  <a:gd name="T21" fmla="*/ 3 h 37"/>
                  <a:gd name="T22" fmla="*/ 9 w 17"/>
                  <a:gd name="T23" fmla="*/ 2 h 37"/>
                  <a:gd name="T24" fmla="*/ 9 w 17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37"/>
                  <a:gd name="T41" fmla="*/ 17 w 17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37">
                    <a:moveTo>
                      <a:pt x="0" y="37"/>
                    </a:moveTo>
                    <a:lnTo>
                      <a:pt x="12" y="21"/>
                    </a:lnTo>
                    <a:lnTo>
                      <a:pt x="13" y="20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53" name="Line 4539"/>
              <p:cNvCxnSpPr>
                <a:cxnSpLocks noChangeShapeType="1"/>
              </p:cNvCxnSpPr>
              <p:nvPr/>
            </p:nvCxnSpPr>
            <p:spPr bwMode="auto">
              <a:xfrm flipV="1">
                <a:off x="5137" y="9436"/>
                <a:ext cx="4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54" name="Freeform 4540"/>
              <p:cNvSpPr>
                <a:spLocks/>
              </p:cNvSpPr>
              <p:nvPr/>
            </p:nvSpPr>
            <p:spPr bwMode="auto">
              <a:xfrm>
                <a:off x="5146" y="9421"/>
                <a:ext cx="16" cy="47"/>
              </a:xfrm>
              <a:custGeom>
                <a:avLst/>
                <a:gdLst>
                  <a:gd name="T0" fmla="*/ 0 w 15"/>
                  <a:gd name="T1" fmla="*/ 0 h 43"/>
                  <a:gd name="T2" fmla="*/ 5 w 15"/>
                  <a:gd name="T3" fmla="*/ 3 h 43"/>
                  <a:gd name="T4" fmla="*/ 11 w 15"/>
                  <a:gd name="T5" fmla="*/ 24 h 43"/>
                  <a:gd name="T6" fmla="*/ 12 w 15"/>
                  <a:gd name="T7" fmla="*/ 39 h 43"/>
                  <a:gd name="T8" fmla="*/ 16 w 15"/>
                  <a:gd name="T9" fmla="*/ 4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43"/>
                  <a:gd name="T17" fmla="*/ 15 w 1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43">
                    <a:moveTo>
                      <a:pt x="0" y="0"/>
                    </a:moveTo>
                    <a:lnTo>
                      <a:pt x="5" y="3"/>
                    </a:lnTo>
                    <a:lnTo>
                      <a:pt x="10" y="22"/>
                    </a:lnTo>
                    <a:lnTo>
                      <a:pt x="11" y="36"/>
                    </a:lnTo>
                    <a:lnTo>
                      <a:pt x="15" y="4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55" name="Line 4541"/>
              <p:cNvCxnSpPr>
                <a:cxnSpLocks noChangeShapeType="1"/>
              </p:cNvCxnSpPr>
              <p:nvPr/>
            </p:nvCxnSpPr>
            <p:spPr bwMode="auto">
              <a:xfrm>
                <a:off x="5168" y="9485"/>
                <a:ext cx="5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56" name="Freeform 4542"/>
              <p:cNvSpPr>
                <a:spLocks/>
              </p:cNvSpPr>
              <p:nvPr/>
            </p:nvSpPr>
            <p:spPr bwMode="auto">
              <a:xfrm>
                <a:off x="5178" y="9508"/>
                <a:ext cx="3" cy="52"/>
              </a:xfrm>
              <a:custGeom>
                <a:avLst/>
                <a:gdLst>
                  <a:gd name="T0" fmla="*/ 0 w 3"/>
                  <a:gd name="T1" fmla="*/ 0 h 48"/>
                  <a:gd name="T2" fmla="*/ 3 w 3"/>
                  <a:gd name="T3" fmla="*/ 15 h 48"/>
                  <a:gd name="T4" fmla="*/ 2 w 3"/>
                  <a:gd name="T5" fmla="*/ 35 h 48"/>
                  <a:gd name="T6" fmla="*/ 0 w 3"/>
                  <a:gd name="T7" fmla="*/ 52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8"/>
                  <a:gd name="T14" fmla="*/ 3 w 3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8">
                    <a:moveTo>
                      <a:pt x="0" y="0"/>
                    </a:moveTo>
                    <a:lnTo>
                      <a:pt x="3" y="14"/>
                    </a:lnTo>
                    <a:lnTo>
                      <a:pt x="2" y="32"/>
                    </a:lnTo>
                    <a:lnTo>
                      <a:pt x="0" y="4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57" name="Line 4543"/>
              <p:cNvCxnSpPr>
                <a:cxnSpLocks noChangeShapeType="1"/>
              </p:cNvCxnSpPr>
              <p:nvPr/>
            </p:nvCxnSpPr>
            <p:spPr bwMode="auto">
              <a:xfrm>
                <a:off x="5184" y="9574"/>
                <a:ext cx="6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58" name="Freeform 4544"/>
              <p:cNvSpPr>
                <a:spLocks/>
              </p:cNvSpPr>
              <p:nvPr/>
            </p:nvSpPr>
            <p:spPr bwMode="auto">
              <a:xfrm>
                <a:off x="5192" y="9596"/>
                <a:ext cx="10" cy="47"/>
              </a:xfrm>
              <a:custGeom>
                <a:avLst/>
                <a:gdLst>
                  <a:gd name="T0" fmla="*/ 8 w 9"/>
                  <a:gd name="T1" fmla="*/ 0 h 43"/>
                  <a:gd name="T2" fmla="*/ 10 w 9"/>
                  <a:gd name="T3" fmla="*/ 4 h 43"/>
                  <a:gd name="T4" fmla="*/ 0 w 9"/>
                  <a:gd name="T5" fmla="*/ 23 h 43"/>
                  <a:gd name="T6" fmla="*/ 7 w 9"/>
                  <a:gd name="T7" fmla="*/ 34 h 43"/>
                  <a:gd name="T8" fmla="*/ 4 w 9"/>
                  <a:gd name="T9" fmla="*/ 44 h 43"/>
                  <a:gd name="T10" fmla="*/ 3 w 9"/>
                  <a:gd name="T11" fmla="*/ 47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43"/>
                  <a:gd name="T20" fmla="*/ 9 w 9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43">
                    <a:moveTo>
                      <a:pt x="7" y="0"/>
                    </a:moveTo>
                    <a:lnTo>
                      <a:pt x="9" y="4"/>
                    </a:lnTo>
                    <a:lnTo>
                      <a:pt x="0" y="21"/>
                    </a:lnTo>
                    <a:lnTo>
                      <a:pt x="6" y="31"/>
                    </a:lnTo>
                    <a:lnTo>
                      <a:pt x="4" y="40"/>
                    </a:lnTo>
                    <a:lnTo>
                      <a:pt x="3" y="4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59" name="Freeform 4545"/>
              <p:cNvSpPr>
                <a:spLocks/>
              </p:cNvSpPr>
              <p:nvPr/>
            </p:nvSpPr>
            <p:spPr bwMode="auto">
              <a:xfrm>
                <a:off x="5180" y="9651"/>
                <a:ext cx="2" cy="9"/>
              </a:xfrm>
              <a:custGeom>
                <a:avLst/>
                <a:gdLst>
                  <a:gd name="T0" fmla="*/ 2 w 2"/>
                  <a:gd name="T1" fmla="*/ 0 h 8"/>
                  <a:gd name="T2" fmla="*/ 2 w 2"/>
                  <a:gd name="T3" fmla="*/ 0 h 8"/>
                  <a:gd name="T4" fmla="*/ 0 w 2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2" y="0"/>
                    </a:moveTo>
                    <a:lnTo>
                      <a:pt x="2" y="0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0" name="Freeform 4546"/>
              <p:cNvSpPr>
                <a:spLocks/>
              </p:cNvSpPr>
              <p:nvPr/>
            </p:nvSpPr>
            <p:spPr bwMode="auto">
              <a:xfrm>
                <a:off x="5172" y="9675"/>
                <a:ext cx="37" cy="24"/>
              </a:xfrm>
              <a:custGeom>
                <a:avLst/>
                <a:gdLst>
                  <a:gd name="T0" fmla="*/ 0 w 34"/>
                  <a:gd name="T1" fmla="*/ 0 h 22"/>
                  <a:gd name="T2" fmla="*/ 0 w 34"/>
                  <a:gd name="T3" fmla="*/ 0 h 22"/>
                  <a:gd name="T4" fmla="*/ 4 w 34"/>
                  <a:gd name="T5" fmla="*/ 2 h 22"/>
                  <a:gd name="T6" fmla="*/ 8 w 34"/>
                  <a:gd name="T7" fmla="*/ 7 h 22"/>
                  <a:gd name="T8" fmla="*/ 13 w 34"/>
                  <a:gd name="T9" fmla="*/ 9 h 22"/>
                  <a:gd name="T10" fmla="*/ 12 w 34"/>
                  <a:gd name="T11" fmla="*/ 16 h 22"/>
                  <a:gd name="T12" fmla="*/ 19 w 34"/>
                  <a:gd name="T13" fmla="*/ 21 h 22"/>
                  <a:gd name="T14" fmla="*/ 21 w 34"/>
                  <a:gd name="T15" fmla="*/ 23 h 22"/>
                  <a:gd name="T16" fmla="*/ 24 w 34"/>
                  <a:gd name="T17" fmla="*/ 22 h 22"/>
                  <a:gd name="T18" fmla="*/ 33 w 34"/>
                  <a:gd name="T19" fmla="*/ 21 h 22"/>
                  <a:gd name="T20" fmla="*/ 37 w 34"/>
                  <a:gd name="T21" fmla="*/ 24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4"/>
                  <a:gd name="T34" fmla="*/ 0 h 22"/>
                  <a:gd name="T35" fmla="*/ 34 w 34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4" h="22">
                    <a:moveTo>
                      <a:pt x="0" y="0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7" y="6"/>
                    </a:lnTo>
                    <a:lnTo>
                      <a:pt x="12" y="8"/>
                    </a:lnTo>
                    <a:lnTo>
                      <a:pt x="11" y="15"/>
                    </a:lnTo>
                    <a:lnTo>
                      <a:pt x="17" y="19"/>
                    </a:lnTo>
                    <a:lnTo>
                      <a:pt x="19" y="21"/>
                    </a:lnTo>
                    <a:lnTo>
                      <a:pt x="22" y="20"/>
                    </a:lnTo>
                    <a:lnTo>
                      <a:pt x="30" y="19"/>
                    </a:lnTo>
                    <a:lnTo>
                      <a:pt x="34" y="2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1" name="Freeform 4547"/>
              <p:cNvSpPr>
                <a:spLocks/>
              </p:cNvSpPr>
              <p:nvPr/>
            </p:nvSpPr>
            <p:spPr bwMode="auto">
              <a:xfrm>
                <a:off x="5226" y="9701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7 w 8"/>
                  <a:gd name="T3" fmla="*/ 1 h 2"/>
                  <a:gd name="T4" fmla="*/ 8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0" y="0"/>
                    </a:moveTo>
                    <a:lnTo>
                      <a:pt x="7" y="1"/>
                    </a:lnTo>
                    <a:lnTo>
                      <a:pt x="8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2" name="Freeform 4548"/>
              <p:cNvSpPr>
                <a:spLocks/>
              </p:cNvSpPr>
              <p:nvPr/>
            </p:nvSpPr>
            <p:spPr bwMode="auto">
              <a:xfrm>
                <a:off x="5239" y="9717"/>
                <a:ext cx="36" cy="31"/>
              </a:xfrm>
              <a:custGeom>
                <a:avLst/>
                <a:gdLst>
                  <a:gd name="T0" fmla="*/ 0 w 33"/>
                  <a:gd name="T1" fmla="*/ 0 h 29"/>
                  <a:gd name="T2" fmla="*/ 0 w 33"/>
                  <a:gd name="T3" fmla="*/ 2 h 29"/>
                  <a:gd name="T4" fmla="*/ 9 w 33"/>
                  <a:gd name="T5" fmla="*/ 6 h 29"/>
                  <a:gd name="T6" fmla="*/ 12 w 33"/>
                  <a:gd name="T7" fmla="*/ 10 h 29"/>
                  <a:gd name="T8" fmla="*/ 17 w 33"/>
                  <a:gd name="T9" fmla="*/ 10 h 29"/>
                  <a:gd name="T10" fmla="*/ 23 w 33"/>
                  <a:gd name="T11" fmla="*/ 14 h 29"/>
                  <a:gd name="T12" fmla="*/ 33 w 33"/>
                  <a:gd name="T13" fmla="*/ 20 h 29"/>
                  <a:gd name="T14" fmla="*/ 34 w 33"/>
                  <a:gd name="T15" fmla="*/ 24 h 29"/>
                  <a:gd name="T16" fmla="*/ 36 w 33"/>
                  <a:gd name="T17" fmla="*/ 31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"/>
                  <a:gd name="T28" fmla="*/ 0 h 29"/>
                  <a:gd name="T29" fmla="*/ 33 w 33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" h="29">
                    <a:moveTo>
                      <a:pt x="0" y="0"/>
                    </a:moveTo>
                    <a:lnTo>
                      <a:pt x="0" y="2"/>
                    </a:lnTo>
                    <a:lnTo>
                      <a:pt x="8" y="6"/>
                    </a:lnTo>
                    <a:lnTo>
                      <a:pt x="11" y="9"/>
                    </a:lnTo>
                    <a:lnTo>
                      <a:pt x="16" y="9"/>
                    </a:lnTo>
                    <a:lnTo>
                      <a:pt x="21" y="13"/>
                    </a:lnTo>
                    <a:lnTo>
                      <a:pt x="30" y="19"/>
                    </a:lnTo>
                    <a:lnTo>
                      <a:pt x="31" y="22"/>
                    </a:lnTo>
                    <a:lnTo>
                      <a:pt x="33" y="2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3" name="Freeform 4549"/>
              <p:cNvSpPr>
                <a:spLocks/>
              </p:cNvSpPr>
              <p:nvPr/>
            </p:nvSpPr>
            <p:spPr bwMode="auto">
              <a:xfrm>
                <a:off x="5277" y="9766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6 h 6"/>
                  <a:gd name="T4" fmla="*/ 0 w 2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6"/>
                  <a:gd name="T11" fmla="*/ 2 w 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6">
                    <a:moveTo>
                      <a:pt x="2" y="0"/>
                    </a:move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64" name="Freeform 4550"/>
              <p:cNvSpPr>
                <a:spLocks/>
              </p:cNvSpPr>
              <p:nvPr/>
            </p:nvSpPr>
            <p:spPr bwMode="auto">
              <a:xfrm>
                <a:off x="5253" y="9788"/>
                <a:ext cx="24" cy="40"/>
              </a:xfrm>
              <a:custGeom>
                <a:avLst/>
                <a:gdLst>
                  <a:gd name="T0" fmla="*/ 19 w 22"/>
                  <a:gd name="T1" fmla="*/ 0 h 37"/>
                  <a:gd name="T2" fmla="*/ 24 w 22"/>
                  <a:gd name="T3" fmla="*/ 12 h 37"/>
                  <a:gd name="T4" fmla="*/ 17 w 22"/>
                  <a:gd name="T5" fmla="*/ 29 h 37"/>
                  <a:gd name="T6" fmla="*/ 0 w 22"/>
                  <a:gd name="T7" fmla="*/ 4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37"/>
                  <a:gd name="T14" fmla="*/ 22 w 22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37">
                    <a:moveTo>
                      <a:pt x="17" y="0"/>
                    </a:moveTo>
                    <a:lnTo>
                      <a:pt x="22" y="11"/>
                    </a:lnTo>
                    <a:lnTo>
                      <a:pt x="16" y="27"/>
                    </a:lnTo>
                    <a:lnTo>
                      <a:pt x="0" y="3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65" name="Line 4551"/>
              <p:cNvCxnSpPr>
                <a:cxnSpLocks noChangeShapeType="1"/>
              </p:cNvCxnSpPr>
              <p:nvPr/>
            </p:nvCxnSpPr>
            <p:spPr bwMode="auto">
              <a:xfrm flipH="1">
                <a:off x="5240" y="9841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66" name="Freeform 4552"/>
              <p:cNvSpPr>
                <a:spLocks/>
              </p:cNvSpPr>
              <p:nvPr/>
            </p:nvSpPr>
            <p:spPr bwMode="auto">
              <a:xfrm>
                <a:off x="5243" y="9863"/>
                <a:ext cx="42" cy="20"/>
              </a:xfrm>
              <a:custGeom>
                <a:avLst/>
                <a:gdLst>
                  <a:gd name="T0" fmla="*/ 0 w 38"/>
                  <a:gd name="T1" fmla="*/ 0 h 18"/>
                  <a:gd name="T2" fmla="*/ 3 w 38"/>
                  <a:gd name="T3" fmla="*/ 1 h 18"/>
                  <a:gd name="T4" fmla="*/ 6 w 38"/>
                  <a:gd name="T5" fmla="*/ 9 h 18"/>
                  <a:gd name="T6" fmla="*/ 12 w 38"/>
                  <a:gd name="T7" fmla="*/ 10 h 18"/>
                  <a:gd name="T8" fmla="*/ 42 w 38"/>
                  <a:gd name="T9" fmla="*/ 17 h 18"/>
                  <a:gd name="T10" fmla="*/ 39 w 38"/>
                  <a:gd name="T11" fmla="*/ 2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18"/>
                  <a:gd name="T20" fmla="*/ 38 w 38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18">
                    <a:moveTo>
                      <a:pt x="0" y="0"/>
                    </a:moveTo>
                    <a:lnTo>
                      <a:pt x="3" y="1"/>
                    </a:lnTo>
                    <a:lnTo>
                      <a:pt x="5" y="8"/>
                    </a:lnTo>
                    <a:lnTo>
                      <a:pt x="11" y="9"/>
                    </a:lnTo>
                    <a:lnTo>
                      <a:pt x="38" y="15"/>
                    </a:lnTo>
                    <a:lnTo>
                      <a:pt x="35" y="1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67" name="Line 4553"/>
              <p:cNvCxnSpPr>
                <a:cxnSpLocks noChangeShapeType="1"/>
              </p:cNvCxnSpPr>
              <p:nvPr/>
            </p:nvCxnSpPr>
            <p:spPr bwMode="auto">
              <a:xfrm flipH="1">
                <a:off x="5265" y="9896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68" name="Freeform 4554"/>
              <p:cNvSpPr>
                <a:spLocks/>
              </p:cNvSpPr>
              <p:nvPr/>
            </p:nvSpPr>
            <p:spPr bwMode="auto">
              <a:xfrm>
                <a:off x="5232" y="9916"/>
                <a:ext cx="21" cy="39"/>
              </a:xfrm>
              <a:custGeom>
                <a:avLst/>
                <a:gdLst>
                  <a:gd name="T0" fmla="*/ 21 w 19"/>
                  <a:gd name="T1" fmla="*/ 0 h 36"/>
                  <a:gd name="T2" fmla="*/ 0 w 19"/>
                  <a:gd name="T3" fmla="*/ 24 h 36"/>
                  <a:gd name="T4" fmla="*/ 13 w 19"/>
                  <a:gd name="T5" fmla="*/ 39 h 3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6"/>
                  <a:gd name="T11" fmla="*/ 19 w 19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6">
                    <a:moveTo>
                      <a:pt x="19" y="0"/>
                    </a:moveTo>
                    <a:lnTo>
                      <a:pt x="0" y="22"/>
                    </a:lnTo>
                    <a:lnTo>
                      <a:pt x="12" y="3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69" name="Line 4555"/>
              <p:cNvCxnSpPr>
                <a:cxnSpLocks noChangeShapeType="1"/>
              </p:cNvCxnSpPr>
              <p:nvPr/>
            </p:nvCxnSpPr>
            <p:spPr bwMode="auto">
              <a:xfrm flipV="1">
                <a:off x="5257" y="9962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70" name="Freeform 4556"/>
              <p:cNvSpPr>
                <a:spLocks/>
              </p:cNvSpPr>
              <p:nvPr/>
            </p:nvSpPr>
            <p:spPr bwMode="auto">
              <a:xfrm>
                <a:off x="5276" y="9949"/>
                <a:ext cx="35" cy="26"/>
              </a:xfrm>
              <a:custGeom>
                <a:avLst/>
                <a:gdLst>
                  <a:gd name="T0" fmla="*/ 0 w 32"/>
                  <a:gd name="T1" fmla="*/ 1 h 24"/>
                  <a:gd name="T2" fmla="*/ 2 w 32"/>
                  <a:gd name="T3" fmla="*/ 0 h 24"/>
                  <a:gd name="T4" fmla="*/ 15 w 32"/>
                  <a:gd name="T5" fmla="*/ 2 h 24"/>
                  <a:gd name="T6" fmla="*/ 30 w 32"/>
                  <a:gd name="T7" fmla="*/ 5 h 24"/>
                  <a:gd name="T8" fmla="*/ 35 w 32"/>
                  <a:gd name="T9" fmla="*/ 18 h 24"/>
                  <a:gd name="T10" fmla="*/ 34 w 32"/>
                  <a:gd name="T11" fmla="*/ 26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24"/>
                  <a:gd name="T20" fmla="*/ 32 w 3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24">
                    <a:moveTo>
                      <a:pt x="0" y="1"/>
                    </a:moveTo>
                    <a:lnTo>
                      <a:pt x="2" y="0"/>
                    </a:lnTo>
                    <a:lnTo>
                      <a:pt x="14" y="2"/>
                    </a:lnTo>
                    <a:lnTo>
                      <a:pt x="27" y="5"/>
                    </a:lnTo>
                    <a:lnTo>
                      <a:pt x="32" y="17"/>
                    </a:lnTo>
                    <a:lnTo>
                      <a:pt x="31" y="2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1" name="Freeform 4557"/>
              <p:cNvSpPr>
                <a:spLocks/>
              </p:cNvSpPr>
              <p:nvPr/>
            </p:nvSpPr>
            <p:spPr bwMode="auto">
              <a:xfrm>
                <a:off x="5307" y="9992"/>
                <a:ext cx="8" cy="4"/>
              </a:xfrm>
              <a:custGeom>
                <a:avLst/>
                <a:gdLst>
                  <a:gd name="T0" fmla="*/ 0 w 7"/>
                  <a:gd name="T1" fmla="*/ 0 h 3"/>
                  <a:gd name="T2" fmla="*/ 0 w 7"/>
                  <a:gd name="T3" fmla="*/ 1 h 3"/>
                  <a:gd name="T4" fmla="*/ 8 w 7"/>
                  <a:gd name="T5" fmla="*/ 4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0"/>
                    </a:moveTo>
                    <a:lnTo>
                      <a:pt x="0" y="1"/>
                    </a:lnTo>
                    <a:lnTo>
                      <a:pt x="7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2" name="Freeform 4558"/>
              <p:cNvSpPr>
                <a:spLocks/>
              </p:cNvSpPr>
              <p:nvPr/>
            </p:nvSpPr>
            <p:spPr bwMode="auto">
              <a:xfrm>
                <a:off x="5333" y="9992"/>
                <a:ext cx="31" cy="19"/>
              </a:xfrm>
              <a:custGeom>
                <a:avLst/>
                <a:gdLst>
                  <a:gd name="T0" fmla="*/ 0 w 29"/>
                  <a:gd name="T1" fmla="*/ 3 h 17"/>
                  <a:gd name="T2" fmla="*/ 6 w 29"/>
                  <a:gd name="T3" fmla="*/ 3 h 17"/>
                  <a:gd name="T4" fmla="*/ 31 w 29"/>
                  <a:gd name="T5" fmla="*/ 0 h 17"/>
                  <a:gd name="T6" fmla="*/ 22 w 29"/>
                  <a:gd name="T7" fmla="*/ 19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7"/>
                  <a:gd name="T14" fmla="*/ 29 w 29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7">
                    <a:moveTo>
                      <a:pt x="0" y="3"/>
                    </a:moveTo>
                    <a:lnTo>
                      <a:pt x="6" y="3"/>
                    </a:lnTo>
                    <a:lnTo>
                      <a:pt x="29" y="0"/>
                    </a:lnTo>
                    <a:lnTo>
                      <a:pt x="21" y="1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73" name="Line 4559"/>
              <p:cNvCxnSpPr>
                <a:cxnSpLocks noChangeShapeType="1"/>
              </p:cNvCxnSpPr>
              <p:nvPr/>
            </p:nvCxnSpPr>
            <p:spPr bwMode="auto">
              <a:xfrm flipH="1">
                <a:off x="5345" y="10026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74" name="Freeform 4560"/>
              <p:cNvSpPr>
                <a:spLocks/>
              </p:cNvSpPr>
              <p:nvPr/>
            </p:nvSpPr>
            <p:spPr bwMode="auto">
              <a:xfrm>
                <a:off x="5309" y="10050"/>
                <a:ext cx="27" cy="44"/>
              </a:xfrm>
              <a:custGeom>
                <a:avLst/>
                <a:gdLst>
                  <a:gd name="T0" fmla="*/ 27 w 25"/>
                  <a:gd name="T1" fmla="*/ 0 h 40"/>
                  <a:gd name="T2" fmla="*/ 11 w 25"/>
                  <a:gd name="T3" fmla="*/ 31 h 40"/>
                  <a:gd name="T4" fmla="*/ 3 w 25"/>
                  <a:gd name="T5" fmla="*/ 42 h 40"/>
                  <a:gd name="T6" fmla="*/ 0 w 25"/>
                  <a:gd name="T7" fmla="*/ 44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40"/>
                  <a:gd name="T14" fmla="*/ 25 w 25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40">
                    <a:moveTo>
                      <a:pt x="25" y="0"/>
                    </a:moveTo>
                    <a:lnTo>
                      <a:pt x="10" y="28"/>
                    </a:lnTo>
                    <a:lnTo>
                      <a:pt x="3" y="38"/>
                    </a:lnTo>
                    <a:lnTo>
                      <a:pt x="0" y="4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75" name="Line 4561"/>
              <p:cNvCxnSpPr>
                <a:cxnSpLocks noChangeShapeType="1"/>
              </p:cNvCxnSpPr>
              <p:nvPr/>
            </p:nvCxnSpPr>
            <p:spPr bwMode="auto">
              <a:xfrm flipH="1">
                <a:off x="5295" y="10108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76" name="Freeform 4562"/>
              <p:cNvSpPr>
                <a:spLocks/>
              </p:cNvSpPr>
              <p:nvPr/>
            </p:nvSpPr>
            <p:spPr bwMode="auto">
              <a:xfrm>
                <a:off x="5288" y="10132"/>
                <a:ext cx="19" cy="34"/>
              </a:xfrm>
              <a:custGeom>
                <a:avLst/>
                <a:gdLst>
                  <a:gd name="T0" fmla="*/ 3 w 18"/>
                  <a:gd name="T1" fmla="*/ 0 h 31"/>
                  <a:gd name="T2" fmla="*/ 6 w 18"/>
                  <a:gd name="T3" fmla="*/ 13 h 31"/>
                  <a:gd name="T4" fmla="*/ 1 w 18"/>
                  <a:gd name="T5" fmla="*/ 25 h 31"/>
                  <a:gd name="T6" fmla="*/ 0 w 18"/>
                  <a:gd name="T7" fmla="*/ 27 h 31"/>
                  <a:gd name="T8" fmla="*/ 4 w 18"/>
                  <a:gd name="T9" fmla="*/ 34 h 31"/>
                  <a:gd name="T10" fmla="*/ 19 w 18"/>
                  <a:gd name="T11" fmla="*/ 33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31"/>
                  <a:gd name="T20" fmla="*/ 18 w 18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31">
                    <a:moveTo>
                      <a:pt x="3" y="0"/>
                    </a:moveTo>
                    <a:lnTo>
                      <a:pt x="6" y="12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4" y="31"/>
                    </a:lnTo>
                    <a:lnTo>
                      <a:pt x="18" y="3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7" name="Freeform 4563"/>
              <p:cNvSpPr>
                <a:spLocks/>
              </p:cNvSpPr>
              <p:nvPr/>
            </p:nvSpPr>
            <p:spPr bwMode="auto">
              <a:xfrm>
                <a:off x="5322" y="10160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5 w 7"/>
                  <a:gd name="T3" fmla="*/ 2 h 2"/>
                  <a:gd name="T4" fmla="*/ 7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1"/>
                    </a:moveTo>
                    <a:lnTo>
                      <a:pt x="5" y="2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78" name="Freeform 4564"/>
              <p:cNvSpPr>
                <a:spLocks/>
              </p:cNvSpPr>
              <p:nvPr/>
            </p:nvSpPr>
            <p:spPr bwMode="auto">
              <a:xfrm>
                <a:off x="5340" y="10135"/>
                <a:ext cx="23" cy="25"/>
              </a:xfrm>
              <a:custGeom>
                <a:avLst/>
                <a:gdLst>
                  <a:gd name="T0" fmla="*/ 0 w 21"/>
                  <a:gd name="T1" fmla="*/ 11 h 23"/>
                  <a:gd name="T2" fmla="*/ 4 w 21"/>
                  <a:gd name="T3" fmla="*/ 4 h 23"/>
                  <a:gd name="T4" fmla="*/ 13 w 21"/>
                  <a:gd name="T5" fmla="*/ 0 h 23"/>
                  <a:gd name="T6" fmla="*/ 23 w 21"/>
                  <a:gd name="T7" fmla="*/ 0 h 23"/>
                  <a:gd name="T8" fmla="*/ 21 w 21"/>
                  <a:gd name="T9" fmla="*/ 18 h 23"/>
                  <a:gd name="T10" fmla="*/ 21 w 21"/>
                  <a:gd name="T11" fmla="*/ 24 h 23"/>
                  <a:gd name="T12" fmla="*/ 21 w 21"/>
                  <a:gd name="T13" fmla="*/ 25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3"/>
                  <a:gd name="T23" fmla="*/ 21 w 21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3">
                    <a:moveTo>
                      <a:pt x="0" y="10"/>
                    </a:moveTo>
                    <a:lnTo>
                      <a:pt x="4" y="4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19" y="17"/>
                    </a:lnTo>
                    <a:lnTo>
                      <a:pt x="19" y="22"/>
                    </a:lnTo>
                    <a:lnTo>
                      <a:pt x="19" y="2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79" name="Line 4565"/>
              <p:cNvCxnSpPr>
                <a:cxnSpLocks noChangeShapeType="1"/>
              </p:cNvCxnSpPr>
              <p:nvPr/>
            </p:nvCxnSpPr>
            <p:spPr bwMode="auto">
              <a:xfrm flipH="1">
                <a:off x="5352" y="10176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80" name="Freeform 4566"/>
              <p:cNvSpPr>
                <a:spLocks/>
              </p:cNvSpPr>
              <p:nvPr/>
            </p:nvSpPr>
            <p:spPr bwMode="auto">
              <a:xfrm>
                <a:off x="5335" y="10198"/>
                <a:ext cx="22" cy="36"/>
              </a:xfrm>
              <a:custGeom>
                <a:avLst/>
                <a:gdLst>
                  <a:gd name="T0" fmla="*/ 19 w 20"/>
                  <a:gd name="T1" fmla="*/ 0 h 33"/>
                  <a:gd name="T2" fmla="*/ 22 w 20"/>
                  <a:gd name="T3" fmla="*/ 2 h 33"/>
                  <a:gd name="T4" fmla="*/ 20 w 20"/>
                  <a:gd name="T5" fmla="*/ 11 h 33"/>
                  <a:gd name="T6" fmla="*/ 3 w 20"/>
                  <a:gd name="T7" fmla="*/ 14 h 33"/>
                  <a:gd name="T8" fmla="*/ 0 w 20"/>
                  <a:gd name="T9" fmla="*/ 3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33"/>
                  <a:gd name="T17" fmla="*/ 20 w 20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33">
                    <a:moveTo>
                      <a:pt x="17" y="0"/>
                    </a:moveTo>
                    <a:lnTo>
                      <a:pt x="20" y="2"/>
                    </a:lnTo>
                    <a:lnTo>
                      <a:pt x="18" y="10"/>
                    </a:lnTo>
                    <a:lnTo>
                      <a:pt x="3" y="13"/>
                    </a:lnTo>
                    <a:lnTo>
                      <a:pt x="0" y="3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81" name="Line 4567"/>
              <p:cNvCxnSpPr>
                <a:cxnSpLocks noChangeShapeType="1"/>
              </p:cNvCxnSpPr>
              <p:nvPr/>
            </p:nvCxnSpPr>
            <p:spPr bwMode="auto">
              <a:xfrm flipH="1">
                <a:off x="5330" y="10252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82" name="Freeform 4568"/>
              <p:cNvSpPr>
                <a:spLocks/>
              </p:cNvSpPr>
              <p:nvPr/>
            </p:nvSpPr>
            <p:spPr bwMode="auto">
              <a:xfrm>
                <a:off x="5313" y="10270"/>
                <a:ext cx="23" cy="33"/>
              </a:xfrm>
              <a:custGeom>
                <a:avLst/>
                <a:gdLst>
                  <a:gd name="T0" fmla="*/ 10 w 21"/>
                  <a:gd name="T1" fmla="*/ 1 h 30"/>
                  <a:gd name="T2" fmla="*/ 3 w 21"/>
                  <a:gd name="T3" fmla="*/ 0 h 30"/>
                  <a:gd name="T4" fmla="*/ 0 w 21"/>
                  <a:gd name="T5" fmla="*/ 10 h 30"/>
                  <a:gd name="T6" fmla="*/ 2 w 21"/>
                  <a:gd name="T7" fmla="*/ 18 h 30"/>
                  <a:gd name="T8" fmla="*/ 14 w 21"/>
                  <a:gd name="T9" fmla="*/ 20 h 30"/>
                  <a:gd name="T10" fmla="*/ 23 w 21"/>
                  <a:gd name="T11" fmla="*/ 33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0"/>
                  <a:gd name="T20" fmla="*/ 21 w 2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0">
                    <a:moveTo>
                      <a:pt x="9" y="1"/>
                    </a:moveTo>
                    <a:lnTo>
                      <a:pt x="3" y="0"/>
                    </a:lnTo>
                    <a:lnTo>
                      <a:pt x="0" y="9"/>
                    </a:lnTo>
                    <a:lnTo>
                      <a:pt x="2" y="16"/>
                    </a:lnTo>
                    <a:lnTo>
                      <a:pt x="13" y="18"/>
                    </a:lnTo>
                    <a:lnTo>
                      <a:pt x="21" y="3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83" name="Freeform 4569"/>
              <p:cNvSpPr>
                <a:spLocks/>
              </p:cNvSpPr>
              <p:nvPr/>
            </p:nvSpPr>
            <p:spPr bwMode="auto">
              <a:xfrm>
                <a:off x="5335" y="10318"/>
                <a:ext cx="3" cy="7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2 h 6"/>
                  <a:gd name="T4" fmla="*/ 1 w 3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0" y="0"/>
                    </a:moveTo>
                    <a:lnTo>
                      <a:pt x="3" y="2"/>
                    </a:lnTo>
                    <a:lnTo>
                      <a:pt x="1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84" name="Freeform 4570"/>
              <p:cNvSpPr>
                <a:spLocks/>
              </p:cNvSpPr>
              <p:nvPr/>
            </p:nvSpPr>
            <p:spPr bwMode="auto">
              <a:xfrm>
                <a:off x="5311" y="10339"/>
                <a:ext cx="32" cy="38"/>
              </a:xfrm>
              <a:custGeom>
                <a:avLst/>
                <a:gdLst>
                  <a:gd name="T0" fmla="*/ 30 w 30"/>
                  <a:gd name="T1" fmla="*/ 0 h 35"/>
                  <a:gd name="T2" fmla="*/ 32 w 30"/>
                  <a:gd name="T3" fmla="*/ 2 h 35"/>
                  <a:gd name="T4" fmla="*/ 31 w 30"/>
                  <a:gd name="T5" fmla="*/ 4 h 35"/>
                  <a:gd name="T6" fmla="*/ 6 w 30"/>
                  <a:gd name="T7" fmla="*/ 27 h 35"/>
                  <a:gd name="T8" fmla="*/ 0 w 30"/>
                  <a:gd name="T9" fmla="*/ 3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5"/>
                  <a:gd name="T17" fmla="*/ 30 w 3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5">
                    <a:moveTo>
                      <a:pt x="28" y="0"/>
                    </a:moveTo>
                    <a:lnTo>
                      <a:pt x="30" y="2"/>
                    </a:lnTo>
                    <a:lnTo>
                      <a:pt x="29" y="4"/>
                    </a:lnTo>
                    <a:lnTo>
                      <a:pt x="6" y="25"/>
                    </a:lnTo>
                    <a:lnTo>
                      <a:pt x="0" y="3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85" name="Freeform 4571"/>
              <p:cNvSpPr>
                <a:spLocks/>
              </p:cNvSpPr>
              <p:nvPr/>
            </p:nvSpPr>
            <p:spPr bwMode="auto">
              <a:xfrm>
                <a:off x="5297" y="10393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3 w 5"/>
                  <a:gd name="T3" fmla="*/ 4 h 6"/>
                  <a:gd name="T4" fmla="*/ 0 w 5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5" y="0"/>
                    </a:move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86" name="Freeform 4572"/>
              <p:cNvSpPr>
                <a:spLocks/>
              </p:cNvSpPr>
              <p:nvPr/>
            </p:nvSpPr>
            <p:spPr bwMode="auto">
              <a:xfrm>
                <a:off x="5299" y="10407"/>
                <a:ext cx="22" cy="32"/>
              </a:xfrm>
              <a:custGeom>
                <a:avLst/>
                <a:gdLst>
                  <a:gd name="T0" fmla="*/ 0 w 20"/>
                  <a:gd name="T1" fmla="*/ 0 h 29"/>
                  <a:gd name="T2" fmla="*/ 0 w 20"/>
                  <a:gd name="T3" fmla="*/ 0 h 29"/>
                  <a:gd name="T4" fmla="*/ 3 w 20"/>
                  <a:gd name="T5" fmla="*/ 6 h 29"/>
                  <a:gd name="T6" fmla="*/ 3 w 20"/>
                  <a:gd name="T7" fmla="*/ 11 h 29"/>
                  <a:gd name="T8" fmla="*/ 9 w 20"/>
                  <a:gd name="T9" fmla="*/ 13 h 29"/>
                  <a:gd name="T10" fmla="*/ 10 w 20"/>
                  <a:gd name="T11" fmla="*/ 20 h 29"/>
                  <a:gd name="T12" fmla="*/ 12 w 20"/>
                  <a:gd name="T13" fmla="*/ 28 h 29"/>
                  <a:gd name="T14" fmla="*/ 20 w 20"/>
                  <a:gd name="T15" fmla="*/ 25 h 29"/>
                  <a:gd name="T16" fmla="*/ 22 w 20"/>
                  <a:gd name="T17" fmla="*/ 30 h 29"/>
                  <a:gd name="T18" fmla="*/ 15 w 20"/>
                  <a:gd name="T19" fmla="*/ 32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29"/>
                  <a:gd name="T32" fmla="*/ 20 w 20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29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3" y="10"/>
                    </a:lnTo>
                    <a:lnTo>
                      <a:pt x="8" y="12"/>
                    </a:lnTo>
                    <a:lnTo>
                      <a:pt x="9" y="18"/>
                    </a:lnTo>
                    <a:lnTo>
                      <a:pt x="11" y="25"/>
                    </a:lnTo>
                    <a:lnTo>
                      <a:pt x="18" y="23"/>
                    </a:lnTo>
                    <a:lnTo>
                      <a:pt x="20" y="27"/>
                    </a:lnTo>
                    <a:lnTo>
                      <a:pt x="14" y="2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87" name="Line 4573"/>
              <p:cNvCxnSpPr>
                <a:cxnSpLocks noChangeShapeType="1"/>
              </p:cNvCxnSpPr>
              <p:nvPr/>
            </p:nvCxnSpPr>
            <p:spPr bwMode="auto">
              <a:xfrm flipH="1">
                <a:off x="5290" y="10446"/>
                <a:ext cx="9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88" name="Freeform 4574"/>
              <p:cNvSpPr>
                <a:spLocks/>
              </p:cNvSpPr>
              <p:nvPr/>
            </p:nvSpPr>
            <p:spPr bwMode="auto">
              <a:xfrm>
                <a:off x="5228" y="10439"/>
                <a:ext cx="49" cy="17"/>
              </a:xfrm>
              <a:custGeom>
                <a:avLst/>
                <a:gdLst>
                  <a:gd name="T0" fmla="*/ 49 w 45"/>
                  <a:gd name="T1" fmla="*/ 17 h 16"/>
                  <a:gd name="T2" fmla="*/ 13 w 45"/>
                  <a:gd name="T3" fmla="*/ 0 h 16"/>
                  <a:gd name="T4" fmla="*/ 0 w 45"/>
                  <a:gd name="T5" fmla="*/ 1 h 16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6"/>
                  <a:gd name="T11" fmla="*/ 45 w 45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6">
                    <a:moveTo>
                      <a:pt x="45" y="16"/>
                    </a:moveTo>
                    <a:lnTo>
                      <a:pt x="12" y="0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89" name="Freeform 4575"/>
              <p:cNvSpPr>
                <a:spLocks/>
              </p:cNvSpPr>
              <p:nvPr/>
            </p:nvSpPr>
            <p:spPr bwMode="auto">
              <a:xfrm>
                <a:off x="5205" y="10432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3 h 4"/>
                  <a:gd name="T4" fmla="*/ 0 w 6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6" y="4"/>
                    </a:move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90" name="Freeform 4576"/>
              <p:cNvSpPr>
                <a:spLocks/>
              </p:cNvSpPr>
              <p:nvPr/>
            </p:nvSpPr>
            <p:spPr bwMode="auto">
              <a:xfrm>
                <a:off x="5183" y="10377"/>
                <a:ext cx="14" cy="43"/>
              </a:xfrm>
              <a:custGeom>
                <a:avLst/>
                <a:gdLst>
                  <a:gd name="T0" fmla="*/ 9 w 13"/>
                  <a:gd name="T1" fmla="*/ 43 h 39"/>
                  <a:gd name="T2" fmla="*/ 0 w 13"/>
                  <a:gd name="T3" fmla="*/ 34 h 39"/>
                  <a:gd name="T4" fmla="*/ 14 w 13"/>
                  <a:gd name="T5" fmla="*/ 11 h 39"/>
                  <a:gd name="T6" fmla="*/ 14 w 13"/>
                  <a:gd name="T7" fmla="*/ 0 h 39"/>
                  <a:gd name="T8" fmla="*/ 12 w 13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39"/>
                  <a:gd name="T17" fmla="*/ 13 w 13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39">
                    <a:moveTo>
                      <a:pt x="8" y="39"/>
                    </a:moveTo>
                    <a:lnTo>
                      <a:pt x="0" y="31"/>
                    </a:lnTo>
                    <a:lnTo>
                      <a:pt x="13" y="10"/>
                    </a:lnTo>
                    <a:lnTo>
                      <a:pt x="13" y="0"/>
                    </a:lnTo>
                    <a:lnTo>
                      <a:pt x="1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91" name="Freeform 4577"/>
              <p:cNvSpPr>
                <a:spLocks/>
              </p:cNvSpPr>
              <p:nvPr/>
            </p:nvSpPr>
            <p:spPr bwMode="auto">
              <a:xfrm>
                <a:off x="5170" y="10372"/>
                <a:ext cx="8" cy="1"/>
              </a:xfrm>
              <a:custGeom>
                <a:avLst/>
                <a:gdLst>
                  <a:gd name="T0" fmla="*/ 8 w 7"/>
                  <a:gd name="T1" fmla="*/ 1 h 1"/>
                  <a:gd name="T2" fmla="*/ 2 w 7"/>
                  <a:gd name="T3" fmla="*/ 0 h 1"/>
                  <a:gd name="T4" fmla="*/ 0 w 7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1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92" name="Freeform 4578"/>
              <p:cNvSpPr>
                <a:spLocks/>
              </p:cNvSpPr>
              <p:nvPr/>
            </p:nvSpPr>
            <p:spPr bwMode="auto">
              <a:xfrm>
                <a:off x="5146" y="10381"/>
                <a:ext cx="22" cy="38"/>
              </a:xfrm>
              <a:custGeom>
                <a:avLst/>
                <a:gdLst>
                  <a:gd name="T0" fmla="*/ 8 w 20"/>
                  <a:gd name="T1" fmla="*/ 0 h 35"/>
                  <a:gd name="T2" fmla="*/ 2 w 20"/>
                  <a:gd name="T3" fmla="*/ 2 h 35"/>
                  <a:gd name="T4" fmla="*/ 3 w 20"/>
                  <a:gd name="T5" fmla="*/ 10 h 35"/>
                  <a:gd name="T6" fmla="*/ 0 w 20"/>
                  <a:gd name="T7" fmla="*/ 18 h 35"/>
                  <a:gd name="T8" fmla="*/ 22 w 20"/>
                  <a:gd name="T9" fmla="*/ 3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35"/>
                  <a:gd name="T17" fmla="*/ 20 w 2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35">
                    <a:moveTo>
                      <a:pt x="7" y="0"/>
                    </a:moveTo>
                    <a:lnTo>
                      <a:pt x="2" y="2"/>
                    </a:lnTo>
                    <a:lnTo>
                      <a:pt x="3" y="9"/>
                    </a:lnTo>
                    <a:lnTo>
                      <a:pt x="0" y="17"/>
                    </a:lnTo>
                    <a:lnTo>
                      <a:pt x="20" y="3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93" name="Line 4579"/>
              <p:cNvCxnSpPr>
                <a:cxnSpLocks noChangeShapeType="1"/>
              </p:cNvCxnSpPr>
              <p:nvPr/>
            </p:nvCxnSpPr>
            <p:spPr bwMode="auto">
              <a:xfrm flipH="1">
                <a:off x="5149" y="10420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94" name="Freeform 4580"/>
              <p:cNvSpPr>
                <a:spLocks/>
              </p:cNvSpPr>
              <p:nvPr/>
            </p:nvSpPr>
            <p:spPr bwMode="auto">
              <a:xfrm>
                <a:off x="5085" y="10427"/>
                <a:ext cx="48" cy="14"/>
              </a:xfrm>
              <a:custGeom>
                <a:avLst/>
                <a:gdLst>
                  <a:gd name="T0" fmla="*/ 48 w 44"/>
                  <a:gd name="T1" fmla="*/ 0 h 13"/>
                  <a:gd name="T2" fmla="*/ 9 w 44"/>
                  <a:gd name="T3" fmla="*/ 4 h 13"/>
                  <a:gd name="T4" fmla="*/ 0 w 44"/>
                  <a:gd name="T5" fmla="*/ 14 h 13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13"/>
                  <a:gd name="T11" fmla="*/ 44 w 44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13">
                    <a:moveTo>
                      <a:pt x="44" y="0"/>
                    </a:moveTo>
                    <a:lnTo>
                      <a:pt x="8" y="4"/>
                    </a:lnTo>
                    <a:lnTo>
                      <a:pt x="0" y="1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95" name="Freeform 4581"/>
              <p:cNvSpPr>
                <a:spLocks/>
              </p:cNvSpPr>
              <p:nvPr/>
            </p:nvSpPr>
            <p:spPr bwMode="auto">
              <a:xfrm>
                <a:off x="5067" y="10452"/>
                <a:ext cx="6" cy="7"/>
              </a:xfrm>
              <a:custGeom>
                <a:avLst/>
                <a:gdLst>
                  <a:gd name="T0" fmla="*/ 6 w 5"/>
                  <a:gd name="T1" fmla="*/ 0 h 7"/>
                  <a:gd name="T2" fmla="*/ 1 w 5"/>
                  <a:gd name="T3" fmla="*/ 6 h 7"/>
                  <a:gd name="T4" fmla="*/ 0 w 5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5" y="0"/>
                    </a:moveTo>
                    <a:lnTo>
                      <a:pt x="1" y="6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96" name="Freeform 4582"/>
              <p:cNvSpPr>
                <a:spLocks/>
              </p:cNvSpPr>
              <p:nvPr/>
            </p:nvSpPr>
            <p:spPr bwMode="auto">
              <a:xfrm>
                <a:off x="5035" y="10474"/>
                <a:ext cx="27" cy="40"/>
              </a:xfrm>
              <a:custGeom>
                <a:avLst/>
                <a:gdLst>
                  <a:gd name="T0" fmla="*/ 26 w 25"/>
                  <a:gd name="T1" fmla="*/ 0 h 37"/>
                  <a:gd name="T2" fmla="*/ 27 w 25"/>
                  <a:gd name="T3" fmla="*/ 12 h 37"/>
                  <a:gd name="T4" fmla="*/ 0 w 25"/>
                  <a:gd name="T5" fmla="*/ 36 h 37"/>
                  <a:gd name="T6" fmla="*/ 0 w 25"/>
                  <a:gd name="T7" fmla="*/ 4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7"/>
                  <a:gd name="T14" fmla="*/ 25 w 25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7">
                    <a:moveTo>
                      <a:pt x="24" y="0"/>
                    </a:moveTo>
                    <a:lnTo>
                      <a:pt x="25" y="11"/>
                    </a:lnTo>
                    <a:lnTo>
                      <a:pt x="0" y="33"/>
                    </a:lnTo>
                    <a:lnTo>
                      <a:pt x="0" y="3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97" name="Freeform 4583"/>
              <p:cNvSpPr>
                <a:spLocks/>
              </p:cNvSpPr>
              <p:nvPr/>
            </p:nvSpPr>
            <p:spPr bwMode="auto">
              <a:xfrm>
                <a:off x="5038" y="10531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0 w 4"/>
                  <a:gd name="T3" fmla="*/ 1 h 7"/>
                  <a:gd name="T4" fmla="*/ 4 w 4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0"/>
                    </a:moveTo>
                    <a:lnTo>
                      <a:pt x="0" y="1"/>
                    </a:lnTo>
                    <a:lnTo>
                      <a:pt x="4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98" name="Freeform 4584"/>
              <p:cNvSpPr>
                <a:spLocks/>
              </p:cNvSpPr>
              <p:nvPr/>
            </p:nvSpPr>
            <p:spPr bwMode="auto">
              <a:xfrm>
                <a:off x="5042" y="10556"/>
                <a:ext cx="13" cy="45"/>
              </a:xfrm>
              <a:custGeom>
                <a:avLst/>
                <a:gdLst>
                  <a:gd name="T0" fmla="*/ 0 w 12"/>
                  <a:gd name="T1" fmla="*/ 0 h 41"/>
                  <a:gd name="T2" fmla="*/ 0 w 12"/>
                  <a:gd name="T3" fmla="*/ 1 h 41"/>
                  <a:gd name="T4" fmla="*/ 11 w 12"/>
                  <a:gd name="T5" fmla="*/ 30 h 41"/>
                  <a:gd name="T6" fmla="*/ 13 w 12"/>
                  <a:gd name="T7" fmla="*/ 35 h 41"/>
                  <a:gd name="T8" fmla="*/ 3 w 12"/>
                  <a:gd name="T9" fmla="*/ 4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1"/>
                  <a:gd name="T17" fmla="*/ 12 w 12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1">
                    <a:moveTo>
                      <a:pt x="0" y="0"/>
                    </a:moveTo>
                    <a:lnTo>
                      <a:pt x="0" y="1"/>
                    </a:lnTo>
                    <a:lnTo>
                      <a:pt x="10" y="27"/>
                    </a:lnTo>
                    <a:lnTo>
                      <a:pt x="12" y="32"/>
                    </a:lnTo>
                    <a:lnTo>
                      <a:pt x="3" y="4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899" name="Line 4585"/>
              <p:cNvCxnSpPr>
                <a:cxnSpLocks noChangeShapeType="1"/>
              </p:cNvCxnSpPr>
              <p:nvPr/>
            </p:nvCxnSpPr>
            <p:spPr bwMode="auto">
              <a:xfrm flipH="1" flipV="1">
                <a:off x="5022" y="10590"/>
                <a:ext cx="7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00" name="Freeform 4586"/>
              <p:cNvSpPr>
                <a:spLocks/>
              </p:cNvSpPr>
              <p:nvPr/>
            </p:nvSpPr>
            <p:spPr bwMode="auto">
              <a:xfrm>
                <a:off x="4976" y="10591"/>
                <a:ext cx="29" cy="42"/>
              </a:xfrm>
              <a:custGeom>
                <a:avLst/>
                <a:gdLst>
                  <a:gd name="T0" fmla="*/ 29 w 27"/>
                  <a:gd name="T1" fmla="*/ 0 h 39"/>
                  <a:gd name="T2" fmla="*/ 28 w 27"/>
                  <a:gd name="T3" fmla="*/ 0 h 39"/>
                  <a:gd name="T4" fmla="*/ 3 w 27"/>
                  <a:gd name="T5" fmla="*/ 32 h 39"/>
                  <a:gd name="T6" fmla="*/ 0 w 27"/>
                  <a:gd name="T7" fmla="*/ 42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39"/>
                  <a:gd name="T14" fmla="*/ 27 w 27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39">
                    <a:moveTo>
                      <a:pt x="27" y="0"/>
                    </a:moveTo>
                    <a:lnTo>
                      <a:pt x="26" y="0"/>
                    </a:lnTo>
                    <a:lnTo>
                      <a:pt x="3" y="30"/>
                    </a:lnTo>
                    <a:lnTo>
                      <a:pt x="0" y="3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01" name="Freeform 4587"/>
              <p:cNvSpPr>
                <a:spLocks/>
              </p:cNvSpPr>
              <p:nvPr/>
            </p:nvSpPr>
            <p:spPr bwMode="auto">
              <a:xfrm>
                <a:off x="4955" y="10643"/>
                <a:ext cx="9" cy="2"/>
              </a:xfrm>
              <a:custGeom>
                <a:avLst/>
                <a:gdLst>
                  <a:gd name="T0" fmla="*/ 9 w 8"/>
                  <a:gd name="T1" fmla="*/ 0 h 2"/>
                  <a:gd name="T2" fmla="*/ 8 w 8"/>
                  <a:gd name="T3" fmla="*/ 1 h 2"/>
                  <a:gd name="T4" fmla="*/ 5 w 8"/>
                  <a:gd name="T5" fmla="*/ 1 h 2"/>
                  <a:gd name="T6" fmla="*/ 0 w 8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8" y="0"/>
                    </a:moveTo>
                    <a:lnTo>
                      <a:pt x="7" y="1"/>
                    </a:lnTo>
                    <a:lnTo>
                      <a:pt x="4" y="1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02" name="Freeform 4588"/>
              <p:cNvSpPr>
                <a:spLocks/>
              </p:cNvSpPr>
              <p:nvPr/>
            </p:nvSpPr>
            <p:spPr bwMode="auto">
              <a:xfrm>
                <a:off x="4921" y="10661"/>
                <a:ext cx="30" cy="37"/>
              </a:xfrm>
              <a:custGeom>
                <a:avLst/>
                <a:gdLst>
                  <a:gd name="T0" fmla="*/ 30 w 27"/>
                  <a:gd name="T1" fmla="*/ 0 h 34"/>
                  <a:gd name="T2" fmla="*/ 28 w 27"/>
                  <a:gd name="T3" fmla="*/ 4 h 34"/>
                  <a:gd name="T4" fmla="*/ 28 w 27"/>
                  <a:gd name="T5" fmla="*/ 11 h 34"/>
                  <a:gd name="T6" fmla="*/ 24 w 27"/>
                  <a:gd name="T7" fmla="*/ 14 h 34"/>
                  <a:gd name="T8" fmla="*/ 23 w 27"/>
                  <a:gd name="T9" fmla="*/ 20 h 34"/>
                  <a:gd name="T10" fmla="*/ 20 w 27"/>
                  <a:gd name="T11" fmla="*/ 23 h 34"/>
                  <a:gd name="T12" fmla="*/ 17 w 27"/>
                  <a:gd name="T13" fmla="*/ 27 h 34"/>
                  <a:gd name="T14" fmla="*/ 11 w 27"/>
                  <a:gd name="T15" fmla="*/ 32 h 34"/>
                  <a:gd name="T16" fmla="*/ 7 w 27"/>
                  <a:gd name="T17" fmla="*/ 34 h 34"/>
                  <a:gd name="T18" fmla="*/ 2 w 27"/>
                  <a:gd name="T19" fmla="*/ 35 h 34"/>
                  <a:gd name="T20" fmla="*/ 0 w 27"/>
                  <a:gd name="T21" fmla="*/ 35 h 34"/>
                  <a:gd name="T22" fmla="*/ 0 w 27"/>
                  <a:gd name="T23" fmla="*/ 37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34"/>
                  <a:gd name="T38" fmla="*/ 27 w 27"/>
                  <a:gd name="T39" fmla="*/ 34 h 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34">
                    <a:moveTo>
                      <a:pt x="27" y="0"/>
                    </a:moveTo>
                    <a:lnTo>
                      <a:pt x="25" y="4"/>
                    </a:lnTo>
                    <a:lnTo>
                      <a:pt x="25" y="10"/>
                    </a:lnTo>
                    <a:lnTo>
                      <a:pt x="22" y="13"/>
                    </a:lnTo>
                    <a:lnTo>
                      <a:pt x="21" y="18"/>
                    </a:lnTo>
                    <a:lnTo>
                      <a:pt x="18" y="21"/>
                    </a:lnTo>
                    <a:lnTo>
                      <a:pt x="15" y="25"/>
                    </a:lnTo>
                    <a:lnTo>
                      <a:pt x="10" y="29"/>
                    </a:lnTo>
                    <a:lnTo>
                      <a:pt x="6" y="31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3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03" name="Freeform 4589"/>
              <p:cNvSpPr>
                <a:spLocks/>
              </p:cNvSpPr>
              <p:nvPr/>
            </p:nvSpPr>
            <p:spPr bwMode="auto">
              <a:xfrm>
                <a:off x="4918" y="10715"/>
                <a:ext cx="5" cy="4"/>
              </a:xfrm>
              <a:custGeom>
                <a:avLst/>
                <a:gdLst>
                  <a:gd name="T0" fmla="*/ 4 w 5"/>
                  <a:gd name="T1" fmla="*/ 0 h 3"/>
                  <a:gd name="T2" fmla="*/ 5 w 5"/>
                  <a:gd name="T3" fmla="*/ 3 h 3"/>
                  <a:gd name="T4" fmla="*/ 0 w 5"/>
                  <a:gd name="T5" fmla="*/ 4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4" y="0"/>
                    </a:moveTo>
                    <a:lnTo>
                      <a:pt x="5" y="2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04" name="Freeform 4590"/>
              <p:cNvSpPr>
                <a:spLocks/>
              </p:cNvSpPr>
              <p:nvPr/>
            </p:nvSpPr>
            <p:spPr bwMode="auto">
              <a:xfrm>
                <a:off x="4862" y="10690"/>
                <a:ext cx="39" cy="33"/>
              </a:xfrm>
              <a:custGeom>
                <a:avLst/>
                <a:gdLst>
                  <a:gd name="T0" fmla="*/ 39 w 35"/>
                  <a:gd name="T1" fmla="*/ 32 h 30"/>
                  <a:gd name="T2" fmla="*/ 33 w 35"/>
                  <a:gd name="T3" fmla="*/ 33 h 30"/>
                  <a:gd name="T4" fmla="*/ 18 w 35"/>
                  <a:gd name="T5" fmla="*/ 18 h 30"/>
                  <a:gd name="T6" fmla="*/ 4 w 35"/>
                  <a:gd name="T7" fmla="*/ 3 h 30"/>
                  <a:gd name="T8" fmla="*/ 1 w 35"/>
                  <a:gd name="T9" fmla="*/ 2 h 30"/>
                  <a:gd name="T10" fmla="*/ 0 w 35"/>
                  <a:gd name="T11" fmla="*/ 0 h 30"/>
                  <a:gd name="T12" fmla="*/ 0 w 35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0"/>
                  <a:gd name="T23" fmla="*/ 35 w 35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0">
                    <a:moveTo>
                      <a:pt x="35" y="29"/>
                    </a:moveTo>
                    <a:lnTo>
                      <a:pt x="30" y="30"/>
                    </a:lnTo>
                    <a:lnTo>
                      <a:pt x="16" y="16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05" name="Freeform 4591"/>
              <p:cNvSpPr>
                <a:spLocks/>
              </p:cNvSpPr>
              <p:nvPr/>
            </p:nvSpPr>
            <p:spPr bwMode="auto">
              <a:xfrm>
                <a:off x="4867" y="10674"/>
                <a:ext cx="7" cy="2"/>
              </a:xfrm>
              <a:custGeom>
                <a:avLst/>
                <a:gdLst>
                  <a:gd name="T0" fmla="*/ 0 w 7"/>
                  <a:gd name="T1" fmla="*/ 1 h 2"/>
                  <a:gd name="T2" fmla="*/ 2 w 7"/>
                  <a:gd name="T3" fmla="*/ 2 h 2"/>
                  <a:gd name="T4" fmla="*/ 7 w 7"/>
                  <a:gd name="T5" fmla="*/ 0 h 2"/>
                  <a:gd name="T6" fmla="*/ 7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"/>
                  <a:gd name="T14" fmla="*/ 7 w 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">
                    <a:moveTo>
                      <a:pt x="0" y="1"/>
                    </a:moveTo>
                    <a:lnTo>
                      <a:pt x="2" y="2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06" name="Freeform 4592"/>
              <p:cNvSpPr>
                <a:spLocks/>
              </p:cNvSpPr>
              <p:nvPr/>
            </p:nvSpPr>
            <p:spPr bwMode="auto">
              <a:xfrm>
                <a:off x="4869" y="10612"/>
                <a:ext cx="12" cy="46"/>
              </a:xfrm>
              <a:custGeom>
                <a:avLst/>
                <a:gdLst>
                  <a:gd name="T0" fmla="*/ 12 w 11"/>
                  <a:gd name="T1" fmla="*/ 46 h 42"/>
                  <a:gd name="T2" fmla="*/ 12 w 11"/>
                  <a:gd name="T3" fmla="*/ 45 h 42"/>
                  <a:gd name="T4" fmla="*/ 10 w 11"/>
                  <a:gd name="T5" fmla="*/ 43 h 42"/>
                  <a:gd name="T6" fmla="*/ 5 w 11"/>
                  <a:gd name="T7" fmla="*/ 43 h 42"/>
                  <a:gd name="T8" fmla="*/ 1 w 11"/>
                  <a:gd name="T9" fmla="*/ 26 h 42"/>
                  <a:gd name="T10" fmla="*/ 0 w 11"/>
                  <a:gd name="T11" fmla="*/ 15 h 42"/>
                  <a:gd name="T12" fmla="*/ 0 w 1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42"/>
                  <a:gd name="T23" fmla="*/ 11 w 11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42">
                    <a:moveTo>
                      <a:pt x="11" y="42"/>
                    </a:moveTo>
                    <a:lnTo>
                      <a:pt x="11" y="41"/>
                    </a:lnTo>
                    <a:lnTo>
                      <a:pt x="9" y="39"/>
                    </a:lnTo>
                    <a:lnTo>
                      <a:pt x="5" y="39"/>
                    </a:lnTo>
                    <a:lnTo>
                      <a:pt x="1" y="24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07" name="Line 4593"/>
              <p:cNvCxnSpPr>
                <a:cxnSpLocks noChangeShapeType="1"/>
              </p:cNvCxnSpPr>
              <p:nvPr/>
            </p:nvCxnSpPr>
            <p:spPr bwMode="auto">
              <a:xfrm flipH="1">
                <a:off x="4851" y="10613"/>
                <a:ext cx="8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08" name="Freeform 4594"/>
              <p:cNvSpPr>
                <a:spLocks/>
              </p:cNvSpPr>
              <p:nvPr/>
            </p:nvSpPr>
            <p:spPr bwMode="auto">
              <a:xfrm>
                <a:off x="4815" y="10622"/>
                <a:ext cx="21" cy="39"/>
              </a:xfrm>
              <a:custGeom>
                <a:avLst/>
                <a:gdLst>
                  <a:gd name="T0" fmla="*/ 21 w 19"/>
                  <a:gd name="T1" fmla="*/ 0 h 35"/>
                  <a:gd name="T2" fmla="*/ 13 w 19"/>
                  <a:gd name="T3" fmla="*/ 0 h 35"/>
                  <a:gd name="T4" fmla="*/ 7 w 19"/>
                  <a:gd name="T5" fmla="*/ 2 h 35"/>
                  <a:gd name="T6" fmla="*/ 0 w 19"/>
                  <a:gd name="T7" fmla="*/ 11 h 35"/>
                  <a:gd name="T8" fmla="*/ 1 w 19"/>
                  <a:gd name="T9" fmla="*/ 19 h 35"/>
                  <a:gd name="T10" fmla="*/ 2 w 19"/>
                  <a:gd name="T11" fmla="*/ 29 h 35"/>
                  <a:gd name="T12" fmla="*/ 3 w 19"/>
                  <a:gd name="T13" fmla="*/ 39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5"/>
                  <a:gd name="T23" fmla="*/ 19 w 19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5">
                    <a:moveTo>
                      <a:pt x="19" y="0"/>
                    </a:moveTo>
                    <a:lnTo>
                      <a:pt x="12" y="0"/>
                    </a:lnTo>
                    <a:lnTo>
                      <a:pt x="6" y="2"/>
                    </a:lnTo>
                    <a:lnTo>
                      <a:pt x="0" y="10"/>
                    </a:lnTo>
                    <a:lnTo>
                      <a:pt x="1" y="17"/>
                    </a:lnTo>
                    <a:lnTo>
                      <a:pt x="2" y="26"/>
                    </a:lnTo>
                    <a:lnTo>
                      <a:pt x="3" y="3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09" name="Line 4595"/>
              <p:cNvCxnSpPr>
                <a:cxnSpLocks noChangeShapeType="1"/>
              </p:cNvCxnSpPr>
              <p:nvPr/>
            </p:nvCxnSpPr>
            <p:spPr bwMode="auto">
              <a:xfrm flipH="1">
                <a:off x="4801" y="10672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10" name="Freeform 4596"/>
              <p:cNvSpPr>
                <a:spLocks/>
              </p:cNvSpPr>
              <p:nvPr/>
            </p:nvSpPr>
            <p:spPr bwMode="auto">
              <a:xfrm>
                <a:off x="4749" y="10637"/>
                <a:ext cx="36" cy="37"/>
              </a:xfrm>
              <a:custGeom>
                <a:avLst/>
                <a:gdLst>
                  <a:gd name="T0" fmla="*/ 36 w 33"/>
                  <a:gd name="T1" fmla="*/ 37 h 34"/>
                  <a:gd name="T2" fmla="*/ 31 w 33"/>
                  <a:gd name="T3" fmla="*/ 33 h 34"/>
                  <a:gd name="T4" fmla="*/ 16 w 33"/>
                  <a:gd name="T5" fmla="*/ 19 h 34"/>
                  <a:gd name="T6" fmla="*/ 0 w 33"/>
                  <a:gd name="T7" fmla="*/ 1 h 34"/>
                  <a:gd name="T8" fmla="*/ 0 w 33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4"/>
                  <a:gd name="T17" fmla="*/ 33 w 3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4">
                    <a:moveTo>
                      <a:pt x="33" y="34"/>
                    </a:moveTo>
                    <a:lnTo>
                      <a:pt x="28" y="30"/>
                    </a:lnTo>
                    <a:lnTo>
                      <a:pt x="15" y="17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1" name="Freeform 4597"/>
              <p:cNvSpPr>
                <a:spLocks/>
              </p:cNvSpPr>
              <p:nvPr/>
            </p:nvSpPr>
            <p:spPr bwMode="auto">
              <a:xfrm>
                <a:off x="4759" y="10615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3 w 4"/>
                  <a:gd name="T3" fmla="*/ 2 h 6"/>
                  <a:gd name="T4" fmla="*/ 4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0" y="6"/>
                    </a:moveTo>
                    <a:lnTo>
                      <a:pt x="3" y="2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2" name="Freeform 4598"/>
              <p:cNvSpPr>
                <a:spLocks/>
              </p:cNvSpPr>
              <p:nvPr/>
            </p:nvSpPr>
            <p:spPr bwMode="auto">
              <a:xfrm>
                <a:off x="4759" y="10557"/>
                <a:ext cx="11" cy="41"/>
              </a:xfrm>
              <a:custGeom>
                <a:avLst/>
                <a:gdLst>
                  <a:gd name="T0" fmla="*/ 10 w 10"/>
                  <a:gd name="T1" fmla="*/ 41 h 38"/>
                  <a:gd name="T2" fmla="*/ 11 w 10"/>
                  <a:gd name="T3" fmla="*/ 33 h 38"/>
                  <a:gd name="T4" fmla="*/ 6 w 10"/>
                  <a:gd name="T5" fmla="*/ 23 h 38"/>
                  <a:gd name="T6" fmla="*/ 0 w 10"/>
                  <a:gd name="T7" fmla="*/ 14 h 38"/>
                  <a:gd name="T8" fmla="*/ 10 w 10"/>
                  <a:gd name="T9" fmla="*/ 5 h 38"/>
                  <a:gd name="T10" fmla="*/ 9 w 10"/>
                  <a:gd name="T11" fmla="*/ 2 h 38"/>
                  <a:gd name="T12" fmla="*/ 7 w 10"/>
                  <a:gd name="T13" fmla="*/ 1 h 38"/>
                  <a:gd name="T14" fmla="*/ 3 w 10"/>
                  <a:gd name="T15" fmla="*/ 0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38"/>
                  <a:gd name="T26" fmla="*/ 10 w 10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38">
                    <a:moveTo>
                      <a:pt x="9" y="38"/>
                    </a:moveTo>
                    <a:lnTo>
                      <a:pt x="10" y="31"/>
                    </a:lnTo>
                    <a:lnTo>
                      <a:pt x="5" y="21"/>
                    </a:lnTo>
                    <a:lnTo>
                      <a:pt x="0" y="13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3" name="Freeform 4599"/>
              <p:cNvSpPr>
                <a:spLocks/>
              </p:cNvSpPr>
              <p:nvPr/>
            </p:nvSpPr>
            <p:spPr bwMode="auto">
              <a:xfrm>
                <a:off x="4747" y="10540"/>
                <a:ext cx="2" cy="9"/>
              </a:xfrm>
              <a:custGeom>
                <a:avLst/>
                <a:gdLst>
                  <a:gd name="T0" fmla="*/ 1 w 2"/>
                  <a:gd name="T1" fmla="*/ 9 h 8"/>
                  <a:gd name="T2" fmla="*/ 0 w 2"/>
                  <a:gd name="T3" fmla="*/ 7 h 8"/>
                  <a:gd name="T4" fmla="*/ 2 w 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1" y="8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4" name="Freeform 4600"/>
              <p:cNvSpPr>
                <a:spLocks/>
              </p:cNvSpPr>
              <p:nvPr/>
            </p:nvSpPr>
            <p:spPr bwMode="auto">
              <a:xfrm>
                <a:off x="4706" y="10526"/>
                <a:ext cx="39" cy="20"/>
              </a:xfrm>
              <a:custGeom>
                <a:avLst/>
                <a:gdLst>
                  <a:gd name="T0" fmla="*/ 39 w 35"/>
                  <a:gd name="T1" fmla="*/ 3 h 18"/>
                  <a:gd name="T2" fmla="*/ 19 w 35"/>
                  <a:gd name="T3" fmla="*/ 1 h 18"/>
                  <a:gd name="T4" fmla="*/ 7 w 35"/>
                  <a:gd name="T5" fmla="*/ 0 h 18"/>
                  <a:gd name="T6" fmla="*/ 1 w 35"/>
                  <a:gd name="T7" fmla="*/ 9 h 18"/>
                  <a:gd name="T8" fmla="*/ 0 w 35"/>
                  <a:gd name="T9" fmla="*/ 2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8"/>
                  <a:gd name="T17" fmla="*/ 35 w 3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8">
                    <a:moveTo>
                      <a:pt x="35" y="3"/>
                    </a:moveTo>
                    <a:lnTo>
                      <a:pt x="17" y="1"/>
                    </a:lnTo>
                    <a:lnTo>
                      <a:pt x="6" y="0"/>
                    </a:lnTo>
                    <a:lnTo>
                      <a:pt x="1" y="8"/>
                    </a:lnTo>
                    <a:lnTo>
                      <a:pt x="0" y="1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5" name="Freeform 4601"/>
              <p:cNvSpPr>
                <a:spLocks/>
              </p:cNvSpPr>
              <p:nvPr/>
            </p:nvSpPr>
            <p:spPr bwMode="auto">
              <a:xfrm>
                <a:off x="4683" y="10549"/>
                <a:ext cx="9" cy="1"/>
              </a:xfrm>
              <a:custGeom>
                <a:avLst/>
                <a:gdLst>
                  <a:gd name="T0" fmla="*/ 9 w 8"/>
                  <a:gd name="T1" fmla="*/ 1 h 1"/>
                  <a:gd name="T2" fmla="*/ 2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1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6" name="Freeform 4602"/>
              <p:cNvSpPr>
                <a:spLocks/>
              </p:cNvSpPr>
              <p:nvPr/>
            </p:nvSpPr>
            <p:spPr bwMode="auto">
              <a:xfrm>
                <a:off x="4627" y="10546"/>
                <a:ext cx="41" cy="16"/>
              </a:xfrm>
              <a:custGeom>
                <a:avLst/>
                <a:gdLst>
                  <a:gd name="T0" fmla="*/ 41 w 38"/>
                  <a:gd name="T1" fmla="*/ 0 h 15"/>
                  <a:gd name="T2" fmla="*/ 31 w 38"/>
                  <a:gd name="T3" fmla="*/ 0 h 15"/>
                  <a:gd name="T4" fmla="*/ 29 w 38"/>
                  <a:gd name="T5" fmla="*/ 2 h 15"/>
                  <a:gd name="T6" fmla="*/ 27 w 38"/>
                  <a:gd name="T7" fmla="*/ 3 h 15"/>
                  <a:gd name="T8" fmla="*/ 23 w 38"/>
                  <a:gd name="T9" fmla="*/ 1 h 15"/>
                  <a:gd name="T10" fmla="*/ 18 w 38"/>
                  <a:gd name="T11" fmla="*/ 3 h 15"/>
                  <a:gd name="T12" fmla="*/ 17 w 38"/>
                  <a:gd name="T13" fmla="*/ 10 h 15"/>
                  <a:gd name="T14" fmla="*/ 13 w 38"/>
                  <a:gd name="T15" fmla="*/ 11 h 15"/>
                  <a:gd name="T16" fmla="*/ 11 w 38"/>
                  <a:gd name="T17" fmla="*/ 14 h 15"/>
                  <a:gd name="T18" fmla="*/ 5 w 38"/>
                  <a:gd name="T19" fmla="*/ 16 h 15"/>
                  <a:gd name="T20" fmla="*/ 0 w 38"/>
                  <a:gd name="T21" fmla="*/ 13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5"/>
                  <a:gd name="T35" fmla="*/ 38 w 3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5">
                    <a:moveTo>
                      <a:pt x="38" y="0"/>
                    </a:moveTo>
                    <a:lnTo>
                      <a:pt x="29" y="0"/>
                    </a:lnTo>
                    <a:lnTo>
                      <a:pt x="27" y="2"/>
                    </a:lnTo>
                    <a:lnTo>
                      <a:pt x="25" y="3"/>
                    </a:lnTo>
                    <a:lnTo>
                      <a:pt x="21" y="1"/>
                    </a:lnTo>
                    <a:lnTo>
                      <a:pt x="17" y="3"/>
                    </a:lnTo>
                    <a:lnTo>
                      <a:pt x="16" y="9"/>
                    </a:lnTo>
                    <a:lnTo>
                      <a:pt x="12" y="10"/>
                    </a:lnTo>
                    <a:lnTo>
                      <a:pt x="10" y="13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7" name="Freeform 4603"/>
              <p:cNvSpPr>
                <a:spLocks/>
              </p:cNvSpPr>
              <p:nvPr/>
            </p:nvSpPr>
            <p:spPr bwMode="auto">
              <a:xfrm>
                <a:off x="4608" y="10544"/>
                <a:ext cx="8" cy="2"/>
              </a:xfrm>
              <a:custGeom>
                <a:avLst/>
                <a:gdLst>
                  <a:gd name="T0" fmla="*/ 8 w 7"/>
                  <a:gd name="T1" fmla="*/ 2 h 2"/>
                  <a:gd name="T2" fmla="*/ 3 w 7"/>
                  <a:gd name="T3" fmla="*/ 0 h 2"/>
                  <a:gd name="T4" fmla="*/ 0 w 7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7" y="2"/>
                    </a:move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8" name="Freeform 4604"/>
              <p:cNvSpPr>
                <a:spLocks/>
              </p:cNvSpPr>
              <p:nvPr/>
            </p:nvSpPr>
            <p:spPr bwMode="auto">
              <a:xfrm>
                <a:off x="4568" y="10501"/>
                <a:ext cx="28" cy="34"/>
              </a:xfrm>
              <a:custGeom>
                <a:avLst/>
                <a:gdLst>
                  <a:gd name="T0" fmla="*/ 28 w 26"/>
                  <a:gd name="T1" fmla="*/ 34 h 31"/>
                  <a:gd name="T2" fmla="*/ 22 w 26"/>
                  <a:gd name="T3" fmla="*/ 32 h 31"/>
                  <a:gd name="T4" fmla="*/ 19 w 26"/>
                  <a:gd name="T5" fmla="*/ 34 h 31"/>
                  <a:gd name="T6" fmla="*/ 14 w 26"/>
                  <a:gd name="T7" fmla="*/ 34 h 31"/>
                  <a:gd name="T8" fmla="*/ 10 w 26"/>
                  <a:gd name="T9" fmla="*/ 26 h 31"/>
                  <a:gd name="T10" fmla="*/ 6 w 26"/>
                  <a:gd name="T11" fmla="*/ 23 h 31"/>
                  <a:gd name="T12" fmla="*/ 2 w 26"/>
                  <a:gd name="T13" fmla="*/ 2 h 31"/>
                  <a:gd name="T14" fmla="*/ 0 w 26"/>
                  <a:gd name="T15" fmla="*/ 0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31"/>
                  <a:gd name="T26" fmla="*/ 26 w 26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31">
                    <a:moveTo>
                      <a:pt x="26" y="31"/>
                    </a:moveTo>
                    <a:lnTo>
                      <a:pt x="20" y="29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9" y="24"/>
                    </a:lnTo>
                    <a:lnTo>
                      <a:pt x="6" y="21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19" name="Freeform 4605"/>
              <p:cNvSpPr>
                <a:spLocks/>
              </p:cNvSpPr>
              <p:nvPr/>
            </p:nvSpPr>
            <p:spPr bwMode="auto">
              <a:xfrm>
                <a:off x="4548" y="10485"/>
                <a:ext cx="7" cy="5"/>
              </a:xfrm>
              <a:custGeom>
                <a:avLst/>
                <a:gdLst>
                  <a:gd name="T0" fmla="*/ 7 w 6"/>
                  <a:gd name="T1" fmla="*/ 5 h 5"/>
                  <a:gd name="T2" fmla="*/ 4 w 6"/>
                  <a:gd name="T3" fmla="*/ 3 h 5"/>
                  <a:gd name="T4" fmla="*/ 0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6" y="5"/>
                    </a:move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20" name="Freeform 4606"/>
              <p:cNvSpPr>
                <a:spLocks/>
              </p:cNvSpPr>
              <p:nvPr/>
            </p:nvSpPr>
            <p:spPr bwMode="auto">
              <a:xfrm>
                <a:off x="4533" y="10459"/>
                <a:ext cx="41" cy="14"/>
              </a:xfrm>
              <a:custGeom>
                <a:avLst/>
                <a:gdLst>
                  <a:gd name="T0" fmla="*/ 3 w 38"/>
                  <a:gd name="T1" fmla="*/ 14 h 12"/>
                  <a:gd name="T2" fmla="*/ 0 w 38"/>
                  <a:gd name="T3" fmla="*/ 8 h 12"/>
                  <a:gd name="T4" fmla="*/ 0 w 38"/>
                  <a:gd name="T5" fmla="*/ 5 h 12"/>
                  <a:gd name="T6" fmla="*/ 2 w 38"/>
                  <a:gd name="T7" fmla="*/ 5 h 12"/>
                  <a:gd name="T8" fmla="*/ 14 w 38"/>
                  <a:gd name="T9" fmla="*/ 4 h 12"/>
                  <a:gd name="T10" fmla="*/ 29 w 38"/>
                  <a:gd name="T11" fmla="*/ 0 h 12"/>
                  <a:gd name="T12" fmla="*/ 32 w 38"/>
                  <a:gd name="T13" fmla="*/ 0 h 12"/>
                  <a:gd name="T14" fmla="*/ 38 w 38"/>
                  <a:gd name="T15" fmla="*/ 2 h 12"/>
                  <a:gd name="T16" fmla="*/ 41 w 38"/>
                  <a:gd name="T17" fmla="*/ 1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12"/>
                  <a:gd name="T29" fmla="*/ 38 w 3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12">
                    <a:moveTo>
                      <a:pt x="3" y="12"/>
                    </a:moveTo>
                    <a:lnTo>
                      <a:pt x="0" y="7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13" y="3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5" y="2"/>
                    </a:lnTo>
                    <a:lnTo>
                      <a:pt x="38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21" name="Freeform 4607"/>
              <p:cNvSpPr>
                <a:spLocks/>
              </p:cNvSpPr>
              <p:nvPr/>
            </p:nvSpPr>
            <p:spPr bwMode="auto">
              <a:xfrm>
                <a:off x="4592" y="10455"/>
                <a:ext cx="9" cy="1"/>
              </a:xfrm>
              <a:custGeom>
                <a:avLst/>
                <a:gdLst>
                  <a:gd name="T0" fmla="*/ 0 w 8"/>
                  <a:gd name="T1" fmla="*/ 1 h 1"/>
                  <a:gd name="T2" fmla="*/ 8 w 8"/>
                  <a:gd name="T3" fmla="*/ 0 h 1"/>
                  <a:gd name="T4" fmla="*/ 9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1"/>
                    </a:moveTo>
                    <a:lnTo>
                      <a:pt x="7" y="0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22" name="Freeform 4608"/>
              <p:cNvSpPr>
                <a:spLocks/>
              </p:cNvSpPr>
              <p:nvPr/>
            </p:nvSpPr>
            <p:spPr bwMode="auto">
              <a:xfrm>
                <a:off x="4593" y="10410"/>
                <a:ext cx="25" cy="41"/>
              </a:xfrm>
              <a:custGeom>
                <a:avLst/>
                <a:gdLst>
                  <a:gd name="T0" fmla="*/ 24 w 23"/>
                  <a:gd name="T1" fmla="*/ 41 h 37"/>
                  <a:gd name="T2" fmla="*/ 25 w 23"/>
                  <a:gd name="T3" fmla="*/ 41 h 37"/>
                  <a:gd name="T4" fmla="*/ 24 w 23"/>
                  <a:gd name="T5" fmla="*/ 39 h 37"/>
                  <a:gd name="T6" fmla="*/ 24 w 23"/>
                  <a:gd name="T7" fmla="*/ 25 h 37"/>
                  <a:gd name="T8" fmla="*/ 2 w 23"/>
                  <a:gd name="T9" fmla="*/ 8 h 37"/>
                  <a:gd name="T10" fmla="*/ 0 w 23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37"/>
                  <a:gd name="T20" fmla="*/ 23 w 23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37">
                    <a:moveTo>
                      <a:pt x="22" y="37"/>
                    </a:moveTo>
                    <a:lnTo>
                      <a:pt x="23" y="37"/>
                    </a:lnTo>
                    <a:lnTo>
                      <a:pt x="22" y="35"/>
                    </a:lnTo>
                    <a:lnTo>
                      <a:pt x="22" y="2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23" name="Freeform 4609"/>
              <p:cNvSpPr>
                <a:spLocks/>
              </p:cNvSpPr>
              <p:nvPr/>
            </p:nvSpPr>
            <p:spPr bwMode="auto">
              <a:xfrm>
                <a:off x="4598" y="10391"/>
                <a:ext cx="6" cy="5"/>
              </a:xfrm>
              <a:custGeom>
                <a:avLst/>
                <a:gdLst>
                  <a:gd name="T0" fmla="*/ 0 w 5"/>
                  <a:gd name="T1" fmla="*/ 5 h 5"/>
                  <a:gd name="T2" fmla="*/ 4 w 5"/>
                  <a:gd name="T3" fmla="*/ 2 h 5"/>
                  <a:gd name="T4" fmla="*/ 6 w 5"/>
                  <a:gd name="T5" fmla="*/ 0 h 5"/>
                  <a:gd name="T6" fmla="*/ 5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5"/>
                  <a:gd name="T14" fmla="*/ 5 w 5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5">
                    <a:moveTo>
                      <a:pt x="0" y="5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24" name="Freeform 4610"/>
              <p:cNvSpPr>
                <a:spLocks/>
              </p:cNvSpPr>
              <p:nvPr/>
            </p:nvSpPr>
            <p:spPr bwMode="auto">
              <a:xfrm>
                <a:off x="4547" y="10368"/>
                <a:ext cx="44" cy="14"/>
              </a:xfrm>
              <a:custGeom>
                <a:avLst/>
                <a:gdLst>
                  <a:gd name="T0" fmla="*/ 44 w 40"/>
                  <a:gd name="T1" fmla="*/ 11 h 13"/>
                  <a:gd name="T2" fmla="*/ 40 w 40"/>
                  <a:gd name="T3" fmla="*/ 6 h 13"/>
                  <a:gd name="T4" fmla="*/ 40 w 40"/>
                  <a:gd name="T5" fmla="*/ 4 h 13"/>
                  <a:gd name="T6" fmla="*/ 29 w 40"/>
                  <a:gd name="T7" fmla="*/ 0 h 13"/>
                  <a:gd name="T8" fmla="*/ 22 w 40"/>
                  <a:gd name="T9" fmla="*/ 4 h 13"/>
                  <a:gd name="T10" fmla="*/ 15 w 40"/>
                  <a:gd name="T11" fmla="*/ 9 h 13"/>
                  <a:gd name="T12" fmla="*/ 8 w 40"/>
                  <a:gd name="T13" fmla="*/ 13 h 13"/>
                  <a:gd name="T14" fmla="*/ 0 w 40"/>
                  <a:gd name="T15" fmla="*/ 14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13"/>
                  <a:gd name="T26" fmla="*/ 40 w 40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13">
                    <a:moveTo>
                      <a:pt x="40" y="10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4" y="8"/>
                    </a:lnTo>
                    <a:lnTo>
                      <a:pt x="7" y="12"/>
                    </a:lnTo>
                    <a:lnTo>
                      <a:pt x="0" y="1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25" name="Line 4611"/>
              <p:cNvCxnSpPr>
                <a:cxnSpLocks noChangeShapeType="1"/>
              </p:cNvCxnSpPr>
              <p:nvPr/>
            </p:nvCxnSpPr>
            <p:spPr bwMode="auto">
              <a:xfrm flipH="1" flipV="1">
                <a:off x="4521" y="10381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26" name="Freeform 4612"/>
              <p:cNvSpPr>
                <a:spLocks/>
              </p:cNvSpPr>
              <p:nvPr/>
            </p:nvSpPr>
            <p:spPr bwMode="auto">
              <a:xfrm>
                <a:off x="4461" y="10381"/>
                <a:ext cx="43" cy="10"/>
              </a:xfrm>
              <a:custGeom>
                <a:avLst/>
                <a:gdLst>
                  <a:gd name="T0" fmla="*/ 43 w 39"/>
                  <a:gd name="T1" fmla="*/ 0 h 9"/>
                  <a:gd name="T2" fmla="*/ 28 w 39"/>
                  <a:gd name="T3" fmla="*/ 0 h 9"/>
                  <a:gd name="T4" fmla="*/ 23 w 39"/>
                  <a:gd name="T5" fmla="*/ 10 h 9"/>
                  <a:gd name="T6" fmla="*/ 11 w 39"/>
                  <a:gd name="T7" fmla="*/ 3 h 9"/>
                  <a:gd name="T8" fmla="*/ 4 w 39"/>
                  <a:gd name="T9" fmla="*/ 1 h 9"/>
                  <a:gd name="T10" fmla="*/ 0 w 39"/>
                  <a:gd name="T11" fmla="*/ 2 h 9"/>
                  <a:gd name="T12" fmla="*/ 0 w 39"/>
                  <a:gd name="T13" fmla="*/ 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9"/>
                  <a:gd name="T23" fmla="*/ 39 w 39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9">
                    <a:moveTo>
                      <a:pt x="39" y="0"/>
                    </a:moveTo>
                    <a:lnTo>
                      <a:pt x="25" y="0"/>
                    </a:lnTo>
                    <a:lnTo>
                      <a:pt x="21" y="9"/>
                    </a:lnTo>
                    <a:lnTo>
                      <a:pt x="10" y="3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27" name="Freeform 4613"/>
              <p:cNvSpPr>
                <a:spLocks/>
              </p:cNvSpPr>
              <p:nvPr/>
            </p:nvSpPr>
            <p:spPr bwMode="auto">
              <a:xfrm>
                <a:off x="4452" y="10400"/>
                <a:ext cx="4" cy="9"/>
              </a:xfrm>
              <a:custGeom>
                <a:avLst/>
                <a:gdLst>
                  <a:gd name="T0" fmla="*/ 4 w 3"/>
                  <a:gd name="T1" fmla="*/ 0 h 8"/>
                  <a:gd name="T2" fmla="*/ 3 w 3"/>
                  <a:gd name="T3" fmla="*/ 1 h 8"/>
                  <a:gd name="T4" fmla="*/ 0 w 3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8"/>
                  <a:gd name="T11" fmla="*/ 3 w 3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8">
                    <a:moveTo>
                      <a:pt x="3" y="0"/>
                    </a:moveTo>
                    <a:lnTo>
                      <a:pt x="2" y="1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28" name="Freeform 4614"/>
              <p:cNvSpPr>
                <a:spLocks/>
              </p:cNvSpPr>
              <p:nvPr/>
            </p:nvSpPr>
            <p:spPr bwMode="auto">
              <a:xfrm>
                <a:off x="4390" y="10399"/>
                <a:ext cx="48" cy="15"/>
              </a:xfrm>
              <a:custGeom>
                <a:avLst/>
                <a:gdLst>
                  <a:gd name="T0" fmla="*/ 48 w 44"/>
                  <a:gd name="T1" fmla="*/ 12 h 13"/>
                  <a:gd name="T2" fmla="*/ 44 w 44"/>
                  <a:gd name="T3" fmla="*/ 10 h 13"/>
                  <a:gd name="T4" fmla="*/ 39 w 44"/>
                  <a:gd name="T5" fmla="*/ 13 h 13"/>
                  <a:gd name="T6" fmla="*/ 33 w 44"/>
                  <a:gd name="T7" fmla="*/ 14 h 13"/>
                  <a:gd name="T8" fmla="*/ 26 w 44"/>
                  <a:gd name="T9" fmla="*/ 15 h 13"/>
                  <a:gd name="T10" fmla="*/ 16 w 44"/>
                  <a:gd name="T11" fmla="*/ 12 h 13"/>
                  <a:gd name="T12" fmla="*/ 12 w 44"/>
                  <a:gd name="T13" fmla="*/ 8 h 13"/>
                  <a:gd name="T14" fmla="*/ 8 w 44"/>
                  <a:gd name="T15" fmla="*/ 7 h 13"/>
                  <a:gd name="T16" fmla="*/ 0 w 4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13"/>
                  <a:gd name="T29" fmla="*/ 44 w 4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13">
                    <a:moveTo>
                      <a:pt x="44" y="10"/>
                    </a:moveTo>
                    <a:lnTo>
                      <a:pt x="40" y="9"/>
                    </a:lnTo>
                    <a:lnTo>
                      <a:pt x="36" y="11"/>
                    </a:lnTo>
                    <a:lnTo>
                      <a:pt x="30" y="12"/>
                    </a:lnTo>
                    <a:lnTo>
                      <a:pt x="24" y="13"/>
                    </a:lnTo>
                    <a:lnTo>
                      <a:pt x="15" y="10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29" name="Freeform 4615"/>
              <p:cNvSpPr>
                <a:spLocks/>
              </p:cNvSpPr>
              <p:nvPr/>
            </p:nvSpPr>
            <p:spPr bwMode="auto">
              <a:xfrm>
                <a:off x="4386" y="10376"/>
                <a:ext cx="3" cy="8"/>
              </a:xfrm>
              <a:custGeom>
                <a:avLst/>
                <a:gdLst>
                  <a:gd name="T0" fmla="*/ 0 w 3"/>
                  <a:gd name="T1" fmla="*/ 8 h 7"/>
                  <a:gd name="T2" fmla="*/ 1 w 3"/>
                  <a:gd name="T3" fmla="*/ 3 h 7"/>
                  <a:gd name="T4" fmla="*/ 3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0" y="7"/>
                    </a:moveTo>
                    <a:lnTo>
                      <a:pt x="1" y="3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30" name="Freeform 4616"/>
              <p:cNvSpPr>
                <a:spLocks/>
              </p:cNvSpPr>
              <p:nvPr/>
            </p:nvSpPr>
            <p:spPr bwMode="auto">
              <a:xfrm>
                <a:off x="4369" y="10341"/>
                <a:ext cx="31" cy="19"/>
              </a:xfrm>
              <a:custGeom>
                <a:avLst/>
                <a:gdLst>
                  <a:gd name="T0" fmla="*/ 27 w 28"/>
                  <a:gd name="T1" fmla="*/ 19 h 17"/>
                  <a:gd name="T2" fmla="*/ 30 w 28"/>
                  <a:gd name="T3" fmla="*/ 13 h 17"/>
                  <a:gd name="T4" fmla="*/ 31 w 28"/>
                  <a:gd name="T5" fmla="*/ 6 h 17"/>
                  <a:gd name="T6" fmla="*/ 29 w 28"/>
                  <a:gd name="T7" fmla="*/ 6 h 17"/>
                  <a:gd name="T8" fmla="*/ 27 w 28"/>
                  <a:gd name="T9" fmla="*/ 11 h 17"/>
                  <a:gd name="T10" fmla="*/ 18 w 28"/>
                  <a:gd name="T11" fmla="*/ 12 h 17"/>
                  <a:gd name="T12" fmla="*/ 3 w 28"/>
                  <a:gd name="T13" fmla="*/ 2 h 17"/>
                  <a:gd name="T14" fmla="*/ 0 w 28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17"/>
                  <a:gd name="T26" fmla="*/ 28 w 28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17">
                    <a:moveTo>
                      <a:pt x="24" y="17"/>
                    </a:moveTo>
                    <a:lnTo>
                      <a:pt x="27" y="12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4" y="10"/>
                    </a:lnTo>
                    <a:lnTo>
                      <a:pt x="16" y="11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31" name="Freeform 4617"/>
              <p:cNvSpPr>
                <a:spLocks/>
              </p:cNvSpPr>
              <p:nvPr/>
            </p:nvSpPr>
            <p:spPr bwMode="auto">
              <a:xfrm>
                <a:off x="4364" y="10322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3 w 4"/>
                  <a:gd name="T3" fmla="*/ 2 h 7"/>
                  <a:gd name="T4" fmla="*/ 4 w 4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7"/>
                    </a:moveTo>
                    <a:lnTo>
                      <a:pt x="3" y="2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32" name="Freeform 4618"/>
              <p:cNvSpPr>
                <a:spLocks/>
              </p:cNvSpPr>
              <p:nvPr/>
            </p:nvSpPr>
            <p:spPr bwMode="auto">
              <a:xfrm>
                <a:off x="4373" y="10255"/>
                <a:ext cx="13" cy="50"/>
              </a:xfrm>
              <a:custGeom>
                <a:avLst/>
                <a:gdLst>
                  <a:gd name="T0" fmla="*/ 0 w 12"/>
                  <a:gd name="T1" fmla="*/ 50 h 46"/>
                  <a:gd name="T2" fmla="*/ 2 w 12"/>
                  <a:gd name="T3" fmla="*/ 32 h 46"/>
                  <a:gd name="T4" fmla="*/ 13 w 12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6"/>
                  <a:gd name="T11" fmla="*/ 12 w 12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6">
                    <a:moveTo>
                      <a:pt x="0" y="46"/>
                    </a:moveTo>
                    <a:lnTo>
                      <a:pt x="2" y="29"/>
                    </a:lnTo>
                    <a:lnTo>
                      <a:pt x="1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33" name="Freeform 4619"/>
              <p:cNvSpPr>
                <a:spLocks/>
              </p:cNvSpPr>
              <p:nvPr/>
            </p:nvSpPr>
            <p:spPr bwMode="auto">
              <a:xfrm>
                <a:off x="4392" y="10238"/>
                <a:ext cx="9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9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34" name="Freeform 4620"/>
              <p:cNvSpPr>
                <a:spLocks/>
              </p:cNvSpPr>
              <p:nvPr/>
            </p:nvSpPr>
            <p:spPr bwMode="auto">
              <a:xfrm>
                <a:off x="4406" y="10173"/>
                <a:ext cx="7" cy="50"/>
              </a:xfrm>
              <a:custGeom>
                <a:avLst/>
                <a:gdLst>
                  <a:gd name="T0" fmla="*/ 1 w 6"/>
                  <a:gd name="T1" fmla="*/ 50 h 46"/>
                  <a:gd name="T2" fmla="*/ 2 w 6"/>
                  <a:gd name="T3" fmla="*/ 48 h 46"/>
                  <a:gd name="T4" fmla="*/ 0 w 6"/>
                  <a:gd name="T5" fmla="*/ 33 h 46"/>
                  <a:gd name="T6" fmla="*/ 7 w 6"/>
                  <a:gd name="T7" fmla="*/ 25 h 46"/>
                  <a:gd name="T8" fmla="*/ 2 w 6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6"/>
                  <a:gd name="T17" fmla="*/ 6 w 6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6">
                    <a:moveTo>
                      <a:pt x="1" y="46"/>
                    </a:moveTo>
                    <a:lnTo>
                      <a:pt x="2" y="44"/>
                    </a:lnTo>
                    <a:lnTo>
                      <a:pt x="0" y="30"/>
                    </a:lnTo>
                    <a:lnTo>
                      <a:pt x="6" y="23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35" name="Line 4621"/>
              <p:cNvCxnSpPr>
                <a:cxnSpLocks noChangeShapeType="1"/>
              </p:cNvCxnSpPr>
              <p:nvPr/>
            </p:nvCxnSpPr>
            <p:spPr bwMode="auto">
              <a:xfrm flipH="1" flipV="1">
                <a:off x="4404" y="10148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36" name="Freeform 4622"/>
              <p:cNvSpPr>
                <a:spLocks/>
              </p:cNvSpPr>
              <p:nvPr/>
            </p:nvSpPr>
            <p:spPr bwMode="auto">
              <a:xfrm>
                <a:off x="4405" y="10081"/>
                <a:ext cx="17" cy="49"/>
              </a:xfrm>
              <a:custGeom>
                <a:avLst/>
                <a:gdLst>
                  <a:gd name="T0" fmla="*/ 0 w 15"/>
                  <a:gd name="T1" fmla="*/ 49 h 45"/>
                  <a:gd name="T2" fmla="*/ 1 w 15"/>
                  <a:gd name="T3" fmla="*/ 40 h 45"/>
                  <a:gd name="T4" fmla="*/ 11 w 15"/>
                  <a:gd name="T5" fmla="*/ 13 h 45"/>
                  <a:gd name="T6" fmla="*/ 17 w 15"/>
                  <a:gd name="T7" fmla="*/ 4 h 45"/>
                  <a:gd name="T8" fmla="*/ 17 w 15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45"/>
                  <a:gd name="T17" fmla="*/ 15 w 1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45">
                    <a:moveTo>
                      <a:pt x="0" y="45"/>
                    </a:moveTo>
                    <a:lnTo>
                      <a:pt x="1" y="37"/>
                    </a:lnTo>
                    <a:lnTo>
                      <a:pt x="10" y="12"/>
                    </a:lnTo>
                    <a:lnTo>
                      <a:pt x="15" y="4"/>
                    </a:lnTo>
                    <a:lnTo>
                      <a:pt x="1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37" name="Line 4623"/>
              <p:cNvCxnSpPr>
                <a:cxnSpLocks noChangeShapeType="1"/>
              </p:cNvCxnSpPr>
              <p:nvPr/>
            </p:nvCxnSpPr>
            <p:spPr bwMode="auto">
              <a:xfrm flipV="1">
                <a:off x="4422" y="10055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38" name="Freeform 4624"/>
              <p:cNvSpPr>
                <a:spLocks/>
              </p:cNvSpPr>
              <p:nvPr/>
            </p:nvSpPr>
            <p:spPr bwMode="auto">
              <a:xfrm>
                <a:off x="4378" y="10029"/>
                <a:ext cx="48" cy="8"/>
              </a:xfrm>
              <a:custGeom>
                <a:avLst/>
                <a:gdLst>
                  <a:gd name="T0" fmla="*/ 48 w 44"/>
                  <a:gd name="T1" fmla="*/ 8 h 7"/>
                  <a:gd name="T2" fmla="*/ 48 w 44"/>
                  <a:gd name="T3" fmla="*/ 6 h 7"/>
                  <a:gd name="T4" fmla="*/ 11 w 44"/>
                  <a:gd name="T5" fmla="*/ 0 h 7"/>
                  <a:gd name="T6" fmla="*/ 0 w 44"/>
                  <a:gd name="T7" fmla="*/ 6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7"/>
                  <a:gd name="T14" fmla="*/ 44 w 4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7">
                    <a:moveTo>
                      <a:pt x="44" y="7"/>
                    </a:moveTo>
                    <a:lnTo>
                      <a:pt x="44" y="5"/>
                    </a:lnTo>
                    <a:lnTo>
                      <a:pt x="10" y="0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39" name="Line 4625"/>
              <p:cNvCxnSpPr>
                <a:cxnSpLocks noChangeShapeType="1"/>
              </p:cNvCxnSpPr>
              <p:nvPr/>
            </p:nvCxnSpPr>
            <p:spPr bwMode="auto">
              <a:xfrm flipH="1">
                <a:off x="4361" y="10047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40" name="Freeform 4626"/>
              <p:cNvSpPr>
                <a:spLocks/>
              </p:cNvSpPr>
              <p:nvPr/>
            </p:nvSpPr>
            <p:spPr bwMode="auto">
              <a:xfrm>
                <a:off x="4316" y="10010"/>
                <a:ext cx="33" cy="33"/>
              </a:xfrm>
              <a:custGeom>
                <a:avLst/>
                <a:gdLst>
                  <a:gd name="T0" fmla="*/ 33 w 30"/>
                  <a:gd name="T1" fmla="*/ 33 h 30"/>
                  <a:gd name="T2" fmla="*/ 31 w 30"/>
                  <a:gd name="T3" fmla="*/ 30 h 30"/>
                  <a:gd name="T4" fmla="*/ 26 w 30"/>
                  <a:gd name="T5" fmla="*/ 10 h 30"/>
                  <a:gd name="T6" fmla="*/ 15 w 30"/>
                  <a:gd name="T7" fmla="*/ 4 h 30"/>
                  <a:gd name="T8" fmla="*/ 0 w 30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0"/>
                  <a:gd name="T17" fmla="*/ 30 w 30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0">
                    <a:moveTo>
                      <a:pt x="30" y="30"/>
                    </a:moveTo>
                    <a:lnTo>
                      <a:pt x="28" y="27"/>
                    </a:lnTo>
                    <a:lnTo>
                      <a:pt x="24" y="9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41" name="Line 4627"/>
              <p:cNvCxnSpPr>
                <a:cxnSpLocks noChangeShapeType="1"/>
              </p:cNvCxnSpPr>
              <p:nvPr/>
            </p:nvCxnSpPr>
            <p:spPr bwMode="auto">
              <a:xfrm flipH="1" flipV="1">
                <a:off x="4290" y="10005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42" name="Freeform 4628"/>
              <p:cNvSpPr>
                <a:spLocks/>
              </p:cNvSpPr>
              <p:nvPr/>
            </p:nvSpPr>
            <p:spPr bwMode="auto">
              <a:xfrm>
                <a:off x="4283" y="9945"/>
                <a:ext cx="10" cy="49"/>
              </a:xfrm>
              <a:custGeom>
                <a:avLst/>
                <a:gdLst>
                  <a:gd name="T0" fmla="*/ 0 w 9"/>
                  <a:gd name="T1" fmla="*/ 49 h 45"/>
                  <a:gd name="T2" fmla="*/ 1 w 9"/>
                  <a:gd name="T3" fmla="*/ 44 h 45"/>
                  <a:gd name="T4" fmla="*/ 0 w 9"/>
                  <a:gd name="T5" fmla="*/ 16 h 45"/>
                  <a:gd name="T6" fmla="*/ 6 w 9"/>
                  <a:gd name="T7" fmla="*/ 9 h 45"/>
                  <a:gd name="T8" fmla="*/ 10 w 9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0" y="45"/>
                    </a:moveTo>
                    <a:lnTo>
                      <a:pt x="1" y="40"/>
                    </a:lnTo>
                    <a:lnTo>
                      <a:pt x="0" y="15"/>
                    </a:lnTo>
                    <a:lnTo>
                      <a:pt x="5" y="8"/>
                    </a:lnTo>
                    <a:lnTo>
                      <a:pt x="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43" name="Freeform 4629"/>
              <p:cNvSpPr>
                <a:spLocks/>
              </p:cNvSpPr>
              <p:nvPr/>
            </p:nvSpPr>
            <p:spPr bwMode="auto">
              <a:xfrm>
                <a:off x="4301" y="9922"/>
                <a:ext cx="2" cy="9"/>
              </a:xfrm>
              <a:custGeom>
                <a:avLst/>
                <a:gdLst>
                  <a:gd name="T0" fmla="*/ 1 w 2"/>
                  <a:gd name="T1" fmla="*/ 9 h 8"/>
                  <a:gd name="T2" fmla="*/ 2 w 2"/>
                  <a:gd name="T3" fmla="*/ 8 h 8"/>
                  <a:gd name="T4" fmla="*/ 0 w 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1" y="8"/>
                    </a:move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44" name="Freeform 4630"/>
              <p:cNvSpPr>
                <a:spLocks/>
              </p:cNvSpPr>
              <p:nvPr/>
            </p:nvSpPr>
            <p:spPr bwMode="auto">
              <a:xfrm>
                <a:off x="4262" y="9868"/>
                <a:ext cx="32" cy="38"/>
              </a:xfrm>
              <a:custGeom>
                <a:avLst/>
                <a:gdLst>
                  <a:gd name="T0" fmla="*/ 32 w 29"/>
                  <a:gd name="T1" fmla="*/ 38 h 35"/>
                  <a:gd name="T2" fmla="*/ 25 w 29"/>
                  <a:gd name="T3" fmla="*/ 24 h 35"/>
                  <a:gd name="T4" fmla="*/ 18 w 29"/>
                  <a:gd name="T5" fmla="*/ 10 h 35"/>
                  <a:gd name="T6" fmla="*/ 0 w 29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35"/>
                  <a:gd name="T14" fmla="*/ 29 w 29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35">
                    <a:moveTo>
                      <a:pt x="29" y="35"/>
                    </a:moveTo>
                    <a:lnTo>
                      <a:pt x="23" y="22"/>
                    </a:lnTo>
                    <a:lnTo>
                      <a:pt x="16" y="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45" name="Line 4631"/>
              <p:cNvCxnSpPr>
                <a:cxnSpLocks noChangeShapeType="1"/>
              </p:cNvCxnSpPr>
              <p:nvPr/>
            </p:nvCxnSpPr>
            <p:spPr bwMode="auto">
              <a:xfrm flipV="1">
                <a:off x="4266" y="9851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46" name="Freeform 4632"/>
              <p:cNvSpPr>
                <a:spLocks/>
              </p:cNvSpPr>
              <p:nvPr/>
            </p:nvSpPr>
            <p:spPr bwMode="auto">
              <a:xfrm>
                <a:off x="4288" y="9838"/>
                <a:ext cx="45" cy="8"/>
              </a:xfrm>
              <a:custGeom>
                <a:avLst/>
                <a:gdLst>
                  <a:gd name="T0" fmla="*/ 0 w 42"/>
                  <a:gd name="T1" fmla="*/ 8 h 7"/>
                  <a:gd name="T2" fmla="*/ 12 w 42"/>
                  <a:gd name="T3" fmla="*/ 7 h 7"/>
                  <a:gd name="T4" fmla="*/ 45 w 42"/>
                  <a:gd name="T5" fmla="*/ 7 h 7"/>
                  <a:gd name="T6" fmla="*/ 45 w 4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7"/>
                  <a:gd name="T14" fmla="*/ 42 w 4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7">
                    <a:moveTo>
                      <a:pt x="0" y="7"/>
                    </a:moveTo>
                    <a:lnTo>
                      <a:pt x="11" y="6"/>
                    </a:lnTo>
                    <a:lnTo>
                      <a:pt x="42" y="6"/>
                    </a:lnTo>
                    <a:lnTo>
                      <a:pt x="4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47" name="Line 4633"/>
              <p:cNvCxnSpPr>
                <a:cxnSpLocks noChangeShapeType="1"/>
              </p:cNvCxnSpPr>
              <p:nvPr/>
            </p:nvCxnSpPr>
            <p:spPr bwMode="auto">
              <a:xfrm flipH="1" flipV="1">
                <a:off x="4331" y="9812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48" name="Freeform 4634"/>
              <p:cNvSpPr>
                <a:spLocks/>
              </p:cNvSpPr>
              <p:nvPr/>
            </p:nvSpPr>
            <p:spPr bwMode="auto">
              <a:xfrm>
                <a:off x="4279" y="9788"/>
                <a:ext cx="43" cy="13"/>
              </a:xfrm>
              <a:custGeom>
                <a:avLst/>
                <a:gdLst>
                  <a:gd name="T0" fmla="*/ 43 w 40"/>
                  <a:gd name="T1" fmla="*/ 13 h 12"/>
                  <a:gd name="T2" fmla="*/ 39 w 40"/>
                  <a:gd name="T3" fmla="*/ 11 h 12"/>
                  <a:gd name="T4" fmla="*/ 14 w 40"/>
                  <a:gd name="T5" fmla="*/ 3 h 12"/>
                  <a:gd name="T6" fmla="*/ 4 w 40"/>
                  <a:gd name="T7" fmla="*/ 9 h 12"/>
                  <a:gd name="T8" fmla="*/ 0 w 40"/>
                  <a:gd name="T9" fmla="*/ 2 h 12"/>
                  <a:gd name="T10" fmla="*/ 0 w 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2"/>
                  <a:gd name="T20" fmla="*/ 40 w 4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2">
                    <a:moveTo>
                      <a:pt x="40" y="12"/>
                    </a:moveTo>
                    <a:lnTo>
                      <a:pt x="36" y="10"/>
                    </a:lnTo>
                    <a:lnTo>
                      <a:pt x="13" y="3"/>
                    </a:lnTo>
                    <a:lnTo>
                      <a:pt x="4" y="8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49" name="Freeform 4635"/>
              <p:cNvSpPr>
                <a:spLocks/>
              </p:cNvSpPr>
              <p:nvPr/>
            </p:nvSpPr>
            <p:spPr bwMode="auto">
              <a:xfrm>
                <a:off x="4274" y="9761"/>
                <a:ext cx="1" cy="9"/>
              </a:xfrm>
              <a:custGeom>
                <a:avLst/>
                <a:gdLst>
                  <a:gd name="T0" fmla="*/ 0 w 1"/>
                  <a:gd name="T1" fmla="*/ 9 h 8"/>
                  <a:gd name="T2" fmla="*/ 0 w 1"/>
                  <a:gd name="T3" fmla="*/ 7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50" name="Freeform 4636"/>
              <p:cNvSpPr>
                <a:spLocks/>
              </p:cNvSpPr>
              <p:nvPr/>
            </p:nvSpPr>
            <p:spPr bwMode="auto">
              <a:xfrm>
                <a:off x="4276" y="9692"/>
                <a:ext cx="9" cy="52"/>
              </a:xfrm>
              <a:custGeom>
                <a:avLst/>
                <a:gdLst>
                  <a:gd name="T0" fmla="*/ 0 w 9"/>
                  <a:gd name="T1" fmla="*/ 52 h 47"/>
                  <a:gd name="T2" fmla="*/ 0 w 9"/>
                  <a:gd name="T3" fmla="*/ 51 h 47"/>
                  <a:gd name="T4" fmla="*/ 3 w 9"/>
                  <a:gd name="T5" fmla="*/ 18 h 47"/>
                  <a:gd name="T6" fmla="*/ 9 w 9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47"/>
                  <a:gd name="T14" fmla="*/ 9 w 9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47">
                    <a:moveTo>
                      <a:pt x="0" y="47"/>
                    </a:moveTo>
                    <a:lnTo>
                      <a:pt x="0" y="46"/>
                    </a:lnTo>
                    <a:lnTo>
                      <a:pt x="3" y="16"/>
                    </a:lnTo>
                    <a:lnTo>
                      <a:pt x="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51" name="Freeform 4637"/>
              <p:cNvSpPr>
                <a:spLocks/>
              </p:cNvSpPr>
              <p:nvPr/>
            </p:nvSpPr>
            <p:spPr bwMode="auto">
              <a:xfrm>
                <a:off x="5439" y="5959"/>
                <a:ext cx="45" cy="19"/>
              </a:xfrm>
              <a:custGeom>
                <a:avLst/>
                <a:gdLst>
                  <a:gd name="T0" fmla="*/ 45 w 41"/>
                  <a:gd name="T1" fmla="*/ 11 h 17"/>
                  <a:gd name="T2" fmla="*/ 23 w 41"/>
                  <a:gd name="T3" fmla="*/ 19 h 17"/>
                  <a:gd name="T4" fmla="*/ 16 w 41"/>
                  <a:gd name="T5" fmla="*/ 12 h 17"/>
                  <a:gd name="T6" fmla="*/ 8 w 41"/>
                  <a:gd name="T7" fmla="*/ 6 h 17"/>
                  <a:gd name="T8" fmla="*/ 0 w 41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7"/>
                  <a:gd name="T17" fmla="*/ 41 w 4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7">
                    <a:moveTo>
                      <a:pt x="41" y="10"/>
                    </a:moveTo>
                    <a:lnTo>
                      <a:pt x="21" y="17"/>
                    </a:lnTo>
                    <a:lnTo>
                      <a:pt x="15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52" name="Line 4638"/>
              <p:cNvCxnSpPr>
                <a:cxnSpLocks noChangeShapeType="1"/>
              </p:cNvCxnSpPr>
              <p:nvPr/>
            </p:nvCxnSpPr>
            <p:spPr bwMode="auto">
              <a:xfrm flipH="1" flipV="1">
                <a:off x="5427" y="5936"/>
                <a:ext cx="4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53" name="Freeform 4639"/>
              <p:cNvSpPr>
                <a:spLocks/>
              </p:cNvSpPr>
              <p:nvPr/>
            </p:nvSpPr>
            <p:spPr bwMode="auto">
              <a:xfrm>
                <a:off x="5408" y="5870"/>
                <a:ext cx="14" cy="50"/>
              </a:xfrm>
              <a:custGeom>
                <a:avLst/>
                <a:gdLst>
                  <a:gd name="T0" fmla="*/ 14 w 13"/>
                  <a:gd name="T1" fmla="*/ 50 h 46"/>
                  <a:gd name="T2" fmla="*/ 3 w 13"/>
                  <a:gd name="T3" fmla="*/ 5 h 46"/>
                  <a:gd name="T4" fmla="*/ 0 w 13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46"/>
                  <a:gd name="T11" fmla="*/ 13 w 13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46">
                    <a:moveTo>
                      <a:pt x="13" y="46"/>
                    </a:moveTo>
                    <a:lnTo>
                      <a:pt x="3" y="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54" name="Line 4640"/>
              <p:cNvCxnSpPr>
                <a:cxnSpLocks noChangeShapeType="1"/>
              </p:cNvCxnSpPr>
              <p:nvPr/>
            </p:nvCxnSpPr>
            <p:spPr bwMode="auto">
              <a:xfrm flipH="1" flipV="1">
                <a:off x="5389" y="5851"/>
                <a:ext cx="7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55" name="Freeform 4641"/>
              <p:cNvSpPr>
                <a:spLocks/>
              </p:cNvSpPr>
              <p:nvPr/>
            </p:nvSpPr>
            <p:spPr bwMode="auto">
              <a:xfrm>
                <a:off x="5338" y="5804"/>
                <a:ext cx="39" cy="34"/>
              </a:xfrm>
              <a:custGeom>
                <a:avLst/>
                <a:gdLst>
                  <a:gd name="T0" fmla="*/ 39 w 36"/>
                  <a:gd name="T1" fmla="*/ 34 h 31"/>
                  <a:gd name="T2" fmla="*/ 25 w 36"/>
                  <a:gd name="T3" fmla="*/ 20 h 31"/>
                  <a:gd name="T4" fmla="*/ 0 w 36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31"/>
                  <a:gd name="T11" fmla="*/ 36 w 36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31">
                    <a:moveTo>
                      <a:pt x="36" y="31"/>
                    </a:moveTo>
                    <a:lnTo>
                      <a:pt x="23" y="18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56" name="Line 4642"/>
              <p:cNvCxnSpPr>
                <a:cxnSpLocks noChangeShapeType="1"/>
              </p:cNvCxnSpPr>
              <p:nvPr/>
            </p:nvCxnSpPr>
            <p:spPr bwMode="auto">
              <a:xfrm flipH="1" flipV="1">
                <a:off x="5317" y="5788"/>
                <a:ext cx="8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57" name="Freeform 4643"/>
              <p:cNvSpPr>
                <a:spLocks/>
              </p:cNvSpPr>
              <p:nvPr/>
            </p:nvSpPr>
            <p:spPr bwMode="auto">
              <a:xfrm>
                <a:off x="5261" y="5749"/>
                <a:ext cx="43" cy="28"/>
              </a:xfrm>
              <a:custGeom>
                <a:avLst/>
                <a:gdLst>
                  <a:gd name="T0" fmla="*/ 43 w 40"/>
                  <a:gd name="T1" fmla="*/ 28 h 25"/>
                  <a:gd name="T2" fmla="*/ 18 w 40"/>
                  <a:gd name="T3" fmla="*/ 8 h 25"/>
                  <a:gd name="T4" fmla="*/ 9 w 40"/>
                  <a:gd name="T5" fmla="*/ 1 h 25"/>
                  <a:gd name="T6" fmla="*/ 0 w 40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5"/>
                  <a:gd name="T14" fmla="*/ 40 w 40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5">
                    <a:moveTo>
                      <a:pt x="40" y="25"/>
                    </a:moveTo>
                    <a:lnTo>
                      <a:pt x="17" y="7"/>
                    </a:lnTo>
                    <a:lnTo>
                      <a:pt x="8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58" name="Freeform 4644"/>
              <p:cNvSpPr>
                <a:spLocks/>
              </p:cNvSpPr>
              <p:nvPr/>
            </p:nvSpPr>
            <p:spPr bwMode="auto">
              <a:xfrm>
                <a:off x="5234" y="5745"/>
                <a:ext cx="9" cy="1"/>
              </a:xfrm>
              <a:custGeom>
                <a:avLst/>
                <a:gdLst>
                  <a:gd name="T0" fmla="*/ 9 w 8"/>
                  <a:gd name="T1" fmla="*/ 1 h 1"/>
                  <a:gd name="T2" fmla="*/ 7 w 8"/>
                  <a:gd name="T3" fmla="*/ 1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1"/>
                    </a:move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59" name="Freeform 4645"/>
              <p:cNvSpPr>
                <a:spLocks/>
              </p:cNvSpPr>
              <p:nvPr/>
            </p:nvSpPr>
            <p:spPr bwMode="auto">
              <a:xfrm>
                <a:off x="5168" y="5726"/>
                <a:ext cx="50" cy="15"/>
              </a:xfrm>
              <a:custGeom>
                <a:avLst/>
                <a:gdLst>
                  <a:gd name="T0" fmla="*/ 50 w 46"/>
                  <a:gd name="T1" fmla="*/ 15 h 13"/>
                  <a:gd name="T2" fmla="*/ 48 w 46"/>
                  <a:gd name="T3" fmla="*/ 15 h 13"/>
                  <a:gd name="T4" fmla="*/ 28 w 46"/>
                  <a:gd name="T5" fmla="*/ 7 h 13"/>
                  <a:gd name="T6" fmla="*/ 23 w 46"/>
                  <a:gd name="T7" fmla="*/ 7 h 13"/>
                  <a:gd name="T8" fmla="*/ 14 w 46"/>
                  <a:gd name="T9" fmla="*/ 2 h 13"/>
                  <a:gd name="T10" fmla="*/ 3 w 46"/>
                  <a:gd name="T11" fmla="*/ 0 h 13"/>
                  <a:gd name="T12" fmla="*/ 0 w 4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13"/>
                  <a:gd name="T23" fmla="*/ 46 w 46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13">
                    <a:moveTo>
                      <a:pt x="46" y="13"/>
                    </a:moveTo>
                    <a:lnTo>
                      <a:pt x="44" y="13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960" name="Line 4646"/>
              <p:cNvCxnSpPr>
                <a:cxnSpLocks noChangeShapeType="1"/>
              </p:cNvCxnSpPr>
              <p:nvPr/>
            </p:nvCxnSpPr>
            <p:spPr bwMode="auto">
              <a:xfrm flipH="1">
                <a:off x="5142" y="5725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961" name="Freeform 4647"/>
              <p:cNvSpPr>
                <a:spLocks/>
              </p:cNvSpPr>
              <p:nvPr/>
            </p:nvSpPr>
            <p:spPr bwMode="auto">
              <a:xfrm>
                <a:off x="5084" y="5730"/>
                <a:ext cx="41" cy="22"/>
              </a:xfrm>
              <a:custGeom>
                <a:avLst/>
                <a:gdLst>
                  <a:gd name="T0" fmla="*/ 41 w 38"/>
                  <a:gd name="T1" fmla="*/ 0 h 20"/>
                  <a:gd name="T2" fmla="*/ 33 w 38"/>
                  <a:gd name="T3" fmla="*/ 2 h 20"/>
                  <a:gd name="T4" fmla="*/ 13 w 38"/>
                  <a:gd name="T5" fmla="*/ 6 h 20"/>
                  <a:gd name="T6" fmla="*/ 2 w 38"/>
                  <a:gd name="T7" fmla="*/ 12 h 20"/>
                  <a:gd name="T8" fmla="*/ 1 w 38"/>
                  <a:gd name="T9" fmla="*/ 20 h 20"/>
                  <a:gd name="T10" fmla="*/ 0 w 38"/>
                  <a:gd name="T11" fmla="*/ 22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20"/>
                  <a:gd name="T20" fmla="*/ 38 w 38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20">
                    <a:moveTo>
                      <a:pt x="38" y="0"/>
                    </a:moveTo>
                    <a:lnTo>
                      <a:pt x="31" y="2"/>
                    </a:lnTo>
                    <a:lnTo>
                      <a:pt x="12" y="5"/>
                    </a:lnTo>
                    <a:lnTo>
                      <a:pt x="2" y="11"/>
                    </a:lnTo>
                    <a:lnTo>
                      <a:pt x="1" y="18"/>
                    </a:lnTo>
                    <a:lnTo>
                      <a:pt x="0" y="2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2" name="Freeform 4648"/>
              <p:cNvSpPr>
                <a:spLocks/>
              </p:cNvSpPr>
              <p:nvPr/>
            </p:nvSpPr>
            <p:spPr bwMode="auto">
              <a:xfrm>
                <a:off x="5076" y="5768"/>
                <a:ext cx="3" cy="8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1 h 7"/>
                  <a:gd name="T4" fmla="*/ 3 w 3"/>
                  <a:gd name="T5" fmla="*/ 7 h 7"/>
                  <a:gd name="T6" fmla="*/ 3 w 3"/>
                  <a:gd name="T7" fmla="*/ 8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7"/>
                  <a:gd name="T14" fmla="*/ 3 w 3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7">
                    <a:moveTo>
                      <a:pt x="0" y="0"/>
                    </a:moveTo>
                    <a:lnTo>
                      <a:pt x="0" y="1"/>
                    </a:lnTo>
                    <a:lnTo>
                      <a:pt x="3" y="6"/>
                    </a:lnTo>
                    <a:lnTo>
                      <a:pt x="3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3" name="Freeform 4649"/>
              <p:cNvSpPr>
                <a:spLocks/>
              </p:cNvSpPr>
              <p:nvPr/>
            </p:nvSpPr>
            <p:spPr bwMode="auto">
              <a:xfrm>
                <a:off x="5040" y="5785"/>
                <a:ext cx="27" cy="24"/>
              </a:xfrm>
              <a:custGeom>
                <a:avLst/>
                <a:gdLst>
                  <a:gd name="T0" fmla="*/ 27 w 25"/>
                  <a:gd name="T1" fmla="*/ 0 h 22"/>
                  <a:gd name="T2" fmla="*/ 6 w 25"/>
                  <a:gd name="T3" fmla="*/ 2 h 22"/>
                  <a:gd name="T4" fmla="*/ 9 w 25"/>
                  <a:gd name="T5" fmla="*/ 10 h 22"/>
                  <a:gd name="T6" fmla="*/ 5 w 25"/>
                  <a:gd name="T7" fmla="*/ 11 h 22"/>
                  <a:gd name="T8" fmla="*/ 5 w 25"/>
                  <a:gd name="T9" fmla="*/ 15 h 22"/>
                  <a:gd name="T10" fmla="*/ 9 w 25"/>
                  <a:gd name="T11" fmla="*/ 19 h 22"/>
                  <a:gd name="T12" fmla="*/ 6 w 25"/>
                  <a:gd name="T13" fmla="*/ 21 h 22"/>
                  <a:gd name="T14" fmla="*/ 0 w 25"/>
                  <a:gd name="T15" fmla="*/ 23 h 22"/>
                  <a:gd name="T16" fmla="*/ 0 w 25"/>
                  <a:gd name="T17" fmla="*/ 24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22"/>
                  <a:gd name="T29" fmla="*/ 25 w 25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22">
                    <a:moveTo>
                      <a:pt x="25" y="0"/>
                    </a:moveTo>
                    <a:lnTo>
                      <a:pt x="6" y="2"/>
                    </a:lnTo>
                    <a:lnTo>
                      <a:pt x="8" y="9"/>
                    </a:lnTo>
                    <a:lnTo>
                      <a:pt x="5" y="10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6" y="19"/>
                    </a:lnTo>
                    <a:lnTo>
                      <a:pt x="0" y="21"/>
                    </a:lnTo>
                    <a:lnTo>
                      <a:pt x="0" y="2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4" name="Freeform 4650"/>
              <p:cNvSpPr>
                <a:spLocks/>
              </p:cNvSpPr>
              <p:nvPr/>
            </p:nvSpPr>
            <p:spPr bwMode="auto">
              <a:xfrm>
                <a:off x="5029" y="5822"/>
                <a:ext cx="5" cy="5"/>
              </a:xfrm>
              <a:custGeom>
                <a:avLst/>
                <a:gdLst>
                  <a:gd name="T0" fmla="*/ 5 w 4"/>
                  <a:gd name="T1" fmla="*/ 0 h 5"/>
                  <a:gd name="T2" fmla="*/ 4 w 4"/>
                  <a:gd name="T3" fmla="*/ 5 h 5"/>
                  <a:gd name="T4" fmla="*/ 0 w 4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4" y="0"/>
                    </a:move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5" name="Freeform 4651"/>
              <p:cNvSpPr>
                <a:spLocks/>
              </p:cNvSpPr>
              <p:nvPr/>
            </p:nvSpPr>
            <p:spPr bwMode="auto">
              <a:xfrm>
                <a:off x="5015" y="5782"/>
                <a:ext cx="24" cy="38"/>
              </a:xfrm>
              <a:custGeom>
                <a:avLst/>
                <a:gdLst>
                  <a:gd name="T0" fmla="*/ 1 w 22"/>
                  <a:gd name="T1" fmla="*/ 38 h 35"/>
                  <a:gd name="T2" fmla="*/ 0 w 22"/>
                  <a:gd name="T3" fmla="*/ 38 h 35"/>
                  <a:gd name="T4" fmla="*/ 2 w 22"/>
                  <a:gd name="T5" fmla="*/ 24 h 35"/>
                  <a:gd name="T6" fmla="*/ 17 w 22"/>
                  <a:gd name="T7" fmla="*/ 16 h 35"/>
                  <a:gd name="T8" fmla="*/ 24 w 22"/>
                  <a:gd name="T9" fmla="*/ 0 h 35"/>
                  <a:gd name="T10" fmla="*/ 22 w 22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5"/>
                  <a:gd name="T20" fmla="*/ 22 w 22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5">
                    <a:moveTo>
                      <a:pt x="1" y="35"/>
                    </a:moveTo>
                    <a:lnTo>
                      <a:pt x="0" y="35"/>
                    </a:lnTo>
                    <a:lnTo>
                      <a:pt x="2" y="22"/>
                    </a:lnTo>
                    <a:lnTo>
                      <a:pt x="16" y="15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" name="Freeform 4652"/>
              <p:cNvSpPr>
                <a:spLocks/>
              </p:cNvSpPr>
              <p:nvPr/>
            </p:nvSpPr>
            <p:spPr bwMode="auto">
              <a:xfrm>
                <a:off x="5017" y="5788"/>
                <a:ext cx="8" cy="3"/>
              </a:xfrm>
              <a:custGeom>
                <a:avLst/>
                <a:gdLst>
                  <a:gd name="T0" fmla="*/ 8 w 7"/>
                  <a:gd name="T1" fmla="*/ 0 h 3"/>
                  <a:gd name="T2" fmla="*/ 3 w 7"/>
                  <a:gd name="T3" fmla="*/ 3 h 3"/>
                  <a:gd name="T4" fmla="*/ 0 w 7"/>
                  <a:gd name="T5" fmla="*/ 2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" name="Freeform 4653"/>
              <p:cNvSpPr>
                <a:spLocks/>
              </p:cNvSpPr>
              <p:nvPr/>
            </p:nvSpPr>
            <p:spPr bwMode="auto">
              <a:xfrm>
                <a:off x="4978" y="5765"/>
                <a:ext cx="26" cy="18"/>
              </a:xfrm>
              <a:custGeom>
                <a:avLst/>
                <a:gdLst>
                  <a:gd name="T0" fmla="*/ 26 w 24"/>
                  <a:gd name="T1" fmla="*/ 18 h 17"/>
                  <a:gd name="T2" fmla="*/ 21 w 24"/>
                  <a:gd name="T3" fmla="*/ 17 h 17"/>
                  <a:gd name="T4" fmla="*/ 22 w 24"/>
                  <a:gd name="T5" fmla="*/ 3 h 17"/>
                  <a:gd name="T6" fmla="*/ 18 w 24"/>
                  <a:gd name="T7" fmla="*/ 3 h 17"/>
                  <a:gd name="T8" fmla="*/ 14 w 24"/>
                  <a:gd name="T9" fmla="*/ 1 h 17"/>
                  <a:gd name="T10" fmla="*/ 11 w 24"/>
                  <a:gd name="T11" fmla="*/ 0 h 17"/>
                  <a:gd name="T12" fmla="*/ 8 w 24"/>
                  <a:gd name="T13" fmla="*/ 13 h 17"/>
                  <a:gd name="T14" fmla="*/ 0 w 24"/>
                  <a:gd name="T15" fmla="*/ 13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7"/>
                  <a:gd name="T26" fmla="*/ 24 w 2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7">
                    <a:moveTo>
                      <a:pt x="24" y="17"/>
                    </a:moveTo>
                    <a:lnTo>
                      <a:pt x="19" y="16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7" y="12"/>
                    </a:lnTo>
                    <a:lnTo>
                      <a:pt x="0" y="1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8" name="Freeform 4654"/>
              <p:cNvSpPr>
                <a:spLocks/>
              </p:cNvSpPr>
              <p:nvPr/>
            </p:nvSpPr>
            <p:spPr bwMode="auto">
              <a:xfrm>
                <a:off x="4973" y="5794"/>
                <a:ext cx="2" cy="8"/>
              </a:xfrm>
              <a:custGeom>
                <a:avLst/>
                <a:gdLst>
                  <a:gd name="T0" fmla="*/ 2 w 2"/>
                  <a:gd name="T1" fmla="*/ 0 h 7"/>
                  <a:gd name="T2" fmla="*/ 1 w 2"/>
                  <a:gd name="T3" fmla="*/ 8 h 7"/>
                  <a:gd name="T4" fmla="*/ 0 w 2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2" y="0"/>
                    </a:moveTo>
                    <a:lnTo>
                      <a:pt x="1" y="7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9" name="Freeform 4655"/>
              <p:cNvSpPr>
                <a:spLocks/>
              </p:cNvSpPr>
              <p:nvPr/>
            </p:nvSpPr>
            <p:spPr bwMode="auto">
              <a:xfrm>
                <a:off x="4956" y="5814"/>
                <a:ext cx="14" cy="38"/>
              </a:xfrm>
              <a:custGeom>
                <a:avLst/>
                <a:gdLst>
                  <a:gd name="T0" fmla="*/ 14 w 13"/>
                  <a:gd name="T1" fmla="*/ 0 h 35"/>
                  <a:gd name="T2" fmla="*/ 12 w 13"/>
                  <a:gd name="T3" fmla="*/ 8 h 35"/>
                  <a:gd name="T4" fmla="*/ 1 w 13"/>
                  <a:gd name="T5" fmla="*/ 20 h 35"/>
                  <a:gd name="T6" fmla="*/ 5 w 13"/>
                  <a:gd name="T7" fmla="*/ 22 h 35"/>
                  <a:gd name="T8" fmla="*/ 3 w 13"/>
                  <a:gd name="T9" fmla="*/ 29 h 35"/>
                  <a:gd name="T10" fmla="*/ 8 w 13"/>
                  <a:gd name="T11" fmla="*/ 35 h 35"/>
                  <a:gd name="T12" fmla="*/ 0 w 13"/>
                  <a:gd name="T13" fmla="*/ 38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35"/>
                  <a:gd name="T23" fmla="*/ 13 w 13"/>
                  <a:gd name="T24" fmla="*/ 35 h 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35">
                    <a:moveTo>
                      <a:pt x="13" y="0"/>
                    </a:moveTo>
                    <a:lnTo>
                      <a:pt x="11" y="7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3" y="27"/>
                    </a:lnTo>
                    <a:lnTo>
                      <a:pt x="7" y="32"/>
                    </a:lnTo>
                    <a:lnTo>
                      <a:pt x="0" y="3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0" name="Freeform 4656"/>
              <p:cNvSpPr>
                <a:spLocks/>
              </p:cNvSpPr>
              <p:nvPr/>
            </p:nvSpPr>
            <p:spPr bwMode="auto">
              <a:xfrm>
                <a:off x="4934" y="5854"/>
                <a:ext cx="7" cy="5"/>
              </a:xfrm>
              <a:custGeom>
                <a:avLst/>
                <a:gdLst>
                  <a:gd name="T0" fmla="*/ 7 w 6"/>
                  <a:gd name="T1" fmla="*/ 0 h 4"/>
                  <a:gd name="T2" fmla="*/ 2 w 6"/>
                  <a:gd name="T3" fmla="*/ 5 h 4"/>
                  <a:gd name="T4" fmla="*/ 0 w 6"/>
                  <a:gd name="T5" fmla="*/ 5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6" y="0"/>
                    </a:move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1" name="Freeform 4657"/>
              <p:cNvSpPr>
                <a:spLocks/>
              </p:cNvSpPr>
              <p:nvPr/>
            </p:nvSpPr>
            <p:spPr bwMode="auto">
              <a:xfrm>
                <a:off x="4875" y="5859"/>
                <a:ext cx="42" cy="19"/>
              </a:xfrm>
              <a:custGeom>
                <a:avLst/>
                <a:gdLst>
                  <a:gd name="T0" fmla="*/ 42 w 38"/>
                  <a:gd name="T1" fmla="*/ 0 h 18"/>
                  <a:gd name="T2" fmla="*/ 41 w 38"/>
                  <a:gd name="T3" fmla="*/ 0 h 18"/>
                  <a:gd name="T4" fmla="*/ 39 w 38"/>
                  <a:gd name="T5" fmla="*/ 3 h 18"/>
                  <a:gd name="T6" fmla="*/ 34 w 38"/>
                  <a:gd name="T7" fmla="*/ 6 h 18"/>
                  <a:gd name="T8" fmla="*/ 25 w 38"/>
                  <a:gd name="T9" fmla="*/ 4 h 18"/>
                  <a:gd name="T10" fmla="*/ 24 w 38"/>
                  <a:gd name="T11" fmla="*/ 8 h 18"/>
                  <a:gd name="T12" fmla="*/ 17 w 38"/>
                  <a:gd name="T13" fmla="*/ 11 h 18"/>
                  <a:gd name="T14" fmla="*/ 9 w 38"/>
                  <a:gd name="T15" fmla="*/ 15 h 18"/>
                  <a:gd name="T16" fmla="*/ 6 w 38"/>
                  <a:gd name="T17" fmla="*/ 18 h 18"/>
                  <a:gd name="T18" fmla="*/ 2 w 38"/>
                  <a:gd name="T19" fmla="*/ 19 h 18"/>
                  <a:gd name="T20" fmla="*/ 0 w 38"/>
                  <a:gd name="T21" fmla="*/ 17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18"/>
                  <a:gd name="T35" fmla="*/ 38 w 3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18">
                    <a:moveTo>
                      <a:pt x="38" y="0"/>
                    </a:moveTo>
                    <a:lnTo>
                      <a:pt x="37" y="0"/>
                    </a:lnTo>
                    <a:lnTo>
                      <a:pt x="35" y="3"/>
                    </a:lnTo>
                    <a:lnTo>
                      <a:pt x="31" y="6"/>
                    </a:lnTo>
                    <a:lnTo>
                      <a:pt x="23" y="4"/>
                    </a:lnTo>
                    <a:lnTo>
                      <a:pt x="22" y="8"/>
                    </a:lnTo>
                    <a:lnTo>
                      <a:pt x="15" y="10"/>
                    </a:lnTo>
                    <a:lnTo>
                      <a:pt x="8" y="14"/>
                    </a:lnTo>
                    <a:lnTo>
                      <a:pt x="5" y="17"/>
                    </a:lnTo>
                    <a:lnTo>
                      <a:pt x="2" y="18"/>
                    </a:lnTo>
                    <a:lnTo>
                      <a:pt x="0" y="1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2" name="Freeform 4658"/>
              <p:cNvSpPr>
                <a:spLocks/>
              </p:cNvSpPr>
              <p:nvPr/>
            </p:nvSpPr>
            <p:spPr bwMode="auto">
              <a:xfrm>
                <a:off x="4853" y="5883"/>
                <a:ext cx="8" cy="1"/>
              </a:xfrm>
              <a:custGeom>
                <a:avLst/>
                <a:gdLst>
                  <a:gd name="T0" fmla="*/ 8 w 8"/>
                  <a:gd name="T1" fmla="*/ 0 h 1"/>
                  <a:gd name="T2" fmla="*/ 7 w 8"/>
                  <a:gd name="T3" fmla="*/ 1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0"/>
                    </a:move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3" name="Freeform 4659"/>
              <p:cNvSpPr>
                <a:spLocks/>
              </p:cNvSpPr>
              <p:nvPr/>
            </p:nvSpPr>
            <p:spPr bwMode="auto">
              <a:xfrm>
                <a:off x="4797" y="5883"/>
                <a:ext cx="39" cy="19"/>
              </a:xfrm>
              <a:custGeom>
                <a:avLst/>
                <a:gdLst>
                  <a:gd name="T0" fmla="*/ 39 w 36"/>
                  <a:gd name="T1" fmla="*/ 0 h 18"/>
                  <a:gd name="T2" fmla="*/ 38 w 36"/>
                  <a:gd name="T3" fmla="*/ 0 h 18"/>
                  <a:gd name="T4" fmla="*/ 38 w 36"/>
                  <a:gd name="T5" fmla="*/ 10 h 18"/>
                  <a:gd name="T6" fmla="*/ 36 w 36"/>
                  <a:gd name="T7" fmla="*/ 14 h 18"/>
                  <a:gd name="T8" fmla="*/ 31 w 36"/>
                  <a:gd name="T9" fmla="*/ 15 h 18"/>
                  <a:gd name="T10" fmla="*/ 29 w 36"/>
                  <a:gd name="T11" fmla="*/ 14 h 18"/>
                  <a:gd name="T12" fmla="*/ 27 w 36"/>
                  <a:gd name="T13" fmla="*/ 14 h 18"/>
                  <a:gd name="T14" fmla="*/ 0 w 36"/>
                  <a:gd name="T15" fmla="*/ 19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18"/>
                  <a:gd name="T26" fmla="*/ 36 w 36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18">
                    <a:moveTo>
                      <a:pt x="36" y="0"/>
                    </a:moveTo>
                    <a:lnTo>
                      <a:pt x="35" y="0"/>
                    </a:lnTo>
                    <a:lnTo>
                      <a:pt x="35" y="9"/>
                    </a:lnTo>
                    <a:lnTo>
                      <a:pt x="33" y="13"/>
                    </a:lnTo>
                    <a:lnTo>
                      <a:pt x="29" y="14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0" y="1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4" name="Freeform 4660"/>
              <p:cNvSpPr>
                <a:spLocks/>
              </p:cNvSpPr>
              <p:nvPr/>
            </p:nvSpPr>
            <p:spPr bwMode="auto">
              <a:xfrm>
                <a:off x="4781" y="5909"/>
                <a:ext cx="2" cy="8"/>
              </a:xfrm>
              <a:custGeom>
                <a:avLst/>
                <a:gdLst>
                  <a:gd name="T0" fmla="*/ 2 w 2"/>
                  <a:gd name="T1" fmla="*/ 0 h 7"/>
                  <a:gd name="T2" fmla="*/ 1 w 2"/>
                  <a:gd name="T3" fmla="*/ 3 h 7"/>
                  <a:gd name="T4" fmla="*/ 0 w 2"/>
                  <a:gd name="T5" fmla="*/ 7 h 7"/>
                  <a:gd name="T6" fmla="*/ 0 w 2"/>
                  <a:gd name="T7" fmla="*/ 8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75" name="Freeform 4661"/>
              <p:cNvSpPr>
                <a:spLocks/>
              </p:cNvSpPr>
              <p:nvPr/>
            </p:nvSpPr>
            <p:spPr bwMode="auto">
              <a:xfrm>
                <a:off x="4759" y="5934"/>
                <a:ext cx="15" cy="49"/>
              </a:xfrm>
              <a:custGeom>
                <a:avLst/>
                <a:gdLst>
                  <a:gd name="T0" fmla="*/ 15 w 14"/>
                  <a:gd name="T1" fmla="*/ 0 h 45"/>
                  <a:gd name="T2" fmla="*/ 11 w 14"/>
                  <a:gd name="T3" fmla="*/ 14 h 45"/>
                  <a:gd name="T4" fmla="*/ 0 w 14"/>
                  <a:gd name="T5" fmla="*/ 49 h 45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45"/>
                  <a:gd name="T11" fmla="*/ 14 w 14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45">
                    <a:moveTo>
                      <a:pt x="14" y="0"/>
                    </a:moveTo>
                    <a:lnTo>
                      <a:pt x="10" y="13"/>
                    </a:lnTo>
                    <a:lnTo>
                      <a:pt x="0" y="4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17" name="Group 4662"/>
            <p:cNvGrpSpPr>
              <a:grpSpLocks/>
            </p:cNvGrpSpPr>
            <p:nvPr/>
          </p:nvGrpSpPr>
          <p:grpSpPr bwMode="auto">
            <a:xfrm>
              <a:off x="2853690" y="1969770"/>
              <a:ext cx="1240155" cy="3206115"/>
              <a:chOff x="4460" y="3102"/>
              <a:chExt cx="1953" cy="5049"/>
            </a:xfrm>
          </p:grpSpPr>
          <p:sp>
            <p:nvSpPr>
              <p:cNvPr id="6576" name="Freeform 4663"/>
              <p:cNvSpPr>
                <a:spLocks/>
              </p:cNvSpPr>
              <p:nvPr/>
            </p:nvSpPr>
            <p:spPr bwMode="auto">
              <a:xfrm>
                <a:off x="4747" y="6000"/>
                <a:ext cx="6" cy="5"/>
              </a:xfrm>
              <a:custGeom>
                <a:avLst/>
                <a:gdLst>
                  <a:gd name="T0" fmla="*/ 6 w 6"/>
                  <a:gd name="T1" fmla="*/ 0 h 5"/>
                  <a:gd name="T2" fmla="*/ 5 w 6"/>
                  <a:gd name="T3" fmla="*/ 3 h 5"/>
                  <a:gd name="T4" fmla="*/ 0 w 6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6" y="0"/>
                    </a:moveTo>
                    <a:lnTo>
                      <a:pt x="5" y="3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7" name="Freeform 4664"/>
              <p:cNvSpPr>
                <a:spLocks/>
              </p:cNvSpPr>
              <p:nvPr/>
            </p:nvSpPr>
            <p:spPr bwMode="auto">
              <a:xfrm>
                <a:off x="4682" y="5998"/>
                <a:ext cx="49" cy="7"/>
              </a:xfrm>
              <a:custGeom>
                <a:avLst/>
                <a:gdLst>
                  <a:gd name="T0" fmla="*/ 49 w 45"/>
                  <a:gd name="T1" fmla="*/ 4 h 7"/>
                  <a:gd name="T2" fmla="*/ 36 w 45"/>
                  <a:gd name="T3" fmla="*/ 5 h 7"/>
                  <a:gd name="T4" fmla="*/ 12 w 45"/>
                  <a:gd name="T5" fmla="*/ 0 h 7"/>
                  <a:gd name="T6" fmla="*/ 0 w 45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7"/>
                  <a:gd name="T14" fmla="*/ 45 w 4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7">
                    <a:moveTo>
                      <a:pt x="45" y="4"/>
                    </a:moveTo>
                    <a:lnTo>
                      <a:pt x="33" y="5"/>
                    </a:lnTo>
                    <a:lnTo>
                      <a:pt x="11" y="0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78" name="Line 4665"/>
              <p:cNvCxnSpPr>
                <a:cxnSpLocks noChangeShapeType="1"/>
              </p:cNvCxnSpPr>
              <p:nvPr/>
            </p:nvCxnSpPr>
            <p:spPr bwMode="auto">
              <a:xfrm flipH="1" flipV="1">
                <a:off x="4662" y="6004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79" name="Freeform 4666"/>
              <p:cNvSpPr>
                <a:spLocks/>
              </p:cNvSpPr>
              <p:nvPr/>
            </p:nvSpPr>
            <p:spPr bwMode="auto">
              <a:xfrm>
                <a:off x="4604" y="5968"/>
                <a:ext cx="46" cy="24"/>
              </a:xfrm>
              <a:custGeom>
                <a:avLst/>
                <a:gdLst>
                  <a:gd name="T0" fmla="*/ 46 w 42"/>
                  <a:gd name="T1" fmla="*/ 24 h 22"/>
                  <a:gd name="T2" fmla="*/ 34 w 42"/>
                  <a:gd name="T3" fmla="*/ 12 h 22"/>
                  <a:gd name="T4" fmla="*/ 0 w 42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22"/>
                  <a:gd name="T11" fmla="*/ 42 w 42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22">
                    <a:moveTo>
                      <a:pt x="42" y="22"/>
                    </a:moveTo>
                    <a:lnTo>
                      <a:pt x="31" y="1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80" name="Line 4667"/>
              <p:cNvCxnSpPr>
                <a:cxnSpLocks noChangeShapeType="1"/>
              </p:cNvCxnSpPr>
              <p:nvPr/>
            </p:nvCxnSpPr>
            <p:spPr bwMode="auto">
              <a:xfrm flipH="1" flipV="1">
                <a:off x="4580" y="5959"/>
                <a:ext cx="7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81" name="Line 4668"/>
              <p:cNvCxnSpPr>
                <a:cxnSpLocks noChangeShapeType="1"/>
              </p:cNvCxnSpPr>
              <p:nvPr/>
            </p:nvCxnSpPr>
            <p:spPr bwMode="auto">
              <a:xfrm flipH="1" flipV="1">
                <a:off x="4513" y="5935"/>
                <a:ext cx="50" cy="1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82" name="Line 4669"/>
              <p:cNvCxnSpPr>
                <a:cxnSpLocks noChangeShapeType="1"/>
              </p:cNvCxnSpPr>
              <p:nvPr/>
            </p:nvCxnSpPr>
            <p:spPr bwMode="auto">
              <a:xfrm flipH="1">
                <a:off x="4506" y="5947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83" name="Line 4670"/>
              <p:cNvCxnSpPr>
                <a:cxnSpLocks noChangeShapeType="1"/>
              </p:cNvCxnSpPr>
              <p:nvPr/>
            </p:nvCxnSpPr>
            <p:spPr bwMode="auto">
              <a:xfrm flipH="1">
                <a:off x="4492" y="5974"/>
                <a:ext cx="10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84" name="Line 4671"/>
              <p:cNvCxnSpPr>
                <a:cxnSpLocks noChangeShapeType="1"/>
              </p:cNvCxnSpPr>
              <p:nvPr/>
            </p:nvCxnSpPr>
            <p:spPr bwMode="auto">
              <a:xfrm>
                <a:off x="4504" y="6034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85" name="Freeform 4672"/>
              <p:cNvSpPr>
                <a:spLocks/>
              </p:cNvSpPr>
              <p:nvPr/>
            </p:nvSpPr>
            <p:spPr bwMode="auto">
              <a:xfrm>
                <a:off x="4477" y="6050"/>
                <a:ext cx="15" cy="32"/>
              </a:xfrm>
              <a:custGeom>
                <a:avLst/>
                <a:gdLst>
                  <a:gd name="T0" fmla="*/ 15 w 13"/>
                  <a:gd name="T1" fmla="*/ 0 h 29"/>
                  <a:gd name="T2" fmla="*/ 7 w 13"/>
                  <a:gd name="T3" fmla="*/ 2 h 29"/>
                  <a:gd name="T4" fmla="*/ 0 w 13"/>
                  <a:gd name="T5" fmla="*/ 32 h 29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29"/>
                  <a:gd name="T11" fmla="*/ 13 w 13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29">
                    <a:moveTo>
                      <a:pt x="13" y="0"/>
                    </a:moveTo>
                    <a:lnTo>
                      <a:pt x="6" y="2"/>
                    </a:lnTo>
                    <a:lnTo>
                      <a:pt x="0" y="2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6" name="Freeform 4673"/>
              <p:cNvSpPr>
                <a:spLocks/>
              </p:cNvSpPr>
              <p:nvPr/>
            </p:nvSpPr>
            <p:spPr bwMode="auto">
              <a:xfrm>
                <a:off x="4773" y="7611"/>
                <a:ext cx="13" cy="44"/>
              </a:xfrm>
              <a:custGeom>
                <a:avLst/>
                <a:gdLst>
                  <a:gd name="T0" fmla="*/ 13 w 12"/>
                  <a:gd name="T1" fmla="*/ 0 h 40"/>
                  <a:gd name="T2" fmla="*/ 13 w 12"/>
                  <a:gd name="T3" fmla="*/ 6 h 40"/>
                  <a:gd name="T4" fmla="*/ 13 w 12"/>
                  <a:gd name="T5" fmla="*/ 10 h 40"/>
                  <a:gd name="T6" fmla="*/ 13 w 12"/>
                  <a:gd name="T7" fmla="*/ 12 h 40"/>
                  <a:gd name="T8" fmla="*/ 11 w 12"/>
                  <a:gd name="T9" fmla="*/ 13 h 40"/>
                  <a:gd name="T10" fmla="*/ 11 w 12"/>
                  <a:gd name="T11" fmla="*/ 16 h 40"/>
                  <a:gd name="T12" fmla="*/ 9 w 12"/>
                  <a:gd name="T13" fmla="*/ 20 h 40"/>
                  <a:gd name="T14" fmla="*/ 9 w 12"/>
                  <a:gd name="T15" fmla="*/ 31 h 40"/>
                  <a:gd name="T16" fmla="*/ 7 w 12"/>
                  <a:gd name="T17" fmla="*/ 37 h 40"/>
                  <a:gd name="T18" fmla="*/ 8 w 12"/>
                  <a:gd name="T19" fmla="*/ 39 h 40"/>
                  <a:gd name="T20" fmla="*/ 7 w 12"/>
                  <a:gd name="T21" fmla="*/ 41 h 40"/>
                  <a:gd name="T22" fmla="*/ 5 w 12"/>
                  <a:gd name="T23" fmla="*/ 43 h 40"/>
                  <a:gd name="T24" fmla="*/ 4 w 12"/>
                  <a:gd name="T25" fmla="*/ 44 h 40"/>
                  <a:gd name="T26" fmla="*/ 0 w 12"/>
                  <a:gd name="T27" fmla="*/ 43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40"/>
                  <a:gd name="T44" fmla="*/ 12 w 12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40">
                    <a:moveTo>
                      <a:pt x="12" y="0"/>
                    </a:moveTo>
                    <a:lnTo>
                      <a:pt x="12" y="5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0" y="12"/>
                    </a:lnTo>
                    <a:lnTo>
                      <a:pt x="10" y="15"/>
                    </a:lnTo>
                    <a:lnTo>
                      <a:pt x="8" y="18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7" y="35"/>
                    </a:lnTo>
                    <a:lnTo>
                      <a:pt x="6" y="37"/>
                    </a:lnTo>
                    <a:lnTo>
                      <a:pt x="5" y="39"/>
                    </a:lnTo>
                    <a:lnTo>
                      <a:pt x="4" y="40"/>
                    </a:lnTo>
                    <a:lnTo>
                      <a:pt x="0" y="3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7" name="Freeform 4674"/>
              <p:cNvSpPr>
                <a:spLocks/>
              </p:cNvSpPr>
              <p:nvPr/>
            </p:nvSpPr>
            <p:spPr bwMode="auto">
              <a:xfrm>
                <a:off x="4767" y="7633"/>
                <a:ext cx="2" cy="9"/>
              </a:xfrm>
              <a:custGeom>
                <a:avLst/>
                <a:gdLst>
                  <a:gd name="T0" fmla="*/ 0 w 1"/>
                  <a:gd name="T1" fmla="*/ 9 h 8"/>
                  <a:gd name="T2" fmla="*/ 2 w 1"/>
                  <a:gd name="T3" fmla="*/ 3 h 8"/>
                  <a:gd name="T4" fmla="*/ 2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1" y="3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8" name="Freeform 4675"/>
              <p:cNvSpPr>
                <a:spLocks/>
              </p:cNvSpPr>
              <p:nvPr/>
            </p:nvSpPr>
            <p:spPr bwMode="auto">
              <a:xfrm>
                <a:off x="4750" y="7585"/>
                <a:ext cx="23" cy="32"/>
              </a:xfrm>
              <a:custGeom>
                <a:avLst/>
                <a:gdLst>
                  <a:gd name="T0" fmla="*/ 22 w 21"/>
                  <a:gd name="T1" fmla="*/ 32 h 29"/>
                  <a:gd name="T2" fmla="*/ 23 w 21"/>
                  <a:gd name="T3" fmla="*/ 29 h 29"/>
                  <a:gd name="T4" fmla="*/ 22 w 21"/>
                  <a:gd name="T5" fmla="*/ 18 h 29"/>
                  <a:gd name="T6" fmla="*/ 0 w 21"/>
                  <a:gd name="T7" fmla="*/ 11 h 29"/>
                  <a:gd name="T8" fmla="*/ 8 w 21"/>
                  <a:gd name="T9" fmla="*/ 3 h 29"/>
                  <a:gd name="T10" fmla="*/ 11 w 21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9"/>
                  <a:gd name="T20" fmla="*/ 21 w 21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9">
                    <a:moveTo>
                      <a:pt x="20" y="29"/>
                    </a:moveTo>
                    <a:lnTo>
                      <a:pt x="21" y="26"/>
                    </a:lnTo>
                    <a:lnTo>
                      <a:pt x="20" y="16"/>
                    </a:lnTo>
                    <a:lnTo>
                      <a:pt x="0" y="10"/>
                    </a:lnTo>
                    <a:lnTo>
                      <a:pt x="7" y="3"/>
                    </a:lnTo>
                    <a:lnTo>
                      <a:pt x="1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89" name="Freeform 4676"/>
              <p:cNvSpPr>
                <a:spLocks/>
              </p:cNvSpPr>
              <p:nvPr/>
            </p:nvSpPr>
            <p:spPr bwMode="auto">
              <a:xfrm>
                <a:off x="4774" y="7567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3 w 5"/>
                  <a:gd name="T3" fmla="*/ 3 h 7"/>
                  <a:gd name="T4" fmla="*/ 5 w 5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0" y="7"/>
                    </a:move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0" name="Freeform 4677"/>
              <p:cNvSpPr>
                <a:spLocks/>
              </p:cNvSpPr>
              <p:nvPr/>
            </p:nvSpPr>
            <p:spPr bwMode="auto">
              <a:xfrm>
                <a:off x="4771" y="7532"/>
                <a:ext cx="26" cy="20"/>
              </a:xfrm>
              <a:custGeom>
                <a:avLst/>
                <a:gdLst>
                  <a:gd name="T0" fmla="*/ 18 w 24"/>
                  <a:gd name="T1" fmla="*/ 20 h 19"/>
                  <a:gd name="T2" fmla="*/ 18 w 24"/>
                  <a:gd name="T3" fmla="*/ 20 h 19"/>
                  <a:gd name="T4" fmla="*/ 25 w 24"/>
                  <a:gd name="T5" fmla="*/ 6 h 19"/>
                  <a:gd name="T6" fmla="*/ 26 w 24"/>
                  <a:gd name="T7" fmla="*/ 0 h 19"/>
                  <a:gd name="T8" fmla="*/ 18 w 24"/>
                  <a:gd name="T9" fmla="*/ 1 h 19"/>
                  <a:gd name="T10" fmla="*/ 10 w 24"/>
                  <a:gd name="T11" fmla="*/ 2 h 19"/>
                  <a:gd name="T12" fmla="*/ 1 w 24"/>
                  <a:gd name="T13" fmla="*/ 6 h 19"/>
                  <a:gd name="T14" fmla="*/ 0 w 24"/>
                  <a:gd name="T15" fmla="*/ 9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9"/>
                  <a:gd name="T26" fmla="*/ 24 w 24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9">
                    <a:moveTo>
                      <a:pt x="17" y="19"/>
                    </a:moveTo>
                    <a:lnTo>
                      <a:pt x="17" y="19"/>
                    </a:lnTo>
                    <a:lnTo>
                      <a:pt x="23" y="6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9" y="2"/>
                    </a:lnTo>
                    <a:lnTo>
                      <a:pt x="1" y="6"/>
                    </a:lnTo>
                    <a:lnTo>
                      <a:pt x="0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1" name="Freeform 4678"/>
              <p:cNvSpPr>
                <a:spLocks/>
              </p:cNvSpPr>
              <p:nvPr/>
            </p:nvSpPr>
            <p:spPr bwMode="auto">
              <a:xfrm>
                <a:off x="4754" y="7557"/>
                <a:ext cx="9" cy="1"/>
              </a:xfrm>
              <a:custGeom>
                <a:avLst/>
                <a:gdLst>
                  <a:gd name="T0" fmla="*/ 9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0"/>
                    </a:move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2" name="Freeform 4679"/>
              <p:cNvSpPr>
                <a:spLocks/>
              </p:cNvSpPr>
              <p:nvPr/>
            </p:nvSpPr>
            <p:spPr bwMode="auto">
              <a:xfrm>
                <a:off x="4694" y="7557"/>
                <a:ext cx="44" cy="12"/>
              </a:xfrm>
              <a:custGeom>
                <a:avLst/>
                <a:gdLst>
                  <a:gd name="T0" fmla="*/ 44 w 40"/>
                  <a:gd name="T1" fmla="*/ 0 h 11"/>
                  <a:gd name="T2" fmla="*/ 33 w 40"/>
                  <a:gd name="T3" fmla="*/ 9 h 11"/>
                  <a:gd name="T4" fmla="*/ 16 w 40"/>
                  <a:gd name="T5" fmla="*/ 4 h 11"/>
                  <a:gd name="T6" fmla="*/ 1 w 40"/>
                  <a:gd name="T7" fmla="*/ 5 h 11"/>
                  <a:gd name="T8" fmla="*/ 0 w 40"/>
                  <a:gd name="T9" fmla="*/ 7 h 11"/>
                  <a:gd name="T10" fmla="*/ 0 w 40"/>
                  <a:gd name="T11" fmla="*/ 10 h 11"/>
                  <a:gd name="T12" fmla="*/ 0 w 40"/>
                  <a:gd name="T13" fmla="*/ 12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1"/>
                  <a:gd name="T23" fmla="*/ 40 w 40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1">
                    <a:moveTo>
                      <a:pt x="40" y="0"/>
                    </a:moveTo>
                    <a:lnTo>
                      <a:pt x="30" y="8"/>
                    </a:lnTo>
                    <a:lnTo>
                      <a:pt x="15" y="4"/>
                    </a:lnTo>
                    <a:lnTo>
                      <a:pt x="1" y="5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3" name="Freeform 4680"/>
              <p:cNvSpPr>
                <a:spLocks/>
              </p:cNvSpPr>
              <p:nvPr/>
            </p:nvSpPr>
            <p:spPr bwMode="auto">
              <a:xfrm>
                <a:off x="4693" y="7584"/>
                <a:ext cx="5" cy="7"/>
              </a:xfrm>
              <a:custGeom>
                <a:avLst/>
                <a:gdLst>
                  <a:gd name="T0" fmla="*/ 5 w 4"/>
                  <a:gd name="T1" fmla="*/ 0 h 6"/>
                  <a:gd name="T2" fmla="*/ 5 w 4"/>
                  <a:gd name="T3" fmla="*/ 0 h 6"/>
                  <a:gd name="T4" fmla="*/ 1 w 4"/>
                  <a:gd name="T5" fmla="*/ 5 h 6"/>
                  <a:gd name="T6" fmla="*/ 0 w 4"/>
                  <a:gd name="T7" fmla="*/ 7 h 6"/>
                  <a:gd name="T8" fmla="*/ 0 w 4"/>
                  <a:gd name="T9" fmla="*/ 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0"/>
                    </a:moveTo>
                    <a:lnTo>
                      <a:pt x="4" y="0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4" name="Freeform 4681"/>
              <p:cNvSpPr>
                <a:spLocks/>
              </p:cNvSpPr>
              <p:nvPr/>
            </p:nvSpPr>
            <p:spPr bwMode="auto">
              <a:xfrm>
                <a:off x="4646" y="7603"/>
                <a:ext cx="34" cy="27"/>
              </a:xfrm>
              <a:custGeom>
                <a:avLst/>
                <a:gdLst>
                  <a:gd name="T0" fmla="*/ 34 w 31"/>
                  <a:gd name="T1" fmla="*/ 0 h 25"/>
                  <a:gd name="T2" fmla="*/ 29 w 31"/>
                  <a:gd name="T3" fmla="*/ 4 h 25"/>
                  <a:gd name="T4" fmla="*/ 26 w 31"/>
                  <a:gd name="T5" fmla="*/ 4 h 25"/>
                  <a:gd name="T6" fmla="*/ 25 w 31"/>
                  <a:gd name="T7" fmla="*/ 8 h 25"/>
                  <a:gd name="T8" fmla="*/ 22 w 31"/>
                  <a:gd name="T9" fmla="*/ 9 h 25"/>
                  <a:gd name="T10" fmla="*/ 21 w 31"/>
                  <a:gd name="T11" fmla="*/ 10 h 25"/>
                  <a:gd name="T12" fmla="*/ 20 w 31"/>
                  <a:gd name="T13" fmla="*/ 11 h 25"/>
                  <a:gd name="T14" fmla="*/ 18 w 31"/>
                  <a:gd name="T15" fmla="*/ 15 h 25"/>
                  <a:gd name="T16" fmla="*/ 16 w 31"/>
                  <a:gd name="T17" fmla="*/ 17 h 25"/>
                  <a:gd name="T18" fmla="*/ 5 w 31"/>
                  <a:gd name="T19" fmla="*/ 14 h 25"/>
                  <a:gd name="T20" fmla="*/ 2 w 31"/>
                  <a:gd name="T21" fmla="*/ 19 h 25"/>
                  <a:gd name="T22" fmla="*/ 0 w 31"/>
                  <a:gd name="T23" fmla="*/ 27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25"/>
                  <a:gd name="T38" fmla="*/ 31 w 31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25">
                    <a:moveTo>
                      <a:pt x="31" y="0"/>
                    </a:moveTo>
                    <a:lnTo>
                      <a:pt x="26" y="4"/>
                    </a:lnTo>
                    <a:lnTo>
                      <a:pt x="24" y="4"/>
                    </a:lnTo>
                    <a:lnTo>
                      <a:pt x="23" y="7"/>
                    </a:lnTo>
                    <a:lnTo>
                      <a:pt x="20" y="8"/>
                    </a:lnTo>
                    <a:lnTo>
                      <a:pt x="19" y="9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5" y="13"/>
                    </a:lnTo>
                    <a:lnTo>
                      <a:pt x="2" y="18"/>
                    </a:lnTo>
                    <a:lnTo>
                      <a:pt x="0" y="2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5" name="Freeform 4682"/>
              <p:cNvSpPr>
                <a:spLocks/>
              </p:cNvSpPr>
              <p:nvPr/>
            </p:nvSpPr>
            <p:spPr bwMode="auto">
              <a:xfrm>
                <a:off x="4653" y="7637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4 w 5"/>
                  <a:gd name="T3" fmla="*/ 1 h 6"/>
                  <a:gd name="T4" fmla="*/ 2 w 5"/>
                  <a:gd name="T5" fmla="*/ 3 h 6"/>
                  <a:gd name="T6" fmla="*/ 0 w 5"/>
                  <a:gd name="T7" fmla="*/ 6 h 6"/>
                  <a:gd name="T8" fmla="*/ 0 w 5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0"/>
                    </a:moveTo>
                    <a:lnTo>
                      <a:pt x="4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6" name="Freeform 4683"/>
              <p:cNvSpPr>
                <a:spLocks/>
              </p:cNvSpPr>
              <p:nvPr/>
            </p:nvSpPr>
            <p:spPr bwMode="auto">
              <a:xfrm>
                <a:off x="4629" y="7659"/>
                <a:ext cx="20" cy="33"/>
              </a:xfrm>
              <a:custGeom>
                <a:avLst/>
                <a:gdLst>
                  <a:gd name="T0" fmla="*/ 19 w 18"/>
                  <a:gd name="T1" fmla="*/ 0 h 31"/>
                  <a:gd name="T2" fmla="*/ 19 w 18"/>
                  <a:gd name="T3" fmla="*/ 2 h 31"/>
                  <a:gd name="T4" fmla="*/ 19 w 18"/>
                  <a:gd name="T5" fmla="*/ 9 h 31"/>
                  <a:gd name="T6" fmla="*/ 20 w 18"/>
                  <a:gd name="T7" fmla="*/ 12 h 31"/>
                  <a:gd name="T8" fmla="*/ 20 w 18"/>
                  <a:gd name="T9" fmla="*/ 14 h 31"/>
                  <a:gd name="T10" fmla="*/ 19 w 18"/>
                  <a:gd name="T11" fmla="*/ 16 h 31"/>
                  <a:gd name="T12" fmla="*/ 20 w 18"/>
                  <a:gd name="T13" fmla="*/ 20 h 31"/>
                  <a:gd name="T14" fmla="*/ 4 w 18"/>
                  <a:gd name="T15" fmla="*/ 18 h 31"/>
                  <a:gd name="T16" fmla="*/ 0 w 18"/>
                  <a:gd name="T17" fmla="*/ 33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1"/>
                  <a:gd name="T29" fmla="*/ 18 w 18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1">
                    <a:moveTo>
                      <a:pt x="17" y="0"/>
                    </a:moveTo>
                    <a:lnTo>
                      <a:pt x="17" y="2"/>
                    </a:lnTo>
                    <a:lnTo>
                      <a:pt x="17" y="8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7" y="15"/>
                    </a:lnTo>
                    <a:lnTo>
                      <a:pt x="18" y="19"/>
                    </a:lnTo>
                    <a:lnTo>
                      <a:pt x="4" y="17"/>
                    </a:lnTo>
                    <a:lnTo>
                      <a:pt x="0" y="3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7" name="Freeform 4684"/>
              <p:cNvSpPr>
                <a:spLocks/>
              </p:cNvSpPr>
              <p:nvPr/>
            </p:nvSpPr>
            <p:spPr bwMode="auto">
              <a:xfrm>
                <a:off x="4639" y="7702"/>
                <a:ext cx="6" cy="5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0 h 4"/>
                  <a:gd name="T4" fmla="*/ 6 w 6"/>
                  <a:gd name="T5" fmla="*/ 5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0" y="0"/>
                    </a:moveTo>
                    <a:lnTo>
                      <a:pt x="1" y="0"/>
                    </a:lnTo>
                    <a:lnTo>
                      <a:pt x="6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8" name="Freeform 4685"/>
              <p:cNvSpPr>
                <a:spLocks/>
              </p:cNvSpPr>
              <p:nvPr/>
            </p:nvSpPr>
            <p:spPr bwMode="auto">
              <a:xfrm>
                <a:off x="4659" y="7718"/>
                <a:ext cx="50" cy="8"/>
              </a:xfrm>
              <a:custGeom>
                <a:avLst/>
                <a:gdLst>
                  <a:gd name="T0" fmla="*/ 0 w 45"/>
                  <a:gd name="T1" fmla="*/ 0 h 8"/>
                  <a:gd name="T2" fmla="*/ 4 w 45"/>
                  <a:gd name="T3" fmla="*/ 2 h 8"/>
                  <a:gd name="T4" fmla="*/ 16 w 45"/>
                  <a:gd name="T5" fmla="*/ 2 h 8"/>
                  <a:gd name="T6" fmla="*/ 44 w 45"/>
                  <a:gd name="T7" fmla="*/ 3 h 8"/>
                  <a:gd name="T8" fmla="*/ 49 w 45"/>
                  <a:gd name="T9" fmla="*/ 6 h 8"/>
                  <a:gd name="T10" fmla="*/ 50 w 45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8"/>
                  <a:gd name="T20" fmla="*/ 45 w 45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8">
                    <a:moveTo>
                      <a:pt x="0" y="0"/>
                    </a:moveTo>
                    <a:lnTo>
                      <a:pt x="4" y="2"/>
                    </a:lnTo>
                    <a:lnTo>
                      <a:pt x="14" y="2"/>
                    </a:lnTo>
                    <a:lnTo>
                      <a:pt x="40" y="3"/>
                    </a:lnTo>
                    <a:lnTo>
                      <a:pt x="44" y="6"/>
                    </a:lnTo>
                    <a:lnTo>
                      <a:pt x="45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99" name="Freeform 4686"/>
              <p:cNvSpPr>
                <a:spLocks/>
              </p:cNvSpPr>
              <p:nvPr/>
            </p:nvSpPr>
            <p:spPr bwMode="auto">
              <a:xfrm>
                <a:off x="4721" y="7736"/>
                <a:ext cx="5" cy="5"/>
              </a:xfrm>
              <a:custGeom>
                <a:avLst/>
                <a:gdLst>
                  <a:gd name="T0" fmla="*/ 0 w 5"/>
                  <a:gd name="T1" fmla="*/ 1 h 4"/>
                  <a:gd name="T2" fmla="*/ 4 w 5"/>
                  <a:gd name="T3" fmla="*/ 0 h 4"/>
                  <a:gd name="T4" fmla="*/ 5 w 5"/>
                  <a:gd name="T5" fmla="*/ 5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1"/>
                    </a:moveTo>
                    <a:lnTo>
                      <a:pt x="4" y="0"/>
                    </a:lnTo>
                    <a:lnTo>
                      <a:pt x="5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00" name="Freeform 4687"/>
              <p:cNvSpPr>
                <a:spLocks/>
              </p:cNvSpPr>
              <p:nvPr/>
            </p:nvSpPr>
            <p:spPr bwMode="auto">
              <a:xfrm>
                <a:off x="4728" y="7747"/>
                <a:ext cx="29" cy="23"/>
              </a:xfrm>
              <a:custGeom>
                <a:avLst/>
                <a:gdLst>
                  <a:gd name="T0" fmla="*/ 2 w 26"/>
                  <a:gd name="T1" fmla="*/ 10 h 21"/>
                  <a:gd name="T2" fmla="*/ 0 w 26"/>
                  <a:gd name="T3" fmla="*/ 22 h 21"/>
                  <a:gd name="T4" fmla="*/ 8 w 26"/>
                  <a:gd name="T5" fmla="*/ 23 h 21"/>
                  <a:gd name="T6" fmla="*/ 20 w 26"/>
                  <a:gd name="T7" fmla="*/ 11 h 21"/>
                  <a:gd name="T8" fmla="*/ 22 w 26"/>
                  <a:gd name="T9" fmla="*/ 3 h 21"/>
                  <a:gd name="T10" fmla="*/ 29 w 26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1"/>
                  <a:gd name="T20" fmla="*/ 26 w 2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1">
                    <a:moveTo>
                      <a:pt x="2" y="9"/>
                    </a:moveTo>
                    <a:lnTo>
                      <a:pt x="0" y="20"/>
                    </a:lnTo>
                    <a:lnTo>
                      <a:pt x="7" y="21"/>
                    </a:lnTo>
                    <a:lnTo>
                      <a:pt x="18" y="10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01" name="Freeform 4688"/>
              <p:cNvSpPr>
                <a:spLocks/>
              </p:cNvSpPr>
              <p:nvPr/>
            </p:nvSpPr>
            <p:spPr bwMode="auto">
              <a:xfrm>
                <a:off x="4767" y="7745"/>
                <a:ext cx="5" cy="7"/>
              </a:xfrm>
              <a:custGeom>
                <a:avLst/>
                <a:gdLst>
                  <a:gd name="T0" fmla="*/ 0 w 4"/>
                  <a:gd name="T1" fmla="*/ 7 h 6"/>
                  <a:gd name="T2" fmla="*/ 3 w 4"/>
                  <a:gd name="T3" fmla="*/ 6 h 6"/>
                  <a:gd name="T4" fmla="*/ 4 w 4"/>
                  <a:gd name="T5" fmla="*/ 0 h 6"/>
                  <a:gd name="T6" fmla="*/ 5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6"/>
                    </a:moveTo>
                    <a:lnTo>
                      <a:pt x="2" y="5"/>
                    </a:lnTo>
                    <a:lnTo>
                      <a:pt x="3" y="0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02" name="Freeform 4689"/>
              <p:cNvSpPr>
                <a:spLocks/>
              </p:cNvSpPr>
              <p:nvPr/>
            </p:nvSpPr>
            <p:spPr bwMode="auto">
              <a:xfrm>
                <a:off x="4776" y="7756"/>
                <a:ext cx="37" cy="10"/>
              </a:xfrm>
              <a:custGeom>
                <a:avLst/>
                <a:gdLst>
                  <a:gd name="T0" fmla="*/ 0 w 34"/>
                  <a:gd name="T1" fmla="*/ 2 h 9"/>
                  <a:gd name="T2" fmla="*/ 0 w 34"/>
                  <a:gd name="T3" fmla="*/ 7 h 9"/>
                  <a:gd name="T4" fmla="*/ 5 w 34"/>
                  <a:gd name="T5" fmla="*/ 10 h 9"/>
                  <a:gd name="T6" fmla="*/ 13 w 34"/>
                  <a:gd name="T7" fmla="*/ 6 h 9"/>
                  <a:gd name="T8" fmla="*/ 13 w 34"/>
                  <a:gd name="T9" fmla="*/ 1 h 9"/>
                  <a:gd name="T10" fmla="*/ 19 w 34"/>
                  <a:gd name="T11" fmla="*/ 0 h 9"/>
                  <a:gd name="T12" fmla="*/ 20 w 34"/>
                  <a:gd name="T13" fmla="*/ 3 h 9"/>
                  <a:gd name="T14" fmla="*/ 28 w 34"/>
                  <a:gd name="T15" fmla="*/ 7 h 9"/>
                  <a:gd name="T16" fmla="*/ 37 w 34"/>
                  <a:gd name="T17" fmla="*/ 1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9"/>
                  <a:gd name="T29" fmla="*/ 34 w 34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9">
                    <a:moveTo>
                      <a:pt x="0" y="2"/>
                    </a:moveTo>
                    <a:lnTo>
                      <a:pt x="0" y="6"/>
                    </a:lnTo>
                    <a:lnTo>
                      <a:pt x="5" y="9"/>
                    </a:lnTo>
                    <a:lnTo>
                      <a:pt x="12" y="5"/>
                    </a:lnTo>
                    <a:lnTo>
                      <a:pt x="12" y="1"/>
                    </a:lnTo>
                    <a:lnTo>
                      <a:pt x="17" y="0"/>
                    </a:lnTo>
                    <a:lnTo>
                      <a:pt x="18" y="3"/>
                    </a:lnTo>
                    <a:lnTo>
                      <a:pt x="26" y="6"/>
                    </a:lnTo>
                    <a:lnTo>
                      <a:pt x="34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03" name="Freeform 4690"/>
              <p:cNvSpPr>
                <a:spLocks/>
              </p:cNvSpPr>
              <p:nvPr/>
            </p:nvSpPr>
            <p:spPr bwMode="auto">
              <a:xfrm>
                <a:off x="4822" y="7740"/>
                <a:ext cx="7" cy="3"/>
              </a:xfrm>
              <a:custGeom>
                <a:avLst/>
                <a:gdLst>
                  <a:gd name="T0" fmla="*/ 0 w 6"/>
                  <a:gd name="T1" fmla="*/ 3 h 3"/>
                  <a:gd name="T2" fmla="*/ 0 w 6"/>
                  <a:gd name="T3" fmla="*/ 2 h 3"/>
                  <a:gd name="T4" fmla="*/ 7 w 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04" name="Freeform 4691"/>
              <p:cNvSpPr>
                <a:spLocks/>
              </p:cNvSpPr>
              <p:nvPr/>
            </p:nvSpPr>
            <p:spPr bwMode="auto">
              <a:xfrm>
                <a:off x="4825" y="7742"/>
                <a:ext cx="24" cy="42"/>
              </a:xfrm>
              <a:custGeom>
                <a:avLst/>
                <a:gdLst>
                  <a:gd name="T0" fmla="*/ 19 w 22"/>
                  <a:gd name="T1" fmla="*/ 0 h 39"/>
                  <a:gd name="T2" fmla="*/ 21 w 22"/>
                  <a:gd name="T3" fmla="*/ 0 h 39"/>
                  <a:gd name="T4" fmla="*/ 24 w 22"/>
                  <a:gd name="T5" fmla="*/ 6 h 39"/>
                  <a:gd name="T6" fmla="*/ 3 w 22"/>
                  <a:gd name="T7" fmla="*/ 38 h 39"/>
                  <a:gd name="T8" fmla="*/ 0 w 22"/>
                  <a:gd name="T9" fmla="*/ 42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9"/>
                  <a:gd name="T17" fmla="*/ 22 w 22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9">
                    <a:moveTo>
                      <a:pt x="17" y="0"/>
                    </a:moveTo>
                    <a:lnTo>
                      <a:pt x="19" y="0"/>
                    </a:lnTo>
                    <a:lnTo>
                      <a:pt x="22" y="6"/>
                    </a:lnTo>
                    <a:lnTo>
                      <a:pt x="3" y="35"/>
                    </a:lnTo>
                    <a:lnTo>
                      <a:pt x="0" y="3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05" name="Freeform 4692"/>
              <p:cNvSpPr>
                <a:spLocks/>
              </p:cNvSpPr>
              <p:nvPr/>
            </p:nvSpPr>
            <p:spPr bwMode="auto">
              <a:xfrm>
                <a:off x="4831" y="7793"/>
                <a:ext cx="5" cy="7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0 h 6"/>
                  <a:gd name="T4" fmla="*/ 0 w 5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5" y="0"/>
                    </a:move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06" name="Freeform 4693"/>
              <p:cNvSpPr>
                <a:spLocks/>
              </p:cNvSpPr>
              <p:nvPr/>
            </p:nvSpPr>
            <p:spPr bwMode="auto">
              <a:xfrm>
                <a:off x="4793" y="7813"/>
                <a:ext cx="26" cy="45"/>
              </a:xfrm>
              <a:custGeom>
                <a:avLst/>
                <a:gdLst>
                  <a:gd name="T0" fmla="*/ 26 w 24"/>
                  <a:gd name="T1" fmla="*/ 0 h 41"/>
                  <a:gd name="T2" fmla="*/ 22 w 24"/>
                  <a:gd name="T3" fmla="*/ 4 h 41"/>
                  <a:gd name="T4" fmla="*/ 5 w 24"/>
                  <a:gd name="T5" fmla="*/ 37 h 41"/>
                  <a:gd name="T6" fmla="*/ 0 w 24"/>
                  <a:gd name="T7" fmla="*/ 45 h 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41"/>
                  <a:gd name="T14" fmla="*/ 24 w 24"/>
                  <a:gd name="T15" fmla="*/ 41 h 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41">
                    <a:moveTo>
                      <a:pt x="24" y="0"/>
                    </a:moveTo>
                    <a:lnTo>
                      <a:pt x="20" y="4"/>
                    </a:lnTo>
                    <a:lnTo>
                      <a:pt x="5" y="34"/>
                    </a:lnTo>
                    <a:lnTo>
                      <a:pt x="0" y="4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07" name="Line 4694"/>
              <p:cNvCxnSpPr>
                <a:cxnSpLocks noChangeShapeType="1"/>
              </p:cNvCxnSpPr>
              <p:nvPr/>
            </p:nvCxnSpPr>
            <p:spPr bwMode="auto">
              <a:xfrm flipH="1">
                <a:off x="4777" y="7872"/>
                <a:ext cx="6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08" name="Freeform 4695"/>
              <p:cNvSpPr>
                <a:spLocks/>
              </p:cNvSpPr>
              <p:nvPr/>
            </p:nvSpPr>
            <p:spPr bwMode="auto">
              <a:xfrm>
                <a:off x="4738" y="7894"/>
                <a:ext cx="31" cy="42"/>
              </a:xfrm>
              <a:custGeom>
                <a:avLst/>
                <a:gdLst>
                  <a:gd name="T0" fmla="*/ 31 w 28"/>
                  <a:gd name="T1" fmla="*/ 0 h 39"/>
                  <a:gd name="T2" fmla="*/ 19 w 28"/>
                  <a:gd name="T3" fmla="*/ 20 h 39"/>
                  <a:gd name="T4" fmla="*/ 0 w 28"/>
                  <a:gd name="T5" fmla="*/ 42 h 3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39"/>
                  <a:gd name="T11" fmla="*/ 28 w 28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39">
                    <a:moveTo>
                      <a:pt x="28" y="0"/>
                    </a:moveTo>
                    <a:lnTo>
                      <a:pt x="17" y="19"/>
                    </a:lnTo>
                    <a:lnTo>
                      <a:pt x="0" y="3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09" name="Line 4696"/>
              <p:cNvCxnSpPr>
                <a:cxnSpLocks noChangeShapeType="1"/>
              </p:cNvCxnSpPr>
              <p:nvPr/>
            </p:nvCxnSpPr>
            <p:spPr bwMode="auto">
              <a:xfrm flipH="1">
                <a:off x="4719" y="7950"/>
                <a:ext cx="8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10" name="Freeform 4697"/>
              <p:cNvSpPr>
                <a:spLocks/>
              </p:cNvSpPr>
              <p:nvPr/>
            </p:nvSpPr>
            <p:spPr bwMode="auto">
              <a:xfrm>
                <a:off x="4685" y="7966"/>
                <a:ext cx="21" cy="47"/>
              </a:xfrm>
              <a:custGeom>
                <a:avLst/>
                <a:gdLst>
                  <a:gd name="T0" fmla="*/ 21 w 20"/>
                  <a:gd name="T1" fmla="*/ 0 h 43"/>
                  <a:gd name="T2" fmla="*/ 19 w 20"/>
                  <a:gd name="T3" fmla="*/ 2 h 43"/>
                  <a:gd name="T4" fmla="*/ 8 w 20"/>
                  <a:gd name="T5" fmla="*/ 17 h 43"/>
                  <a:gd name="T6" fmla="*/ 0 w 20"/>
                  <a:gd name="T7" fmla="*/ 47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43"/>
                  <a:gd name="T14" fmla="*/ 20 w 20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43">
                    <a:moveTo>
                      <a:pt x="20" y="0"/>
                    </a:moveTo>
                    <a:lnTo>
                      <a:pt x="18" y="2"/>
                    </a:lnTo>
                    <a:lnTo>
                      <a:pt x="8" y="16"/>
                    </a:lnTo>
                    <a:lnTo>
                      <a:pt x="0" y="4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11" name="Line 4698"/>
              <p:cNvCxnSpPr>
                <a:cxnSpLocks noChangeShapeType="1"/>
              </p:cNvCxnSpPr>
              <p:nvPr/>
            </p:nvCxnSpPr>
            <p:spPr bwMode="auto">
              <a:xfrm flipH="1">
                <a:off x="4678" y="8029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12" name="Freeform 4699"/>
              <p:cNvSpPr>
                <a:spLocks/>
              </p:cNvSpPr>
              <p:nvPr/>
            </p:nvSpPr>
            <p:spPr bwMode="auto">
              <a:xfrm>
                <a:off x="4659" y="8055"/>
                <a:ext cx="15" cy="51"/>
              </a:xfrm>
              <a:custGeom>
                <a:avLst/>
                <a:gdLst>
                  <a:gd name="T0" fmla="*/ 15 w 13"/>
                  <a:gd name="T1" fmla="*/ 0 h 47"/>
                  <a:gd name="T2" fmla="*/ 8 w 13"/>
                  <a:gd name="T3" fmla="*/ 30 h 47"/>
                  <a:gd name="T4" fmla="*/ 0 w 13"/>
                  <a:gd name="T5" fmla="*/ 51 h 47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47"/>
                  <a:gd name="T11" fmla="*/ 13 w 13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47">
                    <a:moveTo>
                      <a:pt x="13" y="0"/>
                    </a:moveTo>
                    <a:lnTo>
                      <a:pt x="7" y="28"/>
                    </a:lnTo>
                    <a:lnTo>
                      <a:pt x="0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13" name="Freeform 4700"/>
              <p:cNvSpPr>
                <a:spLocks/>
              </p:cNvSpPr>
              <p:nvPr/>
            </p:nvSpPr>
            <p:spPr bwMode="auto">
              <a:xfrm>
                <a:off x="4649" y="8122"/>
                <a:ext cx="5" cy="7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0 h 6"/>
                  <a:gd name="T4" fmla="*/ 0 w 5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5" y="0"/>
                    </a:move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14" name="Freeform 4701"/>
              <p:cNvSpPr>
                <a:spLocks/>
              </p:cNvSpPr>
              <p:nvPr/>
            </p:nvSpPr>
            <p:spPr bwMode="auto">
              <a:xfrm>
                <a:off x="4614" y="8142"/>
                <a:ext cx="23" cy="9"/>
              </a:xfrm>
              <a:custGeom>
                <a:avLst/>
                <a:gdLst>
                  <a:gd name="T0" fmla="*/ 23 w 21"/>
                  <a:gd name="T1" fmla="*/ 0 h 8"/>
                  <a:gd name="T2" fmla="*/ 23 w 21"/>
                  <a:gd name="T3" fmla="*/ 0 h 8"/>
                  <a:gd name="T4" fmla="*/ 0 w 21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8"/>
                  <a:gd name="T11" fmla="*/ 21 w 2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8">
                    <a:moveTo>
                      <a:pt x="21" y="0"/>
                    </a:moveTo>
                    <a:lnTo>
                      <a:pt x="21" y="0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15" name="Freeform 4702"/>
              <p:cNvSpPr>
                <a:spLocks/>
              </p:cNvSpPr>
              <p:nvPr/>
            </p:nvSpPr>
            <p:spPr bwMode="auto">
              <a:xfrm>
                <a:off x="6279" y="4680"/>
                <a:ext cx="29" cy="38"/>
              </a:xfrm>
              <a:custGeom>
                <a:avLst/>
                <a:gdLst>
                  <a:gd name="T0" fmla="*/ 29 w 26"/>
                  <a:gd name="T1" fmla="*/ 0 h 34"/>
                  <a:gd name="T2" fmla="*/ 21 w 26"/>
                  <a:gd name="T3" fmla="*/ 4 h 34"/>
                  <a:gd name="T4" fmla="*/ 16 w 26"/>
                  <a:gd name="T5" fmla="*/ 4 h 34"/>
                  <a:gd name="T6" fmla="*/ 11 w 26"/>
                  <a:gd name="T7" fmla="*/ 7 h 34"/>
                  <a:gd name="T8" fmla="*/ 0 w 26"/>
                  <a:gd name="T9" fmla="*/ 34 h 34"/>
                  <a:gd name="T10" fmla="*/ 0 w 26"/>
                  <a:gd name="T11" fmla="*/ 38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4"/>
                  <a:gd name="T20" fmla="*/ 26 w 2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4">
                    <a:moveTo>
                      <a:pt x="26" y="0"/>
                    </a:moveTo>
                    <a:lnTo>
                      <a:pt x="19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0" y="30"/>
                    </a:lnTo>
                    <a:lnTo>
                      <a:pt x="0" y="3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16" name="Line 4703"/>
              <p:cNvCxnSpPr>
                <a:cxnSpLocks noChangeShapeType="1"/>
              </p:cNvCxnSpPr>
              <p:nvPr/>
            </p:nvCxnSpPr>
            <p:spPr bwMode="auto">
              <a:xfrm>
                <a:off x="6282" y="4734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17" name="Freeform 4704"/>
              <p:cNvSpPr>
                <a:spLocks/>
              </p:cNvSpPr>
              <p:nvPr/>
            </p:nvSpPr>
            <p:spPr bwMode="auto">
              <a:xfrm>
                <a:off x="6301" y="4741"/>
                <a:ext cx="12" cy="47"/>
              </a:xfrm>
              <a:custGeom>
                <a:avLst/>
                <a:gdLst>
                  <a:gd name="T0" fmla="*/ 5 w 11"/>
                  <a:gd name="T1" fmla="*/ 0 h 43"/>
                  <a:gd name="T2" fmla="*/ 7 w 11"/>
                  <a:gd name="T3" fmla="*/ 0 h 43"/>
                  <a:gd name="T4" fmla="*/ 1 w 11"/>
                  <a:gd name="T5" fmla="*/ 22 h 43"/>
                  <a:gd name="T6" fmla="*/ 0 w 11"/>
                  <a:gd name="T7" fmla="*/ 28 h 43"/>
                  <a:gd name="T8" fmla="*/ 3 w 11"/>
                  <a:gd name="T9" fmla="*/ 34 h 43"/>
                  <a:gd name="T10" fmla="*/ 9 w 11"/>
                  <a:gd name="T11" fmla="*/ 45 h 43"/>
                  <a:gd name="T12" fmla="*/ 12 w 11"/>
                  <a:gd name="T13" fmla="*/ 47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43"/>
                  <a:gd name="T23" fmla="*/ 11 w 1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43">
                    <a:moveTo>
                      <a:pt x="5" y="0"/>
                    </a:moveTo>
                    <a:lnTo>
                      <a:pt x="6" y="0"/>
                    </a:lnTo>
                    <a:lnTo>
                      <a:pt x="1" y="20"/>
                    </a:lnTo>
                    <a:lnTo>
                      <a:pt x="0" y="26"/>
                    </a:lnTo>
                    <a:lnTo>
                      <a:pt x="3" y="31"/>
                    </a:lnTo>
                    <a:lnTo>
                      <a:pt x="8" y="41"/>
                    </a:lnTo>
                    <a:lnTo>
                      <a:pt x="11" y="4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18" name="Freeform 4705"/>
              <p:cNvSpPr>
                <a:spLocks/>
              </p:cNvSpPr>
              <p:nvPr/>
            </p:nvSpPr>
            <p:spPr bwMode="auto">
              <a:xfrm>
                <a:off x="6303" y="4803"/>
                <a:ext cx="6" cy="5"/>
              </a:xfrm>
              <a:custGeom>
                <a:avLst/>
                <a:gdLst>
                  <a:gd name="T0" fmla="*/ 6 w 5"/>
                  <a:gd name="T1" fmla="*/ 0 h 5"/>
                  <a:gd name="T2" fmla="*/ 2 w 5"/>
                  <a:gd name="T3" fmla="*/ 5 h 5"/>
                  <a:gd name="T4" fmla="*/ 0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5" y="0"/>
                    </a:move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19" name="Freeform 4706"/>
              <p:cNvSpPr>
                <a:spLocks/>
              </p:cNvSpPr>
              <p:nvPr/>
            </p:nvSpPr>
            <p:spPr bwMode="auto">
              <a:xfrm>
                <a:off x="6289" y="4813"/>
                <a:ext cx="21" cy="31"/>
              </a:xfrm>
              <a:custGeom>
                <a:avLst/>
                <a:gdLst>
                  <a:gd name="T0" fmla="*/ 4 w 19"/>
                  <a:gd name="T1" fmla="*/ 0 h 29"/>
                  <a:gd name="T2" fmla="*/ 8 w 19"/>
                  <a:gd name="T3" fmla="*/ 2 h 29"/>
                  <a:gd name="T4" fmla="*/ 14 w 19"/>
                  <a:gd name="T5" fmla="*/ 7 h 29"/>
                  <a:gd name="T6" fmla="*/ 21 w 19"/>
                  <a:gd name="T7" fmla="*/ 14 h 29"/>
                  <a:gd name="T8" fmla="*/ 20 w 19"/>
                  <a:gd name="T9" fmla="*/ 19 h 29"/>
                  <a:gd name="T10" fmla="*/ 9 w 19"/>
                  <a:gd name="T11" fmla="*/ 31 h 29"/>
                  <a:gd name="T12" fmla="*/ 0 w 19"/>
                  <a:gd name="T13" fmla="*/ 29 h 29"/>
                  <a:gd name="T14" fmla="*/ 0 w 19"/>
                  <a:gd name="T15" fmla="*/ 29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29"/>
                  <a:gd name="T26" fmla="*/ 19 w 19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29">
                    <a:moveTo>
                      <a:pt x="4" y="0"/>
                    </a:moveTo>
                    <a:lnTo>
                      <a:pt x="7" y="2"/>
                    </a:lnTo>
                    <a:lnTo>
                      <a:pt x="13" y="7"/>
                    </a:lnTo>
                    <a:lnTo>
                      <a:pt x="19" y="13"/>
                    </a:lnTo>
                    <a:lnTo>
                      <a:pt x="18" y="18"/>
                    </a:lnTo>
                    <a:lnTo>
                      <a:pt x="8" y="29"/>
                    </a:lnTo>
                    <a:lnTo>
                      <a:pt x="0" y="2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20" name="Line 4707"/>
              <p:cNvCxnSpPr>
                <a:cxnSpLocks noChangeShapeType="1"/>
              </p:cNvCxnSpPr>
              <p:nvPr/>
            </p:nvCxnSpPr>
            <p:spPr bwMode="auto">
              <a:xfrm flipH="1">
                <a:off x="6274" y="4857"/>
                <a:ext cx="4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21" name="Freeform 4708"/>
              <p:cNvSpPr>
                <a:spLocks/>
              </p:cNvSpPr>
              <p:nvPr/>
            </p:nvSpPr>
            <p:spPr bwMode="auto">
              <a:xfrm>
                <a:off x="6221" y="4862"/>
                <a:ext cx="48" cy="15"/>
              </a:xfrm>
              <a:custGeom>
                <a:avLst/>
                <a:gdLst>
                  <a:gd name="T0" fmla="*/ 48 w 44"/>
                  <a:gd name="T1" fmla="*/ 15 h 14"/>
                  <a:gd name="T2" fmla="*/ 38 w 44"/>
                  <a:gd name="T3" fmla="*/ 11 h 14"/>
                  <a:gd name="T4" fmla="*/ 22 w 44"/>
                  <a:gd name="T5" fmla="*/ 6 h 14"/>
                  <a:gd name="T6" fmla="*/ 1 w 44"/>
                  <a:gd name="T7" fmla="*/ 0 h 14"/>
                  <a:gd name="T8" fmla="*/ 0 w 44"/>
                  <a:gd name="T9" fmla="*/ 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4"/>
                  <a:gd name="T17" fmla="*/ 44 w 4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4">
                    <a:moveTo>
                      <a:pt x="44" y="14"/>
                    </a:moveTo>
                    <a:lnTo>
                      <a:pt x="35" y="10"/>
                    </a:lnTo>
                    <a:lnTo>
                      <a:pt x="20" y="6"/>
                    </a:ln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2" name="Freeform 4709"/>
              <p:cNvSpPr>
                <a:spLocks/>
              </p:cNvSpPr>
              <p:nvPr/>
            </p:nvSpPr>
            <p:spPr bwMode="auto">
              <a:xfrm>
                <a:off x="6219" y="4883"/>
                <a:ext cx="2" cy="9"/>
              </a:xfrm>
              <a:custGeom>
                <a:avLst/>
                <a:gdLst>
                  <a:gd name="T0" fmla="*/ 2 w 1"/>
                  <a:gd name="T1" fmla="*/ 0 h 8"/>
                  <a:gd name="T2" fmla="*/ 2 w 1"/>
                  <a:gd name="T3" fmla="*/ 1 h 8"/>
                  <a:gd name="T4" fmla="*/ 0 w 1"/>
                  <a:gd name="T5" fmla="*/ 8 h 8"/>
                  <a:gd name="T6" fmla="*/ 0 w 1"/>
                  <a:gd name="T7" fmla="*/ 9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8"/>
                  <a:gd name="T14" fmla="*/ 1 w 1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8">
                    <a:moveTo>
                      <a:pt x="1" y="0"/>
                    </a:moveTo>
                    <a:lnTo>
                      <a:pt x="1" y="1"/>
                    </a:lnTo>
                    <a:lnTo>
                      <a:pt x="0" y="7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3" name="Freeform 4710"/>
              <p:cNvSpPr>
                <a:spLocks/>
              </p:cNvSpPr>
              <p:nvPr/>
            </p:nvSpPr>
            <p:spPr bwMode="auto">
              <a:xfrm>
                <a:off x="6219" y="4905"/>
                <a:ext cx="20" cy="45"/>
              </a:xfrm>
              <a:custGeom>
                <a:avLst/>
                <a:gdLst>
                  <a:gd name="T0" fmla="*/ 0 w 18"/>
                  <a:gd name="T1" fmla="*/ 0 h 41"/>
                  <a:gd name="T2" fmla="*/ 3 w 18"/>
                  <a:gd name="T3" fmla="*/ 3 h 41"/>
                  <a:gd name="T4" fmla="*/ 11 w 18"/>
                  <a:gd name="T5" fmla="*/ 12 h 41"/>
                  <a:gd name="T6" fmla="*/ 17 w 18"/>
                  <a:gd name="T7" fmla="*/ 19 h 41"/>
                  <a:gd name="T8" fmla="*/ 20 w 18"/>
                  <a:gd name="T9" fmla="*/ 26 h 41"/>
                  <a:gd name="T10" fmla="*/ 20 w 18"/>
                  <a:gd name="T11" fmla="*/ 30 h 41"/>
                  <a:gd name="T12" fmla="*/ 20 w 18"/>
                  <a:gd name="T13" fmla="*/ 35 h 41"/>
                  <a:gd name="T14" fmla="*/ 19 w 18"/>
                  <a:gd name="T15" fmla="*/ 36 h 41"/>
                  <a:gd name="T16" fmla="*/ 20 w 18"/>
                  <a:gd name="T17" fmla="*/ 45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41"/>
                  <a:gd name="T29" fmla="*/ 18 w 18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41">
                    <a:moveTo>
                      <a:pt x="0" y="0"/>
                    </a:moveTo>
                    <a:lnTo>
                      <a:pt x="3" y="3"/>
                    </a:lnTo>
                    <a:lnTo>
                      <a:pt x="10" y="11"/>
                    </a:lnTo>
                    <a:lnTo>
                      <a:pt x="15" y="17"/>
                    </a:lnTo>
                    <a:lnTo>
                      <a:pt x="18" y="24"/>
                    </a:lnTo>
                    <a:lnTo>
                      <a:pt x="18" y="27"/>
                    </a:lnTo>
                    <a:lnTo>
                      <a:pt x="18" y="32"/>
                    </a:lnTo>
                    <a:lnTo>
                      <a:pt x="17" y="33"/>
                    </a:lnTo>
                    <a:lnTo>
                      <a:pt x="18" y="4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4" name="Freeform 4711"/>
              <p:cNvSpPr>
                <a:spLocks/>
              </p:cNvSpPr>
              <p:nvPr/>
            </p:nvSpPr>
            <p:spPr bwMode="auto">
              <a:xfrm>
                <a:off x="6254" y="4952"/>
                <a:ext cx="6" cy="4"/>
              </a:xfrm>
              <a:custGeom>
                <a:avLst/>
                <a:gdLst>
                  <a:gd name="T0" fmla="*/ 0 w 5"/>
                  <a:gd name="T1" fmla="*/ 1 h 4"/>
                  <a:gd name="T2" fmla="*/ 5 w 5"/>
                  <a:gd name="T3" fmla="*/ 0 h 4"/>
                  <a:gd name="T4" fmla="*/ 6 w 5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1"/>
                    </a:moveTo>
                    <a:lnTo>
                      <a:pt x="4" y="0"/>
                    </a:lnTo>
                    <a:lnTo>
                      <a:pt x="5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5" name="Freeform 4712"/>
              <p:cNvSpPr>
                <a:spLocks/>
              </p:cNvSpPr>
              <p:nvPr/>
            </p:nvSpPr>
            <p:spPr bwMode="auto">
              <a:xfrm>
                <a:off x="6240" y="4963"/>
                <a:ext cx="30" cy="22"/>
              </a:xfrm>
              <a:custGeom>
                <a:avLst/>
                <a:gdLst>
                  <a:gd name="T0" fmla="*/ 9 w 27"/>
                  <a:gd name="T1" fmla="*/ 0 h 20"/>
                  <a:gd name="T2" fmla="*/ 0 w 27"/>
                  <a:gd name="T3" fmla="*/ 0 h 20"/>
                  <a:gd name="T4" fmla="*/ 0 w 27"/>
                  <a:gd name="T5" fmla="*/ 4 h 20"/>
                  <a:gd name="T6" fmla="*/ 11 w 27"/>
                  <a:gd name="T7" fmla="*/ 22 h 20"/>
                  <a:gd name="T8" fmla="*/ 29 w 27"/>
                  <a:gd name="T9" fmla="*/ 22 h 20"/>
                  <a:gd name="T10" fmla="*/ 30 w 27"/>
                  <a:gd name="T11" fmla="*/ 22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0"/>
                  <a:gd name="T20" fmla="*/ 27 w 27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0">
                    <a:moveTo>
                      <a:pt x="8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0" y="20"/>
                    </a:lnTo>
                    <a:lnTo>
                      <a:pt x="26" y="20"/>
                    </a:lnTo>
                    <a:lnTo>
                      <a:pt x="27" y="2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6" name="Freeform 4713"/>
              <p:cNvSpPr>
                <a:spLocks/>
              </p:cNvSpPr>
              <p:nvPr/>
            </p:nvSpPr>
            <p:spPr bwMode="auto">
              <a:xfrm>
                <a:off x="6287" y="4985"/>
                <a:ext cx="8" cy="4"/>
              </a:xfrm>
              <a:custGeom>
                <a:avLst/>
                <a:gdLst>
                  <a:gd name="T0" fmla="*/ 0 w 7"/>
                  <a:gd name="T1" fmla="*/ 0 h 4"/>
                  <a:gd name="T2" fmla="*/ 3 w 7"/>
                  <a:gd name="T3" fmla="*/ 1 h 4"/>
                  <a:gd name="T4" fmla="*/ 8 w 7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0"/>
                    </a:moveTo>
                    <a:lnTo>
                      <a:pt x="3" y="1"/>
                    </a:lnTo>
                    <a:lnTo>
                      <a:pt x="7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27" name="Freeform 4714"/>
              <p:cNvSpPr>
                <a:spLocks/>
              </p:cNvSpPr>
              <p:nvPr/>
            </p:nvSpPr>
            <p:spPr bwMode="auto">
              <a:xfrm>
                <a:off x="6298" y="5001"/>
                <a:ext cx="21" cy="38"/>
              </a:xfrm>
              <a:custGeom>
                <a:avLst/>
                <a:gdLst>
                  <a:gd name="T0" fmla="*/ 9 w 19"/>
                  <a:gd name="T1" fmla="*/ 0 h 35"/>
                  <a:gd name="T2" fmla="*/ 12 w 19"/>
                  <a:gd name="T3" fmla="*/ 4 h 35"/>
                  <a:gd name="T4" fmla="*/ 21 w 19"/>
                  <a:gd name="T5" fmla="*/ 16 h 35"/>
                  <a:gd name="T6" fmla="*/ 14 w 19"/>
                  <a:gd name="T7" fmla="*/ 24 h 35"/>
                  <a:gd name="T8" fmla="*/ 8 w 19"/>
                  <a:gd name="T9" fmla="*/ 26 h 35"/>
                  <a:gd name="T10" fmla="*/ 6 w 19"/>
                  <a:gd name="T11" fmla="*/ 31 h 35"/>
                  <a:gd name="T12" fmla="*/ 1 w 19"/>
                  <a:gd name="T13" fmla="*/ 34 h 35"/>
                  <a:gd name="T14" fmla="*/ 0 w 19"/>
                  <a:gd name="T15" fmla="*/ 38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35"/>
                  <a:gd name="T26" fmla="*/ 19 w 19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35">
                    <a:moveTo>
                      <a:pt x="8" y="0"/>
                    </a:moveTo>
                    <a:lnTo>
                      <a:pt x="11" y="4"/>
                    </a:lnTo>
                    <a:lnTo>
                      <a:pt x="19" y="15"/>
                    </a:lnTo>
                    <a:lnTo>
                      <a:pt x="13" y="22"/>
                    </a:lnTo>
                    <a:lnTo>
                      <a:pt x="7" y="24"/>
                    </a:lnTo>
                    <a:lnTo>
                      <a:pt x="5" y="29"/>
                    </a:lnTo>
                    <a:lnTo>
                      <a:pt x="1" y="31"/>
                    </a:lnTo>
                    <a:lnTo>
                      <a:pt x="0" y="3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28" name="Line 4715"/>
              <p:cNvCxnSpPr>
                <a:cxnSpLocks noChangeShapeType="1"/>
              </p:cNvCxnSpPr>
              <p:nvPr/>
            </p:nvCxnSpPr>
            <p:spPr bwMode="auto">
              <a:xfrm>
                <a:off x="6305" y="5050"/>
                <a:ext cx="7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29" name="Freeform 4716"/>
              <p:cNvSpPr>
                <a:spLocks/>
              </p:cNvSpPr>
              <p:nvPr/>
            </p:nvSpPr>
            <p:spPr bwMode="auto">
              <a:xfrm>
                <a:off x="6327" y="5059"/>
                <a:ext cx="22" cy="29"/>
              </a:xfrm>
              <a:custGeom>
                <a:avLst/>
                <a:gdLst>
                  <a:gd name="T0" fmla="*/ 0 w 20"/>
                  <a:gd name="T1" fmla="*/ 0 h 27"/>
                  <a:gd name="T2" fmla="*/ 2 w 20"/>
                  <a:gd name="T3" fmla="*/ 6 h 27"/>
                  <a:gd name="T4" fmla="*/ 15 w 20"/>
                  <a:gd name="T5" fmla="*/ 29 h 27"/>
                  <a:gd name="T6" fmla="*/ 22 w 20"/>
                  <a:gd name="T7" fmla="*/ 25 h 27"/>
                  <a:gd name="T8" fmla="*/ 16 w 20"/>
                  <a:gd name="T9" fmla="*/ 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7"/>
                  <a:gd name="T17" fmla="*/ 20 w 20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7">
                    <a:moveTo>
                      <a:pt x="0" y="0"/>
                    </a:moveTo>
                    <a:lnTo>
                      <a:pt x="2" y="6"/>
                    </a:lnTo>
                    <a:lnTo>
                      <a:pt x="14" y="27"/>
                    </a:lnTo>
                    <a:lnTo>
                      <a:pt x="20" y="23"/>
                    </a:lnTo>
                    <a:lnTo>
                      <a:pt x="15" y="1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0" name="Freeform 4717"/>
              <p:cNvSpPr>
                <a:spLocks/>
              </p:cNvSpPr>
              <p:nvPr/>
            </p:nvSpPr>
            <p:spPr bwMode="auto">
              <a:xfrm>
                <a:off x="6353" y="5059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3 w 6"/>
                  <a:gd name="T3" fmla="*/ 0 h 3"/>
                  <a:gd name="T4" fmla="*/ 6 w 6"/>
                  <a:gd name="T5" fmla="*/ 2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0" y="3"/>
                    </a:moveTo>
                    <a:lnTo>
                      <a:pt x="3" y="0"/>
                    </a:lnTo>
                    <a:lnTo>
                      <a:pt x="6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1" name="Freeform 4718"/>
              <p:cNvSpPr>
                <a:spLocks/>
              </p:cNvSpPr>
              <p:nvPr/>
            </p:nvSpPr>
            <p:spPr bwMode="auto">
              <a:xfrm>
                <a:off x="6370" y="5024"/>
                <a:ext cx="27" cy="28"/>
              </a:xfrm>
              <a:custGeom>
                <a:avLst/>
                <a:gdLst>
                  <a:gd name="T0" fmla="*/ 0 w 25"/>
                  <a:gd name="T1" fmla="*/ 28 h 26"/>
                  <a:gd name="T2" fmla="*/ 0 w 25"/>
                  <a:gd name="T3" fmla="*/ 27 h 26"/>
                  <a:gd name="T4" fmla="*/ 12 w 25"/>
                  <a:gd name="T5" fmla="*/ 9 h 26"/>
                  <a:gd name="T6" fmla="*/ 19 w 25"/>
                  <a:gd name="T7" fmla="*/ 0 h 26"/>
                  <a:gd name="T8" fmla="*/ 27 w 25"/>
                  <a:gd name="T9" fmla="*/ 1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6"/>
                  <a:gd name="T17" fmla="*/ 25 w 25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6">
                    <a:moveTo>
                      <a:pt x="0" y="26"/>
                    </a:moveTo>
                    <a:lnTo>
                      <a:pt x="0" y="25"/>
                    </a:lnTo>
                    <a:lnTo>
                      <a:pt x="11" y="8"/>
                    </a:lnTo>
                    <a:lnTo>
                      <a:pt x="18" y="0"/>
                    </a:lnTo>
                    <a:lnTo>
                      <a:pt x="25" y="1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32" name="Line 4719"/>
              <p:cNvCxnSpPr>
                <a:cxnSpLocks noChangeShapeType="1"/>
              </p:cNvCxnSpPr>
              <p:nvPr/>
            </p:nvCxnSpPr>
            <p:spPr bwMode="auto">
              <a:xfrm>
                <a:off x="6405" y="5056"/>
                <a:ext cx="4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33" name="Freeform 4720"/>
              <p:cNvSpPr>
                <a:spLocks/>
              </p:cNvSpPr>
              <p:nvPr/>
            </p:nvSpPr>
            <p:spPr bwMode="auto">
              <a:xfrm>
                <a:off x="6381" y="5081"/>
                <a:ext cx="32" cy="34"/>
              </a:xfrm>
              <a:custGeom>
                <a:avLst/>
                <a:gdLst>
                  <a:gd name="T0" fmla="*/ 32 w 29"/>
                  <a:gd name="T1" fmla="*/ 0 h 31"/>
                  <a:gd name="T2" fmla="*/ 31 w 29"/>
                  <a:gd name="T3" fmla="*/ 9 h 31"/>
                  <a:gd name="T4" fmla="*/ 20 w 29"/>
                  <a:gd name="T5" fmla="*/ 30 h 31"/>
                  <a:gd name="T6" fmla="*/ 0 w 29"/>
                  <a:gd name="T7" fmla="*/ 34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31"/>
                  <a:gd name="T14" fmla="*/ 29 w 29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31">
                    <a:moveTo>
                      <a:pt x="29" y="0"/>
                    </a:moveTo>
                    <a:lnTo>
                      <a:pt x="28" y="8"/>
                    </a:lnTo>
                    <a:lnTo>
                      <a:pt x="18" y="27"/>
                    </a:lnTo>
                    <a:lnTo>
                      <a:pt x="0" y="3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34" name="Line 4721"/>
              <p:cNvCxnSpPr>
                <a:cxnSpLocks noChangeShapeType="1"/>
              </p:cNvCxnSpPr>
              <p:nvPr/>
            </p:nvCxnSpPr>
            <p:spPr bwMode="auto">
              <a:xfrm flipH="1">
                <a:off x="6360" y="5121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35" name="Freeform 4722"/>
              <p:cNvSpPr>
                <a:spLocks/>
              </p:cNvSpPr>
              <p:nvPr/>
            </p:nvSpPr>
            <p:spPr bwMode="auto">
              <a:xfrm>
                <a:off x="6295" y="5126"/>
                <a:ext cx="51" cy="12"/>
              </a:xfrm>
              <a:custGeom>
                <a:avLst/>
                <a:gdLst>
                  <a:gd name="T0" fmla="*/ 51 w 47"/>
                  <a:gd name="T1" fmla="*/ 12 h 11"/>
                  <a:gd name="T2" fmla="*/ 51 w 47"/>
                  <a:gd name="T3" fmla="*/ 12 h 11"/>
                  <a:gd name="T4" fmla="*/ 43 w 47"/>
                  <a:gd name="T5" fmla="*/ 11 h 11"/>
                  <a:gd name="T6" fmla="*/ 40 w 47"/>
                  <a:gd name="T7" fmla="*/ 10 h 11"/>
                  <a:gd name="T8" fmla="*/ 0 w 4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11"/>
                  <a:gd name="T17" fmla="*/ 47 w 4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11">
                    <a:moveTo>
                      <a:pt x="47" y="11"/>
                    </a:moveTo>
                    <a:lnTo>
                      <a:pt x="47" y="11"/>
                    </a:lnTo>
                    <a:lnTo>
                      <a:pt x="40" y="10"/>
                    </a:lnTo>
                    <a:lnTo>
                      <a:pt x="37" y="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36" name="Line 4723"/>
              <p:cNvCxnSpPr>
                <a:cxnSpLocks noChangeShapeType="1"/>
              </p:cNvCxnSpPr>
              <p:nvPr/>
            </p:nvCxnSpPr>
            <p:spPr bwMode="auto">
              <a:xfrm flipH="1" flipV="1">
                <a:off x="6270" y="5119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37" name="Freeform 4724"/>
              <p:cNvSpPr>
                <a:spLocks/>
              </p:cNvSpPr>
              <p:nvPr/>
            </p:nvSpPr>
            <p:spPr bwMode="auto">
              <a:xfrm>
                <a:off x="6226" y="5091"/>
                <a:ext cx="27" cy="25"/>
              </a:xfrm>
              <a:custGeom>
                <a:avLst/>
                <a:gdLst>
                  <a:gd name="T0" fmla="*/ 27 w 25"/>
                  <a:gd name="T1" fmla="*/ 25 h 23"/>
                  <a:gd name="T2" fmla="*/ 2 w 25"/>
                  <a:gd name="T3" fmla="*/ 18 h 23"/>
                  <a:gd name="T4" fmla="*/ 0 w 25"/>
                  <a:gd name="T5" fmla="*/ 16 h 23"/>
                  <a:gd name="T6" fmla="*/ 2 w 25"/>
                  <a:gd name="T7" fmla="*/ 5 h 23"/>
                  <a:gd name="T8" fmla="*/ 3 w 25"/>
                  <a:gd name="T9" fmla="*/ 3 h 23"/>
                  <a:gd name="T10" fmla="*/ 10 w 25"/>
                  <a:gd name="T11" fmla="*/ 3 h 23"/>
                  <a:gd name="T12" fmla="*/ 10 w 25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3"/>
                  <a:gd name="T23" fmla="*/ 25 w 25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3">
                    <a:moveTo>
                      <a:pt x="25" y="23"/>
                    </a:moveTo>
                    <a:lnTo>
                      <a:pt x="2" y="17"/>
                    </a:lnTo>
                    <a:lnTo>
                      <a:pt x="0" y="15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8" name="Freeform 4725"/>
              <p:cNvSpPr>
                <a:spLocks/>
              </p:cNvSpPr>
              <p:nvPr/>
            </p:nvSpPr>
            <p:spPr bwMode="auto">
              <a:xfrm>
                <a:off x="6221" y="5091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2 w 4"/>
                  <a:gd name="T3" fmla="*/ 2 h 7"/>
                  <a:gd name="T4" fmla="*/ 0 w 4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4" y="0"/>
                    </a:moveTo>
                    <a:lnTo>
                      <a:pt x="2" y="2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39" name="Freeform 4726"/>
              <p:cNvSpPr>
                <a:spLocks/>
              </p:cNvSpPr>
              <p:nvPr/>
            </p:nvSpPr>
            <p:spPr bwMode="auto">
              <a:xfrm>
                <a:off x="6187" y="5105"/>
                <a:ext cx="25" cy="24"/>
              </a:xfrm>
              <a:custGeom>
                <a:avLst/>
                <a:gdLst>
                  <a:gd name="T0" fmla="*/ 25 w 23"/>
                  <a:gd name="T1" fmla="*/ 3 h 22"/>
                  <a:gd name="T2" fmla="*/ 2 w 23"/>
                  <a:gd name="T3" fmla="*/ 0 h 22"/>
                  <a:gd name="T4" fmla="*/ 0 w 23"/>
                  <a:gd name="T5" fmla="*/ 10 h 22"/>
                  <a:gd name="T6" fmla="*/ 7 w 23"/>
                  <a:gd name="T7" fmla="*/ 15 h 22"/>
                  <a:gd name="T8" fmla="*/ 9 w 23"/>
                  <a:gd name="T9" fmla="*/ 23 h 22"/>
                  <a:gd name="T10" fmla="*/ 5 w 23"/>
                  <a:gd name="T11" fmla="*/ 24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2"/>
                  <a:gd name="T20" fmla="*/ 23 w 23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2">
                    <a:moveTo>
                      <a:pt x="23" y="3"/>
                    </a:moveTo>
                    <a:lnTo>
                      <a:pt x="2" y="0"/>
                    </a:lnTo>
                    <a:lnTo>
                      <a:pt x="0" y="9"/>
                    </a:lnTo>
                    <a:lnTo>
                      <a:pt x="6" y="14"/>
                    </a:lnTo>
                    <a:lnTo>
                      <a:pt x="8" y="21"/>
                    </a:lnTo>
                    <a:lnTo>
                      <a:pt x="5" y="2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0" name="Freeform 4727"/>
              <p:cNvSpPr>
                <a:spLocks/>
              </p:cNvSpPr>
              <p:nvPr/>
            </p:nvSpPr>
            <p:spPr bwMode="auto">
              <a:xfrm>
                <a:off x="6171" y="5137"/>
                <a:ext cx="7" cy="3"/>
              </a:xfrm>
              <a:custGeom>
                <a:avLst/>
                <a:gdLst>
                  <a:gd name="T0" fmla="*/ 7 w 6"/>
                  <a:gd name="T1" fmla="*/ 0 h 3"/>
                  <a:gd name="T2" fmla="*/ 5 w 6"/>
                  <a:gd name="T3" fmla="*/ 3 h 3"/>
                  <a:gd name="T4" fmla="*/ 0 w 6"/>
                  <a:gd name="T5" fmla="*/ 2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6" y="0"/>
                    </a:moveTo>
                    <a:lnTo>
                      <a:pt x="4" y="3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1" name="Freeform 4728"/>
              <p:cNvSpPr>
                <a:spLocks/>
              </p:cNvSpPr>
              <p:nvPr/>
            </p:nvSpPr>
            <p:spPr bwMode="auto">
              <a:xfrm>
                <a:off x="6145" y="5092"/>
                <a:ext cx="29" cy="35"/>
              </a:xfrm>
              <a:custGeom>
                <a:avLst/>
                <a:gdLst>
                  <a:gd name="T0" fmla="*/ 26 w 26"/>
                  <a:gd name="T1" fmla="*/ 35 h 32"/>
                  <a:gd name="T2" fmla="*/ 29 w 26"/>
                  <a:gd name="T3" fmla="*/ 28 h 32"/>
                  <a:gd name="T4" fmla="*/ 29 w 26"/>
                  <a:gd name="T5" fmla="*/ 25 h 32"/>
                  <a:gd name="T6" fmla="*/ 28 w 26"/>
                  <a:gd name="T7" fmla="*/ 14 h 32"/>
                  <a:gd name="T8" fmla="*/ 25 w 26"/>
                  <a:gd name="T9" fmla="*/ 12 h 32"/>
                  <a:gd name="T10" fmla="*/ 0 w 26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2"/>
                  <a:gd name="T20" fmla="*/ 26 w 26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2">
                    <a:moveTo>
                      <a:pt x="23" y="32"/>
                    </a:moveTo>
                    <a:lnTo>
                      <a:pt x="26" y="26"/>
                    </a:lnTo>
                    <a:lnTo>
                      <a:pt x="26" y="23"/>
                    </a:lnTo>
                    <a:lnTo>
                      <a:pt x="25" y="13"/>
                    </a:lnTo>
                    <a:lnTo>
                      <a:pt x="22" y="1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2" name="Freeform 4729"/>
              <p:cNvSpPr>
                <a:spLocks/>
              </p:cNvSpPr>
              <p:nvPr/>
            </p:nvSpPr>
            <p:spPr bwMode="auto">
              <a:xfrm>
                <a:off x="6155" y="5069"/>
                <a:ext cx="1" cy="9"/>
              </a:xfrm>
              <a:custGeom>
                <a:avLst/>
                <a:gdLst>
                  <a:gd name="T0" fmla="*/ 0 w 1"/>
                  <a:gd name="T1" fmla="*/ 9 h 8"/>
                  <a:gd name="T2" fmla="*/ 1 w 1"/>
                  <a:gd name="T3" fmla="*/ 8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1" y="7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3" name="Freeform 4730"/>
              <p:cNvSpPr>
                <a:spLocks/>
              </p:cNvSpPr>
              <p:nvPr/>
            </p:nvSpPr>
            <p:spPr bwMode="auto">
              <a:xfrm>
                <a:off x="6163" y="5033"/>
                <a:ext cx="23" cy="29"/>
              </a:xfrm>
              <a:custGeom>
                <a:avLst/>
                <a:gdLst>
                  <a:gd name="T0" fmla="*/ 0 w 21"/>
                  <a:gd name="T1" fmla="*/ 24 h 27"/>
                  <a:gd name="T2" fmla="*/ 1 w 21"/>
                  <a:gd name="T3" fmla="*/ 23 h 27"/>
                  <a:gd name="T4" fmla="*/ 8 w 21"/>
                  <a:gd name="T5" fmla="*/ 29 h 27"/>
                  <a:gd name="T6" fmla="*/ 18 w 21"/>
                  <a:gd name="T7" fmla="*/ 20 h 27"/>
                  <a:gd name="T8" fmla="*/ 23 w 21"/>
                  <a:gd name="T9" fmla="*/ 12 h 27"/>
                  <a:gd name="T10" fmla="*/ 13 w 21"/>
                  <a:gd name="T11" fmla="*/ 0 h 27"/>
                  <a:gd name="T12" fmla="*/ 10 w 21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7"/>
                  <a:gd name="T23" fmla="*/ 21 w 2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7">
                    <a:moveTo>
                      <a:pt x="0" y="22"/>
                    </a:moveTo>
                    <a:lnTo>
                      <a:pt x="1" y="21"/>
                    </a:lnTo>
                    <a:lnTo>
                      <a:pt x="7" y="27"/>
                    </a:lnTo>
                    <a:lnTo>
                      <a:pt x="16" y="19"/>
                    </a:lnTo>
                    <a:lnTo>
                      <a:pt x="21" y="11"/>
                    </a:lnTo>
                    <a:lnTo>
                      <a:pt x="12" y="0"/>
                    </a:lnTo>
                    <a:lnTo>
                      <a:pt x="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44" name="Line 4731"/>
              <p:cNvCxnSpPr>
                <a:cxnSpLocks noChangeShapeType="1"/>
              </p:cNvCxnSpPr>
              <p:nvPr/>
            </p:nvCxnSpPr>
            <p:spPr bwMode="auto">
              <a:xfrm flipH="1" flipV="1">
                <a:off x="6147" y="5032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45" name="Freeform 4732"/>
              <p:cNvSpPr>
                <a:spLocks/>
              </p:cNvSpPr>
              <p:nvPr/>
            </p:nvSpPr>
            <p:spPr bwMode="auto">
              <a:xfrm>
                <a:off x="6078" y="5030"/>
                <a:ext cx="52" cy="2"/>
              </a:xfrm>
              <a:custGeom>
                <a:avLst/>
                <a:gdLst>
                  <a:gd name="T0" fmla="*/ 52 w 48"/>
                  <a:gd name="T1" fmla="*/ 2 h 1"/>
                  <a:gd name="T2" fmla="*/ 43 w 48"/>
                  <a:gd name="T3" fmla="*/ 2 h 1"/>
                  <a:gd name="T4" fmla="*/ 23 w 48"/>
                  <a:gd name="T5" fmla="*/ 2 h 1"/>
                  <a:gd name="T6" fmla="*/ 0 w 4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"/>
                  <a:gd name="T14" fmla="*/ 48 w 4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">
                    <a:moveTo>
                      <a:pt x="48" y="1"/>
                    </a:moveTo>
                    <a:lnTo>
                      <a:pt x="40" y="1"/>
                    </a:lnTo>
                    <a:lnTo>
                      <a:pt x="2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46" name="Line 4733"/>
              <p:cNvCxnSpPr>
                <a:cxnSpLocks noChangeShapeType="1"/>
              </p:cNvCxnSpPr>
              <p:nvPr/>
            </p:nvCxnSpPr>
            <p:spPr bwMode="auto">
              <a:xfrm>
                <a:off x="6075" y="5043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47" name="Freeform 4734"/>
              <p:cNvSpPr>
                <a:spLocks/>
              </p:cNvSpPr>
              <p:nvPr/>
            </p:nvSpPr>
            <p:spPr bwMode="auto">
              <a:xfrm>
                <a:off x="6041" y="5068"/>
                <a:ext cx="40" cy="16"/>
              </a:xfrm>
              <a:custGeom>
                <a:avLst/>
                <a:gdLst>
                  <a:gd name="T0" fmla="*/ 40 w 37"/>
                  <a:gd name="T1" fmla="*/ 0 h 15"/>
                  <a:gd name="T2" fmla="*/ 24 w 37"/>
                  <a:gd name="T3" fmla="*/ 16 h 15"/>
                  <a:gd name="T4" fmla="*/ 12 w 37"/>
                  <a:gd name="T5" fmla="*/ 9 h 15"/>
                  <a:gd name="T6" fmla="*/ 0 w 37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15"/>
                  <a:gd name="T14" fmla="*/ 37 w 37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15">
                    <a:moveTo>
                      <a:pt x="37" y="0"/>
                    </a:moveTo>
                    <a:lnTo>
                      <a:pt x="22" y="15"/>
                    </a:lnTo>
                    <a:lnTo>
                      <a:pt x="11" y="8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8" name="Freeform 4735"/>
              <p:cNvSpPr>
                <a:spLocks/>
              </p:cNvSpPr>
              <p:nvPr/>
            </p:nvSpPr>
            <p:spPr bwMode="auto">
              <a:xfrm>
                <a:off x="6018" y="5057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2 w 7"/>
                  <a:gd name="T3" fmla="*/ 2 h 4"/>
                  <a:gd name="T4" fmla="*/ 0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7" y="4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49" name="Freeform 4736"/>
              <p:cNvSpPr>
                <a:spLocks/>
              </p:cNvSpPr>
              <p:nvPr/>
            </p:nvSpPr>
            <p:spPr bwMode="auto">
              <a:xfrm>
                <a:off x="5972" y="5004"/>
                <a:ext cx="33" cy="41"/>
              </a:xfrm>
              <a:custGeom>
                <a:avLst/>
                <a:gdLst>
                  <a:gd name="T0" fmla="*/ 33 w 30"/>
                  <a:gd name="T1" fmla="*/ 41 h 37"/>
                  <a:gd name="T2" fmla="*/ 24 w 30"/>
                  <a:gd name="T3" fmla="*/ 32 h 37"/>
                  <a:gd name="T4" fmla="*/ 0 w 30"/>
                  <a:gd name="T5" fmla="*/ 0 h 37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37"/>
                  <a:gd name="T11" fmla="*/ 30 w 30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37">
                    <a:moveTo>
                      <a:pt x="30" y="37"/>
                    </a:moveTo>
                    <a:lnTo>
                      <a:pt x="22" y="2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50" name="Line 4737"/>
              <p:cNvCxnSpPr>
                <a:cxnSpLocks noChangeShapeType="1"/>
              </p:cNvCxnSpPr>
              <p:nvPr/>
            </p:nvCxnSpPr>
            <p:spPr bwMode="auto">
              <a:xfrm flipH="1" flipV="1">
                <a:off x="5955" y="4983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51" name="Freeform 4738"/>
              <p:cNvSpPr>
                <a:spLocks/>
              </p:cNvSpPr>
              <p:nvPr/>
            </p:nvSpPr>
            <p:spPr bwMode="auto">
              <a:xfrm>
                <a:off x="5957" y="4921"/>
                <a:ext cx="17" cy="46"/>
              </a:xfrm>
              <a:custGeom>
                <a:avLst/>
                <a:gdLst>
                  <a:gd name="T0" fmla="*/ 0 w 16"/>
                  <a:gd name="T1" fmla="*/ 46 h 42"/>
                  <a:gd name="T2" fmla="*/ 3 w 16"/>
                  <a:gd name="T3" fmla="*/ 38 h 42"/>
                  <a:gd name="T4" fmla="*/ 9 w 16"/>
                  <a:gd name="T5" fmla="*/ 12 h 42"/>
                  <a:gd name="T6" fmla="*/ 7 w 16"/>
                  <a:gd name="T7" fmla="*/ 8 h 42"/>
                  <a:gd name="T8" fmla="*/ 17 w 16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42"/>
                    </a:moveTo>
                    <a:lnTo>
                      <a:pt x="3" y="35"/>
                    </a:lnTo>
                    <a:lnTo>
                      <a:pt x="8" y="11"/>
                    </a:lnTo>
                    <a:lnTo>
                      <a:pt x="7" y="7"/>
                    </a:lnTo>
                    <a:lnTo>
                      <a:pt x="1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52" name="Line 4739"/>
              <p:cNvCxnSpPr>
                <a:cxnSpLocks noChangeShapeType="1"/>
              </p:cNvCxnSpPr>
              <p:nvPr/>
            </p:nvCxnSpPr>
            <p:spPr bwMode="auto">
              <a:xfrm flipV="1">
                <a:off x="5988" y="4908"/>
                <a:ext cx="9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53" name="Freeform 4740"/>
              <p:cNvSpPr>
                <a:spLocks/>
              </p:cNvSpPr>
              <p:nvPr/>
            </p:nvSpPr>
            <p:spPr bwMode="auto">
              <a:xfrm>
                <a:off x="6012" y="4864"/>
                <a:ext cx="36" cy="36"/>
              </a:xfrm>
              <a:custGeom>
                <a:avLst/>
                <a:gdLst>
                  <a:gd name="T0" fmla="*/ 0 w 33"/>
                  <a:gd name="T1" fmla="*/ 36 h 33"/>
                  <a:gd name="T2" fmla="*/ 10 w 33"/>
                  <a:gd name="T3" fmla="*/ 31 h 33"/>
                  <a:gd name="T4" fmla="*/ 27 w 33"/>
                  <a:gd name="T5" fmla="*/ 15 h 33"/>
                  <a:gd name="T6" fmla="*/ 36 w 33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3"/>
                  <a:gd name="T14" fmla="*/ 33 w 33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3">
                    <a:moveTo>
                      <a:pt x="0" y="33"/>
                    </a:moveTo>
                    <a:lnTo>
                      <a:pt x="9" y="28"/>
                    </a:lnTo>
                    <a:lnTo>
                      <a:pt x="25" y="14"/>
                    </a:lnTo>
                    <a:lnTo>
                      <a:pt x="3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4" name="Freeform 4741"/>
              <p:cNvSpPr>
                <a:spLocks/>
              </p:cNvSpPr>
              <p:nvPr/>
            </p:nvSpPr>
            <p:spPr bwMode="auto">
              <a:xfrm>
                <a:off x="6050" y="4839"/>
                <a:ext cx="1" cy="9"/>
              </a:xfrm>
              <a:custGeom>
                <a:avLst/>
                <a:gdLst>
                  <a:gd name="T0" fmla="*/ 1 w 1"/>
                  <a:gd name="T1" fmla="*/ 9 h 8"/>
                  <a:gd name="T2" fmla="*/ 1 w 1"/>
                  <a:gd name="T3" fmla="*/ 3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1" y="8"/>
                    </a:move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55" name="Freeform 4742"/>
              <p:cNvSpPr>
                <a:spLocks/>
              </p:cNvSpPr>
              <p:nvPr/>
            </p:nvSpPr>
            <p:spPr bwMode="auto">
              <a:xfrm>
                <a:off x="6008" y="4785"/>
                <a:ext cx="36" cy="38"/>
              </a:xfrm>
              <a:custGeom>
                <a:avLst/>
                <a:gdLst>
                  <a:gd name="T0" fmla="*/ 36 w 33"/>
                  <a:gd name="T1" fmla="*/ 38 h 34"/>
                  <a:gd name="T2" fmla="*/ 27 w 33"/>
                  <a:gd name="T3" fmla="*/ 23 h 34"/>
                  <a:gd name="T4" fmla="*/ 15 w 33"/>
                  <a:gd name="T5" fmla="*/ 13 h 34"/>
                  <a:gd name="T6" fmla="*/ 3 w 33"/>
                  <a:gd name="T7" fmla="*/ 2 h 34"/>
                  <a:gd name="T8" fmla="*/ 0 w 33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4"/>
                  <a:gd name="T17" fmla="*/ 33 w 33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4">
                    <a:moveTo>
                      <a:pt x="33" y="34"/>
                    </a:moveTo>
                    <a:lnTo>
                      <a:pt x="25" y="21"/>
                    </a:lnTo>
                    <a:lnTo>
                      <a:pt x="14" y="1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56" name="Line 4743"/>
              <p:cNvCxnSpPr>
                <a:cxnSpLocks noChangeShapeType="1"/>
              </p:cNvCxnSpPr>
              <p:nvPr/>
            </p:nvCxnSpPr>
            <p:spPr bwMode="auto">
              <a:xfrm flipH="1" flipV="1">
                <a:off x="5987" y="4770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57" name="Freeform 4744"/>
              <p:cNvSpPr>
                <a:spLocks/>
              </p:cNvSpPr>
              <p:nvPr/>
            </p:nvSpPr>
            <p:spPr bwMode="auto">
              <a:xfrm>
                <a:off x="5938" y="4720"/>
                <a:ext cx="36" cy="38"/>
              </a:xfrm>
              <a:custGeom>
                <a:avLst/>
                <a:gdLst>
                  <a:gd name="T0" fmla="*/ 36 w 33"/>
                  <a:gd name="T1" fmla="*/ 38 h 35"/>
                  <a:gd name="T2" fmla="*/ 36 w 33"/>
                  <a:gd name="T3" fmla="*/ 38 h 35"/>
                  <a:gd name="T4" fmla="*/ 26 w 33"/>
                  <a:gd name="T5" fmla="*/ 25 h 35"/>
                  <a:gd name="T6" fmla="*/ 0 w 33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5"/>
                  <a:gd name="T14" fmla="*/ 33 w 3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5">
                    <a:moveTo>
                      <a:pt x="33" y="35"/>
                    </a:moveTo>
                    <a:lnTo>
                      <a:pt x="33" y="35"/>
                    </a:lnTo>
                    <a:lnTo>
                      <a:pt x="24" y="2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58" name="Line 4745"/>
              <p:cNvCxnSpPr>
                <a:cxnSpLocks noChangeShapeType="1"/>
              </p:cNvCxnSpPr>
              <p:nvPr/>
            </p:nvCxnSpPr>
            <p:spPr bwMode="auto">
              <a:xfrm flipH="1" flipV="1">
                <a:off x="5924" y="4699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59" name="Freeform 4746"/>
              <p:cNvSpPr>
                <a:spLocks/>
              </p:cNvSpPr>
              <p:nvPr/>
            </p:nvSpPr>
            <p:spPr bwMode="auto">
              <a:xfrm>
                <a:off x="5922" y="4634"/>
                <a:ext cx="18" cy="49"/>
              </a:xfrm>
              <a:custGeom>
                <a:avLst/>
                <a:gdLst>
                  <a:gd name="T0" fmla="*/ 0 w 17"/>
                  <a:gd name="T1" fmla="*/ 49 h 44"/>
                  <a:gd name="T2" fmla="*/ 1 w 17"/>
                  <a:gd name="T3" fmla="*/ 40 h 44"/>
                  <a:gd name="T4" fmla="*/ 2 w 17"/>
                  <a:gd name="T5" fmla="*/ 28 h 44"/>
                  <a:gd name="T6" fmla="*/ 8 w 17"/>
                  <a:gd name="T7" fmla="*/ 13 h 44"/>
                  <a:gd name="T8" fmla="*/ 18 w 17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44"/>
                    </a:moveTo>
                    <a:lnTo>
                      <a:pt x="1" y="36"/>
                    </a:lnTo>
                    <a:lnTo>
                      <a:pt x="2" y="25"/>
                    </a:lnTo>
                    <a:lnTo>
                      <a:pt x="8" y="12"/>
                    </a:lnTo>
                    <a:lnTo>
                      <a:pt x="1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60" name="Line 4747"/>
              <p:cNvCxnSpPr>
                <a:cxnSpLocks noChangeShapeType="1"/>
              </p:cNvCxnSpPr>
              <p:nvPr/>
            </p:nvCxnSpPr>
            <p:spPr bwMode="auto">
              <a:xfrm flipV="1">
                <a:off x="5950" y="4613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61" name="Freeform 4748"/>
              <p:cNvSpPr>
                <a:spLocks/>
              </p:cNvSpPr>
              <p:nvPr/>
            </p:nvSpPr>
            <p:spPr bwMode="auto">
              <a:xfrm>
                <a:off x="5966" y="4553"/>
                <a:ext cx="22" cy="46"/>
              </a:xfrm>
              <a:custGeom>
                <a:avLst/>
                <a:gdLst>
                  <a:gd name="T0" fmla="*/ 0 w 20"/>
                  <a:gd name="T1" fmla="*/ 46 h 42"/>
                  <a:gd name="T2" fmla="*/ 19 w 20"/>
                  <a:gd name="T3" fmla="*/ 21 h 42"/>
                  <a:gd name="T4" fmla="*/ 22 w 20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42"/>
                  <a:gd name="T11" fmla="*/ 20 w 20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42">
                    <a:moveTo>
                      <a:pt x="0" y="42"/>
                    </a:moveTo>
                    <a:lnTo>
                      <a:pt x="17" y="19"/>
                    </a:lnTo>
                    <a:lnTo>
                      <a:pt x="2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62" name="Line 4749"/>
              <p:cNvCxnSpPr>
                <a:cxnSpLocks noChangeShapeType="1"/>
              </p:cNvCxnSpPr>
              <p:nvPr/>
            </p:nvCxnSpPr>
            <p:spPr bwMode="auto">
              <a:xfrm flipV="1">
                <a:off x="5990" y="4527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63" name="Freeform 4750"/>
              <p:cNvSpPr>
                <a:spLocks/>
              </p:cNvSpPr>
              <p:nvPr/>
            </p:nvSpPr>
            <p:spPr bwMode="auto">
              <a:xfrm>
                <a:off x="5977" y="4462"/>
                <a:ext cx="13" cy="49"/>
              </a:xfrm>
              <a:custGeom>
                <a:avLst/>
                <a:gdLst>
                  <a:gd name="T0" fmla="*/ 13 w 12"/>
                  <a:gd name="T1" fmla="*/ 49 h 45"/>
                  <a:gd name="T2" fmla="*/ 7 w 12"/>
                  <a:gd name="T3" fmla="*/ 39 h 45"/>
                  <a:gd name="T4" fmla="*/ 0 w 12"/>
                  <a:gd name="T5" fmla="*/ 13 h 45"/>
                  <a:gd name="T6" fmla="*/ 0 w 12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45"/>
                  <a:gd name="T14" fmla="*/ 12 w 12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45">
                    <a:moveTo>
                      <a:pt x="12" y="45"/>
                    </a:moveTo>
                    <a:lnTo>
                      <a:pt x="6" y="36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4" name="Freeform 4751"/>
              <p:cNvSpPr>
                <a:spLocks/>
              </p:cNvSpPr>
              <p:nvPr/>
            </p:nvSpPr>
            <p:spPr bwMode="auto">
              <a:xfrm>
                <a:off x="5961" y="4451"/>
                <a:ext cx="9" cy="2"/>
              </a:xfrm>
              <a:custGeom>
                <a:avLst/>
                <a:gdLst>
                  <a:gd name="T0" fmla="*/ 9 w 8"/>
                  <a:gd name="T1" fmla="*/ 0 h 2"/>
                  <a:gd name="T2" fmla="*/ 6 w 8"/>
                  <a:gd name="T3" fmla="*/ 0 h 2"/>
                  <a:gd name="T4" fmla="*/ 0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0"/>
                    </a:move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5" name="Freeform 4752"/>
              <p:cNvSpPr>
                <a:spLocks/>
              </p:cNvSpPr>
              <p:nvPr/>
            </p:nvSpPr>
            <p:spPr bwMode="auto">
              <a:xfrm>
                <a:off x="5901" y="4457"/>
                <a:ext cx="47" cy="8"/>
              </a:xfrm>
              <a:custGeom>
                <a:avLst/>
                <a:gdLst>
                  <a:gd name="T0" fmla="*/ 47 w 43"/>
                  <a:gd name="T1" fmla="*/ 7 h 7"/>
                  <a:gd name="T2" fmla="*/ 35 w 43"/>
                  <a:gd name="T3" fmla="*/ 8 h 7"/>
                  <a:gd name="T4" fmla="*/ 30 w 43"/>
                  <a:gd name="T5" fmla="*/ 6 h 7"/>
                  <a:gd name="T6" fmla="*/ 20 w 43"/>
                  <a:gd name="T7" fmla="*/ 6 h 7"/>
                  <a:gd name="T8" fmla="*/ 19 w 43"/>
                  <a:gd name="T9" fmla="*/ 0 h 7"/>
                  <a:gd name="T10" fmla="*/ 0 w 43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"/>
                  <a:gd name="T20" fmla="*/ 43 w 4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">
                    <a:moveTo>
                      <a:pt x="43" y="6"/>
                    </a:moveTo>
                    <a:lnTo>
                      <a:pt x="32" y="7"/>
                    </a:lnTo>
                    <a:lnTo>
                      <a:pt x="27" y="5"/>
                    </a:lnTo>
                    <a:lnTo>
                      <a:pt x="18" y="5"/>
                    </a:lnTo>
                    <a:lnTo>
                      <a:pt x="17" y="0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66" name="Line 4753"/>
              <p:cNvCxnSpPr>
                <a:cxnSpLocks noChangeShapeType="1"/>
              </p:cNvCxnSpPr>
              <p:nvPr/>
            </p:nvCxnSpPr>
            <p:spPr bwMode="auto">
              <a:xfrm flipH="1">
                <a:off x="5881" y="4466"/>
                <a:ext cx="6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67" name="Freeform 4754"/>
              <p:cNvSpPr>
                <a:spLocks/>
              </p:cNvSpPr>
              <p:nvPr/>
            </p:nvSpPr>
            <p:spPr bwMode="auto">
              <a:xfrm>
                <a:off x="5838" y="4485"/>
                <a:ext cx="30" cy="18"/>
              </a:xfrm>
              <a:custGeom>
                <a:avLst/>
                <a:gdLst>
                  <a:gd name="T0" fmla="*/ 30 w 28"/>
                  <a:gd name="T1" fmla="*/ 0 h 17"/>
                  <a:gd name="T2" fmla="*/ 12 w 28"/>
                  <a:gd name="T3" fmla="*/ 18 h 17"/>
                  <a:gd name="T4" fmla="*/ 6 w 28"/>
                  <a:gd name="T5" fmla="*/ 16 h 17"/>
                  <a:gd name="T6" fmla="*/ 0 w 28"/>
                  <a:gd name="T7" fmla="*/ 14 h 17"/>
                  <a:gd name="T8" fmla="*/ 5 w 28"/>
                  <a:gd name="T9" fmla="*/ 4 h 17"/>
                  <a:gd name="T10" fmla="*/ 3 w 28"/>
                  <a:gd name="T11" fmla="*/ 3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7"/>
                  <a:gd name="T20" fmla="*/ 28 w 2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7">
                    <a:moveTo>
                      <a:pt x="28" y="0"/>
                    </a:moveTo>
                    <a:lnTo>
                      <a:pt x="11" y="17"/>
                    </a:lnTo>
                    <a:lnTo>
                      <a:pt x="6" y="15"/>
                    </a:lnTo>
                    <a:lnTo>
                      <a:pt x="0" y="13"/>
                    </a:lnTo>
                    <a:lnTo>
                      <a:pt x="5" y="4"/>
                    </a:lnTo>
                    <a:lnTo>
                      <a:pt x="3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8" name="Freeform 4755"/>
              <p:cNvSpPr>
                <a:spLocks/>
              </p:cNvSpPr>
              <p:nvPr/>
            </p:nvSpPr>
            <p:spPr bwMode="auto">
              <a:xfrm>
                <a:off x="5822" y="4489"/>
                <a:ext cx="6" cy="4"/>
              </a:xfrm>
              <a:custGeom>
                <a:avLst/>
                <a:gdLst>
                  <a:gd name="T0" fmla="*/ 6 w 5"/>
                  <a:gd name="T1" fmla="*/ 0 h 4"/>
                  <a:gd name="T2" fmla="*/ 4 w 5"/>
                  <a:gd name="T3" fmla="*/ 4 h 4"/>
                  <a:gd name="T4" fmla="*/ 0 w 5"/>
                  <a:gd name="T5" fmla="*/ 3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5" y="0"/>
                    </a:moveTo>
                    <a:lnTo>
                      <a:pt x="3" y="4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69" name="Freeform 4756"/>
              <p:cNvSpPr>
                <a:spLocks/>
              </p:cNvSpPr>
              <p:nvPr/>
            </p:nvSpPr>
            <p:spPr bwMode="auto">
              <a:xfrm>
                <a:off x="5810" y="4451"/>
                <a:ext cx="24" cy="34"/>
              </a:xfrm>
              <a:custGeom>
                <a:avLst/>
                <a:gdLst>
                  <a:gd name="T0" fmla="*/ 0 w 22"/>
                  <a:gd name="T1" fmla="*/ 34 h 31"/>
                  <a:gd name="T2" fmla="*/ 5 w 22"/>
                  <a:gd name="T3" fmla="*/ 2 h 31"/>
                  <a:gd name="T4" fmla="*/ 13 w 22"/>
                  <a:gd name="T5" fmla="*/ 3 h 31"/>
                  <a:gd name="T6" fmla="*/ 16 w 22"/>
                  <a:gd name="T7" fmla="*/ 2 h 31"/>
                  <a:gd name="T8" fmla="*/ 21 w 22"/>
                  <a:gd name="T9" fmla="*/ 0 h 31"/>
                  <a:gd name="T10" fmla="*/ 24 w 22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31"/>
                  <a:gd name="T20" fmla="*/ 22 w 22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31">
                    <a:moveTo>
                      <a:pt x="0" y="31"/>
                    </a:moveTo>
                    <a:lnTo>
                      <a:pt x="5" y="2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19" y="0"/>
                    </a:lnTo>
                    <a:lnTo>
                      <a:pt x="2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70" name="Line 4757"/>
              <p:cNvCxnSpPr>
                <a:cxnSpLocks noChangeShapeType="1"/>
              </p:cNvCxnSpPr>
              <p:nvPr/>
            </p:nvCxnSpPr>
            <p:spPr bwMode="auto">
              <a:xfrm>
                <a:off x="5852" y="4452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71" name="Freeform 4758"/>
              <p:cNvSpPr>
                <a:spLocks/>
              </p:cNvSpPr>
              <p:nvPr/>
            </p:nvSpPr>
            <p:spPr bwMode="auto">
              <a:xfrm>
                <a:off x="5843" y="4423"/>
                <a:ext cx="30" cy="21"/>
              </a:xfrm>
              <a:custGeom>
                <a:avLst/>
                <a:gdLst>
                  <a:gd name="T0" fmla="*/ 29 w 27"/>
                  <a:gd name="T1" fmla="*/ 21 h 19"/>
                  <a:gd name="T2" fmla="*/ 30 w 27"/>
                  <a:gd name="T3" fmla="*/ 0 h 19"/>
                  <a:gd name="T4" fmla="*/ 26 w 27"/>
                  <a:gd name="T5" fmla="*/ 3 h 19"/>
                  <a:gd name="T6" fmla="*/ 21 w 27"/>
                  <a:gd name="T7" fmla="*/ 7 h 19"/>
                  <a:gd name="T8" fmla="*/ 0 w 27"/>
                  <a:gd name="T9" fmla="*/ 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9"/>
                  <a:gd name="T17" fmla="*/ 27 w 2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9">
                    <a:moveTo>
                      <a:pt x="26" y="19"/>
                    </a:moveTo>
                    <a:lnTo>
                      <a:pt x="27" y="0"/>
                    </a:lnTo>
                    <a:lnTo>
                      <a:pt x="23" y="3"/>
                    </a:lnTo>
                    <a:lnTo>
                      <a:pt x="19" y="6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72" name="Line 4759"/>
              <p:cNvCxnSpPr>
                <a:cxnSpLocks noChangeShapeType="1"/>
              </p:cNvCxnSpPr>
              <p:nvPr/>
            </p:nvCxnSpPr>
            <p:spPr bwMode="auto">
              <a:xfrm flipH="1" flipV="1">
                <a:off x="5818" y="4422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73" name="Freeform 4760"/>
              <p:cNvSpPr>
                <a:spLocks/>
              </p:cNvSpPr>
              <p:nvPr/>
            </p:nvSpPr>
            <p:spPr bwMode="auto">
              <a:xfrm>
                <a:off x="5773" y="4434"/>
                <a:ext cx="38" cy="17"/>
              </a:xfrm>
              <a:custGeom>
                <a:avLst/>
                <a:gdLst>
                  <a:gd name="T0" fmla="*/ 38 w 35"/>
                  <a:gd name="T1" fmla="*/ 0 h 15"/>
                  <a:gd name="T2" fmla="*/ 35 w 35"/>
                  <a:gd name="T3" fmla="*/ 17 h 15"/>
                  <a:gd name="T4" fmla="*/ 0 w 35"/>
                  <a:gd name="T5" fmla="*/ 10 h 15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15"/>
                  <a:gd name="T11" fmla="*/ 35 w 3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15">
                    <a:moveTo>
                      <a:pt x="35" y="0"/>
                    </a:moveTo>
                    <a:lnTo>
                      <a:pt x="32" y="15"/>
                    </a:lnTo>
                    <a:lnTo>
                      <a:pt x="0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4" name="Freeform 4761"/>
              <p:cNvSpPr>
                <a:spLocks/>
              </p:cNvSpPr>
              <p:nvPr/>
            </p:nvSpPr>
            <p:spPr bwMode="auto">
              <a:xfrm>
                <a:off x="5750" y="4441"/>
                <a:ext cx="6" cy="4"/>
              </a:xfrm>
              <a:custGeom>
                <a:avLst/>
                <a:gdLst>
                  <a:gd name="T0" fmla="*/ 6 w 5"/>
                  <a:gd name="T1" fmla="*/ 1 h 4"/>
                  <a:gd name="T2" fmla="*/ 1 w 5"/>
                  <a:gd name="T3" fmla="*/ 0 h 4"/>
                  <a:gd name="T4" fmla="*/ 0 w 5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5" y="1"/>
                    </a:moveTo>
                    <a:lnTo>
                      <a:pt x="1" y="0"/>
                    </a:lnTo>
                    <a:lnTo>
                      <a:pt x="0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75" name="Freeform 4762"/>
              <p:cNvSpPr>
                <a:spLocks/>
              </p:cNvSpPr>
              <p:nvPr/>
            </p:nvSpPr>
            <p:spPr bwMode="auto">
              <a:xfrm>
                <a:off x="5701" y="4462"/>
                <a:ext cx="45" cy="8"/>
              </a:xfrm>
              <a:custGeom>
                <a:avLst/>
                <a:gdLst>
                  <a:gd name="T0" fmla="*/ 45 w 41"/>
                  <a:gd name="T1" fmla="*/ 0 h 8"/>
                  <a:gd name="T2" fmla="*/ 43 w 41"/>
                  <a:gd name="T3" fmla="*/ 8 h 8"/>
                  <a:gd name="T4" fmla="*/ 0 w 4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8"/>
                  <a:gd name="T11" fmla="*/ 41 w 4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8">
                    <a:moveTo>
                      <a:pt x="41" y="0"/>
                    </a:moveTo>
                    <a:lnTo>
                      <a:pt x="39" y="8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76" name="Line 4763"/>
              <p:cNvCxnSpPr>
                <a:cxnSpLocks noChangeShapeType="1"/>
              </p:cNvCxnSpPr>
              <p:nvPr/>
            </p:nvCxnSpPr>
            <p:spPr bwMode="auto">
              <a:xfrm flipV="1">
                <a:off x="5695" y="4442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77" name="Freeform 4764"/>
              <p:cNvSpPr>
                <a:spLocks/>
              </p:cNvSpPr>
              <p:nvPr/>
            </p:nvSpPr>
            <p:spPr bwMode="auto">
              <a:xfrm>
                <a:off x="5660" y="4406"/>
                <a:ext cx="40" cy="19"/>
              </a:xfrm>
              <a:custGeom>
                <a:avLst/>
                <a:gdLst>
                  <a:gd name="T0" fmla="*/ 39 w 37"/>
                  <a:gd name="T1" fmla="*/ 19 h 18"/>
                  <a:gd name="T2" fmla="*/ 40 w 37"/>
                  <a:gd name="T3" fmla="*/ 14 h 18"/>
                  <a:gd name="T4" fmla="*/ 25 w 37"/>
                  <a:gd name="T5" fmla="*/ 2 h 18"/>
                  <a:gd name="T6" fmla="*/ 21 w 37"/>
                  <a:gd name="T7" fmla="*/ 0 h 18"/>
                  <a:gd name="T8" fmla="*/ 0 w 37"/>
                  <a:gd name="T9" fmla="*/ 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8"/>
                  <a:gd name="T17" fmla="*/ 37 w 3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8">
                    <a:moveTo>
                      <a:pt x="36" y="18"/>
                    </a:moveTo>
                    <a:lnTo>
                      <a:pt x="37" y="13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0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78" name="Line 4765"/>
              <p:cNvCxnSpPr>
                <a:cxnSpLocks noChangeShapeType="1"/>
              </p:cNvCxnSpPr>
              <p:nvPr/>
            </p:nvCxnSpPr>
            <p:spPr bwMode="auto">
              <a:xfrm>
                <a:off x="5657" y="4432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79" name="Freeform 4766"/>
              <p:cNvSpPr>
                <a:spLocks/>
              </p:cNvSpPr>
              <p:nvPr/>
            </p:nvSpPr>
            <p:spPr bwMode="auto">
              <a:xfrm>
                <a:off x="5626" y="4422"/>
                <a:ext cx="26" cy="36"/>
              </a:xfrm>
              <a:custGeom>
                <a:avLst/>
                <a:gdLst>
                  <a:gd name="T0" fmla="*/ 26 w 24"/>
                  <a:gd name="T1" fmla="*/ 35 h 33"/>
                  <a:gd name="T2" fmla="*/ 26 w 24"/>
                  <a:gd name="T3" fmla="*/ 35 h 33"/>
                  <a:gd name="T4" fmla="*/ 20 w 24"/>
                  <a:gd name="T5" fmla="*/ 36 h 33"/>
                  <a:gd name="T6" fmla="*/ 15 w 24"/>
                  <a:gd name="T7" fmla="*/ 31 h 33"/>
                  <a:gd name="T8" fmla="*/ 12 w 24"/>
                  <a:gd name="T9" fmla="*/ 5 h 33"/>
                  <a:gd name="T10" fmla="*/ 0 w 24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33"/>
                  <a:gd name="T20" fmla="*/ 24 w 24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33">
                    <a:moveTo>
                      <a:pt x="24" y="32"/>
                    </a:moveTo>
                    <a:lnTo>
                      <a:pt x="24" y="32"/>
                    </a:lnTo>
                    <a:lnTo>
                      <a:pt x="18" y="33"/>
                    </a:lnTo>
                    <a:lnTo>
                      <a:pt x="14" y="28"/>
                    </a:lnTo>
                    <a:lnTo>
                      <a:pt x="11" y="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80" name="Freeform 4767"/>
              <p:cNvSpPr>
                <a:spLocks/>
              </p:cNvSpPr>
              <p:nvPr/>
            </p:nvSpPr>
            <p:spPr bwMode="auto">
              <a:xfrm>
                <a:off x="5607" y="4408"/>
                <a:ext cx="8" cy="3"/>
              </a:xfrm>
              <a:custGeom>
                <a:avLst/>
                <a:gdLst>
                  <a:gd name="T0" fmla="*/ 8 w 7"/>
                  <a:gd name="T1" fmla="*/ 3 h 3"/>
                  <a:gd name="T2" fmla="*/ 8 w 7"/>
                  <a:gd name="T3" fmla="*/ 2 h 3"/>
                  <a:gd name="T4" fmla="*/ 0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81" name="Freeform 4768"/>
              <p:cNvSpPr>
                <a:spLocks/>
              </p:cNvSpPr>
              <p:nvPr/>
            </p:nvSpPr>
            <p:spPr bwMode="auto">
              <a:xfrm>
                <a:off x="5554" y="4390"/>
                <a:ext cx="39" cy="18"/>
              </a:xfrm>
              <a:custGeom>
                <a:avLst/>
                <a:gdLst>
                  <a:gd name="T0" fmla="*/ 39 w 36"/>
                  <a:gd name="T1" fmla="*/ 18 h 16"/>
                  <a:gd name="T2" fmla="*/ 25 w 36"/>
                  <a:gd name="T3" fmla="*/ 5 h 16"/>
                  <a:gd name="T4" fmla="*/ 16 w 36"/>
                  <a:gd name="T5" fmla="*/ 13 h 16"/>
                  <a:gd name="T6" fmla="*/ 0 w 36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6"/>
                  <a:gd name="T14" fmla="*/ 36 w 36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6">
                    <a:moveTo>
                      <a:pt x="36" y="16"/>
                    </a:moveTo>
                    <a:lnTo>
                      <a:pt x="23" y="4"/>
                    </a:lnTo>
                    <a:lnTo>
                      <a:pt x="15" y="1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82" name="Line 4769"/>
              <p:cNvCxnSpPr>
                <a:cxnSpLocks noChangeShapeType="1"/>
              </p:cNvCxnSpPr>
              <p:nvPr/>
            </p:nvCxnSpPr>
            <p:spPr bwMode="auto">
              <a:xfrm flipH="1" flipV="1">
                <a:off x="5538" y="4371"/>
                <a:ext cx="4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83" name="Freeform 4770"/>
              <p:cNvSpPr>
                <a:spLocks/>
              </p:cNvSpPr>
              <p:nvPr/>
            </p:nvSpPr>
            <p:spPr bwMode="auto">
              <a:xfrm>
                <a:off x="5539" y="4337"/>
                <a:ext cx="32" cy="18"/>
              </a:xfrm>
              <a:custGeom>
                <a:avLst/>
                <a:gdLst>
                  <a:gd name="T0" fmla="*/ 1 w 30"/>
                  <a:gd name="T1" fmla="*/ 18 h 17"/>
                  <a:gd name="T2" fmla="*/ 2 w 30"/>
                  <a:gd name="T3" fmla="*/ 15 h 17"/>
                  <a:gd name="T4" fmla="*/ 0 w 30"/>
                  <a:gd name="T5" fmla="*/ 0 h 17"/>
                  <a:gd name="T6" fmla="*/ 32 w 30"/>
                  <a:gd name="T7" fmla="*/ 8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17"/>
                  <a:gd name="T14" fmla="*/ 30 w 30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17">
                    <a:moveTo>
                      <a:pt x="1" y="17"/>
                    </a:moveTo>
                    <a:lnTo>
                      <a:pt x="2" y="14"/>
                    </a:lnTo>
                    <a:lnTo>
                      <a:pt x="0" y="0"/>
                    </a:lnTo>
                    <a:lnTo>
                      <a:pt x="3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84" name="Line 4771"/>
              <p:cNvCxnSpPr>
                <a:cxnSpLocks noChangeShapeType="1"/>
              </p:cNvCxnSpPr>
              <p:nvPr/>
            </p:nvCxnSpPr>
            <p:spPr bwMode="auto">
              <a:xfrm flipV="1">
                <a:off x="5581" y="4334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85" name="Line 4772"/>
              <p:cNvCxnSpPr>
                <a:cxnSpLocks noChangeShapeType="1"/>
              </p:cNvCxnSpPr>
              <p:nvPr/>
            </p:nvCxnSpPr>
            <p:spPr bwMode="auto">
              <a:xfrm flipH="1" flipV="1">
                <a:off x="5527" y="4311"/>
                <a:ext cx="5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86" name="Freeform 4773"/>
              <p:cNvSpPr>
                <a:spLocks/>
              </p:cNvSpPr>
              <p:nvPr/>
            </p:nvSpPr>
            <p:spPr bwMode="auto">
              <a:xfrm>
                <a:off x="5501" y="4305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1 w 8"/>
                  <a:gd name="T3" fmla="*/ 1 h 2"/>
                  <a:gd name="T4" fmla="*/ 0 w 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2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87" name="Freeform 4774"/>
              <p:cNvSpPr>
                <a:spLocks/>
              </p:cNvSpPr>
              <p:nvPr/>
            </p:nvSpPr>
            <p:spPr bwMode="auto">
              <a:xfrm>
                <a:off x="5453" y="4273"/>
                <a:ext cx="38" cy="18"/>
              </a:xfrm>
              <a:custGeom>
                <a:avLst/>
                <a:gdLst>
                  <a:gd name="T0" fmla="*/ 38 w 35"/>
                  <a:gd name="T1" fmla="*/ 18 h 16"/>
                  <a:gd name="T2" fmla="*/ 37 w 35"/>
                  <a:gd name="T3" fmla="*/ 17 h 16"/>
                  <a:gd name="T4" fmla="*/ 33 w 35"/>
                  <a:gd name="T5" fmla="*/ 7 h 16"/>
                  <a:gd name="T6" fmla="*/ 8 w 35"/>
                  <a:gd name="T7" fmla="*/ 12 h 16"/>
                  <a:gd name="T8" fmla="*/ 2 w 35"/>
                  <a:gd name="T9" fmla="*/ 3 h 16"/>
                  <a:gd name="T10" fmla="*/ 0 w 35"/>
                  <a:gd name="T11" fmla="*/ 1 h 16"/>
                  <a:gd name="T12" fmla="*/ 0 w 35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16"/>
                  <a:gd name="T23" fmla="*/ 35 w 3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16">
                    <a:moveTo>
                      <a:pt x="35" y="16"/>
                    </a:moveTo>
                    <a:lnTo>
                      <a:pt x="34" y="15"/>
                    </a:lnTo>
                    <a:lnTo>
                      <a:pt x="30" y="6"/>
                    </a:lnTo>
                    <a:lnTo>
                      <a:pt x="7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88" name="Freeform 4775"/>
              <p:cNvSpPr>
                <a:spLocks/>
              </p:cNvSpPr>
              <p:nvPr/>
            </p:nvSpPr>
            <p:spPr bwMode="auto">
              <a:xfrm>
                <a:off x="5457" y="4250"/>
                <a:ext cx="4" cy="7"/>
              </a:xfrm>
              <a:custGeom>
                <a:avLst/>
                <a:gdLst>
                  <a:gd name="T0" fmla="*/ 0 w 4"/>
                  <a:gd name="T1" fmla="*/ 7 h 6"/>
                  <a:gd name="T2" fmla="*/ 1 w 4"/>
                  <a:gd name="T3" fmla="*/ 2 h 6"/>
                  <a:gd name="T4" fmla="*/ 4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0" y="6"/>
                    </a:moveTo>
                    <a:lnTo>
                      <a:pt x="1" y="2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89" name="Freeform 4776"/>
              <p:cNvSpPr>
                <a:spLocks/>
              </p:cNvSpPr>
              <p:nvPr/>
            </p:nvSpPr>
            <p:spPr bwMode="auto">
              <a:xfrm>
                <a:off x="5475" y="4216"/>
                <a:ext cx="21" cy="30"/>
              </a:xfrm>
              <a:custGeom>
                <a:avLst/>
                <a:gdLst>
                  <a:gd name="T0" fmla="*/ 0 w 19"/>
                  <a:gd name="T1" fmla="*/ 30 h 27"/>
                  <a:gd name="T2" fmla="*/ 6 w 19"/>
                  <a:gd name="T3" fmla="*/ 9 h 27"/>
                  <a:gd name="T4" fmla="*/ 1 w 19"/>
                  <a:gd name="T5" fmla="*/ 7 h 27"/>
                  <a:gd name="T6" fmla="*/ 8 w 19"/>
                  <a:gd name="T7" fmla="*/ 0 h 27"/>
                  <a:gd name="T8" fmla="*/ 20 w 19"/>
                  <a:gd name="T9" fmla="*/ 9 h 27"/>
                  <a:gd name="T10" fmla="*/ 21 w 19"/>
                  <a:gd name="T11" fmla="*/ 8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7"/>
                  <a:gd name="T20" fmla="*/ 19 w 19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7">
                    <a:moveTo>
                      <a:pt x="0" y="27"/>
                    </a:moveTo>
                    <a:lnTo>
                      <a:pt x="5" y="8"/>
                    </a:lnTo>
                    <a:lnTo>
                      <a:pt x="1" y="6"/>
                    </a:lnTo>
                    <a:lnTo>
                      <a:pt x="7" y="0"/>
                    </a:lnTo>
                    <a:lnTo>
                      <a:pt x="18" y="8"/>
                    </a:lnTo>
                    <a:lnTo>
                      <a:pt x="19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90" name="Freeform 4777"/>
              <p:cNvSpPr>
                <a:spLocks/>
              </p:cNvSpPr>
              <p:nvPr/>
            </p:nvSpPr>
            <p:spPr bwMode="auto">
              <a:xfrm>
                <a:off x="5498" y="4199"/>
                <a:ext cx="3" cy="9"/>
              </a:xfrm>
              <a:custGeom>
                <a:avLst/>
                <a:gdLst>
                  <a:gd name="T0" fmla="*/ 3 w 2"/>
                  <a:gd name="T1" fmla="*/ 9 h 8"/>
                  <a:gd name="T2" fmla="*/ 2 w 2"/>
                  <a:gd name="T3" fmla="*/ 2 h 8"/>
                  <a:gd name="T4" fmla="*/ 0 w 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2" y="8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91" name="Freeform 4778"/>
              <p:cNvSpPr>
                <a:spLocks/>
              </p:cNvSpPr>
              <p:nvPr/>
            </p:nvSpPr>
            <p:spPr bwMode="auto">
              <a:xfrm>
                <a:off x="5468" y="4163"/>
                <a:ext cx="22" cy="28"/>
              </a:xfrm>
              <a:custGeom>
                <a:avLst/>
                <a:gdLst>
                  <a:gd name="T0" fmla="*/ 22 w 20"/>
                  <a:gd name="T1" fmla="*/ 23 h 26"/>
                  <a:gd name="T2" fmla="*/ 15 w 20"/>
                  <a:gd name="T3" fmla="*/ 19 h 26"/>
                  <a:gd name="T4" fmla="*/ 7 w 20"/>
                  <a:gd name="T5" fmla="*/ 28 h 26"/>
                  <a:gd name="T6" fmla="*/ 0 w 20"/>
                  <a:gd name="T7" fmla="*/ 23 h 26"/>
                  <a:gd name="T8" fmla="*/ 7 w 20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6"/>
                  <a:gd name="T17" fmla="*/ 20 w 2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6">
                    <a:moveTo>
                      <a:pt x="20" y="21"/>
                    </a:moveTo>
                    <a:lnTo>
                      <a:pt x="14" y="18"/>
                    </a:lnTo>
                    <a:lnTo>
                      <a:pt x="6" y="26"/>
                    </a:lnTo>
                    <a:lnTo>
                      <a:pt x="0" y="21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92" name="Line 4779"/>
              <p:cNvCxnSpPr>
                <a:cxnSpLocks noChangeShapeType="1"/>
              </p:cNvCxnSpPr>
              <p:nvPr/>
            </p:nvCxnSpPr>
            <p:spPr bwMode="auto">
              <a:xfrm flipH="1" flipV="1">
                <a:off x="5453" y="4154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93" name="Freeform 4780"/>
              <p:cNvSpPr>
                <a:spLocks/>
              </p:cNvSpPr>
              <p:nvPr/>
            </p:nvSpPr>
            <p:spPr bwMode="auto">
              <a:xfrm>
                <a:off x="5422" y="4165"/>
                <a:ext cx="19" cy="47"/>
              </a:xfrm>
              <a:custGeom>
                <a:avLst/>
                <a:gdLst>
                  <a:gd name="T0" fmla="*/ 19 w 17"/>
                  <a:gd name="T1" fmla="*/ 0 h 43"/>
                  <a:gd name="T2" fmla="*/ 6 w 17"/>
                  <a:gd name="T3" fmla="*/ 14 h 43"/>
                  <a:gd name="T4" fmla="*/ 0 w 17"/>
                  <a:gd name="T5" fmla="*/ 47 h 43"/>
                  <a:gd name="T6" fmla="*/ 0 w 17"/>
                  <a:gd name="T7" fmla="*/ 47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43"/>
                  <a:gd name="T14" fmla="*/ 17 w 17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43">
                    <a:moveTo>
                      <a:pt x="17" y="0"/>
                    </a:moveTo>
                    <a:lnTo>
                      <a:pt x="5" y="13"/>
                    </a:lnTo>
                    <a:lnTo>
                      <a:pt x="0" y="4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94" name="Line 4781"/>
              <p:cNvCxnSpPr>
                <a:cxnSpLocks noChangeShapeType="1"/>
              </p:cNvCxnSpPr>
              <p:nvPr/>
            </p:nvCxnSpPr>
            <p:spPr bwMode="auto">
              <a:xfrm flipH="1" flipV="1">
                <a:off x="5396" y="4209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95" name="Freeform 4782"/>
              <p:cNvSpPr>
                <a:spLocks/>
              </p:cNvSpPr>
              <p:nvPr/>
            </p:nvSpPr>
            <p:spPr bwMode="auto">
              <a:xfrm>
                <a:off x="5352" y="4209"/>
                <a:ext cx="36" cy="16"/>
              </a:xfrm>
              <a:custGeom>
                <a:avLst/>
                <a:gdLst>
                  <a:gd name="T0" fmla="*/ 36 w 33"/>
                  <a:gd name="T1" fmla="*/ 10 h 15"/>
                  <a:gd name="T2" fmla="*/ 32 w 33"/>
                  <a:gd name="T3" fmla="*/ 7 h 15"/>
                  <a:gd name="T4" fmla="*/ 23 w 33"/>
                  <a:gd name="T5" fmla="*/ 1 h 15"/>
                  <a:gd name="T6" fmla="*/ 14 w 33"/>
                  <a:gd name="T7" fmla="*/ 3 h 15"/>
                  <a:gd name="T8" fmla="*/ 3 w 33"/>
                  <a:gd name="T9" fmla="*/ 0 h 15"/>
                  <a:gd name="T10" fmla="*/ 0 w 33"/>
                  <a:gd name="T11" fmla="*/ 16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5"/>
                  <a:gd name="T20" fmla="*/ 33 w 33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5">
                    <a:moveTo>
                      <a:pt x="33" y="9"/>
                    </a:moveTo>
                    <a:lnTo>
                      <a:pt x="29" y="7"/>
                    </a:lnTo>
                    <a:lnTo>
                      <a:pt x="21" y="1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1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696" name="Line 4783"/>
              <p:cNvCxnSpPr>
                <a:cxnSpLocks noChangeShapeType="1"/>
              </p:cNvCxnSpPr>
              <p:nvPr/>
            </p:nvCxnSpPr>
            <p:spPr bwMode="auto">
              <a:xfrm flipH="1">
                <a:off x="5330" y="4234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97" name="Freeform 4784"/>
              <p:cNvSpPr>
                <a:spLocks/>
              </p:cNvSpPr>
              <p:nvPr/>
            </p:nvSpPr>
            <p:spPr bwMode="auto">
              <a:xfrm>
                <a:off x="5306" y="4197"/>
                <a:ext cx="28" cy="29"/>
              </a:xfrm>
              <a:custGeom>
                <a:avLst/>
                <a:gdLst>
                  <a:gd name="T0" fmla="*/ 21 w 25"/>
                  <a:gd name="T1" fmla="*/ 29 h 27"/>
                  <a:gd name="T2" fmla="*/ 28 w 25"/>
                  <a:gd name="T3" fmla="*/ 21 h 27"/>
                  <a:gd name="T4" fmla="*/ 1 w 25"/>
                  <a:gd name="T5" fmla="*/ 16 h 27"/>
                  <a:gd name="T6" fmla="*/ 0 w 25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27"/>
                  <a:gd name="T14" fmla="*/ 25 w 25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27">
                    <a:moveTo>
                      <a:pt x="19" y="27"/>
                    </a:moveTo>
                    <a:lnTo>
                      <a:pt x="25" y="20"/>
                    </a:lnTo>
                    <a:lnTo>
                      <a:pt x="1" y="1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98" name="Freeform 4785"/>
              <p:cNvSpPr>
                <a:spLocks/>
              </p:cNvSpPr>
              <p:nvPr/>
            </p:nvSpPr>
            <p:spPr bwMode="auto">
              <a:xfrm>
                <a:off x="5302" y="4172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2 w 2"/>
                  <a:gd name="T3" fmla="*/ 2 h 7"/>
                  <a:gd name="T4" fmla="*/ 0 w 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2" y="7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99" name="Freeform 4786"/>
              <p:cNvSpPr>
                <a:spLocks/>
              </p:cNvSpPr>
              <p:nvPr/>
            </p:nvSpPr>
            <p:spPr bwMode="auto">
              <a:xfrm>
                <a:off x="5246" y="4150"/>
                <a:ext cx="42" cy="18"/>
              </a:xfrm>
              <a:custGeom>
                <a:avLst/>
                <a:gdLst>
                  <a:gd name="T0" fmla="*/ 42 w 38"/>
                  <a:gd name="T1" fmla="*/ 12 h 17"/>
                  <a:gd name="T2" fmla="*/ 20 w 38"/>
                  <a:gd name="T3" fmla="*/ 18 h 17"/>
                  <a:gd name="T4" fmla="*/ 3 w 38"/>
                  <a:gd name="T5" fmla="*/ 0 h 17"/>
                  <a:gd name="T6" fmla="*/ 0 w 38"/>
                  <a:gd name="T7" fmla="*/ 3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17"/>
                  <a:gd name="T14" fmla="*/ 38 w 38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17">
                    <a:moveTo>
                      <a:pt x="38" y="11"/>
                    </a:moveTo>
                    <a:lnTo>
                      <a:pt x="18" y="17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00" name="Line 4787"/>
              <p:cNvCxnSpPr>
                <a:cxnSpLocks noChangeShapeType="1"/>
              </p:cNvCxnSpPr>
              <p:nvPr/>
            </p:nvCxnSpPr>
            <p:spPr bwMode="auto">
              <a:xfrm>
                <a:off x="5240" y="4166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01" name="Freeform 4788"/>
              <p:cNvSpPr>
                <a:spLocks/>
              </p:cNvSpPr>
              <p:nvPr/>
            </p:nvSpPr>
            <p:spPr bwMode="auto">
              <a:xfrm>
                <a:off x="5201" y="4183"/>
                <a:ext cx="43" cy="8"/>
              </a:xfrm>
              <a:custGeom>
                <a:avLst/>
                <a:gdLst>
                  <a:gd name="T0" fmla="*/ 43 w 40"/>
                  <a:gd name="T1" fmla="*/ 5 h 8"/>
                  <a:gd name="T2" fmla="*/ 1 w 40"/>
                  <a:gd name="T3" fmla="*/ 0 h 8"/>
                  <a:gd name="T4" fmla="*/ 0 w 40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8"/>
                  <a:gd name="T11" fmla="*/ 40 w 40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8">
                    <a:moveTo>
                      <a:pt x="40" y="5"/>
                    </a:moveTo>
                    <a:lnTo>
                      <a:pt x="1" y="0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02" name="Line 4789"/>
              <p:cNvCxnSpPr>
                <a:cxnSpLocks noChangeShapeType="1"/>
              </p:cNvCxnSpPr>
              <p:nvPr/>
            </p:nvCxnSpPr>
            <p:spPr bwMode="auto">
              <a:xfrm>
                <a:off x="5201" y="4209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03" name="Line 4790"/>
              <p:cNvCxnSpPr>
                <a:cxnSpLocks noChangeShapeType="1"/>
              </p:cNvCxnSpPr>
              <p:nvPr/>
            </p:nvCxnSpPr>
            <p:spPr bwMode="auto">
              <a:xfrm flipH="1" flipV="1">
                <a:off x="5153" y="4216"/>
                <a:ext cx="49" cy="1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04" name="Freeform 4791"/>
              <p:cNvSpPr>
                <a:spLocks/>
              </p:cNvSpPr>
              <p:nvPr/>
            </p:nvSpPr>
            <p:spPr bwMode="auto">
              <a:xfrm>
                <a:off x="5127" y="4210"/>
                <a:ext cx="8" cy="1"/>
              </a:xfrm>
              <a:custGeom>
                <a:avLst/>
                <a:gdLst>
                  <a:gd name="T0" fmla="*/ 8 w 7"/>
                  <a:gd name="T1" fmla="*/ 1 h 1"/>
                  <a:gd name="T2" fmla="*/ 5 w 7"/>
                  <a:gd name="T3" fmla="*/ 0 h 1"/>
                  <a:gd name="T4" fmla="*/ 0 w 7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1"/>
                    </a:moveTo>
                    <a:lnTo>
                      <a:pt x="4" y="0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05" name="Freeform 4792"/>
              <p:cNvSpPr>
                <a:spLocks/>
              </p:cNvSpPr>
              <p:nvPr/>
            </p:nvSpPr>
            <p:spPr bwMode="auto">
              <a:xfrm>
                <a:off x="5063" y="4187"/>
                <a:ext cx="49" cy="17"/>
              </a:xfrm>
              <a:custGeom>
                <a:avLst/>
                <a:gdLst>
                  <a:gd name="T0" fmla="*/ 49 w 45"/>
                  <a:gd name="T1" fmla="*/ 17 h 16"/>
                  <a:gd name="T2" fmla="*/ 45 w 45"/>
                  <a:gd name="T3" fmla="*/ 14 h 16"/>
                  <a:gd name="T4" fmla="*/ 9 w 45"/>
                  <a:gd name="T5" fmla="*/ 2 h 16"/>
                  <a:gd name="T6" fmla="*/ 0 w 45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6"/>
                  <a:gd name="T14" fmla="*/ 45 w 45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6">
                    <a:moveTo>
                      <a:pt x="45" y="16"/>
                    </a:moveTo>
                    <a:lnTo>
                      <a:pt x="41" y="13"/>
                    </a:lnTo>
                    <a:lnTo>
                      <a:pt x="8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06" name="Line 4793"/>
              <p:cNvCxnSpPr>
                <a:cxnSpLocks noChangeShapeType="1"/>
              </p:cNvCxnSpPr>
              <p:nvPr/>
            </p:nvCxnSpPr>
            <p:spPr bwMode="auto">
              <a:xfrm flipH="1" flipV="1">
                <a:off x="5038" y="4180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07" name="Freeform 4794"/>
              <p:cNvSpPr>
                <a:spLocks/>
              </p:cNvSpPr>
              <p:nvPr/>
            </p:nvSpPr>
            <p:spPr bwMode="auto">
              <a:xfrm>
                <a:off x="4991" y="4172"/>
                <a:ext cx="30" cy="29"/>
              </a:xfrm>
              <a:custGeom>
                <a:avLst/>
                <a:gdLst>
                  <a:gd name="T0" fmla="*/ 30 w 27"/>
                  <a:gd name="T1" fmla="*/ 5 h 27"/>
                  <a:gd name="T2" fmla="*/ 9 w 27"/>
                  <a:gd name="T3" fmla="*/ 0 h 27"/>
                  <a:gd name="T4" fmla="*/ 0 w 27"/>
                  <a:gd name="T5" fmla="*/ 29 h 27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27"/>
                  <a:gd name="T11" fmla="*/ 27 w 27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27">
                    <a:moveTo>
                      <a:pt x="27" y="5"/>
                    </a:moveTo>
                    <a:lnTo>
                      <a:pt x="8" y="0"/>
                    </a:lnTo>
                    <a:lnTo>
                      <a:pt x="0" y="2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08" name="Line 4795"/>
              <p:cNvCxnSpPr>
                <a:cxnSpLocks noChangeShapeType="1"/>
              </p:cNvCxnSpPr>
              <p:nvPr/>
            </p:nvCxnSpPr>
            <p:spPr bwMode="auto">
              <a:xfrm flipH="1">
                <a:off x="4982" y="4218"/>
                <a:ext cx="4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09" name="Freeform 4796"/>
              <p:cNvSpPr>
                <a:spLocks/>
              </p:cNvSpPr>
              <p:nvPr/>
            </p:nvSpPr>
            <p:spPr bwMode="auto">
              <a:xfrm>
                <a:off x="4944" y="4243"/>
                <a:ext cx="33" cy="25"/>
              </a:xfrm>
              <a:custGeom>
                <a:avLst/>
                <a:gdLst>
                  <a:gd name="T0" fmla="*/ 33 w 30"/>
                  <a:gd name="T1" fmla="*/ 0 h 23"/>
                  <a:gd name="T2" fmla="*/ 25 w 30"/>
                  <a:gd name="T3" fmla="*/ 25 h 23"/>
                  <a:gd name="T4" fmla="*/ 0 w 30"/>
                  <a:gd name="T5" fmla="*/ 18 h 23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3"/>
                  <a:gd name="T11" fmla="*/ 30 w 30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3">
                    <a:moveTo>
                      <a:pt x="30" y="0"/>
                    </a:moveTo>
                    <a:lnTo>
                      <a:pt x="23" y="23"/>
                    </a:lnTo>
                    <a:lnTo>
                      <a:pt x="0" y="1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10" name="Line 4797"/>
              <p:cNvCxnSpPr>
                <a:cxnSpLocks noChangeShapeType="1"/>
              </p:cNvCxnSpPr>
              <p:nvPr/>
            </p:nvCxnSpPr>
            <p:spPr bwMode="auto">
              <a:xfrm flipH="1" flipV="1">
                <a:off x="4919" y="4254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11" name="Line 4798"/>
              <p:cNvCxnSpPr>
                <a:cxnSpLocks noChangeShapeType="1"/>
              </p:cNvCxnSpPr>
              <p:nvPr/>
            </p:nvCxnSpPr>
            <p:spPr bwMode="auto">
              <a:xfrm flipH="1" flipV="1">
                <a:off x="4851" y="4236"/>
                <a:ext cx="52" cy="1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12" name="Line 4799"/>
              <p:cNvCxnSpPr>
                <a:cxnSpLocks noChangeShapeType="1"/>
              </p:cNvCxnSpPr>
              <p:nvPr/>
            </p:nvCxnSpPr>
            <p:spPr bwMode="auto">
              <a:xfrm flipH="1" flipV="1">
                <a:off x="4826" y="4229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13" name="Freeform 4800"/>
              <p:cNvSpPr>
                <a:spLocks/>
              </p:cNvSpPr>
              <p:nvPr/>
            </p:nvSpPr>
            <p:spPr bwMode="auto">
              <a:xfrm>
                <a:off x="4760" y="4208"/>
                <a:ext cx="50" cy="16"/>
              </a:xfrm>
              <a:custGeom>
                <a:avLst/>
                <a:gdLst>
                  <a:gd name="T0" fmla="*/ 50 w 46"/>
                  <a:gd name="T1" fmla="*/ 16 h 15"/>
                  <a:gd name="T2" fmla="*/ 46 w 46"/>
                  <a:gd name="T3" fmla="*/ 15 h 15"/>
                  <a:gd name="T4" fmla="*/ 5 w 46"/>
                  <a:gd name="T5" fmla="*/ 2 h 15"/>
                  <a:gd name="T6" fmla="*/ 0 w 46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15"/>
                  <a:gd name="T14" fmla="*/ 46 w 4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15">
                    <a:moveTo>
                      <a:pt x="46" y="15"/>
                    </a:moveTo>
                    <a:lnTo>
                      <a:pt x="42" y="14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14" name="Line 4801"/>
              <p:cNvCxnSpPr>
                <a:cxnSpLocks noChangeShapeType="1"/>
              </p:cNvCxnSpPr>
              <p:nvPr/>
            </p:nvCxnSpPr>
            <p:spPr bwMode="auto">
              <a:xfrm flipH="1" flipV="1">
                <a:off x="4736" y="4200"/>
                <a:ext cx="7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15" name="Freeform 4802"/>
              <p:cNvSpPr>
                <a:spLocks/>
              </p:cNvSpPr>
              <p:nvPr/>
            </p:nvSpPr>
            <p:spPr bwMode="auto">
              <a:xfrm>
                <a:off x="4692" y="4161"/>
                <a:ext cx="26" cy="32"/>
              </a:xfrm>
              <a:custGeom>
                <a:avLst/>
                <a:gdLst>
                  <a:gd name="T0" fmla="*/ 26 w 24"/>
                  <a:gd name="T1" fmla="*/ 32 h 30"/>
                  <a:gd name="T2" fmla="*/ 0 w 24"/>
                  <a:gd name="T3" fmla="*/ 23 h 30"/>
                  <a:gd name="T4" fmla="*/ 5 w 24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30"/>
                  <a:gd name="T11" fmla="*/ 24 w 24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30">
                    <a:moveTo>
                      <a:pt x="24" y="30"/>
                    </a:moveTo>
                    <a:lnTo>
                      <a:pt x="0" y="22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16" name="Line 4803"/>
              <p:cNvCxnSpPr>
                <a:cxnSpLocks noChangeShapeType="1"/>
              </p:cNvCxnSpPr>
              <p:nvPr/>
            </p:nvCxnSpPr>
            <p:spPr bwMode="auto">
              <a:xfrm flipV="1">
                <a:off x="4702" y="4136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17" name="Freeform 4804"/>
              <p:cNvSpPr>
                <a:spLocks/>
              </p:cNvSpPr>
              <p:nvPr/>
            </p:nvSpPr>
            <p:spPr bwMode="auto">
              <a:xfrm>
                <a:off x="4663" y="4103"/>
                <a:ext cx="46" cy="16"/>
              </a:xfrm>
              <a:custGeom>
                <a:avLst/>
                <a:gdLst>
                  <a:gd name="T0" fmla="*/ 45 w 42"/>
                  <a:gd name="T1" fmla="*/ 16 h 15"/>
                  <a:gd name="T2" fmla="*/ 46 w 42"/>
                  <a:gd name="T3" fmla="*/ 11 h 15"/>
                  <a:gd name="T4" fmla="*/ 8 w 42"/>
                  <a:gd name="T5" fmla="*/ 2 h 15"/>
                  <a:gd name="T6" fmla="*/ 5 w 42"/>
                  <a:gd name="T7" fmla="*/ 1 h 15"/>
                  <a:gd name="T8" fmla="*/ 0 w 4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5"/>
                  <a:gd name="T17" fmla="*/ 42 w 4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5">
                    <a:moveTo>
                      <a:pt x="41" y="15"/>
                    </a:moveTo>
                    <a:lnTo>
                      <a:pt x="42" y="10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18" name="Line 4805"/>
              <p:cNvCxnSpPr>
                <a:cxnSpLocks noChangeShapeType="1"/>
              </p:cNvCxnSpPr>
              <p:nvPr/>
            </p:nvCxnSpPr>
            <p:spPr bwMode="auto">
              <a:xfrm flipH="1" flipV="1">
                <a:off x="4638" y="4096"/>
                <a:ext cx="7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19" name="Line 4806"/>
              <p:cNvCxnSpPr>
                <a:cxnSpLocks noChangeShapeType="1"/>
              </p:cNvCxnSpPr>
              <p:nvPr/>
            </p:nvCxnSpPr>
            <p:spPr bwMode="auto">
              <a:xfrm flipV="1">
                <a:off x="4633" y="4033"/>
                <a:ext cx="13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20" name="Line 4807"/>
              <p:cNvCxnSpPr>
                <a:cxnSpLocks noChangeShapeType="1"/>
              </p:cNvCxnSpPr>
              <p:nvPr/>
            </p:nvCxnSpPr>
            <p:spPr bwMode="auto">
              <a:xfrm flipV="1">
                <a:off x="4650" y="4007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21" name="Freeform 4808"/>
              <p:cNvSpPr>
                <a:spLocks/>
              </p:cNvSpPr>
              <p:nvPr/>
            </p:nvSpPr>
            <p:spPr bwMode="auto">
              <a:xfrm>
                <a:off x="4650" y="3951"/>
                <a:ext cx="15" cy="40"/>
              </a:xfrm>
              <a:custGeom>
                <a:avLst/>
                <a:gdLst>
                  <a:gd name="T0" fmla="*/ 6 w 14"/>
                  <a:gd name="T1" fmla="*/ 40 h 37"/>
                  <a:gd name="T2" fmla="*/ 15 w 14"/>
                  <a:gd name="T3" fmla="*/ 4 h 37"/>
                  <a:gd name="T4" fmla="*/ 0 w 14"/>
                  <a:gd name="T5" fmla="*/ 0 h 37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37"/>
                  <a:gd name="T11" fmla="*/ 14 w 14"/>
                  <a:gd name="T12" fmla="*/ 37 h 3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37">
                    <a:moveTo>
                      <a:pt x="6" y="37"/>
                    </a:move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22" name="Freeform 4809"/>
              <p:cNvSpPr>
                <a:spLocks/>
              </p:cNvSpPr>
              <p:nvPr/>
            </p:nvSpPr>
            <p:spPr bwMode="auto">
              <a:xfrm>
                <a:off x="4628" y="3941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3 h 4"/>
                  <a:gd name="T4" fmla="*/ 1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5" y="4"/>
                    </a:move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23" name="Line 4810"/>
              <p:cNvCxnSpPr>
                <a:cxnSpLocks noChangeShapeType="1"/>
              </p:cNvCxnSpPr>
              <p:nvPr/>
            </p:nvCxnSpPr>
            <p:spPr bwMode="auto">
              <a:xfrm flipV="1">
                <a:off x="4632" y="3873"/>
                <a:ext cx="13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24" name="Line 4811"/>
              <p:cNvCxnSpPr>
                <a:cxnSpLocks noChangeShapeType="1"/>
              </p:cNvCxnSpPr>
              <p:nvPr/>
            </p:nvCxnSpPr>
            <p:spPr bwMode="auto">
              <a:xfrm flipV="1">
                <a:off x="4650" y="3848"/>
                <a:ext cx="1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25" name="Freeform 4812"/>
              <p:cNvSpPr>
                <a:spLocks/>
              </p:cNvSpPr>
              <p:nvPr/>
            </p:nvSpPr>
            <p:spPr bwMode="auto">
              <a:xfrm>
                <a:off x="4655" y="3780"/>
                <a:ext cx="13" cy="50"/>
              </a:xfrm>
              <a:custGeom>
                <a:avLst/>
                <a:gdLst>
                  <a:gd name="T0" fmla="*/ 0 w 12"/>
                  <a:gd name="T1" fmla="*/ 50 h 46"/>
                  <a:gd name="T2" fmla="*/ 7 w 12"/>
                  <a:gd name="T3" fmla="*/ 25 h 46"/>
                  <a:gd name="T4" fmla="*/ 13 w 12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6"/>
                  <a:gd name="T11" fmla="*/ 12 w 12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6">
                    <a:moveTo>
                      <a:pt x="0" y="46"/>
                    </a:moveTo>
                    <a:lnTo>
                      <a:pt x="6" y="23"/>
                    </a:lnTo>
                    <a:lnTo>
                      <a:pt x="1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26" name="Line 4813"/>
              <p:cNvCxnSpPr>
                <a:cxnSpLocks noChangeShapeType="1"/>
              </p:cNvCxnSpPr>
              <p:nvPr/>
            </p:nvCxnSpPr>
            <p:spPr bwMode="auto">
              <a:xfrm flipV="1">
                <a:off x="4673" y="3754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27" name="Freeform 4814"/>
              <p:cNvSpPr>
                <a:spLocks/>
              </p:cNvSpPr>
              <p:nvPr/>
            </p:nvSpPr>
            <p:spPr bwMode="auto">
              <a:xfrm>
                <a:off x="4679" y="3715"/>
                <a:ext cx="30" cy="22"/>
              </a:xfrm>
              <a:custGeom>
                <a:avLst/>
                <a:gdLst>
                  <a:gd name="T0" fmla="*/ 0 w 27"/>
                  <a:gd name="T1" fmla="*/ 22 h 20"/>
                  <a:gd name="T2" fmla="*/ 6 w 27"/>
                  <a:gd name="T3" fmla="*/ 0 h 20"/>
                  <a:gd name="T4" fmla="*/ 27 w 27"/>
                  <a:gd name="T5" fmla="*/ 14 h 20"/>
                  <a:gd name="T6" fmla="*/ 30 w 27"/>
                  <a:gd name="T7" fmla="*/ 18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0"/>
                  <a:gd name="T14" fmla="*/ 27 w 27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0">
                    <a:moveTo>
                      <a:pt x="0" y="20"/>
                    </a:moveTo>
                    <a:lnTo>
                      <a:pt x="5" y="0"/>
                    </a:lnTo>
                    <a:lnTo>
                      <a:pt x="24" y="13"/>
                    </a:lnTo>
                    <a:lnTo>
                      <a:pt x="27" y="1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28" name="Freeform 4815"/>
              <p:cNvSpPr>
                <a:spLocks/>
              </p:cNvSpPr>
              <p:nvPr/>
            </p:nvSpPr>
            <p:spPr bwMode="auto">
              <a:xfrm>
                <a:off x="4719" y="3746"/>
                <a:ext cx="7" cy="7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2 h 6"/>
                  <a:gd name="T4" fmla="*/ 7 w 6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2" y="2"/>
                    </a:lnTo>
                    <a:lnTo>
                      <a:pt x="6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29" name="Freeform 4816"/>
              <p:cNvSpPr>
                <a:spLocks/>
              </p:cNvSpPr>
              <p:nvPr/>
            </p:nvSpPr>
            <p:spPr bwMode="auto">
              <a:xfrm>
                <a:off x="4742" y="3719"/>
                <a:ext cx="21" cy="35"/>
              </a:xfrm>
              <a:custGeom>
                <a:avLst/>
                <a:gdLst>
                  <a:gd name="T0" fmla="*/ 0 w 19"/>
                  <a:gd name="T1" fmla="*/ 35 h 32"/>
                  <a:gd name="T2" fmla="*/ 19 w 19"/>
                  <a:gd name="T3" fmla="*/ 33 h 32"/>
                  <a:gd name="T4" fmla="*/ 21 w 19"/>
                  <a:gd name="T5" fmla="*/ 22 h 32"/>
                  <a:gd name="T6" fmla="*/ 17 w 19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32"/>
                  <a:gd name="T14" fmla="*/ 19 w 19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32">
                    <a:moveTo>
                      <a:pt x="0" y="32"/>
                    </a:moveTo>
                    <a:lnTo>
                      <a:pt x="17" y="30"/>
                    </a:lnTo>
                    <a:lnTo>
                      <a:pt x="19" y="20"/>
                    </a:lnTo>
                    <a:lnTo>
                      <a:pt x="1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30" name="Line 4817"/>
              <p:cNvCxnSpPr>
                <a:cxnSpLocks noChangeShapeType="1"/>
              </p:cNvCxnSpPr>
              <p:nvPr/>
            </p:nvCxnSpPr>
            <p:spPr bwMode="auto">
              <a:xfrm flipH="1" flipV="1">
                <a:off x="4754" y="3692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31" name="Freeform 4818"/>
              <p:cNvSpPr>
                <a:spLocks/>
              </p:cNvSpPr>
              <p:nvPr/>
            </p:nvSpPr>
            <p:spPr bwMode="auto">
              <a:xfrm>
                <a:off x="4698" y="3680"/>
                <a:ext cx="50" cy="11"/>
              </a:xfrm>
              <a:custGeom>
                <a:avLst/>
                <a:gdLst>
                  <a:gd name="T0" fmla="*/ 50 w 46"/>
                  <a:gd name="T1" fmla="*/ 0 h 10"/>
                  <a:gd name="T2" fmla="*/ 29 w 46"/>
                  <a:gd name="T3" fmla="*/ 4 h 10"/>
                  <a:gd name="T4" fmla="*/ 0 w 46"/>
                  <a:gd name="T5" fmla="*/ 11 h 10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0"/>
                  <a:gd name="T11" fmla="*/ 46 w 4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0">
                    <a:moveTo>
                      <a:pt x="46" y="0"/>
                    </a:moveTo>
                    <a:lnTo>
                      <a:pt x="27" y="4"/>
                    </a:lnTo>
                    <a:lnTo>
                      <a:pt x="0" y="1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32" name="Line 4819"/>
              <p:cNvCxnSpPr>
                <a:cxnSpLocks noChangeShapeType="1"/>
              </p:cNvCxnSpPr>
              <p:nvPr/>
            </p:nvCxnSpPr>
            <p:spPr bwMode="auto">
              <a:xfrm flipV="1">
                <a:off x="4693" y="3673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33" name="Freeform 4820"/>
              <p:cNvSpPr>
                <a:spLocks/>
              </p:cNvSpPr>
              <p:nvPr/>
            </p:nvSpPr>
            <p:spPr bwMode="auto">
              <a:xfrm>
                <a:off x="4700" y="3634"/>
                <a:ext cx="34" cy="22"/>
              </a:xfrm>
              <a:custGeom>
                <a:avLst/>
                <a:gdLst>
                  <a:gd name="T0" fmla="*/ 0 w 31"/>
                  <a:gd name="T1" fmla="*/ 22 h 20"/>
                  <a:gd name="T2" fmla="*/ 5 w 31"/>
                  <a:gd name="T3" fmla="*/ 0 h 20"/>
                  <a:gd name="T4" fmla="*/ 22 w 31"/>
                  <a:gd name="T5" fmla="*/ 6 h 20"/>
                  <a:gd name="T6" fmla="*/ 34 w 31"/>
                  <a:gd name="T7" fmla="*/ 1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20"/>
                  <a:gd name="T14" fmla="*/ 31 w 31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20">
                    <a:moveTo>
                      <a:pt x="0" y="20"/>
                    </a:moveTo>
                    <a:lnTo>
                      <a:pt x="5" y="0"/>
                    </a:lnTo>
                    <a:lnTo>
                      <a:pt x="20" y="5"/>
                    </a:lnTo>
                    <a:lnTo>
                      <a:pt x="31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34" name="Line 4821"/>
              <p:cNvCxnSpPr>
                <a:cxnSpLocks noChangeShapeType="1"/>
              </p:cNvCxnSpPr>
              <p:nvPr/>
            </p:nvCxnSpPr>
            <p:spPr bwMode="auto">
              <a:xfrm>
                <a:off x="4750" y="3651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35" name="Freeform 4822"/>
              <p:cNvSpPr>
                <a:spLocks/>
              </p:cNvSpPr>
              <p:nvPr/>
            </p:nvSpPr>
            <p:spPr bwMode="auto">
              <a:xfrm>
                <a:off x="4774" y="3661"/>
                <a:ext cx="49" cy="18"/>
              </a:xfrm>
              <a:custGeom>
                <a:avLst/>
                <a:gdLst>
                  <a:gd name="T0" fmla="*/ 0 w 45"/>
                  <a:gd name="T1" fmla="*/ 0 h 17"/>
                  <a:gd name="T2" fmla="*/ 5 w 45"/>
                  <a:gd name="T3" fmla="*/ 2 h 17"/>
                  <a:gd name="T4" fmla="*/ 24 w 45"/>
                  <a:gd name="T5" fmla="*/ 11 h 17"/>
                  <a:gd name="T6" fmla="*/ 49 w 45"/>
                  <a:gd name="T7" fmla="*/ 18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7"/>
                  <a:gd name="T14" fmla="*/ 45 w 45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7">
                    <a:moveTo>
                      <a:pt x="0" y="0"/>
                    </a:moveTo>
                    <a:lnTo>
                      <a:pt x="5" y="2"/>
                    </a:lnTo>
                    <a:lnTo>
                      <a:pt x="22" y="10"/>
                    </a:lnTo>
                    <a:lnTo>
                      <a:pt x="45" y="1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36" name="Line 4823"/>
              <p:cNvCxnSpPr>
                <a:cxnSpLocks noChangeShapeType="1"/>
              </p:cNvCxnSpPr>
              <p:nvPr/>
            </p:nvCxnSpPr>
            <p:spPr bwMode="auto">
              <a:xfrm>
                <a:off x="4839" y="3685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37" name="Freeform 4824"/>
              <p:cNvSpPr>
                <a:spLocks/>
              </p:cNvSpPr>
              <p:nvPr/>
            </p:nvSpPr>
            <p:spPr bwMode="auto">
              <a:xfrm>
                <a:off x="4861" y="3637"/>
                <a:ext cx="17" cy="49"/>
              </a:xfrm>
              <a:custGeom>
                <a:avLst/>
                <a:gdLst>
                  <a:gd name="T0" fmla="*/ 0 w 15"/>
                  <a:gd name="T1" fmla="*/ 49 h 45"/>
                  <a:gd name="T2" fmla="*/ 14 w 15"/>
                  <a:gd name="T3" fmla="*/ 9 h 45"/>
                  <a:gd name="T4" fmla="*/ 17 w 15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45"/>
                  <a:gd name="T11" fmla="*/ 15 w 15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45">
                    <a:moveTo>
                      <a:pt x="0" y="45"/>
                    </a:moveTo>
                    <a:lnTo>
                      <a:pt x="12" y="8"/>
                    </a:lnTo>
                    <a:lnTo>
                      <a:pt x="1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38" name="Line 4825"/>
              <p:cNvCxnSpPr>
                <a:cxnSpLocks noChangeShapeType="1"/>
              </p:cNvCxnSpPr>
              <p:nvPr/>
            </p:nvCxnSpPr>
            <p:spPr bwMode="auto">
              <a:xfrm flipV="1">
                <a:off x="4883" y="3611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39" name="Freeform 4826"/>
              <p:cNvSpPr>
                <a:spLocks/>
              </p:cNvSpPr>
              <p:nvPr/>
            </p:nvSpPr>
            <p:spPr bwMode="auto">
              <a:xfrm>
                <a:off x="4891" y="3545"/>
                <a:ext cx="15" cy="50"/>
              </a:xfrm>
              <a:custGeom>
                <a:avLst/>
                <a:gdLst>
                  <a:gd name="T0" fmla="*/ 0 w 14"/>
                  <a:gd name="T1" fmla="*/ 50 h 46"/>
                  <a:gd name="T2" fmla="*/ 9 w 14"/>
                  <a:gd name="T3" fmla="*/ 24 h 46"/>
                  <a:gd name="T4" fmla="*/ 15 w 14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46"/>
                  <a:gd name="T11" fmla="*/ 14 w 14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46">
                    <a:moveTo>
                      <a:pt x="0" y="46"/>
                    </a:moveTo>
                    <a:lnTo>
                      <a:pt x="8" y="22"/>
                    </a:lnTo>
                    <a:lnTo>
                      <a:pt x="1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40" name="Line 4827"/>
              <p:cNvCxnSpPr>
                <a:cxnSpLocks noChangeShapeType="1"/>
              </p:cNvCxnSpPr>
              <p:nvPr/>
            </p:nvCxnSpPr>
            <p:spPr bwMode="auto">
              <a:xfrm flipV="1">
                <a:off x="4911" y="3520"/>
                <a:ext cx="3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41" name="Line 4828"/>
              <p:cNvCxnSpPr>
                <a:cxnSpLocks noChangeShapeType="1"/>
              </p:cNvCxnSpPr>
              <p:nvPr/>
            </p:nvCxnSpPr>
            <p:spPr bwMode="auto">
              <a:xfrm flipV="1">
                <a:off x="4918" y="3452"/>
                <a:ext cx="15" cy="5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42" name="Line 4829"/>
              <p:cNvCxnSpPr>
                <a:cxnSpLocks noChangeShapeType="1"/>
              </p:cNvCxnSpPr>
              <p:nvPr/>
            </p:nvCxnSpPr>
            <p:spPr bwMode="auto">
              <a:xfrm flipH="1" flipV="1">
                <a:off x="4914" y="3443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43" name="Line 4830"/>
              <p:cNvCxnSpPr>
                <a:cxnSpLocks noChangeShapeType="1"/>
              </p:cNvCxnSpPr>
              <p:nvPr/>
            </p:nvCxnSpPr>
            <p:spPr bwMode="auto">
              <a:xfrm flipH="1" flipV="1">
                <a:off x="4845" y="3429"/>
                <a:ext cx="51" cy="1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44" name="Line 4831"/>
              <p:cNvCxnSpPr>
                <a:cxnSpLocks noChangeShapeType="1"/>
              </p:cNvCxnSpPr>
              <p:nvPr/>
            </p:nvCxnSpPr>
            <p:spPr bwMode="auto">
              <a:xfrm flipH="1" flipV="1">
                <a:off x="4820" y="3422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45" name="Line 4832"/>
              <p:cNvCxnSpPr>
                <a:cxnSpLocks noChangeShapeType="1"/>
              </p:cNvCxnSpPr>
              <p:nvPr/>
            </p:nvCxnSpPr>
            <p:spPr bwMode="auto">
              <a:xfrm flipH="1" flipV="1">
                <a:off x="4753" y="3401"/>
                <a:ext cx="50" cy="1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46" name="Line 4833"/>
              <p:cNvCxnSpPr>
                <a:cxnSpLocks noChangeShapeType="1"/>
              </p:cNvCxnSpPr>
              <p:nvPr/>
            </p:nvCxnSpPr>
            <p:spPr bwMode="auto">
              <a:xfrm flipH="1" flipV="1">
                <a:off x="4728" y="3394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47" name="Freeform 4834"/>
              <p:cNvSpPr>
                <a:spLocks/>
              </p:cNvSpPr>
              <p:nvPr/>
            </p:nvSpPr>
            <p:spPr bwMode="auto">
              <a:xfrm>
                <a:off x="4699" y="3341"/>
                <a:ext cx="13" cy="47"/>
              </a:xfrm>
              <a:custGeom>
                <a:avLst/>
                <a:gdLst>
                  <a:gd name="T0" fmla="*/ 13 w 12"/>
                  <a:gd name="T1" fmla="*/ 47 h 43"/>
                  <a:gd name="T2" fmla="*/ 8 w 12"/>
                  <a:gd name="T3" fmla="*/ 46 h 43"/>
                  <a:gd name="T4" fmla="*/ 0 w 12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3"/>
                  <a:gd name="T11" fmla="*/ 12 w 12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3">
                    <a:moveTo>
                      <a:pt x="12" y="43"/>
                    </a:moveTo>
                    <a:lnTo>
                      <a:pt x="7" y="4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48" name="Line 4835"/>
              <p:cNvCxnSpPr>
                <a:cxnSpLocks noChangeShapeType="1"/>
              </p:cNvCxnSpPr>
              <p:nvPr/>
            </p:nvCxnSpPr>
            <p:spPr bwMode="auto">
              <a:xfrm flipH="1" flipV="1">
                <a:off x="4695" y="3315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49" name="Freeform 4836"/>
              <p:cNvSpPr>
                <a:spLocks/>
              </p:cNvSpPr>
              <p:nvPr/>
            </p:nvSpPr>
            <p:spPr bwMode="auto">
              <a:xfrm>
                <a:off x="4686" y="3246"/>
                <a:ext cx="6" cy="51"/>
              </a:xfrm>
              <a:custGeom>
                <a:avLst/>
                <a:gdLst>
                  <a:gd name="T0" fmla="*/ 6 w 6"/>
                  <a:gd name="T1" fmla="*/ 51 h 47"/>
                  <a:gd name="T2" fmla="*/ 5 w 6"/>
                  <a:gd name="T3" fmla="*/ 42 h 47"/>
                  <a:gd name="T4" fmla="*/ 0 w 6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7"/>
                  <a:gd name="T11" fmla="*/ 6 w 6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7">
                    <a:moveTo>
                      <a:pt x="6" y="47"/>
                    </a:moveTo>
                    <a:lnTo>
                      <a:pt x="5" y="3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50" name="Line 4837"/>
              <p:cNvCxnSpPr>
                <a:cxnSpLocks noChangeShapeType="1"/>
              </p:cNvCxnSpPr>
              <p:nvPr/>
            </p:nvCxnSpPr>
            <p:spPr bwMode="auto">
              <a:xfrm flipH="1" flipV="1">
                <a:off x="4680" y="3220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51" name="Freeform 4838"/>
              <p:cNvSpPr>
                <a:spLocks/>
              </p:cNvSpPr>
              <p:nvPr/>
            </p:nvSpPr>
            <p:spPr bwMode="auto">
              <a:xfrm>
                <a:off x="4667" y="3151"/>
                <a:ext cx="10" cy="51"/>
              </a:xfrm>
              <a:custGeom>
                <a:avLst/>
                <a:gdLst>
                  <a:gd name="T0" fmla="*/ 10 w 9"/>
                  <a:gd name="T1" fmla="*/ 51 h 47"/>
                  <a:gd name="T2" fmla="*/ 9 w 9"/>
                  <a:gd name="T3" fmla="*/ 43 h 47"/>
                  <a:gd name="T4" fmla="*/ 1 w 9"/>
                  <a:gd name="T5" fmla="*/ 4 h 47"/>
                  <a:gd name="T6" fmla="*/ 0 w 9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47"/>
                  <a:gd name="T14" fmla="*/ 9 w 9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47">
                    <a:moveTo>
                      <a:pt x="9" y="47"/>
                    </a:moveTo>
                    <a:lnTo>
                      <a:pt x="8" y="40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52" name="Line 4839"/>
              <p:cNvCxnSpPr>
                <a:cxnSpLocks noChangeShapeType="1"/>
              </p:cNvCxnSpPr>
              <p:nvPr/>
            </p:nvCxnSpPr>
            <p:spPr bwMode="auto">
              <a:xfrm flipH="1" flipV="1">
                <a:off x="4664" y="3125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53" name="Freeform 4840"/>
              <p:cNvSpPr>
                <a:spLocks/>
              </p:cNvSpPr>
              <p:nvPr/>
            </p:nvSpPr>
            <p:spPr bwMode="auto">
              <a:xfrm>
                <a:off x="4618" y="3102"/>
                <a:ext cx="43" cy="19"/>
              </a:xfrm>
              <a:custGeom>
                <a:avLst/>
                <a:gdLst>
                  <a:gd name="T0" fmla="*/ 43 w 39"/>
                  <a:gd name="T1" fmla="*/ 6 h 18"/>
                  <a:gd name="T2" fmla="*/ 42 w 39"/>
                  <a:gd name="T3" fmla="*/ 0 h 18"/>
                  <a:gd name="T4" fmla="*/ 15 w 39"/>
                  <a:gd name="T5" fmla="*/ 10 h 18"/>
                  <a:gd name="T6" fmla="*/ 0 w 39"/>
                  <a:gd name="T7" fmla="*/ 19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18"/>
                  <a:gd name="T14" fmla="*/ 39 w 3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18">
                    <a:moveTo>
                      <a:pt x="39" y="6"/>
                    </a:moveTo>
                    <a:lnTo>
                      <a:pt x="38" y="0"/>
                    </a:lnTo>
                    <a:lnTo>
                      <a:pt x="14" y="9"/>
                    </a:lnTo>
                    <a:lnTo>
                      <a:pt x="0" y="1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4" name="Freeform 4841"/>
              <p:cNvSpPr>
                <a:spLocks/>
              </p:cNvSpPr>
              <p:nvPr/>
            </p:nvSpPr>
            <p:spPr bwMode="auto">
              <a:xfrm>
                <a:off x="4596" y="3121"/>
                <a:ext cx="6" cy="6"/>
              </a:xfrm>
              <a:custGeom>
                <a:avLst/>
                <a:gdLst>
                  <a:gd name="T0" fmla="*/ 6 w 5"/>
                  <a:gd name="T1" fmla="*/ 6 h 5"/>
                  <a:gd name="T2" fmla="*/ 2 w 5"/>
                  <a:gd name="T3" fmla="*/ 6 h 5"/>
                  <a:gd name="T4" fmla="*/ 0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5" y="5"/>
                    </a:move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5" name="Freeform 4842"/>
              <p:cNvSpPr>
                <a:spLocks/>
              </p:cNvSpPr>
              <p:nvPr/>
            </p:nvSpPr>
            <p:spPr bwMode="auto">
              <a:xfrm>
                <a:off x="4539" y="3121"/>
                <a:ext cx="42" cy="30"/>
              </a:xfrm>
              <a:custGeom>
                <a:avLst/>
                <a:gdLst>
                  <a:gd name="T0" fmla="*/ 42 w 38"/>
                  <a:gd name="T1" fmla="*/ 0 h 27"/>
                  <a:gd name="T2" fmla="*/ 41 w 38"/>
                  <a:gd name="T3" fmla="*/ 1 h 27"/>
                  <a:gd name="T4" fmla="*/ 36 w 38"/>
                  <a:gd name="T5" fmla="*/ 8 h 27"/>
                  <a:gd name="T6" fmla="*/ 30 w 38"/>
                  <a:gd name="T7" fmla="*/ 16 h 27"/>
                  <a:gd name="T8" fmla="*/ 21 w 38"/>
                  <a:gd name="T9" fmla="*/ 20 h 27"/>
                  <a:gd name="T10" fmla="*/ 13 w 38"/>
                  <a:gd name="T11" fmla="*/ 24 h 27"/>
                  <a:gd name="T12" fmla="*/ 6 w 38"/>
                  <a:gd name="T13" fmla="*/ 28 h 27"/>
                  <a:gd name="T14" fmla="*/ 0 w 38"/>
                  <a:gd name="T15" fmla="*/ 30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27"/>
                  <a:gd name="T26" fmla="*/ 38 w 38"/>
                  <a:gd name="T27" fmla="*/ 27 h 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27">
                    <a:moveTo>
                      <a:pt x="38" y="0"/>
                    </a:moveTo>
                    <a:lnTo>
                      <a:pt x="37" y="1"/>
                    </a:lnTo>
                    <a:lnTo>
                      <a:pt x="33" y="7"/>
                    </a:lnTo>
                    <a:lnTo>
                      <a:pt x="27" y="14"/>
                    </a:lnTo>
                    <a:lnTo>
                      <a:pt x="19" y="18"/>
                    </a:lnTo>
                    <a:lnTo>
                      <a:pt x="12" y="22"/>
                    </a:lnTo>
                    <a:lnTo>
                      <a:pt x="5" y="25"/>
                    </a:lnTo>
                    <a:lnTo>
                      <a:pt x="0" y="2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56" name="Line 4843"/>
              <p:cNvCxnSpPr>
                <a:cxnSpLocks noChangeShapeType="1"/>
              </p:cNvCxnSpPr>
              <p:nvPr/>
            </p:nvCxnSpPr>
            <p:spPr bwMode="auto">
              <a:xfrm flipH="1">
                <a:off x="4516" y="3157"/>
                <a:ext cx="7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57" name="Freeform 4844"/>
              <p:cNvSpPr>
                <a:spLocks/>
              </p:cNvSpPr>
              <p:nvPr/>
            </p:nvSpPr>
            <p:spPr bwMode="auto">
              <a:xfrm>
                <a:off x="4460" y="3150"/>
                <a:ext cx="38" cy="19"/>
              </a:xfrm>
              <a:custGeom>
                <a:avLst/>
                <a:gdLst>
                  <a:gd name="T0" fmla="*/ 38 w 35"/>
                  <a:gd name="T1" fmla="*/ 3 h 18"/>
                  <a:gd name="T2" fmla="*/ 35 w 35"/>
                  <a:gd name="T3" fmla="*/ 2 h 18"/>
                  <a:gd name="T4" fmla="*/ 24 w 35"/>
                  <a:gd name="T5" fmla="*/ 0 h 18"/>
                  <a:gd name="T6" fmla="*/ 17 w 35"/>
                  <a:gd name="T7" fmla="*/ 0 h 18"/>
                  <a:gd name="T8" fmla="*/ 12 w 35"/>
                  <a:gd name="T9" fmla="*/ 1 h 18"/>
                  <a:gd name="T10" fmla="*/ 8 w 35"/>
                  <a:gd name="T11" fmla="*/ 4 h 18"/>
                  <a:gd name="T12" fmla="*/ 0 w 35"/>
                  <a:gd name="T13" fmla="*/ 19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18"/>
                  <a:gd name="T23" fmla="*/ 35 w 3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18">
                    <a:moveTo>
                      <a:pt x="35" y="3"/>
                    </a:moveTo>
                    <a:lnTo>
                      <a:pt x="32" y="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7" y="4"/>
                    </a:lnTo>
                    <a:lnTo>
                      <a:pt x="0" y="1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8" name="Freeform 4845"/>
              <p:cNvSpPr>
                <a:spLocks/>
              </p:cNvSpPr>
              <p:nvPr/>
            </p:nvSpPr>
            <p:spPr bwMode="auto">
              <a:xfrm>
                <a:off x="4640" y="6920"/>
                <a:ext cx="42" cy="15"/>
              </a:xfrm>
              <a:custGeom>
                <a:avLst/>
                <a:gdLst>
                  <a:gd name="T0" fmla="*/ 0 w 39"/>
                  <a:gd name="T1" fmla="*/ 15 h 14"/>
                  <a:gd name="T2" fmla="*/ 10 w 39"/>
                  <a:gd name="T3" fmla="*/ 5 h 14"/>
                  <a:gd name="T4" fmla="*/ 14 w 39"/>
                  <a:gd name="T5" fmla="*/ 0 h 14"/>
                  <a:gd name="T6" fmla="*/ 24 w 39"/>
                  <a:gd name="T7" fmla="*/ 8 h 14"/>
                  <a:gd name="T8" fmla="*/ 40 w 39"/>
                  <a:gd name="T9" fmla="*/ 5 h 14"/>
                  <a:gd name="T10" fmla="*/ 42 w 39"/>
                  <a:gd name="T11" fmla="*/ 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14"/>
                  <a:gd name="T20" fmla="*/ 39 w 39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14">
                    <a:moveTo>
                      <a:pt x="0" y="14"/>
                    </a:moveTo>
                    <a:lnTo>
                      <a:pt x="9" y="5"/>
                    </a:lnTo>
                    <a:lnTo>
                      <a:pt x="13" y="0"/>
                    </a:lnTo>
                    <a:lnTo>
                      <a:pt x="22" y="7"/>
                    </a:lnTo>
                    <a:lnTo>
                      <a:pt x="37" y="5"/>
                    </a:lnTo>
                    <a:lnTo>
                      <a:pt x="39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59" name="Freeform 4846"/>
              <p:cNvSpPr>
                <a:spLocks/>
              </p:cNvSpPr>
              <p:nvPr/>
            </p:nvSpPr>
            <p:spPr bwMode="auto">
              <a:xfrm>
                <a:off x="4699" y="6930"/>
                <a:ext cx="8" cy="2"/>
              </a:xfrm>
              <a:custGeom>
                <a:avLst/>
                <a:gdLst>
                  <a:gd name="T0" fmla="*/ 0 w 8"/>
                  <a:gd name="T1" fmla="*/ 2 h 2"/>
                  <a:gd name="T2" fmla="*/ 2 w 8"/>
                  <a:gd name="T3" fmla="*/ 2 h 2"/>
                  <a:gd name="T4" fmla="*/ 8 w 8"/>
                  <a:gd name="T5" fmla="*/ 0 h 2"/>
                  <a:gd name="T6" fmla="*/ 8 w 8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0" y="2"/>
                    </a:moveTo>
                    <a:lnTo>
                      <a:pt x="2" y="2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0" name="Freeform 4847"/>
              <p:cNvSpPr>
                <a:spLocks/>
              </p:cNvSpPr>
              <p:nvPr/>
            </p:nvSpPr>
            <p:spPr bwMode="auto">
              <a:xfrm>
                <a:off x="4717" y="6922"/>
                <a:ext cx="29" cy="33"/>
              </a:xfrm>
              <a:custGeom>
                <a:avLst/>
                <a:gdLst>
                  <a:gd name="T0" fmla="*/ 0 w 26"/>
                  <a:gd name="T1" fmla="*/ 0 h 30"/>
                  <a:gd name="T2" fmla="*/ 9 w 26"/>
                  <a:gd name="T3" fmla="*/ 10 h 30"/>
                  <a:gd name="T4" fmla="*/ 18 w 26"/>
                  <a:gd name="T5" fmla="*/ 8 h 30"/>
                  <a:gd name="T6" fmla="*/ 18 w 26"/>
                  <a:gd name="T7" fmla="*/ 17 h 30"/>
                  <a:gd name="T8" fmla="*/ 21 w 26"/>
                  <a:gd name="T9" fmla="*/ 18 h 30"/>
                  <a:gd name="T10" fmla="*/ 23 w 26"/>
                  <a:gd name="T11" fmla="*/ 20 h 30"/>
                  <a:gd name="T12" fmla="*/ 25 w 26"/>
                  <a:gd name="T13" fmla="*/ 25 h 30"/>
                  <a:gd name="T14" fmla="*/ 27 w 26"/>
                  <a:gd name="T15" fmla="*/ 26 h 30"/>
                  <a:gd name="T16" fmla="*/ 28 w 26"/>
                  <a:gd name="T17" fmla="*/ 31 h 30"/>
                  <a:gd name="T18" fmla="*/ 29 w 26"/>
                  <a:gd name="T19" fmla="*/ 33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30"/>
                  <a:gd name="T32" fmla="*/ 26 w 26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30">
                    <a:moveTo>
                      <a:pt x="0" y="0"/>
                    </a:moveTo>
                    <a:lnTo>
                      <a:pt x="8" y="9"/>
                    </a:lnTo>
                    <a:lnTo>
                      <a:pt x="16" y="7"/>
                    </a:lnTo>
                    <a:lnTo>
                      <a:pt x="16" y="15"/>
                    </a:lnTo>
                    <a:lnTo>
                      <a:pt x="19" y="16"/>
                    </a:lnTo>
                    <a:lnTo>
                      <a:pt x="21" y="18"/>
                    </a:lnTo>
                    <a:lnTo>
                      <a:pt x="22" y="23"/>
                    </a:lnTo>
                    <a:lnTo>
                      <a:pt x="24" y="24"/>
                    </a:lnTo>
                    <a:lnTo>
                      <a:pt x="25" y="28"/>
                    </a:lnTo>
                    <a:lnTo>
                      <a:pt x="26" y="3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1" name="Freeform 4848"/>
              <p:cNvSpPr>
                <a:spLocks/>
              </p:cNvSpPr>
              <p:nvPr/>
            </p:nvSpPr>
            <p:spPr bwMode="auto">
              <a:xfrm>
                <a:off x="4741" y="6971"/>
                <a:ext cx="8" cy="6"/>
              </a:xfrm>
              <a:custGeom>
                <a:avLst/>
                <a:gdLst>
                  <a:gd name="T0" fmla="*/ 8 w 7"/>
                  <a:gd name="T1" fmla="*/ 0 h 5"/>
                  <a:gd name="T2" fmla="*/ 5 w 7"/>
                  <a:gd name="T3" fmla="*/ 1 h 5"/>
                  <a:gd name="T4" fmla="*/ 0 w 7"/>
                  <a:gd name="T5" fmla="*/ 6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0"/>
                    </a:moveTo>
                    <a:lnTo>
                      <a:pt x="4" y="1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2" name="Freeform 4849"/>
              <p:cNvSpPr>
                <a:spLocks/>
              </p:cNvSpPr>
              <p:nvPr/>
            </p:nvSpPr>
            <p:spPr bwMode="auto">
              <a:xfrm>
                <a:off x="4748" y="6982"/>
                <a:ext cx="30" cy="33"/>
              </a:xfrm>
              <a:custGeom>
                <a:avLst/>
                <a:gdLst>
                  <a:gd name="T0" fmla="*/ 0 w 28"/>
                  <a:gd name="T1" fmla="*/ 4 h 30"/>
                  <a:gd name="T2" fmla="*/ 3 w 28"/>
                  <a:gd name="T3" fmla="*/ 6 h 30"/>
                  <a:gd name="T4" fmla="*/ 10 w 28"/>
                  <a:gd name="T5" fmla="*/ 0 h 30"/>
                  <a:gd name="T6" fmla="*/ 30 w 28"/>
                  <a:gd name="T7" fmla="*/ 28 h 30"/>
                  <a:gd name="T8" fmla="*/ 29 w 28"/>
                  <a:gd name="T9" fmla="*/ 30 h 30"/>
                  <a:gd name="T10" fmla="*/ 29 w 28"/>
                  <a:gd name="T11" fmla="*/ 33 h 30"/>
                  <a:gd name="T12" fmla="*/ 29 w 28"/>
                  <a:gd name="T13" fmla="*/ 33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30"/>
                  <a:gd name="T23" fmla="*/ 28 w 28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30">
                    <a:moveTo>
                      <a:pt x="0" y="4"/>
                    </a:moveTo>
                    <a:lnTo>
                      <a:pt x="3" y="5"/>
                    </a:lnTo>
                    <a:lnTo>
                      <a:pt x="9" y="0"/>
                    </a:lnTo>
                    <a:lnTo>
                      <a:pt x="28" y="25"/>
                    </a:lnTo>
                    <a:lnTo>
                      <a:pt x="27" y="27"/>
                    </a:lnTo>
                    <a:lnTo>
                      <a:pt x="27" y="3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3" name="Freeform 4850"/>
              <p:cNvSpPr>
                <a:spLocks/>
              </p:cNvSpPr>
              <p:nvPr/>
            </p:nvSpPr>
            <p:spPr bwMode="auto">
              <a:xfrm>
                <a:off x="4770" y="7029"/>
                <a:ext cx="5" cy="6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4 h 5"/>
                  <a:gd name="T4" fmla="*/ 0 w 5"/>
                  <a:gd name="T5" fmla="*/ 6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5" y="0"/>
                    </a:moveTo>
                    <a:lnTo>
                      <a:pt x="5" y="3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4" name="Freeform 4851"/>
              <p:cNvSpPr>
                <a:spLocks/>
              </p:cNvSpPr>
              <p:nvPr/>
            </p:nvSpPr>
            <p:spPr bwMode="auto">
              <a:xfrm>
                <a:off x="4760" y="7044"/>
                <a:ext cx="29" cy="17"/>
              </a:xfrm>
              <a:custGeom>
                <a:avLst/>
                <a:gdLst>
                  <a:gd name="T0" fmla="*/ 0 w 27"/>
                  <a:gd name="T1" fmla="*/ 0 h 16"/>
                  <a:gd name="T2" fmla="*/ 1 w 27"/>
                  <a:gd name="T3" fmla="*/ 3 h 16"/>
                  <a:gd name="T4" fmla="*/ 2 w 27"/>
                  <a:gd name="T5" fmla="*/ 7 h 16"/>
                  <a:gd name="T6" fmla="*/ 0 w 27"/>
                  <a:gd name="T7" fmla="*/ 12 h 16"/>
                  <a:gd name="T8" fmla="*/ 5 w 27"/>
                  <a:gd name="T9" fmla="*/ 14 h 16"/>
                  <a:gd name="T10" fmla="*/ 17 w 27"/>
                  <a:gd name="T11" fmla="*/ 15 h 16"/>
                  <a:gd name="T12" fmla="*/ 26 w 27"/>
                  <a:gd name="T13" fmla="*/ 17 h 16"/>
                  <a:gd name="T14" fmla="*/ 29 w 27"/>
                  <a:gd name="T15" fmla="*/ 6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16"/>
                  <a:gd name="T26" fmla="*/ 27 w 27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16">
                    <a:moveTo>
                      <a:pt x="0" y="0"/>
                    </a:moveTo>
                    <a:lnTo>
                      <a:pt x="1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16" y="14"/>
                    </a:lnTo>
                    <a:lnTo>
                      <a:pt x="24" y="16"/>
                    </a:lnTo>
                    <a:lnTo>
                      <a:pt x="27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5" name="Freeform 4852"/>
              <p:cNvSpPr>
                <a:spLocks/>
              </p:cNvSpPr>
              <p:nvPr/>
            </p:nvSpPr>
            <p:spPr bwMode="auto">
              <a:xfrm>
                <a:off x="4805" y="7045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2 w 4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6" name="Freeform 4853"/>
              <p:cNvSpPr>
                <a:spLocks/>
              </p:cNvSpPr>
              <p:nvPr/>
            </p:nvSpPr>
            <p:spPr bwMode="auto">
              <a:xfrm>
                <a:off x="4793" y="7056"/>
                <a:ext cx="19" cy="30"/>
              </a:xfrm>
              <a:custGeom>
                <a:avLst/>
                <a:gdLst>
                  <a:gd name="T0" fmla="*/ 1 w 18"/>
                  <a:gd name="T1" fmla="*/ 0 h 28"/>
                  <a:gd name="T2" fmla="*/ 0 w 18"/>
                  <a:gd name="T3" fmla="*/ 2 h 28"/>
                  <a:gd name="T4" fmla="*/ 1 w 18"/>
                  <a:gd name="T5" fmla="*/ 3 h 28"/>
                  <a:gd name="T6" fmla="*/ 4 w 18"/>
                  <a:gd name="T7" fmla="*/ 2 h 28"/>
                  <a:gd name="T8" fmla="*/ 6 w 18"/>
                  <a:gd name="T9" fmla="*/ 6 h 28"/>
                  <a:gd name="T10" fmla="*/ 6 w 18"/>
                  <a:gd name="T11" fmla="*/ 11 h 28"/>
                  <a:gd name="T12" fmla="*/ 4 w 18"/>
                  <a:gd name="T13" fmla="*/ 19 h 28"/>
                  <a:gd name="T14" fmla="*/ 4 w 18"/>
                  <a:gd name="T15" fmla="*/ 24 h 28"/>
                  <a:gd name="T16" fmla="*/ 6 w 18"/>
                  <a:gd name="T17" fmla="*/ 30 h 28"/>
                  <a:gd name="T18" fmla="*/ 10 w 18"/>
                  <a:gd name="T19" fmla="*/ 30 h 28"/>
                  <a:gd name="T20" fmla="*/ 19 w 18"/>
                  <a:gd name="T21" fmla="*/ 23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28"/>
                  <a:gd name="T35" fmla="*/ 18 w 18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28">
                    <a:moveTo>
                      <a:pt x="1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6" y="28"/>
                    </a:lnTo>
                    <a:lnTo>
                      <a:pt x="9" y="28"/>
                    </a:lnTo>
                    <a:lnTo>
                      <a:pt x="18" y="2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7" name="Freeform 4854"/>
              <p:cNvSpPr>
                <a:spLocks/>
              </p:cNvSpPr>
              <p:nvPr/>
            </p:nvSpPr>
            <p:spPr bwMode="auto">
              <a:xfrm>
                <a:off x="4819" y="7057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1 h 6"/>
                  <a:gd name="T4" fmla="*/ 3 w 3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0" y="6"/>
                    </a:move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68" name="Freeform 4855"/>
              <p:cNvSpPr>
                <a:spLocks/>
              </p:cNvSpPr>
              <p:nvPr/>
            </p:nvSpPr>
            <p:spPr bwMode="auto">
              <a:xfrm>
                <a:off x="4838" y="7049"/>
                <a:ext cx="36" cy="25"/>
              </a:xfrm>
              <a:custGeom>
                <a:avLst/>
                <a:gdLst>
                  <a:gd name="T0" fmla="*/ 0 w 33"/>
                  <a:gd name="T1" fmla="*/ 3 h 23"/>
                  <a:gd name="T2" fmla="*/ 3 w 33"/>
                  <a:gd name="T3" fmla="*/ 1 h 23"/>
                  <a:gd name="T4" fmla="*/ 5 w 33"/>
                  <a:gd name="T5" fmla="*/ 0 h 23"/>
                  <a:gd name="T6" fmla="*/ 16 w 33"/>
                  <a:gd name="T7" fmla="*/ 24 h 23"/>
                  <a:gd name="T8" fmla="*/ 29 w 33"/>
                  <a:gd name="T9" fmla="*/ 24 h 23"/>
                  <a:gd name="T10" fmla="*/ 36 w 33"/>
                  <a:gd name="T11" fmla="*/ 25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23"/>
                  <a:gd name="T20" fmla="*/ 33 w 3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23">
                    <a:moveTo>
                      <a:pt x="0" y="3"/>
                    </a:moveTo>
                    <a:lnTo>
                      <a:pt x="3" y="1"/>
                    </a:lnTo>
                    <a:lnTo>
                      <a:pt x="5" y="0"/>
                    </a:lnTo>
                    <a:lnTo>
                      <a:pt x="15" y="22"/>
                    </a:lnTo>
                    <a:lnTo>
                      <a:pt x="27" y="22"/>
                    </a:lnTo>
                    <a:lnTo>
                      <a:pt x="33" y="2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69" name="Line 4856"/>
              <p:cNvCxnSpPr>
                <a:cxnSpLocks noChangeShapeType="1"/>
              </p:cNvCxnSpPr>
              <p:nvPr/>
            </p:nvCxnSpPr>
            <p:spPr bwMode="auto">
              <a:xfrm>
                <a:off x="4881" y="7083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70" name="Freeform 4857"/>
              <p:cNvSpPr>
                <a:spLocks/>
              </p:cNvSpPr>
              <p:nvPr/>
            </p:nvSpPr>
            <p:spPr bwMode="auto">
              <a:xfrm>
                <a:off x="4905" y="7092"/>
                <a:ext cx="42" cy="11"/>
              </a:xfrm>
              <a:custGeom>
                <a:avLst/>
                <a:gdLst>
                  <a:gd name="T0" fmla="*/ 0 w 39"/>
                  <a:gd name="T1" fmla="*/ 0 h 10"/>
                  <a:gd name="T2" fmla="*/ 4 w 39"/>
                  <a:gd name="T3" fmla="*/ 11 h 10"/>
                  <a:gd name="T4" fmla="*/ 10 w 39"/>
                  <a:gd name="T5" fmla="*/ 10 h 10"/>
                  <a:gd name="T6" fmla="*/ 20 w 39"/>
                  <a:gd name="T7" fmla="*/ 8 h 10"/>
                  <a:gd name="T8" fmla="*/ 36 w 39"/>
                  <a:gd name="T9" fmla="*/ 3 h 10"/>
                  <a:gd name="T10" fmla="*/ 42 w 39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10"/>
                  <a:gd name="T20" fmla="*/ 39 w 3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10">
                    <a:moveTo>
                      <a:pt x="0" y="0"/>
                    </a:moveTo>
                    <a:lnTo>
                      <a:pt x="4" y="10"/>
                    </a:lnTo>
                    <a:lnTo>
                      <a:pt x="9" y="9"/>
                    </a:lnTo>
                    <a:lnTo>
                      <a:pt x="19" y="7"/>
                    </a:lnTo>
                    <a:lnTo>
                      <a:pt x="33" y="3"/>
                    </a:lnTo>
                    <a:lnTo>
                      <a:pt x="39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771" name="Line 4858"/>
              <p:cNvCxnSpPr>
                <a:cxnSpLocks noChangeShapeType="1"/>
              </p:cNvCxnSpPr>
              <p:nvPr/>
            </p:nvCxnSpPr>
            <p:spPr bwMode="auto">
              <a:xfrm>
                <a:off x="4964" y="7090"/>
                <a:ext cx="6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72" name="Freeform 4859"/>
              <p:cNvSpPr>
                <a:spLocks/>
              </p:cNvSpPr>
              <p:nvPr/>
            </p:nvSpPr>
            <p:spPr bwMode="auto">
              <a:xfrm>
                <a:off x="4985" y="7105"/>
                <a:ext cx="48" cy="22"/>
              </a:xfrm>
              <a:custGeom>
                <a:avLst/>
                <a:gdLst>
                  <a:gd name="T0" fmla="*/ 0 w 44"/>
                  <a:gd name="T1" fmla="*/ 0 h 20"/>
                  <a:gd name="T2" fmla="*/ 24 w 44"/>
                  <a:gd name="T3" fmla="*/ 14 h 20"/>
                  <a:gd name="T4" fmla="*/ 36 w 44"/>
                  <a:gd name="T5" fmla="*/ 20 h 20"/>
                  <a:gd name="T6" fmla="*/ 48 w 44"/>
                  <a:gd name="T7" fmla="*/ 22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20"/>
                  <a:gd name="T14" fmla="*/ 44 w 44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20">
                    <a:moveTo>
                      <a:pt x="0" y="0"/>
                    </a:moveTo>
                    <a:lnTo>
                      <a:pt x="22" y="13"/>
                    </a:lnTo>
                    <a:lnTo>
                      <a:pt x="33" y="18"/>
                    </a:lnTo>
                    <a:lnTo>
                      <a:pt x="44" y="2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3" name="Freeform 4860"/>
              <p:cNvSpPr>
                <a:spLocks/>
              </p:cNvSpPr>
              <p:nvPr/>
            </p:nvSpPr>
            <p:spPr bwMode="auto">
              <a:xfrm>
                <a:off x="5049" y="7129"/>
                <a:ext cx="4" cy="7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0 h 6"/>
                  <a:gd name="T4" fmla="*/ 1 w 4"/>
                  <a:gd name="T5" fmla="*/ 4 h 6"/>
                  <a:gd name="T6" fmla="*/ 4 w 4"/>
                  <a:gd name="T7" fmla="*/ 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4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4" name="Freeform 4861"/>
              <p:cNvSpPr>
                <a:spLocks/>
              </p:cNvSpPr>
              <p:nvPr/>
            </p:nvSpPr>
            <p:spPr bwMode="auto">
              <a:xfrm>
                <a:off x="5069" y="7138"/>
                <a:ext cx="22" cy="39"/>
              </a:xfrm>
              <a:custGeom>
                <a:avLst/>
                <a:gdLst>
                  <a:gd name="T0" fmla="*/ 0 w 21"/>
                  <a:gd name="T1" fmla="*/ 1 h 36"/>
                  <a:gd name="T2" fmla="*/ 5 w 21"/>
                  <a:gd name="T3" fmla="*/ 0 h 36"/>
                  <a:gd name="T4" fmla="*/ 9 w 21"/>
                  <a:gd name="T5" fmla="*/ 9 h 36"/>
                  <a:gd name="T6" fmla="*/ 8 w 21"/>
                  <a:gd name="T7" fmla="*/ 12 h 36"/>
                  <a:gd name="T8" fmla="*/ 8 w 21"/>
                  <a:gd name="T9" fmla="*/ 24 h 36"/>
                  <a:gd name="T10" fmla="*/ 14 w 21"/>
                  <a:gd name="T11" fmla="*/ 35 h 36"/>
                  <a:gd name="T12" fmla="*/ 22 w 21"/>
                  <a:gd name="T13" fmla="*/ 39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36"/>
                  <a:gd name="T23" fmla="*/ 21 w 21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36">
                    <a:moveTo>
                      <a:pt x="0" y="1"/>
                    </a:moveTo>
                    <a:lnTo>
                      <a:pt x="5" y="0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8" y="22"/>
                    </a:lnTo>
                    <a:lnTo>
                      <a:pt x="13" y="32"/>
                    </a:lnTo>
                    <a:lnTo>
                      <a:pt x="21" y="3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75" name="Freeform 4862"/>
              <p:cNvSpPr>
                <a:spLocks/>
              </p:cNvSpPr>
              <p:nvPr/>
            </p:nvSpPr>
            <p:spPr bwMode="auto">
              <a:xfrm>
                <a:off x="5107" y="718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2 w 7"/>
                  <a:gd name="T3" fmla="*/ 1 h 1"/>
                  <a:gd name="T4" fmla="*/ 7 w 7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2" y="1"/>
                    </a:lnTo>
                    <a:lnTo>
                      <a:pt x="7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18" name="Group 4863"/>
            <p:cNvGrpSpPr>
              <a:grpSpLocks/>
            </p:cNvGrpSpPr>
            <p:nvPr/>
          </p:nvGrpSpPr>
          <p:grpSpPr bwMode="auto">
            <a:xfrm>
              <a:off x="1819275" y="2576195"/>
              <a:ext cx="1738630" cy="3406140"/>
              <a:chOff x="2831" y="4057"/>
              <a:chExt cx="2738" cy="5364"/>
            </a:xfrm>
          </p:grpSpPr>
          <p:sp>
            <p:nvSpPr>
              <p:cNvPr id="6376" name="Freeform 4864"/>
              <p:cNvSpPr>
                <a:spLocks/>
              </p:cNvSpPr>
              <p:nvPr/>
            </p:nvSpPr>
            <p:spPr bwMode="auto">
              <a:xfrm>
                <a:off x="5132" y="7186"/>
                <a:ext cx="48" cy="9"/>
              </a:xfrm>
              <a:custGeom>
                <a:avLst/>
                <a:gdLst>
                  <a:gd name="T0" fmla="*/ 0 w 44"/>
                  <a:gd name="T1" fmla="*/ 1 h 8"/>
                  <a:gd name="T2" fmla="*/ 4 w 44"/>
                  <a:gd name="T3" fmla="*/ 0 h 8"/>
                  <a:gd name="T4" fmla="*/ 4 w 44"/>
                  <a:gd name="T5" fmla="*/ 2 h 8"/>
                  <a:gd name="T6" fmla="*/ 22 w 44"/>
                  <a:gd name="T7" fmla="*/ 6 h 8"/>
                  <a:gd name="T8" fmla="*/ 25 w 44"/>
                  <a:gd name="T9" fmla="*/ 8 h 8"/>
                  <a:gd name="T10" fmla="*/ 48 w 44"/>
                  <a:gd name="T11" fmla="*/ 9 h 8"/>
                  <a:gd name="T12" fmla="*/ 48 w 44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8"/>
                  <a:gd name="T23" fmla="*/ 44 w 44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8">
                    <a:moveTo>
                      <a:pt x="0" y="1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0" y="5"/>
                    </a:lnTo>
                    <a:lnTo>
                      <a:pt x="23" y="7"/>
                    </a:lnTo>
                    <a:lnTo>
                      <a:pt x="44" y="8"/>
                    </a:lnTo>
                    <a:lnTo>
                      <a:pt x="44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77" name="Line 4865"/>
              <p:cNvCxnSpPr>
                <a:cxnSpLocks noChangeShapeType="1"/>
              </p:cNvCxnSpPr>
              <p:nvPr/>
            </p:nvCxnSpPr>
            <p:spPr bwMode="auto">
              <a:xfrm>
                <a:off x="5193" y="7191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78" name="Freeform 4866"/>
              <p:cNvSpPr>
                <a:spLocks/>
              </p:cNvSpPr>
              <p:nvPr/>
            </p:nvSpPr>
            <p:spPr bwMode="auto">
              <a:xfrm>
                <a:off x="5215" y="7147"/>
                <a:ext cx="23" cy="47"/>
              </a:xfrm>
              <a:custGeom>
                <a:avLst/>
                <a:gdLst>
                  <a:gd name="T0" fmla="*/ 0 w 21"/>
                  <a:gd name="T1" fmla="*/ 47 h 43"/>
                  <a:gd name="T2" fmla="*/ 4 w 21"/>
                  <a:gd name="T3" fmla="*/ 37 h 43"/>
                  <a:gd name="T4" fmla="*/ 8 w 21"/>
                  <a:gd name="T5" fmla="*/ 26 h 43"/>
                  <a:gd name="T6" fmla="*/ 23 w 21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43"/>
                  <a:gd name="T14" fmla="*/ 21 w 21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43">
                    <a:moveTo>
                      <a:pt x="0" y="43"/>
                    </a:moveTo>
                    <a:lnTo>
                      <a:pt x="4" y="34"/>
                    </a:lnTo>
                    <a:lnTo>
                      <a:pt x="7" y="24"/>
                    </a:lnTo>
                    <a:lnTo>
                      <a:pt x="2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79" name="Line 4867"/>
              <p:cNvCxnSpPr>
                <a:cxnSpLocks noChangeShapeType="1"/>
              </p:cNvCxnSpPr>
              <p:nvPr/>
            </p:nvCxnSpPr>
            <p:spPr bwMode="auto">
              <a:xfrm flipH="1" flipV="1">
                <a:off x="5239" y="7132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80" name="Freeform 4868"/>
              <p:cNvSpPr>
                <a:spLocks/>
              </p:cNvSpPr>
              <p:nvPr/>
            </p:nvSpPr>
            <p:spPr bwMode="auto">
              <a:xfrm>
                <a:off x="5218" y="7079"/>
                <a:ext cx="11" cy="43"/>
              </a:xfrm>
              <a:custGeom>
                <a:avLst/>
                <a:gdLst>
                  <a:gd name="T0" fmla="*/ 8 w 10"/>
                  <a:gd name="T1" fmla="*/ 43 h 40"/>
                  <a:gd name="T2" fmla="*/ 4 w 10"/>
                  <a:gd name="T3" fmla="*/ 41 h 40"/>
                  <a:gd name="T4" fmla="*/ 0 w 10"/>
                  <a:gd name="T5" fmla="*/ 35 h 40"/>
                  <a:gd name="T6" fmla="*/ 1 w 10"/>
                  <a:gd name="T7" fmla="*/ 5 h 40"/>
                  <a:gd name="T8" fmla="*/ 11 w 1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0"/>
                  <a:gd name="T17" fmla="*/ 10 w 1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0">
                    <a:moveTo>
                      <a:pt x="7" y="40"/>
                    </a:moveTo>
                    <a:lnTo>
                      <a:pt x="4" y="38"/>
                    </a:lnTo>
                    <a:lnTo>
                      <a:pt x="0" y="33"/>
                    </a:lnTo>
                    <a:lnTo>
                      <a:pt x="1" y="5"/>
                    </a:lnTo>
                    <a:lnTo>
                      <a:pt x="1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81" name="Line 4869"/>
              <p:cNvCxnSpPr>
                <a:cxnSpLocks noChangeShapeType="1"/>
              </p:cNvCxnSpPr>
              <p:nvPr/>
            </p:nvCxnSpPr>
            <p:spPr bwMode="auto">
              <a:xfrm>
                <a:off x="5244" y="7072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82" name="Freeform 4870"/>
              <p:cNvSpPr>
                <a:spLocks/>
              </p:cNvSpPr>
              <p:nvPr/>
            </p:nvSpPr>
            <p:spPr bwMode="auto">
              <a:xfrm>
                <a:off x="5262" y="7075"/>
                <a:ext cx="24" cy="38"/>
              </a:xfrm>
              <a:custGeom>
                <a:avLst/>
                <a:gdLst>
                  <a:gd name="T0" fmla="*/ 4 w 22"/>
                  <a:gd name="T1" fmla="*/ 0 h 34"/>
                  <a:gd name="T2" fmla="*/ 0 w 22"/>
                  <a:gd name="T3" fmla="*/ 26 h 34"/>
                  <a:gd name="T4" fmla="*/ 24 w 22"/>
                  <a:gd name="T5" fmla="*/ 38 h 34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34"/>
                  <a:gd name="T11" fmla="*/ 22 w 22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34">
                    <a:moveTo>
                      <a:pt x="4" y="0"/>
                    </a:moveTo>
                    <a:lnTo>
                      <a:pt x="0" y="23"/>
                    </a:lnTo>
                    <a:lnTo>
                      <a:pt x="22" y="3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83" name="Line 4871"/>
              <p:cNvCxnSpPr>
                <a:cxnSpLocks noChangeShapeType="1"/>
              </p:cNvCxnSpPr>
              <p:nvPr/>
            </p:nvCxnSpPr>
            <p:spPr bwMode="auto">
              <a:xfrm flipV="1">
                <a:off x="5300" y="7102"/>
                <a:ext cx="5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84" name="Freeform 4872"/>
              <p:cNvSpPr>
                <a:spLocks/>
              </p:cNvSpPr>
              <p:nvPr/>
            </p:nvSpPr>
            <p:spPr bwMode="auto">
              <a:xfrm>
                <a:off x="5315" y="7038"/>
                <a:ext cx="15" cy="51"/>
              </a:xfrm>
              <a:custGeom>
                <a:avLst/>
                <a:gdLst>
                  <a:gd name="T0" fmla="*/ 0 w 14"/>
                  <a:gd name="T1" fmla="*/ 51 h 46"/>
                  <a:gd name="T2" fmla="*/ 2 w 14"/>
                  <a:gd name="T3" fmla="*/ 37 h 46"/>
                  <a:gd name="T4" fmla="*/ 5 w 14"/>
                  <a:gd name="T5" fmla="*/ 19 h 46"/>
                  <a:gd name="T6" fmla="*/ 15 w 14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46"/>
                  <a:gd name="T14" fmla="*/ 14 w 14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46">
                    <a:moveTo>
                      <a:pt x="0" y="46"/>
                    </a:moveTo>
                    <a:lnTo>
                      <a:pt x="2" y="33"/>
                    </a:lnTo>
                    <a:lnTo>
                      <a:pt x="5" y="17"/>
                    </a:lnTo>
                    <a:lnTo>
                      <a:pt x="1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5" name="Freeform 4873"/>
              <p:cNvSpPr>
                <a:spLocks/>
              </p:cNvSpPr>
              <p:nvPr/>
            </p:nvSpPr>
            <p:spPr bwMode="auto">
              <a:xfrm>
                <a:off x="5337" y="7016"/>
                <a:ext cx="2" cy="7"/>
              </a:xfrm>
              <a:custGeom>
                <a:avLst/>
                <a:gdLst>
                  <a:gd name="T0" fmla="*/ 0 w 2"/>
                  <a:gd name="T1" fmla="*/ 7 h 6"/>
                  <a:gd name="T2" fmla="*/ 0 w 2"/>
                  <a:gd name="T3" fmla="*/ 0 h 6"/>
                  <a:gd name="T4" fmla="*/ 2 w 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6"/>
                  <a:gd name="T11" fmla="*/ 2 w 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6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6" name="Freeform 4874"/>
              <p:cNvSpPr>
                <a:spLocks/>
              </p:cNvSpPr>
              <p:nvPr/>
            </p:nvSpPr>
            <p:spPr bwMode="auto">
              <a:xfrm>
                <a:off x="5357" y="6997"/>
                <a:ext cx="40" cy="18"/>
              </a:xfrm>
              <a:custGeom>
                <a:avLst/>
                <a:gdLst>
                  <a:gd name="T0" fmla="*/ 0 w 37"/>
                  <a:gd name="T1" fmla="*/ 18 h 17"/>
                  <a:gd name="T2" fmla="*/ 36 w 37"/>
                  <a:gd name="T3" fmla="*/ 15 h 17"/>
                  <a:gd name="T4" fmla="*/ 40 w 37"/>
                  <a:gd name="T5" fmla="*/ 0 h 17"/>
                  <a:gd name="T6" fmla="*/ 40 w 3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17"/>
                  <a:gd name="T14" fmla="*/ 37 w 37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17">
                    <a:moveTo>
                      <a:pt x="0" y="17"/>
                    </a:moveTo>
                    <a:lnTo>
                      <a:pt x="33" y="14"/>
                    </a:lnTo>
                    <a:lnTo>
                      <a:pt x="3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7" name="Freeform 4875"/>
              <p:cNvSpPr>
                <a:spLocks/>
              </p:cNvSpPr>
              <p:nvPr/>
            </p:nvSpPr>
            <p:spPr bwMode="auto">
              <a:xfrm>
                <a:off x="5406" y="6975"/>
                <a:ext cx="1" cy="8"/>
              </a:xfrm>
              <a:custGeom>
                <a:avLst/>
                <a:gdLst>
                  <a:gd name="T0" fmla="*/ 0 w 1"/>
                  <a:gd name="T1" fmla="*/ 8 h 8"/>
                  <a:gd name="T2" fmla="*/ 0 w 1"/>
                  <a:gd name="T3" fmla="*/ 1 h 8"/>
                  <a:gd name="T4" fmla="*/ 1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8" name="Freeform 4876"/>
              <p:cNvSpPr>
                <a:spLocks/>
              </p:cNvSpPr>
              <p:nvPr/>
            </p:nvSpPr>
            <p:spPr bwMode="auto">
              <a:xfrm>
                <a:off x="5411" y="6912"/>
                <a:ext cx="14" cy="50"/>
              </a:xfrm>
              <a:custGeom>
                <a:avLst/>
                <a:gdLst>
                  <a:gd name="T0" fmla="*/ 2 w 13"/>
                  <a:gd name="T1" fmla="*/ 50 h 45"/>
                  <a:gd name="T2" fmla="*/ 0 w 13"/>
                  <a:gd name="T3" fmla="*/ 43 h 45"/>
                  <a:gd name="T4" fmla="*/ 6 w 13"/>
                  <a:gd name="T5" fmla="*/ 37 h 45"/>
                  <a:gd name="T6" fmla="*/ 9 w 13"/>
                  <a:gd name="T7" fmla="*/ 26 h 45"/>
                  <a:gd name="T8" fmla="*/ 14 w 1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5"/>
                  <a:gd name="T17" fmla="*/ 13 w 1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5">
                    <a:moveTo>
                      <a:pt x="2" y="45"/>
                    </a:moveTo>
                    <a:lnTo>
                      <a:pt x="0" y="39"/>
                    </a:lnTo>
                    <a:lnTo>
                      <a:pt x="6" y="33"/>
                    </a:lnTo>
                    <a:lnTo>
                      <a:pt x="8" y="23"/>
                    </a:lnTo>
                    <a:lnTo>
                      <a:pt x="1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89" name="Line 4877"/>
              <p:cNvCxnSpPr>
                <a:cxnSpLocks noChangeShapeType="1"/>
              </p:cNvCxnSpPr>
              <p:nvPr/>
            </p:nvCxnSpPr>
            <p:spPr bwMode="auto">
              <a:xfrm flipV="1">
                <a:off x="5431" y="6888"/>
                <a:ext cx="5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90" name="Freeform 4878"/>
              <p:cNvSpPr>
                <a:spLocks/>
              </p:cNvSpPr>
              <p:nvPr/>
            </p:nvSpPr>
            <p:spPr bwMode="auto">
              <a:xfrm>
                <a:off x="5386" y="6866"/>
                <a:ext cx="39" cy="16"/>
              </a:xfrm>
              <a:custGeom>
                <a:avLst/>
                <a:gdLst>
                  <a:gd name="T0" fmla="*/ 39 w 36"/>
                  <a:gd name="T1" fmla="*/ 16 h 14"/>
                  <a:gd name="T2" fmla="*/ 21 w 36"/>
                  <a:gd name="T3" fmla="*/ 14 h 14"/>
                  <a:gd name="T4" fmla="*/ 17 w 36"/>
                  <a:gd name="T5" fmla="*/ 8 h 14"/>
                  <a:gd name="T6" fmla="*/ 14 w 36"/>
                  <a:gd name="T7" fmla="*/ 9 h 14"/>
                  <a:gd name="T8" fmla="*/ 10 w 36"/>
                  <a:gd name="T9" fmla="*/ 15 h 14"/>
                  <a:gd name="T10" fmla="*/ 0 w 36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14"/>
                  <a:gd name="T20" fmla="*/ 36 w 36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14">
                    <a:moveTo>
                      <a:pt x="36" y="14"/>
                    </a:moveTo>
                    <a:lnTo>
                      <a:pt x="19" y="12"/>
                    </a:lnTo>
                    <a:lnTo>
                      <a:pt x="16" y="7"/>
                    </a:lnTo>
                    <a:lnTo>
                      <a:pt x="13" y="8"/>
                    </a:lnTo>
                    <a:lnTo>
                      <a:pt x="9" y="1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91" name="Line 4879"/>
              <p:cNvCxnSpPr>
                <a:cxnSpLocks noChangeShapeType="1"/>
              </p:cNvCxnSpPr>
              <p:nvPr/>
            </p:nvCxnSpPr>
            <p:spPr bwMode="auto">
              <a:xfrm flipH="1" flipV="1">
                <a:off x="5370" y="6847"/>
                <a:ext cx="6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92" name="Freeform 4880"/>
              <p:cNvSpPr>
                <a:spLocks/>
              </p:cNvSpPr>
              <p:nvPr/>
            </p:nvSpPr>
            <p:spPr bwMode="auto">
              <a:xfrm>
                <a:off x="5343" y="6800"/>
                <a:ext cx="26" cy="35"/>
              </a:xfrm>
              <a:custGeom>
                <a:avLst/>
                <a:gdLst>
                  <a:gd name="T0" fmla="*/ 26 w 23"/>
                  <a:gd name="T1" fmla="*/ 33 h 32"/>
                  <a:gd name="T2" fmla="*/ 25 w 23"/>
                  <a:gd name="T3" fmla="*/ 32 h 32"/>
                  <a:gd name="T4" fmla="*/ 21 w 23"/>
                  <a:gd name="T5" fmla="*/ 33 h 32"/>
                  <a:gd name="T6" fmla="*/ 17 w 23"/>
                  <a:gd name="T7" fmla="*/ 35 h 32"/>
                  <a:gd name="T8" fmla="*/ 14 w 23"/>
                  <a:gd name="T9" fmla="*/ 35 h 32"/>
                  <a:gd name="T10" fmla="*/ 9 w 23"/>
                  <a:gd name="T11" fmla="*/ 30 h 32"/>
                  <a:gd name="T12" fmla="*/ 8 w 23"/>
                  <a:gd name="T13" fmla="*/ 23 h 32"/>
                  <a:gd name="T14" fmla="*/ 2 w 23"/>
                  <a:gd name="T15" fmla="*/ 15 h 32"/>
                  <a:gd name="T16" fmla="*/ 0 w 23"/>
                  <a:gd name="T17" fmla="*/ 12 h 32"/>
                  <a:gd name="T18" fmla="*/ 5 w 23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32"/>
                  <a:gd name="T32" fmla="*/ 23 w 23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32">
                    <a:moveTo>
                      <a:pt x="23" y="30"/>
                    </a:moveTo>
                    <a:lnTo>
                      <a:pt x="22" y="29"/>
                    </a:lnTo>
                    <a:lnTo>
                      <a:pt x="19" y="30"/>
                    </a:lnTo>
                    <a:lnTo>
                      <a:pt x="15" y="32"/>
                    </a:lnTo>
                    <a:lnTo>
                      <a:pt x="12" y="32"/>
                    </a:lnTo>
                    <a:lnTo>
                      <a:pt x="8" y="27"/>
                    </a:lnTo>
                    <a:lnTo>
                      <a:pt x="7" y="21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93" name="Line 4881"/>
              <p:cNvCxnSpPr>
                <a:cxnSpLocks noChangeShapeType="1"/>
              </p:cNvCxnSpPr>
              <p:nvPr/>
            </p:nvCxnSpPr>
            <p:spPr bwMode="auto">
              <a:xfrm flipV="1">
                <a:off x="5353" y="6776"/>
                <a:ext cx="4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94" name="Freeform 4882"/>
              <p:cNvSpPr>
                <a:spLocks/>
              </p:cNvSpPr>
              <p:nvPr/>
            </p:nvSpPr>
            <p:spPr bwMode="auto">
              <a:xfrm>
                <a:off x="5362" y="6712"/>
                <a:ext cx="16" cy="47"/>
              </a:xfrm>
              <a:custGeom>
                <a:avLst/>
                <a:gdLst>
                  <a:gd name="T0" fmla="*/ 0 w 15"/>
                  <a:gd name="T1" fmla="*/ 47 h 43"/>
                  <a:gd name="T2" fmla="*/ 16 w 15"/>
                  <a:gd name="T3" fmla="*/ 23 h 43"/>
                  <a:gd name="T4" fmla="*/ 14 w 15"/>
                  <a:gd name="T5" fmla="*/ 2 h 43"/>
                  <a:gd name="T6" fmla="*/ 13 w 15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43"/>
                  <a:gd name="T14" fmla="*/ 15 w 15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43">
                    <a:moveTo>
                      <a:pt x="0" y="43"/>
                    </a:moveTo>
                    <a:lnTo>
                      <a:pt x="15" y="21"/>
                    </a:lnTo>
                    <a:lnTo>
                      <a:pt x="13" y="2"/>
                    </a:lnTo>
                    <a:lnTo>
                      <a:pt x="1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95" name="Line 4883"/>
              <p:cNvCxnSpPr>
                <a:cxnSpLocks noChangeShapeType="1"/>
              </p:cNvCxnSpPr>
              <p:nvPr/>
            </p:nvCxnSpPr>
            <p:spPr bwMode="auto">
              <a:xfrm flipH="1" flipV="1">
                <a:off x="5369" y="6687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96" name="Freeform 4884"/>
              <p:cNvSpPr>
                <a:spLocks/>
              </p:cNvSpPr>
              <p:nvPr/>
            </p:nvSpPr>
            <p:spPr bwMode="auto">
              <a:xfrm>
                <a:off x="5347" y="6620"/>
                <a:ext cx="16" cy="49"/>
              </a:xfrm>
              <a:custGeom>
                <a:avLst/>
                <a:gdLst>
                  <a:gd name="T0" fmla="*/ 16 w 15"/>
                  <a:gd name="T1" fmla="*/ 49 h 45"/>
                  <a:gd name="T2" fmla="*/ 12 w 15"/>
                  <a:gd name="T3" fmla="*/ 34 h 45"/>
                  <a:gd name="T4" fmla="*/ 0 w 15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45"/>
                  <a:gd name="T11" fmla="*/ 15 w 15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45">
                    <a:moveTo>
                      <a:pt x="15" y="45"/>
                    </a:moveTo>
                    <a:lnTo>
                      <a:pt x="11" y="3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97" name="Line 4885"/>
              <p:cNvCxnSpPr>
                <a:cxnSpLocks noChangeShapeType="1"/>
              </p:cNvCxnSpPr>
              <p:nvPr/>
            </p:nvCxnSpPr>
            <p:spPr bwMode="auto">
              <a:xfrm flipH="1" flipV="1">
                <a:off x="5341" y="6594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98" name="Freeform 4886"/>
              <p:cNvSpPr>
                <a:spLocks/>
              </p:cNvSpPr>
              <p:nvPr/>
            </p:nvSpPr>
            <p:spPr bwMode="auto">
              <a:xfrm>
                <a:off x="5338" y="6525"/>
                <a:ext cx="4" cy="53"/>
              </a:xfrm>
              <a:custGeom>
                <a:avLst/>
                <a:gdLst>
                  <a:gd name="T0" fmla="*/ 1 w 4"/>
                  <a:gd name="T1" fmla="*/ 53 h 48"/>
                  <a:gd name="T2" fmla="*/ 0 w 4"/>
                  <a:gd name="T3" fmla="*/ 21 h 48"/>
                  <a:gd name="T4" fmla="*/ 4 w 4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8"/>
                  <a:gd name="T11" fmla="*/ 4 w 4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8">
                    <a:moveTo>
                      <a:pt x="1" y="48"/>
                    </a:moveTo>
                    <a:lnTo>
                      <a:pt x="0" y="19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99" name="Freeform 4887"/>
              <p:cNvSpPr>
                <a:spLocks/>
              </p:cNvSpPr>
              <p:nvPr/>
            </p:nvSpPr>
            <p:spPr bwMode="auto">
              <a:xfrm>
                <a:off x="5346" y="6500"/>
                <a:ext cx="2" cy="8"/>
              </a:xfrm>
              <a:custGeom>
                <a:avLst/>
                <a:gdLst>
                  <a:gd name="T0" fmla="*/ 0 w 2"/>
                  <a:gd name="T1" fmla="*/ 8 h 7"/>
                  <a:gd name="T2" fmla="*/ 0 w 2"/>
                  <a:gd name="T3" fmla="*/ 7 h 7"/>
                  <a:gd name="T4" fmla="*/ 2 w 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7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00" name="Freeform 4888"/>
              <p:cNvSpPr>
                <a:spLocks/>
              </p:cNvSpPr>
              <p:nvPr/>
            </p:nvSpPr>
            <p:spPr bwMode="auto">
              <a:xfrm>
                <a:off x="5352" y="6434"/>
                <a:ext cx="20" cy="48"/>
              </a:xfrm>
              <a:custGeom>
                <a:avLst/>
                <a:gdLst>
                  <a:gd name="T0" fmla="*/ 0 w 18"/>
                  <a:gd name="T1" fmla="*/ 48 h 44"/>
                  <a:gd name="T2" fmla="*/ 3 w 18"/>
                  <a:gd name="T3" fmla="*/ 37 h 44"/>
                  <a:gd name="T4" fmla="*/ 20 w 18"/>
                  <a:gd name="T5" fmla="*/ 0 h 44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44"/>
                  <a:gd name="T11" fmla="*/ 18 w 18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44">
                    <a:moveTo>
                      <a:pt x="0" y="44"/>
                    </a:moveTo>
                    <a:lnTo>
                      <a:pt x="3" y="34"/>
                    </a:lnTo>
                    <a:lnTo>
                      <a:pt x="1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01" name="Line 4889"/>
              <p:cNvCxnSpPr>
                <a:cxnSpLocks noChangeShapeType="1"/>
              </p:cNvCxnSpPr>
              <p:nvPr/>
            </p:nvCxnSpPr>
            <p:spPr bwMode="auto">
              <a:xfrm flipV="1">
                <a:off x="5378" y="6410"/>
                <a:ext cx="5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02" name="Freeform 4890"/>
              <p:cNvSpPr>
                <a:spLocks/>
              </p:cNvSpPr>
              <p:nvPr/>
            </p:nvSpPr>
            <p:spPr bwMode="auto">
              <a:xfrm>
                <a:off x="5390" y="6352"/>
                <a:ext cx="31" cy="43"/>
              </a:xfrm>
              <a:custGeom>
                <a:avLst/>
                <a:gdLst>
                  <a:gd name="T0" fmla="*/ 0 w 28"/>
                  <a:gd name="T1" fmla="*/ 43 h 39"/>
                  <a:gd name="T2" fmla="*/ 2 w 28"/>
                  <a:gd name="T3" fmla="*/ 39 h 39"/>
                  <a:gd name="T4" fmla="*/ 9 w 28"/>
                  <a:gd name="T5" fmla="*/ 28 h 39"/>
                  <a:gd name="T6" fmla="*/ 31 w 28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39"/>
                  <a:gd name="T14" fmla="*/ 28 w 28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39">
                    <a:moveTo>
                      <a:pt x="0" y="39"/>
                    </a:moveTo>
                    <a:lnTo>
                      <a:pt x="2" y="35"/>
                    </a:lnTo>
                    <a:lnTo>
                      <a:pt x="8" y="25"/>
                    </a:lnTo>
                    <a:lnTo>
                      <a:pt x="2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03" name="Line 4891"/>
              <p:cNvCxnSpPr>
                <a:cxnSpLocks noChangeShapeType="1"/>
              </p:cNvCxnSpPr>
              <p:nvPr/>
            </p:nvCxnSpPr>
            <p:spPr bwMode="auto">
              <a:xfrm flipV="1">
                <a:off x="5433" y="6332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04" name="Line 4892"/>
              <p:cNvCxnSpPr>
                <a:cxnSpLocks noChangeShapeType="1"/>
              </p:cNvCxnSpPr>
              <p:nvPr/>
            </p:nvCxnSpPr>
            <p:spPr bwMode="auto">
              <a:xfrm flipV="1">
                <a:off x="5448" y="6273"/>
                <a:ext cx="29" cy="4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05" name="Line 4893"/>
              <p:cNvCxnSpPr>
                <a:cxnSpLocks noChangeShapeType="1"/>
              </p:cNvCxnSpPr>
              <p:nvPr/>
            </p:nvCxnSpPr>
            <p:spPr bwMode="auto">
              <a:xfrm flipV="1">
                <a:off x="5486" y="6252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06" name="Freeform 4894"/>
              <p:cNvSpPr>
                <a:spLocks/>
              </p:cNvSpPr>
              <p:nvPr/>
            </p:nvSpPr>
            <p:spPr bwMode="auto">
              <a:xfrm>
                <a:off x="5501" y="6194"/>
                <a:ext cx="28" cy="43"/>
              </a:xfrm>
              <a:custGeom>
                <a:avLst/>
                <a:gdLst>
                  <a:gd name="T0" fmla="*/ 0 w 26"/>
                  <a:gd name="T1" fmla="*/ 43 h 40"/>
                  <a:gd name="T2" fmla="*/ 8 w 26"/>
                  <a:gd name="T3" fmla="*/ 31 h 40"/>
                  <a:gd name="T4" fmla="*/ 17 w 26"/>
                  <a:gd name="T5" fmla="*/ 17 h 40"/>
                  <a:gd name="T6" fmla="*/ 28 w 26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40"/>
                  <a:gd name="T14" fmla="*/ 26 w 26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40">
                    <a:moveTo>
                      <a:pt x="0" y="40"/>
                    </a:moveTo>
                    <a:lnTo>
                      <a:pt x="7" y="29"/>
                    </a:lnTo>
                    <a:lnTo>
                      <a:pt x="16" y="16"/>
                    </a:lnTo>
                    <a:lnTo>
                      <a:pt x="2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07" name="Line 4895"/>
              <p:cNvCxnSpPr>
                <a:cxnSpLocks noChangeShapeType="1"/>
              </p:cNvCxnSpPr>
              <p:nvPr/>
            </p:nvCxnSpPr>
            <p:spPr bwMode="auto">
              <a:xfrm flipV="1">
                <a:off x="5538" y="6171"/>
                <a:ext cx="4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08" name="Freeform 4896"/>
              <p:cNvSpPr>
                <a:spLocks/>
              </p:cNvSpPr>
              <p:nvPr/>
            </p:nvSpPr>
            <p:spPr bwMode="auto">
              <a:xfrm>
                <a:off x="5550" y="6104"/>
                <a:ext cx="13" cy="51"/>
              </a:xfrm>
              <a:custGeom>
                <a:avLst/>
                <a:gdLst>
                  <a:gd name="T0" fmla="*/ 0 w 12"/>
                  <a:gd name="T1" fmla="*/ 51 h 47"/>
                  <a:gd name="T2" fmla="*/ 10 w 12"/>
                  <a:gd name="T3" fmla="*/ 15 h 47"/>
                  <a:gd name="T4" fmla="*/ 13 w 12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7"/>
                  <a:gd name="T11" fmla="*/ 12 w 1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7">
                    <a:moveTo>
                      <a:pt x="0" y="47"/>
                    </a:moveTo>
                    <a:lnTo>
                      <a:pt x="9" y="14"/>
                    </a:lnTo>
                    <a:lnTo>
                      <a:pt x="1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09" name="Freeform 4897"/>
              <p:cNvSpPr>
                <a:spLocks/>
              </p:cNvSpPr>
              <p:nvPr/>
            </p:nvSpPr>
            <p:spPr bwMode="auto">
              <a:xfrm>
                <a:off x="5567" y="6079"/>
                <a:ext cx="2" cy="8"/>
              </a:xfrm>
              <a:custGeom>
                <a:avLst/>
                <a:gdLst>
                  <a:gd name="T0" fmla="*/ 0 w 2"/>
                  <a:gd name="T1" fmla="*/ 8 h 8"/>
                  <a:gd name="T2" fmla="*/ 2 w 2"/>
                  <a:gd name="T3" fmla="*/ 2 h 8"/>
                  <a:gd name="T4" fmla="*/ 2 w 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0" y="8"/>
                    </a:move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10" name="Freeform 4898"/>
              <p:cNvSpPr>
                <a:spLocks/>
              </p:cNvSpPr>
              <p:nvPr/>
            </p:nvSpPr>
            <p:spPr bwMode="auto">
              <a:xfrm>
                <a:off x="5535" y="6023"/>
                <a:ext cx="34" cy="38"/>
              </a:xfrm>
              <a:custGeom>
                <a:avLst/>
                <a:gdLst>
                  <a:gd name="T0" fmla="*/ 34 w 31"/>
                  <a:gd name="T1" fmla="*/ 38 h 35"/>
                  <a:gd name="T2" fmla="*/ 34 w 31"/>
                  <a:gd name="T3" fmla="*/ 38 h 35"/>
                  <a:gd name="T4" fmla="*/ 30 w 31"/>
                  <a:gd name="T5" fmla="*/ 25 h 35"/>
                  <a:gd name="T6" fmla="*/ 9 w 31"/>
                  <a:gd name="T7" fmla="*/ 9 h 35"/>
                  <a:gd name="T8" fmla="*/ 0 w 31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5"/>
                  <a:gd name="T17" fmla="*/ 31 w 31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5">
                    <a:moveTo>
                      <a:pt x="31" y="35"/>
                    </a:moveTo>
                    <a:lnTo>
                      <a:pt x="31" y="35"/>
                    </a:lnTo>
                    <a:lnTo>
                      <a:pt x="27" y="23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11" name="Line 4899"/>
              <p:cNvCxnSpPr>
                <a:cxnSpLocks noChangeShapeType="1"/>
              </p:cNvCxnSpPr>
              <p:nvPr/>
            </p:nvCxnSpPr>
            <p:spPr bwMode="auto">
              <a:xfrm flipH="1" flipV="1">
                <a:off x="5517" y="6004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12" name="Freeform 4900"/>
              <p:cNvSpPr>
                <a:spLocks/>
              </p:cNvSpPr>
              <p:nvPr/>
            </p:nvSpPr>
            <p:spPr bwMode="auto">
              <a:xfrm>
                <a:off x="5484" y="5950"/>
                <a:ext cx="21" cy="42"/>
              </a:xfrm>
              <a:custGeom>
                <a:avLst/>
                <a:gdLst>
                  <a:gd name="T0" fmla="*/ 21 w 19"/>
                  <a:gd name="T1" fmla="*/ 42 h 39"/>
                  <a:gd name="T2" fmla="*/ 0 w 19"/>
                  <a:gd name="T3" fmla="*/ 20 h 39"/>
                  <a:gd name="T4" fmla="*/ 8 w 19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39"/>
                  <a:gd name="T11" fmla="*/ 19 w 19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39">
                    <a:moveTo>
                      <a:pt x="19" y="39"/>
                    </a:moveTo>
                    <a:lnTo>
                      <a:pt x="0" y="19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13" name="Line 4901"/>
              <p:cNvCxnSpPr>
                <a:cxnSpLocks noChangeShapeType="1"/>
              </p:cNvCxnSpPr>
              <p:nvPr/>
            </p:nvCxnSpPr>
            <p:spPr bwMode="auto">
              <a:xfrm flipV="1">
                <a:off x="5498" y="5925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14" name="Freeform 4902"/>
              <p:cNvSpPr>
                <a:spLocks/>
              </p:cNvSpPr>
              <p:nvPr/>
            </p:nvSpPr>
            <p:spPr bwMode="auto">
              <a:xfrm>
                <a:off x="5508" y="5860"/>
                <a:ext cx="18" cy="49"/>
              </a:xfrm>
              <a:custGeom>
                <a:avLst/>
                <a:gdLst>
                  <a:gd name="T0" fmla="*/ 0 w 16"/>
                  <a:gd name="T1" fmla="*/ 49 h 45"/>
                  <a:gd name="T2" fmla="*/ 6 w 16"/>
                  <a:gd name="T3" fmla="*/ 35 h 45"/>
                  <a:gd name="T4" fmla="*/ 18 w 16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45"/>
                  <a:gd name="T11" fmla="*/ 16 w 16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45">
                    <a:moveTo>
                      <a:pt x="0" y="45"/>
                    </a:moveTo>
                    <a:lnTo>
                      <a:pt x="5" y="32"/>
                    </a:lnTo>
                    <a:lnTo>
                      <a:pt x="1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15" name="Freeform 4903"/>
              <p:cNvSpPr>
                <a:spLocks/>
              </p:cNvSpPr>
              <p:nvPr/>
            </p:nvSpPr>
            <p:spPr bwMode="auto">
              <a:xfrm>
                <a:off x="5531" y="5835"/>
                <a:ext cx="3" cy="7"/>
              </a:xfrm>
              <a:custGeom>
                <a:avLst/>
                <a:gdLst>
                  <a:gd name="T0" fmla="*/ 0 w 3"/>
                  <a:gd name="T1" fmla="*/ 7 h 7"/>
                  <a:gd name="T2" fmla="*/ 2 w 3"/>
                  <a:gd name="T3" fmla="*/ 2 h 7"/>
                  <a:gd name="T4" fmla="*/ 3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0" y="7"/>
                    </a:move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16" name="Freeform 4904"/>
              <p:cNvSpPr>
                <a:spLocks/>
              </p:cNvSpPr>
              <p:nvPr/>
            </p:nvSpPr>
            <p:spPr bwMode="auto">
              <a:xfrm>
                <a:off x="5539" y="5766"/>
                <a:ext cx="10" cy="51"/>
              </a:xfrm>
              <a:custGeom>
                <a:avLst/>
                <a:gdLst>
                  <a:gd name="T0" fmla="*/ 0 w 9"/>
                  <a:gd name="T1" fmla="*/ 51 h 47"/>
                  <a:gd name="T2" fmla="*/ 8 w 9"/>
                  <a:gd name="T3" fmla="*/ 24 h 47"/>
                  <a:gd name="T4" fmla="*/ 10 w 9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7"/>
                  <a:gd name="T11" fmla="*/ 9 w 9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7">
                    <a:moveTo>
                      <a:pt x="0" y="47"/>
                    </a:moveTo>
                    <a:lnTo>
                      <a:pt x="7" y="22"/>
                    </a:lnTo>
                    <a:lnTo>
                      <a:pt x="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17" name="Line 4905"/>
              <p:cNvCxnSpPr>
                <a:cxnSpLocks noChangeShapeType="1"/>
              </p:cNvCxnSpPr>
              <p:nvPr/>
            </p:nvCxnSpPr>
            <p:spPr bwMode="auto">
              <a:xfrm flipH="1" flipV="1">
                <a:off x="5541" y="5742"/>
                <a:ext cx="3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18" name="Freeform 4906"/>
              <p:cNvSpPr>
                <a:spLocks/>
              </p:cNvSpPr>
              <p:nvPr/>
            </p:nvSpPr>
            <p:spPr bwMode="auto">
              <a:xfrm>
                <a:off x="5502" y="5684"/>
                <a:ext cx="31" cy="41"/>
              </a:xfrm>
              <a:custGeom>
                <a:avLst/>
                <a:gdLst>
                  <a:gd name="T0" fmla="*/ 31 w 29"/>
                  <a:gd name="T1" fmla="*/ 41 h 38"/>
                  <a:gd name="T2" fmla="*/ 7 w 29"/>
                  <a:gd name="T3" fmla="*/ 11 h 38"/>
                  <a:gd name="T4" fmla="*/ 0 w 29"/>
                  <a:gd name="T5" fmla="*/ 0 h 38"/>
                  <a:gd name="T6" fmla="*/ 0 60000 65536"/>
                  <a:gd name="T7" fmla="*/ 0 60000 65536"/>
                  <a:gd name="T8" fmla="*/ 0 60000 65536"/>
                  <a:gd name="T9" fmla="*/ 0 w 29"/>
                  <a:gd name="T10" fmla="*/ 0 h 38"/>
                  <a:gd name="T11" fmla="*/ 29 w 29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" h="38">
                    <a:moveTo>
                      <a:pt x="29" y="38"/>
                    </a:moveTo>
                    <a:lnTo>
                      <a:pt x="7" y="1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19" name="Line 4907"/>
              <p:cNvCxnSpPr>
                <a:cxnSpLocks noChangeShapeType="1"/>
              </p:cNvCxnSpPr>
              <p:nvPr/>
            </p:nvCxnSpPr>
            <p:spPr bwMode="auto">
              <a:xfrm flipH="1" flipV="1">
                <a:off x="5489" y="5662"/>
                <a:ext cx="4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20" name="Freeform 4908"/>
              <p:cNvSpPr>
                <a:spLocks/>
              </p:cNvSpPr>
              <p:nvPr/>
            </p:nvSpPr>
            <p:spPr bwMode="auto">
              <a:xfrm>
                <a:off x="5475" y="5594"/>
                <a:ext cx="6" cy="51"/>
              </a:xfrm>
              <a:custGeom>
                <a:avLst/>
                <a:gdLst>
                  <a:gd name="T0" fmla="*/ 6 w 5"/>
                  <a:gd name="T1" fmla="*/ 51 h 47"/>
                  <a:gd name="T2" fmla="*/ 1 w 5"/>
                  <a:gd name="T3" fmla="*/ 38 h 47"/>
                  <a:gd name="T4" fmla="*/ 0 w 5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7"/>
                  <a:gd name="T11" fmla="*/ 5 w 5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7">
                    <a:moveTo>
                      <a:pt x="5" y="47"/>
                    </a:moveTo>
                    <a:lnTo>
                      <a:pt x="1" y="3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21" name="Line 4909"/>
              <p:cNvCxnSpPr>
                <a:cxnSpLocks noChangeShapeType="1"/>
              </p:cNvCxnSpPr>
              <p:nvPr/>
            </p:nvCxnSpPr>
            <p:spPr bwMode="auto">
              <a:xfrm flipV="1">
                <a:off x="5477" y="5568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22" name="Freeform 4910"/>
              <p:cNvSpPr>
                <a:spLocks/>
              </p:cNvSpPr>
              <p:nvPr/>
            </p:nvSpPr>
            <p:spPr bwMode="auto">
              <a:xfrm>
                <a:off x="5478" y="5499"/>
                <a:ext cx="6" cy="51"/>
              </a:xfrm>
              <a:custGeom>
                <a:avLst/>
                <a:gdLst>
                  <a:gd name="T0" fmla="*/ 0 w 6"/>
                  <a:gd name="T1" fmla="*/ 51 h 47"/>
                  <a:gd name="T2" fmla="*/ 1 w 6"/>
                  <a:gd name="T3" fmla="*/ 18 h 47"/>
                  <a:gd name="T4" fmla="*/ 6 w 6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7"/>
                  <a:gd name="T11" fmla="*/ 6 w 6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7">
                    <a:moveTo>
                      <a:pt x="0" y="47"/>
                    </a:moveTo>
                    <a:lnTo>
                      <a:pt x="1" y="17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23" name="Line 4911"/>
              <p:cNvCxnSpPr>
                <a:cxnSpLocks noChangeShapeType="1"/>
              </p:cNvCxnSpPr>
              <p:nvPr/>
            </p:nvCxnSpPr>
            <p:spPr bwMode="auto">
              <a:xfrm flipV="1">
                <a:off x="5490" y="5474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24" name="Freeform 4912"/>
              <p:cNvSpPr>
                <a:spLocks/>
              </p:cNvSpPr>
              <p:nvPr/>
            </p:nvSpPr>
            <p:spPr bwMode="auto">
              <a:xfrm>
                <a:off x="5497" y="5406"/>
                <a:ext cx="13" cy="51"/>
              </a:xfrm>
              <a:custGeom>
                <a:avLst/>
                <a:gdLst>
                  <a:gd name="T0" fmla="*/ 0 w 12"/>
                  <a:gd name="T1" fmla="*/ 51 h 47"/>
                  <a:gd name="T2" fmla="*/ 9 w 12"/>
                  <a:gd name="T3" fmla="*/ 18 h 47"/>
                  <a:gd name="T4" fmla="*/ 13 w 12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7"/>
                  <a:gd name="T11" fmla="*/ 12 w 1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7">
                    <a:moveTo>
                      <a:pt x="0" y="47"/>
                    </a:moveTo>
                    <a:lnTo>
                      <a:pt x="8" y="17"/>
                    </a:lnTo>
                    <a:lnTo>
                      <a:pt x="1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25" name="Line 4913"/>
              <p:cNvCxnSpPr>
                <a:cxnSpLocks noChangeShapeType="1"/>
              </p:cNvCxnSpPr>
              <p:nvPr/>
            </p:nvCxnSpPr>
            <p:spPr bwMode="auto">
              <a:xfrm flipV="1">
                <a:off x="5516" y="5381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26" name="Freeform 4914"/>
              <p:cNvSpPr>
                <a:spLocks/>
              </p:cNvSpPr>
              <p:nvPr/>
            </p:nvSpPr>
            <p:spPr bwMode="auto">
              <a:xfrm>
                <a:off x="5522" y="5314"/>
                <a:ext cx="7" cy="50"/>
              </a:xfrm>
              <a:custGeom>
                <a:avLst/>
                <a:gdLst>
                  <a:gd name="T0" fmla="*/ 1 w 6"/>
                  <a:gd name="T1" fmla="*/ 50 h 46"/>
                  <a:gd name="T2" fmla="*/ 7 w 6"/>
                  <a:gd name="T3" fmla="*/ 34 h 46"/>
                  <a:gd name="T4" fmla="*/ 7 w 6"/>
                  <a:gd name="T5" fmla="*/ 21 h 46"/>
                  <a:gd name="T6" fmla="*/ 0 w 6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46"/>
                  <a:gd name="T14" fmla="*/ 6 w 6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46">
                    <a:moveTo>
                      <a:pt x="1" y="46"/>
                    </a:moveTo>
                    <a:lnTo>
                      <a:pt x="6" y="31"/>
                    </a:lnTo>
                    <a:lnTo>
                      <a:pt x="6" y="1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27" name="Line 4915"/>
              <p:cNvCxnSpPr>
                <a:cxnSpLocks noChangeShapeType="1"/>
              </p:cNvCxnSpPr>
              <p:nvPr/>
            </p:nvCxnSpPr>
            <p:spPr bwMode="auto">
              <a:xfrm flipV="1">
                <a:off x="5520" y="5288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28" name="Freeform 4916"/>
              <p:cNvSpPr>
                <a:spLocks/>
              </p:cNvSpPr>
              <p:nvPr/>
            </p:nvSpPr>
            <p:spPr bwMode="auto">
              <a:xfrm>
                <a:off x="5518" y="5219"/>
                <a:ext cx="7" cy="51"/>
              </a:xfrm>
              <a:custGeom>
                <a:avLst/>
                <a:gdLst>
                  <a:gd name="T0" fmla="*/ 2 w 6"/>
                  <a:gd name="T1" fmla="*/ 51 h 47"/>
                  <a:gd name="T2" fmla="*/ 0 w 6"/>
                  <a:gd name="T3" fmla="*/ 25 h 47"/>
                  <a:gd name="T4" fmla="*/ 5 w 6"/>
                  <a:gd name="T5" fmla="*/ 8 h 47"/>
                  <a:gd name="T6" fmla="*/ 6 w 6"/>
                  <a:gd name="T7" fmla="*/ 3 h 47"/>
                  <a:gd name="T8" fmla="*/ 7 w 6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7"/>
                  <a:gd name="T17" fmla="*/ 6 w 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7">
                    <a:moveTo>
                      <a:pt x="2" y="47"/>
                    </a:moveTo>
                    <a:lnTo>
                      <a:pt x="0" y="23"/>
                    </a:lnTo>
                    <a:lnTo>
                      <a:pt x="4" y="7"/>
                    </a:lnTo>
                    <a:lnTo>
                      <a:pt x="5" y="3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29" name="Line 4917"/>
              <p:cNvCxnSpPr>
                <a:cxnSpLocks noChangeShapeType="1"/>
              </p:cNvCxnSpPr>
              <p:nvPr/>
            </p:nvCxnSpPr>
            <p:spPr bwMode="auto">
              <a:xfrm flipV="1">
                <a:off x="5528" y="5194"/>
                <a:ext cx="1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30" name="Freeform 4918"/>
              <p:cNvSpPr>
                <a:spLocks/>
              </p:cNvSpPr>
              <p:nvPr/>
            </p:nvSpPr>
            <p:spPr bwMode="auto">
              <a:xfrm>
                <a:off x="5481" y="5155"/>
                <a:ext cx="30" cy="33"/>
              </a:xfrm>
              <a:custGeom>
                <a:avLst/>
                <a:gdLst>
                  <a:gd name="T0" fmla="*/ 30 w 28"/>
                  <a:gd name="T1" fmla="*/ 33 h 30"/>
                  <a:gd name="T2" fmla="*/ 27 w 28"/>
                  <a:gd name="T3" fmla="*/ 32 h 30"/>
                  <a:gd name="T4" fmla="*/ 28 w 28"/>
                  <a:gd name="T5" fmla="*/ 21 h 30"/>
                  <a:gd name="T6" fmla="*/ 21 w 28"/>
                  <a:gd name="T7" fmla="*/ 9 h 30"/>
                  <a:gd name="T8" fmla="*/ 16 w 28"/>
                  <a:gd name="T9" fmla="*/ 4 h 30"/>
                  <a:gd name="T10" fmla="*/ 0 w 28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30"/>
                  <a:gd name="T20" fmla="*/ 28 w 28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30">
                    <a:moveTo>
                      <a:pt x="28" y="30"/>
                    </a:moveTo>
                    <a:lnTo>
                      <a:pt x="25" y="29"/>
                    </a:lnTo>
                    <a:lnTo>
                      <a:pt x="26" y="19"/>
                    </a:lnTo>
                    <a:lnTo>
                      <a:pt x="20" y="8"/>
                    </a:lnTo>
                    <a:lnTo>
                      <a:pt x="15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31" name="Line 4919"/>
              <p:cNvCxnSpPr>
                <a:cxnSpLocks noChangeShapeType="1"/>
              </p:cNvCxnSpPr>
              <p:nvPr/>
            </p:nvCxnSpPr>
            <p:spPr bwMode="auto">
              <a:xfrm flipH="1" flipV="1">
                <a:off x="5457" y="5146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32" name="Freeform 4920"/>
              <p:cNvSpPr>
                <a:spLocks/>
              </p:cNvSpPr>
              <p:nvPr/>
            </p:nvSpPr>
            <p:spPr bwMode="auto">
              <a:xfrm>
                <a:off x="5423" y="5101"/>
                <a:ext cx="18" cy="38"/>
              </a:xfrm>
              <a:custGeom>
                <a:avLst/>
                <a:gdLst>
                  <a:gd name="T0" fmla="*/ 18 w 16"/>
                  <a:gd name="T1" fmla="*/ 38 h 35"/>
                  <a:gd name="T2" fmla="*/ 2 w 16"/>
                  <a:gd name="T3" fmla="*/ 30 h 35"/>
                  <a:gd name="T4" fmla="*/ 6 w 16"/>
                  <a:gd name="T5" fmla="*/ 20 h 35"/>
                  <a:gd name="T6" fmla="*/ 5 w 16"/>
                  <a:gd name="T7" fmla="*/ 7 h 35"/>
                  <a:gd name="T8" fmla="*/ 1 w 16"/>
                  <a:gd name="T9" fmla="*/ 0 h 35"/>
                  <a:gd name="T10" fmla="*/ 0 w 16"/>
                  <a:gd name="T11" fmla="*/ 3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5"/>
                  <a:gd name="T20" fmla="*/ 16 w 1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5">
                    <a:moveTo>
                      <a:pt x="16" y="35"/>
                    </a:moveTo>
                    <a:lnTo>
                      <a:pt x="2" y="28"/>
                    </a:lnTo>
                    <a:lnTo>
                      <a:pt x="5" y="18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33" name="Freeform 4921"/>
              <p:cNvSpPr>
                <a:spLocks/>
              </p:cNvSpPr>
              <p:nvPr/>
            </p:nvSpPr>
            <p:spPr bwMode="auto">
              <a:xfrm>
                <a:off x="5409" y="5119"/>
                <a:ext cx="8" cy="2"/>
              </a:xfrm>
              <a:custGeom>
                <a:avLst/>
                <a:gdLst>
                  <a:gd name="T0" fmla="*/ 8 w 7"/>
                  <a:gd name="T1" fmla="*/ 0 h 2"/>
                  <a:gd name="T2" fmla="*/ 7 w 7"/>
                  <a:gd name="T3" fmla="*/ 2 h 2"/>
                  <a:gd name="T4" fmla="*/ 0 w 7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7" y="0"/>
                    </a:moveTo>
                    <a:lnTo>
                      <a:pt x="6" y="2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34" name="Freeform 4922"/>
              <p:cNvSpPr>
                <a:spLocks/>
              </p:cNvSpPr>
              <p:nvPr/>
            </p:nvSpPr>
            <p:spPr bwMode="auto">
              <a:xfrm>
                <a:off x="5360" y="5111"/>
                <a:ext cx="31" cy="26"/>
              </a:xfrm>
              <a:custGeom>
                <a:avLst/>
                <a:gdLst>
                  <a:gd name="T0" fmla="*/ 31 w 29"/>
                  <a:gd name="T1" fmla="*/ 5 h 23"/>
                  <a:gd name="T2" fmla="*/ 15 w 29"/>
                  <a:gd name="T3" fmla="*/ 0 h 23"/>
                  <a:gd name="T4" fmla="*/ 10 w 29"/>
                  <a:gd name="T5" fmla="*/ 26 h 23"/>
                  <a:gd name="T6" fmla="*/ 0 w 29"/>
                  <a:gd name="T7" fmla="*/ 25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3"/>
                  <a:gd name="T14" fmla="*/ 29 w 29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3">
                    <a:moveTo>
                      <a:pt x="29" y="4"/>
                    </a:moveTo>
                    <a:lnTo>
                      <a:pt x="14" y="0"/>
                    </a:lnTo>
                    <a:lnTo>
                      <a:pt x="9" y="23"/>
                    </a:lnTo>
                    <a:lnTo>
                      <a:pt x="0" y="2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35" name="Line 4923"/>
              <p:cNvCxnSpPr>
                <a:cxnSpLocks noChangeShapeType="1"/>
              </p:cNvCxnSpPr>
              <p:nvPr/>
            </p:nvCxnSpPr>
            <p:spPr bwMode="auto">
              <a:xfrm flipH="1" flipV="1">
                <a:off x="5335" y="5132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36" name="Freeform 4924"/>
              <p:cNvSpPr>
                <a:spLocks/>
              </p:cNvSpPr>
              <p:nvPr/>
            </p:nvSpPr>
            <p:spPr bwMode="auto">
              <a:xfrm>
                <a:off x="5266" y="5116"/>
                <a:ext cx="51" cy="13"/>
              </a:xfrm>
              <a:custGeom>
                <a:avLst/>
                <a:gdLst>
                  <a:gd name="T0" fmla="*/ 51 w 47"/>
                  <a:gd name="T1" fmla="*/ 13 h 12"/>
                  <a:gd name="T2" fmla="*/ 34 w 47"/>
                  <a:gd name="T3" fmla="*/ 10 h 12"/>
                  <a:gd name="T4" fmla="*/ 21 w 47"/>
                  <a:gd name="T5" fmla="*/ 7 h 12"/>
                  <a:gd name="T6" fmla="*/ 0 w 47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12"/>
                  <a:gd name="T14" fmla="*/ 47 w 47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12">
                    <a:moveTo>
                      <a:pt x="47" y="12"/>
                    </a:moveTo>
                    <a:lnTo>
                      <a:pt x="31" y="9"/>
                    </a:lnTo>
                    <a:lnTo>
                      <a:pt x="19" y="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37" name="Line 4925"/>
              <p:cNvCxnSpPr>
                <a:cxnSpLocks noChangeShapeType="1"/>
              </p:cNvCxnSpPr>
              <p:nvPr/>
            </p:nvCxnSpPr>
            <p:spPr bwMode="auto">
              <a:xfrm flipH="1">
                <a:off x="5256" y="5127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38" name="Line 4926"/>
              <p:cNvCxnSpPr>
                <a:cxnSpLocks noChangeShapeType="1"/>
              </p:cNvCxnSpPr>
              <p:nvPr/>
            </p:nvCxnSpPr>
            <p:spPr bwMode="auto">
              <a:xfrm flipH="1" flipV="1">
                <a:off x="5192" y="5127"/>
                <a:ext cx="51" cy="1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39" name="Line 4927"/>
              <p:cNvCxnSpPr>
                <a:cxnSpLocks noChangeShapeType="1"/>
              </p:cNvCxnSpPr>
              <p:nvPr/>
            </p:nvCxnSpPr>
            <p:spPr bwMode="auto">
              <a:xfrm flipH="1" flipV="1">
                <a:off x="5167" y="5121"/>
                <a:ext cx="7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40" name="Freeform 4928"/>
              <p:cNvSpPr>
                <a:spLocks/>
              </p:cNvSpPr>
              <p:nvPr/>
            </p:nvSpPr>
            <p:spPr bwMode="auto">
              <a:xfrm>
                <a:off x="5131" y="5116"/>
                <a:ext cx="18" cy="42"/>
              </a:xfrm>
              <a:custGeom>
                <a:avLst/>
                <a:gdLst>
                  <a:gd name="T0" fmla="*/ 18 w 17"/>
                  <a:gd name="T1" fmla="*/ 2 h 39"/>
                  <a:gd name="T2" fmla="*/ 10 w 17"/>
                  <a:gd name="T3" fmla="*/ 0 h 39"/>
                  <a:gd name="T4" fmla="*/ 3 w 17"/>
                  <a:gd name="T5" fmla="*/ 25 h 39"/>
                  <a:gd name="T6" fmla="*/ 2 w 17"/>
                  <a:gd name="T7" fmla="*/ 33 h 39"/>
                  <a:gd name="T8" fmla="*/ 0 w 17"/>
                  <a:gd name="T9" fmla="*/ 42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9"/>
                  <a:gd name="T17" fmla="*/ 17 w 17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9">
                    <a:moveTo>
                      <a:pt x="17" y="2"/>
                    </a:moveTo>
                    <a:lnTo>
                      <a:pt x="9" y="0"/>
                    </a:lnTo>
                    <a:lnTo>
                      <a:pt x="3" y="23"/>
                    </a:lnTo>
                    <a:lnTo>
                      <a:pt x="2" y="31"/>
                    </a:lnTo>
                    <a:lnTo>
                      <a:pt x="0" y="3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41" name="Line 4929"/>
              <p:cNvCxnSpPr>
                <a:cxnSpLocks noChangeShapeType="1"/>
              </p:cNvCxnSpPr>
              <p:nvPr/>
            </p:nvCxnSpPr>
            <p:spPr bwMode="auto">
              <a:xfrm flipH="1">
                <a:off x="5125" y="5175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42" name="Freeform 4930"/>
              <p:cNvSpPr>
                <a:spLocks/>
              </p:cNvSpPr>
              <p:nvPr/>
            </p:nvSpPr>
            <p:spPr bwMode="auto">
              <a:xfrm>
                <a:off x="5089" y="5201"/>
                <a:ext cx="33" cy="24"/>
              </a:xfrm>
              <a:custGeom>
                <a:avLst/>
                <a:gdLst>
                  <a:gd name="T0" fmla="*/ 33 w 30"/>
                  <a:gd name="T1" fmla="*/ 0 h 22"/>
                  <a:gd name="T2" fmla="*/ 28 w 30"/>
                  <a:gd name="T3" fmla="*/ 24 h 22"/>
                  <a:gd name="T4" fmla="*/ 7 w 30"/>
                  <a:gd name="T5" fmla="*/ 21 h 22"/>
                  <a:gd name="T6" fmla="*/ 0 w 30"/>
                  <a:gd name="T7" fmla="*/ 21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22"/>
                  <a:gd name="T14" fmla="*/ 30 w 30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22">
                    <a:moveTo>
                      <a:pt x="30" y="0"/>
                    </a:moveTo>
                    <a:lnTo>
                      <a:pt x="25" y="22"/>
                    </a:lnTo>
                    <a:lnTo>
                      <a:pt x="6" y="19"/>
                    </a:lnTo>
                    <a:lnTo>
                      <a:pt x="0" y="1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43" name="Freeform 4931"/>
              <p:cNvSpPr>
                <a:spLocks/>
              </p:cNvSpPr>
              <p:nvPr/>
            </p:nvSpPr>
            <p:spPr bwMode="auto">
              <a:xfrm>
                <a:off x="5063" y="5219"/>
                <a:ext cx="9" cy="2"/>
              </a:xfrm>
              <a:custGeom>
                <a:avLst/>
                <a:gdLst>
                  <a:gd name="T0" fmla="*/ 9 w 8"/>
                  <a:gd name="T1" fmla="*/ 2 h 2"/>
                  <a:gd name="T2" fmla="*/ 8 w 8"/>
                  <a:gd name="T3" fmla="*/ 2 h 2"/>
                  <a:gd name="T4" fmla="*/ 0 w 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2"/>
                    </a:move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44" name="Freeform 4932"/>
              <p:cNvSpPr>
                <a:spLocks/>
              </p:cNvSpPr>
              <p:nvPr/>
            </p:nvSpPr>
            <p:spPr bwMode="auto">
              <a:xfrm>
                <a:off x="4995" y="5201"/>
                <a:ext cx="52" cy="14"/>
              </a:xfrm>
              <a:custGeom>
                <a:avLst/>
                <a:gdLst>
                  <a:gd name="T0" fmla="*/ 52 w 47"/>
                  <a:gd name="T1" fmla="*/ 14 h 13"/>
                  <a:gd name="T2" fmla="*/ 48 w 47"/>
                  <a:gd name="T3" fmla="*/ 13 h 13"/>
                  <a:gd name="T4" fmla="*/ 30 w 47"/>
                  <a:gd name="T5" fmla="*/ 6 h 13"/>
                  <a:gd name="T6" fmla="*/ 9 w 47"/>
                  <a:gd name="T7" fmla="*/ 2 h 13"/>
                  <a:gd name="T8" fmla="*/ 0 w 4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13"/>
                  <a:gd name="T17" fmla="*/ 47 w 4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13">
                    <a:moveTo>
                      <a:pt x="47" y="13"/>
                    </a:moveTo>
                    <a:lnTo>
                      <a:pt x="43" y="12"/>
                    </a:lnTo>
                    <a:lnTo>
                      <a:pt x="27" y="6"/>
                    </a:lnTo>
                    <a:lnTo>
                      <a:pt x="8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45" name="Line 4933"/>
              <p:cNvCxnSpPr>
                <a:cxnSpLocks noChangeShapeType="1"/>
              </p:cNvCxnSpPr>
              <p:nvPr/>
            </p:nvCxnSpPr>
            <p:spPr bwMode="auto">
              <a:xfrm flipH="1" flipV="1">
                <a:off x="4970" y="5196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46" name="Freeform 4934"/>
              <p:cNvSpPr>
                <a:spLocks/>
              </p:cNvSpPr>
              <p:nvPr/>
            </p:nvSpPr>
            <p:spPr bwMode="auto">
              <a:xfrm>
                <a:off x="4961" y="5136"/>
                <a:ext cx="8" cy="49"/>
              </a:xfrm>
              <a:custGeom>
                <a:avLst/>
                <a:gdLst>
                  <a:gd name="T0" fmla="*/ 2 w 8"/>
                  <a:gd name="T1" fmla="*/ 49 h 45"/>
                  <a:gd name="T2" fmla="*/ 0 w 8"/>
                  <a:gd name="T3" fmla="*/ 14 h 45"/>
                  <a:gd name="T4" fmla="*/ 8 w 8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45"/>
                  <a:gd name="T11" fmla="*/ 8 w 8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45">
                    <a:moveTo>
                      <a:pt x="2" y="45"/>
                    </a:moveTo>
                    <a:lnTo>
                      <a:pt x="0" y="13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47" name="Line 4935"/>
              <p:cNvCxnSpPr>
                <a:cxnSpLocks noChangeShapeType="1"/>
              </p:cNvCxnSpPr>
              <p:nvPr/>
            </p:nvCxnSpPr>
            <p:spPr bwMode="auto">
              <a:xfrm flipV="1">
                <a:off x="4979" y="5114"/>
                <a:ext cx="6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48" name="Freeform 4936"/>
              <p:cNvSpPr>
                <a:spLocks/>
              </p:cNvSpPr>
              <p:nvPr/>
            </p:nvSpPr>
            <p:spPr bwMode="auto">
              <a:xfrm>
                <a:off x="4921" y="5092"/>
                <a:ext cx="47" cy="16"/>
              </a:xfrm>
              <a:custGeom>
                <a:avLst/>
                <a:gdLst>
                  <a:gd name="T0" fmla="*/ 47 w 43"/>
                  <a:gd name="T1" fmla="*/ 16 h 15"/>
                  <a:gd name="T2" fmla="*/ 0 w 43"/>
                  <a:gd name="T3" fmla="*/ 3 h 15"/>
                  <a:gd name="T4" fmla="*/ 1 w 43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43"/>
                  <a:gd name="T10" fmla="*/ 0 h 15"/>
                  <a:gd name="T11" fmla="*/ 43 w 43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" h="15">
                    <a:moveTo>
                      <a:pt x="43" y="15"/>
                    </a:move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49" name="Line 4937"/>
              <p:cNvCxnSpPr>
                <a:cxnSpLocks noChangeShapeType="1"/>
              </p:cNvCxnSpPr>
              <p:nvPr/>
            </p:nvCxnSpPr>
            <p:spPr bwMode="auto">
              <a:xfrm flipV="1">
                <a:off x="4926" y="5067"/>
                <a:ext cx="2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50" name="Freeform 4938"/>
              <p:cNvSpPr>
                <a:spLocks/>
              </p:cNvSpPr>
              <p:nvPr/>
            </p:nvSpPr>
            <p:spPr bwMode="auto">
              <a:xfrm>
                <a:off x="4892" y="5026"/>
                <a:ext cx="25" cy="32"/>
              </a:xfrm>
              <a:custGeom>
                <a:avLst/>
                <a:gdLst>
                  <a:gd name="T0" fmla="*/ 25 w 23"/>
                  <a:gd name="T1" fmla="*/ 32 h 29"/>
                  <a:gd name="T2" fmla="*/ 0 w 23"/>
                  <a:gd name="T3" fmla="*/ 25 h 29"/>
                  <a:gd name="T4" fmla="*/ 7 w 23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9"/>
                  <a:gd name="T11" fmla="*/ 23 w 23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9">
                    <a:moveTo>
                      <a:pt x="23" y="29"/>
                    </a:moveTo>
                    <a:lnTo>
                      <a:pt x="0" y="23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51" name="Line 4939"/>
              <p:cNvCxnSpPr>
                <a:cxnSpLocks noChangeShapeType="1"/>
              </p:cNvCxnSpPr>
              <p:nvPr/>
            </p:nvCxnSpPr>
            <p:spPr bwMode="auto">
              <a:xfrm flipH="1" flipV="1">
                <a:off x="4885" y="5011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52" name="Freeform 4940"/>
              <p:cNvSpPr>
                <a:spLocks/>
              </p:cNvSpPr>
              <p:nvPr/>
            </p:nvSpPr>
            <p:spPr bwMode="auto">
              <a:xfrm>
                <a:off x="4831" y="4982"/>
                <a:ext cx="38" cy="24"/>
              </a:xfrm>
              <a:custGeom>
                <a:avLst/>
                <a:gdLst>
                  <a:gd name="T0" fmla="*/ 38 w 35"/>
                  <a:gd name="T1" fmla="*/ 24 h 22"/>
                  <a:gd name="T2" fmla="*/ 23 w 35"/>
                  <a:gd name="T3" fmla="*/ 20 h 22"/>
                  <a:gd name="T4" fmla="*/ 0 w 35"/>
                  <a:gd name="T5" fmla="*/ 12 h 22"/>
                  <a:gd name="T6" fmla="*/ 3 w 35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22"/>
                  <a:gd name="T14" fmla="*/ 35 w 35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22">
                    <a:moveTo>
                      <a:pt x="35" y="22"/>
                    </a:moveTo>
                    <a:lnTo>
                      <a:pt x="21" y="18"/>
                    </a:lnTo>
                    <a:lnTo>
                      <a:pt x="0" y="11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3" name="Freeform 4941"/>
              <p:cNvSpPr>
                <a:spLocks/>
              </p:cNvSpPr>
              <p:nvPr/>
            </p:nvSpPr>
            <p:spPr bwMode="auto">
              <a:xfrm>
                <a:off x="4833" y="4960"/>
                <a:ext cx="5" cy="6"/>
              </a:xfrm>
              <a:custGeom>
                <a:avLst/>
                <a:gdLst>
                  <a:gd name="T0" fmla="*/ 4 w 5"/>
                  <a:gd name="T1" fmla="*/ 6 h 5"/>
                  <a:gd name="T2" fmla="*/ 5 w 5"/>
                  <a:gd name="T3" fmla="*/ 2 h 5"/>
                  <a:gd name="T4" fmla="*/ 0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4" y="5"/>
                    </a:move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4" name="Freeform 4942"/>
              <p:cNvSpPr>
                <a:spLocks/>
              </p:cNvSpPr>
              <p:nvPr/>
            </p:nvSpPr>
            <p:spPr bwMode="auto">
              <a:xfrm>
                <a:off x="4803" y="4919"/>
                <a:ext cx="14" cy="36"/>
              </a:xfrm>
              <a:custGeom>
                <a:avLst/>
                <a:gdLst>
                  <a:gd name="T0" fmla="*/ 14 w 12"/>
                  <a:gd name="T1" fmla="*/ 36 h 33"/>
                  <a:gd name="T2" fmla="*/ 2 w 12"/>
                  <a:gd name="T3" fmla="*/ 32 h 33"/>
                  <a:gd name="T4" fmla="*/ 11 w 12"/>
                  <a:gd name="T5" fmla="*/ 2 h 33"/>
                  <a:gd name="T6" fmla="*/ 0 w 12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33"/>
                  <a:gd name="T14" fmla="*/ 12 w 12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33">
                    <a:moveTo>
                      <a:pt x="12" y="33"/>
                    </a:moveTo>
                    <a:lnTo>
                      <a:pt x="2" y="29"/>
                    </a:lnTo>
                    <a:lnTo>
                      <a:pt x="9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5" name="Freeform 4943"/>
              <p:cNvSpPr>
                <a:spLocks/>
              </p:cNvSpPr>
              <p:nvPr/>
            </p:nvSpPr>
            <p:spPr bwMode="auto">
              <a:xfrm>
                <a:off x="4778" y="4913"/>
                <a:ext cx="8" cy="3"/>
              </a:xfrm>
              <a:custGeom>
                <a:avLst/>
                <a:gdLst>
                  <a:gd name="T0" fmla="*/ 8 w 7"/>
                  <a:gd name="T1" fmla="*/ 3 h 2"/>
                  <a:gd name="T2" fmla="*/ 0 w 7"/>
                  <a:gd name="T3" fmla="*/ 2 h 2"/>
                  <a:gd name="T4" fmla="*/ 0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7" y="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6" name="Freeform 4944"/>
              <p:cNvSpPr>
                <a:spLocks/>
              </p:cNvSpPr>
              <p:nvPr/>
            </p:nvSpPr>
            <p:spPr bwMode="auto">
              <a:xfrm>
                <a:off x="4783" y="4846"/>
                <a:ext cx="11" cy="51"/>
              </a:xfrm>
              <a:custGeom>
                <a:avLst/>
                <a:gdLst>
                  <a:gd name="T0" fmla="*/ 0 w 10"/>
                  <a:gd name="T1" fmla="*/ 51 h 47"/>
                  <a:gd name="T2" fmla="*/ 4 w 10"/>
                  <a:gd name="T3" fmla="*/ 28 h 47"/>
                  <a:gd name="T4" fmla="*/ 11 w 10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47"/>
                  <a:gd name="T11" fmla="*/ 10 w 10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47">
                    <a:moveTo>
                      <a:pt x="0" y="47"/>
                    </a:moveTo>
                    <a:lnTo>
                      <a:pt x="4" y="26"/>
                    </a:lnTo>
                    <a:lnTo>
                      <a:pt x="1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57" name="Line 4945"/>
              <p:cNvCxnSpPr>
                <a:cxnSpLocks noChangeShapeType="1"/>
              </p:cNvCxnSpPr>
              <p:nvPr/>
            </p:nvCxnSpPr>
            <p:spPr bwMode="auto">
              <a:xfrm flipV="1">
                <a:off x="4798" y="4820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58" name="Freeform 4946"/>
              <p:cNvSpPr>
                <a:spLocks/>
              </p:cNvSpPr>
              <p:nvPr/>
            </p:nvSpPr>
            <p:spPr bwMode="auto">
              <a:xfrm>
                <a:off x="4805" y="4751"/>
                <a:ext cx="12" cy="52"/>
              </a:xfrm>
              <a:custGeom>
                <a:avLst/>
                <a:gdLst>
                  <a:gd name="T0" fmla="*/ 0 w 11"/>
                  <a:gd name="T1" fmla="*/ 52 h 47"/>
                  <a:gd name="T2" fmla="*/ 1 w 11"/>
                  <a:gd name="T3" fmla="*/ 48 h 47"/>
                  <a:gd name="T4" fmla="*/ 10 w 11"/>
                  <a:gd name="T5" fmla="*/ 8 h 47"/>
                  <a:gd name="T6" fmla="*/ 12 w 11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47"/>
                  <a:gd name="T14" fmla="*/ 11 w 11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47">
                    <a:moveTo>
                      <a:pt x="0" y="47"/>
                    </a:moveTo>
                    <a:lnTo>
                      <a:pt x="1" y="43"/>
                    </a:lnTo>
                    <a:lnTo>
                      <a:pt x="9" y="7"/>
                    </a:lnTo>
                    <a:lnTo>
                      <a:pt x="1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59" name="Line 4947"/>
              <p:cNvCxnSpPr>
                <a:cxnSpLocks noChangeShapeType="1"/>
              </p:cNvCxnSpPr>
              <p:nvPr/>
            </p:nvCxnSpPr>
            <p:spPr bwMode="auto">
              <a:xfrm flipV="1">
                <a:off x="4820" y="4726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60" name="Line 4948"/>
              <p:cNvCxnSpPr>
                <a:cxnSpLocks noChangeShapeType="1"/>
              </p:cNvCxnSpPr>
              <p:nvPr/>
            </p:nvCxnSpPr>
            <p:spPr bwMode="auto">
              <a:xfrm flipV="1">
                <a:off x="4826" y="4658"/>
                <a:ext cx="13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61" name="Line 4949"/>
              <p:cNvCxnSpPr>
                <a:cxnSpLocks noChangeShapeType="1"/>
              </p:cNvCxnSpPr>
              <p:nvPr/>
            </p:nvCxnSpPr>
            <p:spPr bwMode="auto">
              <a:xfrm flipH="1" flipV="1">
                <a:off x="4817" y="4648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62" name="Freeform 4950"/>
              <p:cNvSpPr>
                <a:spLocks/>
              </p:cNvSpPr>
              <p:nvPr/>
            </p:nvSpPr>
            <p:spPr bwMode="auto">
              <a:xfrm>
                <a:off x="4751" y="4623"/>
                <a:ext cx="49" cy="18"/>
              </a:xfrm>
              <a:custGeom>
                <a:avLst/>
                <a:gdLst>
                  <a:gd name="T0" fmla="*/ 49 w 45"/>
                  <a:gd name="T1" fmla="*/ 18 h 16"/>
                  <a:gd name="T2" fmla="*/ 25 w 45"/>
                  <a:gd name="T3" fmla="*/ 9 h 16"/>
                  <a:gd name="T4" fmla="*/ 0 w 45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6"/>
                  <a:gd name="T11" fmla="*/ 45 w 45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6">
                    <a:moveTo>
                      <a:pt x="45" y="16"/>
                    </a:move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3" name="Freeform 4951"/>
              <p:cNvSpPr>
                <a:spLocks/>
              </p:cNvSpPr>
              <p:nvPr/>
            </p:nvSpPr>
            <p:spPr bwMode="auto">
              <a:xfrm>
                <a:off x="4727" y="4614"/>
                <a:ext cx="8" cy="3"/>
              </a:xfrm>
              <a:custGeom>
                <a:avLst/>
                <a:gdLst>
                  <a:gd name="T0" fmla="*/ 8 w 7"/>
                  <a:gd name="T1" fmla="*/ 3 h 3"/>
                  <a:gd name="T2" fmla="*/ 8 w 7"/>
                  <a:gd name="T3" fmla="*/ 3 h 3"/>
                  <a:gd name="T4" fmla="*/ 0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lnTo>
                      <a:pt x="7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4" name="Freeform 4952"/>
              <p:cNvSpPr>
                <a:spLocks/>
              </p:cNvSpPr>
              <p:nvPr/>
            </p:nvSpPr>
            <p:spPr bwMode="auto">
              <a:xfrm>
                <a:off x="4664" y="4584"/>
                <a:ext cx="48" cy="22"/>
              </a:xfrm>
              <a:custGeom>
                <a:avLst/>
                <a:gdLst>
                  <a:gd name="T0" fmla="*/ 48 w 44"/>
                  <a:gd name="T1" fmla="*/ 22 h 20"/>
                  <a:gd name="T2" fmla="*/ 36 w 44"/>
                  <a:gd name="T3" fmla="*/ 16 h 20"/>
                  <a:gd name="T4" fmla="*/ 0 w 44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20"/>
                  <a:gd name="T11" fmla="*/ 44 w 44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20">
                    <a:moveTo>
                      <a:pt x="44" y="20"/>
                    </a:moveTo>
                    <a:lnTo>
                      <a:pt x="33" y="1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65" name="Line 4953"/>
              <p:cNvCxnSpPr>
                <a:cxnSpLocks noChangeShapeType="1"/>
              </p:cNvCxnSpPr>
              <p:nvPr/>
            </p:nvCxnSpPr>
            <p:spPr bwMode="auto">
              <a:xfrm flipH="1">
                <a:off x="4645" y="4596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66" name="Freeform 4954"/>
              <p:cNvSpPr>
                <a:spLocks/>
              </p:cNvSpPr>
              <p:nvPr/>
            </p:nvSpPr>
            <p:spPr bwMode="auto">
              <a:xfrm>
                <a:off x="4596" y="4615"/>
                <a:ext cx="37" cy="37"/>
              </a:xfrm>
              <a:custGeom>
                <a:avLst/>
                <a:gdLst>
                  <a:gd name="T0" fmla="*/ 37 w 34"/>
                  <a:gd name="T1" fmla="*/ 0 h 34"/>
                  <a:gd name="T2" fmla="*/ 20 w 34"/>
                  <a:gd name="T3" fmla="*/ 17 h 34"/>
                  <a:gd name="T4" fmla="*/ 0 w 34"/>
                  <a:gd name="T5" fmla="*/ 37 h 34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34"/>
                  <a:gd name="T11" fmla="*/ 34 w 34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34">
                    <a:moveTo>
                      <a:pt x="34" y="0"/>
                    </a:moveTo>
                    <a:lnTo>
                      <a:pt x="18" y="16"/>
                    </a:lnTo>
                    <a:lnTo>
                      <a:pt x="0" y="3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7" name="Freeform 4955"/>
              <p:cNvSpPr>
                <a:spLocks/>
              </p:cNvSpPr>
              <p:nvPr/>
            </p:nvSpPr>
            <p:spPr bwMode="auto">
              <a:xfrm>
                <a:off x="4578" y="4664"/>
                <a:ext cx="6" cy="7"/>
              </a:xfrm>
              <a:custGeom>
                <a:avLst/>
                <a:gdLst>
                  <a:gd name="T0" fmla="*/ 6 w 6"/>
                  <a:gd name="T1" fmla="*/ 0 h 6"/>
                  <a:gd name="T2" fmla="*/ 5 w 6"/>
                  <a:gd name="T3" fmla="*/ 1 h 6"/>
                  <a:gd name="T4" fmla="*/ 0 w 6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6" y="0"/>
                    </a:move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8" name="Freeform 4956"/>
              <p:cNvSpPr>
                <a:spLocks/>
              </p:cNvSpPr>
              <p:nvPr/>
            </p:nvSpPr>
            <p:spPr bwMode="auto">
              <a:xfrm>
                <a:off x="4530" y="4683"/>
                <a:ext cx="36" cy="38"/>
              </a:xfrm>
              <a:custGeom>
                <a:avLst/>
                <a:gdLst>
                  <a:gd name="T0" fmla="*/ 36 w 33"/>
                  <a:gd name="T1" fmla="*/ 0 h 35"/>
                  <a:gd name="T2" fmla="*/ 28 w 33"/>
                  <a:gd name="T3" fmla="*/ 9 h 35"/>
                  <a:gd name="T4" fmla="*/ 0 w 33"/>
                  <a:gd name="T5" fmla="*/ 38 h 35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35"/>
                  <a:gd name="T11" fmla="*/ 33 w 33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35">
                    <a:moveTo>
                      <a:pt x="33" y="0"/>
                    </a:moveTo>
                    <a:lnTo>
                      <a:pt x="26" y="8"/>
                    </a:lnTo>
                    <a:lnTo>
                      <a:pt x="0" y="3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69" name="Line 4957"/>
              <p:cNvCxnSpPr>
                <a:cxnSpLocks noChangeShapeType="1"/>
              </p:cNvCxnSpPr>
              <p:nvPr/>
            </p:nvCxnSpPr>
            <p:spPr bwMode="auto">
              <a:xfrm flipH="1">
                <a:off x="4511" y="4734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70" name="Freeform 4958"/>
              <p:cNvSpPr>
                <a:spLocks/>
              </p:cNvSpPr>
              <p:nvPr/>
            </p:nvSpPr>
            <p:spPr bwMode="auto">
              <a:xfrm>
                <a:off x="4449" y="4739"/>
                <a:ext cx="50" cy="14"/>
              </a:xfrm>
              <a:custGeom>
                <a:avLst/>
                <a:gdLst>
                  <a:gd name="T0" fmla="*/ 50 w 46"/>
                  <a:gd name="T1" fmla="*/ 14 h 12"/>
                  <a:gd name="T2" fmla="*/ 50 w 46"/>
                  <a:gd name="T3" fmla="*/ 14 h 12"/>
                  <a:gd name="T4" fmla="*/ 0 w 46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2"/>
                  <a:gd name="T11" fmla="*/ 46 w 46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2">
                    <a:moveTo>
                      <a:pt x="46" y="12"/>
                    </a:moveTo>
                    <a:lnTo>
                      <a:pt x="46" y="1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71" name="Line 4959"/>
              <p:cNvCxnSpPr>
                <a:cxnSpLocks noChangeShapeType="1"/>
              </p:cNvCxnSpPr>
              <p:nvPr/>
            </p:nvCxnSpPr>
            <p:spPr bwMode="auto">
              <a:xfrm flipH="1" flipV="1">
                <a:off x="4424" y="4732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72" name="Freeform 4960"/>
              <p:cNvSpPr>
                <a:spLocks/>
              </p:cNvSpPr>
              <p:nvPr/>
            </p:nvSpPr>
            <p:spPr bwMode="auto">
              <a:xfrm>
                <a:off x="4390" y="4689"/>
                <a:ext cx="16" cy="38"/>
              </a:xfrm>
              <a:custGeom>
                <a:avLst/>
                <a:gdLst>
                  <a:gd name="T0" fmla="*/ 16 w 15"/>
                  <a:gd name="T1" fmla="*/ 38 h 35"/>
                  <a:gd name="T2" fmla="*/ 0 w 15"/>
                  <a:gd name="T3" fmla="*/ 34 h 35"/>
                  <a:gd name="T4" fmla="*/ 9 w 15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35"/>
                  <a:gd name="T11" fmla="*/ 15 w 15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35">
                    <a:moveTo>
                      <a:pt x="15" y="35"/>
                    </a:moveTo>
                    <a:lnTo>
                      <a:pt x="0" y="31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73" name="Line 4961"/>
              <p:cNvCxnSpPr>
                <a:cxnSpLocks noChangeShapeType="1"/>
              </p:cNvCxnSpPr>
              <p:nvPr/>
            </p:nvCxnSpPr>
            <p:spPr bwMode="auto">
              <a:xfrm flipV="1">
                <a:off x="4403" y="4664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74" name="Freeform 4962"/>
              <p:cNvSpPr>
                <a:spLocks/>
              </p:cNvSpPr>
              <p:nvPr/>
            </p:nvSpPr>
            <p:spPr bwMode="auto">
              <a:xfrm>
                <a:off x="4361" y="4631"/>
                <a:ext cx="49" cy="15"/>
              </a:xfrm>
              <a:custGeom>
                <a:avLst/>
                <a:gdLst>
                  <a:gd name="T0" fmla="*/ 49 w 45"/>
                  <a:gd name="T1" fmla="*/ 15 h 14"/>
                  <a:gd name="T2" fmla="*/ 49 w 45"/>
                  <a:gd name="T3" fmla="*/ 14 h 14"/>
                  <a:gd name="T4" fmla="*/ 0 w 45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4"/>
                  <a:gd name="T11" fmla="*/ 45 w 45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4">
                    <a:moveTo>
                      <a:pt x="45" y="14"/>
                    </a:moveTo>
                    <a:lnTo>
                      <a:pt x="45" y="1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75" name="Line 4963"/>
              <p:cNvCxnSpPr>
                <a:cxnSpLocks noChangeShapeType="1"/>
              </p:cNvCxnSpPr>
              <p:nvPr/>
            </p:nvCxnSpPr>
            <p:spPr bwMode="auto">
              <a:xfrm flipH="1" flipV="1">
                <a:off x="4336" y="4625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76" name="Line 4964"/>
              <p:cNvCxnSpPr>
                <a:cxnSpLocks noChangeShapeType="1"/>
              </p:cNvCxnSpPr>
              <p:nvPr/>
            </p:nvCxnSpPr>
            <p:spPr bwMode="auto">
              <a:xfrm flipV="1">
                <a:off x="4336" y="4559"/>
                <a:ext cx="14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77" name="Freeform 4965"/>
              <p:cNvSpPr>
                <a:spLocks/>
              </p:cNvSpPr>
              <p:nvPr/>
            </p:nvSpPr>
            <p:spPr bwMode="auto">
              <a:xfrm>
                <a:off x="4352" y="4536"/>
                <a:ext cx="3" cy="7"/>
              </a:xfrm>
              <a:custGeom>
                <a:avLst/>
                <a:gdLst>
                  <a:gd name="T0" fmla="*/ 2 w 3"/>
                  <a:gd name="T1" fmla="*/ 7 h 6"/>
                  <a:gd name="T2" fmla="*/ 3 w 3"/>
                  <a:gd name="T3" fmla="*/ 1 h 6"/>
                  <a:gd name="T4" fmla="*/ 0 w 3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2" y="6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78" name="Freeform 4966"/>
              <p:cNvSpPr>
                <a:spLocks/>
              </p:cNvSpPr>
              <p:nvPr/>
            </p:nvSpPr>
            <p:spPr bwMode="auto">
              <a:xfrm>
                <a:off x="4284" y="4520"/>
                <a:ext cx="52" cy="12"/>
              </a:xfrm>
              <a:custGeom>
                <a:avLst/>
                <a:gdLst>
                  <a:gd name="T0" fmla="*/ 52 w 47"/>
                  <a:gd name="T1" fmla="*/ 12 h 11"/>
                  <a:gd name="T2" fmla="*/ 33 w 47"/>
                  <a:gd name="T3" fmla="*/ 8 h 11"/>
                  <a:gd name="T4" fmla="*/ 0 w 47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11"/>
                  <a:gd name="T11" fmla="*/ 47 w 47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11">
                    <a:moveTo>
                      <a:pt x="47" y="11"/>
                    </a:moveTo>
                    <a:lnTo>
                      <a:pt x="30" y="7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79" name="Line 4967"/>
              <p:cNvCxnSpPr>
                <a:cxnSpLocks noChangeShapeType="1"/>
              </p:cNvCxnSpPr>
              <p:nvPr/>
            </p:nvCxnSpPr>
            <p:spPr bwMode="auto">
              <a:xfrm flipV="1">
                <a:off x="4282" y="4499"/>
                <a:ext cx="2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80" name="Freeform 4968"/>
              <p:cNvSpPr>
                <a:spLocks/>
              </p:cNvSpPr>
              <p:nvPr/>
            </p:nvSpPr>
            <p:spPr bwMode="auto">
              <a:xfrm>
                <a:off x="4279" y="4444"/>
                <a:ext cx="17" cy="37"/>
              </a:xfrm>
              <a:custGeom>
                <a:avLst/>
                <a:gdLst>
                  <a:gd name="T0" fmla="*/ 9 w 16"/>
                  <a:gd name="T1" fmla="*/ 37 h 34"/>
                  <a:gd name="T2" fmla="*/ 17 w 16"/>
                  <a:gd name="T3" fmla="*/ 4 h 34"/>
                  <a:gd name="T4" fmla="*/ 0 w 16"/>
                  <a:gd name="T5" fmla="*/ 0 h 34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34"/>
                  <a:gd name="T11" fmla="*/ 16 w 16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34">
                    <a:moveTo>
                      <a:pt x="8" y="34"/>
                    </a:moveTo>
                    <a:lnTo>
                      <a:pt x="16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1" name="Freeform 4969"/>
              <p:cNvSpPr>
                <a:spLocks/>
              </p:cNvSpPr>
              <p:nvPr/>
            </p:nvSpPr>
            <p:spPr bwMode="auto">
              <a:xfrm>
                <a:off x="4253" y="4437"/>
                <a:ext cx="8" cy="3"/>
              </a:xfrm>
              <a:custGeom>
                <a:avLst/>
                <a:gdLst>
                  <a:gd name="T0" fmla="*/ 8 w 8"/>
                  <a:gd name="T1" fmla="*/ 3 h 2"/>
                  <a:gd name="T2" fmla="*/ 5 w 8"/>
                  <a:gd name="T3" fmla="*/ 2 h 2"/>
                  <a:gd name="T4" fmla="*/ 0 w 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2"/>
                    </a:move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82" name="Line 4970"/>
              <p:cNvCxnSpPr>
                <a:cxnSpLocks noChangeShapeType="1"/>
              </p:cNvCxnSpPr>
              <p:nvPr/>
            </p:nvCxnSpPr>
            <p:spPr bwMode="auto">
              <a:xfrm flipH="1" flipV="1">
                <a:off x="4185" y="4421"/>
                <a:ext cx="51" cy="1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83" name="Line 4971"/>
              <p:cNvCxnSpPr>
                <a:cxnSpLocks noChangeShapeType="1"/>
              </p:cNvCxnSpPr>
              <p:nvPr/>
            </p:nvCxnSpPr>
            <p:spPr bwMode="auto">
              <a:xfrm flipH="1" flipV="1">
                <a:off x="4160" y="4416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84" name="Freeform 4972"/>
              <p:cNvSpPr>
                <a:spLocks/>
              </p:cNvSpPr>
              <p:nvPr/>
            </p:nvSpPr>
            <p:spPr bwMode="auto">
              <a:xfrm>
                <a:off x="4096" y="4401"/>
                <a:ext cx="46" cy="10"/>
              </a:xfrm>
              <a:custGeom>
                <a:avLst/>
                <a:gdLst>
                  <a:gd name="T0" fmla="*/ 46 w 43"/>
                  <a:gd name="T1" fmla="*/ 10 h 9"/>
                  <a:gd name="T2" fmla="*/ 3 w 43"/>
                  <a:gd name="T3" fmla="*/ 0 h 9"/>
                  <a:gd name="T4" fmla="*/ 1 w 43"/>
                  <a:gd name="T5" fmla="*/ 4 h 9"/>
                  <a:gd name="T6" fmla="*/ 0 w 43"/>
                  <a:gd name="T7" fmla="*/ 6 h 9"/>
                  <a:gd name="T8" fmla="*/ 1 w 43"/>
                  <a:gd name="T9" fmla="*/ 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9"/>
                  <a:gd name="T17" fmla="*/ 43 w 4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9">
                    <a:moveTo>
                      <a:pt x="43" y="9"/>
                    </a:moveTo>
                    <a:lnTo>
                      <a:pt x="3" y="0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5" name="Freeform 4973"/>
              <p:cNvSpPr>
                <a:spLocks/>
              </p:cNvSpPr>
              <p:nvPr/>
            </p:nvSpPr>
            <p:spPr bwMode="auto">
              <a:xfrm>
                <a:off x="4105" y="4421"/>
                <a:ext cx="1" cy="9"/>
              </a:xfrm>
              <a:custGeom>
                <a:avLst/>
                <a:gdLst>
                  <a:gd name="T0" fmla="*/ 1 w 1"/>
                  <a:gd name="T1" fmla="*/ 0 h 8"/>
                  <a:gd name="T2" fmla="*/ 0 w 1"/>
                  <a:gd name="T3" fmla="*/ 2 h 8"/>
                  <a:gd name="T4" fmla="*/ 0 w 1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1" y="0"/>
                    </a:moveTo>
                    <a:lnTo>
                      <a:pt x="0" y="2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86" name="Freeform 4974"/>
              <p:cNvSpPr>
                <a:spLocks/>
              </p:cNvSpPr>
              <p:nvPr/>
            </p:nvSpPr>
            <p:spPr bwMode="auto">
              <a:xfrm>
                <a:off x="4053" y="4419"/>
                <a:ext cx="45" cy="18"/>
              </a:xfrm>
              <a:custGeom>
                <a:avLst/>
                <a:gdLst>
                  <a:gd name="T0" fmla="*/ 45 w 41"/>
                  <a:gd name="T1" fmla="*/ 18 h 17"/>
                  <a:gd name="T2" fmla="*/ 40 w 41"/>
                  <a:gd name="T3" fmla="*/ 16 h 17"/>
                  <a:gd name="T4" fmla="*/ 36 w 41"/>
                  <a:gd name="T5" fmla="*/ 11 h 17"/>
                  <a:gd name="T6" fmla="*/ 35 w 41"/>
                  <a:gd name="T7" fmla="*/ 7 h 17"/>
                  <a:gd name="T8" fmla="*/ 30 w 41"/>
                  <a:gd name="T9" fmla="*/ 7 h 17"/>
                  <a:gd name="T10" fmla="*/ 21 w 41"/>
                  <a:gd name="T11" fmla="*/ 2 h 17"/>
                  <a:gd name="T12" fmla="*/ 11 w 41"/>
                  <a:gd name="T13" fmla="*/ 0 h 17"/>
                  <a:gd name="T14" fmla="*/ 7 w 41"/>
                  <a:gd name="T15" fmla="*/ 1 h 17"/>
                  <a:gd name="T16" fmla="*/ 0 w 41"/>
                  <a:gd name="T17" fmla="*/ 3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17"/>
                  <a:gd name="T29" fmla="*/ 41 w 41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17">
                    <a:moveTo>
                      <a:pt x="41" y="17"/>
                    </a:moveTo>
                    <a:lnTo>
                      <a:pt x="36" y="15"/>
                    </a:lnTo>
                    <a:lnTo>
                      <a:pt x="33" y="10"/>
                    </a:lnTo>
                    <a:lnTo>
                      <a:pt x="32" y="7"/>
                    </a:lnTo>
                    <a:lnTo>
                      <a:pt x="27" y="7"/>
                    </a:lnTo>
                    <a:lnTo>
                      <a:pt x="19" y="2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87" name="Line 4975"/>
              <p:cNvCxnSpPr>
                <a:cxnSpLocks noChangeShapeType="1"/>
              </p:cNvCxnSpPr>
              <p:nvPr/>
            </p:nvCxnSpPr>
            <p:spPr bwMode="auto">
              <a:xfrm>
                <a:off x="4053" y="4439"/>
                <a:ext cx="1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88" name="Freeform 4976"/>
              <p:cNvSpPr>
                <a:spLocks/>
              </p:cNvSpPr>
              <p:nvPr/>
            </p:nvSpPr>
            <p:spPr bwMode="auto">
              <a:xfrm>
                <a:off x="4018" y="4463"/>
                <a:ext cx="33" cy="39"/>
              </a:xfrm>
              <a:custGeom>
                <a:avLst/>
                <a:gdLst>
                  <a:gd name="T0" fmla="*/ 33 w 30"/>
                  <a:gd name="T1" fmla="*/ 0 h 36"/>
                  <a:gd name="T2" fmla="*/ 26 w 30"/>
                  <a:gd name="T3" fmla="*/ 8 h 36"/>
                  <a:gd name="T4" fmla="*/ 3 w 30"/>
                  <a:gd name="T5" fmla="*/ 28 h 36"/>
                  <a:gd name="T6" fmla="*/ 0 w 30"/>
                  <a:gd name="T7" fmla="*/ 39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6"/>
                  <a:gd name="T14" fmla="*/ 30 w 30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6">
                    <a:moveTo>
                      <a:pt x="30" y="0"/>
                    </a:moveTo>
                    <a:lnTo>
                      <a:pt x="24" y="7"/>
                    </a:lnTo>
                    <a:lnTo>
                      <a:pt x="3" y="26"/>
                    </a:lnTo>
                    <a:lnTo>
                      <a:pt x="0" y="3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89" name="Line 4977"/>
              <p:cNvCxnSpPr>
                <a:cxnSpLocks noChangeShapeType="1"/>
              </p:cNvCxnSpPr>
              <p:nvPr/>
            </p:nvCxnSpPr>
            <p:spPr bwMode="auto">
              <a:xfrm flipH="1">
                <a:off x="3995" y="4502"/>
                <a:ext cx="8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90" name="Freeform 4978"/>
              <p:cNvSpPr>
                <a:spLocks/>
              </p:cNvSpPr>
              <p:nvPr/>
            </p:nvSpPr>
            <p:spPr bwMode="auto">
              <a:xfrm>
                <a:off x="3936" y="4503"/>
                <a:ext cx="47" cy="11"/>
              </a:xfrm>
              <a:custGeom>
                <a:avLst/>
                <a:gdLst>
                  <a:gd name="T0" fmla="*/ 47 w 43"/>
                  <a:gd name="T1" fmla="*/ 0 h 10"/>
                  <a:gd name="T2" fmla="*/ 15 w 43"/>
                  <a:gd name="T3" fmla="*/ 11 h 10"/>
                  <a:gd name="T4" fmla="*/ 8 w 43"/>
                  <a:gd name="T5" fmla="*/ 3 h 10"/>
                  <a:gd name="T6" fmla="*/ 0 w 4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0"/>
                  <a:gd name="T14" fmla="*/ 43 w 4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0">
                    <a:moveTo>
                      <a:pt x="43" y="0"/>
                    </a:moveTo>
                    <a:lnTo>
                      <a:pt x="14" y="10"/>
                    </a:lnTo>
                    <a:lnTo>
                      <a:pt x="7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91" name="Line 4979"/>
              <p:cNvCxnSpPr>
                <a:cxnSpLocks noChangeShapeType="1"/>
              </p:cNvCxnSpPr>
              <p:nvPr/>
            </p:nvCxnSpPr>
            <p:spPr bwMode="auto">
              <a:xfrm flipH="1">
                <a:off x="3917" y="4513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92" name="Freeform 4980"/>
              <p:cNvSpPr>
                <a:spLocks/>
              </p:cNvSpPr>
              <p:nvPr/>
            </p:nvSpPr>
            <p:spPr bwMode="auto">
              <a:xfrm>
                <a:off x="3863" y="4528"/>
                <a:ext cx="39" cy="28"/>
              </a:xfrm>
              <a:custGeom>
                <a:avLst/>
                <a:gdLst>
                  <a:gd name="T0" fmla="*/ 39 w 36"/>
                  <a:gd name="T1" fmla="*/ 0 h 25"/>
                  <a:gd name="T2" fmla="*/ 38 w 36"/>
                  <a:gd name="T3" fmla="*/ 1 h 25"/>
                  <a:gd name="T4" fmla="*/ 28 w 36"/>
                  <a:gd name="T5" fmla="*/ 1 h 25"/>
                  <a:gd name="T6" fmla="*/ 14 w 36"/>
                  <a:gd name="T7" fmla="*/ 6 h 25"/>
                  <a:gd name="T8" fmla="*/ 9 w 36"/>
                  <a:gd name="T9" fmla="*/ 16 h 25"/>
                  <a:gd name="T10" fmla="*/ 0 w 36"/>
                  <a:gd name="T11" fmla="*/ 28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5"/>
                  <a:gd name="T20" fmla="*/ 36 w 36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5">
                    <a:moveTo>
                      <a:pt x="36" y="0"/>
                    </a:moveTo>
                    <a:lnTo>
                      <a:pt x="35" y="1"/>
                    </a:lnTo>
                    <a:lnTo>
                      <a:pt x="26" y="1"/>
                    </a:lnTo>
                    <a:lnTo>
                      <a:pt x="13" y="5"/>
                    </a:lnTo>
                    <a:lnTo>
                      <a:pt x="8" y="14"/>
                    </a:lnTo>
                    <a:lnTo>
                      <a:pt x="0" y="2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93" name="Line 4981"/>
              <p:cNvCxnSpPr>
                <a:cxnSpLocks noChangeShapeType="1"/>
              </p:cNvCxnSpPr>
              <p:nvPr/>
            </p:nvCxnSpPr>
            <p:spPr bwMode="auto">
              <a:xfrm flipH="1" flipV="1">
                <a:off x="3842" y="4560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94" name="Freeform 4982"/>
              <p:cNvSpPr>
                <a:spLocks/>
              </p:cNvSpPr>
              <p:nvPr/>
            </p:nvSpPr>
            <p:spPr bwMode="auto">
              <a:xfrm>
                <a:off x="3797" y="4570"/>
                <a:ext cx="36" cy="31"/>
              </a:xfrm>
              <a:custGeom>
                <a:avLst/>
                <a:gdLst>
                  <a:gd name="T0" fmla="*/ 36 w 33"/>
                  <a:gd name="T1" fmla="*/ 0 h 28"/>
                  <a:gd name="T2" fmla="*/ 27 w 33"/>
                  <a:gd name="T3" fmla="*/ 19 h 28"/>
                  <a:gd name="T4" fmla="*/ 14 w 33"/>
                  <a:gd name="T5" fmla="*/ 19 h 28"/>
                  <a:gd name="T6" fmla="*/ 0 w 33"/>
                  <a:gd name="T7" fmla="*/ 31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8"/>
                  <a:gd name="T14" fmla="*/ 33 w 33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8">
                    <a:moveTo>
                      <a:pt x="33" y="0"/>
                    </a:moveTo>
                    <a:lnTo>
                      <a:pt x="25" y="17"/>
                    </a:lnTo>
                    <a:lnTo>
                      <a:pt x="13" y="17"/>
                    </a:lnTo>
                    <a:lnTo>
                      <a:pt x="0" y="2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95" name="Line 4983"/>
              <p:cNvCxnSpPr>
                <a:cxnSpLocks noChangeShapeType="1"/>
              </p:cNvCxnSpPr>
              <p:nvPr/>
            </p:nvCxnSpPr>
            <p:spPr bwMode="auto">
              <a:xfrm flipH="1">
                <a:off x="3777" y="4613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96" name="Freeform 4984"/>
              <p:cNvSpPr>
                <a:spLocks/>
              </p:cNvSpPr>
              <p:nvPr/>
            </p:nvSpPr>
            <p:spPr bwMode="auto">
              <a:xfrm>
                <a:off x="3721" y="4622"/>
                <a:ext cx="41" cy="26"/>
              </a:xfrm>
              <a:custGeom>
                <a:avLst/>
                <a:gdLst>
                  <a:gd name="T0" fmla="*/ 41 w 37"/>
                  <a:gd name="T1" fmla="*/ 0 h 23"/>
                  <a:gd name="T2" fmla="*/ 32 w 37"/>
                  <a:gd name="T3" fmla="*/ 0 h 23"/>
                  <a:gd name="T4" fmla="*/ 19 w 37"/>
                  <a:gd name="T5" fmla="*/ 10 h 23"/>
                  <a:gd name="T6" fmla="*/ 12 w 37"/>
                  <a:gd name="T7" fmla="*/ 11 h 23"/>
                  <a:gd name="T8" fmla="*/ 10 w 37"/>
                  <a:gd name="T9" fmla="*/ 12 h 23"/>
                  <a:gd name="T10" fmla="*/ 9 w 37"/>
                  <a:gd name="T11" fmla="*/ 15 h 23"/>
                  <a:gd name="T12" fmla="*/ 4 w 37"/>
                  <a:gd name="T13" fmla="*/ 25 h 23"/>
                  <a:gd name="T14" fmla="*/ 3 w 37"/>
                  <a:gd name="T15" fmla="*/ 26 h 23"/>
                  <a:gd name="T16" fmla="*/ 0 w 37"/>
                  <a:gd name="T17" fmla="*/ 25 h 23"/>
                  <a:gd name="T18" fmla="*/ 0 w 37"/>
                  <a:gd name="T19" fmla="*/ 25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23"/>
                  <a:gd name="T32" fmla="*/ 37 w 37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23">
                    <a:moveTo>
                      <a:pt x="37" y="0"/>
                    </a:moveTo>
                    <a:lnTo>
                      <a:pt x="29" y="0"/>
                    </a:lnTo>
                    <a:lnTo>
                      <a:pt x="17" y="9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8" y="13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0" y="2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97" name="Line 4985"/>
              <p:cNvCxnSpPr>
                <a:cxnSpLocks noChangeShapeType="1"/>
              </p:cNvCxnSpPr>
              <p:nvPr/>
            </p:nvCxnSpPr>
            <p:spPr bwMode="auto">
              <a:xfrm flipH="1">
                <a:off x="3697" y="4653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498" name="Freeform 4986"/>
              <p:cNvSpPr>
                <a:spLocks/>
              </p:cNvSpPr>
              <p:nvPr/>
            </p:nvSpPr>
            <p:spPr bwMode="auto">
              <a:xfrm>
                <a:off x="3630" y="4658"/>
                <a:ext cx="50" cy="7"/>
              </a:xfrm>
              <a:custGeom>
                <a:avLst/>
                <a:gdLst>
                  <a:gd name="T0" fmla="*/ 50 w 46"/>
                  <a:gd name="T1" fmla="*/ 0 h 6"/>
                  <a:gd name="T2" fmla="*/ 49 w 46"/>
                  <a:gd name="T3" fmla="*/ 0 h 6"/>
                  <a:gd name="T4" fmla="*/ 15 w 46"/>
                  <a:gd name="T5" fmla="*/ 7 h 6"/>
                  <a:gd name="T6" fmla="*/ 12 w 46"/>
                  <a:gd name="T7" fmla="*/ 4 h 6"/>
                  <a:gd name="T8" fmla="*/ 0 w 46"/>
                  <a:gd name="T9" fmla="*/ 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"/>
                  <a:gd name="T17" fmla="*/ 46 w 4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">
                    <a:moveTo>
                      <a:pt x="46" y="0"/>
                    </a:moveTo>
                    <a:lnTo>
                      <a:pt x="45" y="0"/>
                    </a:lnTo>
                    <a:lnTo>
                      <a:pt x="14" y="6"/>
                    </a:lnTo>
                    <a:lnTo>
                      <a:pt x="11" y="3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499" name="Line 4987"/>
              <p:cNvCxnSpPr>
                <a:cxnSpLocks noChangeShapeType="1"/>
              </p:cNvCxnSpPr>
              <p:nvPr/>
            </p:nvCxnSpPr>
            <p:spPr bwMode="auto">
              <a:xfrm flipH="1" flipV="1">
                <a:off x="3610" y="4673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00" name="Freeform 4988"/>
              <p:cNvSpPr>
                <a:spLocks/>
              </p:cNvSpPr>
              <p:nvPr/>
            </p:nvSpPr>
            <p:spPr bwMode="auto">
              <a:xfrm>
                <a:off x="3548" y="4646"/>
                <a:ext cx="46" cy="20"/>
              </a:xfrm>
              <a:custGeom>
                <a:avLst/>
                <a:gdLst>
                  <a:gd name="T0" fmla="*/ 46 w 42"/>
                  <a:gd name="T1" fmla="*/ 20 h 18"/>
                  <a:gd name="T2" fmla="*/ 35 w 42"/>
                  <a:gd name="T3" fmla="*/ 14 h 18"/>
                  <a:gd name="T4" fmla="*/ 26 w 42"/>
                  <a:gd name="T5" fmla="*/ 18 h 18"/>
                  <a:gd name="T6" fmla="*/ 0 w 4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18"/>
                  <a:gd name="T14" fmla="*/ 42 w 4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18">
                    <a:moveTo>
                      <a:pt x="42" y="18"/>
                    </a:moveTo>
                    <a:lnTo>
                      <a:pt x="32" y="13"/>
                    </a:lnTo>
                    <a:lnTo>
                      <a:pt x="24" y="1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1" name="Freeform 4989"/>
              <p:cNvSpPr>
                <a:spLocks/>
              </p:cNvSpPr>
              <p:nvPr/>
            </p:nvSpPr>
            <p:spPr bwMode="auto">
              <a:xfrm>
                <a:off x="3526" y="4633"/>
                <a:ext cx="8" cy="5"/>
              </a:xfrm>
              <a:custGeom>
                <a:avLst/>
                <a:gdLst>
                  <a:gd name="T0" fmla="*/ 8 w 7"/>
                  <a:gd name="T1" fmla="*/ 5 h 4"/>
                  <a:gd name="T2" fmla="*/ 3 w 7"/>
                  <a:gd name="T3" fmla="*/ 1 h 4"/>
                  <a:gd name="T4" fmla="*/ 0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7" y="4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2" name="Freeform 4990"/>
              <p:cNvSpPr>
                <a:spLocks/>
              </p:cNvSpPr>
              <p:nvPr/>
            </p:nvSpPr>
            <p:spPr bwMode="auto">
              <a:xfrm>
                <a:off x="3488" y="4604"/>
                <a:ext cx="28" cy="17"/>
              </a:xfrm>
              <a:custGeom>
                <a:avLst/>
                <a:gdLst>
                  <a:gd name="T0" fmla="*/ 28 w 26"/>
                  <a:gd name="T1" fmla="*/ 17 h 16"/>
                  <a:gd name="T2" fmla="*/ 26 w 26"/>
                  <a:gd name="T3" fmla="*/ 16 h 16"/>
                  <a:gd name="T4" fmla="*/ 17 w 26"/>
                  <a:gd name="T5" fmla="*/ 7 h 16"/>
                  <a:gd name="T6" fmla="*/ 17 w 26"/>
                  <a:gd name="T7" fmla="*/ 0 h 16"/>
                  <a:gd name="T8" fmla="*/ 6 w 26"/>
                  <a:gd name="T9" fmla="*/ 0 h 16"/>
                  <a:gd name="T10" fmla="*/ 5 w 26"/>
                  <a:gd name="T11" fmla="*/ 9 h 16"/>
                  <a:gd name="T12" fmla="*/ 0 w 26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16"/>
                  <a:gd name="T23" fmla="*/ 26 w 26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16">
                    <a:moveTo>
                      <a:pt x="26" y="16"/>
                    </a:moveTo>
                    <a:lnTo>
                      <a:pt x="24" y="15"/>
                    </a:lnTo>
                    <a:lnTo>
                      <a:pt x="16" y="7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5" y="8"/>
                    </a:lnTo>
                    <a:lnTo>
                      <a:pt x="0" y="1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3" name="Freeform 4991"/>
              <p:cNvSpPr>
                <a:spLocks/>
              </p:cNvSpPr>
              <p:nvPr/>
            </p:nvSpPr>
            <p:spPr bwMode="auto">
              <a:xfrm>
                <a:off x="3469" y="4623"/>
                <a:ext cx="8" cy="4"/>
              </a:xfrm>
              <a:custGeom>
                <a:avLst/>
                <a:gdLst>
                  <a:gd name="T0" fmla="*/ 8 w 7"/>
                  <a:gd name="T1" fmla="*/ 4 h 3"/>
                  <a:gd name="T2" fmla="*/ 0 w 7"/>
                  <a:gd name="T3" fmla="*/ 1 h 3"/>
                  <a:gd name="T4" fmla="*/ 0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4" name="Freeform 4992"/>
              <p:cNvSpPr>
                <a:spLocks/>
              </p:cNvSpPr>
              <p:nvPr/>
            </p:nvSpPr>
            <p:spPr bwMode="auto">
              <a:xfrm>
                <a:off x="3415" y="4609"/>
                <a:ext cx="43" cy="16"/>
              </a:xfrm>
              <a:custGeom>
                <a:avLst/>
                <a:gdLst>
                  <a:gd name="T0" fmla="*/ 43 w 40"/>
                  <a:gd name="T1" fmla="*/ 3 h 14"/>
                  <a:gd name="T2" fmla="*/ 40 w 40"/>
                  <a:gd name="T3" fmla="*/ 0 h 14"/>
                  <a:gd name="T4" fmla="*/ 12 w 40"/>
                  <a:gd name="T5" fmla="*/ 7 h 14"/>
                  <a:gd name="T6" fmla="*/ 12 w 40"/>
                  <a:gd name="T7" fmla="*/ 14 h 14"/>
                  <a:gd name="T8" fmla="*/ 0 w 40"/>
                  <a:gd name="T9" fmla="*/ 1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4"/>
                  <a:gd name="T17" fmla="*/ 40 w 4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4">
                    <a:moveTo>
                      <a:pt x="40" y="3"/>
                    </a:moveTo>
                    <a:lnTo>
                      <a:pt x="37" y="0"/>
                    </a:lnTo>
                    <a:lnTo>
                      <a:pt x="11" y="6"/>
                    </a:lnTo>
                    <a:lnTo>
                      <a:pt x="11" y="12"/>
                    </a:lnTo>
                    <a:lnTo>
                      <a:pt x="0" y="1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5" name="Freeform 4993"/>
              <p:cNvSpPr>
                <a:spLocks/>
              </p:cNvSpPr>
              <p:nvPr/>
            </p:nvSpPr>
            <p:spPr bwMode="auto">
              <a:xfrm>
                <a:off x="3395" y="4614"/>
                <a:ext cx="8" cy="2"/>
              </a:xfrm>
              <a:custGeom>
                <a:avLst/>
                <a:gdLst>
                  <a:gd name="T0" fmla="*/ 8 w 7"/>
                  <a:gd name="T1" fmla="*/ 2 h 2"/>
                  <a:gd name="T2" fmla="*/ 0 w 7"/>
                  <a:gd name="T3" fmla="*/ 1 h 2"/>
                  <a:gd name="T4" fmla="*/ 0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7" y="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6" name="Freeform 4994"/>
              <p:cNvSpPr>
                <a:spLocks/>
              </p:cNvSpPr>
              <p:nvPr/>
            </p:nvSpPr>
            <p:spPr bwMode="auto">
              <a:xfrm>
                <a:off x="3358" y="4582"/>
                <a:ext cx="30" cy="20"/>
              </a:xfrm>
              <a:custGeom>
                <a:avLst/>
                <a:gdLst>
                  <a:gd name="T0" fmla="*/ 30 w 27"/>
                  <a:gd name="T1" fmla="*/ 20 h 18"/>
                  <a:gd name="T2" fmla="*/ 27 w 27"/>
                  <a:gd name="T3" fmla="*/ 20 h 18"/>
                  <a:gd name="T4" fmla="*/ 27 w 27"/>
                  <a:gd name="T5" fmla="*/ 8 h 18"/>
                  <a:gd name="T6" fmla="*/ 19 w 27"/>
                  <a:gd name="T7" fmla="*/ 16 h 18"/>
                  <a:gd name="T8" fmla="*/ 6 w 27"/>
                  <a:gd name="T9" fmla="*/ 0 h 18"/>
                  <a:gd name="T10" fmla="*/ 0 w 27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8"/>
                  <a:gd name="T20" fmla="*/ 27 w 2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8">
                    <a:moveTo>
                      <a:pt x="27" y="18"/>
                    </a:moveTo>
                    <a:lnTo>
                      <a:pt x="24" y="18"/>
                    </a:lnTo>
                    <a:lnTo>
                      <a:pt x="24" y="7"/>
                    </a:lnTo>
                    <a:lnTo>
                      <a:pt x="17" y="1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7" name="Freeform 4995"/>
              <p:cNvSpPr>
                <a:spLocks/>
              </p:cNvSpPr>
              <p:nvPr/>
            </p:nvSpPr>
            <p:spPr bwMode="auto">
              <a:xfrm>
                <a:off x="3333" y="4588"/>
                <a:ext cx="9" cy="3"/>
              </a:xfrm>
              <a:custGeom>
                <a:avLst/>
                <a:gdLst>
                  <a:gd name="T0" fmla="*/ 9 w 8"/>
                  <a:gd name="T1" fmla="*/ 0 h 2"/>
                  <a:gd name="T2" fmla="*/ 7 w 8"/>
                  <a:gd name="T3" fmla="*/ 2 h 2"/>
                  <a:gd name="T4" fmla="*/ 3 w 8"/>
                  <a:gd name="T5" fmla="*/ 2 h 2"/>
                  <a:gd name="T6" fmla="*/ 0 w 8"/>
                  <a:gd name="T7" fmla="*/ 3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8" y="0"/>
                    </a:moveTo>
                    <a:lnTo>
                      <a:pt x="6" y="1"/>
                    </a:lnTo>
                    <a:lnTo>
                      <a:pt x="3" y="1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08" name="Freeform 4996"/>
              <p:cNvSpPr>
                <a:spLocks/>
              </p:cNvSpPr>
              <p:nvPr/>
            </p:nvSpPr>
            <p:spPr bwMode="auto">
              <a:xfrm>
                <a:off x="3275" y="4575"/>
                <a:ext cx="43" cy="16"/>
              </a:xfrm>
              <a:custGeom>
                <a:avLst/>
                <a:gdLst>
                  <a:gd name="T0" fmla="*/ 43 w 39"/>
                  <a:gd name="T1" fmla="*/ 15 h 14"/>
                  <a:gd name="T2" fmla="*/ 42 w 39"/>
                  <a:gd name="T3" fmla="*/ 16 h 14"/>
                  <a:gd name="T4" fmla="*/ 40 w 39"/>
                  <a:gd name="T5" fmla="*/ 11 h 14"/>
                  <a:gd name="T6" fmla="*/ 37 w 39"/>
                  <a:gd name="T7" fmla="*/ 15 h 14"/>
                  <a:gd name="T8" fmla="*/ 34 w 39"/>
                  <a:gd name="T9" fmla="*/ 10 h 14"/>
                  <a:gd name="T10" fmla="*/ 30 w 39"/>
                  <a:gd name="T11" fmla="*/ 8 h 14"/>
                  <a:gd name="T12" fmla="*/ 24 w 39"/>
                  <a:gd name="T13" fmla="*/ 8 h 14"/>
                  <a:gd name="T14" fmla="*/ 11 w 39"/>
                  <a:gd name="T15" fmla="*/ 8 h 14"/>
                  <a:gd name="T16" fmla="*/ 3 w 39"/>
                  <a:gd name="T17" fmla="*/ 1 h 14"/>
                  <a:gd name="T18" fmla="*/ 0 w 39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4"/>
                  <a:gd name="T32" fmla="*/ 39 w 39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4">
                    <a:moveTo>
                      <a:pt x="39" y="13"/>
                    </a:moveTo>
                    <a:lnTo>
                      <a:pt x="38" y="14"/>
                    </a:lnTo>
                    <a:lnTo>
                      <a:pt x="36" y="10"/>
                    </a:lnTo>
                    <a:lnTo>
                      <a:pt x="34" y="13"/>
                    </a:lnTo>
                    <a:lnTo>
                      <a:pt x="31" y="9"/>
                    </a:lnTo>
                    <a:lnTo>
                      <a:pt x="27" y="7"/>
                    </a:lnTo>
                    <a:lnTo>
                      <a:pt x="22" y="7"/>
                    </a:lnTo>
                    <a:lnTo>
                      <a:pt x="10" y="7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09" name="Line 4997"/>
              <p:cNvCxnSpPr>
                <a:cxnSpLocks noChangeShapeType="1"/>
              </p:cNvCxnSpPr>
              <p:nvPr/>
            </p:nvCxnSpPr>
            <p:spPr bwMode="auto">
              <a:xfrm flipV="1">
                <a:off x="3269" y="4556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10" name="Freeform 4998"/>
              <p:cNvSpPr>
                <a:spLocks/>
              </p:cNvSpPr>
              <p:nvPr/>
            </p:nvSpPr>
            <p:spPr bwMode="auto">
              <a:xfrm>
                <a:off x="3228" y="4539"/>
                <a:ext cx="30" cy="23"/>
              </a:xfrm>
              <a:custGeom>
                <a:avLst/>
                <a:gdLst>
                  <a:gd name="T0" fmla="*/ 30 w 27"/>
                  <a:gd name="T1" fmla="*/ 19 h 21"/>
                  <a:gd name="T2" fmla="*/ 28 w 27"/>
                  <a:gd name="T3" fmla="*/ 18 h 21"/>
                  <a:gd name="T4" fmla="*/ 22 w 27"/>
                  <a:gd name="T5" fmla="*/ 23 h 21"/>
                  <a:gd name="T6" fmla="*/ 20 w 27"/>
                  <a:gd name="T7" fmla="*/ 23 h 21"/>
                  <a:gd name="T8" fmla="*/ 20 w 27"/>
                  <a:gd name="T9" fmla="*/ 16 h 21"/>
                  <a:gd name="T10" fmla="*/ 23 w 27"/>
                  <a:gd name="T11" fmla="*/ 12 h 21"/>
                  <a:gd name="T12" fmla="*/ 19 w 27"/>
                  <a:gd name="T13" fmla="*/ 4 h 21"/>
                  <a:gd name="T14" fmla="*/ 0 w 27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21"/>
                  <a:gd name="T26" fmla="*/ 27 w 27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21">
                    <a:moveTo>
                      <a:pt x="27" y="17"/>
                    </a:moveTo>
                    <a:lnTo>
                      <a:pt x="25" y="16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8" y="15"/>
                    </a:lnTo>
                    <a:lnTo>
                      <a:pt x="21" y="11"/>
                    </a:lnTo>
                    <a:lnTo>
                      <a:pt x="17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11" name="Line 4999"/>
              <p:cNvCxnSpPr>
                <a:cxnSpLocks noChangeShapeType="1"/>
              </p:cNvCxnSpPr>
              <p:nvPr/>
            </p:nvCxnSpPr>
            <p:spPr bwMode="auto">
              <a:xfrm flipH="1" flipV="1">
                <a:off x="3203" y="4533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12" name="Line 5000"/>
              <p:cNvCxnSpPr>
                <a:cxnSpLocks noChangeShapeType="1"/>
              </p:cNvCxnSpPr>
              <p:nvPr/>
            </p:nvCxnSpPr>
            <p:spPr bwMode="auto">
              <a:xfrm flipH="1" flipV="1">
                <a:off x="3136" y="4515"/>
                <a:ext cx="50" cy="1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13" name="Line 5001"/>
              <p:cNvCxnSpPr>
                <a:cxnSpLocks noChangeShapeType="1"/>
              </p:cNvCxnSpPr>
              <p:nvPr/>
            </p:nvCxnSpPr>
            <p:spPr bwMode="auto">
              <a:xfrm flipH="1" flipV="1">
                <a:off x="3109" y="4509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14" name="Freeform 5002"/>
              <p:cNvSpPr>
                <a:spLocks/>
              </p:cNvSpPr>
              <p:nvPr/>
            </p:nvSpPr>
            <p:spPr bwMode="auto">
              <a:xfrm>
                <a:off x="3083" y="4462"/>
                <a:ext cx="11" cy="42"/>
              </a:xfrm>
              <a:custGeom>
                <a:avLst/>
                <a:gdLst>
                  <a:gd name="T0" fmla="*/ 10 w 10"/>
                  <a:gd name="T1" fmla="*/ 42 h 39"/>
                  <a:gd name="T2" fmla="*/ 0 w 10"/>
                  <a:gd name="T3" fmla="*/ 40 h 39"/>
                  <a:gd name="T4" fmla="*/ 11 w 10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39"/>
                  <a:gd name="T11" fmla="*/ 10 w 10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39">
                    <a:moveTo>
                      <a:pt x="9" y="39"/>
                    </a:moveTo>
                    <a:lnTo>
                      <a:pt x="0" y="37"/>
                    </a:lnTo>
                    <a:lnTo>
                      <a:pt x="1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15" name="Line 5003"/>
              <p:cNvCxnSpPr>
                <a:cxnSpLocks noChangeShapeType="1"/>
              </p:cNvCxnSpPr>
              <p:nvPr/>
            </p:nvCxnSpPr>
            <p:spPr bwMode="auto">
              <a:xfrm flipV="1">
                <a:off x="3098" y="4435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16" name="Line 5004"/>
              <p:cNvCxnSpPr>
                <a:cxnSpLocks noChangeShapeType="1"/>
              </p:cNvCxnSpPr>
              <p:nvPr/>
            </p:nvCxnSpPr>
            <p:spPr bwMode="auto">
              <a:xfrm flipH="1" flipV="1">
                <a:off x="3046" y="4415"/>
                <a:ext cx="5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17" name="Freeform 5005"/>
              <p:cNvSpPr>
                <a:spLocks/>
              </p:cNvSpPr>
              <p:nvPr/>
            </p:nvSpPr>
            <p:spPr bwMode="auto">
              <a:xfrm>
                <a:off x="3026" y="4405"/>
                <a:ext cx="3" cy="6"/>
              </a:xfrm>
              <a:custGeom>
                <a:avLst/>
                <a:gdLst>
                  <a:gd name="T0" fmla="*/ 3 w 2"/>
                  <a:gd name="T1" fmla="*/ 6 h 6"/>
                  <a:gd name="T2" fmla="*/ 0 w 2"/>
                  <a:gd name="T3" fmla="*/ 6 h 6"/>
                  <a:gd name="T4" fmla="*/ 3 w 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6"/>
                  <a:gd name="T11" fmla="*/ 2 w 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6">
                    <a:moveTo>
                      <a:pt x="2" y="6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18" name="Line 5006"/>
              <p:cNvCxnSpPr>
                <a:cxnSpLocks noChangeShapeType="1"/>
              </p:cNvCxnSpPr>
              <p:nvPr/>
            </p:nvCxnSpPr>
            <p:spPr bwMode="auto">
              <a:xfrm flipV="1">
                <a:off x="3033" y="4337"/>
                <a:ext cx="13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19" name="Line 5007"/>
              <p:cNvCxnSpPr>
                <a:cxnSpLocks noChangeShapeType="1"/>
              </p:cNvCxnSpPr>
              <p:nvPr/>
            </p:nvCxnSpPr>
            <p:spPr bwMode="auto">
              <a:xfrm flipH="1" flipV="1">
                <a:off x="3025" y="4328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20" name="Freeform 5008"/>
              <p:cNvSpPr>
                <a:spLocks/>
              </p:cNvSpPr>
              <p:nvPr/>
            </p:nvSpPr>
            <p:spPr bwMode="auto">
              <a:xfrm>
                <a:off x="2969" y="4302"/>
                <a:ext cx="40" cy="22"/>
              </a:xfrm>
              <a:custGeom>
                <a:avLst/>
                <a:gdLst>
                  <a:gd name="T0" fmla="*/ 40 w 37"/>
                  <a:gd name="T1" fmla="*/ 22 h 20"/>
                  <a:gd name="T2" fmla="*/ 0 w 37"/>
                  <a:gd name="T3" fmla="*/ 11 h 20"/>
                  <a:gd name="T4" fmla="*/ 3 w 37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20"/>
                  <a:gd name="T11" fmla="*/ 37 w 37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20">
                    <a:moveTo>
                      <a:pt x="37" y="20"/>
                    </a:moveTo>
                    <a:lnTo>
                      <a:pt x="0" y="10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21" name="Line 5009"/>
              <p:cNvCxnSpPr>
                <a:cxnSpLocks noChangeShapeType="1"/>
              </p:cNvCxnSpPr>
              <p:nvPr/>
            </p:nvCxnSpPr>
            <p:spPr bwMode="auto">
              <a:xfrm flipV="1">
                <a:off x="2976" y="4277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22" name="Line 5010"/>
              <p:cNvCxnSpPr>
                <a:cxnSpLocks noChangeShapeType="1"/>
              </p:cNvCxnSpPr>
              <p:nvPr/>
            </p:nvCxnSpPr>
            <p:spPr bwMode="auto">
              <a:xfrm flipV="1">
                <a:off x="2983" y="4209"/>
                <a:ext cx="13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23" name="Line 5011"/>
              <p:cNvCxnSpPr>
                <a:cxnSpLocks noChangeShapeType="1"/>
              </p:cNvCxnSpPr>
              <p:nvPr/>
            </p:nvCxnSpPr>
            <p:spPr bwMode="auto">
              <a:xfrm flipV="1">
                <a:off x="3000" y="4184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24" name="Freeform 5012"/>
              <p:cNvSpPr>
                <a:spLocks/>
              </p:cNvSpPr>
              <p:nvPr/>
            </p:nvSpPr>
            <p:spPr bwMode="auto">
              <a:xfrm>
                <a:off x="2974" y="4152"/>
                <a:ext cx="37" cy="15"/>
              </a:xfrm>
              <a:custGeom>
                <a:avLst/>
                <a:gdLst>
                  <a:gd name="T0" fmla="*/ 33 w 34"/>
                  <a:gd name="T1" fmla="*/ 15 h 14"/>
                  <a:gd name="T2" fmla="*/ 37 w 34"/>
                  <a:gd name="T3" fmla="*/ 0 h 14"/>
                  <a:gd name="T4" fmla="*/ 0 w 34"/>
                  <a:gd name="T5" fmla="*/ 3 h 14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14"/>
                  <a:gd name="T11" fmla="*/ 34 w 34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14">
                    <a:moveTo>
                      <a:pt x="30" y="14"/>
                    </a:moveTo>
                    <a:lnTo>
                      <a:pt x="34" y="0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25" name="Line 5013"/>
              <p:cNvCxnSpPr>
                <a:cxnSpLocks noChangeShapeType="1"/>
              </p:cNvCxnSpPr>
              <p:nvPr/>
            </p:nvCxnSpPr>
            <p:spPr bwMode="auto">
              <a:xfrm flipH="1" flipV="1">
                <a:off x="2952" y="4143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26" name="Freeform 5014"/>
              <p:cNvSpPr>
                <a:spLocks/>
              </p:cNvSpPr>
              <p:nvPr/>
            </p:nvSpPr>
            <p:spPr bwMode="auto">
              <a:xfrm>
                <a:off x="2894" y="4104"/>
                <a:ext cx="44" cy="29"/>
              </a:xfrm>
              <a:custGeom>
                <a:avLst/>
                <a:gdLst>
                  <a:gd name="T0" fmla="*/ 44 w 40"/>
                  <a:gd name="T1" fmla="*/ 29 h 27"/>
                  <a:gd name="T2" fmla="*/ 6 w 40"/>
                  <a:gd name="T3" fmla="*/ 3 h 27"/>
                  <a:gd name="T4" fmla="*/ 0 w 40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27"/>
                  <a:gd name="T11" fmla="*/ 40 w 40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27">
                    <a:moveTo>
                      <a:pt x="40" y="27"/>
                    </a:move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27" name="Line 5015"/>
              <p:cNvCxnSpPr>
                <a:cxnSpLocks noChangeShapeType="1"/>
              </p:cNvCxnSpPr>
              <p:nvPr/>
            </p:nvCxnSpPr>
            <p:spPr bwMode="auto">
              <a:xfrm flipH="1" flipV="1">
                <a:off x="2874" y="4087"/>
                <a:ext cx="6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28" name="Line 5016"/>
              <p:cNvCxnSpPr>
                <a:cxnSpLocks noChangeShapeType="1"/>
              </p:cNvCxnSpPr>
              <p:nvPr/>
            </p:nvCxnSpPr>
            <p:spPr bwMode="auto">
              <a:xfrm flipH="1" flipV="1">
                <a:off x="2831" y="4057"/>
                <a:ext cx="29" cy="2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29" name="Freeform 5017"/>
              <p:cNvSpPr>
                <a:spLocks/>
              </p:cNvSpPr>
              <p:nvPr/>
            </p:nvSpPr>
            <p:spPr bwMode="auto">
              <a:xfrm>
                <a:off x="4663" y="4538"/>
                <a:ext cx="23" cy="46"/>
              </a:xfrm>
              <a:custGeom>
                <a:avLst/>
                <a:gdLst>
                  <a:gd name="T0" fmla="*/ 0 w 21"/>
                  <a:gd name="T1" fmla="*/ 46 h 42"/>
                  <a:gd name="T2" fmla="*/ 13 w 21"/>
                  <a:gd name="T3" fmla="*/ 33 h 42"/>
                  <a:gd name="T4" fmla="*/ 19 w 21"/>
                  <a:gd name="T5" fmla="*/ 15 h 42"/>
                  <a:gd name="T6" fmla="*/ 23 w 21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42"/>
                  <a:gd name="T14" fmla="*/ 21 w 21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42">
                    <a:moveTo>
                      <a:pt x="0" y="42"/>
                    </a:moveTo>
                    <a:lnTo>
                      <a:pt x="12" y="30"/>
                    </a:lnTo>
                    <a:lnTo>
                      <a:pt x="17" y="14"/>
                    </a:lnTo>
                    <a:lnTo>
                      <a:pt x="2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30" name="Line 5018"/>
              <p:cNvCxnSpPr>
                <a:cxnSpLocks noChangeShapeType="1"/>
              </p:cNvCxnSpPr>
              <p:nvPr/>
            </p:nvCxnSpPr>
            <p:spPr bwMode="auto">
              <a:xfrm flipV="1">
                <a:off x="4690" y="4513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31" name="Freeform 5019"/>
              <p:cNvSpPr>
                <a:spLocks/>
              </p:cNvSpPr>
              <p:nvPr/>
            </p:nvSpPr>
            <p:spPr bwMode="auto">
              <a:xfrm>
                <a:off x="4697" y="4445"/>
                <a:ext cx="13" cy="52"/>
              </a:xfrm>
              <a:custGeom>
                <a:avLst/>
                <a:gdLst>
                  <a:gd name="T0" fmla="*/ 0 w 12"/>
                  <a:gd name="T1" fmla="*/ 52 h 47"/>
                  <a:gd name="T2" fmla="*/ 5 w 12"/>
                  <a:gd name="T3" fmla="*/ 30 h 47"/>
                  <a:gd name="T4" fmla="*/ 9 w 12"/>
                  <a:gd name="T5" fmla="*/ 15 h 47"/>
                  <a:gd name="T6" fmla="*/ 10 w 12"/>
                  <a:gd name="T7" fmla="*/ 11 h 47"/>
                  <a:gd name="T8" fmla="*/ 13 w 12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7"/>
                  <a:gd name="T17" fmla="*/ 12 w 12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7">
                    <a:moveTo>
                      <a:pt x="0" y="47"/>
                    </a:moveTo>
                    <a:lnTo>
                      <a:pt x="5" y="27"/>
                    </a:lnTo>
                    <a:lnTo>
                      <a:pt x="8" y="14"/>
                    </a:lnTo>
                    <a:lnTo>
                      <a:pt x="9" y="10"/>
                    </a:lnTo>
                    <a:lnTo>
                      <a:pt x="1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32" name="Line 5020"/>
              <p:cNvCxnSpPr>
                <a:cxnSpLocks noChangeShapeType="1"/>
              </p:cNvCxnSpPr>
              <p:nvPr/>
            </p:nvCxnSpPr>
            <p:spPr bwMode="auto">
              <a:xfrm flipV="1">
                <a:off x="4714" y="4420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33" name="Freeform 5021"/>
              <p:cNvSpPr>
                <a:spLocks/>
              </p:cNvSpPr>
              <p:nvPr/>
            </p:nvSpPr>
            <p:spPr bwMode="auto">
              <a:xfrm>
                <a:off x="4676" y="4387"/>
                <a:ext cx="46" cy="15"/>
              </a:xfrm>
              <a:custGeom>
                <a:avLst/>
                <a:gdLst>
                  <a:gd name="T0" fmla="*/ 45 w 42"/>
                  <a:gd name="T1" fmla="*/ 15 h 14"/>
                  <a:gd name="T2" fmla="*/ 46 w 42"/>
                  <a:gd name="T3" fmla="*/ 10 h 14"/>
                  <a:gd name="T4" fmla="*/ 0 w 42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4"/>
                  <a:gd name="T11" fmla="*/ 42 w 42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4">
                    <a:moveTo>
                      <a:pt x="41" y="14"/>
                    </a:moveTo>
                    <a:lnTo>
                      <a:pt x="42" y="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34" name="Line 5022"/>
              <p:cNvCxnSpPr>
                <a:cxnSpLocks noChangeShapeType="1"/>
              </p:cNvCxnSpPr>
              <p:nvPr/>
            </p:nvCxnSpPr>
            <p:spPr bwMode="auto">
              <a:xfrm flipH="1" flipV="1">
                <a:off x="4651" y="4383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35" name="Line 5023"/>
              <p:cNvCxnSpPr>
                <a:cxnSpLocks noChangeShapeType="1"/>
              </p:cNvCxnSpPr>
              <p:nvPr/>
            </p:nvCxnSpPr>
            <p:spPr bwMode="auto">
              <a:xfrm flipV="1">
                <a:off x="4644" y="4322"/>
                <a:ext cx="14" cy="5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36" name="Freeform 5024"/>
              <p:cNvSpPr>
                <a:spLocks/>
              </p:cNvSpPr>
              <p:nvPr/>
            </p:nvSpPr>
            <p:spPr bwMode="auto">
              <a:xfrm>
                <a:off x="4663" y="4296"/>
                <a:ext cx="2" cy="9"/>
              </a:xfrm>
              <a:custGeom>
                <a:avLst/>
                <a:gdLst>
                  <a:gd name="T0" fmla="*/ 0 w 2"/>
                  <a:gd name="T1" fmla="*/ 9 h 8"/>
                  <a:gd name="T2" fmla="*/ 1 w 2"/>
                  <a:gd name="T3" fmla="*/ 3 h 8"/>
                  <a:gd name="T4" fmla="*/ 2 w 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0" y="8"/>
                    </a:moveTo>
                    <a:lnTo>
                      <a:pt x="1" y="3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37" name="Freeform 5025"/>
              <p:cNvSpPr>
                <a:spLocks/>
              </p:cNvSpPr>
              <p:nvPr/>
            </p:nvSpPr>
            <p:spPr bwMode="auto">
              <a:xfrm>
                <a:off x="4668" y="4229"/>
                <a:ext cx="12" cy="50"/>
              </a:xfrm>
              <a:custGeom>
                <a:avLst/>
                <a:gdLst>
                  <a:gd name="T0" fmla="*/ 0 w 11"/>
                  <a:gd name="T1" fmla="*/ 50 h 46"/>
                  <a:gd name="T2" fmla="*/ 9 w 11"/>
                  <a:gd name="T3" fmla="*/ 12 h 46"/>
                  <a:gd name="T4" fmla="*/ 12 w 11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6"/>
                  <a:gd name="T11" fmla="*/ 11 w 11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6">
                    <a:moveTo>
                      <a:pt x="0" y="46"/>
                    </a:moveTo>
                    <a:lnTo>
                      <a:pt x="8" y="11"/>
                    </a:lnTo>
                    <a:lnTo>
                      <a:pt x="1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38" name="Line 5026"/>
              <p:cNvCxnSpPr>
                <a:cxnSpLocks noChangeShapeType="1"/>
              </p:cNvCxnSpPr>
              <p:nvPr/>
            </p:nvCxnSpPr>
            <p:spPr bwMode="auto">
              <a:xfrm flipV="1">
                <a:off x="4685" y="4203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39" name="Line 5027"/>
              <p:cNvCxnSpPr>
                <a:cxnSpLocks noChangeShapeType="1"/>
              </p:cNvCxnSpPr>
              <p:nvPr/>
            </p:nvCxnSpPr>
            <p:spPr bwMode="auto">
              <a:xfrm flipV="1">
                <a:off x="4692" y="4185"/>
                <a:ext cx="1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40" name="Line 5028"/>
              <p:cNvCxnSpPr>
                <a:cxnSpLocks noChangeShapeType="1"/>
              </p:cNvCxnSpPr>
              <p:nvPr/>
            </p:nvCxnSpPr>
            <p:spPr bwMode="auto">
              <a:xfrm>
                <a:off x="4737" y="8723"/>
                <a:ext cx="39" cy="3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41" name="Line 5029"/>
              <p:cNvCxnSpPr>
                <a:cxnSpLocks noChangeShapeType="1"/>
              </p:cNvCxnSpPr>
              <p:nvPr/>
            </p:nvCxnSpPr>
            <p:spPr bwMode="auto">
              <a:xfrm flipH="1">
                <a:off x="4784" y="8771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42" name="Freeform 5030"/>
              <p:cNvSpPr>
                <a:spLocks/>
              </p:cNvSpPr>
              <p:nvPr/>
            </p:nvSpPr>
            <p:spPr bwMode="auto">
              <a:xfrm>
                <a:off x="4742" y="8796"/>
                <a:ext cx="40" cy="10"/>
              </a:xfrm>
              <a:custGeom>
                <a:avLst/>
                <a:gdLst>
                  <a:gd name="T0" fmla="*/ 40 w 36"/>
                  <a:gd name="T1" fmla="*/ 0 h 9"/>
                  <a:gd name="T2" fmla="*/ 39 w 36"/>
                  <a:gd name="T3" fmla="*/ 10 h 9"/>
                  <a:gd name="T4" fmla="*/ 19 w 36"/>
                  <a:gd name="T5" fmla="*/ 8 h 9"/>
                  <a:gd name="T6" fmla="*/ 2 w 36"/>
                  <a:gd name="T7" fmla="*/ 6 h 9"/>
                  <a:gd name="T8" fmla="*/ 0 w 36"/>
                  <a:gd name="T9" fmla="*/ 0 h 9"/>
                  <a:gd name="T10" fmla="*/ 0 w 36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9"/>
                  <a:gd name="T20" fmla="*/ 36 w 3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9">
                    <a:moveTo>
                      <a:pt x="36" y="0"/>
                    </a:moveTo>
                    <a:lnTo>
                      <a:pt x="35" y="9"/>
                    </a:lnTo>
                    <a:lnTo>
                      <a:pt x="17" y="7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3" name="Freeform 5031"/>
              <p:cNvSpPr>
                <a:spLocks/>
              </p:cNvSpPr>
              <p:nvPr/>
            </p:nvSpPr>
            <p:spPr bwMode="auto">
              <a:xfrm>
                <a:off x="4739" y="8790"/>
                <a:ext cx="2" cy="5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4 h 5"/>
                  <a:gd name="T4" fmla="*/ 0 w 2"/>
                  <a:gd name="T5" fmla="*/ 3 h 5"/>
                  <a:gd name="T6" fmla="*/ 1 w 2"/>
                  <a:gd name="T7" fmla="*/ 0 h 5"/>
                  <a:gd name="T8" fmla="*/ 2 w 2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5"/>
                  <a:gd name="T17" fmla="*/ 2 w 2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5">
                    <a:moveTo>
                      <a:pt x="1" y="5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4" name="Freeform 5032"/>
              <p:cNvSpPr>
                <a:spLocks/>
              </p:cNvSpPr>
              <p:nvPr/>
            </p:nvSpPr>
            <p:spPr bwMode="auto">
              <a:xfrm>
                <a:off x="4753" y="8767"/>
                <a:ext cx="36" cy="12"/>
              </a:xfrm>
              <a:custGeom>
                <a:avLst/>
                <a:gdLst>
                  <a:gd name="T0" fmla="*/ 0 w 33"/>
                  <a:gd name="T1" fmla="*/ 12 h 11"/>
                  <a:gd name="T2" fmla="*/ 1 w 33"/>
                  <a:gd name="T3" fmla="*/ 12 h 11"/>
                  <a:gd name="T4" fmla="*/ 0 w 33"/>
                  <a:gd name="T5" fmla="*/ 11 h 11"/>
                  <a:gd name="T6" fmla="*/ 2 w 33"/>
                  <a:gd name="T7" fmla="*/ 8 h 11"/>
                  <a:gd name="T8" fmla="*/ 3 w 33"/>
                  <a:gd name="T9" fmla="*/ 7 h 11"/>
                  <a:gd name="T10" fmla="*/ 8 w 33"/>
                  <a:gd name="T11" fmla="*/ 5 h 11"/>
                  <a:gd name="T12" fmla="*/ 9 w 33"/>
                  <a:gd name="T13" fmla="*/ 7 h 11"/>
                  <a:gd name="T14" fmla="*/ 8 w 33"/>
                  <a:gd name="T15" fmla="*/ 10 h 11"/>
                  <a:gd name="T16" fmla="*/ 12 w 33"/>
                  <a:gd name="T17" fmla="*/ 7 h 11"/>
                  <a:gd name="T18" fmla="*/ 17 w 33"/>
                  <a:gd name="T19" fmla="*/ 5 h 11"/>
                  <a:gd name="T20" fmla="*/ 20 w 33"/>
                  <a:gd name="T21" fmla="*/ 7 h 11"/>
                  <a:gd name="T22" fmla="*/ 23 w 33"/>
                  <a:gd name="T23" fmla="*/ 7 h 11"/>
                  <a:gd name="T24" fmla="*/ 25 w 33"/>
                  <a:gd name="T25" fmla="*/ 5 h 11"/>
                  <a:gd name="T26" fmla="*/ 25 w 33"/>
                  <a:gd name="T27" fmla="*/ 3 h 11"/>
                  <a:gd name="T28" fmla="*/ 27 w 33"/>
                  <a:gd name="T29" fmla="*/ 2 h 11"/>
                  <a:gd name="T30" fmla="*/ 29 w 33"/>
                  <a:gd name="T31" fmla="*/ 0 h 11"/>
                  <a:gd name="T32" fmla="*/ 33 w 33"/>
                  <a:gd name="T33" fmla="*/ 0 h 11"/>
                  <a:gd name="T34" fmla="*/ 36 w 33"/>
                  <a:gd name="T35" fmla="*/ 0 h 11"/>
                  <a:gd name="T36" fmla="*/ 35 w 33"/>
                  <a:gd name="T37" fmla="*/ 1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"/>
                  <a:gd name="T58" fmla="*/ 0 h 11"/>
                  <a:gd name="T59" fmla="*/ 33 w 33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" h="11">
                    <a:moveTo>
                      <a:pt x="0" y="11"/>
                    </a:moveTo>
                    <a:lnTo>
                      <a:pt x="1" y="11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7" y="5"/>
                    </a:lnTo>
                    <a:lnTo>
                      <a:pt x="8" y="6"/>
                    </a:lnTo>
                    <a:lnTo>
                      <a:pt x="7" y="9"/>
                    </a:lnTo>
                    <a:lnTo>
                      <a:pt x="11" y="6"/>
                    </a:lnTo>
                    <a:lnTo>
                      <a:pt x="16" y="5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5" y="2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2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5" name="Freeform 5033"/>
              <p:cNvSpPr>
                <a:spLocks/>
              </p:cNvSpPr>
              <p:nvPr/>
            </p:nvSpPr>
            <p:spPr bwMode="auto">
              <a:xfrm>
                <a:off x="4797" y="8761"/>
                <a:ext cx="6" cy="5"/>
              </a:xfrm>
              <a:custGeom>
                <a:avLst/>
                <a:gdLst>
                  <a:gd name="T0" fmla="*/ 0 w 6"/>
                  <a:gd name="T1" fmla="*/ 5 h 4"/>
                  <a:gd name="T2" fmla="*/ 1 w 6"/>
                  <a:gd name="T3" fmla="*/ 5 h 4"/>
                  <a:gd name="T4" fmla="*/ 3 w 6"/>
                  <a:gd name="T5" fmla="*/ 3 h 4"/>
                  <a:gd name="T6" fmla="*/ 4 w 6"/>
                  <a:gd name="T7" fmla="*/ 0 h 4"/>
                  <a:gd name="T8" fmla="*/ 6 w 6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0" y="4"/>
                    </a:moveTo>
                    <a:lnTo>
                      <a:pt x="1" y="4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6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6" name="Freeform 5034"/>
              <p:cNvSpPr>
                <a:spLocks/>
              </p:cNvSpPr>
              <p:nvPr/>
            </p:nvSpPr>
            <p:spPr bwMode="auto">
              <a:xfrm>
                <a:off x="4808" y="8754"/>
                <a:ext cx="18" cy="19"/>
              </a:xfrm>
              <a:custGeom>
                <a:avLst/>
                <a:gdLst>
                  <a:gd name="T0" fmla="*/ 5 w 17"/>
                  <a:gd name="T1" fmla="*/ 6 h 18"/>
                  <a:gd name="T2" fmla="*/ 6 w 17"/>
                  <a:gd name="T3" fmla="*/ 5 h 18"/>
                  <a:gd name="T4" fmla="*/ 7 w 17"/>
                  <a:gd name="T5" fmla="*/ 3 h 18"/>
                  <a:gd name="T6" fmla="*/ 5 w 17"/>
                  <a:gd name="T7" fmla="*/ 2 h 18"/>
                  <a:gd name="T8" fmla="*/ 6 w 17"/>
                  <a:gd name="T9" fmla="*/ 1 h 18"/>
                  <a:gd name="T10" fmla="*/ 8 w 17"/>
                  <a:gd name="T11" fmla="*/ 0 h 18"/>
                  <a:gd name="T12" fmla="*/ 18 w 17"/>
                  <a:gd name="T13" fmla="*/ 5 h 18"/>
                  <a:gd name="T14" fmla="*/ 17 w 17"/>
                  <a:gd name="T15" fmla="*/ 19 h 18"/>
                  <a:gd name="T16" fmla="*/ 6 w 17"/>
                  <a:gd name="T17" fmla="*/ 18 h 18"/>
                  <a:gd name="T18" fmla="*/ 0 w 17"/>
                  <a:gd name="T19" fmla="*/ 19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8"/>
                  <a:gd name="T32" fmla="*/ 17 w 17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8">
                    <a:moveTo>
                      <a:pt x="5" y="6"/>
                    </a:moveTo>
                    <a:lnTo>
                      <a:pt x="6" y="5"/>
                    </a:lnTo>
                    <a:lnTo>
                      <a:pt x="7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7" y="5"/>
                    </a:lnTo>
                    <a:lnTo>
                      <a:pt x="16" y="18"/>
                    </a:lnTo>
                    <a:lnTo>
                      <a:pt x="6" y="17"/>
                    </a:lnTo>
                    <a:lnTo>
                      <a:pt x="0" y="1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7" name="Freeform 5035"/>
              <p:cNvSpPr>
                <a:spLocks/>
              </p:cNvSpPr>
              <p:nvPr/>
            </p:nvSpPr>
            <p:spPr bwMode="auto">
              <a:xfrm>
                <a:off x="4812" y="8790"/>
                <a:ext cx="1" cy="9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1 h 8"/>
                  <a:gd name="T4" fmla="*/ 0 w 1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0"/>
                    </a:moveTo>
                    <a:lnTo>
                      <a:pt x="0" y="1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48" name="Freeform 5036"/>
              <p:cNvSpPr>
                <a:spLocks/>
              </p:cNvSpPr>
              <p:nvPr/>
            </p:nvSpPr>
            <p:spPr bwMode="auto">
              <a:xfrm>
                <a:off x="4824" y="8794"/>
                <a:ext cx="41" cy="11"/>
              </a:xfrm>
              <a:custGeom>
                <a:avLst/>
                <a:gdLst>
                  <a:gd name="T0" fmla="*/ 0 w 37"/>
                  <a:gd name="T1" fmla="*/ 10 h 10"/>
                  <a:gd name="T2" fmla="*/ 21 w 37"/>
                  <a:gd name="T3" fmla="*/ 11 h 10"/>
                  <a:gd name="T4" fmla="*/ 20 w 37"/>
                  <a:gd name="T5" fmla="*/ 0 h 10"/>
                  <a:gd name="T6" fmla="*/ 38 w 37"/>
                  <a:gd name="T7" fmla="*/ 1 h 10"/>
                  <a:gd name="T8" fmla="*/ 41 w 37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0"/>
                  <a:gd name="T17" fmla="*/ 37 w 3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0">
                    <a:moveTo>
                      <a:pt x="0" y="9"/>
                    </a:moveTo>
                    <a:lnTo>
                      <a:pt x="19" y="10"/>
                    </a:lnTo>
                    <a:lnTo>
                      <a:pt x="18" y="0"/>
                    </a:lnTo>
                    <a:lnTo>
                      <a:pt x="34" y="1"/>
                    </a:lnTo>
                    <a:lnTo>
                      <a:pt x="37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49" name="Line 5037"/>
              <p:cNvCxnSpPr>
                <a:cxnSpLocks noChangeShapeType="1"/>
              </p:cNvCxnSpPr>
              <p:nvPr/>
            </p:nvCxnSpPr>
            <p:spPr bwMode="auto">
              <a:xfrm>
                <a:off x="4882" y="8798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0" name="Freeform 5038"/>
              <p:cNvSpPr>
                <a:spLocks/>
              </p:cNvSpPr>
              <p:nvPr/>
            </p:nvSpPr>
            <p:spPr bwMode="auto">
              <a:xfrm>
                <a:off x="4908" y="8800"/>
                <a:ext cx="53" cy="3"/>
              </a:xfrm>
              <a:custGeom>
                <a:avLst/>
                <a:gdLst>
                  <a:gd name="T0" fmla="*/ 0 w 48"/>
                  <a:gd name="T1" fmla="*/ 0 h 3"/>
                  <a:gd name="T2" fmla="*/ 32 w 48"/>
                  <a:gd name="T3" fmla="*/ 2 h 3"/>
                  <a:gd name="T4" fmla="*/ 53 w 48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3"/>
                  <a:gd name="T11" fmla="*/ 48 w 4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3">
                    <a:moveTo>
                      <a:pt x="0" y="0"/>
                    </a:moveTo>
                    <a:lnTo>
                      <a:pt x="29" y="2"/>
                    </a:lnTo>
                    <a:lnTo>
                      <a:pt x="48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1" name="Freeform 5039"/>
              <p:cNvSpPr>
                <a:spLocks/>
              </p:cNvSpPr>
              <p:nvPr/>
            </p:nvSpPr>
            <p:spPr bwMode="auto">
              <a:xfrm>
                <a:off x="4978" y="8803"/>
                <a:ext cx="9" cy="1"/>
              </a:xfrm>
              <a:custGeom>
                <a:avLst/>
                <a:gdLst>
                  <a:gd name="T0" fmla="*/ 0 w 8"/>
                  <a:gd name="T1" fmla="*/ 0 h 1"/>
                  <a:gd name="T2" fmla="*/ 1 w 8"/>
                  <a:gd name="T3" fmla="*/ 0 h 1"/>
                  <a:gd name="T4" fmla="*/ 9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1" y="0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2" name="Freeform 5040"/>
              <p:cNvSpPr>
                <a:spLocks/>
              </p:cNvSpPr>
              <p:nvPr/>
            </p:nvSpPr>
            <p:spPr bwMode="auto">
              <a:xfrm>
                <a:off x="5004" y="8804"/>
                <a:ext cx="13" cy="39"/>
              </a:xfrm>
              <a:custGeom>
                <a:avLst/>
                <a:gdLst>
                  <a:gd name="T0" fmla="*/ 0 w 12"/>
                  <a:gd name="T1" fmla="*/ 0 h 36"/>
                  <a:gd name="T2" fmla="*/ 13 w 12"/>
                  <a:gd name="T3" fmla="*/ 0 h 36"/>
                  <a:gd name="T4" fmla="*/ 12 w 12"/>
                  <a:gd name="T5" fmla="*/ 39 h 36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36"/>
                  <a:gd name="T11" fmla="*/ 12 w 12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36">
                    <a:moveTo>
                      <a:pt x="0" y="0"/>
                    </a:moveTo>
                    <a:lnTo>
                      <a:pt x="12" y="0"/>
                    </a:lnTo>
                    <a:lnTo>
                      <a:pt x="11" y="3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53" name="Line 5041"/>
              <p:cNvCxnSpPr>
                <a:cxnSpLocks noChangeShapeType="1"/>
              </p:cNvCxnSpPr>
              <p:nvPr/>
            </p:nvCxnSpPr>
            <p:spPr bwMode="auto">
              <a:xfrm>
                <a:off x="5030" y="8847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4" name="Freeform 5042"/>
              <p:cNvSpPr>
                <a:spLocks/>
              </p:cNvSpPr>
              <p:nvPr/>
            </p:nvSpPr>
            <p:spPr bwMode="auto">
              <a:xfrm>
                <a:off x="5057" y="8848"/>
                <a:ext cx="43" cy="12"/>
              </a:xfrm>
              <a:custGeom>
                <a:avLst/>
                <a:gdLst>
                  <a:gd name="T0" fmla="*/ 0 w 40"/>
                  <a:gd name="T1" fmla="*/ 0 h 11"/>
                  <a:gd name="T2" fmla="*/ 2 w 40"/>
                  <a:gd name="T3" fmla="*/ 0 h 11"/>
                  <a:gd name="T4" fmla="*/ 2 w 40"/>
                  <a:gd name="T5" fmla="*/ 5 h 11"/>
                  <a:gd name="T6" fmla="*/ 42 w 40"/>
                  <a:gd name="T7" fmla="*/ 8 h 11"/>
                  <a:gd name="T8" fmla="*/ 43 w 40"/>
                  <a:gd name="T9" fmla="*/ 1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1"/>
                  <a:gd name="T17" fmla="*/ 40 w 4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39" y="7"/>
                    </a:lnTo>
                    <a:lnTo>
                      <a:pt x="40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55" name="Line 5043"/>
              <p:cNvCxnSpPr>
                <a:cxnSpLocks noChangeShapeType="1"/>
              </p:cNvCxnSpPr>
              <p:nvPr/>
            </p:nvCxnSpPr>
            <p:spPr bwMode="auto">
              <a:xfrm>
                <a:off x="5103" y="8877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6" name="Freeform 5044"/>
              <p:cNvSpPr>
                <a:spLocks/>
              </p:cNvSpPr>
              <p:nvPr/>
            </p:nvSpPr>
            <p:spPr bwMode="auto">
              <a:xfrm>
                <a:off x="5108" y="8904"/>
                <a:ext cx="6" cy="51"/>
              </a:xfrm>
              <a:custGeom>
                <a:avLst/>
                <a:gdLst>
                  <a:gd name="T0" fmla="*/ 0 w 6"/>
                  <a:gd name="T1" fmla="*/ 0 h 47"/>
                  <a:gd name="T2" fmla="*/ 6 w 6"/>
                  <a:gd name="T3" fmla="*/ 30 h 47"/>
                  <a:gd name="T4" fmla="*/ 2 w 6"/>
                  <a:gd name="T5" fmla="*/ 51 h 4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7"/>
                  <a:gd name="T11" fmla="*/ 6 w 6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7">
                    <a:moveTo>
                      <a:pt x="0" y="0"/>
                    </a:moveTo>
                    <a:lnTo>
                      <a:pt x="6" y="28"/>
                    </a:lnTo>
                    <a:lnTo>
                      <a:pt x="2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7" name="Freeform 5045"/>
              <p:cNvSpPr>
                <a:spLocks/>
              </p:cNvSpPr>
              <p:nvPr/>
            </p:nvSpPr>
            <p:spPr bwMode="auto">
              <a:xfrm>
                <a:off x="5105" y="8971"/>
                <a:ext cx="2" cy="9"/>
              </a:xfrm>
              <a:custGeom>
                <a:avLst/>
                <a:gdLst>
                  <a:gd name="T0" fmla="*/ 2 w 2"/>
                  <a:gd name="T1" fmla="*/ 0 h 8"/>
                  <a:gd name="T2" fmla="*/ 1 w 2"/>
                  <a:gd name="T3" fmla="*/ 5 h 8"/>
                  <a:gd name="T4" fmla="*/ 0 w 2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2" y="0"/>
                    </a:moveTo>
                    <a:lnTo>
                      <a:pt x="1" y="4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8" name="Freeform 5046"/>
              <p:cNvSpPr>
                <a:spLocks/>
              </p:cNvSpPr>
              <p:nvPr/>
            </p:nvSpPr>
            <p:spPr bwMode="auto">
              <a:xfrm>
                <a:off x="5060" y="8997"/>
                <a:ext cx="40" cy="28"/>
              </a:xfrm>
              <a:custGeom>
                <a:avLst/>
                <a:gdLst>
                  <a:gd name="T0" fmla="*/ 40 w 37"/>
                  <a:gd name="T1" fmla="*/ 0 h 26"/>
                  <a:gd name="T2" fmla="*/ 39 w 37"/>
                  <a:gd name="T3" fmla="*/ 2 h 26"/>
                  <a:gd name="T4" fmla="*/ 17 w 37"/>
                  <a:gd name="T5" fmla="*/ 18 h 26"/>
                  <a:gd name="T6" fmla="*/ 0 w 37"/>
                  <a:gd name="T7" fmla="*/ 25 h 26"/>
                  <a:gd name="T8" fmla="*/ 1 w 37"/>
                  <a:gd name="T9" fmla="*/ 2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6"/>
                  <a:gd name="T17" fmla="*/ 37 w 3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6">
                    <a:moveTo>
                      <a:pt x="37" y="0"/>
                    </a:moveTo>
                    <a:lnTo>
                      <a:pt x="36" y="2"/>
                    </a:lnTo>
                    <a:lnTo>
                      <a:pt x="16" y="17"/>
                    </a:lnTo>
                    <a:lnTo>
                      <a:pt x="0" y="23"/>
                    </a:lnTo>
                    <a:lnTo>
                      <a:pt x="1" y="2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59" name="Line 5047"/>
              <p:cNvCxnSpPr>
                <a:cxnSpLocks noChangeShapeType="1"/>
              </p:cNvCxnSpPr>
              <p:nvPr/>
            </p:nvCxnSpPr>
            <p:spPr bwMode="auto">
              <a:xfrm>
                <a:off x="5067" y="9042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60" name="Line 5048"/>
              <p:cNvCxnSpPr>
                <a:cxnSpLocks noChangeShapeType="1"/>
              </p:cNvCxnSpPr>
              <p:nvPr/>
            </p:nvCxnSpPr>
            <p:spPr bwMode="auto">
              <a:xfrm>
                <a:off x="5077" y="9067"/>
                <a:ext cx="20" cy="4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61" name="Line 5049"/>
              <p:cNvCxnSpPr>
                <a:cxnSpLocks noChangeShapeType="1"/>
              </p:cNvCxnSpPr>
              <p:nvPr/>
            </p:nvCxnSpPr>
            <p:spPr bwMode="auto">
              <a:xfrm>
                <a:off x="5102" y="9131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62" name="Freeform 5050"/>
              <p:cNvSpPr>
                <a:spLocks/>
              </p:cNvSpPr>
              <p:nvPr/>
            </p:nvSpPr>
            <p:spPr bwMode="auto">
              <a:xfrm>
                <a:off x="5108" y="9157"/>
                <a:ext cx="7" cy="52"/>
              </a:xfrm>
              <a:custGeom>
                <a:avLst/>
                <a:gdLst>
                  <a:gd name="T0" fmla="*/ 0 w 7"/>
                  <a:gd name="T1" fmla="*/ 0 h 47"/>
                  <a:gd name="T2" fmla="*/ 2 w 7"/>
                  <a:gd name="T3" fmla="*/ 8 h 47"/>
                  <a:gd name="T4" fmla="*/ 7 w 7"/>
                  <a:gd name="T5" fmla="*/ 37 h 47"/>
                  <a:gd name="T6" fmla="*/ 5 w 7"/>
                  <a:gd name="T7" fmla="*/ 52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47"/>
                  <a:gd name="T14" fmla="*/ 7 w 7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47">
                    <a:moveTo>
                      <a:pt x="0" y="0"/>
                    </a:moveTo>
                    <a:lnTo>
                      <a:pt x="2" y="7"/>
                    </a:lnTo>
                    <a:lnTo>
                      <a:pt x="7" y="33"/>
                    </a:lnTo>
                    <a:lnTo>
                      <a:pt x="5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63" name="Line 5051"/>
              <p:cNvCxnSpPr>
                <a:cxnSpLocks noChangeShapeType="1"/>
              </p:cNvCxnSpPr>
              <p:nvPr/>
            </p:nvCxnSpPr>
            <p:spPr bwMode="auto">
              <a:xfrm flipH="1">
                <a:off x="5109" y="9226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64" name="Line 5052"/>
              <p:cNvCxnSpPr>
                <a:cxnSpLocks noChangeShapeType="1"/>
              </p:cNvCxnSpPr>
              <p:nvPr/>
            </p:nvCxnSpPr>
            <p:spPr bwMode="auto">
              <a:xfrm flipH="1">
                <a:off x="5097" y="9252"/>
                <a:ext cx="9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65" name="Freeform 5053"/>
              <p:cNvSpPr>
                <a:spLocks/>
              </p:cNvSpPr>
              <p:nvPr/>
            </p:nvSpPr>
            <p:spPr bwMode="auto">
              <a:xfrm>
                <a:off x="5093" y="9321"/>
                <a:ext cx="1" cy="8"/>
              </a:xfrm>
              <a:custGeom>
                <a:avLst/>
                <a:gdLst>
                  <a:gd name="T0" fmla="*/ 1 w 1"/>
                  <a:gd name="T1" fmla="*/ 0 h 8"/>
                  <a:gd name="T2" fmla="*/ 0 w 1"/>
                  <a:gd name="T3" fmla="*/ 7 h 8"/>
                  <a:gd name="T4" fmla="*/ 0 w 1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1" y="0"/>
                    </a:moveTo>
                    <a:lnTo>
                      <a:pt x="0" y="7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6" name="Freeform 5054"/>
              <p:cNvSpPr>
                <a:spLocks/>
              </p:cNvSpPr>
              <p:nvPr/>
            </p:nvSpPr>
            <p:spPr bwMode="auto">
              <a:xfrm>
                <a:off x="5099" y="9339"/>
                <a:ext cx="15" cy="45"/>
              </a:xfrm>
              <a:custGeom>
                <a:avLst/>
                <a:gdLst>
                  <a:gd name="T0" fmla="*/ 8 w 14"/>
                  <a:gd name="T1" fmla="*/ 0 h 41"/>
                  <a:gd name="T2" fmla="*/ 13 w 14"/>
                  <a:gd name="T3" fmla="*/ 2 h 41"/>
                  <a:gd name="T4" fmla="*/ 15 w 14"/>
                  <a:gd name="T5" fmla="*/ 9 h 41"/>
                  <a:gd name="T6" fmla="*/ 6 w 14"/>
                  <a:gd name="T7" fmla="*/ 23 h 41"/>
                  <a:gd name="T8" fmla="*/ 1 w 14"/>
                  <a:gd name="T9" fmla="*/ 43 h 41"/>
                  <a:gd name="T10" fmla="*/ 0 w 14"/>
                  <a:gd name="T11" fmla="*/ 45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1"/>
                  <a:gd name="T20" fmla="*/ 14 w 14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1">
                    <a:moveTo>
                      <a:pt x="7" y="0"/>
                    </a:moveTo>
                    <a:lnTo>
                      <a:pt x="12" y="2"/>
                    </a:lnTo>
                    <a:lnTo>
                      <a:pt x="14" y="8"/>
                    </a:lnTo>
                    <a:lnTo>
                      <a:pt x="6" y="21"/>
                    </a:lnTo>
                    <a:lnTo>
                      <a:pt x="1" y="39"/>
                    </a:lnTo>
                    <a:lnTo>
                      <a:pt x="0" y="4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7" name="Freeform 5055"/>
              <p:cNvSpPr>
                <a:spLocks/>
              </p:cNvSpPr>
              <p:nvPr/>
            </p:nvSpPr>
            <p:spPr bwMode="auto">
              <a:xfrm>
                <a:off x="5093" y="9400"/>
                <a:ext cx="7" cy="3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7 w 7"/>
                  <a:gd name="T5" fmla="*/ 3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7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68" name="Line 5056"/>
              <p:cNvCxnSpPr>
                <a:cxnSpLocks noChangeShapeType="1"/>
              </p:cNvCxnSpPr>
              <p:nvPr/>
            </p:nvCxnSpPr>
            <p:spPr bwMode="auto">
              <a:xfrm>
                <a:off x="5112" y="9396"/>
                <a:ext cx="33" cy="2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69" name="Freeform 5057"/>
              <p:cNvSpPr>
                <a:spLocks/>
              </p:cNvSpPr>
              <p:nvPr/>
            </p:nvSpPr>
            <p:spPr bwMode="auto">
              <a:xfrm>
                <a:off x="4926" y="7099"/>
                <a:ext cx="14" cy="46"/>
              </a:xfrm>
              <a:custGeom>
                <a:avLst/>
                <a:gdLst>
                  <a:gd name="T0" fmla="*/ 0 w 13"/>
                  <a:gd name="T1" fmla="*/ 0 h 42"/>
                  <a:gd name="T2" fmla="*/ 5 w 13"/>
                  <a:gd name="T3" fmla="*/ 18 h 42"/>
                  <a:gd name="T4" fmla="*/ 9 w 13"/>
                  <a:gd name="T5" fmla="*/ 32 h 42"/>
                  <a:gd name="T6" fmla="*/ 14 w 13"/>
                  <a:gd name="T7" fmla="*/ 34 h 42"/>
                  <a:gd name="T8" fmla="*/ 14 w 13"/>
                  <a:gd name="T9" fmla="*/ 39 h 42"/>
                  <a:gd name="T10" fmla="*/ 10 w 13"/>
                  <a:gd name="T11" fmla="*/ 45 h 42"/>
                  <a:gd name="T12" fmla="*/ 11 w 13"/>
                  <a:gd name="T13" fmla="*/ 46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2"/>
                  <a:gd name="T23" fmla="*/ 13 w 13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2">
                    <a:moveTo>
                      <a:pt x="0" y="0"/>
                    </a:moveTo>
                    <a:lnTo>
                      <a:pt x="5" y="16"/>
                    </a:lnTo>
                    <a:lnTo>
                      <a:pt x="8" y="29"/>
                    </a:lnTo>
                    <a:lnTo>
                      <a:pt x="13" y="31"/>
                    </a:lnTo>
                    <a:lnTo>
                      <a:pt x="13" y="36"/>
                    </a:lnTo>
                    <a:lnTo>
                      <a:pt x="9" y="41"/>
                    </a:lnTo>
                    <a:lnTo>
                      <a:pt x="10" y="4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570" name="Line 5058"/>
              <p:cNvCxnSpPr>
                <a:cxnSpLocks noChangeShapeType="1"/>
              </p:cNvCxnSpPr>
              <p:nvPr/>
            </p:nvCxnSpPr>
            <p:spPr bwMode="auto">
              <a:xfrm>
                <a:off x="4949" y="7157"/>
                <a:ext cx="7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71" name="Freeform 5059"/>
              <p:cNvSpPr>
                <a:spLocks/>
              </p:cNvSpPr>
              <p:nvPr/>
            </p:nvSpPr>
            <p:spPr bwMode="auto">
              <a:xfrm>
                <a:off x="4951" y="7176"/>
                <a:ext cx="10" cy="42"/>
              </a:xfrm>
              <a:custGeom>
                <a:avLst/>
                <a:gdLst>
                  <a:gd name="T0" fmla="*/ 7 w 9"/>
                  <a:gd name="T1" fmla="*/ 0 h 38"/>
                  <a:gd name="T2" fmla="*/ 9 w 9"/>
                  <a:gd name="T3" fmla="*/ 3 h 38"/>
                  <a:gd name="T4" fmla="*/ 7 w 9"/>
                  <a:gd name="T5" fmla="*/ 9 h 38"/>
                  <a:gd name="T6" fmla="*/ 0 w 9"/>
                  <a:gd name="T7" fmla="*/ 11 h 38"/>
                  <a:gd name="T8" fmla="*/ 3 w 9"/>
                  <a:gd name="T9" fmla="*/ 40 h 38"/>
                  <a:gd name="T10" fmla="*/ 10 w 9"/>
                  <a:gd name="T11" fmla="*/ 42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38"/>
                  <a:gd name="T20" fmla="*/ 9 w 9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38">
                    <a:moveTo>
                      <a:pt x="6" y="0"/>
                    </a:moveTo>
                    <a:lnTo>
                      <a:pt x="8" y="3"/>
                    </a:lnTo>
                    <a:lnTo>
                      <a:pt x="6" y="8"/>
                    </a:lnTo>
                    <a:lnTo>
                      <a:pt x="0" y="10"/>
                    </a:lnTo>
                    <a:lnTo>
                      <a:pt x="3" y="36"/>
                    </a:lnTo>
                    <a:lnTo>
                      <a:pt x="9" y="3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2" name="Freeform 5060"/>
              <p:cNvSpPr>
                <a:spLocks/>
              </p:cNvSpPr>
              <p:nvPr/>
            </p:nvSpPr>
            <p:spPr bwMode="auto">
              <a:xfrm>
                <a:off x="4975" y="7206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4 w 6"/>
                  <a:gd name="T3" fmla="*/ 0 h 3"/>
                  <a:gd name="T4" fmla="*/ 6 w 6"/>
                  <a:gd name="T5" fmla="*/ 2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0" y="3"/>
                    </a:moveTo>
                    <a:lnTo>
                      <a:pt x="4" y="0"/>
                    </a:lnTo>
                    <a:lnTo>
                      <a:pt x="6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3" name="Freeform 5061"/>
              <p:cNvSpPr>
                <a:spLocks/>
              </p:cNvSpPr>
              <p:nvPr/>
            </p:nvSpPr>
            <p:spPr bwMode="auto">
              <a:xfrm>
                <a:off x="4994" y="7219"/>
                <a:ext cx="28" cy="27"/>
              </a:xfrm>
              <a:custGeom>
                <a:avLst/>
                <a:gdLst>
                  <a:gd name="T0" fmla="*/ 0 w 25"/>
                  <a:gd name="T1" fmla="*/ 0 h 25"/>
                  <a:gd name="T2" fmla="*/ 1 w 25"/>
                  <a:gd name="T3" fmla="*/ 1 h 25"/>
                  <a:gd name="T4" fmla="*/ 13 w 25"/>
                  <a:gd name="T5" fmla="*/ 3 h 25"/>
                  <a:gd name="T6" fmla="*/ 18 w 25"/>
                  <a:gd name="T7" fmla="*/ 6 h 25"/>
                  <a:gd name="T8" fmla="*/ 21 w 25"/>
                  <a:gd name="T9" fmla="*/ 4 h 25"/>
                  <a:gd name="T10" fmla="*/ 28 w 25"/>
                  <a:gd name="T11" fmla="*/ 10 h 25"/>
                  <a:gd name="T12" fmla="*/ 27 w 25"/>
                  <a:gd name="T13" fmla="*/ 15 h 25"/>
                  <a:gd name="T14" fmla="*/ 22 w 25"/>
                  <a:gd name="T15" fmla="*/ 21 h 25"/>
                  <a:gd name="T16" fmla="*/ 24 w 25"/>
                  <a:gd name="T17" fmla="*/ 25 h 25"/>
                  <a:gd name="T18" fmla="*/ 20 w 25"/>
                  <a:gd name="T19" fmla="*/ 27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25"/>
                  <a:gd name="T32" fmla="*/ 25 w 25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25">
                    <a:moveTo>
                      <a:pt x="0" y="0"/>
                    </a:moveTo>
                    <a:lnTo>
                      <a:pt x="1" y="1"/>
                    </a:lnTo>
                    <a:lnTo>
                      <a:pt x="12" y="3"/>
                    </a:lnTo>
                    <a:lnTo>
                      <a:pt x="16" y="6"/>
                    </a:lnTo>
                    <a:lnTo>
                      <a:pt x="19" y="4"/>
                    </a:lnTo>
                    <a:lnTo>
                      <a:pt x="25" y="9"/>
                    </a:lnTo>
                    <a:lnTo>
                      <a:pt x="24" y="14"/>
                    </a:lnTo>
                    <a:lnTo>
                      <a:pt x="20" y="19"/>
                    </a:lnTo>
                    <a:lnTo>
                      <a:pt x="21" y="23"/>
                    </a:lnTo>
                    <a:lnTo>
                      <a:pt x="18" y="2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4" name="Freeform 5062"/>
              <p:cNvSpPr>
                <a:spLocks/>
              </p:cNvSpPr>
              <p:nvPr/>
            </p:nvSpPr>
            <p:spPr bwMode="auto">
              <a:xfrm>
                <a:off x="4993" y="7247"/>
                <a:ext cx="6" cy="6"/>
              </a:xfrm>
              <a:custGeom>
                <a:avLst/>
                <a:gdLst>
                  <a:gd name="T0" fmla="*/ 6 w 5"/>
                  <a:gd name="T1" fmla="*/ 0 h 5"/>
                  <a:gd name="T2" fmla="*/ 6 w 5"/>
                  <a:gd name="T3" fmla="*/ 0 h 5"/>
                  <a:gd name="T4" fmla="*/ 6 w 5"/>
                  <a:gd name="T5" fmla="*/ 2 h 5"/>
                  <a:gd name="T6" fmla="*/ 0 w 5"/>
                  <a:gd name="T7" fmla="*/ 6 h 5"/>
                  <a:gd name="T8" fmla="*/ 0 w 5"/>
                  <a:gd name="T9" fmla="*/ 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5"/>
                  <a:gd name="T17" fmla="*/ 5 w 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75" name="Freeform 5063"/>
              <p:cNvSpPr>
                <a:spLocks/>
              </p:cNvSpPr>
              <p:nvPr/>
            </p:nvSpPr>
            <p:spPr bwMode="auto">
              <a:xfrm>
                <a:off x="4976" y="7261"/>
                <a:ext cx="5" cy="51"/>
              </a:xfrm>
              <a:custGeom>
                <a:avLst/>
                <a:gdLst>
                  <a:gd name="T0" fmla="*/ 3 w 5"/>
                  <a:gd name="T1" fmla="*/ 0 h 46"/>
                  <a:gd name="T2" fmla="*/ 1 w 5"/>
                  <a:gd name="T3" fmla="*/ 2 h 46"/>
                  <a:gd name="T4" fmla="*/ 0 w 5"/>
                  <a:gd name="T5" fmla="*/ 10 h 46"/>
                  <a:gd name="T6" fmla="*/ 5 w 5"/>
                  <a:gd name="T7" fmla="*/ 38 h 46"/>
                  <a:gd name="T8" fmla="*/ 4 w 5"/>
                  <a:gd name="T9" fmla="*/ 43 h 46"/>
                  <a:gd name="T10" fmla="*/ 4 w 5"/>
                  <a:gd name="T11" fmla="*/ 49 h 46"/>
                  <a:gd name="T12" fmla="*/ 4 w 5"/>
                  <a:gd name="T13" fmla="*/ 5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6"/>
                  <a:gd name="T23" fmla="*/ 5 w 5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6">
                    <a:moveTo>
                      <a:pt x="3" y="0"/>
                    </a:moveTo>
                    <a:lnTo>
                      <a:pt x="1" y="2"/>
                    </a:lnTo>
                    <a:lnTo>
                      <a:pt x="0" y="9"/>
                    </a:lnTo>
                    <a:lnTo>
                      <a:pt x="5" y="34"/>
                    </a:lnTo>
                    <a:lnTo>
                      <a:pt x="4" y="39"/>
                    </a:lnTo>
                    <a:lnTo>
                      <a:pt x="4" y="44"/>
                    </a:lnTo>
                    <a:lnTo>
                      <a:pt x="4" y="4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19" name="Group 5064"/>
            <p:cNvGrpSpPr>
              <a:grpSpLocks/>
            </p:cNvGrpSpPr>
            <p:nvPr/>
          </p:nvGrpSpPr>
          <p:grpSpPr bwMode="auto">
            <a:xfrm>
              <a:off x="1824355" y="2066290"/>
              <a:ext cx="2921635" cy="4900930"/>
              <a:chOff x="2839" y="3254"/>
              <a:chExt cx="4601" cy="7718"/>
            </a:xfrm>
          </p:grpSpPr>
          <p:cxnSp>
            <p:nvCxnSpPr>
              <p:cNvPr id="6176" name="Line 5065"/>
              <p:cNvCxnSpPr>
                <a:cxnSpLocks noChangeShapeType="1"/>
              </p:cNvCxnSpPr>
              <p:nvPr/>
            </p:nvCxnSpPr>
            <p:spPr bwMode="auto">
              <a:xfrm flipH="1">
                <a:off x="4978" y="7329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77" name="Freeform 5066"/>
              <p:cNvSpPr>
                <a:spLocks/>
              </p:cNvSpPr>
              <p:nvPr/>
            </p:nvSpPr>
            <p:spPr bwMode="auto">
              <a:xfrm>
                <a:off x="4930" y="7325"/>
                <a:ext cx="35" cy="21"/>
              </a:xfrm>
              <a:custGeom>
                <a:avLst/>
                <a:gdLst>
                  <a:gd name="T0" fmla="*/ 35 w 32"/>
                  <a:gd name="T1" fmla="*/ 20 h 19"/>
                  <a:gd name="T2" fmla="*/ 24 w 32"/>
                  <a:gd name="T3" fmla="*/ 21 h 19"/>
                  <a:gd name="T4" fmla="*/ 25 w 32"/>
                  <a:gd name="T5" fmla="*/ 17 h 19"/>
                  <a:gd name="T6" fmla="*/ 20 w 32"/>
                  <a:gd name="T7" fmla="*/ 15 h 19"/>
                  <a:gd name="T8" fmla="*/ 21 w 32"/>
                  <a:gd name="T9" fmla="*/ 8 h 19"/>
                  <a:gd name="T10" fmla="*/ 18 w 32"/>
                  <a:gd name="T11" fmla="*/ 3 h 19"/>
                  <a:gd name="T12" fmla="*/ 11 w 32"/>
                  <a:gd name="T13" fmla="*/ 3 h 19"/>
                  <a:gd name="T14" fmla="*/ 5 w 32"/>
                  <a:gd name="T15" fmla="*/ 0 h 19"/>
                  <a:gd name="T16" fmla="*/ 0 w 32"/>
                  <a:gd name="T17" fmla="*/ 1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19"/>
                  <a:gd name="T29" fmla="*/ 32 w 32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19">
                    <a:moveTo>
                      <a:pt x="32" y="18"/>
                    </a:moveTo>
                    <a:lnTo>
                      <a:pt x="22" y="19"/>
                    </a:lnTo>
                    <a:lnTo>
                      <a:pt x="23" y="15"/>
                    </a:lnTo>
                    <a:lnTo>
                      <a:pt x="18" y="14"/>
                    </a:lnTo>
                    <a:lnTo>
                      <a:pt x="19" y="7"/>
                    </a:lnTo>
                    <a:lnTo>
                      <a:pt x="16" y="3"/>
                    </a:lnTo>
                    <a:lnTo>
                      <a:pt x="10" y="3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5067"/>
              <p:cNvSpPr>
                <a:spLocks/>
              </p:cNvSpPr>
              <p:nvPr/>
            </p:nvSpPr>
            <p:spPr bwMode="auto">
              <a:xfrm>
                <a:off x="4908" y="7327"/>
                <a:ext cx="5" cy="5"/>
              </a:xfrm>
              <a:custGeom>
                <a:avLst/>
                <a:gdLst>
                  <a:gd name="T0" fmla="*/ 5 w 4"/>
                  <a:gd name="T1" fmla="*/ 0 h 5"/>
                  <a:gd name="T2" fmla="*/ 3 w 4"/>
                  <a:gd name="T3" fmla="*/ 0 h 5"/>
                  <a:gd name="T4" fmla="*/ 1 w 4"/>
                  <a:gd name="T5" fmla="*/ 1 h 5"/>
                  <a:gd name="T6" fmla="*/ 0 w 4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4" y="0"/>
                    </a:moveTo>
                    <a:lnTo>
                      <a:pt x="2" y="0"/>
                    </a:lnTo>
                    <a:lnTo>
                      <a:pt x="1" y="1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Freeform 5068"/>
              <p:cNvSpPr>
                <a:spLocks/>
              </p:cNvSpPr>
              <p:nvPr/>
            </p:nvSpPr>
            <p:spPr bwMode="auto">
              <a:xfrm>
                <a:off x="4903" y="7350"/>
                <a:ext cx="7" cy="48"/>
              </a:xfrm>
              <a:custGeom>
                <a:avLst/>
                <a:gdLst>
                  <a:gd name="T0" fmla="*/ 4 w 7"/>
                  <a:gd name="T1" fmla="*/ 0 h 44"/>
                  <a:gd name="T2" fmla="*/ 6 w 7"/>
                  <a:gd name="T3" fmla="*/ 8 h 44"/>
                  <a:gd name="T4" fmla="*/ 2 w 7"/>
                  <a:gd name="T5" fmla="*/ 15 h 44"/>
                  <a:gd name="T6" fmla="*/ 0 w 7"/>
                  <a:gd name="T7" fmla="*/ 19 h 44"/>
                  <a:gd name="T8" fmla="*/ 0 w 7"/>
                  <a:gd name="T9" fmla="*/ 23 h 44"/>
                  <a:gd name="T10" fmla="*/ 4 w 7"/>
                  <a:gd name="T11" fmla="*/ 29 h 44"/>
                  <a:gd name="T12" fmla="*/ 4 w 7"/>
                  <a:gd name="T13" fmla="*/ 41 h 44"/>
                  <a:gd name="T14" fmla="*/ 7 w 7"/>
                  <a:gd name="T15" fmla="*/ 48 h 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44"/>
                  <a:gd name="T26" fmla="*/ 7 w 7"/>
                  <a:gd name="T27" fmla="*/ 44 h 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44">
                    <a:moveTo>
                      <a:pt x="4" y="0"/>
                    </a:moveTo>
                    <a:lnTo>
                      <a:pt x="6" y="7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4" y="27"/>
                    </a:lnTo>
                    <a:lnTo>
                      <a:pt x="4" y="38"/>
                    </a:lnTo>
                    <a:lnTo>
                      <a:pt x="7" y="4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Freeform 5069"/>
              <p:cNvSpPr>
                <a:spLocks/>
              </p:cNvSpPr>
              <p:nvPr/>
            </p:nvSpPr>
            <p:spPr bwMode="auto">
              <a:xfrm>
                <a:off x="4899" y="7412"/>
                <a:ext cx="8" cy="3"/>
              </a:xfrm>
              <a:custGeom>
                <a:avLst/>
                <a:gdLst>
                  <a:gd name="T0" fmla="*/ 8 w 7"/>
                  <a:gd name="T1" fmla="*/ 0 h 2"/>
                  <a:gd name="T2" fmla="*/ 6 w 7"/>
                  <a:gd name="T3" fmla="*/ 3 h 2"/>
                  <a:gd name="T4" fmla="*/ 0 w 7"/>
                  <a:gd name="T5" fmla="*/ 3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7" y="0"/>
                    </a:moveTo>
                    <a:lnTo>
                      <a:pt x="5" y="2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1" name="Freeform 5070"/>
              <p:cNvSpPr>
                <a:spLocks/>
              </p:cNvSpPr>
              <p:nvPr/>
            </p:nvSpPr>
            <p:spPr bwMode="auto">
              <a:xfrm>
                <a:off x="4858" y="7420"/>
                <a:ext cx="25" cy="30"/>
              </a:xfrm>
              <a:custGeom>
                <a:avLst/>
                <a:gdLst>
                  <a:gd name="T0" fmla="*/ 25 w 23"/>
                  <a:gd name="T1" fmla="*/ 0 h 27"/>
                  <a:gd name="T2" fmla="*/ 0 w 23"/>
                  <a:gd name="T3" fmla="*/ 13 h 27"/>
                  <a:gd name="T4" fmla="*/ 5 w 23"/>
                  <a:gd name="T5" fmla="*/ 21 h 27"/>
                  <a:gd name="T6" fmla="*/ 10 w 23"/>
                  <a:gd name="T7" fmla="*/ 23 h 27"/>
                  <a:gd name="T8" fmla="*/ 9 w 23"/>
                  <a:gd name="T9" fmla="*/ 27 h 27"/>
                  <a:gd name="T10" fmla="*/ 12 w 23"/>
                  <a:gd name="T11" fmla="*/ 29 h 27"/>
                  <a:gd name="T12" fmla="*/ 14 w 23"/>
                  <a:gd name="T13" fmla="*/ 3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27"/>
                  <a:gd name="T23" fmla="*/ 23 w 23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27">
                    <a:moveTo>
                      <a:pt x="23" y="0"/>
                    </a:moveTo>
                    <a:lnTo>
                      <a:pt x="0" y="12"/>
                    </a:lnTo>
                    <a:lnTo>
                      <a:pt x="5" y="19"/>
                    </a:lnTo>
                    <a:lnTo>
                      <a:pt x="9" y="21"/>
                    </a:lnTo>
                    <a:lnTo>
                      <a:pt x="8" y="24"/>
                    </a:lnTo>
                    <a:lnTo>
                      <a:pt x="11" y="26"/>
                    </a:lnTo>
                    <a:lnTo>
                      <a:pt x="13" y="2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2" name="Freeform 5071"/>
              <p:cNvSpPr>
                <a:spLocks/>
              </p:cNvSpPr>
              <p:nvPr/>
            </p:nvSpPr>
            <p:spPr bwMode="auto">
              <a:xfrm>
                <a:off x="4861" y="7464"/>
                <a:ext cx="9" cy="3"/>
              </a:xfrm>
              <a:custGeom>
                <a:avLst/>
                <a:gdLst>
                  <a:gd name="T0" fmla="*/ 9 w 8"/>
                  <a:gd name="T1" fmla="*/ 0 h 3"/>
                  <a:gd name="T2" fmla="*/ 2 w 8"/>
                  <a:gd name="T3" fmla="*/ 3 h 3"/>
                  <a:gd name="T4" fmla="*/ 0 w 8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"/>
                  <a:gd name="T11" fmla="*/ 8 w 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">
                    <a:moveTo>
                      <a:pt x="8" y="0"/>
                    </a:move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Freeform 5072"/>
              <p:cNvSpPr>
                <a:spLocks/>
              </p:cNvSpPr>
              <p:nvPr/>
            </p:nvSpPr>
            <p:spPr bwMode="auto">
              <a:xfrm>
                <a:off x="4822" y="7480"/>
                <a:ext cx="29" cy="29"/>
              </a:xfrm>
              <a:custGeom>
                <a:avLst/>
                <a:gdLst>
                  <a:gd name="T0" fmla="*/ 29 w 27"/>
                  <a:gd name="T1" fmla="*/ 0 h 26"/>
                  <a:gd name="T2" fmla="*/ 17 w 27"/>
                  <a:gd name="T3" fmla="*/ 2 h 26"/>
                  <a:gd name="T4" fmla="*/ 16 w 27"/>
                  <a:gd name="T5" fmla="*/ 9 h 26"/>
                  <a:gd name="T6" fmla="*/ 18 w 27"/>
                  <a:gd name="T7" fmla="*/ 9 h 26"/>
                  <a:gd name="T8" fmla="*/ 20 w 27"/>
                  <a:gd name="T9" fmla="*/ 10 h 26"/>
                  <a:gd name="T10" fmla="*/ 19 w 27"/>
                  <a:gd name="T11" fmla="*/ 12 h 26"/>
                  <a:gd name="T12" fmla="*/ 18 w 27"/>
                  <a:gd name="T13" fmla="*/ 15 h 26"/>
                  <a:gd name="T14" fmla="*/ 16 w 27"/>
                  <a:gd name="T15" fmla="*/ 17 h 26"/>
                  <a:gd name="T16" fmla="*/ 14 w 27"/>
                  <a:gd name="T17" fmla="*/ 18 h 26"/>
                  <a:gd name="T18" fmla="*/ 11 w 27"/>
                  <a:gd name="T19" fmla="*/ 19 h 26"/>
                  <a:gd name="T20" fmla="*/ 9 w 27"/>
                  <a:gd name="T21" fmla="*/ 21 h 26"/>
                  <a:gd name="T22" fmla="*/ 5 w 27"/>
                  <a:gd name="T23" fmla="*/ 22 h 26"/>
                  <a:gd name="T24" fmla="*/ 3 w 27"/>
                  <a:gd name="T25" fmla="*/ 23 h 26"/>
                  <a:gd name="T26" fmla="*/ 1 w 27"/>
                  <a:gd name="T27" fmla="*/ 26 h 26"/>
                  <a:gd name="T28" fmla="*/ 0 w 27"/>
                  <a:gd name="T29" fmla="*/ 28 h 26"/>
                  <a:gd name="T30" fmla="*/ 0 w 27"/>
                  <a:gd name="T31" fmla="*/ 29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7"/>
                  <a:gd name="T49" fmla="*/ 0 h 26"/>
                  <a:gd name="T50" fmla="*/ 27 w 27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7" h="26">
                    <a:moveTo>
                      <a:pt x="27" y="0"/>
                    </a:moveTo>
                    <a:lnTo>
                      <a:pt x="16" y="2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9" y="9"/>
                    </a:lnTo>
                    <a:lnTo>
                      <a:pt x="18" y="11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6"/>
                    </a:lnTo>
                    <a:lnTo>
                      <a:pt x="10" y="17"/>
                    </a:lnTo>
                    <a:lnTo>
                      <a:pt x="8" y="19"/>
                    </a:lnTo>
                    <a:lnTo>
                      <a:pt x="5" y="20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0" y="2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4" name="Freeform 5073"/>
              <p:cNvSpPr>
                <a:spLocks/>
              </p:cNvSpPr>
              <p:nvPr/>
            </p:nvSpPr>
            <p:spPr bwMode="auto">
              <a:xfrm>
                <a:off x="4818" y="7525"/>
                <a:ext cx="2" cy="9"/>
              </a:xfrm>
              <a:custGeom>
                <a:avLst/>
                <a:gdLst>
                  <a:gd name="T0" fmla="*/ 2 w 2"/>
                  <a:gd name="T1" fmla="*/ 0 h 8"/>
                  <a:gd name="T2" fmla="*/ 1 w 2"/>
                  <a:gd name="T3" fmla="*/ 3 h 8"/>
                  <a:gd name="T4" fmla="*/ 0 w 2"/>
                  <a:gd name="T5" fmla="*/ 7 h 8"/>
                  <a:gd name="T6" fmla="*/ 0 w 2"/>
                  <a:gd name="T7" fmla="*/ 9 h 8"/>
                  <a:gd name="T8" fmla="*/ 0 w 2"/>
                  <a:gd name="T9" fmla="*/ 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2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5" name="Freeform 5074"/>
              <p:cNvSpPr>
                <a:spLocks/>
              </p:cNvSpPr>
              <p:nvPr/>
            </p:nvSpPr>
            <p:spPr bwMode="auto">
              <a:xfrm>
                <a:off x="4794" y="7550"/>
                <a:ext cx="18" cy="22"/>
              </a:xfrm>
              <a:custGeom>
                <a:avLst/>
                <a:gdLst>
                  <a:gd name="T0" fmla="*/ 18 w 17"/>
                  <a:gd name="T1" fmla="*/ 0 h 20"/>
                  <a:gd name="T2" fmla="*/ 18 w 17"/>
                  <a:gd name="T3" fmla="*/ 1 h 20"/>
                  <a:gd name="T4" fmla="*/ 17 w 17"/>
                  <a:gd name="T5" fmla="*/ 4 h 20"/>
                  <a:gd name="T6" fmla="*/ 17 w 17"/>
                  <a:gd name="T7" fmla="*/ 7 h 20"/>
                  <a:gd name="T8" fmla="*/ 17 w 17"/>
                  <a:gd name="T9" fmla="*/ 11 h 20"/>
                  <a:gd name="T10" fmla="*/ 17 w 17"/>
                  <a:gd name="T11" fmla="*/ 14 h 20"/>
                  <a:gd name="T12" fmla="*/ 17 w 17"/>
                  <a:gd name="T13" fmla="*/ 18 h 20"/>
                  <a:gd name="T14" fmla="*/ 15 w 17"/>
                  <a:gd name="T15" fmla="*/ 19 h 20"/>
                  <a:gd name="T16" fmla="*/ 14 w 17"/>
                  <a:gd name="T17" fmla="*/ 21 h 20"/>
                  <a:gd name="T18" fmla="*/ 13 w 17"/>
                  <a:gd name="T19" fmla="*/ 10 h 20"/>
                  <a:gd name="T20" fmla="*/ 0 w 17"/>
                  <a:gd name="T21" fmla="*/ 22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20"/>
                  <a:gd name="T35" fmla="*/ 17 w 17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20">
                    <a:moveTo>
                      <a:pt x="17" y="0"/>
                    </a:moveTo>
                    <a:lnTo>
                      <a:pt x="17" y="1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10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14" y="17"/>
                    </a:lnTo>
                    <a:lnTo>
                      <a:pt x="13" y="19"/>
                    </a:lnTo>
                    <a:lnTo>
                      <a:pt x="12" y="9"/>
                    </a:lnTo>
                    <a:lnTo>
                      <a:pt x="0" y="2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Freeform 5075"/>
              <p:cNvSpPr>
                <a:spLocks/>
              </p:cNvSpPr>
              <p:nvPr/>
            </p:nvSpPr>
            <p:spPr bwMode="auto">
              <a:xfrm>
                <a:off x="4778" y="7569"/>
                <a:ext cx="7" cy="5"/>
              </a:xfrm>
              <a:custGeom>
                <a:avLst/>
                <a:gdLst>
                  <a:gd name="T0" fmla="*/ 7 w 6"/>
                  <a:gd name="T1" fmla="*/ 0 h 5"/>
                  <a:gd name="T2" fmla="*/ 6 w 6"/>
                  <a:gd name="T3" fmla="*/ 1 h 5"/>
                  <a:gd name="T4" fmla="*/ 2 w 6"/>
                  <a:gd name="T5" fmla="*/ 3 h 5"/>
                  <a:gd name="T6" fmla="*/ 1 w 6"/>
                  <a:gd name="T7" fmla="*/ 4 h 5"/>
                  <a:gd name="T8" fmla="*/ 0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6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" name="Freeform 5076"/>
              <p:cNvSpPr>
                <a:spLocks/>
              </p:cNvSpPr>
              <p:nvPr/>
            </p:nvSpPr>
            <p:spPr bwMode="auto">
              <a:xfrm>
                <a:off x="4776" y="7587"/>
                <a:ext cx="10" cy="26"/>
              </a:xfrm>
              <a:custGeom>
                <a:avLst/>
                <a:gdLst>
                  <a:gd name="T0" fmla="*/ 4 w 9"/>
                  <a:gd name="T1" fmla="*/ 0 h 23"/>
                  <a:gd name="T2" fmla="*/ 4 w 9"/>
                  <a:gd name="T3" fmla="*/ 0 h 23"/>
                  <a:gd name="T4" fmla="*/ 7 w 9"/>
                  <a:gd name="T5" fmla="*/ 1 h 23"/>
                  <a:gd name="T6" fmla="*/ 7 w 9"/>
                  <a:gd name="T7" fmla="*/ 3 h 23"/>
                  <a:gd name="T8" fmla="*/ 6 w 9"/>
                  <a:gd name="T9" fmla="*/ 5 h 23"/>
                  <a:gd name="T10" fmla="*/ 4 w 9"/>
                  <a:gd name="T11" fmla="*/ 3 h 23"/>
                  <a:gd name="T12" fmla="*/ 3 w 9"/>
                  <a:gd name="T13" fmla="*/ 5 h 23"/>
                  <a:gd name="T14" fmla="*/ 4 w 9"/>
                  <a:gd name="T15" fmla="*/ 10 h 23"/>
                  <a:gd name="T16" fmla="*/ 4 w 9"/>
                  <a:gd name="T17" fmla="*/ 12 h 23"/>
                  <a:gd name="T18" fmla="*/ 3 w 9"/>
                  <a:gd name="T19" fmla="*/ 14 h 23"/>
                  <a:gd name="T20" fmla="*/ 0 w 9"/>
                  <a:gd name="T21" fmla="*/ 17 h 23"/>
                  <a:gd name="T22" fmla="*/ 1 w 9"/>
                  <a:gd name="T23" fmla="*/ 18 h 23"/>
                  <a:gd name="T24" fmla="*/ 3 w 9"/>
                  <a:gd name="T25" fmla="*/ 19 h 23"/>
                  <a:gd name="T26" fmla="*/ 4 w 9"/>
                  <a:gd name="T27" fmla="*/ 20 h 23"/>
                  <a:gd name="T28" fmla="*/ 4 w 9"/>
                  <a:gd name="T29" fmla="*/ 23 h 23"/>
                  <a:gd name="T30" fmla="*/ 2 w 9"/>
                  <a:gd name="T31" fmla="*/ 24 h 23"/>
                  <a:gd name="T32" fmla="*/ 3 w 9"/>
                  <a:gd name="T33" fmla="*/ 26 h 23"/>
                  <a:gd name="T34" fmla="*/ 7 w 9"/>
                  <a:gd name="T35" fmla="*/ 24 h 23"/>
                  <a:gd name="T36" fmla="*/ 10 w 9"/>
                  <a:gd name="T37" fmla="*/ 25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"/>
                  <a:gd name="T58" fmla="*/ 0 h 23"/>
                  <a:gd name="T59" fmla="*/ 9 w 9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" h="23">
                    <a:moveTo>
                      <a:pt x="4" y="0"/>
                    </a:moveTo>
                    <a:lnTo>
                      <a:pt x="4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6" y="21"/>
                    </a:lnTo>
                    <a:lnTo>
                      <a:pt x="9" y="2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88" name="Line 5077"/>
              <p:cNvCxnSpPr>
                <a:cxnSpLocks noChangeShapeType="1"/>
              </p:cNvCxnSpPr>
              <p:nvPr/>
            </p:nvCxnSpPr>
            <p:spPr bwMode="auto">
              <a:xfrm flipV="1">
                <a:off x="4778" y="7654"/>
                <a:ext cx="1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89" name="Freeform 5078"/>
              <p:cNvSpPr>
                <a:spLocks/>
              </p:cNvSpPr>
              <p:nvPr/>
            </p:nvSpPr>
            <p:spPr bwMode="auto">
              <a:xfrm>
                <a:off x="4836" y="7755"/>
                <a:ext cx="36" cy="38"/>
              </a:xfrm>
              <a:custGeom>
                <a:avLst/>
                <a:gdLst>
                  <a:gd name="T0" fmla="*/ 0 w 33"/>
                  <a:gd name="T1" fmla="*/ 38 h 35"/>
                  <a:gd name="T2" fmla="*/ 28 w 33"/>
                  <a:gd name="T3" fmla="*/ 10 h 35"/>
                  <a:gd name="T4" fmla="*/ 36 w 33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35"/>
                  <a:gd name="T11" fmla="*/ 33 w 33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35">
                    <a:moveTo>
                      <a:pt x="0" y="35"/>
                    </a:moveTo>
                    <a:lnTo>
                      <a:pt x="26" y="9"/>
                    </a:lnTo>
                    <a:lnTo>
                      <a:pt x="3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0" name="Freeform 5079"/>
              <p:cNvSpPr>
                <a:spLocks/>
              </p:cNvSpPr>
              <p:nvPr/>
            </p:nvSpPr>
            <p:spPr bwMode="auto">
              <a:xfrm>
                <a:off x="4877" y="7731"/>
                <a:ext cx="2" cy="9"/>
              </a:xfrm>
              <a:custGeom>
                <a:avLst/>
                <a:gdLst>
                  <a:gd name="T0" fmla="*/ 2 w 2"/>
                  <a:gd name="T1" fmla="*/ 9 h 8"/>
                  <a:gd name="T2" fmla="*/ 2 w 2"/>
                  <a:gd name="T3" fmla="*/ 8 h 8"/>
                  <a:gd name="T4" fmla="*/ 0 w 2"/>
                  <a:gd name="T5" fmla="*/ 1 h 8"/>
                  <a:gd name="T6" fmla="*/ 0 w 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2" y="8"/>
                    </a:moveTo>
                    <a:lnTo>
                      <a:pt x="2" y="7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1" name="Freeform 5080"/>
              <p:cNvSpPr>
                <a:spLocks/>
              </p:cNvSpPr>
              <p:nvPr/>
            </p:nvSpPr>
            <p:spPr bwMode="auto">
              <a:xfrm>
                <a:off x="4858" y="7666"/>
                <a:ext cx="13" cy="48"/>
              </a:xfrm>
              <a:custGeom>
                <a:avLst/>
                <a:gdLst>
                  <a:gd name="T0" fmla="*/ 13 w 12"/>
                  <a:gd name="T1" fmla="*/ 48 h 44"/>
                  <a:gd name="T2" fmla="*/ 12 w 12"/>
                  <a:gd name="T3" fmla="*/ 47 h 44"/>
                  <a:gd name="T4" fmla="*/ 5 w 12"/>
                  <a:gd name="T5" fmla="*/ 38 h 44"/>
                  <a:gd name="T6" fmla="*/ 0 w 12"/>
                  <a:gd name="T7" fmla="*/ 20 h 44"/>
                  <a:gd name="T8" fmla="*/ 1 w 12"/>
                  <a:gd name="T9" fmla="*/ 2 h 44"/>
                  <a:gd name="T10" fmla="*/ 2 w 12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4"/>
                  <a:gd name="T20" fmla="*/ 12 w 12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4">
                    <a:moveTo>
                      <a:pt x="12" y="44"/>
                    </a:moveTo>
                    <a:lnTo>
                      <a:pt x="11" y="43"/>
                    </a:lnTo>
                    <a:lnTo>
                      <a:pt x="5" y="35"/>
                    </a:lnTo>
                    <a:lnTo>
                      <a:pt x="0" y="18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2" name="Freeform 5081"/>
              <p:cNvSpPr>
                <a:spLocks/>
              </p:cNvSpPr>
              <p:nvPr/>
            </p:nvSpPr>
            <p:spPr bwMode="auto">
              <a:xfrm>
                <a:off x="4868" y="7642"/>
                <a:ext cx="4" cy="8"/>
              </a:xfrm>
              <a:custGeom>
                <a:avLst/>
                <a:gdLst>
                  <a:gd name="T0" fmla="*/ 0 w 4"/>
                  <a:gd name="T1" fmla="*/ 8 h 7"/>
                  <a:gd name="T2" fmla="*/ 2 w 4"/>
                  <a:gd name="T3" fmla="*/ 3 h 7"/>
                  <a:gd name="T4" fmla="*/ 4 w 4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7"/>
                    </a:moveTo>
                    <a:lnTo>
                      <a:pt x="2" y="3"/>
                    </a:lnTo>
                    <a:lnTo>
                      <a:pt x="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3" name="Freeform 5082"/>
              <p:cNvSpPr>
                <a:spLocks/>
              </p:cNvSpPr>
              <p:nvPr/>
            </p:nvSpPr>
            <p:spPr bwMode="auto">
              <a:xfrm>
                <a:off x="4883" y="7615"/>
                <a:ext cx="49" cy="14"/>
              </a:xfrm>
              <a:custGeom>
                <a:avLst/>
                <a:gdLst>
                  <a:gd name="T0" fmla="*/ 0 w 45"/>
                  <a:gd name="T1" fmla="*/ 14 h 13"/>
                  <a:gd name="T2" fmla="*/ 2 w 45"/>
                  <a:gd name="T3" fmla="*/ 12 h 13"/>
                  <a:gd name="T4" fmla="*/ 13 w 45"/>
                  <a:gd name="T5" fmla="*/ 8 h 13"/>
                  <a:gd name="T6" fmla="*/ 32 w 45"/>
                  <a:gd name="T7" fmla="*/ 1 h 13"/>
                  <a:gd name="T8" fmla="*/ 48 w 45"/>
                  <a:gd name="T9" fmla="*/ 0 h 13"/>
                  <a:gd name="T10" fmla="*/ 49 w 4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3"/>
                  <a:gd name="T20" fmla="*/ 45 w 4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3">
                    <a:moveTo>
                      <a:pt x="0" y="13"/>
                    </a:moveTo>
                    <a:lnTo>
                      <a:pt x="2" y="11"/>
                    </a:lnTo>
                    <a:lnTo>
                      <a:pt x="12" y="7"/>
                    </a:lnTo>
                    <a:lnTo>
                      <a:pt x="29" y="1"/>
                    </a:lnTo>
                    <a:lnTo>
                      <a:pt x="44" y="0"/>
                    </a:lnTo>
                    <a:lnTo>
                      <a:pt x="4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94" name="Line 5083"/>
              <p:cNvCxnSpPr>
                <a:cxnSpLocks noChangeShapeType="1"/>
              </p:cNvCxnSpPr>
              <p:nvPr/>
            </p:nvCxnSpPr>
            <p:spPr bwMode="auto">
              <a:xfrm>
                <a:off x="4950" y="7617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95" name="Freeform 5084"/>
              <p:cNvSpPr>
                <a:spLocks/>
              </p:cNvSpPr>
              <p:nvPr/>
            </p:nvSpPr>
            <p:spPr bwMode="auto">
              <a:xfrm>
                <a:off x="4975" y="7625"/>
                <a:ext cx="47" cy="23"/>
              </a:xfrm>
              <a:custGeom>
                <a:avLst/>
                <a:gdLst>
                  <a:gd name="T0" fmla="*/ 0 w 43"/>
                  <a:gd name="T1" fmla="*/ 0 h 21"/>
                  <a:gd name="T2" fmla="*/ 8 w 43"/>
                  <a:gd name="T3" fmla="*/ 3 h 21"/>
                  <a:gd name="T4" fmla="*/ 32 w 43"/>
                  <a:gd name="T5" fmla="*/ 13 h 21"/>
                  <a:gd name="T6" fmla="*/ 47 w 43"/>
                  <a:gd name="T7" fmla="*/ 23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21"/>
                  <a:gd name="T14" fmla="*/ 43 w 43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21">
                    <a:moveTo>
                      <a:pt x="0" y="0"/>
                    </a:moveTo>
                    <a:lnTo>
                      <a:pt x="7" y="3"/>
                    </a:lnTo>
                    <a:lnTo>
                      <a:pt x="29" y="12"/>
                    </a:lnTo>
                    <a:lnTo>
                      <a:pt x="43" y="2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96" name="Line 5085"/>
              <p:cNvCxnSpPr>
                <a:cxnSpLocks noChangeShapeType="1"/>
              </p:cNvCxnSpPr>
              <p:nvPr/>
            </p:nvCxnSpPr>
            <p:spPr bwMode="auto">
              <a:xfrm>
                <a:off x="5035" y="7660"/>
                <a:ext cx="5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97" name="Freeform 5086"/>
              <p:cNvSpPr>
                <a:spLocks/>
              </p:cNvSpPr>
              <p:nvPr/>
            </p:nvSpPr>
            <p:spPr bwMode="auto">
              <a:xfrm>
                <a:off x="5043" y="7682"/>
                <a:ext cx="7" cy="51"/>
              </a:xfrm>
              <a:custGeom>
                <a:avLst/>
                <a:gdLst>
                  <a:gd name="T0" fmla="*/ 4 w 6"/>
                  <a:gd name="T1" fmla="*/ 0 h 47"/>
                  <a:gd name="T2" fmla="*/ 6 w 6"/>
                  <a:gd name="T3" fmla="*/ 13 h 47"/>
                  <a:gd name="T4" fmla="*/ 7 w 6"/>
                  <a:gd name="T5" fmla="*/ 33 h 47"/>
                  <a:gd name="T6" fmla="*/ 1 w 6"/>
                  <a:gd name="T7" fmla="*/ 48 h 47"/>
                  <a:gd name="T8" fmla="*/ 0 w 6"/>
                  <a:gd name="T9" fmla="*/ 51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7"/>
                  <a:gd name="T17" fmla="*/ 6 w 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7">
                    <a:moveTo>
                      <a:pt x="3" y="0"/>
                    </a:moveTo>
                    <a:lnTo>
                      <a:pt x="5" y="12"/>
                    </a:lnTo>
                    <a:lnTo>
                      <a:pt x="6" y="30"/>
                    </a:lnTo>
                    <a:lnTo>
                      <a:pt x="1" y="44"/>
                    </a:lnTo>
                    <a:lnTo>
                      <a:pt x="0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8" name="Freeform 5087"/>
              <p:cNvSpPr>
                <a:spLocks/>
              </p:cNvSpPr>
              <p:nvPr/>
            </p:nvSpPr>
            <p:spPr bwMode="auto">
              <a:xfrm>
                <a:off x="5037" y="7749"/>
                <a:ext cx="1" cy="9"/>
              </a:xfrm>
              <a:custGeom>
                <a:avLst/>
                <a:gdLst>
                  <a:gd name="T0" fmla="*/ 1 w 1"/>
                  <a:gd name="T1" fmla="*/ 0 h 8"/>
                  <a:gd name="T2" fmla="*/ 1 w 1"/>
                  <a:gd name="T3" fmla="*/ 2 h 8"/>
                  <a:gd name="T4" fmla="*/ 0 w 1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1" y="0"/>
                    </a:moveTo>
                    <a:lnTo>
                      <a:pt x="1" y="2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9" name="Freeform 5088"/>
              <p:cNvSpPr>
                <a:spLocks/>
              </p:cNvSpPr>
              <p:nvPr/>
            </p:nvSpPr>
            <p:spPr bwMode="auto">
              <a:xfrm>
                <a:off x="5034" y="7776"/>
                <a:ext cx="5" cy="51"/>
              </a:xfrm>
              <a:custGeom>
                <a:avLst/>
                <a:gdLst>
                  <a:gd name="T0" fmla="*/ 1 w 5"/>
                  <a:gd name="T1" fmla="*/ 0 h 47"/>
                  <a:gd name="T2" fmla="*/ 0 w 5"/>
                  <a:gd name="T3" fmla="*/ 14 h 47"/>
                  <a:gd name="T4" fmla="*/ 2 w 5"/>
                  <a:gd name="T5" fmla="*/ 41 h 47"/>
                  <a:gd name="T6" fmla="*/ 5 w 5"/>
                  <a:gd name="T7" fmla="*/ 51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7"/>
                  <a:gd name="T14" fmla="*/ 5 w 5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7">
                    <a:moveTo>
                      <a:pt x="1" y="0"/>
                    </a:moveTo>
                    <a:lnTo>
                      <a:pt x="0" y="13"/>
                    </a:lnTo>
                    <a:lnTo>
                      <a:pt x="2" y="38"/>
                    </a:lnTo>
                    <a:lnTo>
                      <a:pt x="5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00" name="Line 5089"/>
              <p:cNvCxnSpPr>
                <a:cxnSpLocks noChangeShapeType="1"/>
              </p:cNvCxnSpPr>
              <p:nvPr/>
            </p:nvCxnSpPr>
            <p:spPr bwMode="auto">
              <a:xfrm>
                <a:off x="5047" y="7843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01" name="Freeform 5090"/>
              <p:cNvSpPr>
                <a:spLocks/>
              </p:cNvSpPr>
              <p:nvPr/>
            </p:nvSpPr>
            <p:spPr bwMode="auto">
              <a:xfrm>
                <a:off x="5060" y="7866"/>
                <a:ext cx="43" cy="26"/>
              </a:xfrm>
              <a:custGeom>
                <a:avLst/>
                <a:gdLst>
                  <a:gd name="T0" fmla="*/ 0 w 40"/>
                  <a:gd name="T1" fmla="*/ 0 h 23"/>
                  <a:gd name="T2" fmla="*/ 16 w 40"/>
                  <a:gd name="T3" fmla="*/ 16 h 23"/>
                  <a:gd name="T4" fmla="*/ 29 w 40"/>
                  <a:gd name="T5" fmla="*/ 23 h 23"/>
                  <a:gd name="T6" fmla="*/ 42 w 40"/>
                  <a:gd name="T7" fmla="*/ 26 h 23"/>
                  <a:gd name="T8" fmla="*/ 43 w 40"/>
                  <a:gd name="T9" fmla="*/ 2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3"/>
                  <a:gd name="T17" fmla="*/ 40 w 4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3">
                    <a:moveTo>
                      <a:pt x="0" y="0"/>
                    </a:moveTo>
                    <a:lnTo>
                      <a:pt x="15" y="14"/>
                    </a:lnTo>
                    <a:lnTo>
                      <a:pt x="27" y="20"/>
                    </a:lnTo>
                    <a:lnTo>
                      <a:pt x="39" y="23"/>
                    </a:lnTo>
                    <a:lnTo>
                      <a:pt x="40" y="2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02" name="Line 5091"/>
              <p:cNvCxnSpPr>
                <a:cxnSpLocks noChangeShapeType="1"/>
              </p:cNvCxnSpPr>
              <p:nvPr/>
            </p:nvCxnSpPr>
            <p:spPr bwMode="auto">
              <a:xfrm flipV="1">
                <a:off x="5121" y="7892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03" name="Freeform 5092"/>
              <p:cNvSpPr>
                <a:spLocks/>
              </p:cNvSpPr>
              <p:nvPr/>
            </p:nvSpPr>
            <p:spPr bwMode="auto">
              <a:xfrm>
                <a:off x="5145" y="7840"/>
                <a:ext cx="28" cy="43"/>
              </a:xfrm>
              <a:custGeom>
                <a:avLst/>
                <a:gdLst>
                  <a:gd name="T0" fmla="*/ 0 w 26"/>
                  <a:gd name="T1" fmla="*/ 43 h 39"/>
                  <a:gd name="T2" fmla="*/ 5 w 26"/>
                  <a:gd name="T3" fmla="*/ 39 h 39"/>
                  <a:gd name="T4" fmla="*/ 16 w 26"/>
                  <a:gd name="T5" fmla="*/ 24 h 39"/>
                  <a:gd name="T6" fmla="*/ 26 w 26"/>
                  <a:gd name="T7" fmla="*/ 7 h 39"/>
                  <a:gd name="T8" fmla="*/ 28 w 26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9"/>
                  <a:gd name="T17" fmla="*/ 26 w 2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9">
                    <a:moveTo>
                      <a:pt x="0" y="39"/>
                    </a:moveTo>
                    <a:lnTo>
                      <a:pt x="5" y="35"/>
                    </a:lnTo>
                    <a:lnTo>
                      <a:pt x="15" y="22"/>
                    </a:lnTo>
                    <a:lnTo>
                      <a:pt x="24" y="6"/>
                    </a:lnTo>
                    <a:lnTo>
                      <a:pt x="2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04" name="Line 5093"/>
              <p:cNvCxnSpPr>
                <a:cxnSpLocks noChangeShapeType="1"/>
              </p:cNvCxnSpPr>
              <p:nvPr/>
            </p:nvCxnSpPr>
            <p:spPr bwMode="auto">
              <a:xfrm flipV="1">
                <a:off x="5180" y="7816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05" name="Freeform 5094"/>
              <p:cNvSpPr>
                <a:spLocks/>
              </p:cNvSpPr>
              <p:nvPr/>
            </p:nvSpPr>
            <p:spPr bwMode="auto">
              <a:xfrm>
                <a:off x="5191" y="7761"/>
                <a:ext cx="35" cy="39"/>
              </a:xfrm>
              <a:custGeom>
                <a:avLst/>
                <a:gdLst>
                  <a:gd name="T0" fmla="*/ 0 w 32"/>
                  <a:gd name="T1" fmla="*/ 39 h 35"/>
                  <a:gd name="T2" fmla="*/ 10 w 32"/>
                  <a:gd name="T3" fmla="*/ 23 h 35"/>
                  <a:gd name="T4" fmla="*/ 25 w 32"/>
                  <a:gd name="T5" fmla="*/ 8 h 35"/>
                  <a:gd name="T6" fmla="*/ 35 w 32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35"/>
                  <a:gd name="T14" fmla="*/ 32 w 32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35">
                    <a:moveTo>
                      <a:pt x="0" y="35"/>
                    </a:moveTo>
                    <a:lnTo>
                      <a:pt x="9" y="21"/>
                    </a:lnTo>
                    <a:lnTo>
                      <a:pt x="23" y="7"/>
                    </a:lnTo>
                    <a:lnTo>
                      <a:pt x="3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06" name="Line 5095"/>
              <p:cNvCxnSpPr>
                <a:cxnSpLocks noChangeShapeType="1"/>
              </p:cNvCxnSpPr>
              <p:nvPr/>
            </p:nvCxnSpPr>
            <p:spPr bwMode="auto">
              <a:xfrm flipV="1">
                <a:off x="5240" y="7747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07" name="Freeform 5096"/>
              <p:cNvSpPr>
                <a:spLocks/>
              </p:cNvSpPr>
              <p:nvPr/>
            </p:nvSpPr>
            <p:spPr bwMode="auto">
              <a:xfrm>
                <a:off x="5264" y="7733"/>
                <a:ext cx="43" cy="10"/>
              </a:xfrm>
              <a:custGeom>
                <a:avLst/>
                <a:gdLst>
                  <a:gd name="T0" fmla="*/ 0 w 40"/>
                  <a:gd name="T1" fmla="*/ 9 h 9"/>
                  <a:gd name="T2" fmla="*/ 13 w 40"/>
                  <a:gd name="T3" fmla="*/ 3 h 9"/>
                  <a:gd name="T4" fmla="*/ 34 w 40"/>
                  <a:gd name="T5" fmla="*/ 0 h 9"/>
                  <a:gd name="T6" fmla="*/ 35 w 40"/>
                  <a:gd name="T7" fmla="*/ 9 h 9"/>
                  <a:gd name="T8" fmla="*/ 43 w 40"/>
                  <a:gd name="T9" fmla="*/ 1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9"/>
                  <a:gd name="T17" fmla="*/ 40 w 40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9">
                    <a:moveTo>
                      <a:pt x="0" y="8"/>
                    </a:moveTo>
                    <a:lnTo>
                      <a:pt x="12" y="3"/>
                    </a:lnTo>
                    <a:lnTo>
                      <a:pt x="32" y="0"/>
                    </a:lnTo>
                    <a:lnTo>
                      <a:pt x="33" y="8"/>
                    </a:lnTo>
                    <a:lnTo>
                      <a:pt x="40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8" name="Freeform 5097"/>
              <p:cNvSpPr>
                <a:spLocks/>
              </p:cNvSpPr>
              <p:nvPr/>
            </p:nvSpPr>
            <p:spPr bwMode="auto">
              <a:xfrm>
                <a:off x="5324" y="7747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6 w 7"/>
                  <a:gd name="T3" fmla="*/ 2 h 3"/>
                  <a:gd name="T4" fmla="*/ 7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0"/>
                    </a:moveTo>
                    <a:lnTo>
                      <a:pt x="6" y="2"/>
                    </a:lnTo>
                    <a:lnTo>
                      <a:pt x="7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9" name="Freeform 5098"/>
              <p:cNvSpPr>
                <a:spLocks/>
              </p:cNvSpPr>
              <p:nvPr/>
            </p:nvSpPr>
            <p:spPr bwMode="auto">
              <a:xfrm>
                <a:off x="5345" y="7762"/>
                <a:ext cx="46" cy="15"/>
              </a:xfrm>
              <a:custGeom>
                <a:avLst/>
                <a:gdLst>
                  <a:gd name="T0" fmla="*/ 0 w 43"/>
                  <a:gd name="T1" fmla="*/ 0 h 13"/>
                  <a:gd name="T2" fmla="*/ 11 w 43"/>
                  <a:gd name="T3" fmla="*/ 12 h 13"/>
                  <a:gd name="T4" fmla="*/ 42 w 43"/>
                  <a:gd name="T5" fmla="*/ 13 h 13"/>
                  <a:gd name="T6" fmla="*/ 43 w 43"/>
                  <a:gd name="T7" fmla="*/ 15 h 13"/>
                  <a:gd name="T8" fmla="*/ 45 w 43"/>
                  <a:gd name="T9" fmla="*/ 15 h 13"/>
                  <a:gd name="T10" fmla="*/ 46 w 43"/>
                  <a:gd name="T11" fmla="*/ 1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13"/>
                  <a:gd name="T20" fmla="*/ 43 w 43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13">
                    <a:moveTo>
                      <a:pt x="0" y="0"/>
                    </a:moveTo>
                    <a:lnTo>
                      <a:pt x="10" y="10"/>
                    </a:lnTo>
                    <a:lnTo>
                      <a:pt x="39" y="11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3" y="1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0" name="Freeform 5099"/>
              <p:cNvSpPr>
                <a:spLocks/>
              </p:cNvSpPr>
              <p:nvPr/>
            </p:nvSpPr>
            <p:spPr bwMode="auto">
              <a:xfrm>
                <a:off x="5388" y="7787"/>
                <a:ext cx="5" cy="3"/>
              </a:xfrm>
              <a:custGeom>
                <a:avLst/>
                <a:gdLst>
                  <a:gd name="T0" fmla="*/ 3 w 4"/>
                  <a:gd name="T1" fmla="*/ 0 h 3"/>
                  <a:gd name="T2" fmla="*/ 1 w 4"/>
                  <a:gd name="T3" fmla="*/ 0 h 3"/>
                  <a:gd name="T4" fmla="*/ 0 w 4"/>
                  <a:gd name="T5" fmla="*/ 2 h 3"/>
                  <a:gd name="T6" fmla="*/ 1 w 4"/>
                  <a:gd name="T7" fmla="*/ 3 h 3"/>
                  <a:gd name="T8" fmla="*/ 5 w 4"/>
                  <a:gd name="T9" fmla="*/ 2 h 3"/>
                  <a:gd name="T10" fmla="*/ 5 w 4"/>
                  <a:gd name="T11" fmla="*/ 2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3"/>
                  <a:gd name="T20" fmla="*/ 4 w 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3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4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1" name="Freeform 5100"/>
              <p:cNvSpPr>
                <a:spLocks/>
              </p:cNvSpPr>
              <p:nvPr/>
            </p:nvSpPr>
            <p:spPr bwMode="auto">
              <a:xfrm>
                <a:off x="5377" y="7794"/>
                <a:ext cx="13" cy="39"/>
              </a:xfrm>
              <a:custGeom>
                <a:avLst/>
                <a:gdLst>
                  <a:gd name="T0" fmla="*/ 11 w 12"/>
                  <a:gd name="T1" fmla="*/ 0 h 35"/>
                  <a:gd name="T2" fmla="*/ 13 w 12"/>
                  <a:gd name="T3" fmla="*/ 3 h 35"/>
                  <a:gd name="T4" fmla="*/ 12 w 12"/>
                  <a:gd name="T5" fmla="*/ 6 h 35"/>
                  <a:gd name="T6" fmla="*/ 11 w 12"/>
                  <a:gd name="T7" fmla="*/ 7 h 35"/>
                  <a:gd name="T8" fmla="*/ 10 w 12"/>
                  <a:gd name="T9" fmla="*/ 8 h 35"/>
                  <a:gd name="T10" fmla="*/ 8 w 12"/>
                  <a:gd name="T11" fmla="*/ 9 h 35"/>
                  <a:gd name="T12" fmla="*/ 9 w 12"/>
                  <a:gd name="T13" fmla="*/ 10 h 35"/>
                  <a:gd name="T14" fmla="*/ 10 w 12"/>
                  <a:gd name="T15" fmla="*/ 11 h 35"/>
                  <a:gd name="T16" fmla="*/ 10 w 12"/>
                  <a:gd name="T17" fmla="*/ 14 h 35"/>
                  <a:gd name="T18" fmla="*/ 8 w 12"/>
                  <a:gd name="T19" fmla="*/ 17 h 35"/>
                  <a:gd name="T20" fmla="*/ 7 w 12"/>
                  <a:gd name="T21" fmla="*/ 18 h 35"/>
                  <a:gd name="T22" fmla="*/ 4 w 12"/>
                  <a:gd name="T23" fmla="*/ 19 h 35"/>
                  <a:gd name="T24" fmla="*/ 2 w 12"/>
                  <a:gd name="T25" fmla="*/ 19 h 35"/>
                  <a:gd name="T26" fmla="*/ 3 w 12"/>
                  <a:gd name="T27" fmla="*/ 22 h 35"/>
                  <a:gd name="T28" fmla="*/ 2 w 12"/>
                  <a:gd name="T29" fmla="*/ 23 h 35"/>
                  <a:gd name="T30" fmla="*/ 0 w 12"/>
                  <a:gd name="T31" fmla="*/ 25 h 35"/>
                  <a:gd name="T32" fmla="*/ 1 w 12"/>
                  <a:gd name="T33" fmla="*/ 26 h 35"/>
                  <a:gd name="T34" fmla="*/ 2 w 12"/>
                  <a:gd name="T35" fmla="*/ 28 h 35"/>
                  <a:gd name="T36" fmla="*/ 3 w 12"/>
                  <a:gd name="T37" fmla="*/ 29 h 35"/>
                  <a:gd name="T38" fmla="*/ 3 w 12"/>
                  <a:gd name="T39" fmla="*/ 31 h 35"/>
                  <a:gd name="T40" fmla="*/ 2 w 12"/>
                  <a:gd name="T41" fmla="*/ 32 h 35"/>
                  <a:gd name="T42" fmla="*/ 1 w 12"/>
                  <a:gd name="T43" fmla="*/ 33 h 35"/>
                  <a:gd name="T44" fmla="*/ 2 w 12"/>
                  <a:gd name="T45" fmla="*/ 36 h 35"/>
                  <a:gd name="T46" fmla="*/ 3 w 12"/>
                  <a:gd name="T47" fmla="*/ 38 h 35"/>
                  <a:gd name="T48" fmla="*/ 1 w 12"/>
                  <a:gd name="T49" fmla="*/ 39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"/>
                  <a:gd name="T76" fmla="*/ 0 h 35"/>
                  <a:gd name="T77" fmla="*/ 12 w 12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" h="35">
                    <a:moveTo>
                      <a:pt x="10" y="0"/>
                    </a:moveTo>
                    <a:lnTo>
                      <a:pt x="12" y="3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9" y="10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2"/>
                    </a:lnTo>
                    <a:lnTo>
                      <a:pt x="1" y="23"/>
                    </a:lnTo>
                    <a:lnTo>
                      <a:pt x="2" y="25"/>
                    </a:lnTo>
                    <a:lnTo>
                      <a:pt x="3" y="26"/>
                    </a:lnTo>
                    <a:lnTo>
                      <a:pt x="3" y="28"/>
                    </a:lnTo>
                    <a:lnTo>
                      <a:pt x="2" y="29"/>
                    </a:lnTo>
                    <a:lnTo>
                      <a:pt x="1" y="30"/>
                    </a:lnTo>
                    <a:lnTo>
                      <a:pt x="2" y="32"/>
                    </a:lnTo>
                    <a:lnTo>
                      <a:pt x="3" y="34"/>
                    </a:lnTo>
                    <a:lnTo>
                      <a:pt x="1" y="3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2" name="Freeform 5101"/>
              <p:cNvSpPr>
                <a:spLocks/>
              </p:cNvSpPr>
              <p:nvPr/>
            </p:nvSpPr>
            <p:spPr bwMode="auto">
              <a:xfrm>
                <a:off x="5365" y="7839"/>
                <a:ext cx="1" cy="9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1 h 8"/>
                  <a:gd name="T4" fmla="*/ 0 w 1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0"/>
                    </a:moveTo>
                    <a:lnTo>
                      <a:pt x="0" y="1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3" name="Freeform 5102"/>
              <p:cNvSpPr>
                <a:spLocks/>
              </p:cNvSpPr>
              <p:nvPr/>
            </p:nvSpPr>
            <p:spPr bwMode="auto">
              <a:xfrm>
                <a:off x="5334" y="7853"/>
                <a:ext cx="27" cy="23"/>
              </a:xfrm>
              <a:custGeom>
                <a:avLst/>
                <a:gdLst>
                  <a:gd name="T0" fmla="*/ 27 w 25"/>
                  <a:gd name="T1" fmla="*/ 3 h 21"/>
                  <a:gd name="T2" fmla="*/ 21 w 25"/>
                  <a:gd name="T3" fmla="*/ 0 h 21"/>
                  <a:gd name="T4" fmla="*/ 13 w 25"/>
                  <a:gd name="T5" fmla="*/ 5 h 21"/>
                  <a:gd name="T6" fmla="*/ 10 w 25"/>
                  <a:gd name="T7" fmla="*/ 2 h 21"/>
                  <a:gd name="T8" fmla="*/ 2 w 25"/>
                  <a:gd name="T9" fmla="*/ 7 h 21"/>
                  <a:gd name="T10" fmla="*/ 8 w 25"/>
                  <a:gd name="T11" fmla="*/ 19 h 21"/>
                  <a:gd name="T12" fmla="*/ 0 w 25"/>
                  <a:gd name="T13" fmla="*/ 23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21"/>
                  <a:gd name="T23" fmla="*/ 25 w 2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21">
                    <a:moveTo>
                      <a:pt x="25" y="3"/>
                    </a:moveTo>
                    <a:lnTo>
                      <a:pt x="19" y="0"/>
                    </a:lnTo>
                    <a:lnTo>
                      <a:pt x="12" y="5"/>
                    </a:lnTo>
                    <a:lnTo>
                      <a:pt x="9" y="2"/>
                    </a:lnTo>
                    <a:lnTo>
                      <a:pt x="2" y="6"/>
                    </a:lnTo>
                    <a:lnTo>
                      <a:pt x="7" y="17"/>
                    </a:lnTo>
                    <a:lnTo>
                      <a:pt x="0" y="2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14" name="Line 5103"/>
              <p:cNvCxnSpPr>
                <a:cxnSpLocks noChangeShapeType="1"/>
              </p:cNvCxnSpPr>
              <p:nvPr/>
            </p:nvCxnSpPr>
            <p:spPr bwMode="auto">
              <a:xfrm flipH="1">
                <a:off x="5321" y="7888"/>
                <a:ext cx="7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15" name="Freeform 5104"/>
              <p:cNvSpPr>
                <a:spLocks/>
              </p:cNvSpPr>
              <p:nvPr/>
            </p:nvSpPr>
            <p:spPr bwMode="auto">
              <a:xfrm>
                <a:off x="5300" y="7898"/>
                <a:ext cx="40" cy="11"/>
              </a:xfrm>
              <a:custGeom>
                <a:avLst/>
                <a:gdLst>
                  <a:gd name="T0" fmla="*/ 4 w 37"/>
                  <a:gd name="T1" fmla="*/ 0 h 10"/>
                  <a:gd name="T2" fmla="*/ 0 w 37"/>
                  <a:gd name="T3" fmla="*/ 2 h 10"/>
                  <a:gd name="T4" fmla="*/ 17 w 37"/>
                  <a:gd name="T5" fmla="*/ 8 h 10"/>
                  <a:gd name="T6" fmla="*/ 27 w 37"/>
                  <a:gd name="T7" fmla="*/ 11 h 10"/>
                  <a:gd name="T8" fmla="*/ 34 w 37"/>
                  <a:gd name="T9" fmla="*/ 4 h 10"/>
                  <a:gd name="T10" fmla="*/ 40 w 37"/>
                  <a:gd name="T11" fmla="*/ 10 h 10"/>
                  <a:gd name="T12" fmla="*/ 40 w 37"/>
                  <a:gd name="T13" fmla="*/ 1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"/>
                  <a:gd name="T22" fmla="*/ 0 h 10"/>
                  <a:gd name="T23" fmla="*/ 37 w 37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" h="10">
                    <a:moveTo>
                      <a:pt x="4" y="0"/>
                    </a:moveTo>
                    <a:lnTo>
                      <a:pt x="0" y="2"/>
                    </a:lnTo>
                    <a:lnTo>
                      <a:pt x="16" y="7"/>
                    </a:lnTo>
                    <a:lnTo>
                      <a:pt x="25" y="10"/>
                    </a:lnTo>
                    <a:lnTo>
                      <a:pt x="31" y="4"/>
                    </a:lnTo>
                    <a:lnTo>
                      <a:pt x="37" y="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16" name="Line 5105"/>
              <p:cNvCxnSpPr>
                <a:cxnSpLocks noChangeShapeType="1"/>
              </p:cNvCxnSpPr>
              <p:nvPr/>
            </p:nvCxnSpPr>
            <p:spPr bwMode="auto">
              <a:xfrm>
                <a:off x="5354" y="7901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17" name="Freeform 5106"/>
              <p:cNvSpPr>
                <a:spLocks/>
              </p:cNvSpPr>
              <p:nvPr/>
            </p:nvSpPr>
            <p:spPr bwMode="auto">
              <a:xfrm>
                <a:off x="5352" y="7919"/>
                <a:ext cx="15" cy="36"/>
              </a:xfrm>
              <a:custGeom>
                <a:avLst/>
                <a:gdLst>
                  <a:gd name="T0" fmla="*/ 8 w 14"/>
                  <a:gd name="T1" fmla="*/ 0 h 33"/>
                  <a:gd name="T2" fmla="*/ 8 w 14"/>
                  <a:gd name="T3" fmla="*/ 1 h 33"/>
                  <a:gd name="T4" fmla="*/ 4 w 14"/>
                  <a:gd name="T5" fmla="*/ 3 h 33"/>
                  <a:gd name="T6" fmla="*/ 3 w 14"/>
                  <a:gd name="T7" fmla="*/ 7 h 33"/>
                  <a:gd name="T8" fmla="*/ 1 w 14"/>
                  <a:gd name="T9" fmla="*/ 9 h 33"/>
                  <a:gd name="T10" fmla="*/ 1 w 14"/>
                  <a:gd name="T11" fmla="*/ 11 h 33"/>
                  <a:gd name="T12" fmla="*/ 0 w 14"/>
                  <a:gd name="T13" fmla="*/ 13 h 33"/>
                  <a:gd name="T14" fmla="*/ 1 w 14"/>
                  <a:gd name="T15" fmla="*/ 19 h 33"/>
                  <a:gd name="T16" fmla="*/ 2 w 14"/>
                  <a:gd name="T17" fmla="*/ 21 h 33"/>
                  <a:gd name="T18" fmla="*/ 4 w 14"/>
                  <a:gd name="T19" fmla="*/ 23 h 33"/>
                  <a:gd name="T20" fmla="*/ 5 w 14"/>
                  <a:gd name="T21" fmla="*/ 24 h 33"/>
                  <a:gd name="T22" fmla="*/ 6 w 14"/>
                  <a:gd name="T23" fmla="*/ 25 h 33"/>
                  <a:gd name="T24" fmla="*/ 5 w 14"/>
                  <a:gd name="T25" fmla="*/ 26 h 33"/>
                  <a:gd name="T26" fmla="*/ 9 w 14"/>
                  <a:gd name="T27" fmla="*/ 28 h 33"/>
                  <a:gd name="T28" fmla="*/ 10 w 14"/>
                  <a:gd name="T29" fmla="*/ 29 h 33"/>
                  <a:gd name="T30" fmla="*/ 9 w 14"/>
                  <a:gd name="T31" fmla="*/ 31 h 33"/>
                  <a:gd name="T32" fmla="*/ 12 w 14"/>
                  <a:gd name="T33" fmla="*/ 34 h 33"/>
                  <a:gd name="T34" fmla="*/ 14 w 14"/>
                  <a:gd name="T35" fmla="*/ 33 h 33"/>
                  <a:gd name="T36" fmla="*/ 15 w 14"/>
                  <a:gd name="T37" fmla="*/ 35 h 33"/>
                  <a:gd name="T38" fmla="*/ 13 w 14"/>
                  <a:gd name="T39" fmla="*/ 35 h 33"/>
                  <a:gd name="T40" fmla="*/ 14 w 14"/>
                  <a:gd name="T41" fmla="*/ 36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3"/>
                  <a:gd name="T65" fmla="*/ 14 w 14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3">
                    <a:moveTo>
                      <a:pt x="7" y="0"/>
                    </a:moveTo>
                    <a:lnTo>
                      <a:pt x="7" y="1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5" y="22"/>
                    </a:lnTo>
                    <a:lnTo>
                      <a:pt x="6" y="23"/>
                    </a:lnTo>
                    <a:lnTo>
                      <a:pt x="5" y="24"/>
                    </a:lnTo>
                    <a:lnTo>
                      <a:pt x="8" y="26"/>
                    </a:lnTo>
                    <a:lnTo>
                      <a:pt x="9" y="27"/>
                    </a:lnTo>
                    <a:lnTo>
                      <a:pt x="8" y="28"/>
                    </a:lnTo>
                    <a:lnTo>
                      <a:pt x="11" y="31"/>
                    </a:lnTo>
                    <a:lnTo>
                      <a:pt x="13" y="30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3" y="3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8" name="Freeform 5107"/>
              <p:cNvSpPr>
                <a:spLocks/>
              </p:cNvSpPr>
              <p:nvPr/>
            </p:nvSpPr>
            <p:spPr bwMode="auto">
              <a:xfrm>
                <a:off x="5376" y="7966"/>
                <a:ext cx="6" cy="5"/>
              </a:xfrm>
              <a:custGeom>
                <a:avLst/>
                <a:gdLst>
                  <a:gd name="T0" fmla="*/ 0 w 5"/>
                  <a:gd name="T1" fmla="*/ 0 h 5"/>
                  <a:gd name="T2" fmla="*/ 1 w 5"/>
                  <a:gd name="T3" fmla="*/ 0 h 5"/>
                  <a:gd name="T4" fmla="*/ 1 w 5"/>
                  <a:gd name="T5" fmla="*/ 3 h 5"/>
                  <a:gd name="T6" fmla="*/ 2 w 5"/>
                  <a:gd name="T7" fmla="*/ 4 h 5"/>
                  <a:gd name="T8" fmla="*/ 5 w 5"/>
                  <a:gd name="T9" fmla="*/ 5 h 5"/>
                  <a:gd name="T10" fmla="*/ 6 w 5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"/>
                  <a:gd name="T20" fmla="*/ 5 w 5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">
                    <a:moveTo>
                      <a:pt x="0" y="0"/>
                    </a:moveTo>
                    <a:lnTo>
                      <a:pt x="1" y="0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5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9" name="Freeform 5108"/>
              <p:cNvSpPr>
                <a:spLocks/>
              </p:cNvSpPr>
              <p:nvPr/>
            </p:nvSpPr>
            <p:spPr bwMode="auto">
              <a:xfrm>
                <a:off x="5389" y="7981"/>
                <a:ext cx="37" cy="29"/>
              </a:xfrm>
              <a:custGeom>
                <a:avLst/>
                <a:gdLst>
                  <a:gd name="T0" fmla="*/ 0 w 34"/>
                  <a:gd name="T1" fmla="*/ 0 h 26"/>
                  <a:gd name="T2" fmla="*/ 3 w 34"/>
                  <a:gd name="T3" fmla="*/ 0 h 26"/>
                  <a:gd name="T4" fmla="*/ 2 w 34"/>
                  <a:gd name="T5" fmla="*/ 1 h 26"/>
                  <a:gd name="T6" fmla="*/ 3 w 34"/>
                  <a:gd name="T7" fmla="*/ 3 h 26"/>
                  <a:gd name="T8" fmla="*/ 5 w 34"/>
                  <a:gd name="T9" fmla="*/ 2 h 26"/>
                  <a:gd name="T10" fmla="*/ 7 w 34"/>
                  <a:gd name="T11" fmla="*/ 3 h 26"/>
                  <a:gd name="T12" fmla="*/ 8 w 34"/>
                  <a:gd name="T13" fmla="*/ 2 h 26"/>
                  <a:gd name="T14" fmla="*/ 10 w 34"/>
                  <a:gd name="T15" fmla="*/ 4 h 26"/>
                  <a:gd name="T16" fmla="*/ 37 w 34"/>
                  <a:gd name="T17" fmla="*/ 29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26"/>
                  <a:gd name="T29" fmla="*/ 34 w 34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26">
                    <a:moveTo>
                      <a:pt x="0" y="0"/>
                    </a:moveTo>
                    <a:lnTo>
                      <a:pt x="3" y="0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34" y="2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20" name="Line 5109"/>
              <p:cNvCxnSpPr>
                <a:cxnSpLocks noChangeShapeType="1"/>
              </p:cNvCxnSpPr>
              <p:nvPr/>
            </p:nvCxnSpPr>
            <p:spPr bwMode="auto">
              <a:xfrm>
                <a:off x="5417" y="8023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21" name="Freeform 5110"/>
              <p:cNvSpPr>
                <a:spLocks/>
              </p:cNvSpPr>
              <p:nvPr/>
            </p:nvSpPr>
            <p:spPr bwMode="auto">
              <a:xfrm>
                <a:off x="5426" y="8036"/>
                <a:ext cx="29" cy="15"/>
              </a:xfrm>
              <a:custGeom>
                <a:avLst/>
                <a:gdLst>
                  <a:gd name="T0" fmla="*/ 0 w 26"/>
                  <a:gd name="T1" fmla="*/ 6 h 14"/>
                  <a:gd name="T2" fmla="*/ 2 w 26"/>
                  <a:gd name="T3" fmla="*/ 6 h 14"/>
                  <a:gd name="T4" fmla="*/ 0 w 26"/>
                  <a:gd name="T5" fmla="*/ 3 h 14"/>
                  <a:gd name="T6" fmla="*/ 3 w 26"/>
                  <a:gd name="T7" fmla="*/ 0 h 14"/>
                  <a:gd name="T8" fmla="*/ 17 w 26"/>
                  <a:gd name="T9" fmla="*/ 15 h 14"/>
                  <a:gd name="T10" fmla="*/ 23 w 26"/>
                  <a:gd name="T11" fmla="*/ 10 h 14"/>
                  <a:gd name="T12" fmla="*/ 25 w 26"/>
                  <a:gd name="T13" fmla="*/ 5 h 14"/>
                  <a:gd name="T14" fmla="*/ 27 w 26"/>
                  <a:gd name="T15" fmla="*/ 5 h 14"/>
                  <a:gd name="T16" fmla="*/ 29 w 26"/>
                  <a:gd name="T17" fmla="*/ 11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4"/>
                  <a:gd name="T29" fmla="*/ 26 w 2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4">
                    <a:moveTo>
                      <a:pt x="0" y="6"/>
                    </a:moveTo>
                    <a:lnTo>
                      <a:pt x="2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5" y="14"/>
                    </a:lnTo>
                    <a:lnTo>
                      <a:pt x="21" y="9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6" y="1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2" name="Freeform 5111"/>
              <p:cNvSpPr>
                <a:spLocks/>
              </p:cNvSpPr>
              <p:nvPr/>
            </p:nvSpPr>
            <p:spPr bwMode="auto">
              <a:xfrm>
                <a:off x="5465" y="8060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7 w 7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3" name="Freeform 5112"/>
              <p:cNvSpPr>
                <a:spLocks/>
              </p:cNvSpPr>
              <p:nvPr/>
            </p:nvSpPr>
            <p:spPr bwMode="auto">
              <a:xfrm>
                <a:off x="5463" y="8006"/>
                <a:ext cx="24" cy="40"/>
              </a:xfrm>
              <a:custGeom>
                <a:avLst/>
                <a:gdLst>
                  <a:gd name="T0" fmla="*/ 19 w 22"/>
                  <a:gd name="T1" fmla="*/ 40 h 36"/>
                  <a:gd name="T2" fmla="*/ 24 w 22"/>
                  <a:gd name="T3" fmla="*/ 33 h 36"/>
                  <a:gd name="T4" fmla="*/ 21 w 22"/>
                  <a:gd name="T5" fmla="*/ 27 h 36"/>
                  <a:gd name="T6" fmla="*/ 20 w 22"/>
                  <a:gd name="T7" fmla="*/ 18 h 36"/>
                  <a:gd name="T8" fmla="*/ 17 w 22"/>
                  <a:gd name="T9" fmla="*/ 17 h 36"/>
                  <a:gd name="T10" fmla="*/ 14 w 22"/>
                  <a:gd name="T11" fmla="*/ 11 h 36"/>
                  <a:gd name="T12" fmla="*/ 4 w 22"/>
                  <a:gd name="T13" fmla="*/ 8 h 36"/>
                  <a:gd name="T14" fmla="*/ 0 w 22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36"/>
                  <a:gd name="T26" fmla="*/ 22 w 22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36">
                    <a:moveTo>
                      <a:pt x="17" y="36"/>
                    </a:moveTo>
                    <a:lnTo>
                      <a:pt x="22" y="30"/>
                    </a:lnTo>
                    <a:lnTo>
                      <a:pt x="19" y="24"/>
                    </a:lnTo>
                    <a:lnTo>
                      <a:pt x="18" y="16"/>
                    </a:lnTo>
                    <a:lnTo>
                      <a:pt x="16" y="15"/>
                    </a:lnTo>
                    <a:lnTo>
                      <a:pt x="13" y="10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24" name="Line 5113"/>
              <p:cNvCxnSpPr>
                <a:cxnSpLocks noChangeShapeType="1"/>
              </p:cNvCxnSpPr>
              <p:nvPr/>
            </p:nvCxnSpPr>
            <p:spPr bwMode="auto">
              <a:xfrm flipH="1" flipV="1">
                <a:off x="5455" y="7985"/>
                <a:ext cx="4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25" name="Freeform 5114"/>
              <p:cNvSpPr>
                <a:spLocks/>
              </p:cNvSpPr>
              <p:nvPr/>
            </p:nvSpPr>
            <p:spPr bwMode="auto">
              <a:xfrm>
                <a:off x="5447" y="7926"/>
                <a:ext cx="16" cy="42"/>
              </a:xfrm>
              <a:custGeom>
                <a:avLst/>
                <a:gdLst>
                  <a:gd name="T0" fmla="*/ 1 w 15"/>
                  <a:gd name="T1" fmla="*/ 42 h 39"/>
                  <a:gd name="T2" fmla="*/ 0 w 15"/>
                  <a:gd name="T3" fmla="*/ 41 h 39"/>
                  <a:gd name="T4" fmla="*/ 4 w 15"/>
                  <a:gd name="T5" fmla="*/ 37 h 39"/>
                  <a:gd name="T6" fmla="*/ 1 w 15"/>
                  <a:gd name="T7" fmla="*/ 31 h 39"/>
                  <a:gd name="T8" fmla="*/ 1 w 15"/>
                  <a:gd name="T9" fmla="*/ 25 h 39"/>
                  <a:gd name="T10" fmla="*/ 4 w 15"/>
                  <a:gd name="T11" fmla="*/ 14 h 39"/>
                  <a:gd name="T12" fmla="*/ 9 w 15"/>
                  <a:gd name="T13" fmla="*/ 14 h 39"/>
                  <a:gd name="T14" fmla="*/ 13 w 15"/>
                  <a:gd name="T15" fmla="*/ 5 h 39"/>
                  <a:gd name="T16" fmla="*/ 15 w 15"/>
                  <a:gd name="T17" fmla="*/ 1 h 39"/>
                  <a:gd name="T18" fmla="*/ 16 w 15"/>
                  <a:gd name="T19" fmla="*/ 0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"/>
                  <a:gd name="T31" fmla="*/ 0 h 39"/>
                  <a:gd name="T32" fmla="*/ 15 w 15"/>
                  <a:gd name="T33" fmla="*/ 39 h 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" h="39">
                    <a:moveTo>
                      <a:pt x="1" y="39"/>
                    </a:moveTo>
                    <a:lnTo>
                      <a:pt x="0" y="38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1" y="23"/>
                    </a:lnTo>
                    <a:lnTo>
                      <a:pt x="4" y="13"/>
                    </a:lnTo>
                    <a:lnTo>
                      <a:pt x="8" y="13"/>
                    </a:lnTo>
                    <a:lnTo>
                      <a:pt x="12" y="5"/>
                    </a:lnTo>
                    <a:lnTo>
                      <a:pt x="14" y="1"/>
                    </a:lnTo>
                    <a:lnTo>
                      <a:pt x="1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26" name="Line 5115"/>
              <p:cNvCxnSpPr>
                <a:cxnSpLocks noChangeShapeType="1"/>
              </p:cNvCxnSpPr>
              <p:nvPr/>
            </p:nvCxnSpPr>
            <p:spPr bwMode="auto">
              <a:xfrm flipV="1">
                <a:off x="5469" y="7901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27" name="Freeform 5116"/>
              <p:cNvSpPr>
                <a:spLocks/>
              </p:cNvSpPr>
              <p:nvPr/>
            </p:nvSpPr>
            <p:spPr bwMode="auto">
              <a:xfrm>
                <a:off x="5485" y="7877"/>
                <a:ext cx="40" cy="23"/>
              </a:xfrm>
              <a:custGeom>
                <a:avLst/>
                <a:gdLst>
                  <a:gd name="T0" fmla="*/ 0 w 36"/>
                  <a:gd name="T1" fmla="*/ 23 h 21"/>
                  <a:gd name="T2" fmla="*/ 0 w 36"/>
                  <a:gd name="T3" fmla="*/ 23 h 21"/>
                  <a:gd name="T4" fmla="*/ 3 w 36"/>
                  <a:gd name="T5" fmla="*/ 21 h 21"/>
                  <a:gd name="T6" fmla="*/ 11 w 36"/>
                  <a:gd name="T7" fmla="*/ 5 h 21"/>
                  <a:gd name="T8" fmla="*/ 20 w 36"/>
                  <a:gd name="T9" fmla="*/ 2 h 21"/>
                  <a:gd name="T10" fmla="*/ 32 w 36"/>
                  <a:gd name="T11" fmla="*/ 0 h 21"/>
                  <a:gd name="T12" fmla="*/ 36 w 36"/>
                  <a:gd name="T13" fmla="*/ 4 h 21"/>
                  <a:gd name="T14" fmla="*/ 40 w 36"/>
                  <a:gd name="T15" fmla="*/ 4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21"/>
                  <a:gd name="T26" fmla="*/ 36 w 36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21">
                    <a:moveTo>
                      <a:pt x="0" y="21"/>
                    </a:moveTo>
                    <a:lnTo>
                      <a:pt x="0" y="21"/>
                    </a:lnTo>
                    <a:lnTo>
                      <a:pt x="3" y="19"/>
                    </a:lnTo>
                    <a:lnTo>
                      <a:pt x="10" y="5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32" y="4"/>
                    </a:lnTo>
                    <a:lnTo>
                      <a:pt x="36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8" name="Freeform 5117"/>
              <p:cNvSpPr>
                <a:spLocks/>
              </p:cNvSpPr>
              <p:nvPr/>
            </p:nvSpPr>
            <p:spPr bwMode="auto">
              <a:xfrm>
                <a:off x="5539" y="7875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1 w 6"/>
                  <a:gd name="T3" fmla="*/ 1 h 3"/>
                  <a:gd name="T4" fmla="*/ 3 w 6"/>
                  <a:gd name="T5" fmla="*/ 2 h 3"/>
                  <a:gd name="T6" fmla="*/ 6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0" y="3"/>
                    </a:moveTo>
                    <a:lnTo>
                      <a:pt x="1" y="1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9" name="Freeform 5118"/>
              <p:cNvSpPr>
                <a:spLocks/>
              </p:cNvSpPr>
              <p:nvPr/>
            </p:nvSpPr>
            <p:spPr bwMode="auto">
              <a:xfrm>
                <a:off x="5554" y="7866"/>
                <a:ext cx="33" cy="30"/>
              </a:xfrm>
              <a:custGeom>
                <a:avLst/>
                <a:gdLst>
                  <a:gd name="T0" fmla="*/ 0 w 30"/>
                  <a:gd name="T1" fmla="*/ 0 h 27"/>
                  <a:gd name="T2" fmla="*/ 7 w 30"/>
                  <a:gd name="T3" fmla="*/ 2 h 27"/>
                  <a:gd name="T4" fmla="*/ 9 w 30"/>
                  <a:gd name="T5" fmla="*/ 4 h 27"/>
                  <a:gd name="T6" fmla="*/ 7 w 30"/>
                  <a:gd name="T7" fmla="*/ 14 h 27"/>
                  <a:gd name="T8" fmla="*/ 18 w 30"/>
                  <a:gd name="T9" fmla="*/ 16 h 27"/>
                  <a:gd name="T10" fmla="*/ 28 w 30"/>
                  <a:gd name="T11" fmla="*/ 27 h 27"/>
                  <a:gd name="T12" fmla="*/ 33 w 30"/>
                  <a:gd name="T13" fmla="*/ 3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7"/>
                  <a:gd name="T23" fmla="*/ 30 w 3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7">
                    <a:moveTo>
                      <a:pt x="0" y="0"/>
                    </a:moveTo>
                    <a:lnTo>
                      <a:pt x="6" y="2"/>
                    </a:lnTo>
                    <a:lnTo>
                      <a:pt x="8" y="4"/>
                    </a:lnTo>
                    <a:lnTo>
                      <a:pt x="6" y="13"/>
                    </a:lnTo>
                    <a:lnTo>
                      <a:pt x="16" y="14"/>
                    </a:lnTo>
                    <a:lnTo>
                      <a:pt x="25" y="24"/>
                    </a:lnTo>
                    <a:lnTo>
                      <a:pt x="30" y="2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30" name="Line 5119"/>
              <p:cNvCxnSpPr>
                <a:cxnSpLocks noChangeShapeType="1"/>
              </p:cNvCxnSpPr>
              <p:nvPr/>
            </p:nvCxnSpPr>
            <p:spPr bwMode="auto">
              <a:xfrm flipV="1">
                <a:off x="5602" y="7898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31" name="Freeform 5120"/>
              <p:cNvSpPr>
                <a:spLocks/>
              </p:cNvSpPr>
              <p:nvPr/>
            </p:nvSpPr>
            <p:spPr bwMode="auto">
              <a:xfrm>
                <a:off x="5610" y="7866"/>
                <a:ext cx="39" cy="17"/>
              </a:xfrm>
              <a:custGeom>
                <a:avLst/>
                <a:gdLst>
                  <a:gd name="T0" fmla="*/ 0 w 36"/>
                  <a:gd name="T1" fmla="*/ 17 h 15"/>
                  <a:gd name="T2" fmla="*/ 0 w 36"/>
                  <a:gd name="T3" fmla="*/ 15 h 15"/>
                  <a:gd name="T4" fmla="*/ 11 w 36"/>
                  <a:gd name="T5" fmla="*/ 9 h 15"/>
                  <a:gd name="T6" fmla="*/ 11 w 36"/>
                  <a:gd name="T7" fmla="*/ 5 h 15"/>
                  <a:gd name="T8" fmla="*/ 14 w 36"/>
                  <a:gd name="T9" fmla="*/ 5 h 15"/>
                  <a:gd name="T10" fmla="*/ 17 w 36"/>
                  <a:gd name="T11" fmla="*/ 9 h 15"/>
                  <a:gd name="T12" fmla="*/ 20 w 36"/>
                  <a:gd name="T13" fmla="*/ 6 h 15"/>
                  <a:gd name="T14" fmla="*/ 30 w 36"/>
                  <a:gd name="T15" fmla="*/ 6 h 15"/>
                  <a:gd name="T16" fmla="*/ 39 w 36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15"/>
                  <a:gd name="T29" fmla="*/ 36 w 36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15">
                    <a:moveTo>
                      <a:pt x="0" y="15"/>
                    </a:moveTo>
                    <a:lnTo>
                      <a:pt x="0" y="13"/>
                    </a:lnTo>
                    <a:lnTo>
                      <a:pt x="10" y="8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8"/>
                    </a:lnTo>
                    <a:lnTo>
                      <a:pt x="18" y="5"/>
                    </a:lnTo>
                    <a:lnTo>
                      <a:pt x="28" y="5"/>
                    </a:lnTo>
                    <a:lnTo>
                      <a:pt x="3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32" name="Line 5121"/>
              <p:cNvCxnSpPr>
                <a:cxnSpLocks noChangeShapeType="1"/>
              </p:cNvCxnSpPr>
              <p:nvPr/>
            </p:nvCxnSpPr>
            <p:spPr bwMode="auto">
              <a:xfrm>
                <a:off x="5664" y="7875"/>
                <a:ext cx="8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33" name="Freeform 5122"/>
              <p:cNvSpPr>
                <a:spLocks/>
              </p:cNvSpPr>
              <p:nvPr/>
            </p:nvSpPr>
            <p:spPr bwMode="auto">
              <a:xfrm>
                <a:off x="5682" y="7884"/>
                <a:ext cx="24" cy="13"/>
              </a:xfrm>
              <a:custGeom>
                <a:avLst/>
                <a:gdLst>
                  <a:gd name="T0" fmla="*/ 2 w 22"/>
                  <a:gd name="T1" fmla="*/ 5 h 12"/>
                  <a:gd name="T2" fmla="*/ 3 w 22"/>
                  <a:gd name="T3" fmla="*/ 7 h 12"/>
                  <a:gd name="T4" fmla="*/ 0 w 22"/>
                  <a:gd name="T5" fmla="*/ 10 h 12"/>
                  <a:gd name="T6" fmla="*/ 2 w 22"/>
                  <a:gd name="T7" fmla="*/ 13 h 12"/>
                  <a:gd name="T8" fmla="*/ 4 w 22"/>
                  <a:gd name="T9" fmla="*/ 10 h 12"/>
                  <a:gd name="T10" fmla="*/ 9 w 22"/>
                  <a:gd name="T11" fmla="*/ 10 h 12"/>
                  <a:gd name="T12" fmla="*/ 11 w 22"/>
                  <a:gd name="T13" fmla="*/ 5 h 12"/>
                  <a:gd name="T14" fmla="*/ 11 w 22"/>
                  <a:gd name="T15" fmla="*/ 2 h 12"/>
                  <a:gd name="T16" fmla="*/ 13 w 22"/>
                  <a:gd name="T17" fmla="*/ 0 h 12"/>
                  <a:gd name="T18" fmla="*/ 24 w 22"/>
                  <a:gd name="T19" fmla="*/ 1 h 12"/>
                  <a:gd name="T20" fmla="*/ 19 w 22"/>
                  <a:gd name="T21" fmla="*/ 7 h 12"/>
                  <a:gd name="T22" fmla="*/ 19 w 22"/>
                  <a:gd name="T23" fmla="*/ 11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12"/>
                  <a:gd name="T38" fmla="*/ 22 w 22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12">
                    <a:moveTo>
                      <a:pt x="2" y="5"/>
                    </a:moveTo>
                    <a:lnTo>
                      <a:pt x="3" y="6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22" y="1"/>
                    </a:lnTo>
                    <a:lnTo>
                      <a:pt x="17" y="6"/>
                    </a:lnTo>
                    <a:lnTo>
                      <a:pt x="17" y="1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4" name="Freeform 5123"/>
              <p:cNvSpPr>
                <a:spLocks/>
              </p:cNvSpPr>
              <p:nvPr/>
            </p:nvSpPr>
            <p:spPr bwMode="auto">
              <a:xfrm>
                <a:off x="5698" y="7912"/>
                <a:ext cx="1" cy="9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5 h 8"/>
                  <a:gd name="T4" fmla="*/ 0 w 1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5" name="Freeform 5124"/>
              <p:cNvSpPr>
                <a:spLocks/>
              </p:cNvSpPr>
              <p:nvPr/>
            </p:nvSpPr>
            <p:spPr bwMode="auto">
              <a:xfrm>
                <a:off x="5699" y="7924"/>
                <a:ext cx="38" cy="16"/>
              </a:xfrm>
              <a:custGeom>
                <a:avLst/>
                <a:gdLst>
                  <a:gd name="T0" fmla="*/ 0 w 35"/>
                  <a:gd name="T1" fmla="*/ 11 h 14"/>
                  <a:gd name="T2" fmla="*/ 16 w 35"/>
                  <a:gd name="T3" fmla="*/ 14 h 14"/>
                  <a:gd name="T4" fmla="*/ 36 w 35"/>
                  <a:gd name="T5" fmla="*/ 16 h 14"/>
                  <a:gd name="T6" fmla="*/ 38 w 35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14"/>
                  <a:gd name="T14" fmla="*/ 35 w 35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14">
                    <a:moveTo>
                      <a:pt x="0" y="10"/>
                    </a:moveTo>
                    <a:lnTo>
                      <a:pt x="15" y="12"/>
                    </a:lnTo>
                    <a:lnTo>
                      <a:pt x="33" y="14"/>
                    </a:lnTo>
                    <a:lnTo>
                      <a:pt x="3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36" name="Line 5125"/>
              <p:cNvCxnSpPr>
                <a:cxnSpLocks noChangeShapeType="1"/>
              </p:cNvCxnSpPr>
              <p:nvPr/>
            </p:nvCxnSpPr>
            <p:spPr bwMode="auto">
              <a:xfrm flipV="1">
                <a:off x="5739" y="7898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37" name="Freeform 5126"/>
              <p:cNvSpPr>
                <a:spLocks/>
              </p:cNvSpPr>
              <p:nvPr/>
            </p:nvSpPr>
            <p:spPr bwMode="auto">
              <a:xfrm>
                <a:off x="5743" y="7843"/>
                <a:ext cx="18" cy="38"/>
              </a:xfrm>
              <a:custGeom>
                <a:avLst/>
                <a:gdLst>
                  <a:gd name="T0" fmla="*/ 0 w 17"/>
                  <a:gd name="T1" fmla="*/ 38 h 34"/>
                  <a:gd name="T2" fmla="*/ 1 w 17"/>
                  <a:gd name="T3" fmla="*/ 31 h 34"/>
                  <a:gd name="T4" fmla="*/ 3 w 17"/>
                  <a:gd name="T5" fmla="*/ 1 h 34"/>
                  <a:gd name="T6" fmla="*/ 8 w 17"/>
                  <a:gd name="T7" fmla="*/ 0 h 34"/>
                  <a:gd name="T8" fmla="*/ 14 w 17"/>
                  <a:gd name="T9" fmla="*/ 1 h 34"/>
                  <a:gd name="T10" fmla="*/ 18 w 17"/>
                  <a:gd name="T11" fmla="*/ 1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34"/>
                  <a:gd name="T20" fmla="*/ 17 w 17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34">
                    <a:moveTo>
                      <a:pt x="0" y="34"/>
                    </a:moveTo>
                    <a:lnTo>
                      <a:pt x="1" y="28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3" y="1"/>
                    </a:lnTo>
                    <a:lnTo>
                      <a:pt x="17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38" name="Line 5127"/>
              <p:cNvCxnSpPr>
                <a:cxnSpLocks noChangeShapeType="1"/>
              </p:cNvCxnSpPr>
              <p:nvPr/>
            </p:nvCxnSpPr>
            <p:spPr bwMode="auto">
              <a:xfrm>
                <a:off x="5779" y="7847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39" name="Freeform 5128"/>
              <p:cNvSpPr>
                <a:spLocks/>
              </p:cNvSpPr>
              <p:nvPr/>
            </p:nvSpPr>
            <p:spPr bwMode="auto">
              <a:xfrm>
                <a:off x="5805" y="7840"/>
                <a:ext cx="40" cy="14"/>
              </a:xfrm>
              <a:custGeom>
                <a:avLst/>
                <a:gdLst>
                  <a:gd name="T0" fmla="*/ 0 w 37"/>
                  <a:gd name="T1" fmla="*/ 10 h 13"/>
                  <a:gd name="T2" fmla="*/ 1 w 37"/>
                  <a:gd name="T3" fmla="*/ 10 h 13"/>
                  <a:gd name="T4" fmla="*/ 38 w 37"/>
                  <a:gd name="T5" fmla="*/ 14 h 13"/>
                  <a:gd name="T6" fmla="*/ 40 w 37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13"/>
                  <a:gd name="T14" fmla="*/ 37 w 37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13">
                    <a:moveTo>
                      <a:pt x="0" y="9"/>
                    </a:moveTo>
                    <a:lnTo>
                      <a:pt x="1" y="9"/>
                    </a:lnTo>
                    <a:lnTo>
                      <a:pt x="35" y="13"/>
                    </a:lnTo>
                    <a:lnTo>
                      <a:pt x="3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0" name="Freeform 5129"/>
              <p:cNvSpPr>
                <a:spLocks/>
              </p:cNvSpPr>
              <p:nvPr/>
            </p:nvSpPr>
            <p:spPr bwMode="auto">
              <a:xfrm>
                <a:off x="5847" y="7815"/>
                <a:ext cx="2" cy="8"/>
              </a:xfrm>
              <a:custGeom>
                <a:avLst/>
                <a:gdLst>
                  <a:gd name="T0" fmla="*/ 0 w 1"/>
                  <a:gd name="T1" fmla="*/ 8 h 7"/>
                  <a:gd name="T2" fmla="*/ 2 w 1"/>
                  <a:gd name="T3" fmla="*/ 1 h 7"/>
                  <a:gd name="T4" fmla="*/ 2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1" name="Freeform 5130"/>
              <p:cNvSpPr>
                <a:spLocks/>
              </p:cNvSpPr>
              <p:nvPr/>
            </p:nvSpPr>
            <p:spPr bwMode="auto">
              <a:xfrm>
                <a:off x="5853" y="7778"/>
                <a:ext cx="36" cy="19"/>
              </a:xfrm>
              <a:custGeom>
                <a:avLst/>
                <a:gdLst>
                  <a:gd name="T0" fmla="*/ 0 w 33"/>
                  <a:gd name="T1" fmla="*/ 19 h 18"/>
                  <a:gd name="T2" fmla="*/ 4 w 33"/>
                  <a:gd name="T3" fmla="*/ 0 h 18"/>
                  <a:gd name="T4" fmla="*/ 36 w 33"/>
                  <a:gd name="T5" fmla="*/ 4 h 18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18"/>
                  <a:gd name="T11" fmla="*/ 33 w 3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18">
                    <a:moveTo>
                      <a:pt x="0" y="18"/>
                    </a:moveTo>
                    <a:lnTo>
                      <a:pt x="4" y="0"/>
                    </a:lnTo>
                    <a:lnTo>
                      <a:pt x="33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42" name="Line 5131"/>
              <p:cNvCxnSpPr>
                <a:cxnSpLocks noChangeShapeType="1"/>
              </p:cNvCxnSpPr>
              <p:nvPr/>
            </p:nvCxnSpPr>
            <p:spPr bwMode="auto">
              <a:xfrm>
                <a:off x="5906" y="7784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43" name="Freeform 5132"/>
              <p:cNvSpPr>
                <a:spLocks/>
              </p:cNvSpPr>
              <p:nvPr/>
            </p:nvSpPr>
            <p:spPr bwMode="auto">
              <a:xfrm>
                <a:off x="5933" y="7758"/>
                <a:ext cx="25" cy="32"/>
              </a:xfrm>
              <a:custGeom>
                <a:avLst/>
                <a:gdLst>
                  <a:gd name="T0" fmla="*/ 0 w 23"/>
                  <a:gd name="T1" fmla="*/ 30 h 29"/>
                  <a:gd name="T2" fmla="*/ 21 w 23"/>
                  <a:gd name="T3" fmla="*/ 32 h 29"/>
                  <a:gd name="T4" fmla="*/ 25 w 23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29"/>
                  <a:gd name="T11" fmla="*/ 23 w 23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29">
                    <a:moveTo>
                      <a:pt x="0" y="27"/>
                    </a:moveTo>
                    <a:lnTo>
                      <a:pt x="19" y="29"/>
                    </a:lnTo>
                    <a:lnTo>
                      <a:pt x="2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44" name="Line 5133"/>
              <p:cNvCxnSpPr>
                <a:cxnSpLocks noChangeShapeType="1"/>
              </p:cNvCxnSpPr>
              <p:nvPr/>
            </p:nvCxnSpPr>
            <p:spPr bwMode="auto">
              <a:xfrm flipV="1">
                <a:off x="5960" y="7733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45" name="Freeform 5134"/>
              <p:cNvSpPr>
                <a:spLocks/>
              </p:cNvSpPr>
              <p:nvPr/>
            </p:nvSpPr>
            <p:spPr bwMode="auto">
              <a:xfrm>
                <a:off x="5943" y="7683"/>
                <a:ext cx="23" cy="32"/>
              </a:xfrm>
              <a:custGeom>
                <a:avLst/>
                <a:gdLst>
                  <a:gd name="T0" fmla="*/ 20 w 21"/>
                  <a:gd name="T1" fmla="*/ 32 h 30"/>
                  <a:gd name="T2" fmla="*/ 20 w 21"/>
                  <a:gd name="T3" fmla="*/ 27 h 30"/>
                  <a:gd name="T4" fmla="*/ 23 w 21"/>
                  <a:gd name="T5" fmla="*/ 3 h 30"/>
                  <a:gd name="T6" fmla="*/ 0 w 21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0"/>
                  <a:gd name="T14" fmla="*/ 21 w 21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0">
                    <a:moveTo>
                      <a:pt x="18" y="30"/>
                    </a:moveTo>
                    <a:lnTo>
                      <a:pt x="18" y="25"/>
                    </a:lnTo>
                    <a:lnTo>
                      <a:pt x="21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46" name="Line 5135"/>
              <p:cNvCxnSpPr>
                <a:cxnSpLocks noChangeShapeType="1"/>
              </p:cNvCxnSpPr>
              <p:nvPr/>
            </p:nvCxnSpPr>
            <p:spPr bwMode="auto">
              <a:xfrm flipV="1">
                <a:off x="5930" y="7668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47" name="Freeform 5136"/>
              <p:cNvSpPr>
                <a:spLocks/>
              </p:cNvSpPr>
              <p:nvPr/>
            </p:nvSpPr>
            <p:spPr bwMode="auto">
              <a:xfrm>
                <a:off x="5889" y="7652"/>
                <a:ext cx="40" cy="15"/>
              </a:xfrm>
              <a:custGeom>
                <a:avLst/>
                <a:gdLst>
                  <a:gd name="T0" fmla="*/ 40 w 37"/>
                  <a:gd name="T1" fmla="*/ 2 h 14"/>
                  <a:gd name="T2" fmla="*/ 17 w 37"/>
                  <a:gd name="T3" fmla="*/ 0 h 14"/>
                  <a:gd name="T4" fmla="*/ 14 w 37"/>
                  <a:gd name="T5" fmla="*/ 15 h 14"/>
                  <a:gd name="T6" fmla="*/ 0 w 37"/>
                  <a:gd name="T7" fmla="*/ 13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14"/>
                  <a:gd name="T14" fmla="*/ 37 w 37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14">
                    <a:moveTo>
                      <a:pt x="37" y="2"/>
                    </a:moveTo>
                    <a:lnTo>
                      <a:pt x="16" y="0"/>
                    </a:lnTo>
                    <a:lnTo>
                      <a:pt x="13" y="14"/>
                    </a:lnTo>
                    <a:lnTo>
                      <a:pt x="0" y="1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48" name="Line 5137"/>
              <p:cNvCxnSpPr>
                <a:cxnSpLocks noChangeShapeType="1"/>
              </p:cNvCxnSpPr>
              <p:nvPr/>
            </p:nvCxnSpPr>
            <p:spPr bwMode="auto">
              <a:xfrm flipV="1">
                <a:off x="5890" y="7640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49" name="Freeform 5138"/>
              <p:cNvSpPr>
                <a:spLocks/>
              </p:cNvSpPr>
              <p:nvPr/>
            </p:nvSpPr>
            <p:spPr bwMode="auto">
              <a:xfrm>
                <a:off x="5855" y="7616"/>
                <a:ext cx="36" cy="16"/>
              </a:xfrm>
              <a:custGeom>
                <a:avLst/>
                <a:gdLst>
                  <a:gd name="T0" fmla="*/ 36 w 33"/>
                  <a:gd name="T1" fmla="*/ 10 h 15"/>
                  <a:gd name="T2" fmla="*/ 17 w 33"/>
                  <a:gd name="T3" fmla="*/ 16 h 15"/>
                  <a:gd name="T4" fmla="*/ 0 w 33"/>
                  <a:gd name="T5" fmla="*/ 15 h 15"/>
                  <a:gd name="T6" fmla="*/ 1 w 3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15"/>
                  <a:gd name="T14" fmla="*/ 33 w 3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15">
                    <a:moveTo>
                      <a:pt x="33" y="9"/>
                    </a:moveTo>
                    <a:lnTo>
                      <a:pt x="16" y="15"/>
                    </a:lnTo>
                    <a:lnTo>
                      <a:pt x="0" y="14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50" name="Line 5139"/>
              <p:cNvCxnSpPr>
                <a:cxnSpLocks noChangeShapeType="1"/>
              </p:cNvCxnSpPr>
              <p:nvPr/>
            </p:nvCxnSpPr>
            <p:spPr bwMode="auto">
              <a:xfrm flipV="1">
                <a:off x="5858" y="7590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51" name="Freeform 5140"/>
              <p:cNvSpPr>
                <a:spLocks/>
              </p:cNvSpPr>
              <p:nvPr/>
            </p:nvSpPr>
            <p:spPr bwMode="auto">
              <a:xfrm>
                <a:off x="5856" y="7523"/>
                <a:ext cx="8" cy="49"/>
              </a:xfrm>
              <a:custGeom>
                <a:avLst/>
                <a:gdLst>
                  <a:gd name="T0" fmla="*/ 6 w 7"/>
                  <a:gd name="T1" fmla="*/ 49 h 45"/>
                  <a:gd name="T2" fmla="*/ 8 w 7"/>
                  <a:gd name="T3" fmla="*/ 36 h 45"/>
                  <a:gd name="T4" fmla="*/ 8 w 7"/>
                  <a:gd name="T5" fmla="*/ 12 h 45"/>
                  <a:gd name="T6" fmla="*/ 0 w 7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45"/>
                  <a:gd name="T14" fmla="*/ 7 w 7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45">
                    <a:moveTo>
                      <a:pt x="5" y="45"/>
                    </a:moveTo>
                    <a:lnTo>
                      <a:pt x="7" y="33"/>
                    </a:lnTo>
                    <a:lnTo>
                      <a:pt x="7" y="1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52" name="Line 5141"/>
              <p:cNvCxnSpPr>
                <a:cxnSpLocks noChangeShapeType="1"/>
              </p:cNvCxnSpPr>
              <p:nvPr/>
            </p:nvCxnSpPr>
            <p:spPr bwMode="auto">
              <a:xfrm flipH="1" flipV="1">
                <a:off x="5838" y="7503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53" name="Freeform 5142"/>
              <p:cNvSpPr>
                <a:spLocks/>
              </p:cNvSpPr>
              <p:nvPr/>
            </p:nvSpPr>
            <p:spPr bwMode="auto">
              <a:xfrm>
                <a:off x="5789" y="7496"/>
                <a:ext cx="40" cy="14"/>
              </a:xfrm>
              <a:custGeom>
                <a:avLst/>
                <a:gdLst>
                  <a:gd name="T0" fmla="*/ 40 w 37"/>
                  <a:gd name="T1" fmla="*/ 0 h 13"/>
                  <a:gd name="T2" fmla="*/ 37 w 37"/>
                  <a:gd name="T3" fmla="*/ 14 h 13"/>
                  <a:gd name="T4" fmla="*/ 0 w 37"/>
                  <a:gd name="T5" fmla="*/ 9 h 13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13"/>
                  <a:gd name="T11" fmla="*/ 37 w 37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13">
                    <a:moveTo>
                      <a:pt x="37" y="0"/>
                    </a:moveTo>
                    <a:lnTo>
                      <a:pt x="34" y="13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4" name="Freeform 5143"/>
              <p:cNvSpPr>
                <a:spLocks/>
              </p:cNvSpPr>
              <p:nvPr/>
            </p:nvSpPr>
            <p:spPr bwMode="auto">
              <a:xfrm>
                <a:off x="5763" y="7500"/>
                <a:ext cx="8" cy="2"/>
              </a:xfrm>
              <a:custGeom>
                <a:avLst/>
                <a:gdLst>
                  <a:gd name="T0" fmla="*/ 8 w 7"/>
                  <a:gd name="T1" fmla="*/ 2 h 2"/>
                  <a:gd name="T2" fmla="*/ 0 w 7"/>
                  <a:gd name="T3" fmla="*/ 1 h 2"/>
                  <a:gd name="T4" fmla="*/ 0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7" y="2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5" name="Freeform 5144"/>
              <p:cNvSpPr>
                <a:spLocks/>
              </p:cNvSpPr>
              <p:nvPr/>
            </p:nvSpPr>
            <p:spPr bwMode="auto">
              <a:xfrm>
                <a:off x="5755" y="7441"/>
                <a:ext cx="14" cy="42"/>
              </a:xfrm>
              <a:custGeom>
                <a:avLst/>
                <a:gdLst>
                  <a:gd name="T0" fmla="*/ 6 w 13"/>
                  <a:gd name="T1" fmla="*/ 42 h 39"/>
                  <a:gd name="T2" fmla="*/ 4 w 13"/>
                  <a:gd name="T3" fmla="*/ 38 h 39"/>
                  <a:gd name="T4" fmla="*/ 5 w 13"/>
                  <a:gd name="T5" fmla="*/ 34 h 39"/>
                  <a:gd name="T6" fmla="*/ 10 w 13"/>
                  <a:gd name="T7" fmla="*/ 31 h 39"/>
                  <a:gd name="T8" fmla="*/ 12 w 13"/>
                  <a:gd name="T9" fmla="*/ 25 h 39"/>
                  <a:gd name="T10" fmla="*/ 12 w 13"/>
                  <a:gd name="T11" fmla="*/ 20 h 39"/>
                  <a:gd name="T12" fmla="*/ 14 w 13"/>
                  <a:gd name="T13" fmla="*/ 11 h 39"/>
                  <a:gd name="T14" fmla="*/ 0 w 13"/>
                  <a:gd name="T15" fmla="*/ 0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39"/>
                  <a:gd name="T26" fmla="*/ 13 w 13"/>
                  <a:gd name="T27" fmla="*/ 39 h 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39">
                    <a:moveTo>
                      <a:pt x="6" y="39"/>
                    </a:moveTo>
                    <a:lnTo>
                      <a:pt x="4" y="35"/>
                    </a:lnTo>
                    <a:lnTo>
                      <a:pt x="5" y="32"/>
                    </a:lnTo>
                    <a:lnTo>
                      <a:pt x="9" y="29"/>
                    </a:lnTo>
                    <a:lnTo>
                      <a:pt x="11" y="23"/>
                    </a:lnTo>
                    <a:lnTo>
                      <a:pt x="11" y="19"/>
                    </a:lnTo>
                    <a:lnTo>
                      <a:pt x="13" y="1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56" name="Line 5145"/>
              <p:cNvCxnSpPr>
                <a:cxnSpLocks noChangeShapeType="1"/>
              </p:cNvCxnSpPr>
              <p:nvPr/>
            </p:nvCxnSpPr>
            <p:spPr bwMode="auto">
              <a:xfrm flipH="1">
                <a:off x="5730" y="7440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57" name="Freeform 5146"/>
              <p:cNvSpPr>
                <a:spLocks/>
              </p:cNvSpPr>
              <p:nvPr/>
            </p:nvSpPr>
            <p:spPr bwMode="auto">
              <a:xfrm>
                <a:off x="5662" y="7443"/>
                <a:ext cx="50" cy="10"/>
              </a:xfrm>
              <a:custGeom>
                <a:avLst/>
                <a:gdLst>
                  <a:gd name="T0" fmla="*/ 50 w 46"/>
                  <a:gd name="T1" fmla="*/ 0 h 9"/>
                  <a:gd name="T2" fmla="*/ 30 w 46"/>
                  <a:gd name="T3" fmla="*/ 3 h 9"/>
                  <a:gd name="T4" fmla="*/ 10 w 46"/>
                  <a:gd name="T5" fmla="*/ 10 h 9"/>
                  <a:gd name="T6" fmla="*/ 0 w 46"/>
                  <a:gd name="T7" fmla="*/ 6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9"/>
                  <a:gd name="T14" fmla="*/ 46 w 46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9">
                    <a:moveTo>
                      <a:pt x="46" y="0"/>
                    </a:moveTo>
                    <a:lnTo>
                      <a:pt x="28" y="3"/>
                    </a:lnTo>
                    <a:lnTo>
                      <a:pt x="9" y="9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58" name="Line 5147"/>
              <p:cNvCxnSpPr>
                <a:cxnSpLocks noChangeShapeType="1"/>
              </p:cNvCxnSpPr>
              <p:nvPr/>
            </p:nvCxnSpPr>
            <p:spPr bwMode="auto">
              <a:xfrm flipH="1" flipV="1">
                <a:off x="5638" y="7438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59" name="Line 5148"/>
              <p:cNvCxnSpPr>
                <a:cxnSpLocks noChangeShapeType="1"/>
              </p:cNvCxnSpPr>
              <p:nvPr/>
            </p:nvCxnSpPr>
            <p:spPr bwMode="auto">
              <a:xfrm flipH="1" flipV="1">
                <a:off x="5615" y="7428"/>
                <a:ext cx="7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60" name="Freeform 5149"/>
              <p:cNvSpPr>
                <a:spLocks/>
              </p:cNvSpPr>
              <p:nvPr/>
            </p:nvSpPr>
            <p:spPr bwMode="auto">
              <a:xfrm>
                <a:off x="4841" y="10674"/>
                <a:ext cx="24" cy="23"/>
              </a:xfrm>
              <a:custGeom>
                <a:avLst/>
                <a:gdLst>
                  <a:gd name="T0" fmla="*/ 24 w 22"/>
                  <a:gd name="T1" fmla="*/ 1 h 21"/>
                  <a:gd name="T2" fmla="*/ 15 w 22"/>
                  <a:gd name="T3" fmla="*/ 0 h 21"/>
                  <a:gd name="T4" fmla="*/ 11 w 22"/>
                  <a:gd name="T5" fmla="*/ 4 h 21"/>
                  <a:gd name="T6" fmla="*/ 5 w 22"/>
                  <a:gd name="T7" fmla="*/ 10 h 21"/>
                  <a:gd name="T8" fmla="*/ 8 w 22"/>
                  <a:gd name="T9" fmla="*/ 13 h 21"/>
                  <a:gd name="T10" fmla="*/ 0 w 22"/>
                  <a:gd name="T11" fmla="*/ 23 h 21"/>
                  <a:gd name="T12" fmla="*/ 12 w 22"/>
                  <a:gd name="T13" fmla="*/ 22 h 21"/>
                  <a:gd name="T14" fmla="*/ 12 w 22"/>
                  <a:gd name="T15" fmla="*/ 23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"/>
                  <a:gd name="T25" fmla="*/ 0 h 21"/>
                  <a:gd name="T26" fmla="*/ 22 w 22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" h="21">
                    <a:moveTo>
                      <a:pt x="22" y="1"/>
                    </a:moveTo>
                    <a:lnTo>
                      <a:pt x="14" y="0"/>
                    </a:lnTo>
                    <a:lnTo>
                      <a:pt x="10" y="4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0" y="21"/>
                    </a:lnTo>
                    <a:lnTo>
                      <a:pt x="11" y="20"/>
                    </a:lnTo>
                    <a:lnTo>
                      <a:pt x="11" y="2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61" name="Line 5150"/>
              <p:cNvCxnSpPr>
                <a:cxnSpLocks noChangeShapeType="1"/>
              </p:cNvCxnSpPr>
              <p:nvPr/>
            </p:nvCxnSpPr>
            <p:spPr bwMode="auto">
              <a:xfrm flipH="1">
                <a:off x="4851" y="10714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62" name="Freeform 5151"/>
              <p:cNvSpPr>
                <a:spLocks/>
              </p:cNvSpPr>
              <p:nvPr/>
            </p:nvSpPr>
            <p:spPr bwMode="auto">
              <a:xfrm>
                <a:off x="4855" y="10740"/>
                <a:ext cx="37" cy="21"/>
              </a:xfrm>
              <a:custGeom>
                <a:avLst/>
                <a:gdLst>
                  <a:gd name="T0" fmla="*/ 1 w 34"/>
                  <a:gd name="T1" fmla="*/ 0 h 20"/>
                  <a:gd name="T2" fmla="*/ 0 w 34"/>
                  <a:gd name="T3" fmla="*/ 8 h 20"/>
                  <a:gd name="T4" fmla="*/ 9 w 34"/>
                  <a:gd name="T5" fmla="*/ 19 h 20"/>
                  <a:gd name="T6" fmla="*/ 14 w 34"/>
                  <a:gd name="T7" fmla="*/ 21 h 20"/>
                  <a:gd name="T8" fmla="*/ 17 w 34"/>
                  <a:gd name="T9" fmla="*/ 20 h 20"/>
                  <a:gd name="T10" fmla="*/ 37 w 34"/>
                  <a:gd name="T11" fmla="*/ 18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0"/>
                  <a:gd name="T20" fmla="*/ 34 w 34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0">
                    <a:moveTo>
                      <a:pt x="1" y="0"/>
                    </a:moveTo>
                    <a:lnTo>
                      <a:pt x="0" y="8"/>
                    </a:lnTo>
                    <a:lnTo>
                      <a:pt x="8" y="18"/>
                    </a:lnTo>
                    <a:lnTo>
                      <a:pt x="13" y="20"/>
                    </a:lnTo>
                    <a:lnTo>
                      <a:pt x="16" y="19"/>
                    </a:lnTo>
                    <a:lnTo>
                      <a:pt x="34" y="1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3" name="Freeform 5152"/>
              <p:cNvSpPr>
                <a:spLocks/>
              </p:cNvSpPr>
              <p:nvPr/>
            </p:nvSpPr>
            <p:spPr bwMode="auto">
              <a:xfrm>
                <a:off x="4907" y="10760"/>
                <a:ext cx="8" cy="4"/>
              </a:xfrm>
              <a:custGeom>
                <a:avLst/>
                <a:gdLst>
                  <a:gd name="T0" fmla="*/ 0 w 7"/>
                  <a:gd name="T1" fmla="*/ 0 h 3"/>
                  <a:gd name="T2" fmla="*/ 8 w 7"/>
                  <a:gd name="T3" fmla="*/ 4 h 3"/>
                  <a:gd name="T4" fmla="*/ 8 w 7"/>
                  <a:gd name="T5" fmla="*/ 4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0"/>
                    </a:moveTo>
                    <a:lnTo>
                      <a:pt x="7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4" name="Freeform 5153"/>
              <p:cNvSpPr>
                <a:spLocks/>
              </p:cNvSpPr>
              <p:nvPr/>
            </p:nvSpPr>
            <p:spPr bwMode="auto">
              <a:xfrm>
                <a:off x="4929" y="10761"/>
                <a:ext cx="18" cy="40"/>
              </a:xfrm>
              <a:custGeom>
                <a:avLst/>
                <a:gdLst>
                  <a:gd name="T0" fmla="*/ 0 w 17"/>
                  <a:gd name="T1" fmla="*/ 0 h 36"/>
                  <a:gd name="T2" fmla="*/ 1 w 17"/>
                  <a:gd name="T3" fmla="*/ 2 h 36"/>
                  <a:gd name="T4" fmla="*/ 3 w 17"/>
                  <a:gd name="T5" fmla="*/ 9 h 36"/>
                  <a:gd name="T6" fmla="*/ 4 w 17"/>
                  <a:gd name="T7" fmla="*/ 11 h 36"/>
                  <a:gd name="T8" fmla="*/ 5 w 17"/>
                  <a:gd name="T9" fmla="*/ 14 h 36"/>
                  <a:gd name="T10" fmla="*/ 8 w 17"/>
                  <a:gd name="T11" fmla="*/ 16 h 36"/>
                  <a:gd name="T12" fmla="*/ 11 w 17"/>
                  <a:gd name="T13" fmla="*/ 18 h 36"/>
                  <a:gd name="T14" fmla="*/ 14 w 17"/>
                  <a:gd name="T15" fmla="*/ 18 h 36"/>
                  <a:gd name="T16" fmla="*/ 16 w 17"/>
                  <a:gd name="T17" fmla="*/ 20 h 36"/>
                  <a:gd name="T18" fmla="*/ 18 w 17"/>
                  <a:gd name="T19" fmla="*/ 21 h 36"/>
                  <a:gd name="T20" fmla="*/ 18 w 17"/>
                  <a:gd name="T21" fmla="*/ 23 h 36"/>
                  <a:gd name="T22" fmla="*/ 17 w 17"/>
                  <a:gd name="T23" fmla="*/ 24 h 36"/>
                  <a:gd name="T24" fmla="*/ 16 w 17"/>
                  <a:gd name="T25" fmla="*/ 27 h 36"/>
                  <a:gd name="T26" fmla="*/ 16 w 17"/>
                  <a:gd name="T27" fmla="*/ 29 h 36"/>
                  <a:gd name="T28" fmla="*/ 15 w 17"/>
                  <a:gd name="T29" fmla="*/ 31 h 36"/>
                  <a:gd name="T30" fmla="*/ 14 w 17"/>
                  <a:gd name="T31" fmla="*/ 33 h 36"/>
                  <a:gd name="T32" fmla="*/ 15 w 17"/>
                  <a:gd name="T33" fmla="*/ 37 h 36"/>
                  <a:gd name="T34" fmla="*/ 16 w 17"/>
                  <a:gd name="T35" fmla="*/ 40 h 36"/>
                  <a:gd name="T36" fmla="*/ 17 w 17"/>
                  <a:gd name="T37" fmla="*/ 40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36"/>
                  <a:gd name="T59" fmla="*/ 17 w 17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36">
                    <a:moveTo>
                      <a:pt x="0" y="0"/>
                    </a:moveTo>
                    <a:lnTo>
                      <a:pt x="1" y="2"/>
                    </a:lnTo>
                    <a:lnTo>
                      <a:pt x="3" y="8"/>
                    </a:lnTo>
                    <a:lnTo>
                      <a:pt x="4" y="10"/>
                    </a:lnTo>
                    <a:lnTo>
                      <a:pt x="5" y="13"/>
                    </a:lnTo>
                    <a:lnTo>
                      <a:pt x="8" y="14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5" y="18"/>
                    </a:lnTo>
                    <a:lnTo>
                      <a:pt x="17" y="19"/>
                    </a:lnTo>
                    <a:lnTo>
                      <a:pt x="17" y="21"/>
                    </a:lnTo>
                    <a:lnTo>
                      <a:pt x="16" y="22"/>
                    </a:lnTo>
                    <a:lnTo>
                      <a:pt x="15" y="24"/>
                    </a:lnTo>
                    <a:lnTo>
                      <a:pt x="15" y="26"/>
                    </a:lnTo>
                    <a:lnTo>
                      <a:pt x="14" y="28"/>
                    </a:lnTo>
                    <a:lnTo>
                      <a:pt x="13" y="30"/>
                    </a:lnTo>
                    <a:lnTo>
                      <a:pt x="14" y="33"/>
                    </a:lnTo>
                    <a:lnTo>
                      <a:pt x="15" y="36"/>
                    </a:lnTo>
                    <a:lnTo>
                      <a:pt x="16" y="3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65" name="Line 5154"/>
              <p:cNvCxnSpPr>
                <a:cxnSpLocks noChangeShapeType="1"/>
              </p:cNvCxnSpPr>
              <p:nvPr/>
            </p:nvCxnSpPr>
            <p:spPr bwMode="auto">
              <a:xfrm flipV="1">
                <a:off x="4955" y="10803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66" name="Freeform 5155"/>
              <p:cNvSpPr>
                <a:spLocks/>
              </p:cNvSpPr>
              <p:nvPr/>
            </p:nvSpPr>
            <p:spPr bwMode="auto">
              <a:xfrm>
                <a:off x="4979" y="10763"/>
                <a:ext cx="22" cy="33"/>
              </a:xfrm>
              <a:custGeom>
                <a:avLst/>
                <a:gdLst>
                  <a:gd name="T0" fmla="*/ 0 w 20"/>
                  <a:gd name="T1" fmla="*/ 33 h 31"/>
                  <a:gd name="T2" fmla="*/ 9 w 20"/>
                  <a:gd name="T3" fmla="*/ 30 h 31"/>
                  <a:gd name="T4" fmla="*/ 10 w 20"/>
                  <a:gd name="T5" fmla="*/ 23 h 31"/>
                  <a:gd name="T6" fmla="*/ 12 w 20"/>
                  <a:gd name="T7" fmla="*/ 20 h 31"/>
                  <a:gd name="T8" fmla="*/ 12 w 20"/>
                  <a:gd name="T9" fmla="*/ 13 h 31"/>
                  <a:gd name="T10" fmla="*/ 13 w 20"/>
                  <a:gd name="T11" fmla="*/ 9 h 31"/>
                  <a:gd name="T12" fmla="*/ 14 w 20"/>
                  <a:gd name="T13" fmla="*/ 7 h 31"/>
                  <a:gd name="T14" fmla="*/ 11 w 20"/>
                  <a:gd name="T15" fmla="*/ 4 h 31"/>
                  <a:gd name="T16" fmla="*/ 14 w 20"/>
                  <a:gd name="T17" fmla="*/ 0 h 31"/>
                  <a:gd name="T18" fmla="*/ 22 w 20"/>
                  <a:gd name="T19" fmla="*/ 3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31"/>
                  <a:gd name="T32" fmla="*/ 20 w 20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31">
                    <a:moveTo>
                      <a:pt x="0" y="31"/>
                    </a:moveTo>
                    <a:lnTo>
                      <a:pt x="8" y="28"/>
                    </a:lnTo>
                    <a:lnTo>
                      <a:pt x="9" y="22"/>
                    </a:lnTo>
                    <a:lnTo>
                      <a:pt x="11" y="19"/>
                    </a:lnTo>
                    <a:lnTo>
                      <a:pt x="11" y="12"/>
                    </a:lnTo>
                    <a:lnTo>
                      <a:pt x="12" y="8"/>
                    </a:lnTo>
                    <a:lnTo>
                      <a:pt x="13" y="7"/>
                    </a:lnTo>
                    <a:lnTo>
                      <a:pt x="10" y="4"/>
                    </a:lnTo>
                    <a:lnTo>
                      <a:pt x="13" y="0"/>
                    </a:lnTo>
                    <a:lnTo>
                      <a:pt x="2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67" name="Line 5156"/>
              <p:cNvCxnSpPr>
                <a:cxnSpLocks noChangeShapeType="1"/>
              </p:cNvCxnSpPr>
              <p:nvPr/>
            </p:nvCxnSpPr>
            <p:spPr bwMode="auto">
              <a:xfrm flipH="1">
                <a:off x="5011" y="10773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68" name="Line 5157"/>
              <p:cNvCxnSpPr>
                <a:cxnSpLocks noChangeShapeType="1"/>
              </p:cNvCxnSpPr>
              <p:nvPr/>
            </p:nvCxnSpPr>
            <p:spPr bwMode="auto">
              <a:xfrm>
                <a:off x="5005" y="10793"/>
                <a:ext cx="43" cy="3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69" name="Line 5158"/>
              <p:cNvCxnSpPr>
                <a:cxnSpLocks noChangeShapeType="1"/>
              </p:cNvCxnSpPr>
              <p:nvPr/>
            </p:nvCxnSpPr>
            <p:spPr bwMode="auto">
              <a:xfrm>
                <a:off x="5061" y="10825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70" name="Freeform 5159"/>
              <p:cNvSpPr>
                <a:spLocks/>
              </p:cNvSpPr>
              <p:nvPr/>
            </p:nvSpPr>
            <p:spPr bwMode="auto">
              <a:xfrm>
                <a:off x="5073" y="10842"/>
                <a:ext cx="5" cy="52"/>
              </a:xfrm>
              <a:custGeom>
                <a:avLst/>
                <a:gdLst>
                  <a:gd name="T0" fmla="*/ 4 w 5"/>
                  <a:gd name="T1" fmla="*/ 0 h 47"/>
                  <a:gd name="T2" fmla="*/ 5 w 5"/>
                  <a:gd name="T3" fmla="*/ 18 h 47"/>
                  <a:gd name="T4" fmla="*/ 5 w 5"/>
                  <a:gd name="T5" fmla="*/ 30 h 47"/>
                  <a:gd name="T6" fmla="*/ 0 w 5"/>
                  <a:gd name="T7" fmla="*/ 42 h 47"/>
                  <a:gd name="T8" fmla="*/ 1 w 5"/>
                  <a:gd name="T9" fmla="*/ 5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7"/>
                  <a:gd name="T17" fmla="*/ 5 w 5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7">
                    <a:moveTo>
                      <a:pt x="4" y="0"/>
                    </a:moveTo>
                    <a:lnTo>
                      <a:pt x="5" y="16"/>
                    </a:lnTo>
                    <a:lnTo>
                      <a:pt x="5" y="27"/>
                    </a:lnTo>
                    <a:lnTo>
                      <a:pt x="0" y="38"/>
                    </a:lnTo>
                    <a:lnTo>
                      <a:pt x="1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71" name="Line 5160"/>
              <p:cNvCxnSpPr>
                <a:cxnSpLocks noChangeShapeType="1"/>
              </p:cNvCxnSpPr>
              <p:nvPr/>
            </p:nvCxnSpPr>
            <p:spPr bwMode="auto">
              <a:xfrm>
                <a:off x="5076" y="10911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72" name="Freeform 5161"/>
              <p:cNvSpPr>
                <a:spLocks/>
              </p:cNvSpPr>
              <p:nvPr/>
            </p:nvSpPr>
            <p:spPr bwMode="auto">
              <a:xfrm>
                <a:off x="5063" y="10937"/>
                <a:ext cx="18" cy="35"/>
              </a:xfrm>
              <a:custGeom>
                <a:avLst/>
                <a:gdLst>
                  <a:gd name="T0" fmla="*/ 17 w 16"/>
                  <a:gd name="T1" fmla="*/ 0 h 32"/>
                  <a:gd name="T2" fmla="*/ 18 w 16"/>
                  <a:gd name="T3" fmla="*/ 13 h 32"/>
                  <a:gd name="T4" fmla="*/ 0 w 16"/>
                  <a:gd name="T5" fmla="*/ 25 h 32"/>
                  <a:gd name="T6" fmla="*/ 0 w 16"/>
                  <a:gd name="T7" fmla="*/ 35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32"/>
                  <a:gd name="T14" fmla="*/ 16 w 16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32">
                    <a:moveTo>
                      <a:pt x="15" y="0"/>
                    </a:moveTo>
                    <a:lnTo>
                      <a:pt x="16" y="12"/>
                    </a:lnTo>
                    <a:lnTo>
                      <a:pt x="0" y="23"/>
                    </a:lnTo>
                    <a:lnTo>
                      <a:pt x="0" y="3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3" name="Freeform 5162"/>
              <p:cNvSpPr>
                <a:spLocks/>
              </p:cNvSpPr>
              <p:nvPr/>
            </p:nvSpPr>
            <p:spPr bwMode="auto">
              <a:xfrm>
                <a:off x="2842" y="5194"/>
                <a:ext cx="27" cy="44"/>
              </a:xfrm>
              <a:custGeom>
                <a:avLst/>
                <a:gdLst>
                  <a:gd name="T0" fmla="*/ 27 w 25"/>
                  <a:gd name="T1" fmla="*/ 44 h 41"/>
                  <a:gd name="T2" fmla="*/ 4 w 25"/>
                  <a:gd name="T3" fmla="*/ 11 h 41"/>
                  <a:gd name="T4" fmla="*/ 0 w 25"/>
                  <a:gd name="T5" fmla="*/ 0 h 41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41"/>
                  <a:gd name="T11" fmla="*/ 25 w 25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41">
                    <a:moveTo>
                      <a:pt x="25" y="41"/>
                    </a:moveTo>
                    <a:lnTo>
                      <a:pt x="4" y="1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74" name="Line 5163"/>
              <p:cNvCxnSpPr>
                <a:cxnSpLocks noChangeShapeType="1"/>
              </p:cNvCxnSpPr>
              <p:nvPr/>
            </p:nvCxnSpPr>
            <p:spPr bwMode="auto">
              <a:xfrm flipV="1">
                <a:off x="2839" y="5169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75" name="Freeform 5164"/>
              <p:cNvSpPr>
                <a:spLocks/>
              </p:cNvSpPr>
              <p:nvPr/>
            </p:nvSpPr>
            <p:spPr bwMode="auto">
              <a:xfrm>
                <a:off x="2848" y="5136"/>
                <a:ext cx="45" cy="17"/>
              </a:xfrm>
              <a:custGeom>
                <a:avLst/>
                <a:gdLst>
                  <a:gd name="T0" fmla="*/ 0 w 42"/>
                  <a:gd name="T1" fmla="*/ 17 h 16"/>
                  <a:gd name="T2" fmla="*/ 3 w 42"/>
                  <a:gd name="T3" fmla="*/ 9 h 16"/>
                  <a:gd name="T4" fmla="*/ 31 w 42"/>
                  <a:gd name="T5" fmla="*/ 0 h 16"/>
                  <a:gd name="T6" fmla="*/ 45 w 42"/>
                  <a:gd name="T7" fmla="*/ 1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16"/>
                  <a:gd name="T14" fmla="*/ 42 w 42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16">
                    <a:moveTo>
                      <a:pt x="0" y="16"/>
                    </a:moveTo>
                    <a:lnTo>
                      <a:pt x="3" y="8"/>
                    </a:lnTo>
                    <a:lnTo>
                      <a:pt x="29" y="0"/>
                    </a:lnTo>
                    <a:lnTo>
                      <a:pt x="42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76" name="Line 5165"/>
              <p:cNvCxnSpPr>
                <a:cxnSpLocks noChangeShapeType="1"/>
              </p:cNvCxnSpPr>
              <p:nvPr/>
            </p:nvCxnSpPr>
            <p:spPr bwMode="auto">
              <a:xfrm flipV="1">
                <a:off x="2910" y="5131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77" name="Freeform 5166"/>
              <p:cNvSpPr>
                <a:spLocks/>
              </p:cNvSpPr>
              <p:nvPr/>
            </p:nvSpPr>
            <p:spPr bwMode="auto">
              <a:xfrm>
                <a:off x="2932" y="5093"/>
                <a:ext cx="43" cy="28"/>
              </a:xfrm>
              <a:custGeom>
                <a:avLst/>
                <a:gdLst>
                  <a:gd name="T0" fmla="*/ 0 w 40"/>
                  <a:gd name="T1" fmla="*/ 28 h 26"/>
                  <a:gd name="T2" fmla="*/ 43 w 40"/>
                  <a:gd name="T3" fmla="*/ 0 h 26"/>
                  <a:gd name="T4" fmla="*/ 43 w 40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26"/>
                  <a:gd name="T11" fmla="*/ 40 w 40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26">
                    <a:moveTo>
                      <a:pt x="0" y="26"/>
                    </a:moveTo>
                    <a:lnTo>
                      <a:pt x="4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78" name="Line 5167"/>
              <p:cNvCxnSpPr>
                <a:cxnSpLocks noChangeShapeType="1"/>
              </p:cNvCxnSpPr>
              <p:nvPr/>
            </p:nvCxnSpPr>
            <p:spPr bwMode="auto">
              <a:xfrm>
                <a:off x="2993" y="5094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79" name="Freeform 5168"/>
              <p:cNvSpPr>
                <a:spLocks/>
              </p:cNvSpPr>
              <p:nvPr/>
            </p:nvSpPr>
            <p:spPr bwMode="auto">
              <a:xfrm>
                <a:off x="3011" y="5106"/>
                <a:ext cx="26" cy="45"/>
              </a:xfrm>
              <a:custGeom>
                <a:avLst/>
                <a:gdLst>
                  <a:gd name="T0" fmla="*/ 0 w 24"/>
                  <a:gd name="T1" fmla="*/ 0 h 41"/>
                  <a:gd name="T2" fmla="*/ 7 w 24"/>
                  <a:gd name="T3" fmla="*/ 19 h 41"/>
                  <a:gd name="T4" fmla="*/ 26 w 24"/>
                  <a:gd name="T5" fmla="*/ 45 h 41"/>
                  <a:gd name="T6" fmla="*/ 0 60000 65536"/>
                  <a:gd name="T7" fmla="*/ 0 60000 65536"/>
                  <a:gd name="T8" fmla="*/ 0 60000 65536"/>
                  <a:gd name="T9" fmla="*/ 0 w 24"/>
                  <a:gd name="T10" fmla="*/ 0 h 41"/>
                  <a:gd name="T11" fmla="*/ 24 w 24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" h="41">
                    <a:moveTo>
                      <a:pt x="0" y="0"/>
                    </a:moveTo>
                    <a:lnTo>
                      <a:pt x="6" y="17"/>
                    </a:lnTo>
                    <a:lnTo>
                      <a:pt x="24" y="4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80" name="Line 5169"/>
              <p:cNvCxnSpPr>
                <a:cxnSpLocks noChangeShapeType="1"/>
              </p:cNvCxnSpPr>
              <p:nvPr/>
            </p:nvCxnSpPr>
            <p:spPr bwMode="auto">
              <a:xfrm>
                <a:off x="3047" y="5164"/>
                <a:ext cx="6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81" name="Freeform 5170"/>
              <p:cNvSpPr>
                <a:spLocks/>
              </p:cNvSpPr>
              <p:nvPr/>
            </p:nvSpPr>
            <p:spPr bwMode="auto">
              <a:xfrm>
                <a:off x="3067" y="5176"/>
                <a:ext cx="43" cy="15"/>
              </a:xfrm>
              <a:custGeom>
                <a:avLst/>
                <a:gdLst>
                  <a:gd name="T0" fmla="*/ 0 w 40"/>
                  <a:gd name="T1" fmla="*/ 3 h 14"/>
                  <a:gd name="T2" fmla="*/ 10 w 40"/>
                  <a:gd name="T3" fmla="*/ 5 h 14"/>
                  <a:gd name="T4" fmla="*/ 24 w 40"/>
                  <a:gd name="T5" fmla="*/ 15 h 14"/>
                  <a:gd name="T6" fmla="*/ 38 w 40"/>
                  <a:gd name="T7" fmla="*/ 2 h 14"/>
                  <a:gd name="T8" fmla="*/ 43 w 40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4"/>
                  <a:gd name="T17" fmla="*/ 40 w 4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4">
                    <a:moveTo>
                      <a:pt x="0" y="3"/>
                    </a:moveTo>
                    <a:lnTo>
                      <a:pt x="9" y="5"/>
                    </a:lnTo>
                    <a:lnTo>
                      <a:pt x="22" y="14"/>
                    </a:lnTo>
                    <a:lnTo>
                      <a:pt x="35" y="2"/>
                    </a:lnTo>
                    <a:lnTo>
                      <a:pt x="4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82" name="Line 5171"/>
              <p:cNvCxnSpPr>
                <a:cxnSpLocks noChangeShapeType="1"/>
              </p:cNvCxnSpPr>
              <p:nvPr/>
            </p:nvCxnSpPr>
            <p:spPr bwMode="auto">
              <a:xfrm flipV="1">
                <a:off x="3127" y="5167"/>
                <a:ext cx="9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83" name="Freeform 5172"/>
              <p:cNvSpPr>
                <a:spLocks/>
              </p:cNvSpPr>
              <p:nvPr/>
            </p:nvSpPr>
            <p:spPr bwMode="auto">
              <a:xfrm>
                <a:off x="3152" y="5151"/>
                <a:ext cx="46" cy="13"/>
              </a:xfrm>
              <a:custGeom>
                <a:avLst/>
                <a:gdLst>
                  <a:gd name="T0" fmla="*/ 0 w 42"/>
                  <a:gd name="T1" fmla="*/ 11 h 12"/>
                  <a:gd name="T2" fmla="*/ 28 w 42"/>
                  <a:gd name="T3" fmla="*/ 0 h 12"/>
                  <a:gd name="T4" fmla="*/ 46 w 42"/>
                  <a:gd name="T5" fmla="*/ 13 h 12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2"/>
                  <a:gd name="T11" fmla="*/ 42 w 4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2">
                    <a:moveTo>
                      <a:pt x="0" y="10"/>
                    </a:moveTo>
                    <a:lnTo>
                      <a:pt x="26" y="0"/>
                    </a:lnTo>
                    <a:lnTo>
                      <a:pt x="42" y="1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84" name="Line 5173"/>
              <p:cNvCxnSpPr>
                <a:cxnSpLocks noChangeShapeType="1"/>
              </p:cNvCxnSpPr>
              <p:nvPr/>
            </p:nvCxnSpPr>
            <p:spPr bwMode="auto">
              <a:xfrm>
                <a:off x="3212" y="5175"/>
                <a:ext cx="6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85" name="Freeform 5174"/>
              <p:cNvSpPr>
                <a:spLocks/>
              </p:cNvSpPr>
              <p:nvPr/>
            </p:nvSpPr>
            <p:spPr bwMode="auto">
              <a:xfrm>
                <a:off x="3233" y="5190"/>
                <a:ext cx="48" cy="8"/>
              </a:xfrm>
              <a:custGeom>
                <a:avLst/>
                <a:gdLst>
                  <a:gd name="T0" fmla="*/ 0 w 44"/>
                  <a:gd name="T1" fmla="*/ 0 h 7"/>
                  <a:gd name="T2" fmla="*/ 9 w 44"/>
                  <a:gd name="T3" fmla="*/ 7 h 7"/>
                  <a:gd name="T4" fmla="*/ 35 w 44"/>
                  <a:gd name="T5" fmla="*/ 8 h 7"/>
                  <a:gd name="T6" fmla="*/ 48 w 44"/>
                  <a:gd name="T7" fmla="*/ 1 h 7"/>
                  <a:gd name="T8" fmla="*/ 48 w 44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7"/>
                  <a:gd name="T17" fmla="*/ 44 w 4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7">
                    <a:moveTo>
                      <a:pt x="0" y="0"/>
                    </a:moveTo>
                    <a:lnTo>
                      <a:pt x="8" y="6"/>
                    </a:lnTo>
                    <a:lnTo>
                      <a:pt x="32" y="7"/>
                    </a:lnTo>
                    <a:lnTo>
                      <a:pt x="44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6" name="Freeform 5175"/>
              <p:cNvSpPr>
                <a:spLocks/>
              </p:cNvSpPr>
              <p:nvPr/>
            </p:nvSpPr>
            <p:spPr bwMode="auto">
              <a:xfrm>
                <a:off x="3290" y="5194"/>
                <a:ext cx="8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2 h 2"/>
                  <a:gd name="T4" fmla="*/ 8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5" y="2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7" name="Freeform 5176"/>
              <p:cNvSpPr>
                <a:spLocks/>
              </p:cNvSpPr>
              <p:nvPr/>
            </p:nvSpPr>
            <p:spPr bwMode="auto">
              <a:xfrm>
                <a:off x="3314" y="5188"/>
                <a:ext cx="51" cy="6"/>
              </a:xfrm>
              <a:custGeom>
                <a:avLst/>
                <a:gdLst>
                  <a:gd name="T0" fmla="*/ 0 w 46"/>
                  <a:gd name="T1" fmla="*/ 2 h 5"/>
                  <a:gd name="T2" fmla="*/ 17 w 46"/>
                  <a:gd name="T3" fmla="*/ 0 h 5"/>
                  <a:gd name="T4" fmla="*/ 18 w 46"/>
                  <a:gd name="T5" fmla="*/ 4 h 5"/>
                  <a:gd name="T6" fmla="*/ 51 w 46"/>
                  <a:gd name="T7" fmla="*/ 6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5"/>
                  <a:gd name="T14" fmla="*/ 46 w 4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5">
                    <a:moveTo>
                      <a:pt x="0" y="2"/>
                    </a:moveTo>
                    <a:lnTo>
                      <a:pt x="15" y="0"/>
                    </a:lnTo>
                    <a:lnTo>
                      <a:pt x="16" y="3"/>
                    </a:lnTo>
                    <a:lnTo>
                      <a:pt x="46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88" name="Line 5177"/>
              <p:cNvCxnSpPr>
                <a:cxnSpLocks noChangeShapeType="1"/>
              </p:cNvCxnSpPr>
              <p:nvPr/>
            </p:nvCxnSpPr>
            <p:spPr bwMode="auto">
              <a:xfrm>
                <a:off x="3382" y="5195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89" name="Freeform 5178"/>
              <p:cNvSpPr>
                <a:spLocks/>
              </p:cNvSpPr>
              <p:nvPr/>
            </p:nvSpPr>
            <p:spPr bwMode="auto">
              <a:xfrm>
                <a:off x="3408" y="5197"/>
                <a:ext cx="42" cy="15"/>
              </a:xfrm>
              <a:custGeom>
                <a:avLst/>
                <a:gdLst>
                  <a:gd name="T0" fmla="*/ 0 w 38"/>
                  <a:gd name="T1" fmla="*/ 0 h 14"/>
                  <a:gd name="T2" fmla="*/ 42 w 38"/>
                  <a:gd name="T3" fmla="*/ 4 h 14"/>
                  <a:gd name="T4" fmla="*/ 41 w 38"/>
                  <a:gd name="T5" fmla="*/ 15 h 14"/>
                  <a:gd name="T6" fmla="*/ 0 60000 65536"/>
                  <a:gd name="T7" fmla="*/ 0 60000 65536"/>
                  <a:gd name="T8" fmla="*/ 0 60000 65536"/>
                  <a:gd name="T9" fmla="*/ 0 w 38"/>
                  <a:gd name="T10" fmla="*/ 0 h 14"/>
                  <a:gd name="T11" fmla="*/ 38 w 38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" h="14">
                    <a:moveTo>
                      <a:pt x="0" y="0"/>
                    </a:moveTo>
                    <a:lnTo>
                      <a:pt x="38" y="4"/>
                    </a:lnTo>
                    <a:lnTo>
                      <a:pt x="37" y="1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90" name="Line 5179"/>
              <p:cNvCxnSpPr>
                <a:cxnSpLocks noChangeShapeType="1"/>
              </p:cNvCxnSpPr>
              <p:nvPr/>
            </p:nvCxnSpPr>
            <p:spPr bwMode="auto">
              <a:xfrm>
                <a:off x="3453" y="5226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91" name="Freeform 5180"/>
              <p:cNvSpPr>
                <a:spLocks/>
              </p:cNvSpPr>
              <p:nvPr/>
            </p:nvSpPr>
            <p:spPr bwMode="auto">
              <a:xfrm>
                <a:off x="3465" y="5237"/>
                <a:ext cx="21" cy="23"/>
              </a:xfrm>
              <a:custGeom>
                <a:avLst/>
                <a:gdLst>
                  <a:gd name="T0" fmla="*/ 1 w 19"/>
                  <a:gd name="T1" fmla="*/ 12 h 21"/>
                  <a:gd name="T2" fmla="*/ 2 w 19"/>
                  <a:gd name="T3" fmla="*/ 13 h 21"/>
                  <a:gd name="T4" fmla="*/ 0 w 19"/>
                  <a:gd name="T5" fmla="*/ 14 h 21"/>
                  <a:gd name="T6" fmla="*/ 1 w 19"/>
                  <a:gd name="T7" fmla="*/ 23 h 21"/>
                  <a:gd name="T8" fmla="*/ 21 w 19"/>
                  <a:gd name="T9" fmla="*/ 15 h 21"/>
                  <a:gd name="T10" fmla="*/ 14 w 19"/>
                  <a:gd name="T11" fmla="*/ 8 h 21"/>
                  <a:gd name="T12" fmla="*/ 18 w 19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21"/>
                  <a:gd name="T23" fmla="*/ 19 w 1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21">
                    <a:moveTo>
                      <a:pt x="1" y="11"/>
                    </a:moveTo>
                    <a:lnTo>
                      <a:pt x="2" y="12"/>
                    </a:lnTo>
                    <a:lnTo>
                      <a:pt x="0" y="13"/>
                    </a:lnTo>
                    <a:lnTo>
                      <a:pt x="1" y="21"/>
                    </a:lnTo>
                    <a:lnTo>
                      <a:pt x="19" y="14"/>
                    </a:lnTo>
                    <a:lnTo>
                      <a:pt x="13" y="7"/>
                    </a:lnTo>
                    <a:lnTo>
                      <a:pt x="1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92" name="Line 5181"/>
              <p:cNvCxnSpPr>
                <a:cxnSpLocks noChangeShapeType="1"/>
              </p:cNvCxnSpPr>
              <p:nvPr/>
            </p:nvCxnSpPr>
            <p:spPr bwMode="auto">
              <a:xfrm flipV="1">
                <a:off x="3490" y="5213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93" name="Freeform 5182"/>
              <p:cNvSpPr>
                <a:spLocks/>
              </p:cNvSpPr>
              <p:nvPr/>
            </p:nvSpPr>
            <p:spPr bwMode="auto">
              <a:xfrm>
                <a:off x="3500" y="5161"/>
                <a:ext cx="28" cy="36"/>
              </a:xfrm>
              <a:custGeom>
                <a:avLst/>
                <a:gdLst>
                  <a:gd name="T0" fmla="*/ 0 w 26"/>
                  <a:gd name="T1" fmla="*/ 36 h 33"/>
                  <a:gd name="T2" fmla="*/ 1 w 26"/>
                  <a:gd name="T3" fmla="*/ 15 h 33"/>
                  <a:gd name="T4" fmla="*/ 28 w 26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33"/>
                  <a:gd name="T11" fmla="*/ 26 w 26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33">
                    <a:moveTo>
                      <a:pt x="0" y="33"/>
                    </a:moveTo>
                    <a:lnTo>
                      <a:pt x="1" y="14"/>
                    </a:lnTo>
                    <a:lnTo>
                      <a:pt x="2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4" name="Freeform 5183"/>
              <p:cNvSpPr>
                <a:spLocks/>
              </p:cNvSpPr>
              <p:nvPr/>
            </p:nvSpPr>
            <p:spPr bwMode="auto">
              <a:xfrm>
                <a:off x="3544" y="5145"/>
                <a:ext cx="3" cy="8"/>
              </a:xfrm>
              <a:custGeom>
                <a:avLst/>
                <a:gdLst>
                  <a:gd name="T0" fmla="*/ 0 w 3"/>
                  <a:gd name="T1" fmla="*/ 8 h 7"/>
                  <a:gd name="T2" fmla="*/ 3 w 3"/>
                  <a:gd name="T3" fmla="*/ 6 h 7"/>
                  <a:gd name="T4" fmla="*/ 3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0" y="7"/>
                    </a:moveTo>
                    <a:lnTo>
                      <a:pt x="3" y="5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5" name="Freeform 5184"/>
              <p:cNvSpPr>
                <a:spLocks/>
              </p:cNvSpPr>
              <p:nvPr/>
            </p:nvSpPr>
            <p:spPr bwMode="auto">
              <a:xfrm>
                <a:off x="3541" y="5096"/>
                <a:ext cx="36" cy="35"/>
              </a:xfrm>
              <a:custGeom>
                <a:avLst/>
                <a:gdLst>
                  <a:gd name="T0" fmla="*/ 0 w 33"/>
                  <a:gd name="T1" fmla="*/ 34 h 32"/>
                  <a:gd name="T2" fmla="*/ 7 w 33"/>
                  <a:gd name="T3" fmla="*/ 35 h 32"/>
                  <a:gd name="T4" fmla="*/ 26 w 33"/>
                  <a:gd name="T5" fmla="*/ 13 h 32"/>
                  <a:gd name="T6" fmla="*/ 36 w 33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2"/>
                  <a:gd name="T14" fmla="*/ 33 w 33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2">
                    <a:moveTo>
                      <a:pt x="0" y="31"/>
                    </a:moveTo>
                    <a:lnTo>
                      <a:pt x="6" y="32"/>
                    </a:lnTo>
                    <a:lnTo>
                      <a:pt x="24" y="12"/>
                    </a:lnTo>
                    <a:lnTo>
                      <a:pt x="3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6" name="Freeform 5185"/>
              <p:cNvSpPr>
                <a:spLocks/>
              </p:cNvSpPr>
              <p:nvPr/>
            </p:nvSpPr>
            <p:spPr bwMode="auto">
              <a:xfrm>
                <a:off x="3583" y="5080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5 w 6"/>
                  <a:gd name="T3" fmla="*/ 0 h 3"/>
                  <a:gd name="T4" fmla="*/ 6 w 6"/>
                  <a:gd name="T5" fmla="*/ 2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0" y="3"/>
                    </a:moveTo>
                    <a:lnTo>
                      <a:pt x="5" y="0"/>
                    </a:lnTo>
                    <a:lnTo>
                      <a:pt x="6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297" name="Line 5186"/>
              <p:cNvCxnSpPr>
                <a:cxnSpLocks noChangeShapeType="1"/>
              </p:cNvCxnSpPr>
              <p:nvPr/>
            </p:nvCxnSpPr>
            <p:spPr bwMode="auto">
              <a:xfrm flipV="1">
                <a:off x="3600" y="5085"/>
                <a:ext cx="52" cy="1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298" name="Line 5187"/>
              <p:cNvCxnSpPr>
                <a:cxnSpLocks noChangeShapeType="1"/>
              </p:cNvCxnSpPr>
              <p:nvPr/>
            </p:nvCxnSpPr>
            <p:spPr bwMode="auto">
              <a:xfrm>
                <a:off x="3669" y="5084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99" name="Freeform 5188"/>
              <p:cNvSpPr>
                <a:spLocks/>
              </p:cNvSpPr>
              <p:nvPr/>
            </p:nvSpPr>
            <p:spPr bwMode="auto">
              <a:xfrm>
                <a:off x="3694" y="5090"/>
                <a:ext cx="30" cy="38"/>
              </a:xfrm>
              <a:custGeom>
                <a:avLst/>
                <a:gdLst>
                  <a:gd name="T0" fmla="*/ 0 w 27"/>
                  <a:gd name="T1" fmla="*/ 0 h 35"/>
                  <a:gd name="T2" fmla="*/ 4 w 27"/>
                  <a:gd name="T3" fmla="*/ 1 h 35"/>
                  <a:gd name="T4" fmla="*/ 24 w 27"/>
                  <a:gd name="T5" fmla="*/ 38 h 35"/>
                  <a:gd name="T6" fmla="*/ 30 w 27"/>
                  <a:gd name="T7" fmla="*/ 38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35"/>
                  <a:gd name="T14" fmla="*/ 27 w 27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35">
                    <a:moveTo>
                      <a:pt x="0" y="0"/>
                    </a:moveTo>
                    <a:lnTo>
                      <a:pt x="4" y="1"/>
                    </a:lnTo>
                    <a:lnTo>
                      <a:pt x="22" y="35"/>
                    </a:lnTo>
                    <a:lnTo>
                      <a:pt x="27" y="3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00" name="Line 5189"/>
              <p:cNvCxnSpPr>
                <a:cxnSpLocks noChangeShapeType="1"/>
              </p:cNvCxnSpPr>
              <p:nvPr/>
            </p:nvCxnSpPr>
            <p:spPr bwMode="auto">
              <a:xfrm flipV="1">
                <a:off x="3740" y="5116"/>
                <a:ext cx="6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01" name="Freeform 5190"/>
              <p:cNvSpPr>
                <a:spLocks/>
              </p:cNvSpPr>
              <p:nvPr/>
            </p:nvSpPr>
            <p:spPr bwMode="auto">
              <a:xfrm>
                <a:off x="3760" y="5094"/>
                <a:ext cx="44" cy="23"/>
              </a:xfrm>
              <a:custGeom>
                <a:avLst/>
                <a:gdLst>
                  <a:gd name="T0" fmla="*/ 0 w 41"/>
                  <a:gd name="T1" fmla="*/ 20 h 21"/>
                  <a:gd name="T2" fmla="*/ 4 w 41"/>
                  <a:gd name="T3" fmla="*/ 23 h 21"/>
                  <a:gd name="T4" fmla="*/ 27 w 41"/>
                  <a:gd name="T5" fmla="*/ 9 h 21"/>
                  <a:gd name="T6" fmla="*/ 31 w 41"/>
                  <a:gd name="T7" fmla="*/ 9 h 21"/>
                  <a:gd name="T8" fmla="*/ 44 w 41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21"/>
                  <a:gd name="T17" fmla="*/ 41 w 4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21">
                    <a:moveTo>
                      <a:pt x="0" y="18"/>
                    </a:moveTo>
                    <a:lnTo>
                      <a:pt x="4" y="21"/>
                    </a:lnTo>
                    <a:lnTo>
                      <a:pt x="25" y="8"/>
                    </a:lnTo>
                    <a:lnTo>
                      <a:pt x="29" y="8"/>
                    </a:lnTo>
                    <a:lnTo>
                      <a:pt x="4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02" name="Line 5191"/>
              <p:cNvCxnSpPr>
                <a:cxnSpLocks noChangeShapeType="1"/>
              </p:cNvCxnSpPr>
              <p:nvPr/>
            </p:nvCxnSpPr>
            <p:spPr bwMode="auto">
              <a:xfrm flipV="1">
                <a:off x="3820" y="5081"/>
                <a:ext cx="6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03" name="Freeform 5192"/>
              <p:cNvSpPr>
                <a:spLocks/>
              </p:cNvSpPr>
              <p:nvPr/>
            </p:nvSpPr>
            <p:spPr bwMode="auto">
              <a:xfrm>
                <a:off x="3841" y="5033"/>
                <a:ext cx="34" cy="38"/>
              </a:xfrm>
              <a:custGeom>
                <a:avLst/>
                <a:gdLst>
                  <a:gd name="T0" fmla="*/ 0 w 31"/>
                  <a:gd name="T1" fmla="*/ 38 h 35"/>
                  <a:gd name="T2" fmla="*/ 14 w 31"/>
                  <a:gd name="T3" fmla="*/ 29 h 35"/>
                  <a:gd name="T4" fmla="*/ 34 w 31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31"/>
                  <a:gd name="T10" fmla="*/ 0 h 35"/>
                  <a:gd name="T11" fmla="*/ 31 w 31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" h="35">
                    <a:moveTo>
                      <a:pt x="0" y="35"/>
                    </a:moveTo>
                    <a:lnTo>
                      <a:pt x="13" y="27"/>
                    </a:lnTo>
                    <a:lnTo>
                      <a:pt x="3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04" name="Line 5193"/>
              <p:cNvCxnSpPr>
                <a:cxnSpLocks noChangeShapeType="1"/>
              </p:cNvCxnSpPr>
              <p:nvPr/>
            </p:nvCxnSpPr>
            <p:spPr bwMode="auto">
              <a:xfrm flipV="1">
                <a:off x="3881" y="5008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05" name="Freeform 5194"/>
              <p:cNvSpPr>
                <a:spLocks/>
              </p:cNvSpPr>
              <p:nvPr/>
            </p:nvSpPr>
            <p:spPr bwMode="auto">
              <a:xfrm>
                <a:off x="3876" y="4945"/>
                <a:ext cx="10" cy="46"/>
              </a:xfrm>
              <a:custGeom>
                <a:avLst/>
                <a:gdLst>
                  <a:gd name="T0" fmla="*/ 10 w 9"/>
                  <a:gd name="T1" fmla="*/ 46 h 42"/>
                  <a:gd name="T2" fmla="*/ 0 w 9"/>
                  <a:gd name="T3" fmla="*/ 0 h 42"/>
                  <a:gd name="T4" fmla="*/ 6 w 9"/>
                  <a:gd name="T5" fmla="*/ 1 h 42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2"/>
                  <a:gd name="T11" fmla="*/ 9 w 9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2">
                    <a:moveTo>
                      <a:pt x="9" y="42"/>
                    </a:moveTo>
                    <a:lnTo>
                      <a:pt x="0" y="0"/>
                    </a:lnTo>
                    <a:lnTo>
                      <a:pt x="5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06" name="Line 5195"/>
              <p:cNvCxnSpPr>
                <a:cxnSpLocks noChangeShapeType="1"/>
              </p:cNvCxnSpPr>
              <p:nvPr/>
            </p:nvCxnSpPr>
            <p:spPr bwMode="auto">
              <a:xfrm>
                <a:off x="3899" y="4951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07" name="Freeform 5196"/>
              <p:cNvSpPr>
                <a:spLocks/>
              </p:cNvSpPr>
              <p:nvPr/>
            </p:nvSpPr>
            <p:spPr bwMode="auto">
              <a:xfrm>
                <a:off x="3924" y="4956"/>
                <a:ext cx="52" cy="13"/>
              </a:xfrm>
              <a:custGeom>
                <a:avLst/>
                <a:gdLst>
                  <a:gd name="T0" fmla="*/ 0 w 47"/>
                  <a:gd name="T1" fmla="*/ 0 h 12"/>
                  <a:gd name="T2" fmla="*/ 23 w 47"/>
                  <a:gd name="T3" fmla="*/ 5 h 12"/>
                  <a:gd name="T4" fmla="*/ 52 w 47"/>
                  <a:gd name="T5" fmla="*/ 13 h 12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12"/>
                  <a:gd name="T11" fmla="*/ 47 w 47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12">
                    <a:moveTo>
                      <a:pt x="0" y="0"/>
                    </a:moveTo>
                    <a:lnTo>
                      <a:pt x="21" y="5"/>
                    </a:lnTo>
                    <a:lnTo>
                      <a:pt x="47" y="1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08" name="Line 5197"/>
              <p:cNvCxnSpPr>
                <a:cxnSpLocks noChangeShapeType="1"/>
              </p:cNvCxnSpPr>
              <p:nvPr/>
            </p:nvCxnSpPr>
            <p:spPr bwMode="auto">
              <a:xfrm>
                <a:off x="3992" y="4974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09" name="Line 5198"/>
              <p:cNvCxnSpPr>
                <a:cxnSpLocks noChangeShapeType="1"/>
              </p:cNvCxnSpPr>
              <p:nvPr/>
            </p:nvCxnSpPr>
            <p:spPr bwMode="auto">
              <a:xfrm>
                <a:off x="4018" y="4980"/>
                <a:ext cx="50" cy="1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10" name="Freeform 5199"/>
              <p:cNvSpPr>
                <a:spLocks/>
              </p:cNvSpPr>
              <p:nvPr/>
            </p:nvSpPr>
            <p:spPr bwMode="auto">
              <a:xfrm>
                <a:off x="4085" y="4994"/>
                <a:ext cx="5" cy="5"/>
              </a:xfrm>
              <a:custGeom>
                <a:avLst/>
                <a:gdLst>
                  <a:gd name="T0" fmla="*/ 0 w 5"/>
                  <a:gd name="T1" fmla="*/ 4 h 4"/>
                  <a:gd name="T2" fmla="*/ 4 w 5"/>
                  <a:gd name="T3" fmla="*/ 5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3"/>
                    </a:moveTo>
                    <a:lnTo>
                      <a:pt x="4" y="4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11" name="Freeform 5200"/>
              <p:cNvSpPr>
                <a:spLocks/>
              </p:cNvSpPr>
              <p:nvPr/>
            </p:nvSpPr>
            <p:spPr bwMode="auto">
              <a:xfrm>
                <a:off x="4097" y="4945"/>
                <a:ext cx="28" cy="33"/>
              </a:xfrm>
              <a:custGeom>
                <a:avLst/>
                <a:gdLst>
                  <a:gd name="T0" fmla="*/ 0 w 26"/>
                  <a:gd name="T1" fmla="*/ 33 h 30"/>
                  <a:gd name="T2" fmla="*/ 11 w 26"/>
                  <a:gd name="T3" fmla="*/ 0 h 30"/>
                  <a:gd name="T4" fmla="*/ 28 w 26"/>
                  <a:gd name="T5" fmla="*/ 4 h 30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30"/>
                  <a:gd name="T11" fmla="*/ 26 w 26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30">
                    <a:moveTo>
                      <a:pt x="0" y="30"/>
                    </a:moveTo>
                    <a:lnTo>
                      <a:pt x="10" y="0"/>
                    </a:lnTo>
                    <a:lnTo>
                      <a:pt x="26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12" name="Line 5201"/>
              <p:cNvCxnSpPr>
                <a:cxnSpLocks noChangeShapeType="1"/>
              </p:cNvCxnSpPr>
              <p:nvPr/>
            </p:nvCxnSpPr>
            <p:spPr bwMode="auto">
              <a:xfrm>
                <a:off x="4141" y="4954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13" name="Line 5202"/>
              <p:cNvCxnSpPr>
                <a:cxnSpLocks noChangeShapeType="1"/>
              </p:cNvCxnSpPr>
              <p:nvPr/>
            </p:nvCxnSpPr>
            <p:spPr bwMode="auto">
              <a:xfrm>
                <a:off x="4168" y="4960"/>
                <a:ext cx="50" cy="1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14" name="Line 5203"/>
              <p:cNvCxnSpPr>
                <a:cxnSpLocks noChangeShapeType="1"/>
              </p:cNvCxnSpPr>
              <p:nvPr/>
            </p:nvCxnSpPr>
            <p:spPr bwMode="auto">
              <a:xfrm>
                <a:off x="4234" y="4979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15" name="Freeform 5204"/>
              <p:cNvSpPr>
                <a:spLocks/>
              </p:cNvSpPr>
              <p:nvPr/>
            </p:nvSpPr>
            <p:spPr bwMode="auto">
              <a:xfrm>
                <a:off x="4260" y="4957"/>
                <a:ext cx="26" cy="33"/>
              </a:xfrm>
              <a:custGeom>
                <a:avLst/>
                <a:gdLst>
                  <a:gd name="T0" fmla="*/ 0 w 24"/>
                  <a:gd name="T1" fmla="*/ 29 h 30"/>
                  <a:gd name="T2" fmla="*/ 16 w 24"/>
                  <a:gd name="T3" fmla="*/ 33 h 30"/>
                  <a:gd name="T4" fmla="*/ 25 w 24"/>
                  <a:gd name="T5" fmla="*/ 20 h 30"/>
                  <a:gd name="T6" fmla="*/ 26 w 24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30"/>
                  <a:gd name="T14" fmla="*/ 24 w 2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30">
                    <a:moveTo>
                      <a:pt x="0" y="26"/>
                    </a:moveTo>
                    <a:lnTo>
                      <a:pt x="15" y="30"/>
                    </a:lnTo>
                    <a:lnTo>
                      <a:pt x="23" y="18"/>
                    </a:lnTo>
                    <a:lnTo>
                      <a:pt x="24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16" name="Freeform 5205"/>
              <p:cNvSpPr>
                <a:spLocks/>
              </p:cNvSpPr>
              <p:nvPr/>
            </p:nvSpPr>
            <p:spPr bwMode="auto">
              <a:xfrm>
                <a:off x="4286" y="4939"/>
                <a:ext cx="7" cy="2"/>
              </a:xfrm>
              <a:custGeom>
                <a:avLst/>
                <a:gdLst>
                  <a:gd name="T0" fmla="*/ 0 w 6"/>
                  <a:gd name="T1" fmla="*/ 1 h 2"/>
                  <a:gd name="T2" fmla="*/ 0 w 6"/>
                  <a:gd name="T3" fmla="*/ 0 h 2"/>
                  <a:gd name="T4" fmla="*/ 7 w 6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"/>
                  <a:gd name="T11" fmla="*/ 6 w 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">
                    <a:moveTo>
                      <a:pt x="0" y="1"/>
                    </a:moveTo>
                    <a:lnTo>
                      <a:pt x="0" y="0"/>
                    </a:lnTo>
                    <a:lnTo>
                      <a:pt x="6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17" name="Freeform 5206"/>
              <p:cNvSpPr>
                <a:spLocks/>
              </p:cNvSpPr>
              <p:nvPr/>
            </p:nvSpPr>
            <p:spPr bwMode="auto">
              <a:xfrm>
                <a:off x="4310" y="4945"/>
                <a:ext cx="51" cy="14"/>
              </a:xfrm>
              <a:custGeom>
                <a:avLst/>
                <a:gdLst>
                  <a:gd name="T0" fmla="*/ 0 w 46"/>
                  <a:gd name="T1" fmla="*/ 0 h 13"/>
                  <a:gd name="T2" fmla="*/ 42 w 46"/>
                  <a:gd name="T3" fmla="*/ 12 h 13"/>
                  <a:gd name="T4" fmla="*/ 51 w 46"/>
                  <a:gd name="T5" fmla="*/ 14 h 13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3"/>
                  <a:gd name="T11" fmla="*/ 46 w 46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3">
                    <a:moveTo>
                      <a:pt x="0" y="0"/>
                    </a:moveTo>
                    <a:lnTo>
                      <a:pt x="38" y="11"/>
                    </a:lnTo>
                    <a:lnTo>
                      <a:pt x="46" y="1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18" name="Line 5207"/>
              <p:cNvCxnSpPr>
                <a:cxnSpLocks noChangeShapeType="1"/>
              </p:cNvCxnSpPr>
              <p:nvPr/>
            </p:nvCxnSpPr>
            <p:spPr bwMode="auto">
              <a:xfrm>
                <a:off x="4377" y="4965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19" name="Freeform 5208"/>
              <p:cNvSpPr>
                <a:spLocks/>
              </p:cNvSpPr>
              <p:nvPr/>
            </p:nvSpPr>
            <p:spPr bwMode="auto">
              <a:xfrm>
                <a:off x="4402" y="4969"/>
                <a:ext cx="43" cy="12"/>
              </a:xfrm>
              <a:custGeom>
                <a:avLst/>
                <a:gdLst>
                  <a:gd name="T0" fmla="*/ 0 w 39"/>
                  <a:gd name="T1" fmla="*/ 2 h 11"/>
                  <a:gd name="T2" fmla="*/ 3 w 39"/>
                  <a:gd name="T3" fmla="*/ 3 h 11"/>
                  <a:gd name="T4" fmla="*/ 40 w 39"/>
                  <a:gd name="T5" fmla="*/ 12 h 11"/>
                  <a:gd name="T6" fmla="*/ 43 w 39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11"/>
                  <a:gd name="T14" fmla="*/ 39 w 39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11">
                    <a:moveTo>
                      <a:pt x="0" y="2"/>
                    </a:moveTo>
                    <a:lnTo>
                      <a:pt x="3" y="3"/>
                    </a:lnTo>
                    <a:lnTo>
                      <a:pt x="36" y="11"/>
                    </a:lnTo>
                    <a:lnTo>
                      <a:pt x="39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20" name="Line 5209"/>
              <p:cNvCxnSpPr>
                <a:cxnSpLocks noChangeShapeType="1"/>
              </p:cNvCxnSpPr>
              <p:nvPr/>
            </p:nvCxnSpPr>
            <p:spPr bwMode="auto">
              <a:xfrm flipV="1">
                <a:off x="4449" y="4944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21" name="Line 5210"/>
              <p:cNvCxnSpPr>
                <a:cxnSpLocks noChangeShapeType="1"/>
              </p:cNvCxnSpPr>
              <p:nvPr/>
            </p:nvCxnSpPr>
            <p:spPr bwMode="auto">
              <a:xfrm flipV="1">
                <a:off x="4456" y="4876"/>
                <a:ext cx="12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22" name="Line 5211"/>
              <p:cNvCxnSpPr>
                <a:cxnSpLocks noChangeShapeType="1"/>
              </p:cNvCxnSpPr>
              <p:nvPr/>
            </p:nvCxnSpPr>
            <p:spPr bwMode="auto">
              <a:xfrm flipV="1">
                <a:off x="4472" y="4851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23" name="Line 5212"/>
              <p:cNvCxnSpPr>
                <a:cxnSpLocks noChangeShapeType="1"/>
              </p:cNvCxnSpPr>
              <p:nvPr/>
            </p:nvCxnSpPr>
            <p:spPr bwMode="auto">
              <a:xfrm flipV="1">
                <a:off x="4478" y="4783"/>
                <a:ext cx="14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24" name="Line 5213"/>
              <p:cNvCxnSpPr>
                <a:cxnSpLocks noChangeShapeType="1"/>
              </p:cNvCxnSpPr>
              <p:nvPr/>
            </p:nvCxnSpPr>
            <p:spPr bwMode="auto">
              <a:xfrm flipV="1">
                <a:off x="4496" y="4758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25" name="Freeform 5214"/>
              <p:cNvSpPr>
                <a:spLocks/>
              </p:cNvSpPr>
              <p:nvPr/>
            </p:nvSpPr>
            <p:spPr bwMode="auto">
              <a:xfrm>
                <a:off x="4899" y="3569"/>
                <a:ext cx="51" cy="13"/>
              </a:xfrm>
              <a:custGeom>
                <a:avLst/>
                <a:gdLst>
                  <a:gd name="T0" fmla="*/ 0 w 46"/>
                  <a:gd name="T1" fmla="*/ 0 h 12"/>
                  <a:gd name="T2" fmla="*/ 35 w 46"/>
                  <a:gd name="T3" fmla="*/ 9 h 12"/>
                  <a:gd name="T4" fmla="*/ 51 w 46"/>
                  <a:gd name="T5" fmla="*/ 13 h 12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2"/>
                  <a:gd name="T11" fmla="*/ 46 w 46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2">
                    <a:moveTo>
                      <a:pt x="0" y="0"/>
                    </a:moveTo>
                    <a:lnTo>
                      <a:pt x="32" y="8"/>
                    </a:lnTo>
                    <a:lnTo>
                      <a:pt x="46" y="1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26" name="Line 5215"/>
              <p:cNvCxnSpPr>
                <a:cxnSpLocks noChangeShapeType="1"/>
              </p:cNvCxnSpPr>
              <p:nvPr/>
            </p:nvCxnSpPr>
            <p:spPr bwMode="auto">
              <a:xfrm>
                <a:off x="4967" y="3586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27" name="Line 5216"/>
              <p:cNvCxnSpPr>
                <a:cxnSpLocks noChangeShapeType="1"/>
              </p:cNvCxnSpPr>
              <p:nvPr/>
            </p:nvCxnSpPr>
            <p:spPr bwMode="auto">
              <a:xfrm>
                <a:off x="4992" y="3592"/>
                <a:ext cx="51" cy="1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28" name="Line 5217"/>
              <p:cNvCxnSpPr>
                <a:cxnSpLocks noChangeShapeType="1"/>
              </p:cNvCxnSpPr>
              <p:nvPr/>
            </p:nvCxnSpPr>
            <p:spPr bwMode="auto">
              <a:xfrm>
                <a:off x="5060" y="3610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29" name="Freeform 5218"/>
              <p:cNvSpPr>
                <a:spLocks/>
              </p:cNvSpPr>
              <p:nvPr/>
            </p:nvSpPr>
            <p:spPr bwMode="auto">
              <a:xfrm>
                <a:off x="5067" y="3623"/>
                <a:ext cx="12" cy="45"/>
              </a:xfrm>
              <a:custGeom>
                <a:avLst/>
                <a:gdLst>
                  <a:gd name="T0" fmla="*/ 8 w 11"/>
                  <a:gd name="T1" fmla="*/ 0 h 41"/>
                  <a:gd name="T2" fmla="*/ 12 w 11"/>
                  <a:gd name="T3" fmla="*/ 8 h 41"/>
                  <a:gd name="T4" fmla="*/ 4 w 11"/>
                  <a:gd name="T5" fmla="*/ 18 h 41"/>
                  <a:gd name="T6" fmla="*/ 0 w 11"/>
                  <a:gd name="T7" fmla="*/ 34 h 41"/>
                  <a:gd name="T8" fmla="*/ 10 w 11"/>
                  <a:gd name="T9" fmla="*/ 4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1"/>
                  <a:gd name="T17" fmla="*/ 11 w 1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1">
                    <a:moveTo>
                      <a:pt x="7" y="0"/>
                    </a:moveTo>
                    <a:lnTo>
                      <a:pt x="11" y="7"/>
                    </a:lnTo>
                    <a:lnTo>
                      <a:pt x="4" y="16"/>
                    </a:lnTo>
                    <a:lnTo>
                      <a:pt x="0" y="31"/>
                    </a:lnTo>
                    <a:lnTo>
                      <a:pt x="9" y="4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30" name="Line 5219"/>
              <p:cNvCxnSpPr>
                <a:cxnSpLocks noChangeShapeType="1"/>
              </p:cNvCxnSpPr>
              <p:nvPr/>
            </p:nvCxnSpPr>
            <p:spPr bwMode="auto">
              <a:xfrm flipV="1">
                <a:off x="5089" y="3669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31" name="Freeform 5220"/>
              <p:cNvSpPr>
                <a:spLocks/>
              </p:cNvSpPr>
              <p:nvPr/>
            </p:nvSpPr>
            <p:spPr bwMode="auto">
              <a:xfrm>
                <a:off x="5091" y="3639"/>
                <a:ext cx="47" cy="16"/>
              </a:xfrm>
              <a:custGeom>
                <a:avLst/>
                <a:gdLst>
                  <a:gd name="T0" fmla="*/ 1 w 43"/>
                  <a:gd name="T1" fmla="*/ 16 h 15"/>
                  <a:gd name="T2" fmla="*/ 0 w 43"/>
                  <a:gd name="T3" fmla="*/ 14 h 15"/>
                  <a:gd name="T4" fmla="*/ 24 w 43"/>
                  <a:gd name="T5" fmla="*/ 0 h 15"/>
                  <a:gd name="T6" fmla="*/ 47 w 43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5"/>
                  <a:gd name="T14" fmla="*/ 43 w 43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5">
                    <a:moveTo>
                      <a:pt x="1" y="15"/>
                    </a:moveTo>
                    <a:lnTo>
                      <a:pt x="0" y="13"/>
                    </a:lnTo>
                    <a:lnTo>
                      <a:pt x="22" y="0"/>
                    </a:lnTo>
                    <a:lnTo>
                      <a:pt x="4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32" name="Freeform 5221"/>
              <p:cNvSpPr>
                <a:spLocks/>
              </p:cNvSpPr>
              <p:nvPr/>
            </p:nvSpPr>
            <p:spPr bwMode="auto">
              <a:xfrm>
                <a:off x="5155" y="3640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5 w 8"/>
                  <a:gd name="T3" fmla="*/ 2 h 3"/>
                  <a:gd name="T4" fmla="*/ 8 w 8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"/>
                  <a:gd name="T11" fmla="*/ 8 w 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">
                    <a:moveTo>
                      <a:pt x="0" y="0"/>
                    </a:moveTo>
                    <a:lnTo>
                      <a:pt x="5" y="2"/>
                    </a:lnTo>
                    <a:lnTo>
                      <a:pt x="8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33" name="Freeform 5222"/>
              <p:cNvSpPr>
                <a:spLocks/>
              </p:cNvSpPr>
              <p:nvPr/>
            </p:nvSpPr>
            <p:spPr bwMode="auto">
              <a:xfrm>
                <a:off x="5177" y="3651"/>
                <a:ext cx="38" cy="12"/>
              </a:xfrm>
              <a:custGeom>
                <a:avLst/>
                <a:gdLst>
                  <a:gd name="T0" fmla="*/ 0 w 35"/>
                  <a:gd name="T1" fmla="*/ 0 h 11"/>
                  <a:gd name="T2" fmla="*/ 0 w 35"/>
                  <a:gd name="T3" fmla="*/ 12 h 11"/>
                  <a:gd name="T4" fmla="*/ 20 w 35"/>
                  <a:gd name="T5" fmla="*/ 7 h 11"/>
                  <a:gd name="T6" fmla="*/ 38 w 35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11"/>
                  <a:gd name="T14" fmla="*/ 35 w 35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11">
                    <a:moveTo>
                      <a:pt x="0" y="0"/>
                    </a:moveTo>
                    <a:lnTo>
                      <a:pt x="0" y="11"/>
                    </a:lnTo>
                    <a:lnTo>
                      <a:pt x="18" y="6"/>
                    </a:lnTo>
                    <a:lnTo>
                      <a:pt x="35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34" name="Line 5223"/>
              <p:cNvCxnSpPr>
                <a:cxnSpLocks noChangeShapeType="1"/>
              </p:cNvCxnSpPr>
              <p:nvPr/>
            </p:nvCxnSpPr>
            <p:spPr bwMode="auto">
              <a:xfrm>
                <a:off x="5225" y="3660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35" name="Freeform 5224"/>
              <p:cNvSpPr>
                <a:spLocks/>
              </p:cNvSpPr>
              <p:nvPr/>
            </p:nvSpPr>
            <p:spPr bwMode="auto">
              <a:xfrm>
                <a:off x="5237" y="3680"/>
                <a:ext cx="45" cy="16"/>
              </a:xfrm>
              <a:custGeom>
                <a:avLst/>
                <a:gdLst>
                  <a:gd name="T0" fmla="*/ 0 w 42"/>
                  <a:gd name="T1" fmla="*/ 0 h 14"/>
                  <a:gd name="T2" fmla="*/ 42 w 42"/>
                  <a:gd name="T3" fmla="*/ 16 h 14"/>
                  <a:gd name="T4" fmla="*/ 45 w 42"/>
                  <a:gd name="T5" fmla="*/ 9 h 14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4"/>
                  <a:gd name="T11" fmla="*/ 42 w 42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4">
                    <a:moveTo>
                      <a:pt x="0" y="0"/>
                    </a:moveTo>
                    <a:lnTo>
                      <a:pt x="39" y="14"/>
                    </a:lnTo>
                    <a:lnTo>
                      <a:pt x="42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36" name="Line 5225"/>
              <p:cNvCxnSpPr>
                <a:cxnSpLocks noChangeShapeType="1"/>
              </p:cNvCxnSpPr>
              <p:nvPr/>
            </p:nvCxnSpPr>
            <p:spPr bwMode="auto">
              <a:xfrm flipH="1" flipV="1">
                <a:off x="5274" y="3672"/>
                <a:ext cx="7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37" name="Freeform 5226"/>
              <p:cNvSpPr>
                <a:spLocks/>
              </p:cNvSpPr>
              <p:nvPr/>
            </p:nvSpPr>
            <p:spPr bwMode="auto">
              <a:xfrm>
                <a:off x="5264" y="3666"/>
                <a:ext cx="50" cy="12"/>
              </a:xfrm>
              <a:custGeom>
                <a:avLst/>
                <a:gdLst>
                  <a:gd name="T0" fmla="*/ 0 w 46"/>
                  <a:gd name="T1" fmla="*/ 0 h 11"/>
                  <a:gd name="T2" fmla="*/ 11 w 46"/>
                  <a:gd name="T3" fmla="*/ 2 h 11"/>
                  <a:gd name="T4" fmla="*/ 46 w 46"/>
                  <a:gd name="T5" fmla="*/ 11 h 11"/>
                  <a:gd name="T6" fmla="*/ 50 w 46"/>
                  <a:gd name="T7" fmla="*/ 12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11"/>
                  <a:gd name="T14" fmla="*/ 46 w 46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11">
                    <a:moveTo>
                      <a:pt x="0" y="0"/>
                    </a:moveTo>
                    <a:lnTo>
                      <a:pt x="10" y="2"/>
                    </a:lnTo>
                    <a:lnTo>
                      <a:pt x="42" y="10"/>
                    </a:lnTo>
                    <a:lnTo>
                      <a:pt x="46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38" name="Line 5227"/>
              <p:cNvCxnSpPr>
                <a:cxnSpLocks noChangeShapeType="1"/>
              </p:cNvCxnSpPr>
              <p:nvPr/>
            </p:nvCxnSpPr>
            <p:spPr bwMode="auto">
              <a:xfrm>
                <a:off x="5331" y="3683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39" name="Line 5228"/>
              <p:cNvCxnSpPr>
                <a:cxnSpLocks noChangeShapeType="1"/>
              </p:cNvCxnSpPr>
              <p:nvPr/>
            </p:nvCxnSpPr>
            <p:spPr bwMode="auto">
              <a:xfrm flipH="1">
                <a:off x="5336" y="3692"/>
                <a:ext cx="14" cy="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40" name="Freeform 5229"/>
              <p:cNvSpPr>
                <a:spLocks/>
              </p:cNvSpPr>
              <p:nvPr/>
            </p:nvSpPr>
            <p:spPr bwMode="auto">
              <a:xfrm>
                <a:off x="5330" y="3760"/>
                <a:ext cx="6" cy="5"/>
              </a:xfrm>
              <a:custGeom>
                <a:avLst/>
                <a:gdLst>
                  <a:gd name="T0" fmla="*/ 1 w 5"/>
                  <a:gd name="T1" fmla="*/ 0 h 4"/>
                  <a:gd name="T2" fmla="*/ 0 w 5"/>
                  <a:gd name="T3" fmla="*/ 4 h 4"/>
                  <a:gd name="T4" fmla="*/ 6 w 5"/>
                  <a:gd name="T5" fmla="*/ 5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1" y="0"/>
                    </a:moveTo>
                    <a:lnTo>
                      <a:pt x="0" y="3"/>
                    </a:lnTo>
                    <a:lnTo>
                      <a:pt x="5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1" name="Freeform 5230"/>
              <p:cNvSpPr>
                <a:spLocks/>
              </p:cNvSpPr>
              <p:nvPr/>
            </p:nvSpPr>
            <p:spPr bwMode="auto">
              <a:xfrm>
                <a:off x="5352" y="3769"/>
                <a:ext cx="23" cy="35"/>
              </a:xfrm>
              <a:custGeom>
                <a:avLst/>
                <a:gdLst>
                  <a:gd name="T0" fmla="*/ 0 w 21"/>
                  <a:gd name="T1" fmla="*/ 0 h 32"/>
                  <a:gd name="T2" fmla="*/ 23 w 21"/>
                  <a:gd name="T3" fmla="*/ 7 h 32"/>
                  <a:gd name="T4" fmla="*/ 18 w 21"/>
                  <a:gd name="T5" fmla="*/ 35 h 32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32"/>
                  <a:gd name="T11" fmla="*/ 21 w 21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32">
                    <a:moveTo>
                      <a:pt x="0" y="0"/>
                    </a:moveTo>
                    <a:lnTo>
                      <a:pt x="21" y="6"/>
                    </a:lnTo>
                    <a:lnTo>
                      <a:pt x="16" y="3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42" name="Line 5231"/>
              <p:cNvCxnSpPr>
                <a:cxnSpLocks noChangeShapeType="1"/>
              </p:cNvCxnSpPr>
              <p:nvPr/>
            </p:nvCxnSpPr>
            <p:spPr bwMode="auto">
              <a:xfrm flipH="1">
                <a:off x="5365" y="3821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43" name="Freeform 5232"/>
              <p:cNvSpPr>
                <a:spLocks/>
              </p:cNvSpPr>
              <p:nvPr/>
            </p:nvSpPr>
            <p:spPr bwMode="auto">
              <a:xfrm>
                <a:off x="5353" y="3847"/>
                <a:ext cx="9" cy="48"/>
              </a:xfrm>
              <a:custGeom>
                <a:avLst/>
                <a:gdLst>
                  <a:gd name="T0" fmla="*/ 9 w 8"/>
                  <a:gd name="T1" fmla="*/ 0 h 44"/>
                  <a:gd name="T2" fmla="*/ 0 w 8"/>
                  <a:gd name="T3" fmla="*/ 47 h 44"/>
                  <a:gd name="T4" fmla="*/ 5 w 8"/>
                  <a:gd name="T5" fmla="*/ 48 h 4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44"/>
                  <a:gd name="T11" fmla="*/ 8 w 8"/>
                  <a:gd name="T12" fmla="*/ 44 h 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44">
                    <a:moveTo>
                      <a:pt x="8" y="0"/>
                    </a:moveTo>
                    <a:lnTo>
                      <a:pt x="0" y="43"/>
                    </a:lnTo>
                    <a:lnTo>
                      <a:pt x="4" y="4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44" name="Line 5233"/>
              <p:cNvCxnSpPr>
                <a:cxnSpLocks noChangeShapeType="1"/>
              </p:cNvCxnSpPr>
              <p:nvPr/>
            </p:nvCxnSpPr>
            <p:spPr bwMode="auto">
              <a:xfrm>
                <a:off x="5375" y="3898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45" name="Freeform 5234"/>
              <p:cNvSpPr>
                <a:spLocks/>
              </p:cNvSpPr>
              <p:nvPr/>
            </p:nvSpPr>
            <p:spPr bwMode="auto">
              <a:xfrm>
                <a:off x="5401" y="3902"/>
                <a:ext cx="36" cy="21"/>
              </a:xfrm>
              <a:custGeom>
                <a:avLst/>
                <a:gdLst>
                  <a:gd name="T0" fmla="*/ 0 w 33"/>
                  <a:gd name="T1" fmla="*/ 0 h 19"/>
                  <a:gd name="T2" fmla="*/ 21 w 33"/>
                  <a:gd name="T3" fmla="*/ 4 h 19"/>
                  <a:gd name="T4" fmla="*/ 19 w 33"/>
                  <a:gd name="T5" fmla="*/ 11 h 19"/>
                  <a:gd name="T6" fmla="*/ 28 w 33"/>
                  <a:gd name="T7" fmla="*/ 17 h 19"/>
                  <a:gd name="T8" fmla="*/ 33 w 33"/>
                  <a:gd name="T9" fmla="*/ 21 h 19"/>
                  <a:gd name="T10" fmla="*/ 36 w 33"/>
                  <a:gd name="T11" fmla="*/ 15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19"/>
                  <a:gd name="T20" fmla="*/ 33 w 33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19">
                    <a:moveTo>
                      <a:pt x="0" y="0"/>
                    </a:moveTo>
                    <a:lnTo>
                      <a:pt x="19" y="4"/>
                    </a:lnTo>
                    <a:lnTo>
                      <a:pt x="17" y="10"/>
                    </a:lnTo>
                    <a:lnTo>
                      <a:pt x="26" y="15"/>
                    </a:lnTo>
                    <a:lnTo>
                      <a:pt x="30" y="19"/>
                    </a:lnTo>
                    <a:lnTo>
                      <a:pt x="33" y="1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6" name="Freeform 5235"/>
              <p:cNvSpPr>
                <a:spLocks/>
              </p:cNvSpPr>
              <p:nvPr/>
            </p:nvSpPr>
            <p:spPr bwMode="auto">
              <a:xfrm>
                <a:off x="5453" y="3914"/>
                <a:ext cx="8" cy="2"/>
              </a:xfrm>
              <a:custGeom>
                <a:avLst/>
                <a:gdLst>
                  <a:gd name="T0" fmla="*/ 0 w 8"/>
                  <a:gd name="T1" fmla="*/ 2 h 1"/>
                  <a:gd name="T2" fmla="*/ 2 w 8"/>
                  <a:gd name="T3" fmla="*/ 0 h 1"/>
                  <a:gd name="T4" fmla="*/ 8 w 8"/>
                  <a:gd name="T5" fmla="*/ 2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1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47" name="Freeform 5236"/>
              <p:cNvSpPr>
                <a:spLocks/>
              </p:cNvSpPr>
              <p:nvPr/>
            </p:nvSpPr>
            <p:spPr bwMode="auto">
              <a:xfrm>
                <a:off x="5479" y="3918"/>
                <a:ext cx="51" cy="7"/>
              </a:xfrm>
              <a:custGeom>
                <a:avLst/>
                <a:gdLst>
                  <a:gd name="T0" fmla="*/ 0 w 47"/>
                  <a:gd name="T1" fmla="*/ 0 h 7"/>
                  <a:gd name="T2" fmla="*/ 10 w 47"/>
                  <a:gd name="T3" fmla="*/ 1 h 7"/>
                  <a:gd name="T4" fmla="*/ 51 w 47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7"/>
                  <a:gd name="T11" fmla="*/ 47 w 4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7">
                    <a:moveTo>
                      <a:pt x="0" y="0"/>
                    </a:moveTo>
                    <a:lnTo>
                      <a:pt x="9" y="1"/>
                    </a:lnTo>
                    <a:lnTo>
                      <a:pt x="47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48" name="Line 5237"/>
              <p:cNvCxnSpPr>
                <a:cxnSpLocks noChangeShapeType="1"/>
              </p:cNvCxnSpPr>
              <p:nvPr/>
            </p:nvCxnSpPr>
            <p:spPr bwMode="auto">
              <a:xfrm>
                <a:off x="5547" y="3929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49" name="Freeform 5238"/>
              <p:cNvSpPr>
                <a:spLocks/>
              </p:cNvSpPr>
              <p:nvPr/>
            </p:nvSpPr>
            <p:spPr bwMode="auto">
              <a:xfrm>
                <a:off x="5568" y="3937"/>
                <a:ext cx="39" cy="13"/>
              </a:xfrm>
              <a:custGeom>
                <a:avLst/>
                <a:gdLst>
                  <a:gd name="T0" fmla="*/ 0 w 36"/>
                  <a:gd name="T1" fmla="*/ 0 h 11"/>
                  <a:gd name="T2" fmla="*/ 1 w 36"/>
                  <a:gd name="T3" fmla="*/ 13 h 11"/>
                  <a:gd name="T4" fmla="*/ 22 w 36"/>
                  <a:gd name="T5" fmla="*/ 9 h 11"/>
                  <a:gd name="T6" fmla="*/ 39 w 36"/>
                  <a:gd name="T7" fmla="*/ 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1"/>
                  <a:gd name="T14" fmla="*/ 36 w 36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1">
                    <a:moveTo>
                      <a:pt x="0" y="0"/>
                    </a:moveTo>
                    <a:lnTo>
                      <a:pt x="1" y="11"/>
                    </a:lnTo>
                    <a:lnTo>
                      <a:pt x="20" y="8"/>
                    </a:lnTo>
                    <a:lnTo>
                      <a:pt x="36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50" name="Line 5239"/>
              <p:cNvCxnSpPr>
                <a:cxnSpLocks noChangeShapeType="1"/>
              </p:cNvCxnSpPr>
              <p:nvPr/>
            </p:nvCxnSpPr>
            <p:spPr bwMode="auto">
              <a:xfrm flipV="1">
                <a:off x="5621" y="3921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51" name="Freeform 5240"/>
              <p:cNvSpPr>
                <a:spLocks/>
              </p:cNvSpPr>
              <p:nvPr/>
            </p:nvSpPr>
            <p:spPr bwMode="auto">
              <a:xfrm>
                <a:off x="5637" y="3902"/>
                <a:ext cx="48" cy="12"/>
              </a:xfrm>
              <a:custGeom>
                <a:avLst/>
                <a:gdLst>
                  <a:gd name="T0" fmla="*/ 0 w 44"/>
                  <a:gd name="T1" fmla="*/ 4 h 11"/>
                  <a:gd name="T2" fmla="*/ 3 w 44"/>
                  <a:gd name="T3" fmla="*/ 0 h 11"/>
                  <a:gd name="T4" fmla="*/ 32 w 44"/>
                  <a:gd name="T5" fmla="*/ 8 h 11"/>
                  <a:gd name="T6" fmla="*/ 48 w 44"/>
                  <a:gd name="T7" fmla="*/ 12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1"/>
                  <a:gd name="T14" fmla="*/ 44 w 4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1">
                    <a:moveTo>
                      <a:pt x="0" y="4"/>
                    </a:moveTo>
                    <a:lnTo>
                      <a:pt x="3" y="0"/>
                    </a:lnTo>
                    <a:lnTo>
                      <a:pt x="29" y="7"/>
                    </a:lnTo>
                    <a:lnTo>
                      <a:pt x="44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2" name="Freeform 5241"/>
              <p:cNvSpPr>
                <a:spLocks/>
              </p:cNvSpPr>
              <p:nvPr/>
            </p:nvSpPr>
            <p:spPr bwMode="auto">
              <a:xfrm>
                <a:off x="5701" y="3916"/>
                <a:ext cx="7" cy="4"/>
              </a:xfrm>
              <a:custGeom>
                <a:avLst/>
                <a:gdLst>
                  <a:gd name="T0" fmla="*/ 0 w 6"/>
                  <a:gd name="T1" fmla="*/ 3 h 4"/>
                  <a:gd name="T2" fmla="*/ 5 w 6"/>
                  <a:gd name="T3" fmla="*/ 4 h 4"/>
                  <a:gd name="T4" fmla="*/ 7 w 6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0" y="3"/>
                    </a:moveTo>
                    <a:lnTo>
                      <a:pt x="4" y="4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3" name="Freeform 5242"/>
              <p:cNvSpPr>
                <a:spLocks/>
              </p:cNvSpPr>
              <p:nvPr/>
            </p:nvSpPr>
            <p:spPr bwMode="auto">
              <a:xfrm>
                <a:off x="5715" y="3851"/>
                <a:ext cx="17" cy="50"/>
              </a:xfrm>
              <a:custGeom>
                <a:avLst/>
                <a:gdLst>
                  <a:gd name="T0" fmla="*/ 0 w 15"/>
                  <a:gd name="T1" fmla="*/ 50 h 46"/>
                  <a:gd name="T2" fmla="*/ 0 w 15"/>
                  <a:gd name="T3" fmla="*/ 49 h 46"/>
                  <a:gd name="T4" fmla="*/ 8 w 15"/>
                  <a:gd name="T5" fmla="*/ 24 h 46"/>
                  <a:gd name="T6" fmla="*/ 17 w 15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46"/>
                  <a:gd name="T14" fmla="*/ 15 w 15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46">
                    <a:moveTo>
                      <a:pt x="0" y="46"/>
                    </a:moveTo>
                    <a:lnTo>
                      <a:pt x="0" y="45"/>
                    </a:lnTo>
                    <a:lnTo>
                      <a:pt x="7" y="22"/>
                    </a:lnTo>
                    <a:lnTo>
                      <a:pt x="1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4" name="Freeform 5243"/>
              <p:cNvSpPr>
                <a:spLocks/>
              </p:cNvSpPr>
              <p:nvPr/>
            </p:nvSpPr>
            <p:spPr bwMode="auto">
              <a:xfrm>
                <a:off x="5726" y="3827"/>
                <a:ext cx="4" cy="8"/>
              </a:xfrm>
              <a:custGeom>
                <a:avLst/>
                <a:gdLst>
                  <a:gd name="T0" fmla="*/ 4 w 3"/>
                  <a:gd name="T1" fmla="*/ 8 h 7"/>
                  <a:gd name="T2" fmla="*/ 3 w 3"/>
                  <a:gd name="T3" fmla="*/ 1 h 7"/>
                  <a:gd name="T4" fmla="*/ 0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7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5" name="Freeform 5244"/>
              <p:cNvSpPr>
                <a:spLocks/>
              </p:cNvSpPr>
              <p:nvPr/>
            </p:nvSpPr>
            <p:spPr bwMode="auto">
              <a:xfrm>
                <a:off x="5707" y="3797"/>
                <a:ext cx="27" cy="27"/>
              </a:xfrm>
              <a:custGeom>
                <a:avLst/>
                <a:gdLst>
                  <a:gd name="T0" fmla="*/ 2 w 25"/>
                  <a:gd name="T1" fmla="*/ 27 h 24"/>
                  <a:gd name="T2" fmla="*/ 0 w 25"/>
                  <a:gd name="T3" fmla="*/ 26 h 24"/>
                  <a:gd name="T4" fmla="*/ 3 w 25"/>
                  <a:gd name="T5" fmla="*/ 17 h 24"/>
                  <a:gd name="T6" fmla="*/ 5 w 25"/>
                  <a:gd name="T7" fmla="*/ 0 h 24"/>
                  <a:gd name="T8" fmla="*/ 22 w 25"/>
                  <a:gd name="T9" fmla="*/ 8 h 24"/>
                  <a:gd name="T10" fmla="*/ 27 w 25"/>
                  <a:gd name="T11" fmla="*/ 1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4"/>
                  <a:gd name="T20" fmla="*/ 25 w 2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4">
                    <a:moveTo>
                      <a:pt x="2" y="24"/>
                    </a:moveTo>
                    <a:lnTo>
                      <a:pt x="0" y="23"/>
                    </a:lnTo>
                    <a:lnTo>
                      <a:pt x="3" y="15"/>
                    </a:lnTo>
                    <a:lnTo>
                      <a:pt x="5" y="0"/>
                    </a:lnTo>
                    <a:lnTo>
                      <a:pt x="20" y="7"/>
                    </a:lnTo>
                    <a:lnTo>
                      <a:pt x="25" y="1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6" name="Freeform 5245"/>
              <p:cNvSpPr>
                <a:spLocks/>
              </p:cNvSpPr>
              <p:nvPr/>
            </p:nvSpPr>
            <p:spPr bwMode="auto">
              <a:xfrm>
                <a:off x="5749" y="3816"/>
                <a:ext cx="8" cy="4"/>
              </a:xfrm>
              <a:custGeom>
                <a:avLst/>
                <a:gdLst>
                  <a:gd name="T0" fmla="*/ 0 w 7"/>
                  <a:gd name="T1" fmla="*/ 0 h 4"/>
                  <a:gd name="T2" fmla="*/ 1 w 7"/>
                  <a:gd name="T3" fmla="*/ 1 h 4"/>
                  <a:gd name="T4" fmla="*/ 8 w 7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0"/>
                    </a:moveTo>
                    <a:lnTo>
                      <a:pt x="1" y="1"/>
                    </a:lnTo>
                    <a:lnTo>
                      <a:pt x="7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7" name="Freeform 5246"/>
              <p:cNvSpPr>
                <a:spLocks/>
              </p:cNvSpPr>
              <p:nvPr/>
            </p:nvSpPr>
            <p:spPr bwMode="auto">
              <a:xfrm>
                <a:off x="5760" y="3761"/>
                <a:ext cx="5" cy="53"/>
              </a:xfrm>
              <a:custGeom>
                <a:avLst/>
                <a:gdLst>
                  <a:gd name="T0" fmla="*/ 4 w 4"/>
                  <a:gd name="T1" fmla="*/ 53 h 48"/>
                  <a:gd name="T2" fmla="*/ 5 w 4"/>
                  <a:gd name="T3" fmla="*/ 32 h 48"/>
                  <a:gd name="T4" fmla="*/ 1 w 4"/>
                  <a:gd name="T5" fmla="*/ 9 h 48"/>
                  <a:gd name="T6" fmla="*/ 0 w 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8"/>
                  <a:gd name="T14" fmla="*/ 4 w 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8">
                    <a:moveTo>
                      <a:pt x="3" y="48"/>
                    </a:moveTo>
                    <a:lnTo>
                      <a:pt x="4" y="29"/>
                    </a:lnTo>
                    <a:lnTo>
                      <a:pt x="1" y="8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8" name="Freeform 5247"/>
              <p:cNvSpPr>
                <a:spLocks/>
              </p:cNvSpPr>
              <p:nvPr/>
            </p:nvSpPr>
            <p:spPr bwMode="auto">
              <a:xfrm>
                <a:off x="5755" y="3736"/>
                <a:ext cx="2" cy="9"/>
              </a:xfrm>
              <a:custGeom>
                <a:avLst/>
                <a:gdLst>
                  <a:gd name="T0" fmla="*/ 2 w 2"/>
                  <a:gd name="T1" fmla="*/ 9 h 8"/>
                  <a:gd name="T2" fmla="*/ 1 w 2"/>
                  <a:gd name="T3" fmla="*/ 5 h 8"/>
                  <a:gd name="T4" fmla="*/ 0 w 2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2" y="8"/>
                    </a:move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59" name="Freeform 5248"/>
              <p:cNvSpPr>
                <a:spLocks/>
              </p:cNvSpPr>
              <p:nvPr/>
            </p:nvSpPr>
            <p:spPr bwMode="auto">
              <a:xfrm>
                <a:off x="5738" y="3668"/>
                <a:ext cx="11" cy="52"/>
              </a:xfrm>
              <a:custGeom>
                <a:avLst/>
                <a:gdLst>
                  <a:gd name="T0" fmla="*/ 11 w 10"/>
                  <a:gd name="T1" fmla="*/ 52 h 47"/>
                  <a:gd name="T2" fmla="*/ 9 w 10"/>
                  <a:gd name="T3" fmla="*/ 42 h 47"/>
                  <a:gd name="T4" fmla="*/ 0 w 10"/>
                  <a:gd name="T5" fmla="*/ 8 h 47"/>
                  <a:gd name="T6" fmla="*/ 0 w 10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47"/>
                  <a:gd name="T14" fmla="*/ 10 w 10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47">
                    <a:moveTo>
                      <a:pt x="10" y="47"/>
                    </a:moveTo>
                    <a:lnTo>
                      <a:pt x="8" y="38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0" name="Freeform 5249"/>
              <p:cNvSpPr>
                <a:spLocks/>
              </p:cNvSpPr>
              <p:nvPr/>
            </p:nvSpPr>
            <p:spPr bwMode="auto">
              <a:xfrm>
                <a:off x="5739" y="3642"/>
                <a:ext cx="1" cy="9"/>
              </a:xfrm>
              <a:custGeom>
                <a:avLst/>
                <a:gdLst>
                  <a:gd name="T0" fmla="*/ 0 w 1"/>
                  <a:gd name="T1" fmla="*/ 9 h 8"/>
                  <a:gd name="T2" fmla="*/ 0 w 1"/>
                  <a:gd name="T3" fmla="*/ 2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1" name="Freeform 5250"/>
              <p:cNvSpPr>
                <a:spLocks/>
              </p:cNvSpPr>
              <p:nvPr/>
            </p:nvSpPr>
            <p:spPr bwMode="auto">
              <a:xfrm>
                <a:off x="5743" y="3573"/>
                <a:ext cx="3" cy="52"/>
              </a:xfrm>
              <a:custGeom>
                <a:avLst/>
                <a:gdLst>
                  <a:gd name="T0" fmla="*/ 0 w 3"/>
                  <a:gd name="T1" fmla="*/ 52 h 47"/>
                  <a:gd name="T2" fmla="*/ 2 w 3"/>
                  <a:gd name="T3" fmla="*/ 42 h 47"/>
                  <a:gd name="T4" fmla="*/ 3 w 3"/>
                  <a:gd name="T5" fmla="*/ 17 h 47"/>
                  <a:gd name="T6" fmla="*/ 3 w 3"/>
                  <a:gd name="T7" fmla="*/ 0 h 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7"/>
                  <a:gd name="T14" fmla="*/ 3 w 3"/>
                  <a:gd name="T15" fmla="*/ 47 h 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7">
                    <a:moveTo>
                      <a:pt x="0" y="47"/>
                    </a:moveTo>
                    <a:lnTo>
                      <a:pt x="2" y="38"/>
                    </a:lnTo>
                    <a:lnTo>
                      <a:pt x="3" y="15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62" name="Line 5251"/>
              <p:cNvCxnSpPr>
                <a:cxnSpLocks noChangeShapeType="1"/>
              </p:cNvCxnSpPr>
              <p:nvPr/>
            </p:nvCxnSpPr>
            <p:spPr bwMode="auto">
              <a:xfrm flipV="1">
                <a:off x="5748" y="3552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63" name="Freeform 5252"/>
              <p:cNvSpPr>
                <a:spLocks/>
              </p:cNvSpPr>
              <p:nvPr/>
            </p:nvSpPr>
            <p:spPr bwMode="auto">
              <a:xfrm>
                <a:off x="5767" y="3488"/>
                <a:ext cx="5" cy="51"/>
              </a:xfrm>
              <a:custGeom>
                <a:avLst/>
                <a:gdLst>
                  <a:gd name="T0" fmla="*/ 0 w 5"/>
                  <a:gd name="T1" fmla="*/ 51 h 47"/>
                  <a:gd name="T2" fmla="*/ 5 w 5"/>
                  <a:gd name="T3" fmla="*/ 28 h 47"/>
                  <a:gd name="T4" fmla="*/ 1 w 5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7"/>
                  <a:gd name="T11" fmla="*/ 5 w 5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7">
                    <a:moveTo>
                      <a:pt x="0" y="47"/>
                    </a:moveTo>
                    <a:lnTo>
                      <a:pt x="5" y="26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64" name="Line 5253"/>
              <p:cNvCxnSpPr>
                <a:cxnSpLocks noChangeShapeType="1"/>
              </p:cNvCxnSpPr>
              <p:nvPr/>
            </p:nvCxnSpPr>
            <p:spPr bwMode="auto">
              <a:xfrm flipH="1" flipV="1">
                <a:off x="5765" y="3462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65" name="Freeform 5254"/>
              <p:cNvSpPr>
                <a:spLocks/>
              </p:cNvSpPr>
              <p:nvPr/>
            </p:nvSpPr>
            <p:spPr bwMode="auto">
              <a:xfrm>
                <a:off x="5762" y="3393"/>
                <a:ext cx="8" cy="51"/>
              </a:xfrm>
              <a:custGeom>
                <a:avLst/>
                <a:gdLst>
                  <a:gd name="T0" fmla="*/ 0 w 7"/>
                  <a:gd name="T1" fmla="*/ 51 h 47"/>
                  <a:gd name="T2" fmla="*/ 5 w 7"/>
                  <a:gd name="T3" fmla="*/ 28 h 47"/>
                  <a:gd name="T4" fmla="*/ 8 w 7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7"/>
                  <a:gd name="T11" fmla="*/ 7 w 7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7">
                    <a:moveTo>
                      <a:pt x="0" y="47"/>
                    </a:moveTo>
                    <a:lnTo>
                      <a:pt x="4" y="26"/>
                    </a:lnTo>
                    <a:lnTo>
                      <a:pt x="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66" name="Line 5255"/>
              <p:cNvCxnSpPr>
                <a:cxnSpLocks noChangeShapeType="1"/>
              </p:cNvCxnSpPr>
              <p:nvPr/>
            </p:nvCxnSpPr>
            <p:spPr bwMode="auto">
              <a:xfrm flipV="1">
                <a:off x="5772" y="3366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67" name="Freeform 5256"/>
              <p:cNvSpPr>
                <a:spLocks/>
              </p:cNvSpPr>
              <p:nvPr/>
            </p:nvSpPr>
            <p:spPr bwMode="auto">
              <a:xfrm>
                <a:off x="5762" y="3309"/>
                <a:ext cx="17" cy="40"/>
              </a:xfrm>
              <a:custGeom>
                <a:avLst/>
                <a:gdLst>
                  <a:gd name="T0" fmla="*/ 14 w 15"/>
                  <a:gd name="T1" fmla="*/ 40 h 36"/>
                  <a:gd name="T2" fmla="*/ 17 w 15"/>
                  <a:gd name="T3" fmla="*/ 16 h 36"/>
                  <a:gd name="T4" fmla="*/ 0 w 15"/>
                  <a:gd name="T5" fmla="*/ 6 h 36"/>
                  <a:gd name="T6" fmla="*/ 7 w 15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6"/>
                  <a:gd name="T14" fmla="*/ 15 w 15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6">
                    <a:moveTo>
                      <a:pt x="12" y="36"/>
                    </a:moveTo>
                    <a:lnTo>
                      <a:pt x="15" y="14"/>
                    </a:lnTo>
                    <a:lnTo>
                      <a:pt x="0" y="5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8" name="Freeform 5257"/>
              <p:cNvSpPr>
                <a:spLocks/>
              </p:cNvSpPr>
              <p:nvPr/>
            </p:nvSpPr>
            <p:spPr bwMode="auto">
              <a:xfrm>
                <a:off x="5783" y="3292"/>
                <a:ext cx="3" cy="7"/>
              </a:xfrm>
              <a:custGeom>
                <a:avLst/>
                <a:gdLst>
                  <a:gd name="T0" fmla="*/ 0 w 3"/>
                  <a:gd name="T1" fmla="*/ 7 h 6"/>
                  <a:gd name="T2" fmla="*/ 3 w 3"/>
                  <a:gd name="T3" fmla="*/ 4 h 6"/>
                  <a:gd name="T4" fmla="*/ 2 w 3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0" y="6"/>
                    </a:moveTo>
                    <a:lnTo>
                      <a:pt x="3" y="3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69" name="Freeform 5258"/>
              <p:cNvSpPr>
                <a:spLocks/>
              </p:cNvSpPr>
              <p:nvPr/>
            </p:nvSpPr>
            <p:spPr bwMode="auto">
              <a:xfrm>
                <a:off x="5786" y="3254"/>
                <a:ext cx="37" cy="23"/>
              </a:xfrm>
              <a:custGeom>
                <a:avLst/>
                <a:gdLst>
                  <a:gd name="T0" fmla="*/ 0 w 34"/>
                  <a:gd name="T1" fmla="*/ 23 h 21"/>
                  <a:gd name="T2" fmla="*/ 19 w 34"/>
                  <a:gd name="T3" fmla="*/ 0 h 21"/>
                  <a:gd name="T4" fmla="*/ 36 w 34"/>
                  <a:gd name="T5" fmla="*/ 11 h 21"/>
                  <a:gd name="T6" fmla="*/ 37 w 34"/>
                  <a:gd name="T7" fmla="*/ 13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1"/>
                  <a:gd name="T14" fmla="*/ 34 w 34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1">
                    <a:moveTo>
                      <a:pt x="0" y="21"/>
                    </a:moveTo>
                    <a:lnTo>
                      <a:pt x="17" y="0"/>
                    </a:lnTo>
                    <a:lnTo>
                      <a:pt x="33" y="10"/>
                    </a:lnTo>
                    <a:lnTo>
                      <a:pt x="34" y="1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70" name="Freeform 5259"/>
              <p:cNvSpPr>
                <a:spLocks/>
              </p:cNvSpPr>
              <p:nvPr/>
            </p:nvSpPr>
            <p:spPr bwMode="auto">
              <a:xfrm>
                <a:off x="5831" y="3278"/>
                <a:ext cx="3" cy="6"/>
              </a:xfrm>
              <a:custGeom>
                <a:avLst/>
                <a:gdLst>
                  <a:gd name="T0" fmla="*/ 0 w 3"/>
                  <a:gd name="T1" fmla="*/ 5 h 6"/>
                  <a:gd name="T2" fmla="*/ 0 w 3"/>
                  <a:gd name="T3" fmla="*/ 6 h 6"/>
                  <a:gd name="T4" fmla="*/ 3 w 3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0" y="5"/>
                    </a:moveTo>
                    <a:lnTo>
                      <a:pt x="0" y="6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71" name="Freeform 5260"/>
              <p:cNvSpPr>
                <a:spLocks/>
              </p:cNvSpPr>
              <p:nvPr/>
            </p:nvSpPr>
            <p:spPr bwMode="auto">
              <a:xfrm>
                <a:off x="5840" y="3279"/>
                <a:ext cx="27" cy="37"/>
              </a:xfrm>
              <a:custGeom>
                <a:avLst/>
                <a:gdLst>
                  <a:gd name="T0" fmla="*/ 0 w 25"/>
                  <a:gd name="T1" fmla="*/ 0 h 34"/>
                  <a:gd name="T2" fmla="*/ 1 w 25"/>
                  <a:gd name="T3" fmla="*/ 10 h 34"/>
                  <a:gd name="T4" fmla="*/ 4 w 25"/>
                  <a:gd name="T5" fmla="*/ 24 h 34"/>
                  <a:gd name="T6" fmla="*/ 10 w 25"/>
                  <a:gd name="T7" fmla="*/ 30 h 34"/>
                  <a:gd name="T8" fmla="*/ 17 w 25"/>
                  <a:gd name="T9" fmla="*/ 35 h 34"/>
                  <a:gd name="T10" fmla="*/ 27 w 25"/>
                  <a:gd name="T11" fmla="*/ 3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34"/>
                  <a:gd name="T20" fmla="*/ 25 w 2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34">
                    <a:moveTo>
                      <a:pt x="0" y="0"/>
                    </a:moveTo>
                    <a:lnTo>
                      <a:pt x="1" y="9"/>
                    </a:lnTo>
                    <a:lnTo>
                      <a:pt x="4" y="22"/>
                    </a:lnTo>
                    <a:lnTo>
                      <a:pt x="9" y="28"/>
                    </a:lnTo>
                    <a:lnTo>
                      <a:pt x="16" y="32"/>
                    </a:lnTo>
                    <a:lnTo>
                      <a:pt x="25" y="3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372" name="Line 5261"/>
              <p:cNvCxnSpPr>
                <a:cxnSpLocks noChangeShapeType="1"/>
              </p:cNvCxnSpPr>
              <p:nvPr/>
            </p:nvCxnSpPr>
            <p:spPr bwMode="auto">
              <a:xfrm flipV="1">
                <a:off x="5885" y="3314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73" name="Freeform 5262"/>
              <p:cNvSpPr>
                <a:spLocks/>
              </p:cNvSpPr>
              <p:nvPr/>
            </p:nvSpPr>
            <p:spPr bwMode="auto">
              <a:xfrm>
                <a:off x="7415" y="7371"/>
                <a:ext cx="25" cy="39"/>
              </a:xfrm>
              <a:custGeom>
                <a:avLst/>
                <a:gdLst>
                  <a:gd name="T0" fmla="*/ 25 w 23"/>
                  <a:gd name="T1" fmla="*/ 39 h 36"/>
                  <a:gd name="T2" fmla="*/ 23 w 23"/>
                  <a:gd name="T3" fmla="*/ 38 h 36"/>
                  <a:gd name="T4" fmla="*/ 22 w 23"/>
                  <a:gd name="T5" fmla="*/ 37 h 36"/>
                  <a:gd name="T6" fmla="*/ 21 w 23"/>
                  <a:gd name="T7" fmla="*/ 36 h 36"/>
                  <a:gd name="T8" fmla="*/ 20 w 23"/>
                  <a:gd name="T9" fmla="*/ 35 h 36"/>
                  <a:gd name="T10" fmla="*/ 20 w 23"/>
                  <a:gd name="T11" fmla="*/ 31 h 36"/>
                  <a:gd name="T12" fmla="*/ 18 w 23"/>
                  <a:gd name="T13" fmla="*/ 27 h 36"/>
                  <a:gd name="T14" fmla="*/ 17 w 23"/>
                  <a:gd name="T15" fmla="*/ 23 h 36"/>
                  <a:gd name="T16" fmla="*/ 15 w 23"/>
                  <a:gd name="T17" fmla="*/ 20 h 36"/>
                  <a:gd name="T18" fmla="*/ 14 w 23"/>
                  <a:gd name="T19" fmla="*/ 18 h 36"/>
                  <a:gd name="T20" fmla="*/ 13 w 23"/>
                  <a:gd name="T21" fmla="*/ 17 h 36"/>
                  <a:gd name="T22" fmla="*/ 13 w 23"/>
                  <a:gd name="T23" fmla="*/ 15 h 36"/>
                  <a:gd name="T24" fmla="*/ 13 w 23"/>
                  <a:gd name="T25" fmla="*/ 13 h 36"/>
                  <a:gd name="T26" fmla="*/ 12 w 23"/>
                  <a:gd name="T27" fmla="*/ 10 h 36"/>
                  <a:gd name="T28" fmla="*/ 9 w 23"/>
                  <a:gd name="T29" fmla="*/ 8 h 36"/>
                  <a:gd name="T30" fmla="*/ 9 w 23"/>
                  <a:gd name="T31" fmla="*/ 5 h 36"/>
                  <a:gd name="T32" fmla="*/ 7 w 23"/>
                  <a:gd name="T33" fmla="*/ 5 h 36"/>
                  <a:gd name="T34" fmla="*/ 4 w 23"/>
                  <a:gd name="T35" fmla="*/ 5 h 36"/>
                  <a:gd name="T36" fmla="*/ 1 w 23"/>
                  <a:gd name="T37" fmla="*/ 4 h 36"/>
                  <a:gd name="T38" fmla="*/ 0 w 23"/>
                  <a:gd name="T39" fmla="*/ 2 h 36"/>
                  <a:gd name="T40" fmla="*/ 0 w 23"/>
                  <a:gd name="T41" fmla="*/ 0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"/>
                  <a:gd name="T64" fmla="*/ 0 h 36"/>
                  <a:gd name="T65" fmla="*/ 23 w 23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" h="36">
                    <a:moveTo>
                      <a:pt x="23" y="36"/>
                    </a:moveTo>
                    <a:lnTo>
                      <a:pt x="21" y="35"/>
                    </a:lnTo>
                    <a:lnTo>
                      <a:pt x="20" y="34"/>
                    </a:lnTo>
                    <a:lnTo>
                      <a:pt x="19" y="33"/>
                    </a:lnTo>
                    <a:lnTo>
                      <a:pt x="18" y="32"/>
                    </a:lnTo>
                    <a:lnTo>
                      <a:pt x="18" y="29"/>
                    </a:lnTo>
                    <a:lnTo>
                      <a:pt x="17" y="25"/>
                    </a:lnTo>
                    <a:lnTo>
                      <a:pt x="16" y="21"/>
                    </a:lnTo>
                    <a:lnTo>
                      <a:pt x="14" y="18"/>
                    </a:lnTo>
                    <a:lnTo>
                      <a:pt x="13" y="17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1" y="9"/>
                    </a:lnTo>
                    <a:lnTo>
                      <a:pt x="8" y="7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74" name="Freeform 5263"/>
              <p:cNvSpPr>
                <a:spLocks/>
              </p:cNvSpPr>
              <p:nvPr/>
            </p:nvSpPr>
            <p:spPr bwMode="auto">
              <a:xfrm>
                <a:off x="7413" y="7346"/>
                <a:ext cx="1" cy="8"/>
              </a:xfrm>
              <a:custGeom>
                <a:avLst/>
                <a:gdLst>
                  <a:gd name="T0" fmla="*/ 1 w 1"/>
                  <a:gd name="T1" fmla="*/ 8 h 8"/>
                  <a:gd name="T2" fmla="*/ 1 w 1"/>
                  <a:gd name="T3" fmla="*/ 7 h 8"/>
                  <a:gd name="T4" fmla="*/ 1 w 1"/>
                  <a:gd name="T5" fmla="*/ 4 h 8"/>
                  <a:gd name="T6" fmla="*/ 0 w 1"/>
                  <a:gd name="T7" fmla="*/ 0 h 8"/>
                  <a:gd name="T8" fmla="*/ 0 w 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8"/>
                  <a:gd name="T17" fmla="*/ 1 w 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8">
                    <a:moveTo>
                      <a:pt x="1" y="8"/>
                    </a:moveTo>
                    <a:lnTo>
                      <a:pt x="1" y="7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75" name="Freeform 5264"/>
              <p:cNvSpPr>
                <a:spLocks/>
              </p:cNvSpPr>
              <p:nvPr/>
            </p:nvSpPr>
            <p:spPr bwMode="auto">
              <a:xfrm>
                <a:off x="7395" y="7280"/>
                <a:ext cx="14" cy="49"/>
              </a:xfrm>
              <a:custGeom>
                <a:avLst/>
                <a:gdLst>
                  <a:gd name="T0" fmla="*/ 14 w 12"/>
                  <a:gd name="T1" fmla="*/ 49 h 45"/>
                  <a:gd name="T2" fmla="*/ 14 w 12"/>
                  <a:gd name="T3" fmla="*/ 49 h 45"/>
                  <a:gd name="T4" fmla="*/ 14 w 12"/>
                  <a:gd name="T5" fmla="*/ 45 h 45"/>
                  <a:gd name="T6" fmla="*/ 13 w 12"/>
                  <a:gd name="T7" fmla="*/ 41 h 45"/>
                  <a:gd name="T8" fmla="*/ 8 w 12"/>
                  <a:gd name="T9" fmla="*/ 37 h 45"/>
                  <a:gd name="T10" fmla="*/ 6 w 12"/>
                  <a:gd name="T11" fmla="*/ 34 h 45"/>
                  <a:gd name="T12" fmla="*/ 5 w 12"/>
                  <a:gd name="T13" fmla="*/ 27 h 45"/>
                  <a:gd name="T14" fmla="*/ 4 w 12"/>
                  <a:gd name="T15" fmla="*/ 23 h 45"/>
                  <a:gd name="T16" fmla="*/ 4 w 12"/>
                  <a:gd name="T17" fmla="*/ 21 h 45"/>
                  <a:gd name="T18" fmla="*/ 4 w 12"/>
                  <a:gd name="T19" fmla="*/ 17 h 45"/>
                  <a:gd name="T20" fmla="*/ 2 w 12"/>
                  <a:gd name="T21" fmla="*/ 14 h 45"/>
                  <a:gd name="T22" fmla="*/ 1 w 12"/>
                  <a:gd name="T23" fmla="*/ 10 h 45"/>
                  <a:gd name="T24" fmla="*/ 1 w 12"/>
                  <a:gd name="T25" fmla="*/ 3 h 45"/>
                  <a:gd name="T26" fmla="*/ 0 w 12"/>
                  <a:gd name="T27" fmla="*/ 1 h 45"/>
                  <a:gd name="T28" fmla="*/ 0 w 12"/>
                  <a:gd name="T29" fmla="*/ 0 h 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45"/>
                  <a:gd name="T47" fmla="*/ 12 w 12"/>
                  <a:gd name="T48" fmla="*/ 45 h 4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45">
                    <a:moveTo>
                      <a:pt x="12" y="45"/>
                    </a:moveTo>
                    <a:lnTo>
                      <a:pt x="12" y="45"/>
                    </a:lnTo>
                    <a:lnTo>
                      <a:pt x="12" y="41"/>
                    </a:lnTo>
                    <a:lnTo>
                      <a:pt x="11" y="38"/>
                    </a:lnTo>
                    <a:lnTo>
                      <a:pt x="7" y="34"/>
                    </a:lnTo>
                    <a:lnTo>
                      <a:pt x="5" y="31"/>
                    </a:lnTo>
                    <a:lnTo>
                      <a:pt x="4" y="25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2" y="13"/>
                    </a:lnTo>
                    <a:lnTo>
                      <a:pt x="1" y="9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20" name="Group 5265"/>
            <p:cNvGrpSpPr>
              <a:grpSpLocks/>
            </p:cNvGrpSpPr>
            <p:nvPr/>
          </p:nvGrpSpPr>
          <p:grpSpPr bwMode="auto">
            <a:xfrm>
              <a:off x="3242945" y="4502785"/>
              <a:ext cx="1470660" cy="2188210"/>
              <a:chOff x="5073" y="7091"/>
              <a:chExt cx="2316" cy="3446"/>
            </a:xfrm>
          </p:grpSpPr>
          <p:sp>
            <p:nvSpPr>
              <p:cNvPr id="5976" name="Freeform 5266"/>
              <p:cNvSpPr>
                <a:spLocks/>
              </p:cNvSpPr>
              <p:nvPr/>
            </p:nvSpPr>
            <p:spPr bwMode="auto">
              <a:xfrm>
                <a:off x="7388" y="7257"/>
                <a:ext cx="1" cy="8"/>
              </a:xfrm>
              <a:custGeom>
                <a:avLst/>
                <a:gdLst>
                  <a:gd name="T0" fmla="*/ 0 w 1"/>
                  <a:gd name="T1" fmla="*/ 8 h 7"/>
                  <a:gd name="T2" fmla="*/ 0 w 1"/>
                  <a:gd name="T3" fmla="*/ 0 h 7"/>
                  <a:gd name="T4" fmla="*/ 0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7" name="Freeform 5267"/>
              <p:cNvSpPr>
                <a:spLocks/>
              </p:cNvSpPr>
              <p:nvPr/>
            </p:nvSpPr>
            <p:spPr bwMode="auto">
              <a:xfrm>
                <a:off x="7335" y="7238"/>
                <a:ext cx="45" cy="26"/>
              </a:xfrm>
              <a:custGeom>
                <a:avLst/>
                <a:gdLst>
                  <a:gd name="T0" fmla="*/ 45 w 41"/>
                  <a:gd name="T1" fmla="*/ 3 h 23"/>
                  <a:gd name="T2" fmla="*/ 43 w 41"/>
                  <a:gd name="T3" fmla="*/ 0 h 23"/>
                  <a:gd name="T4" fmla="*/ 0 w 41"/>
                  <a:gd name="T5" fmla="*/ 26 h 23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3"/>
                  <a:gd name="T11" fmla="*/ 41 w 41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3">
                    <a:moveTo>
                      <a:pt x="41" y="3"/>
                    </a:moveTo>
                    <a:lnTo>
                      <a:pt x="39" y="0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78" name="Line 5268"/>
              <p:cNvCxnSpPr>
                <a:cxnSpLocks noChangeShapeType="1"/>
              </p:cNvCxnSpPr>
              <p:nvPr/>
            </p:nvCxnSpPr>
            <p:spPr bwMode="auto">
              <a:xfrm flipH="1">
                <a:off x="7314" y="7272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79" name="Freeform 5269"/>
              <p:cNvSpPr>
                <a:spLocks/>
              </p:cNvSpPr>
              <p:nvPr/>
            </p:nvSpPr>
            <p:spPr bwMode="auto">
              <a:xfrm>
                <a:off x="7254" y="7285"/>
                <a:ext cx="44" cy="28"/>
              </a:xfrm>
              <a:custGeom>
                <a:avLst/>
                <a:gdLst>
                  <a:gd name="T0" fmla="*/ 44 w 41"/>
                  <a:gd name="T1" fmla="*/ 0 h 25"/>
                  <a:gd name="T2" fmla="*/ 20 w 41"/>
                  <a:gd name="T3" fmla="*/ 15 h 25"/>
                  <a:gd name="T4" fmla="*/ 0 w 41"/>
                  <a:gd name="T5" fmla="*/ 28 h 25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5"/>
                  <a:gd name="T11" fmla="*/ 41 w 41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5">
                    <a:moveTo>
                      <a:pt x="41" y="0"/>
                    </a:moveTo>
                    <a:lnTo>
                      <a:pt x="19" y="13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80" name="Line 5270"/>
              <p:cNvCxnSpPr>
                <a:cxnSpLocks noChangeShapeType="1"/>
              </p:cNvCxnSpPr>
              <p:nvPr/>
            </p:nvCxnSpPr>
            <p:spPr bwMode="auto">
              <a:xfrm flipH="1">
                <a:off x="7231" y="7322"/>
                <a:ext cx="7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81" name="Freeform 5271"/>
              <p:cNvSpPr>
                <a:spLocks/>
              </p:cNvSpPr>
              <p:nvPr/>
            </p:nvSpPr>
            <p:spPr bwMode="auto">
              <a:xfrm>
                <a:off x="7172" y="7335"/>
                <a:ext cx="45" cy="27"/>
              </a:xfrm>
              <a:custGeom>
                <a:avLst/>
                <a:gdLst>
                  <a:gd name="T0" fmla="*/ 45 w 41"/>
                  <a:gd name="T1" fmla="*/ 0 h 25"/>
                  <a:gd name="T2" fmla="*/ 34 w 41"/>
                  <a:gd name="T3" fmla="*/ 6 h 25"/>
                  <a:gd name="T4" fmla="*/ 12 w 41"/>
                  <a:gd name="T5" fmla="*/ 19 h 25"/>
                  <a:gd name="T6" fmla="*/ 0 w 41"/>
                  <a:gd name="T7" fmla="*/ 27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25"/>
                  <a:gd name="T14" fmla="*/ 41 w 41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25">
                    <a:moveTo>
                      <a:pt x="41" y="0"/>
                    </a:moveTo>
                    <a:lnTo>
                      <a:pt x="31" y="6"/>
                    </a:lnTo>
                    <a:lnTo>
                      <a:pt x="11" y="18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82" name="Freeform 5272"/>
              <p:cNvSpPr>
                <a:spLocks/>
              </p:cNvSpPr>
              <p:nvPr/>
            </p:nvSpPr>
            <p:spPr bwMode="auto">
              <a:xfrm>
                <a:off x="7152" y="7354"/>
                <a:ext cx="8" cy="1"/>
              </a:xfrm>
              <a:custGeom>
                <a:avLst/>
                <a:gdLst>
                  <a:gd name="T0" fmla="*/ 8 w 7"/>
                  <a:gd name="T1" fmla="*/ 1 h 1"/>
                  <a:gd name="T2" fmla="*/ 1 w 7"/>
                  <a:gd name="T3" fmla="*/ 1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1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83" name="Freeform 5273"/>
              <p:cNvSpPr>
                <a:spLocks/>
              </p:cNvSpPr>
              <p:nvPr/>
            </p:nvSpPr>
            <p:spPr bwMode="auto">
              <a:xfrm>
                <a:off x="7118" y="7326"/>
                <a:ext cx="23" cy="19"/>
              </a:xfrm>
              <a:custGeom>
                <a:avLst/>
                <a:gdLst>
                  <a:gd name="T0" fmla="*/ 23 w 21"/>
                  <a:gd name="T1" fmla="*/ 18 h 17"/>
                  <a:gd name="T2" fmla="*/ 21 w 21"/>
                  <a:gd name="T3" fmla="*/ 19 h 17"/>
                  <a:gd name="T4" fmla="*/ 20 w 21"/>
                  <a:gd name="T5" fmla="*/ 18 h 17"/>
                  <a:gd name="T6" fmla="*/ 20 w 21"/>
                  <a:gd name="T7" fmla="*/ 13 h 17"/>
                  <a:gd name="T8" fmla="*/ 19 w 21"/>
                  <a:gd name="T9" fmla="*/ 11 h 17"/>
                  <a:gd name="T10" fmla="*/ 16 w 21"/>
                  <a:gd name="T11" fmla="*/ 10 h 17"/>
                  <a:gd name="T12" fmla="*/ 18 w 21"/>
                  <a:gd name="T13" fmla="*/ 9 h 17"/>
                  <a:gd name="T14" fmla="*/ 21 w 21"/>
                  <a:gd name="T15" fmla="*/ 8 h 17"/>
                  <a:gd name="T16" fmla="*/ 19 w 21"/>
                  <a:gd name="T17" fmla="*/ 6 h 17"/>
                  <a:gd name="T18" fmla="*/ 16 w 21"/>
                  <a:gd name="T19" fmla="*/ 6 h 17"/>
                  <a:gd name="T20" fmla="*/ 14 w 21"/>
                  <a:gd name="T21" fmla="*/ 7 h 17"/>
                  <a:gd name="T22" fmla="*/ 12 w 21"/>
                  <a:gd name="T23" fmla="*/ 7 h 17"/>
                  <a:gd name="T24" fmla="*/ 12 w 21"/>
                  <a:gd name="T25" fmla="*/ 4 h 17"/>
                  <a:gd name="T26" fmla="*/ 13 w 21"/>
                  <a:gd name="T27" fmla="*/ 3 h 17"/>
                  <a:gd name="T28" fmla="*/ 13 w 21"/>
                  <a:gd name="T29" fmla="*/ 1 h 17"/>
                  <a:gd name="T30" fmla="*/ 12 w 21"/>
                  <a:gd name="T31" fmla="*/ 0 h 17"/>
                  <a:gd name="T32" fmla="*/ 0 w 21"/>
                  <a:gd name="T33" fmla="*/ 6 h 17"/>
                  <a:gd name="T34" fmla="*/ 2 w 21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"/>
                  <a:gd name="T55" fmla="*/ 0 h 17"/>
                  <a:gd name="T56" fmla="*/ 21 w 21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" h="17">
                    <a:moveTo>
                      <a:pt x="21" y="16"/>
                    </a:moveTo>
                    <a:lnTo>
                      <a:pt x="19" y="17"/>
                    </a:lnTo>
                    <a:lnTo>
                      <a:pt x="18" y="16"/>
                    </a:lnTo>
                    <a:lnTo>
                      <a:pt x="18" y="12"/>
                    </a:lnTo>
                    <a:lnTo>
                      <a:pt x="17" y="10"/>
                    </a:lnTo>
                    <a:lnTo>
                      <a:pt x="15" y="9"/>
                    </a:lnTo>
                    <a:lnTo>
                      <a:pt x="16" y="8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2" y="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84" name="Line 5274"/>
              <p:cNvCxnSpPr>
                <a:cxnSpLocks noChangeShapeType="1"/>
              </p:cNvCxnSpPr>
              <p:nvPr/>
            </p:nvCxnSpPr>
            <p:spPr bwMode="auto">
              <a:xfrm flipH="1">
                <a:off x="7115" y="7348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85" name="Line 5275"/>
              <p:cNvCxnSpPr>
                <a:cxnSpLocks noChangeShapeType="1"/>
              </p:cNvCxnSpPr>
              <p:nvPr/>
            </p:nvCxnSpPr>
            <p:spPr bwMode="auto">
              <a:xfrm flipH="1">
                <a:off x="7047" y="7353"/>
                <a:ext cx="51" cy="1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86" name="Line 5276"/>
              <p:cNvCxnSpPr>
                <a:cxnSpLocks noChangeShapeType="1"/>
              </p:cNvCxnSpPr>
              <p:nvPr/>
            </p:nvCxnSpPr>
            <p:spPr bwMode="auto">
              <a:xfrm flipH="1">
                <a:off x="7021" y="7369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87" name="Freeform 5277"/>
              <p:cNvSpPr>
                <a:spLocks/>
              </p:cNvSpPr>
              <p:nvPr/>
            </p:nvSpPr>
            <p:spPr bwMode="auto">
              <a:xfrm>
                <a:off x="6960" y="7374"/>
                <a:ext cx="45" cy="19"/>
              </a:xfrm>
              <a:custGeom>
                <a:avLst/>
                <a:gdLst>
                  <a:gd name="T0" fmla="*/ 45 w 41"/>
                  <a:gd name="T1" fmla="*/ 0 h 17"/>
                  <a:gd name="T2" fmla="*/ 19 w 41"/>
                  <a:gd name="T3" fmla="*/ 6 h 17"/>
                  <a:gd name="T4" fmla="*/ 2 w 41"/>
                  <a:gd name="T5" fmla="*/ 19 h 17"/>
                  <a:gd name="T6" fmla="*/ 0 w 41"/>
                  <a:gd name="T7" fmla="*/ 15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17"/>
                  <a:gd name="T14" fmla="*/ 41 w 41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17">
                    <a:moveTo>
                      <a:pt x="41" y="0"/>
                    </a:moveTo>
                    <a:lnTo>
                      <a:pt x="17" y="5"/>
                    </a:lnTo>
                    <a:lnTo>
                      <a:pt x="2" y="17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88" name="Line 5278"/>
              <p:cNvCxnSpPr>
                <a:cxnSpLocks noChangeShapeType="1"/>
              </p:cNvCxnSpPr>
              <p:nvPr/>
            </p:nvCxnSpPr>
            <p:spPr bwMode="auto">
              <a:xfrm flipH="1">
                <a:off x="6946" y="7374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89" name="Freeform 5279"/>
              <p:cNvSpPr>
                <a:spLocks/>
              </p:cNvSpPr>
              <p:nvPr/>
            </p:nvSpPr>
            <p:spPr bwMode="auto">
              <a:xfrm>
                <a:off x="6891" y="7388"/>
                <a:ext cx="41" cy="34"/>
              </a:xfrm>
              <a:custGeom>
                <a:avLst/>
                <a:gdLst>
                  <a:gd name="T0" fmla="*/ 41 w 37"/>
                  <a:gd name="T1" fmla="*/ 0 h 31"/>
                  <a:gd name="T2" fmla="*/ 39 w 37"/>
                  <a:gd name="T3" fmla="*/ 2 h 31"/>
                  <a:gd name="T4" fmla="*/ 1 w 37"/>
                  <a:gd name="T5" fmla="*/ 33 h 31"/>
                  <a:gd name="T6" fmla="*/ 0 w 37"/>
                  <a:gd name="T7" fmla="*/ 34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31"/>
                  <a:gd name="T14" fmla="*/ 37 w 37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31">
                    <a:moveTo>
                      <a:pt x="37" y="0"/>
                    </a:moveTo>
                    <a:lnTo>
                      <a:pt x="35" y="2"/>
                    </a:lnTo>
                    <a:lnTo>
                      <a:pt x="1" y="3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90" name="Freeform 5280"/>
              <p:cNvSpPr>
                <a:spLocks/>
              </p:cNvSpPr>
              <p:nvPr/>
            </p:nvSpPr>
            <p:spPr bwMode="auto">
              <a:xfrm>
                <a:off x="6875" y="7432"/>
                <a:ext cx="2" cy="9"/>
              </a:xfrm>
              <a:custGeom>
                <a:avLst/>
                <a:gdLst>
                  <a:gd name="T0" fmla="*/ 2 w 2"/>
                  <a:gd name="T1" fmla="*/ 0 h 8"/>
                  <a:gd name="T2" fmla="*/ 1 w 2"/>
                  <a:gd name="T3" fmla="*/ 1 h 8"/>
                  <a:gd name="T4" fmla="*/ 0 w 2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2" y="0"/>
                    </a:moveTo>
                    <a:lnTo>
                      <a:pt x="1" y="1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91" name="Freeform 5281"/>
              <p:cNvSpPr>
                <a:spLocks/>
              </p:cNvSpPr>
              <p:nvPr/>
            </p:nvSpPr>
            <p:spPr bwMode="auto">
              <a:xfrm>
                <a:off x="6870" y="7458"/>
                <a:ext cx="6" cy="50"/>
              </a:xfrm>
              <a:custGeom>
                <a:avLst/>
                <a:gdLst>
                  <a:gd name="T0" fmla="*/ 4 w 6"/>
                  <a:gd name="T1" fmla="*/ 0 h 45"/>
                  <a:gd name="T2" fmla="*/ 0 w 6"/>
                  <a:gd name="T3" fmla="*/ 42 h 45"/>
                  <a:gd name="T4" fmla="*/ 6 w 6"/>
                  <a:gd name="T5" fmla="*/ 50 h 4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5"/>
                  <a:gd name="T11" fmla="*/ 6 w 6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5">
                    <a:moveTo>
                      <a:pt x="4" y="0"/>
                    </a:moveTo>
                    <a:lnTo>
                      <a:pt x="0" y="38"/>
                    </a:lnTo>
                    <a:lnTo>
                      <a:pt x="6" y="45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92" name="Line 5282"/>
              <p:cNvCxnSpPr>
                <a:cxnSpLocks noChangeShapeType="1"/>
              </p:cNvCxnSpPr>
              <p:nvPr/>
            </p:nvCxnSpPr>
            <p:spPr bwMode="auto">
              <a:xfrm>
                <a:off x="6886" y="7522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93" name="Freeform 5283"/>
              <p:cNvSpPr>
                <a:spLocks/>
              </p:cNvSpPr>
              <p:nvPr/>
            </p:nvSpPr>
            <p:spPr bwMode="auto">
              <a:xfrm>
                <a:off x="6877" y="7541"/>
                <a:ext cx="36" cy="10"/>
              </a:xfrm>
              <a:custGeom>
                <a:avLst/>
                <a:gdLst>
                  <a:gd name="T0" fmla="*/ 26 w 33"/>
                  <a:gd name="T1" fmla="*/ 0 h 9"/>
                  <a:gd name="T2" fmla="*/ 36 w 33"/>
                  <a:gd name="T3" fmla="*/ 3 h 9"/>
                  <a:gd name="T4" fmla="*/ 34 w 33"/>
                  <a:gd name="T5" fmla="*/ 10 h 9"/>
                  <a:gd name="T6" fmla="*/ 4 w 33"/>
                  <a:gd name="T7" fmla="*/ 4 h 9"/>
                  <a:gd name="T8" fmla="*/ 0 w 33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9"/>
                  <a:gd name="T17" fmla="*/ 33 w 33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9">
                    <a:moveTo>
                      <a:pt x="24" y="0"/>
                    </a:moveTo>
                    <a:lnTo>
                      <a:pt x="33" y="3"/>
                    </a:lnTo>
                    <a:lnTo>
                      <a:pt x="31" y="9"/>
                    </a:lnTo>
                    <a:lnTo>
                      <a:pt x="4" y="4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94" name="Line 5284"/>
              <p:cNvCxnSpPr>
                <a:cxnSpLocks noChangeShapeType="1"/>
              </p:cNvCxnSpPr>
              <p:nvPr/>
            </p:nvCxnSpPr>
            <p:spPr bwMode="auto">
              <a:xfrm flipH="1" flipV="1">
                <a:off x="6851" y="7540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95" name="Freeform 5285"/>
              <p:cNvSpPr>
                <a:spLocks/>
              </p:cNvSpPr>
              <p:nvPr/>
            </p:nvSpPr>
            <p:spPr bwMode="auto">
              <a:xfrm>
                <a:off x="6810" y="7511"/>
                <a:ext cx="40" cy="14"/>
              </a:xfrm>
              <a:custGeom>
                <a:avLst/>
                <a:gdLst>
                  <a:gd name="T0" fmla="*/ 39 w 37"/>
                  <a:gd name="T1" fmla="*/ 14 h 13"/>
                  <a:gd name="T2" fmla="*/ 40 w 37"/>
                  <a:gd name="T3" fmla="*/ 6 h 13"/>
                  <a:gd name="T4" fmla="*/ 3 w 37"/>
                  <a:gd name="T5" fmla="*/ 0 h 13"/>
                  <a:gd name="T6" fmla="*/ 0 w 37"/>
                  <a:gd name="T7" fmla="*/ 5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13"/>
                  <a:gd name="T14" fmla="*/ 37 w 37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13">
                    <a:moveTo>
                      <a:pt x="36" y="13"/>
                    </a:moveTo>
                    <a:lnTo>
                      <a:pt x="37" y="6"/>
                    </a:lnTo>
                    <a:lnTo>
                      <a:pt x="3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96" name="Freeform 5286"/>
              <p:cNvSpPr>
                <a:spLocks/>
              </p:cNvSpPr>
              <p:nvPr/>
            </p:nvSpPr>
            <p:spPr bwMode="auto">
              <a:xfrm>
                <a:off x="6797" y="7532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0 w 4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4" y="0"/>
                    </a:moveTo>
                    <a:lnTo>
                      <a:pt x="0" y="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97" name="Freeform 5287"/>
              <p:cNvSpPr>
                <a:spLocks/>
              </p:cNvSpPr>
              <p:nvPr/>
            </p:nvSpPr>
            <p:spPr bwMode="auto">
              <a:xfrm>
                <a:off x="6743" y="7551"/>
                <a:ext cx="40" cy="30"/>
              </a:xfrm>
              <a:custGeom>
                <a:avLst/>
                <a:gdLst>
                  <a:gd name="T0" fmla="*/ 40 w 37"/>
                  <a:gd name="T1" fmla="*/ 0 h 27"/>
                  <a:gd name="T2" fmla="*/ 35 w 37"/>
                  <a:gd name="T3" fmla="*/ 6 h 27"/>
                  <a:gd name="T4" fmla="*/ 8 w 37"/>
                  <a:gd name="T5" fmla="*/ 30 h 27"/>
                  <a:gd name="T6" fmla="*/ 0 w 37"/>
                  <a:gd name="T7" fmla="*/ 29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27"/>
                  <a:gd name="T14" fmla="*/ 37 w 37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27">
                    <a:moveTo>
                      <a:pt x="37" y="0"/>
                    </a:moveTo>
                    <a:lnTo>
                      <a:pt x="32" y="5"/>
                    </a:lnTo>
                    <a:lnTo>
                      <a:pt x="7" y="27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98" name="Line 5288"/>
              <p:cNvCxnSpPr>
                <a:cxnSpLocks noChangeShapeType="1"/>
              </p:cNvCxnSpPr>
              <p:nvPr/>
            </p:nvCxnSpPr>
            <p:spPr bwMode="auto">
              <a:xfrm flipH="1" flipV="1">
                <a:off x="6717" y="7574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99" name="Freeform 5289"/>
              <p:cNvSpPr>
                <a:spLocks/>
              </p:cNvSpPr>
              <p:nvPr/>
            </p:nvSpPr>
            <p:spPr bwMode="auto">
              <a:xfrm>
                <a:off x="6680" y="7569"/>
                <a:ext cx="19" cy="39"/>
              </a:xfrm>
              <a:custGeom>
                <a:avLst/>
                <a:gdLst>
                  <a:gd name="T0" fmla="*/ 19 w 18"/>
                  <a:gd name="T1" fmla="*/ 2 h 36"/>
                  <a:gd name="T2" fmla="*/ 7 w 18"/>
                  <a:gd name="T3" fmla="*/ 0 h 36"/>
                  <a:gd name="T4" fmla="*/ 0 w 18"/>
                  <a:gd name="T5" fmla="*/ 39 h 3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6"/>
                  <a:gd name="T11" fmla="*/ 18 w 18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6">
                    <a:moveTo>
                      <a:pt x="18" y="2"/>
                    </a:moveTo>
                    <a:lnTo>
                      <a:pt x="7" y="0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00" name="Line 5290"/>
              <p:cNvCxnSpPr>
                <a:cxnSpLocks noChangeShapeType="1"/>
              </p:cNvCxnSpPr>
              <p:nvPr/>
            </p:nvCxnSpPr>
            <p:spPr bwMode="auto">
              <a:xfrm flipH="1">
                <a:off x="6674" y="7625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01" name="Freeform 5291"/>
              <p:cNvSpPr>
                <a:spLocks/>
              </p:cNvSpPr>
              <p:nvPr/>
            </p:nvSpPr>
            <p:spPr bwMode="auto">
              <a:xfrm>
                <a:off x="6661" y="7651"/>
                <a:ext cx="10" cy="51"/>
              </a:xfrm>
              <a:custGeom>
                <a:avLst/>
                <a:gdLst>
                  <a:gd name="T0" fmla="*/ 10 w 9"/>
                  <a:gd name="T1" fmla="*/ 0 h 47"/>
                  <a:gd name="T2" fmla="*/ 4 w 9"/>
                  <a:gd name="T3" fmla="*/ 31 h 47"/>
                  <a:gd name="T4" fmla="*/ 0 w 9"/>
                  <a:gd name="T5" fmla="*/ 51 h 47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7"/>
                  <a:gd name="T11" fmla="*/ 9 w 9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7">
                    <a:moveTo>
                      <a:pt x="9" y="0"/>
                    </a:moveTo>
                    <a:lnTo>
                      <a:pt x="4" y="29"/>
                    </a:lnTo>
                    <a:lnTo>
                      <a:pt x="0" y="4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02" name="Line 5292"/>
              <p:cNvCxnSpPr>
                <a:cxnSpLocks noChangeShapeType="1"/>
              </p:cNvCxnSpPr>
              <p:nvPr/>
            </p:nvCxnSpPr>
            <p:spPr bwMode="auto">
              <a:xfrm flipH="1" flipV="1">
                <a:off x="6637" y="7700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03" name="Freeform 5293"/>
              <p:cNvSpPr>
                <a:spLocks/>
              </p:cNvSpPr>
              <p:nvPr/>
            </p:nvSpPr>
            <p:spPr bwMode="auto">
              <a:xfrm>
                <a:off x="6615" y="7699"/>
                <a:ext cx="14" cy="41"/>
              </a:xfrm>
              <a:custGeom>
                <a:avLst/>
                <a:gdLst>
                  <a:gd name="T0" fmla="*/ 7 w 12"/>
                  <a:gd name="T1" fmla="*/ 0 h 37"/>
                  <a:gd name="T2" fmla="*/ 2 w 12"/>
                  <a:gd name="T3" fmla="*/ 27 h 37"/>
                  <a:gd name="T4" fmla="*/ 0 w 12"/>
                  <a:gd name="T5" fmla="*/ 39 h 37"/>
                  <a:gd name="T6" fmla="*/ 14 w 12"/>
                  <a:gd name="T7" fmla="*/ 41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37"/>
                  <a:gd name="T14" fmla="*/ 12 w 12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37">
                    <a:moveTo>
                      <a:pt x="6" y="0"/>
                    </a:moveTo>
                    <a:lnTo>
                      <a:pt x="2" y="24"/>
                    </a:lnTo>
                    <a:lnTo>
                      <a:pt x="0" y="35"/>
                    </a:lnTo>
                    <a:lnTo>
                      <a:pt x="12" y="3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04" name="Freeform 5294"/>
              <p:cNvSpPr>
                <a:spLocks/>
              </p:cNvSpPr>
              <p:nvPr/>
            </p:nvSpPr>
            <p:spPr bwMode="auto">
              <a:xfrm>
                <a:off x="6646" y="7744"/>
                <a:ext cx="8" cy="2"/>
              </a:xfrm>
              <a:custGeom>
                <a:avLst/>
                <a:gdLst>
                  <a:gd name="T0" fmla="*/ 0 w 7"/>
                  <a:gd name="T1" fmla="*/ 0 h 2"/>
                  <a:gd name="T2" fmla="*/ 8 w 7"/>
                  <a:gd name="T3" fmla="*/ 1 h 2"/>
                  <a:gd name="T4" fmla="*/ 8 w 7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0"/>
                    </a:moveTo>
                    <a:lnTo>
                      <a:pt x="7" y="1"/>
                    </a:lnTo>
                    <a:lnTo>
                      <a:pt x="7" y="2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05" name="Line 5295"/>
              <p:cNvCxnSpPr>
                <a:cxnSpLocks noChangeShapeType="1"/>
              </p:cNvCxnSpPr>
              <p:nvPr/>
            </p:nvCxnSpPr>
            <p:spPr bwMode="auto">
              <a:xfrm flipH="1" flipV="1">
                <a:off x="6598" y="7750"/>
                <a:ext cx="50" cy="1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06" name="Line 5296"/>
              <p:cNvCxnSpPr>
                <a:cxnSpLocks noChangeShapeType="1"/>
              </p:cNvCxnSpPr>
              <p:nvPr/>
            </p:nvCxnSpPr>
            <p:spPr bwMode="auto">
              <a:xfrm flipH="1" flipV="1">
                <a:off x="6572" y="7745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07" name="Freeform 5297"/>
              <p:cNvSpPr>
                <a:spLocks/>
              </p:cNvSpPr>
              <p:nvPr/>
            </p:nvSpPr>
            <p:spPr bwMode="auto">
              <a:xfrm>
                <a:off x="6505" y="7731"/>
                <a:ext cx="49" cy="14"/>
              </a:xfrm>
              <a:custGeom>
                <a:avLst/>
                <a:gdLst>
                  <a:gd name="T0" fmla="*/ 49 w 45"/>
                  <a:gd name="T1" fmla="*/ 13 h 13"/>
                  <a:gd name="T2" fmla="*/ 47 w 45"/>
                  <a:gd name="T3" fmla="*/ 14 h 13"/>
                  <a:gd name="T4" fmla="*/ 39 w 45"/>
                  <a:gd name="T5" fmla="*/ 8 h 13"/>
                  <a:gd name="T6" fmla="*/ 0 w 45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3"/>
                  <a:gd name="T14" fmla="*/ 45 w 45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3">
                    <a:moveTo>
                      <a:pt x="45" y="12"/>
                    </a:moveTo>
                    <a:lnTo>
                      <a:pt x="43" y="13"/>
                    </a:lnTo>
                    <a:lnTo>
                      <a:pt x="36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08" name="Line 5298"/>
              <p:cNvCxnSpPr>
                <a:cxnSpLocks noChangeShapeType="1"/>
              </p:cNvCxnSpPr>
              <p:nvPr/>
            </p:nvCxnSpPr>
            <p:spPr bwMode="auto">
              <a:xfrm flipH="1" flipV="1">
                <a:off x="6480" y="7726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09" name="Freeform 5299"/>
              <p:cNvSpPr>
                <a:spLocks/>
              </p:cNvSpPr>
              <p:nvPr/>
            </p:nvSpPr>
            <p:spPr bwMode="auto">
              <a:xfrm>
                <a:off x="6418" y="7714"/>
                <a:ext cx="45" cy="9"/>
              </a:xfrm>
              <a:custGeom>
                <a:avLst/>
                <a:gdLst>
                  <a:gd name="T0" fmla="*/ 45 w 41"/>
                  <a:gd name="T1" fmla="*/ 9 h 8"/>
                  <a:gd name="T2" fmla="*/ 2 w 41"/>
                  <a:gd name="T3" fmla="*/ 0 h 8"/>
                  <a:gd name="T4" fmla="*/ 0 w 41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8"/>
                  <a:gd name="T11" fmla="*/ 41 w 4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8">
                    <a:moveTo>
                      <a:pt x="41" y="8"/>
                    </a:moveTo>
                    <a:lnTo>
                      <a:pt x="2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10" name="Freeform 5300"/>
              <p:cNvSpPr>
                <a:spLocks/>
              </p:cNvSpPr>
              <p:nvPr/>
            </p:nvSpPr>
            <p:spPr bwMode="auto">
              <a:xfrm>
                <a:off x="6413" y="7740"/>
                <a:ext cx="2" cy="8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8 h 8"/>
                  <a:gd name="T4" fmla="*/ 0 w 2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2" y="0"/>
                    </a:moveTo>
                    <a:lnTo>
                      <a:pt x="0" y="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11" name="Freeform 5301"/>
              <p:cNvSpPr>
                <a:spLocks/>
              </p:cNvSpPr>
              <p:nvPr/>
            </p:nvSpPr>
            <p:spPr bwMode="auto">
              <a:xfrm>
                <a:off x="6363" y="7754"/>
                <a:ext cx="34" cy="38"/>
              </a:xfrm>
              <a:custGeom>
                <a:avLst/>
                <a:gdLst>
                  <a:gd name="T0" fmla="*/ 34 w 31"/>
                  <a:gd name="T1" fmla="*/ 0 h 35"/>
                  <a:gd name="T2" fmla="*/ 30 w 31"/>
                  <a:gd name="T3" fmla="*/ 12 h 35"/>
                  <a:gd name="T4" fmla="*/ 14 w 31"/>
                  <a:gd name="T5" fmla="*/ 27 h 35"/>
                  <a:gd name="T6" fmla="*/ 0 w 31"/>
                  <a:gd name="T7" fmla="*/ 38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35"/>
                  <a:gd name="T14" fmla="*/ 31 w 31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35">
                    <a:moveTo>
                      <a:pt x="31" y="0"/>
                    </a:moveTo>
                    <a:lnTo>
                      <a:pt x="27" y="11"/>
                    </a:lnTo>
                    <a:lnTo>
                      <a:pt x="13" y="25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12" name="Line 5302"/>
              <p:cNvCxnSpPr>
                <a:cxnSpLocks noChangeShapeType="1"/>
              </p:cNvCxnSpPr>
              <p:nvPr/>
            </p:nvCxnSpPr>
            <p:spPr bwMode="auto">
              <a:xfrm flipH="1" flipV="1">
                <a:off x="6342" y="7797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13" name="Freeform 5303"/>
              <p:cNvSpPr>
                <a:spLocks/>
              </p:cNvSpPr>
              <p:nvPr/>
            </p:nvSpPr>
            <p:spPr bwMode="auto">
              <a:xfrm>
                <a:off x="6285" y="7792"/>
                <a:ext cx="40" cy="23"/>
              </a:xfrm>
              <a:custGeom>
                <a:avLst/>
                <a:gdLst>
                  <a:gd name="T0" fmla="*/ 40 w 37"/>
                  <a:gd name="T1" fmla="*/ 1 h 21"/>
                  <a:gd name="T2" fmla="*/ 36 w 37"/>
                  <a:gd name="T3" fmla="*/ 0 h 21"/>
                  <a:gd name="T4" fmla="*/ 16 w 37"/>
                  <a:gd name="T5" fmla="*/ 0 h 21"/>
                  <a:gd name="T6" fmla="*/ 1 w 37"/>
                  <a:gd name="T7" fmla="*/ 22 h 21"/>
                  <a:gd name="T8" fmla="*/ 0 w 37"/>
                  <a:gd name="T9" fmla="*/ 2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1"/>
                  <a:gd name="T17" fmla="*/ 37 w 3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1">
                    <a:moveTo>
                      <a:pt x="37" y="1"/>
                    </a:moveTo>
                    <a:lnTo>
                      <a:pt x="33" y="0"/>
                    </a:lnTo>
                    <a:lnTo>
                      <a:pt x="15" y="0"/>
                    </a:lnTo>
                    <a:lnTo>
                      <a:pt x="1" y="20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14" name="Line 5304"/>
              <p:cNvCxnSpPr>
                <a:cxnSpLocks noChangeShapeType="1"/>
              </p:cNvCxnSpPr>
              <p:nvPr/>
            </p:nvCxnSpPr>
            <p:spPr bwMode="auto">
              <a:xfrm flipH="1">
                <a:off x="6269" y="7829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15" name="Freeform 5305"/>
              <p:cNvSpPr>
                <a:spLocks/>
              </p:cNvSpPr>
              <p:nvPr/>
            </p:nvSpPr>
            <p:spPr bwMode="auto">
              <a:xfrm>
                <a:off x="6203" y="7837"/>
                <a:ext cx="50" cy="8"/>
              </a:xfrm>
              <a:custGeom>
                <a:avLst/>
                <a:gdLst>
                  <a:gd name="T0" fmla="*/ 50 w 46"/>
                  <a:gd name="T1" fmla="*/ 5 h 7"/>
                  <a:gd name="T2" fmla="*/ 49 w 46"/>
                  <a:gd name="T3" fmla="*/ 5 h 7"/>
                  <a:gd name="T4" fmla="*/ 38 w 46"/>
                  <a:gd name="T5" fmla="*/ 8 h 7"/>
                  <a:gd name="T6" fmla="*/ 23 w 46"/>
                  <a:gd name="T7" fmla="*/ 1 h 7"/>
                  <a:gd name="T8" fmla="*/ 10 w 46"/>
                  <a:gd name="T9" fmla="*/ 0 h 7"/>
                  <a:gd name="T10" fmla="*/ 0 w 46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7"/>
                  <a:gd name="T20" fmla="*/ 46 w 4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7">
                    <a:moveTo>
                      <a:pt x="46" y="4"/>
                    </a:moveTo>
                    <a:lnTo>
                      <a:pt x="45" y="4"/>
                    </a:lnTo>
                    <a:lnTo>
                      <a:pt x="35" y="7"/>
                    </a:lnTo>
                    <a:lnTo>
                      <a:pt x="21" y="1"/>
                    </a:lnTo>
                    <a:lnTo>
                      <a:pt x="9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16" name="Line 5306"/>
              <p:cNvCxnSpPr>
                <a:cxnSpLocks noChangeShapeType="1"/>
              </p:cNvCxnSpPr>
              <p:nvPr/>
            </p:nvCxnSpPr>
            <p:spPr bwMode="auto">
              <a:xfrm flipH="1" flipV="1">
                <a:off x="6177" y="7840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17" name="Freeform 5307"/>
              <p:cNvSpPr>
                <a:spLocks/>
              </p:cNvSpPr>
              <p:nvPr/>
            </p:nvSpPr>
            <p:spPr bwMode="auto">
              <a:xfrm>
                <a:off x="6135" y="7803"/>
                <a:ext cx="24" cy="36"/>
              </a:xfrm>
              <a:custGeom>
                <a:avLst/>
                <a:gdLst>
                  <a:gd name="T0" fmla="*/ 24 w 22"/>
                  <a:gd name="T1" fmla="*/ 36 h 33"/>
                  <a:gd name="T2" fmla="*/ 7 w 22"/>
                  <a:gd name="T3" fmla="*/ 23 h 33"/>
                  <a:gd name="T4" fmla="*/ 3 w 22"/>
                  <a:gd name="T5" fmla="*/ 0 h 33"/>
                  <a:gd name="T6" fmla="*/ 0 w 22"/>
                  <a:gd name="T7" fmla="*/ 7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33"/>
                  <a:gd name="T14" fmla="*/ 22 w 22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33">
                    <a:moveTo>
                      <a:pt x="22" y="33"/>
                    </a:moveTo>
                    <a:lnTo>
                      <a:pt x="6" y="21"/>
                    </a:lnTo>
                    <a:lnTo>
                      <a:pt x="3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18" name="Freeform 5308"/>
              <p:cNvSpPr>
                <a:spLocks/>
              </p:cNvSpPr>
              <p:nvPr/>
            </p:nvSpPr>
            <p:spPr bwMode="auto">
              <a:xfrm>
                <a:off x="6114" y="7819"/>
                <a:ext cx="8" cy="4"/>
              </a:xfrm>
              <a:custGeom>
                <a:avLst/>
                <a:gdLst>
                  <a:gd name="T0" fmla="*/ 8 w 8"/>
                  <a:gd name="T1" fmla="*/ 0 h 3"/>
                  <a:gd name="T2" fmla="*/ 1 w 8"/>
                  <a:gd name="T3" fmla="*/ 4 h 3"/>
                  <a:gd name="T4" fmla="*/ 0 w 8"/>
                  <a:gd name="T5" fmla="*/ 4 h 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"/>
                  <a:gd name="T11" fmla="*/ 8 w 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">
                    <a:moveTo>
                      <a:pt x="8" y="0"/>
                    </a:move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19" name="Freeform 5309"/>
              <p:cNvSpPr>
                <a:spLocks/>
              </p:cNvSpPr>
              <p:nvPr/>
            </p:nvSpPr>
            <p:spPr bwMode="auto">
              <a:xfrm>
                <a:off x="6050" y="7815"/>
                <a:ext cx="47" cy="18"/>
              </a:xfrm>
              <a:custGeom>
                <a:avLst/>
                <a:gdLst>
                  <a:gd name="T0" fmla="*/ 47 w 43"/>
                  <a:gd name="T1" fmla="*/ 3 h 16"/>
                  <a:gd name="T2" fmla="*/ 34 w 43"/>
                  <a:gd name="T3" fmla="*/ 0 h 16"/>
                  <a:gd name="T4" fmla="*/ 23 w 43"/>
                  <a:gd name="T5" fmla="*/ 2 h 16"/>
                  <a:gd name="T6" fmla="*/ 12 w 43"/>
                  <a:gd name="T7" fmla="*/ 8 h 16"/>
                  <a:gd name="T8" fmla="*/ 0 w 43"/>
                  <a:gd name="T9" fmla="*/ 1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6"/>
                  <a:gd name="T17" fmla="*/ 43 w 43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6">
                    <a:moveTo>
                      <a:pt x="43" y="3"/>
                    </a:moveTo>
                    <a:lnTo>
                      <a:pt x="31" y="0"/>
                    </a:lnTo>
                    <a:lnTo>
                      <a:pt x="21" y="2"/>
                    </a:lnTo>
                    <a:lnTo>
                      <a:pt x="11" y="7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20" name="Freeform 5310"/>
              <p:cNvSpPr>
                <a:spLocks/>
              </p:cNvSpPr>
              <p:nvPr/>
            </p:nvSpPr>
            <p:spPr bwMode="auto">
              <a:xfrm>
                <a:off x="6045" y="7847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1 w 2"/>
                  <a:gd name="T3" fmla="*/ 6 h 7"/>
                  <a:gd name="T4" fmla="*/ 2 w 2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0"/>
                    </a:moveTo>
                    <a:lnTo>
                      <a:pt x="1" y="6"/>
                    </a:lnTo>
                    <a:lnTo>
                      <a:pt x="2" y="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21" name="Freeform 5311"/>
              <p:cNvSpPr>
                <a:spLocks/>
              </p:cNvSpPr>
              <p:nvPr/>
            </p:nvSpPr>
            <p:spPr bwMode="auto">
              <a:xfrm>
                <a:off x="6058" y="7850"/>
                <a:ext cx="17" cy="24"/>
              </a:xfrm>
              <a:custGeom>
                <a:avLst/>
                <a:gdLst>
                  <a:gd name="T0" fmla="*/ 0 w 16"/>
                  <a:gd name="T1" fmla="*/ 10 h 22"/>
                  <a:gd name="T2" fmla="*/ 3 w 16"/>
                  <a:gd name="T3" fmla="*/ 7 h 22"/>
                  <a:gd name="T4" fmla="*/ 6 w 16"/>
                  <a:gd name="T5" fmla="*/ 3 h 22"/>
                  <a:gd name="T6" fmla="*/ 9 w 16"/>
                  <a:gd name="T7" fmla="*/ 0 h 22"/>
                  <a:gd name="T8" fmla="*/ 12 w 16"/>
                  <a:gd name="T9" fmla="*/ 1 h 22"/>
                  <a:gd name="T10" fmla="*/ 12 w 16"/>
                  <a:gd name="T11" fmla="*/ 7 h 22"/>
                  <a:gd name="T12" fmla="*/ 13 w 16"/>
                  <a:gd name="T13" fmla="*/ 9 h 22"/>
                  <a:gd name="T14" fmla="*/ 17 w 16"/>
                  <a:gd name="T15" fmla="*/ 9 h 22"/>
                  <a:gd name="T16" fmla="*/ 16 w 16"/>
                  <a:gd name="T17" fmla="*/ 14 h 22"/>
                  <a:gd name="T18" fmla="*/ 2 w 16"/>
                  <a:gd name="T19" fmla="*/ 24 h 22"/>
                  <a:gd name="T20" fmla="*/ 2 w 16"/>
                  <a:gd name="T21" fmla="*/ 24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22"/>
                  <a:gd name="T35" fmla="*/ 16 w 16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22">
                    <a:moveTo>
                      <a:pt x="0" y="9"/>
                    </a:moveTo>
                    <a:lnTo>
                      <a:pt x="3" y="6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1" y="6"/>
                    </a:lnTo>
                    <a:lnTo>
                      <a:pt x="12" y="8"/>
                    </a:lnTo>
                    <a:lnTo>
                      <a:pt x="16" y="8"/>
                    </a:lnTo>
                    <a:lnTo>
                      <a:pt x="15" y="13"/>
                    </a:lnTo>
                    <a:lnTo>
                      <a:pt x="2" y="22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22" name="Line 5312"/>
              <p:cNvCxnSpPr>
                <a:cxnSpLocks noChangeShapeType="1"/>
              </p:cNvCxnSpPr>
              <p:nvPr/>
            </p:nvCxnSpPr>
            <p:spPr bwMode="auto">
              <a:xfrm>
                <a:off x="6067" y="7888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23" name="Freeform 5313"/>
              <p:cNvSpPr>
                <a:spLocks/>
              </p:cNvSpPr>
              <p:nvPr/>
            </p:nvSpPr>
            <p:spPr bwMode="auto">
              <a:xfrm>
                <a:off x="6072" y="7915"/>
                <a:ext cx="12" cy="36"/>
              </a:xfrm>
              <a:custGeom>
                <a:avLst/>
                <a:gdLst>
                  <a:gd name="T0" fmla="*/ 0 w 11"/>
                  <a:gd name="T1" fmla="*/ 0 h 33"/>
                  <a:gd name="T2" fmla="*/ 5 w 11"/>
                  <a:gd name="T3" fmla="*/ 23 h 33"/>
                  <a:gd name="T4" fmla="*/ 10 w 11"/>
                  <a:gd name="T5" fmla="*/ 20 h 33"/>
                  <a:gd name="T6" fmla="*/ 12 w 11"/>
                  <a:gd name="T7" fmla="*/ 29 h 33"/>
                  <a:gd name="T8" fmla="*/ 2 w 11"/>
                  <a:gd name="T9" fmla="*/ 34 h 33"/>
                  <a:gd name="T10" fmla="*/ 3 w 11"/>
                  <a:gd name="T11" fmla="*/ 36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33"/>
                  <a:gd name="T20" fmla="*/ 11 w 11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33">
                    <a:moveTo>
                      <a:pt x="0" y="0"/>
                    </a:moveTo>
                    <a:lnTo>
                      <a:pt x="5" y="21"/>
                    </a:lnTo>
                    <a:lnTo>
                      <a:pt x="9" y="18"/>
                    </a:lnTo>
                    <a:lnTo>
                      <a:pt x="11" y="27"/>
                    </a:lnTo>
                    <a:lnTo>
                      <a:pt x="2" y="31"/>
                    </a:lnTo>
                    <a:lnTo>
                      <a:pt x="3" y="3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24" name="Line 5314"/>
              <p:cNvCxnSpPr>
                <a:cxnSpLocks noChangeShapeType="1"/>
              </p:cNvCxnSpPr>
              <p:nvPr/>
            </p:nvCxnSpPr>
            <p:spPr bwMode="auto">
              <a:xfrm flipV="1">
                <a:off x="6089" y="7950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25" name="Freeform 5315"/>
              <p:cNvSpPr>
                <a:spLocks/>
              </p:cNvSpPr>
              <p:nvPr/>
            </p:nvSpPr>
            <p:spPr bwMode="auto">
              <a:xfrm>
                <a:off x="6105" y="7963"/>
                <a:ext cx="29" cy="39"/>
              </a:xfrm>
              <a:custGeom>
                <a:avLst/>
                <a:gdLst>
                  <a:gd name="T0" fmla="*/ 0 w 27"/>
                  <a:gd name="T1" fmla="*/ 0 h 36"/>
                  <a:gd name="T2" fmla="*/ 8 w 27"/>
                  <a:gd name="T3" fmla="*/ 16 h 36"/>
                  <a:gd name="T4" fmla="*/ 18 w 27"/>
                  <a:gd name="T5" fmla="*/ 21 h 36"/>
                  <a:gd name="T6" fmla="*/ 27 w 27"/>
                  <a:gd name="T7" fmla="*/ 28 h 36"/>
                  <a:gd name="T8" fmla="*/ 29 w 27"/>
                  <a:gd name="T9" fmla="*/ 3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36"/>
                  <a:gd name="T17" fmla="*/ 27 w 2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36">
                    <a:moveTo>
                      <a:pt x="0" y="0"/>
                    </a:moveTo>
                    <a:lnTo>
                      <a:pt x="7" y="15"/>
                    </a:lnTo>
                    <a:lnTo>
                      <a:pt x="17" y="19"/>
                    </a:lnTo>
                    <a:lnTo>
                      <a:pt x="25" y="26"/>
                    </a:lnTo>
                    <a:lnTo>
                      <a:pt x="27" y="3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26" name="Freeform 5316"/>
              <p:cNvSpPr>
                <a:spLocks/>
              </p:cNvSpPr>
              <p:nvPr/>
            </p:nvSpPr>
            <p:spPr bwMode="auto">
              <a:xfrm>
                <a:off x="6128" y="8020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3 w 4"/>
                  <a:gd name="T3" fmla="*/ 4 h 5"/>
                  <a:gd name="T4" fmla="*/ 0 w 4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4" y="0"/>
                    </a:moveTo>
                    <a:lnTo>
                      <a:pt x="3" y="4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27" name="Freeform 5317"/>
              <p:cNvSpPr>
                <a:spLocks/>
              </p:cNvSpPr>
              <p:nvPr/>
            </p:nvSpPr>
            <p:spPr bwMode="auto">
              <a:xfrm>
                <a:off x="6072" y="8025"/>
                <a:ext cx="38" cy="22"/>
              </a:xfrm>
              <a:custGeom>
                <a:avLst/>
                <a:gdLst>
                  <a:gd name="T0" fmla="*/ 38 w 35"/>
                  <a:gd name="T1" fmla="*/ 3 h 20"/>
                  <a:gd name="T2" fmla="*/ 15 w 35"/>
                  <a:gd name="T3" fmla="*/ 0 h 20"/>
                  <a:gd name="T4" fmla="*/ 0 w 35"/>
                  <a:gd name="T5" fmla="*/ 12 h 20"/>
                  <a:gd name="T6" fmla="*/ 0 w 35"/>
                  <a:gd name="T7" fmla="*/ 20 h 20"/>
                  <a:gd name="T8" fmla="*/ 1 w 35"/>
                  <a:gd name="T9" fmla="*/ 2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0"/>
                  <a:gd name="T17" fmla="*/ 35 w 35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0">
                    <a:moveTo>
                      <a:pt x="35" y="3"/>
                    </a:moveTo>
                    <a:lnTo>
                      <a:pt x="14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" y="2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28" name="Freeform 5318"/>
              <p:cNvSpPr>
                <a:spLocks/>
              </p:cNvSpPr>
              <p:nvPr/>
            </p:nvSpPr>
            <p:spPr bwMode="auto">
              <a:xfrm>
                <a:off x="6078" y="8063"/>
                <a:ext cx="6" cy="6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2 h 5"/>
                  <a:gd name="T4" fmla="*/ 6 w 6"/>
                  <a:gd name="T5" fmla="*/ 6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0" y="0"/>
                    </a:moveTo>
                    <a:lnTo>
                      <a:pt x="1" y="2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29" name="Freeform 5319"/>
              <p:cNvSpPr>
                <a:spLocks/>
              </p:cNvSpPr>
              <p:nvPr/>
            </p:nvSpPr>
            <p:spPr bwMode="auto">
              <a:xfrm>
                <a:off x="6101" y="8075"/>
                <a:ext cx="46" cy="21"/>
              </a:xfrm>
              <a:custGeom>
                <a:avLst/>
                <a:gdLst>
                  <a:gd name="T0" fmla="*/ 0 w 43"/>
                  <a:gd name="T1" fmla="*/ 0 h 19"/>
                  <a:gd name="T2" fmla="*/ 20 w 43"/>
                  <a:gd name="T3" fmla="*/ 6 h 19"/>
                  <a:gd name="T4" fmla="*/ 29 w 43"/>
                  <a:gd name="T5" fmla="*/ 8 h 19"/>
                  <a:gd name="T6" fmla="*/ 42 w 43"/>
                  <a:gd name="T7" fmla="*/ 17 h 19"/>
                  <a:gd name="T8" fmla="*/ 46 w 43"/>
                  <a:gd name="T9" fmla="*/ 21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9"/>
                  <a:gd name="T17" fmla="*/ 43 w 43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9">
                    <a:moveTo>
                      <a:pt x="0" y="0"/>
                    </a:moveTo>
                    <a:lnTo>
                      <a:pt x="19" y="5"/>
                    </a:lnTo>
                    <a:lnTo>
                      <a:pt x="27" y="7"/>
                    </a:lnTo>
                    <a:lnTo>
                      <a:pt x="39" y="15"/>
                    </a:lnTo>
                    <a:lnTo>
                      <a:pt x="43" y="19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30" name="Freeform 5320"/>
              <p:cNvSpPr>
                <a:spLocks/>
              </p:cNvSpPr>
              <p:nvPr/>
            </p:nvSpPr>
            <p:spPr bwMode="auto">
              <a:xfrm>
                <a:off x="6153" y="8112"/>
                <a:ext cx="1" cy="8"/>
              </a:xfrm>
              <a:custGeom>
                <a:avLst/>
                <a:gdLst>
                  <a:gd name="T0" fmla="*/ 1 w 1"/>
                  <a:gd name="T1" fmla="*/ 0 h 8"/>
                  <a:gd name="T2" fmla="*/ 1 w 1"/>
                  <a:gd name="T3" fmla="*/ 2 h 8"/>
                  <a:gd name="T4" fmla="*/ 0 w 1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1" y="0"/>
                    </a:moveTo>
                    <a:lnTo>
                      <a:pt x="1" y="2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31" name="Freeform 5321"/>
              <p:cNvSpPr>
                <a:spLocks/>
              </p:cNvSpPr>
              <p:nvPr/>
            </p:nvSpPr>
            <p:spPr bwMode="auto">
              <a:xfrm>
                <a:off x="6096" y="8136"/>
                <a:ext cx="49" cy="16"/>
              </a:xfrm>
              <a:custGeom>
                <a:avLst/>
                <a:gdLst>
                  <a:gd name="T0" fmla="*/ 49 w 45"/>
                  <a:gd name="T1" fmla="*/ 0 h 15"/>
                  <a:gd name="T2" fmla="*/ 41 w 45"/>
                  <a:gd name="T3" fmla="*/ 6 h 15"/>
                  <a:gd name="T4" fmla="*/ 24 w 45"/>
                  <a:gd name="T5" fmla="*/ 12 h 15"/>
                  <a:gd name="T6" fmla="*/ 5 w 45"/>
                  <a:gd name="T7" fmla="*/ 15 h 15"/>
                  <a:gd name="T8" fmla="*/ 0 w 45"/>
                  <a:gd name="T9" fmla="*/ 1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15"/>
                  <a:gd name="T17" fmla="*/ 45 w 4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15">
                    <a:moveTo>
                      <a:pt x="45" y="0"/>
                    </a:moveTo>
                    <a:lnTo>
                      <a:pt x="38" y="6"/>
                    </a:lnTo>
                    <a:lnTo>
                      <a:pt x="22" y="11"/>
                    </a:lnTo>
                    <a:lnTo>
                      <a:pt x="5" y="14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32" name="Freeform 5322"/>
              <p:cNvSpPr>
                <a:spLocks/>
              </p:cNvSpPr>
              <p:nvPr/>
            </p:nvSpPr>
            <p:spPr bwMode="auto">
              <a:xfrm>
                <a:off x="6078" y="8161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6 h 7"/>
                  <a:gd name="T4" fmla="*/ 0 w 4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4" y="0"/>
                    </a:move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33" name="Freeform 5323"/>
              <p:cNvSpPr>
                <a:spLocks/>
              </p:cNvSpPr>
              <p:nvPr/>
            </p:nvSpPr>
            <p:spPr bwMode="auto">
              <a:xfrm>
                <a:off x="6039" y="8185"/>
                <a:ext cx="44" cy="28"/>
              </a:xfrm>
              <a:custGeom>
                <a:avLst/>
                <a:gdLst>
                  <a:gd name="T0" fmla="*/ 44 w 40"/>
                  <a:gd name="T1" fmla="*/ 0 h 26"/>
                  <a:gd name="T2" fmla="*/ 44 w 40"/>
                  <a:gd name="T3" fmla="*/ 0 h 26"/>
                  <a:gd name="T4" fmla="*/ 32 w 40"/>
                  <a:gd name="T5" fmla="*/ 6 h 26"/>
                  <a:gd name="T6" fmla="*/ 0 w 40"/>
                  <a:gd name="T7" fmla="*/ 28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26"/>
                  <a:gd name="T14" fmla="*/ 40 w 40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26">
                    <a:moveTo>
                      <a:pt x="40" y="0"/>
                    </a:moveTo>
                    <a:lnTo>
                      <a:pt x="40" y="0"/>
                    </a:lnTo>
                    <a:lnTo>
                      <a:pt x="29" y="6"/>
                    </a:lnTo>
                    <a:lnTo>
                      <a:pt x="0" y="2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34" name="Line 5324"/>
              <p:cNvCxnSpPr>
                <a:cxnSpLocks noChangeShapeType="1"/>
              </p:cNvCxnSpPr>
              <p:nvPr/>
            </p:nvCxnSpPr>
            <p:spPr bwMode="auto">
              <a:xfrm flipH="1" flipV="1">
                <a:off x="6018" y="8217"/>
                <a:ext cx="7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35" name="Freeform 5325"/>
              <p:cNvSpPr>
                <a:spLocks/>
              </p:cNvSpPr>
              <p:nvPr/>
            </p:nvSpPr>
            <p:spPr bwMode="auto">
              <a:xfrm>
                <a:off x="5988" y="8209"/>
                <a:ext cx="21" cy="35"/>
              </a:xfrm>
              <a:custGeom>
                <a:avLst/>
                <a:gdLst>
                  <a:gd name="T0" fmla="*/ 14 w 19"/>
                  <a:gd name="T1" fmla="*/ 0 h 32"/>
                  <a:gd name="T2" fmla="*/ 9 w 19"/>
                  <a:gd name="T3" fmla="*/ 5 h 32"/>
                  <a:gd name="T4" fmla="*/ 21 w 19"/>
                  <a:gd name="T5" fmla="*/ 13 h 32"/>
                  <a:gd name="T6" fmla="*/ 3 w 19"/>
                  <a:gd name="T7" fmla="*/ 27 h 32"/>
                  <a:gd name="T8" fmla="*/ 0 w 19"/>
                  <a:gd name="T9" fmla="*/ 35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2"/>
                  <a:gd name="T17" fmla="*/ 19 w 1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2">
                    <a:moveTo>
                      <a:pt x="13" y="0"/>
                    </a:moveTo>
                    <a:lnTo>
                      <a:pt x="8" y="5"/>
                    </a:lnTo>
                    <a:lnTo>
                      <a:pt x="19" y="12"/>
                    </a:lnTo>
                    <a:lnTo>
                      <a:pt x="3" y="25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36" name="Freeform 5326"/>
              <p:cNvSpPr>
                <a:spLocks/>
              </p:cNvSpPr>
              <p:nvPr/>
            </p:nvSpPr>
            <p:spPr bwMode="auto">
              <a:xfrm>
                <a:off x="5991" y="8259"/>
                <a:ext cx="5" cy="3"/>
              </a:xfrm>
              <a:custGeom>
                <a:avLst/>
                <a:gdLst>
                  <a:gd name="T0" fmla="*/ 3 w 4"/>
                  <a:gd name="T1" fmla="*/ 0 h 3"/>
                  <a:gd name="T2" fmla="*/ 5 w 4"/>
                  <a:gd name="T3" fmla="*/ 3 h 3"/>
                  <a:gd name="T4" fmla="*/ 0 w 4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2" y="0"/>
                    </a:moveTo>
                    <a:lnTo>
                      <a:pt x="4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37" name="Freeform 5327"/>
              <p:cNvSpPr>
                <a:spLocks/>
              </p:cNvSpPr>
              <p:nvPr/>
            </p:nvSpPr>
            <p:spPr bwMode="auto">
              <a:xfrm>
                <a:off x="5977" y="8273"/>
                <a:ext cx="21" cy="22"/>
              </a:xfrm>
              <a:custGeom>
                <a:avLst/>
                <a:gdLst>
                  <a:gd name="T0" fmla="*/ 19 w 19"/>
                  <a:gd name="T1" fmla="*/ 0 h 20"/>
                  <a:gd name="T2" fmla="*/ 21 w 19"/>
                  <a:gd name="T3" fmla="*/ 6 h 20"/>
                  <a:gd name="T4" fmla="*/ 14 w 19"/>
                  <a:gd name="T5" fmla="*/ 8 h 20"/>
                  <a:gd name="T6" fmla="*/ 19 w 19"/>
                  <a:gd name="T7" fmla="*/ 20 h 20"/>
                  <a:gd name="T8" fmla="*/ 2 w 19"/>
                  <a:gd name="T9" fmla="*/ 22 h 20"/>
                  <a:gd name="T10" fmla="*/ 0 w 19"/>
                  <a:gd name="T11" fmla="*/ 11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0"/>
                  <a:gd name="T20" fmla="*/ 19 w 19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0">
                    <a:moveTo>
                      <a:pt x="17" y="0"/>
                    </a:moveTo>
                    <a:lnTo>
                      <a:pt x="19" y="5"/>
                    </a:lnTo>
                    <a:lnTo>
                      <a:pt x="13" y="7"/>
                    </a:lnTo>
                    <a:lnTo>
                      <a:pt x="17" y="18"/>
                    </a:lnTo>
                    <a:lnTo>
                      <a:pt x="2" y="2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38" name="Line 5328"/>
              <p:cNvCxnSpPr>
                <a:cxnSpLocks noChangeShapeType="1"/>
              </p:cNvCxnSpPr>
              <p:nvPr/>
            </p:nvCxnSpPr>
            <p:spPr bwMode="auto">
              <a:xfrm flipH="1" flipV="1">
                <a:off x="5973" y="8259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39" name="Freeform 5329"/>
              <p:cNvSpPr>
                <a:spLocks/>
              </p:cNvSpPr>
              <p:nvPr/>
            </p:nvSpPr>
            <p:spPr bwMode="auto">
              <a:xfrm>
                <a:off x="5923" y="8240"/>
                <a:ext cx="41" cy="12"/>
              </a:xfrm>
              <a:custGeom>
                <a:avLst/>
                <a:gdLst>
                  <a:gd name="T0" fmla="*/ 41 w 38"/>
                  <a:gd name="T1" fmla="*/ 11 h 11"/>
                  <a:gd name="T2" fmla="*/ 38 w 38"/>
                  <a:gd name="T3" fmla="*/ 12 h 11"/>
                  <a:gd name="T4" fmla="*/ 36 w 38"/>
                  <a:gd name="T5" fmla="*/ 0 h 11"/>
                  <a:gd name="T6" fmla="*/ 0 w 38"/>
                  <a:gd name="T7" fmla="*/ 5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11"/>
                  <a:gd name="T14" fmla="*/ 38 w 38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11">
                    <a:moveTo>
                      <a:pt x="38" y="10"/>
                    </a:moveTo>
                    <a:lnTo>
                      <a:pt x="35" y="11"/>
                    </a:lnTo>
                    <a:lnTo>
                      <a:pt x="33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40" name="Line 5330"/>
              <p:cNvCxnSpPr>
                <a:cxnSpLocks noChangeShapeType="1"/>
              </p:cNvCxnSpPr>
              <p:nvPr/>
            </p:nvCxnSpPr>
            <p:spPr bwMode="auto">
              <a:xfrm>
                <a:off x="5930" y="8259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1" name="Freeform 5331"/>
              <p:cNvSpPr>
                <a:spLocks/>
              </p:cNvSpPr>
              <p:nvPr/>
            </p:nvSpPr>
            <p:spPr bwMode="auto">
              <a:xfrm>
                <a:off x="5935" y="8282"/>
                <a:ext cx="20" cy="40"/>
              </a:xfrm>
              <a:custGeom>
                <a:avLst/>
                <a:gdLst>
                  <a:gd name="T0" fmla="*/ 7 w 19"/>
                  <a:gd name="T1" fmla="*/ 0 h 36"/>
                  <a:gd name="T2" fmla="*/ 13 w 19"/>
                  <a:gd name="T3" fmla="*/ 3 h 36"/>
                  <a:gd name="T4" fmla="*/ 20 w 19"/>
                  <a:gd name="T5" fmla="*/ 21 h 36"/>
                  <a:gd name="T6" fmla="*/ 7 w 19"/>
                  <a:gd name="T7" fmla="*/ 34 h 36"/>
                  <a:gd name="T8" fmla="*/ 0 w 19"/>
                  <a:gd name="T9" fmla="*/ 4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6"/>
                  <a:gd name="T17" fmla="*/ 19 w 19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6">
                    <a:moveTo>
                      <a:pt x="7" y="0"/>
                    </a:moveTo>
                    <a:lnTo>
                      <a:pt x="12" y="3"/>
                    </a:lnTo>
                    <a:lnTo>
                      <a:pt x="19" y="19"/>
                    </a:lnTo>
                    <a:lnTo>
                      <a:pt x="7" y="31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42" name="Line 5332"/>
              <p:cNvCxnSpPr>
                <a:cxnSpLocks noChangeShapeType="1"/>
              </p:cNvCxnSpPr>
              <p:nvPr/>
            </p:nvCxnSpPr>
            <p:spPr bwMode="auto">
              <a:xfrm flipH="1">
                <a:off x="5914" y="8331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3" name="Freeform 5333"/>
              <p:cNvSpPr>
                <a:spLocks/>
              </p:cNvSpPr>
              <p:nvPr/>
            </p:nvSpPr>
            <p:spPr bwMode="auto">
              <a:xfrm>
                <a:off x="5915" y="8348"/>
                <a:ext cx="45" cy="21"/>
              </a:xfrm>
              <a:custGeom>
                <a:avLst/>
                <a:gdLst>
                  <a:gd name="T0" fmla="*/ 0 w 41"/>
                  <a:gd name="T1" fmla="*/ 0 h 19"/>
                  <a:gd name="T2" fmla="*/ 2 w 41"/>
                  <a:gd name="T3" fmla="*/ 2 h 19"/>
                  <a:gd name="T4" fmla="*/ 10 w 41"/>
                  <a:gd name="T5" fmla="*/ 7 h 19"/>
                  <a:gd name="T6" fmla="*/ 13 w 41"/>
                  <a:gd name="T7" fmla="*/ 12 h 19"/>
                  <a:gd name="T8" fmla="*/ 22 w 41"/>
                  <a:gd name="T9" fmla="*/ 14 h 19"/>
                  <a:gd name="T10" fmla="*/ 31 w 41"/>
                  <a:gd name="T11" fmla="*/ 18 h 19"/>
                  <a:gd name="T12" fmla="*/ 43 w 41"/>
                  <a:gd name="T13" fmla="*/ 19 h 19"/>
                  <a:gd name="T14" fmla="*/ 45 w 41"/>
                  <a:gd name="T15" fmla="*/ 21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19"/>
                  <a:gd name="T26" fmla="*/ 41 w 41"/>
                  <a:gd name="T27" fmla="*/ 19 h 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19">
                    <a:moveTo>
                      <a:pt x="0" y="0"/>
                    </a:moveTo>
                    <a:lnTo>
                      <a:pt x="2" y="2"/>
                    </a:lnTo>
                    <a:lnTo>
                      <a:pt x="9" y="6"/>
                    </a:lnTo>
                    <a:lnTo>
                      <a:pt x="12" y="11"/>
                    </a:lnTo>
                    <a:lnTo>
                      <a:pt x="20" y="13"/>
                    </a:lnTo>
                    <a:lnTo>
                      <a:pt x="28" y="16"/>
                    </a:lnTo>
                    <a:lnTo>
                      <a:pt x="39" y="17"/>
                    </a:lnTo>
                    <a:lnTo>
                      <a:pt x="41" y="19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44" name="Line 5334"/>
              <p:cNvCxnSpPr>
                <a:cxnSpLocks noChangeShapeType="1"/>
              </p:cNvCxnSpPr>
              <p:nvPr/>
            </p:nvCxnSpPr>
            <p:spPr bwMode="auto">
              <a:xfrm>
                <a:off x="5972" y="8382"/>
                <a:ext cx="5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5" name="Freeform 5335"/>
              <p:cNvSpPr>
                <a:spLocks/>
              </p:cNvSpPr>
              <p:nvPr/>
            </p:nvSpPr>
            <p:spPr bwMode="auto">
              <a:xfrm>
                <a:off x="5994" y="8394"/>
                <a:ext cx="21" cy="28"/>
              </a:xfrm>
              <a:custGeom>
                <a:avLst/>
                <a:gdLst>
                  <a:gd name="T0" fmla="*/ 0 w 20"/>
                  <a:gd name="T1" fmla="*/ 0 h 26"/>
                  <a:gd name="T2" fmla="*/ 21 w 20"/>
                  <a:gd name="T3" fmla="*/ 8 h 26"/>
                  <a:gd name="T4" fmla="*/ 7 w 20"/>
                  <a:gd name="T5" fmla="*/ 17 h 26"/>
                  <a:gd name="T6" fmla="*/ 5 w 20"/>
                  <a:gd name="T7" fmla="*/ 22 h 26"/>
                  <a:gd name="T8" fmla="*/ 3 w 20"/>
                  <a:gd name="T9" fmla="*/ 2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6"/>
                  <a:gd name="T17" fmla="*/ 20 w 20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6">
                    <a:moveTo>
                      <a:pt x="0" y="0"/>
                    </a:moveTo>
                    <a:lnTo>
                      <a:pt x="20" y="7"/>
                    </a:lnTo>
                    <a:lnTo>
                      <a:pt x="7" y="16"/>
                    </a:lnTo>
                    <a:lnTo>
                      <a:pt x="5" y="20"/>
                    </a:lnTo>
                    <a:lnTo>
                      <a:pt x="3" y="2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46" name="Line 5336"/>
              <p:cNvCxnSpPr>
                <a:cxnSpLocks noChangeShapeType="1"/>
              </p:cNvCxnSpPr>
              <p:nvPr/>
            </p:nvCxnSpPr>
            <p:spPr bwMode="auto">
              <a:xfrm flipH="1">
                <a:off x="5991" y="8440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7" name="Freeform 5337"/>
              <p:cNvSpPr>
                <a:spLocks/>
              </p:cNvSpPr>
              <p:nvPr/>
            </p:nvSpPr>
            <p:spPr bwMode="auto">
              <a:xfrm>
                <a:off x="6000" y="8456"/>
                <a:ext cx="10" cy="42"/>
              </a:xfrm>
              <a:custGeom>
                <a:avLst/>
                <a:gdLst>
                  <a:gd name="T0" fmla="*/ 0 w 9"/>
                  <a:gd name="T1" fmla="*/ 0 h 38"/>
                  <a:gd name="T2" fmla="*/ 10 w 9"/>
                  <a:gd name="T3" fmla="*/ 1 h 38"/>
                  <a:gd name="T4" fmla="*/ 8 w 9"/>
                  <a:gd name="T5" fmla="*/ 11 h 38"/>
                  <a:gd name="T6" fmla="*/ 3 w 9"/>
                  <a:gd name="T7" fmla="*/ 29 h 38"/>
                  <a:gd name="T8" fmla="*/ 1 w 9"/>
                  <a:gd name="T9" fmla="*/ 34 h 38"/>
                  <a:gd name="T10" fmla="*/ 2 w 9"/>
                  <a:gd name="T11" fmla="*/ 40 h 38"/>
                  <a:gd name="T12" fmla="*/ 3 w 9"/>
                  <a:gd name="T13" fmla="*/ 4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8"/>
                  <a:gd name="T23" fmla="*/ 9 w 9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8">
                    <a:moveTo>
                      <a:pt x="0" y="0"/>
                    </a:moveTo>
                    <a:lnTo>
                      <a:pt x="9" y="1"/>
                    </a:lnTo>
                    <a:lnTo>
                      <a:pt x="7" y="10"/>
                    </a:lnTo>
                    <a:lnTo>
                      <a:pt x="3" y="26"/>
                    </a:lnTo>
                    <a:lnTo>
                      <a:pt x="1" y="31"/>
                    </a:lnTo>
                    <a:lnTo>
                      <a:pt x="2" y="36"/>
                    </a:lnTo>
                    <a:lnTo>
                      <a:pt x="3" y="3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8" name="Freeform 5338"/>
              <p:cNvSpPr>
                <a:spLocks/>
              </p:cNvSpPr>
              <p:nvPr/>
            </p:nvSpPr>
            <p:spPr bwMode="auto">
              <a:xfrm>
                <a:off x="6005" y="8514"/>
                <a:ext cx="2" cy="8"/>
              </a:xfrm>
              <a:custGeom>
                <a:avLst/>
                <a:gdLst>
                  <a:gd name="T0" fmla="*/ 2 w 2"/>
                  <a:gd name="T1" fmla="*/ 0 h 7"/>
                  <a:gd name="T2" fmla="*/ 1 w 2"/>
                  <a:gd name="T3" fmla="*/ 1 h 7"/>
                  <a:gd name="T4" fmla="*/ 1 w 2"/>
                  <a:gd name="T5" fmla="*/ 6 h 7"/>
                  <a:gd name="T6" fmla="*/ 0 w 2"/>
                  <a:gd name="T7" fmla="*/ 8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0"/>
                    </a:moveTo>
                    <a:lnTo>
                      <a:pt x="1" y="1"/>
                    </a:lnTo>
                    <a:lnTo>
                      <a:pt x="1" y="5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9" name="Freeform 5339"/>
              <p:cNvSpPr>
                <a:spLocks/>
              </p:cNvSpPr>
              <p:nvPr/>
            </p:nvSpPr>
            <p:spPr bwMode="auto">
              <a:xfrm>
                <a:off x="5993" y="8537"/>
                <a:ext cx="13" cy="41"/>
              </a:xfrm>
              <a:custGeom>
                <a:avLst/>
                <a:gdLst>
                  <a:gd name="T0" fmla="*/ 4 w 12"/>
                  <a:gd name="T1" fmla="*/ 0 h 37"/>
                  <a:gd name="T2" fmla="*/ 4 w 12"/>
                  <a:gd name="T3" fmla="*/ 0 h 37"/>
                  <a:gd name="T4" fmla="*/ 5 w 12"/>
                  <a:gd name="T5" fmla="*/ 6 h 37"/>
                  <a:gd name="T6" fmla="*/ 3 w 12"/>
                  <a:gd name="T7" fmla="*/ 13 h 37"/>
                  <a:gd name="T8" fmla="*/ 5 w 12"/>
                  <a:gd name="T9" fmla="*/ 20 h 37"/>
                  <a:gd name="T10" fmla="*/ 9 w 12"/>
                  <a:gd name="T11" fmla="*/ 23 h 37"/>
                  <a:gd name="T12" fmla="*/ 12 w 12"/>
                  <a:gd name="T13" fmla="*/ 27 h 37"/>
                  <a:gd name="T14" fmla="*/ 13 w 12"/>
                  <a:gd name="T15" fmla="*/ 34 h 37"/>
                  <a:gd name="T16" fmla="*/ 0 w 12"/>
                  <a:gd name="T17" fmla="*/ 41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37"/>
                  <a:gd name="T29" fmla="*/ 12 w 12"/>
                  <a:gd name="T30" fmla="*/ 37 h 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37">
                    <a:moveTo>
                      <a:pt x="4" y="0"/>
                    </a:moveTo>
                    <a:lnTo>
                      <a:pt x="4" y="0"/>
                    </a:lnTo>
                    <a:lnTo>
                      <a:pt x="5" y="5"/>
                    </a:lnTo>
                    <a:lnTo>
                      <a:pt x="3" y="12"/>
                    </a:lnTo>
                    <a:lnTo>
                      <a:pt x="5" y="18"/>
                    </a:lnTo>
                    <a:lnTo>
                      <a:pt x="8" y="21"/>
                    </a:lnTo>
                    <a:lnTo>
                      <a:pt x="11" y="24"/>
                    </a:lnTo>
                    <a:lnTo>
                      <a:pt x="12" y="31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50" name="Line 5340"/>
              <p:cNvCxnSpPr>
                <a:cxnSpLocks noChangeShapeType="1"/>
              </p:cNvCxnSpPr>
              <p:nvPr/>
            </p:nvCxnSpPr>
            <p:spPr bwMode="auto">
              <a:xfrm flipH="1">
                <a:off x="5972" y="8585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51" name="Freeform 5341"/>
              <p:cNvSpPr>
                <a:spLocks/>
              </p:cNvSpPr>
              <p:nvPr/>
            </p:nvSpPr>
            <p:spPr bwMode="auto">
              <a:xfrm>
                <a:off x="5917" y="8577"/>
                <a:ext cx="38" cy="21"/>
              </a:xfrm>
              <a:custGeom>
                <a:avLst/>
                <a:gdLst>
                  <a:gd name="T0" fmla="*/ 38 w 35"/>
                  <a:gd name="T1" fmla="*/ 19 h 20"/>
                  <a:gd name="T2" fmla="*/ 23 w 35"/>
                  <a:gd name="T3" fmla="*/ 21 h 20"/>
                  <a:gd name="T4" fmla="*/ 11 w 35"/>
                  <a:gd name="T5" fmla="*/ 8 h 20"/>
                  <a:gd name="T6" fmla="*/ 11 w 35"/>
                  <a:gd name="T7" fmla="*/ 5 h 20"/>
                  <a:gd name="T8" fmla="*/ 10 w 35"/>
                  <a:gd name="T9" fmla="*/ 2 h 20"/>
                  <a:gd name="T10" fmla="*/ 9 w 35"/>
                  <a:gd name="T11" fmla="*/ 0 h 20"/>
                  <a:gd name="T12" fmla="*/ 0 w 35"/>
                  <a:gd name="T13" fmla="*/ 4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20"/>
                  <a:gd name="T23" fmla="*/ 35 w 35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20">
                    <a:moveTo>
                      <a:pt x="35" y="18"/>
                    </a:moveTo>
                    <a:lnTo>
                      <a:pt x="21" y="20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52" name="Line 5342"/>
              <p:cNvCxnSpPr>
                <a:cxnSpLocks noChangeShapeType="1"/>
              </p:cNvCxnSpPr>
              <p:nvPr/>
            </p:nvCxnSpPr>
            <p:spPr bwMode="auto">
              <a:xfrm flipH="1">
                <a:off x="5893" y="8589"/>
                <a:ext cx="9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53" name="Freeform 5343"/>
              <p:cNvSpPr>
                <a:spLocks/>
              </p:cNvSpPr>
              <p:nvPr/>
            </p:nvSpPr>
            <p:spPr bwMode="auto">
              <a:xfrm>
                <a:off x="5844" y="8597"/>
                <a:ext cx="34" cy="32"/>
              </a:xfrm>
              <a:custGeom>
                <a:avLst/>
                <a:gdLst>
                  <a:gd name="T0" fmla="*/ 34 w 31"/>
                  <a:gd name="T1" fmla="*/ 0 h 29"/>
                  <a:gd name="T2" fmla="*/ 32 w 31"/>
                  <a:gd name="T3" fmla="*/ 2 h 29"/>
                  <a:gd name="T4" fmla="*/ 30 w 31"/>
                  <a:gd name="T5" fmla="*/ 2 h 29"/>
                  <a:gd name="T6" fmla="*/ 24 w 31"/>
                  <a:gd name="T7" fmla="*/ 3 h 29"/>
                  <a:gd name="T8" fmla="*/ 16 w 31"/>
                  <a:gd name="T9" fmla="*/ 25 h 29"/>
                  <a:gd name="T10" fmla="*/ 14 w 31"/>
                  <a:gd name="T11" fmla="*/ 26 h 29"/>
                  <a:gd name="T12" fmla="*/ 12 w 31"/>
                  <a:gd name="T13" fmla="*/ 26 h 29"/>
                  <a:gd name="T14" fmla="*/ 10 w 31"/>
                  <a:gd name="T15" fmla="*/ 25 h 29"/>
                  <a:gd name="T16" fmla="*/ 8 w 31"/>
                  <a:gd name="T17" fmla="*/ 25 h 29"/>
                  <a:gd name="T18" fmla="*/ 7 w 31"/>
                  <a:gd name="T19" fmla="*/ 28 h 29"/>
                  <a:gd name="T20" fmla="*/ 4 w 31"/>
                  <a:gd name="T21" fmla="*/ 29 h 29"/>
                  <a:gd name="T22" fmla="*/ 1 w 31"/>
                  <a:gd name="T23" fmla="*/ 31 h 29"/>
                  <a:gd name="T24" fmla="*/ 0 w 31"/>
                  <a:gd name="T25" fmla="*/ 32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29"/>
                  <a:gd name="T41" fmla="*/ 31 w 31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29">
                    <a:moveTo>
                      <a:pt x="31" y="0"/>
                    </a:moveTo>
                    <a:lnTo>
                      <a:pt x="29" y="2"/>
                    </a:lnTo>
                    <a:lnTo>
                      <a:pt x="27" y="2"/>
                    </a:lnTo>
                    <a:lnTo>
                      <a:pt x="22" y="3"/>
                    </a:lnTo>
                    <a:lnTo>
                      <a:pt x="15" y="23"/>
                    </a:lnTo>
                    <a:lnTo>
                      <a:pt x="13" y="24"/>
                    </a:lnTo>
                    <a:lnTo>
                      <a:pt x="11" y="24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4" y="26"/>
                    </a:lnTo>
                    <a:lnTo>
                      <a:pt x="1" y="28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4" name="Freeform 5344"/>
              <p:cNvSpPr>
                <a:spLocks/>
              </p:cNvSpPr>
              <p:nvPr/>
            </p:nvSpPr>
            <p:spPr bwMode="auto">
              <a:xfrm>
                <a:off x="5829" y="8641"/>
                <a:ext cx="5" cy="7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1 h 6"/>
                  <a:gd name="T4" fmla="*/ 0 w 5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5" y="0"/>
                    </a:move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" name="Freeform 5345"/>
              <p:cNvSpPr>
                <a:spLocks/>
              </p:cNvSpPr>
              <p:nvPr/>
            </p:nvSpPr>
            <p:spPr bwMode="auto">
              <a:xfrm>
                <a:off x="5785" y="8643"/>
                <a:ext cx="31" cy="25"/>
              </a:xfrm>
              <a:custGeom>
                <a:avLst/>
                <a:gdLst>
                  <a:gd name="T0" fmla="*/ 31 w 28"/>
                  <a:gd name="T1" fmla="*/ 12 h 23"/>
                  <a:gd name="T2" fmla="*/ 27 w 28"/>
                  <a:gd name="T3" fmla="*/ 16 h 23"/>
                  <a:gd name="T4" fmla="*/ 18 w 28"/>
                  <a:gd name="T5" fmla="*/ 23 h 23"/>
                  <a:gd name="T6" fmla="*/ 17 w 28"/>
                  <a:gd name="T7" fmla="*/ 24 h 23"/>
                  <a:gd name="T8" fmla="*/ 14 w 28"/>
                  <a:gd name="T9" fmla="*/ 25 h 23"/>
                  <a:gd name="T10" fmla="*/ 11 w 28"/>
                  <a:gd name="T11" fmla="*/ 13 h 23"/>
                  <a:gd name="T12" fmla="*/ 3 w 28"/>
                  <a:gd name="T13" fmla="*/ 0 h 23"/>
                  <a:gd name="T14" fmla="*/ 0 w 28"/>
                  <a:gd name="T15" fmla="*/ 2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23"/>
                  <a:gd name="T26" fmla="*/ 28 w 28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23">
                    <a:moveTo>
                      <a:pt x="28" y="11"/>
                    </a:moveTo>
                    <a:lnTo>
                      <a:pt x="24" y="15"/>
                    </a:lnTo>
                    <a:lnTo>
                      <a:pt x="16" y="21"/>
                    </a:lnTo>
                    <a:lnTo>
                      <a:pt x="15" y="22"/>
                    </a:lnTo>
                    <a:lnTo>
                      <a:pt x="13" y="23"/>
                    </a:lnTo>
                    <a:lnTo>
                      <a:pt x="10" y="12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56" name="Line 5346"/>
              <p:cNvCxnSpPr>
                <a:cxnSpLocks noChangeShapeType="1"/>
              </p:cNvCxnSpPr>
              <p:nvPr/>
            </p:nvCxnSpPr>
            <p:spPr bwMode="auto">
              <a:xfrm flipH="1" flipV="1">
                <a:off x="5760" y="8649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57" name="Freeform 5347"/>
              <p:cNvSpPr>
                <a:spLocks/>
              </p:cNvSpPr>
              <p:nvPr/>
            </p:nvSpPr>
            <p:spPr bwMode="auto">
              <a:xfrm>
                <a:off x="5700" y="8645"/>
                <a:ext cx="45" cy="9"/>
              </a:xfrm>
              <a:custGeom>
                <a:avLst/>
                <a:gdLst>
                  <a:gd name="T0" fmla="*/ 45 w 41"/>
                  <a:gd name="T1" fmla="*/ 1 h 8"/>
                  <a:gd name="T2" fmla="*/ 44 w 41"/>
                  <a:gd name="T3" fmla="*/ 0 h 8"/>
                  <a:gd name="T4" fmla="*/ 40 w 41"/>
                  <a:gd name="T5" fmla="*/ 9 h 8"/>
                  <a:gd name="T6" fmla="*/ 37 w 41"/>
                  <a:gd name="T7" fmla="*/ 8 h 8"/>
                  <a:gd name="T8" fmla="*/ 35 w 41"/>
                  <a:gd name="T9" fmla="*/ 8 h 8"/>
                  <a:gd name="T10" fmla="*/ 32 w 41"/>
                  <a:gd name="T11" fmla="*/ 8 h 8"/>
                  <a:gd name="T12" fmla="*/ 30 w 41"/>
                  <a:gd name="T13" fmla="*/ 7 h 8"/>
                  <a:gd name="T14" fmla="*/ 23 w 41"/>
                  <a:gd name="T15" fmla="*/ 3 h 8"/>
                  <a:gd name="T16" fmla="*/ 20 w 41"/>
                  <a:gd name="T17" fmla="*/ 2 h 8"/>
                  <a:gd name="T18" fmla="*/ 18 w 41"/>
                  <a:gd name="T19" fmla="*/ 2 h 8"/>
                  <a:gd name="T20" fmla="*/ 14 w 41"/>
                  <a:gd name="T21" fmla="*/ 2 h 8"/>
                  <a:gd name="T22" fmla="*/ 12 w 41"/>
                  <a:gd name="T23" fmla="*/ 2 h 8"/>
                  <a:gd name="T24" fmla="*/ 10 w 41"/>
                  <a:gd name="T25" fmla="*/ 1 h 8"/>
                  <a:gd name="T26" fmla="*/ 8 w 41"/>
                  <a:gd name="T27" fmla="*/ 0 h 8"/>
                  <a:gd name="T28" fmla="*/ 0 w 41"/>
                  <a:gd name="T29" fmla="*/ 0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"/>
                  <a:gd name="T46" fmla="*/ 0 h 8"/>
                  <a:gd name="T47" fmla="*/ 41 w 41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" h="8">
                    <a:moveTo>
                      <a:pt x="41" y="1"/>
                    </a:moveTo>
                    <a:lnTo>
                      <a:pt x="40" y="0"/>
                    </a:lnTo>
                    <a:lnTo>
                      <a:pt x="36" y="8"/>
                    </a:lnTo>
                    <a:lnTo>
                      <a:pt x="34" y="7"/>
                    </a:lnTo>
                    <a:lnTo>
                      <a:pt x="32" y="7"/>
                    </a:lnTo>
                    <a:lnTo>
                      <a:pt x="29" y="7"/>
                    </a:lnTo>
                    <a:lnTo>
                      <a:pt x="27" y="6"/>
                    </a:lnTo>
                    <a:lnTo>
                      <a:pt x="21" y="3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8" name="Freeform 5348"/>
              <p:cNvSpPr>
                <a:spLocks/>
              </p:cNvSpPr>
              <p:nvPr/>
            </p:nvSpPr>
            <p:spPr bwMode="auto">
              <a:xfrm>
                <a:off x="5677" y="8645"/>
                <a:ext cx="8" cy="5"/>
              </a:xfrm>
              <a:custGeom>
                <a:avLst/>
                <a:gdLst>
                  <a:gd name="T0" fmla="*/ 8 w 7"/>
                  <a:gd name="T1" fmla="*/ 0 h 4"/>
                  <a:gd name="T2" fmla="*/ 6 w 7"/>
                  <a:gd name="T3" fmla="*/ 1 h 4"/>
                  <a:gd name="T4" fmla="*/ 0 w 7"/>
                  <a:gd name="T5" fmla="*/ 5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7" y="0"/>
                    </a:moveTo>
                    <a:lnTo>
                      <a:pt x="5" y="1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9" name="Freeform 5349"/>
              <p:cNvSpPr>
                <a:spLocks/>
              </p:cNvSpPr>
              <p:nvPr/>
            </p:nvSpPr>
            <p:spPr bwMode="auto">
              <a:xfrm>
                <a:off x="5636" y="8660"/>
                <a:ext cx="27" cy="41"/>
              </a:xfrm>
              <a:custGeom>
                <a:avLst/>
                <a:gdLst>
                  <a:gd name="T0" fmla="*/ 27 w 25"/>
                  <a:gd name="T1" fmla="*/ 0 h 38"/>
                  <a:gd name="T2" fmla="*/ 27 w 25"/>
                  <a:gd name="T3" fmla="*/ 0 h 38"/>
                  <a:gd name="T4" fmla="*/ 25 w 25"/>
                  <a:gd name="T5" fmla="*/ 6 h 38"/>
                  <a:gd name="T6" fmla="*/ 23 w 25"/>
                  <a:gd name="T7" fmla="*/ 10 h 38"/>
                  <a:gd name="T8" fmla="*/ 22 w 25"/>
                  <a:gd name="T9" fmla="*/ 12 h 38"/>
                  <a:gd name="T10" fmla="*/ 19 w 25"/>
                  <a:gd name="T11" fmla="*/ 16 h 38"/>
                  <a:gd name="T12" fmla="*/ 16 w 25"/>
                  <a:gd name="T13" fmla="*/ 19 h 38"/>
                  <a:gd name="T14" fmla="*/ 14 w 25"/>
                  <a:gd name="T15" fmla="*/ 21 h 38"/>
                  <a:gd name="T16" fmla="*/ 11 w 25"/>
                  <a:gd name="T17" fmla="*/ 24 h 38"/>
                  <a:gd name="T18" fmla="*/ 8 w 25"/>
                  <a:gd name="T19" fmla="*/ 25 h 38"/>
                  <a:gd name="T20" fmla="*/ 5 w 25"/>
                  <a:gd name="T21" fmla="*/ 28 h 38"/>
                  <a:gd name="T22" fmla="*/ 4 w 25"/>
                  <a:gd name="T23" fmla="*/ 30 h 38"/>
                  <a:gd name="T24" fmla="*/ 3 w 25"/>
                  <a:gd name="T25" fmla="*/ 33 h 38"/>
                  <a:gd name="T26" fmla="*/ 2 w 25"/>
                  <a:gd name="T27" fmla="*/ 37 h 38"/>
                  <a:gd name="T28" fmla="*/ 0 w 25"/>
                  <a:gd name="T29" fmla="*/ 39 h 38"/>
                  <a:gd name="T30" fmla="*/ 0 w 25"/>
                  <a:gd name="T31" fmla="*/ 41 h 38"/>
                  <a:gd name="T32" fmla="*/ 0 w 25"/>
                  <a:gd name="T33" fmla="*/ 4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38"/>
                  <a:gd name="T53" fmla="*/ 25 w 25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38">
                    <a:moveTo>
                      <a:pt x="25" y="0"/>
                    </a:moveTo>
                    <a:lnTo>
                      <a:pt x="25" y="0"/>
                    </a:lnTo>
                    <a:lnTo>
                      <a:pt x="23" y="6"/>
                    </a:lnTo>
                    <a:lnTo>
                      <a:pt x="21" y="9"/>
                    </a:lnTo>
                    <a:lnTo>
                      <a:pt x="20" y="11"/>
                    </a:lnTo>
                    <a:lnTo>
                      <a:pt x="18" y="15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22"/>
                    </a:lnTo>
                    <a:lnTo>
                      <a:pt x="7" y="23"/>
                    </a:lnTo>
                    <a:lnTo>
                      <a:pt x="5" y="26"/>
                    </a:lnTo>
                    <a:lnTo>
                      <a:pt x="4" y="28"/>
                    </a:lnTo>
                    <a:lnTo>
                      <a:pt x="3" y="31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0" name="Freeform 5350"/>
              <p:cNvSpPr>
                <a:spLocks/>
              </p:cNvSpPr>
              <p:nvPr/>
            </p:nvSpPr>
            <p:spPr bwMode="auto">
              <a:xfrm>
                <a:off x="5614" y="8707"/>
                <a:ext cx="9" cy="2"/>
              </a:xfrm>
              <a:custGeom>
                <a:avLst/>
                <a:gdLst>
                  <a:gd name="T0" fmla="*/ 9 w 8"/>
                  <a:gd name="T1" fmla="*/ 2 h 2"/>
                  <a:gd name="T2" fmla="*/ 3 w 8"/>
                  <a:gd name="T3" fmla="*/ 1 h 2"/>
                  <a:gd name="T4" fmla="*/ 0 w 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2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1" name="Freeform 5351"/>
              <p:cNvSpPr>
                <a:spLocks/>
              </p:cNvSpPr>
              <p:nvPr/>
            </p:nvSpPr>
            <p:spPr bwMode="auto">
              <a:xfrm>
                <a:off x="5595" y="8668"/>
                <a:ext cx="23" cy="38"/>
              </a:xfrm>
              <a:custGeom>
                <a:avLst/>
                <a:gdLst>
                  <a:gd name="T0" fmla="*/ 2 w 21"/>
                  <a:gd name="T1" fmla="*/ 38 h 34"/>
                  <a:gd name="T2" fmla="*/ 0 w 21"/>
                  <a:gd name="T3" fmla="*/ 37 h 34"/>
                  <a:gd name="T4" fmla="*/ 9 w 21"/>
                  <a:gd name="T5" fmla="*/ 19 h 34"/>
                  <a:gd name="T6" fmla="*/ 8 w 21"/>
                  <a:gd name="T7" fmla="*/ 12 h 34"/>
                  <a:gd name="T8" fmla="*/ 12 w 21"/>
                  <a:gd name="T9" fmla="*/ 12 h 34"/>
                  <a:gd name="T10" fmla="*/ 13 w 21"/>
                  <a:gd name="T11" fmla="*/ 10 h 34"/>
                  <a:gd name="T12" fmla="*/ 18 w 21"/>
                  <a:gd name="T13" fmla="*/ 11 h 34"/>
                  <a:gd name="T14" fmla="*/ 23 w 21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34"/>
                  <a:gd name="T26" fmla="*/ 21 w 21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34">
                    <a:moveTo>
                      <a:pt x="2" y="34"/>
                    </a:moveTo>
                    <a:lnTo>
                      <a:pt x="0" y="33"/>
                    </a:lnTo>
                    <a:lnTo>
                      <a:pt x="8" y="17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6" y="1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62" name="Line 5352"/>
              <p:cNvCxnSpPr>
                <a:cxnSpLocks noChangeShapeType="1"/>
              </p:cNvCxnSpPr>
              <p:nvPr/>
            </p:nvCxnSpPr>
            <p:spPr bwMode="auto">
              <a:xfrm flipH="1" flipV="1">
                <a:off x="5621" y="8645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63" name="Freeform 5353"/>
              <p:cNvSpPr>
                <a:spLocks/>
              </p:cNvSpPr>
              <p:nvPr/>
            </p:nvSpPr>
            <p:spPr bwMode="auto">
              <a:xfrm>
                <a:off x="5593" y="8616"/>
                <a:ext cx="34" cy="15"/>
              </a:xfrm>
              <a:custGeom>
                <a:avLst/>
                <a:gdLst>
                  <a:gd name="T0" fmla="*/ 31 w 31"/>
                  <a:gd name="T1" fmla="*/ 15 h 14"/>
                  <a:gd name="T2" fmla="*/ 34 w 31"/>
                  <a:gd name="T3" fmla="*/ 13 h 14"/>
                  <a:gd name="T4" fmla="*/ 29 w 31"/>
                  <a:gd name="T5" fmla="*/ 2 h 14"/>
                  <a:gd name="T6" fmla="*/ 23 w 31"/>
                  <a:gd name="T7" fmla="*/ 0 h 14"/>
                  <a:gd name="T8" fmla="*/ 20 w 31"/>
                  <a:gd name="T9" fmla="*/ 10 h 14"/>
                  <a:gd name="T10" fmla="*/ 0 w 31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4"/>
                  <a:gd name="T20" fmla="*/ 31 w 31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4">
                    <a:moveTo>
                      <a:pt x="28" y="14"/>
                    </a:moveTo>
                    <a:lnTo>
                      <a:pt x="31" y="12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4" name="Freeform 5354"/>
              <p:cNvSpPr>
                <a:spLocks/>
              </p:cNvSpPr>
              <p:nvPr/>
            </p:nvSpPr>
            <p:spPr bwMode="auto">
              <a:xfrm>
                <a:off x="5571" y="8627"/>
                <a:ext cx="5" cy="6"/>
              </a:xfrm>
              <a:custGeom>
                <a:avLst/>
                <a:gdLst>
                  <a:gd name="T0" fmla="*/ 5 w 4"/>
                  <a:gd name="T1" fmla="*/ 6 h 6"/>
                  <a:gd name="T2" fmla="*/ 3 w 4"/>
                  <a:gd name="T3" fmla="*/ 6 h 6"/>
                  <a:gd name="T4" fmla="*/ 0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4" y="6"/>
                    </a:move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5" name="Freeform 5355"/>
              <p:cNvSpPr>
                <a:spLocks/>
              </p:cNvSpPr>
              <p:nvPr/>
            </p:nvSpPr>
            <p:spPr bwMode="auto">
              <a:xfrm>
                <a:off x="5546" y="8584"/>
                <a:ext cx="31" cy="28"/>
              </a:xfrm>
              <a:custGeom>
                <a:avLst/>
                <a:gdLst>
                  <a:gd name="T0" fmla="*/ 29 w 28"/>
                  <a:gd name="T1" fmla="*/ 28 h 25"/>
                  <a:gd name="T2" fmla="*/ 31 w 28"/>
                  <a:gd name="T3" fmla="*/ 25 h 25"/>
                  <a:gd name="T4" fmla="*/ 30 w 28"/>
                  <a:gd name="T5" fmla="*/ 19 h 25"/>
                  <a:gd name="T6" fmla="*/ 29 w 28"/>
                  <a:gd name="T7" fmla="*/ 18 h 25"/>
                  <a:gd name="T8" fmla="*/ 25 w 28"/>
                  <a:gd name="T9" fmla="*/ 16 h 25"/>
                  <a:gd name="T10" fmla="*/ 25 w 28"/>
                  <a:gd name="T11" fmla="*/ 9 h 25"/>
                  <a:gd name="T12" fmla="*/ 18 w 28"/>
                  <a:gd name="T13" fmla="*/ 10 h 25"/>
                  <a:gd name="T14" fmla="*/ 16 w 28"/>
                  <a:gd name="T15" fmla="*/ 3 h 25"/>
                  <a:gd name="T16" fmla="*/ 6 w 28"/>
                  <a:gd name="T17" fmla="*/ 0 h 25"/>
                  <a:gd name="T18" fmla="*/ 0 w 28"/>
                  <a:gd name="T19" fmla="*/ 1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25"/>
                  <a:gd name="T32" fmla="*/ 28 w 28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25">
                    <a:moveTo>
                      <a:pt x="26" y="25"/>
                    </a:moveTo>
                    <a:lnTo>
                      <a:pt x="28" y="22"/>
                    </a:lnTo>
                    <a:lnTo>
                      <a:pt x="27" y="17"/>
                    </a:lnTo>
                    <a:lnTo>
                      <a:pt x="26" y="16"/>
                    </a:lnTo>
                    <a:lnTo>
                      <a:pt x="23" y="14"/>
                    </a:lnTo>
                    <a:lnTo>
                      <a:pt x="23" y="8"/>
                    </a:lnTo>
                    <a:lnTo>
                      <a:pt x="16" y="9"/>
                    </a:lnTo>
                    <a:lnTo>
                      <a:pt x="14" y="3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6" name="Freeform 5356"/>
              <p:cNvSpPr>
                <a:spLocks/>
              </p:cNvSpPr>
              <p:nvPr/>
            </p:nvSpPr>
            <p:spPr bwMode="auto">
              <a:xfrm>
                <a:off x="5532" y="8599"/>
                <a:ext cx="5" cy="7"/>
              </a:xfrm>
              <a:custGeom>
                <a:avLst/>
                <a:gdLst>
                  <a:gd name="T0" fmla="*/ 5 w 4"/>
                  <a:gd name="T1" fmla="*/ 0 h 6"/>
                  <a:gd name="T2" fmla="*/ 1 w 4"/>
                  <a:gd name="T3" fmla="*/ 7 h 6"/>
                  <a:gd name="T4" fmla="*/ 0 w 4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4" y="0"/>
                    </a:move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7" name="Freeform 5357"/>
              <p:cNvSpPr>
                <a:spLocks/>
              </p:cNvSpPr>
              <p:nvPr/>
            </p:nvSpPr>
            <p:spPr bwMode="auto">
              <a:xfrm>
                <a:off x="5491" y="8619"/>
                <a:ext cx="35" cy="25"/>
              </a:xfrm>
              <a:custGeom>
                <a:avLst/>
                <a:gdLst>
                  <a:gd name="T0" fmla="*/ 35 w 32"/>
                  <a:gd name="T1" fmla="*/ 0 h 23"/>
                  <a:gd name="T2" fmla="*/ 32 w 32"/>
                  <a:gd name="T3" fmla="*/ 5 h 23"/>
                  <a:gd name="T4" fmla="*/ 24 w 32"/>
                  <a:gd name="T5" fmla="*/ 5 h 23"/>
                  <a:gd name="T6" fmla="*/ 8 w 32"/>
                  <a:gd name="T7" fmla="*/ 5 h 23"/>
                  <a:gd name="T8" fmla="*/ 7 w 32"/>
                  <a:gd name="T9" fmla="*/ 11 h 23"/>
                  <a:gd name="T10" fmla="*/ 1 w 32"/>
                  <a:gd name="T11" fmla="*/ 25 h 23"/>
                  <a:gd name="T12" fmla="*/ 0 w 32"/>
                  <a:gd name="T13" fmla="*/ 25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3"/>
                  <a:gd name="T23" fmla="*/ 32 w 3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3">
                    <a:moveTo>
                      <a:pt x="32" y="0"/>
                    </a:moveTo>
                    <a:lnTo>
                      <a:pt x="29" y="5"/>
                    </a:lnTo>
                    <a:lnTo>
                      <a:pt x="22" y="5"/>
                    </a:lnTo>
                    <a:lnTo>
                      <a:pt x="7" y="5"/>
                    </a:lnTo>
                    <a:lnTo>
                      <a:pt x="6" y="10"/>
                    </a:lnTo>
                    <a:lnTo>
                      <a:pt x="1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8" name="Freeform 5358"/>
              <p:cNvSpPr>
                <a:spLocks/>
              </p:cNvSpPr>
              <p:nvPr/>
            </p:nvSpPr>
            <p:spPr bwMode="auto">
              <a:xfrm>
                <a:off x="5477" y="8627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1 w 5"/>
                  <a:gd name="T3" fmla="*/ 0 h 7"/>
                  <a:gd name="T4" fmla="*/ 0 w 5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5" y="7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69" name="Freeform 5359"/>
              <p:cNvSpPr>
                <a:spLocks/>
              </p:cNvSpPr>
              <p:nvPr/>
            </p:nvSpPr>
            <p:spPr bwMode="auto">
              <a:xfrm>
                <a:off x="5432" y="8616"/>
                <a:ext cx="28" cy="18"/>
              </a:xfrm>
              <a:custGeom>
                <a:avLst/>
                <a:gdLst>
                  <a:gd name="T0" fmla="*/ 28 w 26"/>
                  <a:gd name="T1" fmla="*/ 8 h 17"/>
                  <a:gd name="T2" fmla="*/ 26 w 26"/>
                  <a:gd name="T3" fmla="*/ 8 h 17"/>
                  <a:gd name="T4" fmla="*/ 28 w 26"/>
                  <a:gd name="T5" fmla="*/ 0 h 17"/>
                  <a:gd name="T6" fmla="*/ 24 w 26"/>
                  <a:gd name="T7" fmla="*/ 0 h 17"/>
                  <a:gd name="T8" fmla="*/ 23 w 26"/>
                  <a:gd name="T9" fmla="*/ 3 h 17"/>
                  <a:gd name="T10" fmla="*/ 15 w 26"/>
                  <a:gd name="T11" fmla="*/ 3 h 17"/>
                  <a:gd name="T12" fmla="*/ 16 w 26"/>
                  <a:gd name="T13" fmla="*/ 10 h 17"/>
                  <a:gd name="T14" fmla="*/ 0 w 26"/>
                  <a:gd name="T15" fmla="*/ 18 h 17"/>
                  <a:gd name="T16" fmla="*/ 0 w 26"/>
                  <a:gd name="T17" fmla="*/ 18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7"/>
                  <a:gd name="T29" fmla="*/ 26 w 26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7">
                    <a:moveTo>
                      <a:pt x="26" y="8"/>
                    </a:moveTo>
                    <a:lnTo>
                      <a:pt x="24" y="8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1" y="3"/>
                    </a:lnTo>
                    <a:lnTo>
                      <a:pt x="14" y="3"/>
                    </a:lnTo>
                    <a:lnTo>
                      <a:pt x="15" y="9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0" name="Freeform 5360"/>
              <p:cNvSpPr>
                <a:spLocks/>
              </p:cNvSpPr>
              <p:nvPr/>
            </p:nvSpPr>
            <p:spPr bwMode="auto">
              <a:xfrm>
                <a:off x="5423" y="8649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0 h 5"/>
                  <a:gd name="T4" fmla="*/ 1 w 2"/>
                  <a:gd name="T5" fmla="*/ 5 h 5"/>
                  <a:gd name="T6" fmla="*/ 2 w 2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2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5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1" name="Freeform 5361"/>
              <p:cNvSpPr>
                <a:spLocks/>
              </p:cNvSpPr>
              <p:nvPr/>
            </p:nvSpPr>
            <p:spPr bwMode="auto">
              <a:xfrm>
                <a:off x="5431" y="8654"/>
                <a:ext cx="8" cy="46"/>
              </a:xfrm>
              <a:custGeom>
                <a:avLst/>
                <a:gdLst>
                  <a:gd name="T0" fmla="*/ 7 w 8"/>
                  <a:gd name="T1" fmla="*/ 0 h 42"/>
                  <a:gd name="T2" fmla="*/ 8 w 8"/>
                  <a:gd name="T3" fmla="*/ 1 h 42"/>
                  <a:gd name="T4" fmla="*/ 0 w 8"/>
                  <a:gd name="T5" fmla="*/ 9 h 42"/>
                  <a:gd name="T6" fmla="*/ 7 w 8"/>
                  <a:gd name="T7" fmla="*/ 38 h 42"/>
                  <a:gd name="T8" fmla="*/ 3 w 8"/>
                  <a:gd name="T9" fmla="*/ 4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2"/>
                  <a:gd name="T17" fmla="*/ 8 w 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2">
                    <a:moveTo>
                      <a:pt x="7" y="0"/>
                    </a:moveTo>
                    <a:lnTo>
                      <a:pt x="8" y="1"/>
                    </a:lnTo>
                    <a:lnTo>
                      <a:pt x="0" y="8"/>
                    </a:lnTo>
                    <a:lnTo>
                      <a:pt x="7" y="35"/>
                    </a:lnTo>
                    <a:lnTo>
                      <a:pt x="3" y="42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2" name="Freeform 5362"/>
              <p:cNvSpPr>
                <a:spLocks/>
              </p:cNvSpPr>
              <p:nvPr/>
            </p:nvSpPr>
            <p:spPr bwMode="auto">
              <a:xfrm>
                <a:off x="5436" y="8715"/>
                <a:ext cx="2" cy="8"/>
              </a:xfrm>
              <a:custGeom>
                <a:avLst/>
                <a:gdLst>
                  <a:gd name="T0" fmla="*/ 0 w 2"/>
                  <a:gd name="T1" fmla="*/ 0 h 7"/>
                  <a:gd name="T2" fmla="*/ 2 w 2"/>
                  <a:gd name="T3" fmla="*/ 2 h 7"/>
                  <a:gd name="T4" fmla="*/ 1 w 2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0"/>
                    </a:moveTo>
                    <a:lnTo>
                      <a:pt x="2" y="2"/>
                    </a:lnTo>
                    <a:lnTo>
                      <a:pt x="1" y="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3" name="Freeform 5363"/>
              <p:cNvSpPr>
                <a:spLocks/>
              </p:cNvSpPr>
              <p:nvPr/>
            </p:nvSpPr>
            <p:spPr bwMode="auto">
              <a:xfrm>
                <a:off x="5442" y="8732"/>
                <a:ext cx="12" cy="48"/>
              </a:xfrm>
              <a:custGeom>
                <a:avLst/>
                <a:gdLst>
                  <a:gd name="T0" fmla="*/ 0 w 11"/>
                  <a:gd name="T1" fmla="*/ 0 h 44"/>
                  <a:gd name="T2" fmla="*/ 12 w 11"/>
                  <a:gd name="T3" fmla="*/ 17 h 44"/>
                  <a:gd name="T4" fmla="*/ 8 w 11"/>
                  <a:gd name="T5" fmla="*/ 28 h 44"/>
                  <a:gd name="T6" fmla="*/ 12 w 11"/>
                  <a:gd name="T7" fmla="*/ 48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44"/>
                  <a:gd name="T14" fmla="*/ 11 w 11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44">
                    <a:moveTo>
                      <a:pt x="0" y="0"/>
                    </a:moveTo>
                    <a:lnTo>
                      <a:pt x="11" y="16"/>
                    </a:lnTo>
                    <a:lnTo>
                      <a:pt x="7" y="26"/>
                    </a:lnTo>
                    <a:lnTo>
                      <a:pt x="11" y="44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4" name="Freeform 5364"/>
              <p:cNvSpPr>
                <a:spLocks/>
              </p:cNvSpPr>
              <p:nvPr/>
            </p:nvSpPr>
            <p:spPr bwMode="auto">
              <a:xfrm>
                <a:off x="5457" y="8796"/>
                <a:ext cx="3" cy="9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5 h 8"/>
                  <a:gd name="T4" fmla="*/ 3 w 3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8"/>
                  <a:gd name="T11" fmla="*/ 3 w 3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8">
                    <a:moveTo>
                      <a:pt x="0" y="0"/>
                    </a:moveTo>
                    <a:lnTo>
                      <a:pt x="0" y="4"/>
                    </a:lnTo>
                    <a:lnTo>
                      <a:pt x="3" y="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75" name="Freeform 5365"/>
              <p:cNvSpPr>
                <a:spLocks/>
              </p:cNvSpPr>
              <p:nvPr/>
            </p:nvSpPr>
            <p:spPr bwMode="auto">
              <a:xfrm>
                <a:off x="5442" y="8822"/>
                <a:ext cx="23" cy="39"/>
              </a:xfrm>
              <a:custGeom>
                <a:avLst/>
                <a:gdLst>
                  <a:gd name="T0" fmla="*/ 23 w 21"/>
                  <a:gd name="T1" fmla="*/ 0 h 36"/>
                  <a:gd name="T2" fmla="*/ 21 w 21"/>
                  <a:gd name="T3" fmla="*/ 10 h 36"/>
                  <a:gd name="T4" fmla="*/ 11 w 21"/>
                  <a:gd name="T5" fmla="*/ 27 h 36"/>
                  <a:gd name="T6" fmla="*/ 10 w 21"/>
                  <a:gd name="T7" fmla="*/ 39 h 36"/>
                  <a:gd name="T8" fmla="*/ 0 w 21"/>
                  <a:gd name="T9" fmla="*/ 38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6"/>
                  <a:gd name="T17" fmla="*/ 21 w 21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6">
                    <a:moveTo>
                      <a:pt x="21" y="0"/>
                    </a:moveTo>
                    <a:lnTo>
                      <a:pt x="19" y="9"/>
                    </a:lnTo>
                    <a:lnTo>
                      <a:pt x="10" y="25"/>
                    </a:lnTo>
                    <a:lnTo>
                      <a:pt x="9" y="36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76" name="Line 5366"/>
              <p:cNvCxnSpPr>
                <a:cxnSpLocks noChangeShapeType="1"/>
              </p:cNvCxnSpPr>
              <p:nvPr/>
            </p:nvCxnSpPr>
            <p:spPr bwMode="auto">
              <a:xfrm flipH="1">
                <a:off x="5417" y="8858"/>
                <a:ext cx="7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77" name="Freeform 5367"/>
              <p:cNvSpPr>
                <a:spLocks/>
              </p:cNvSpPr>
              <p:nvPr/>
            </p:nvSpPr>
            <p:spPr bwMode="auto">
              <a:xfrm>
                <a:off x="5403" y="8873"/>
                <a:ext cx="26" cy="25"/>
              </a:xfrm>
              <a:custGeom>
                <a:avLst/>
                <a:gdLst>
                  <a:gd name="T0" fmla="*/ 16 w 23"/>
                  <a:gd name="T1" fmla="*/ 0 h 23"/>
                  <a:gd name="T2" fmla="*/ 26 w 23"/>
                  <a:gd name="T3" fmla="*/ 12 h 23"/>
                  <a:gd name="T4" fmla="*/ 24 w 23"/>
                  <a:gd name="T5" fmla="*/ 25 h 23"/>
                  <a:gd name="T6" fmla="*/ 0 w 23"/>
                  <a:gd name="T7" fmla="*/ 2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3"/>
                  <a:gd name="T14" fmla="*/ 23 w 23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3">
                    <a:moveTo>
                      <a:pt x="14" y="0"/>
                    </a:moveTo>
                    <a:lnTo>
                      <a:pt x="23" y="11"/>
                    </a:lnTo>
                    <a:lnTo>
                      <a:pt x="21" y="23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78" name="Line 5368"/>
              <p:cNvCxnSpPr>
                <a:cxnSpLocks noChangeShapeType="1"/>
              </p:cNvCxnSpPr>
              <p:nvPr/>
            </p:nvCxnSpPr>
            <p:spPr bwMode="auto">
              <a:xfrm flipH="1">
                <a:off x="5394" y="8904"/>
                <a:ext cx="2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79" name="Freeform 5369"/>
              <p:cNvSpPr>
                <a:spLocks/>
              </p:cNvSpPr>
              <p:nvPr/>
            </p:nvSpPr>
            <p:spPr bwMode="auto">
              <a:xfrm>
                <a:off x="5361" y="8876"/>
                <a:ext cx="17" cy="35"/>
              </a:xfrm>
              <a:custGeom>
                <a:avLst/>
                <a:gdLst>
                  <a:gd name="T0" fmla="*/ 17 w 16"/>
                  <a:gd name="T1" fmla="*/ 35 h 32"/>
                  <a:gd name="T2" fmla="*/ 13 w 16"/>
                  <a:gd name="T3" fmla="*/ 34 h 32"/>
                  <a:gd name="T4" fmla="*/ 4 w 16"/>
                  <a:gd name="T5" fmla="*/ 23 h 32"/>
                  <a:gd name="T6" fmla="*/ 2 w 16"/>
                  <a:gd name="T7" fmla="*/ 26 h 32"/>
                  <a:gd name="T8" fmla="*/ 0 w 16"/>
                  <a:gd name="T9" fmla="*/ 18 h 32"/>
                  <a:gd name="T10" fmla="*/ 2 w 16"/>
                  <a:gd name="T11" fmla="*/ 15 h 32"/>
                  <a:gd name="T12" fmla="*/ 4 w 16"/>
                  <a:gd name="T13" fmla="*/ 4 h 32"/>
                  <a:gd name="T14" fmla="*/ 0 w 16"/>
                  <a:gd name="T15" fmla="*/ 0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2"/>
                  <a:gd name="T26" fmla="*/ 16 w 16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2">
                    <a:moveTo>
                      <a:pt x="16" y="32"/>
                    </a:moveTo>
                    <a:lnTo>
                      <a:pt x="12" y="31"/>
                    </a:lnTo>
                    <a:lnTo>
                      <a:pt x="4" y="21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80" name="Line 5370"/>
              <p:cNvCxnSpPr>
                <a:cxnSpLocks noChangeShapeType="1"/>
              </p:cNvCxnSpPr>
              <p:nvPr/>
            </p:nvCxnSpPr>
            <p:spPr bwMode="auto">
              <a:xfrm flipV="1">
                <a:off x="5361" y="8854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81" name="Freeform 5371"/>
              <p:cNvSpPr>
                <a:spLocks/>
              </p:cNvSpPr>
              <p:nvPr/>
            </p:nvSpPr>
            <p:spPr bwMode="auto">
              <a:xfrm>
                <a:off x="5342" y="8820"/>
                <a:ext cx="32" cy="18"/>
              </a:xfrm>
              <a:custGeom>
                <a:avLst/>
                <a:gdLst>
                  <a:gd name="T0" fmla="*/ 25 w 29"/>
                  <a:gd name="T1" fmla="*/ 18 h 16"/>
                  <a:gd name="T2" fmla="*/ 32 w 29"/>
                  <a:gd name="T3" fmla="*/ 0 h 16"/>
                  <a:gd name="T4" fmla="*/ 2 w 29"/>
                  <a:gd name="T5" fmla="*/ 8 h 16"/>
                  <a:gd name="T6" fmla="*/ 0 w 29"/>
                  <a:gd name="T7" fmla="*/ 1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16"/>
                  <a:gd name="T14" fmla="*/ 29 w 29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16">
                    <a:moveTo>
                      <a:pt x="23" y="16"/>
                    </a:moveTo>
                    <a:lnTo>
                      <a:pt x="29" y="0"/>
                    </a:lnTo>
                    <a:lnTo>
                      <a:pt x="2" y="7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2" name="Freeform 5372"/>
              <p:cNvSpPr>
                <a:spLocks/>
              </p:cNvSpPr>
              <p:nvPr/>
            </p:nvSpPr>
            <p:spPr bwMode="auto">
              <a:xfrm>
                <a:off x="5322" y="8841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5 w 7"/>
                  <a:gd name="T3" fmla="*/ 1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3" name="Freeform 5373"/>
              <p:cNvSpPr>
                <a:spLocks/>
              </p:cNvSpPr>
              <p:nvPr/>
            </p:nvSpPr>
            <p:spPr bwMode="auto">
              <a:xfrm>
                <a:off x="5253" y="8829"/>
                <a:ext cx="51" cy="10"/>
              </a:xfrm>
              <a:custGeom>
                <a:avLst/>
                <a:gdLst>
                  <a:gd name="T0" fmla="*/ 51 w 47"/>
                  <a:gd name="T1" fmla="*/ 10 h 9"/>
                  <a:gd name="T2" fmla="*/ 36 w 47"/>
                  <a:gd name="T3" fmla="*/ 8 h 9"/>
                  <a:gd name="T4" fmla="*/ 0 w 47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9"/>
                  <a:gd name="T11" fmla="*/ 47 w 4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9">
                    <a:moveTo>
                      <a:pt x="47" y="9"/>
                    </a:moveTo>
                    <a:lnTo>
                      <a:pt x="33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84" name="Line 5374"/>
              <p:cNvCxnSpPr>
                <a:cxnSpLocks noChangeShapeType="1"/>
              </p:cNvCxnSpPr>
              <p:nvPr/>
            </p:nvCxnSpPr>
            <p:spPr bwMode="auto">
              <a:xfrm flipH="1" flipV="1">
                <a:off x="5227" y="8823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85" name="Line 5375"/>
              <p:cNvCxnSpPr>
                <a:cxnSpLocks noChangeShapeType="1"/>
              </p:cNvCxnSpPr>
              <p:nvPr/>
            </p:nvCxnSpPr>
            <p:spPr bwMode="auto">
              <a:xfrm flipH="1" flipV="1">
                <a:off x="5159" y="8808"/>
                <a:ext cx="51" cy="1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86" name="Line 5376"/>
              <p:cNvCxnSpPr>
                <a:cxnSpLocks noChangeShapeType="1"/>
              </p:cNvCxnSpPr>
              <p:nvPr/>
            </p:nvCxnSpPr>
            <p:spPr bwMode="auto">
              <a:xfrm flipH="1" flipV="1">
                <a:off x="5134" y="8802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87" name="Freeform 5377"/>
              <p:cNvSpPr>
                <a:spLocks/>
              </p:cNvSpPr>
              <p:nvPr/>
            </p:nvSpPr>
            <p:spPr bwMode="auto">
              <a:xfrm>
                <a:off x="5073" y="8789"/>
                <a:ext cx="44" cy="10"/>
              </a:xfrm>
              <a:custGeom>
                <a:avLst/>
                <a:gdLst>
                  <a:gd name="T0" fmla="*/ 44 w 40"/>
                  <a:gd name="T1" fmla="*/ 10 h 9"/>
                  <a:gd name="T2" fmla="*/ 0 w 40"/>
                  <a:gd name="T3" fmla="*/ 0 h 9"/>
                  <a:gd name="T4" fmla="*/ 3 w 40"/>
                  <a:gd name="T5" fmla="*/ 7 h 9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9"/>
                  <a:gd name="T11" fmla="*/ 40 w 40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9">
                    <a:moveTo>
                      <a:pt x="40" y="9"/>
                    </a:moveTo>
                    <a:lnTo>
                      <a:pt x="0" y="0"/>
                    </a:lnTo>
                    <a:lnTo>
                      <a:pt x="3" y="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8" name="Freeform 5378"/>
              <p:cNvSpPr>
                <a:spLocks/>
              </p:cNvSpPr>
              <p:nvPr/>
            </p:nvSpPr>
            <p:spPr bwMode="auto">
              <a:xfrm>
                <a:off x="5083" y="8812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1 w 4"/>
                  <a:gd name="T3" fmla="*/ 1 h 7"/>
                  <a:gd name="T4" fmla="*/ 4 w 4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0"/>
                    </a:moveTo>
                    <a:lnTo>
                      <a:pt x="1" y="1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89" name="Freeform 5379"/>
              <p:cNvSpPr>
                <a:spLocks/>
              </p:cNvSpPr>
              <p:nvPr/>
            </p:nvSpPr>
            <p:spPr bwMode="auto">
              <a:xfrm>
                <a:off x="5094" y="8836"/>
                <a:ext cx="5" cy="20"/>
              </a:xfrm>
              <a:custGeom>
                <a:avLst/>
                <a:gdLst>
                  <a:gd name="T0" fmla="*/ 0 w 5"/>
                  <a:gd name="T1" fmla="*/ 0 h 18"/>
                  <a:gd name="T2" fmla="*/ 3 w 5"/>
                  <a:gd name="T3" fmla="*/ 8 h 18"/>
                  <a:gd name="T4" fmla="*/ 5 w 5"/>
                  <a:gd name="T5" fmla="*/ 20 h 18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8"/>
                  <a:gd name="T11" fmla="*/ 5 w 5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8">
                    <a:moveTo>
                      <a:pt x="0" y="0"/>
                    </a:moveTo>
                    <a:lnTo>
                      <a:pt x="3" y="7"/>
                    </a:lnTo>
                    <a:lnTo>
                      <a:pt x="5" y="1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90" name="Freeform 5380"/>
              <p:cNvSpPr>
                <a:spLocks/>
              </p:cNvSpPr>
              <p:nvPr/>
            </p:nvSpPr>
            <p:spPr bwMode="auto">
              <a:xfrm>
                <a:off x="5649" y="10391"/>
                <a:ext cx="35" cy="16"/>
              </a:xfrm>
              <a:custGeom>
                <a:avLst/>
                <a:gdLst>
                  <a:gd name="T0" fmla="*/ 0 w 32"/>
                  <a:gd name="T1" fmla="*/ 9 h 15"/>
                  <a:gd name="T2" fmla="*/ 3 w 32"/>
                  <a:gd name="T3" fmla="*/ 0 h 15"/>
                  <a:gd name="T4" fmla="*/ 8 w 32"/>
                  <a:gd name="T5" fmla="*/ 0 h 15"/>
                  <a:gd name="T6" fmla="*/ 10 w 32"/>
                  <a:gd name="T7" fmla="*/ 4 h 15"/>
                  <a:gd name="T8" fmla="*/ 18 w 32"/>
                  <a:gd name="T9" fmla="*/ 14 h 15"/>
                  <a:gd name="T10" fmla="*/ 35 w 32"/>
                  <a:gd name="T11" fmla="*/ 16 h 15"/>
                  <a:gd name="T12" fmla="*/ 35 w 32"/>
                  <a:gd name="T13" fmla="*/ 13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5"/>
                  <a:gd name="T23" fmla="*/ 32 w 3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5">
                    <a:moveTo>
                      <a:pt x="0" y="8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16" y="13"/>
                    </a:lnTo>
                    <a:lnTo>
                      <a:pt x="32" y="15"/>
                    </a:lnTo>
                    <a:lnTo>
                      <a:pt x="32" y="12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91" name="Line 5381"/>
              <p:cNvCxnSpPr>
                <a:cxnSpLocks noChangeShapeType="1"/>
              </p:cNvCxnSpPr>
              <p:nvPr/>
            </p:nvCxnSpPr>
            <p:spPr bwMode="auto">
              <a:xfrm flipV="1">
                <a:off x="5684" y="10377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92" name="Freeform 5382"/>
              <p:cNvSpPr>
                <a:spLocks/>
              </p:cNvSpPr>
              <p:nvPr/>
            </p:nvSpPr>
            <p:spPr bwMode="auto">
              <a:xfrm>
                <a:off x="5695" y="10366"/>
                <a:ext cx="37" cy="15"/>
              </a:xfrm>
              <a:custGeom>
                <a:avLst/>
                <a:gdLst>
                  <a:gd name="T0" fmla="*/ 0 w 34"/>
                  <a:gd name="T1" fmla="*/ 2 h 13"/>
                  <a:gd name="T2" fmla="*/ 14 w 34"/>
                  <a:gd name="T3" fmla="*/ 6 h 13"/>
                  <a:gd name="T4" fmla="*/ 24 w 34"/>
                  <a:gd name="T5" fmla="*/ 0 h 13"/>
                  <a:gd name="T6" fmla="*/ 37 w 34"/>
                  <a:gd name="T7" fmla="*/ 2 h 13"/>
                  <a:gd name="T8" fmla="*/ 33 w 34"/>
                  <a:gd name="T9" fmla="*/ 15 h 13"/>
                  <a:gd name="T10" fmla="*/ 33 w 34"/>
                  <a:gd name="T11" fmla="*/ 1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3"/>
                  <a:gd name="T20" fmla="*/ 34 w 3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3">
                    <a:moveTo>
                      <a:pt x="0" y="2"/>
                    </a:moveTo>
                    <a:lnTo>
                      <a:pt x="13" y="5"/>
                    </a:lnTo>
                    <a:lnTo>
                      <a:pt x="22" y="0"/>
                    </a:lnTo>
                    <a:lnTo>
                      <a:pt x="34" y="2"/>
                    </a:lnTo>
                    <a:lnTo>
                      <a:pt x="30" y="1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93" name="Line 5383"/>
              <p:cNvCxnSpPr>
                <a:cxnSpLocks noChangeShapeType="1"/>
              </p:cNvCxnSpPr>
              <p:nvPr/>
            </p:nvCxnSpPr>
            <p:spPr bwMode="auto">
              <a:xfrm>
                <a:off x="5734" y="10397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94" name="Freeform 5384"/>
              <p:cNvSpPr>
                <a:spLocks/>
              </p:cNvSpPr>
              <p:nvPr/>
            </p:nvSpPr>
            <p:spPr bwMode="auto">
              <a:xfrm>
                <a:off x="5743" y="10421"/>
                <a:ext cx="13" cy="44"/>
              </a:xfrm>
              <a:custGeom>
                <a:avLst/>
                <a:gdLst>
                  <a:gd name="T0" fmla="*/ 1 w 12"/>
                  <a:gd name="T1" fmla="*/ 0 h 40"/>
                  <a:gd name="T2" fmla="*/ 8 w 12"/>
                  <a:gd name="T3" fmla="*/ 15 h 40"/>
                  <a:gd name="T4" fmla="*/ 0 w 12"/>
                  <a:gd name="T5" fmla="*/ 21 h 40"/>
                  <a:gd name="T6" fmla="*/ 13 w 12"/>
                  <a:gd name="T7" fmla="*/ 44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40"/>
                  <a:gd name="T14" fmla="*/ 12 w 12"/>
                  <a:gd name="T15" fmla="*/ 40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40">
                    <a:moveTo>
                      <a:pt x="1" y="0"/>
                    </a:moveTo>
                    <a:lnTo>
                      <a:pt x="7" y="14"/>
                    </a:lnTo>
                    <a:lnTo>
                      <a:pt x="0" y="19"/>
                    </a:lnTo>
                    <a:lnTo>
                      <a:pt x="12" y="4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95" name="Freeform 5385"/>
              <p:cNvSpPr>
                <a:spLocks/>
              </p:cNvSpPr>
              <p:nvPr/>
            </p:nvSpPr>
            <p:spPr bwMode="auto">
              <a:xfrm>
                <a:off x="5766" y="10475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5 h 7"/>
                  <a:gd name="T4" fmla="*/ 4 w 4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0"/>
                    </a:moveTo>
                    <a:lnTo>
                      <a:pt x="2" y="5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096" name="Line 5386"/>
              <p:cNvCxnSpPr>
                <a:cxnSpLocks noChangeShapeType="1"/>
              </p:cNvCxnSpPr>
              <p:nvPr/>
            </p:nvCxnSpPr>
            <p:spPr bwMode="auto">
              <a:xfrm>
                <a:off x="5782" y="10496"/>
                <a:ext cx="36" cy="3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97" name="Freeform 5387"/>
              <p:cNvSpPr>
                <a:spLocks/>
              </p:cNvSpPr>
              <p:nvPr/>
            </p:nvSpPr>
            <p:spPr bwMode="auto">
              <a:xfrm>
                <a:off x="5833" y="10527"/>
                <a:ext cx="4" cy="7"/>
              </a:xfrm>
              <a:custGeom>
                <a:avLst/>
                <a:gdLst>
                  <a:gd name="T0" fmla="*/ 0 w 3"/>
                  <a:gd name="T1" fmla="*/ 7 h 6"/>
                  <a:gd name="T2" fmla="*/ 3 w 3"/>
                  <a:gd name="T3" fmla="*/ 5 h 6"/>
                  <a:gd name="T4" fmla="*/ 4 w 3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0" y="6"/>
                    </a:moveTo>
                    <a:lnTo>
                      <a:pt x="2" y="4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98" name="Freeform 5388"/>
              <p:cNvSpPr>
                <a:spLocks/>
              </p:cNvSpPr>
              <p:nvPr/>
            </p:nvSpPr>
            <p:spPr bwMode="auto">
              <a:xfrm>
                <a:off x="5846" y="10484"/>
                <a:ext cx="23" cy="29"/>
              </a:xfrm>
              <a:custGeom>
                <a:avLst/>
                <a:gdLst>
                  <a:gd name="T0" fmla="*/ 0 w 21"/>
                  <a:gd name="T1" fmla="*/ 29 h 27"/>
                  <a:gd name="T2" fmla="*/ 10 w 21"/>
                  <a:gd name="T3" fmla="*/ 0 h 27"/>
                  <a:gd name="T4" fmla="*/ 23 w 21"/>
                  <a:gd name="T5" fmla="*/ 2 h 27"/>
                  <a:gd name="T6" fmla="*/ 22 w 21"/>
                  <a:gd name="T7" fmla="*/ 1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27"/>
                  <a:gd name="T14" fmla="*/ 21 w 21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27">
                    <a:moveTo>
                      <a:pt x="0" y="27"/>
                    </a:moveTo>
                    <a:lnTo>
                      <a:pt x="9" y="0"/>
                    </a:lnTo>
                    <a:lnTo>
                      <a:pt x="21" y="2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99" name="Freeform 5389"/>
              <p:cNvSpPr>
                <a:spLocks/>
              </p:cNvSpPr>
              <p:nvPr/>
            </p:nvSpPr>
            <p:spPr bwMode="auto">
              <a:xfrm>
                <a:off x="5876" y="10502"/>
                <a:ext cx="9" cy="1"/>
              </a:xfrm>
              <a:custGeom>
                <a:avLst/>
                <a:gdLst>
                  <a:gd name="T0" fmla="*/ 0 w 8"/>
                  <a:gd name="T1" fmla="*/ 0 h 1"/>
                  <a:gd name="T2" fmla="*/ 2 w 8"/>
                  <a:gd name="T3" fmla="*/ 0 h 1"/>
                  <a:gd name="T4" fmla="*/ 9 w 8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2" y="0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00" name="Freeform 5390"/>
              <p:cNvSpPr>
                <a:spLocks/>
              </p:cNvSpPr>
              <p:nvPr/>
            </p:nvSpPr>
            <p:spPr bwMode="auto">
              <a:xfrm>
                <a:off x="5900" y="10491"/>
                <a:ext cx="29" cy="20"/>
              </a:xfrm>
              <a:custGeom>
                <a:avLst/>
                <a:gdLst>
                  <a:gd name="T0" fmla="*/ 0 w 27"/>
                  <a:gd name="T1" fmla="*/ 7 h 18"/>
                  <a:gd name="T2" fmla="*/ 5 w 27"/>
                  <a:gd name="T3" fmla="*/ 7 h 18"/>
                  <a:gd name="T4" fmla="*/ 5 w 27"/>
                  <a:gd name="T5" fmla="*/ 0 h 18"/>
                  <a:gd name="T6" fmla="*/ 29 w 27"/>
                  <a:gd name="T7" fmla="*/ 3 h 18"/>
                  <a:gd name="T8" fmla="*/ 27 w 27"/>
                  <a:gd name="T9" fmla="*/ 2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18"/>
                  <a:gd name="T17" fmla="*/ 27 w 2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18">
                    <a:moveTo>
                      <a:pt x="0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27" y="3"/>
                    </a:lnTo>
                    <a:lnTo>
                      <a:pt x="25" y="1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01" name="Line 5391"/>
              <p:cNvCxnSpPr>
                <a:cxnSpLocks noChangeShapeType="1"/>
              </p:cNvCxnSpPr>
              <p:nvPr/>
            </p:nvCxnSpPr>
            <p:spPr bwMode="auto">
              <a:xfrm flipH="1">
                <a:off x="5915" y="10520"/>
                <a:ext cx="1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02" name="Freeform 5392"/>
              <p:cNvSpPr>
                <a:spLocks/>
              </p:cNvSpPr>
              <p:nvPr/>
            </p:nvSpPr>
            <p:spPr bwMode="auto">
              <a:xfrm>
                <a:off x="5923" y="10528"/>
                <a:ext cx="49" cy="9"/>
              </a:xfrm>
              <a:custGeom>
                <a:avLst/>
                <a:gdLst>
                  <a:gd name="T0" fmla="*/ 0 w 45"/>
                  <a:gd name="T1" fmla="*/ 6 h 8"/>
                  <a:gd name="T2" fmla="*/ 12 w 45"/>
                  <a:gd name="T3" fmla="*/ 3 h 8"/>
                  <a:gd name="T4" fmla="*/ 19 w 45"/>
                  <a:gd name="T5" fmla="*/ 7 h 8"/>
                  <a:gd name="T6" fmla="*/ 23 w 45"/>
                  <a:gd name="T7" fmla="*/ 9 h 8"/>
                  <a:gd name="T8" fmla="*/ 29 w 45"/>
                  <a:gd name="T9" fmla="*/ 7 h 8"/>
                  <a:gd name="T10" fmla="*/ 35 w 45"/>
                  <a:gd name="T11" fmla="*/ 7 h 8"/>
                  <a:gd name="T12" fmla="*/ 47 w 45"/>
                  <a:gd name="T13" fmla="*/ 0 h 8"/>
                  <a:gd name="T14" fmla="*/ 49 w 45"/>
                  <a:gd name="T15" fmla="*/ 1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5"/>
                  <a:gd name="T25" fmla="*/ 0 h 8"/>
                  <a:gd name="T26" fmla="*/ 45 w 45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5" h="8">
                    <a:moveTo>
                      <a:pt x="0" y="5"/>
                    </a:moveTo>
                    <a:lnTo>
                      <a:pt x="11" y="3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7" y="6"/>
                    </a:lnTo>
                    <a:lnTo>
                      <a:pt x="32" y="6"/>
                    </a:lnTo>
                    <a:lnTo>
                      <a:pt x="43" y="0"/>
                    </a:lnTo>
                    <a:lnTo>
                      <a:pt x="45" y="1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03" name="Freeform 5393"/>
              <p:cNvSpPr>
                <a:spLocks/>
              </p:cNvSpPr>
              <p:nvPr/>
            </p:nvSpPr>
            <p:spPr bwMode="auto">
              <a:xfrm>
                <a:off x="5986" y="10520"/>
                <a:ext cx="7" cy="4"/>
              </a:xfrm>
              <a:custGeom>
                <a:avLst/>
                <a:gdLst>
                  <a:gd name="T0" fmla="*/ 0 w 6"/>
                  <a:gd name="T1" fmla="*/ 4 h 4"/>
                  <a:gd name="T2" fmla="*/ 2 w 6"/>
                  <a:gd name="T3" fmla="*/ 2 h 4"/>
                  <a:gd name="T4" fmla="*/ 7 w 6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0" y="4"/>
                    </a:moveTo>
                    <a:lnTo>
                      <a:pt x="2" y="2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04" name="Freeform 5394"/>
              <p:cNvSpPr>
                <a:spLocks/>
              </p:cNvSpPr>
              <p:nvPr/>
            </p:nvSpPr>
            <p:spPr bwMode="auto">
              <a:xfrm>
                <a:off x="6002" y="10491"/>
                <a:ext cx="21" cy="23"/>
              </a:xfrm>
              <a:custGeom>
                <a:avLst/>
                <a:gdLst>
                  <a:gd name="T0" fmla="*/ 7 w 19"/>
                  <a:gd name="T1" fmla="*/ 23 h 21"/>
                  <a:gd name="T2" fmla="*/ 13 w 19"/>
                  <a:gd name="T3" fmla="*/ 22 h 21"/>
                  <a:gd name="T4" fmla="*/ 21 w 19"/>
                  <a:gd name="T5" fmla="*/ 1 h 21"/>
                  <a:gd name="T6" fmla="*/ 15 w 19"/>
                  <a:gd name="T7" fmla="*/ 0 h 21"/>
                  <a:gd name="T8" fmla="*/ 11 w 19"/>
                  <a:gd name="T9" fmla="*/ 7 h 21"/>
                  <a:gd name="T10" fmla="*/ 0 w 19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1"/>
                  <a:gd name="T20" fmla="*/ 19 w 19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1">
                    <a:moveTo>
                      <a:pt x="6" y="21"/>
                    </a:moveTo>
                    <a:lnTo>
                      <a:pt x="12" y="20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10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05" name="Freeform 5395"/>
              <p:cNvSpPr>
                <a:spLocks/>
              </p:cNvSpPr>
              <p:nvPr/>
            </p:nvSpPr>
            <p:spPr bwMode="auto">
              <a:xfrm>
                <a:off x="5979" y="10493"/>
                <a:ext cx="6" cy="4"/>
              </a:xfrm>
              <a:custGeom>
                <a:avLst/>
                <a:gdLst>
                  <a:gd name="T0" fmla="*/ 6 w 5"/>
                  <a:gd name="T1" fmla="*/ 4 h 3"/>
                  <a:gd name="T2" fmla="*/ 0 w 5"/>
                  <a:gd name="T3" fmla="*/ 4 h 3"/>
                  <a:gd name="T4" fmla="*/ 0 w 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5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06" name="Freeform 5396"/>
              <p:cNvSpPr>
                <a:spLocks/>
              </p:cNvSpPr>
              <p:nvPr/>
            </p:nvSpPr>
            <p:spPr bwMode="auto">
              <a:xfrm>
                <a:off x="5961" y="10456"/>
                <a:ext cx="13" cy="31"/>
              </a:xfrm>
              <a:custGeom>
                <a:avLst/>
                <a:gdLst>
                  <a:gd name="T0" fmla="*/ 10 w 12"/>
                  <a:gd name="T1" fmla="*/ 30 h 28"/>
                  <a:gd name="T2" fmla="*/ 7 w 12"/>
                  <a:gd name="T3" fmla="*/ 31 h 28"/>
                  <a:gd name="T4" fmla="*/ 2 w 12"/>
                  <a:gd name="T5" fmla="*/ 28 h 28"/>
                  <a:gd name="T6" fmla="*/ 4 w 12"/>
                  <a:gd name="T7" fmla="*/ 20 h 28"/>
                  <a:gd name="T8" fmla="*/ 13 w 12"/>
                  <a:gd name="T9" fmla="*/ 11 h 28"/>
                  <a:gd name="T10" fmla="*/ 13 w 12"/>
                  <a:gd name="T11" fmla="*/ 1 h 28"/>
                  <a:gd name="T12" fmla="*/ 12 w 12"/>
                  <a:gd name="T13" fmla="*/ 0 h 28"/>
                  <a:gd name="T14" fmla="*/ 0 w 12"/>
                  <a:gd name="T15" fmla="*/ 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28"/>
                  <a:gd name="T26" fmla="*/ 12 w 1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28">
                    <a:moveTo>
                      <a:pt x="9" y="27"/>
                    </a:moveTo>
                    <a:lnTo>
                      <a:pt x="6" y="28"/>
                    </a:lnTo>
                    <a:lnTo>
                      <a:pt x="2" y="25"/>
                    </a:lnTo>
                    <a:lnTo>
                      <a:pt x="4" y="18"/>
                    </a:lnTo>
                    <a:lnTo>
                      <a:pt x="12" y="10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07" name="Line 5397"/>
              <p:cNvCxnSpPr>
                <a:cxnSpLocks noChangeShapeType="1"/>
              </p:cNvCxnSpPr>
              <p:nvPr/>
            </p:nvCxnSpPr>
            <p:spPr bwMode="auto">
              <a:xfrm flipV="1">
                <a:off x="5954" y="10444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08" name="Freeform 5398"/>
              <p:cNvSpPr>
                <a:spLocks/>
              </p:cNvSpPr>
              <p:nvPr/>
            </p:nvSpPr>
            <p:spPr bwMode="auto">
              <a:xfrm>
                <a:off x="5947" y="10400"/>
                <a:ext cx="15" cy="41"/>
              </a:xfrm>
              <a:custGeom>
                <a:avLst/>
                <a:gdLst>
                  <a:gd name="T0" fmla="*/ 0 w 14"/>
                  <a:gd name="T1" fmla="*/ 41 h 37"/>
                  <a:gd name="T2" fmla="*/ 0 w 14"/>
                  <a:gd name="T3" fmla="*/ 39 h 37"/>
                  <a:gd name="T4" fmla="*/ 9 w 14"/>
                  <a:gd name="T5" fmla="*/ 34 h 37"/>
                  <a:gd name="T6" fmla="*/ 15 w 14"/>
                  <a:gd name="T7" fmla="*/ 10 h 37"/>
                  <a:gd name="T8" fmla="*/ 10 w 14"/>
                  <a:gd name="T9" fmla="*/ 0 h 37"/>
                  <a:gd name="T10" fmla="*/ 14 w 14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37"/>
                  <a:gd name="T20" fmla="*/ 14 w 14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37">
                    <a:moveTo>
                      <a:pt x="0" y="37"/>
                    </a:moveTo>
                    <a:lnTo>
                      <a:pt x="0" y="35"/>
                    </a:lnTo>
                    <a:lnTo>
                      <a:pt x="8" y="31"/>
                    </a:lnTo>
                    <a:lnTo>
                      <a:pt x="14" y="9"/>
                    </a:lnTo>
                    <a:lnTo>
                      <a:pt x="9" y="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09" name="Line 5399"/>
              <p:cNvCxnSpPr>
                <a:cxnSpLocks noChangeShapeType="1"/>
              </p:cNvCxnSpPr>
              <p:nvPr/>
            </p:nvCxnSpPr>
            <p:spPr bwMode="auto">
              <a:xfrm flipV="1">
                <a:off x="5976" y="10385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10" name="Freeform 5400"/>
              <p:cNvSpPr>
                <a:spLocks/>
              </p:cNvSpPr>
              <p:nvPr/>
            </p:nvSpPr>
            <p:spPr bwMode="auto">
              <a:xfrm>
                <a:off x="5966" y="10365"/>
                <a:ext cx="31" cy="12"/>
              </a:xfrm>
              <a:custGeom>
                <a:avLst/>
                <a:gdLst>
                  <a:gd name="T0" fmla="*/ 21 w 28"/>
                  <a:gd name="T1" fmla="*/ 11 h 11"/>
                  <a:gd name="T2" fmla="*/ 31 w 28"/>
                  <a:gd name="T3" fmla="*/ 12 h 11"/>
                  <a:gd name="T4" fmla="*/ 30 w 28"/>
                  <a:gd name="T5" fmla="*/ 0 h 11"/>
                  <a:gd name="T6" fmla="*/ 12 w 28"/>
                  <a:gd name="T7" fmla="*/ 4 h 11"/>
                  <a:gd name="T8" fmla="*/ 0 w 28"/>
                  <a:gd name="T9" fmla="*/ 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1"/>
                  <a:gd name="T17" fmla="*/ 28 w 2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1">
                    <a:moveTo>
                      <a:pt x="19" y="10"/>
                    </a:moveTo>
                    <a:lnTo>
                      <a:pt x="28" y="11"/>
                    </a:lnTo>
                    <a:lnTo>
                      <a:pt x="27" y="0"/>
                    </a:lnTo>
                    <a:lnTo>
                      <a:pt x="11" y="4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11" name="Freeform 5401"/>
              <p:cNvSpPr>
                <a:spLocks/>
              </p:cNvSpPr>
              <p:nvPr/>
            </p:nvSpPr>
            <p:spPr bwMode="auto">
              <a:xfrm>
                <a:off x="5947" y="10374"/>
                <a:ext cx="6" cy="3"/>
              </a:xfrm>
              <a:custGeom>
                <a:avLst/>
                <a:gdLst>
                  <a:gd name="T0" fmla="*/ 6 w 6"/>
                  <a:gd name="T1" fmla="*/ 1 h 3"/>
                  <a:gd name="T2" fmla="*/ 6 w 6"/>
                  <a:gd name="T3" fmla="*/ 0 h 3"/>
                  <a:gd name="T4" fmla="*/ 0 w 6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6" y="1"/>
                    </a:move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12" name="Freeform 5402"/>
              <p:cNvSpPr>
                <a:spLocks/>
              </p:cNvSpPr>
              <p:nvPr/>
            </p:nvSpPr>
            <p:spPr bwMode="auto">
              <a:xfrm>
                <a:off x="5885" y="10386"/>
                <a:ext cx="46" cy="9"/>
              </a:xfrm>
              <a:custGeom>
                <a:avLst/>
                <a:gdLst>
                  <a:gd name="T0" fmla="*/ 46 w 43"/>
                  <a:gd name="T1" fmla="*/ 0 h 8"/>
                  <a:gd name="T2" fmla="*/ 42 w 43"/>
                  <a:gd name="T3" fmla="*/ 2 h 8"/>
                  <a:gd name="T4" fmla="*/ 29 w 43"/>
                  <a:gd name="T5" fmla="*/ 7 h 8"/>
                  <a:gd name="T6" fmla="*/ 18 w 43"/>
                  <a:gd name="T7" fmla="*/ 8 h 8"/>
                  <a:gd name="T8" fmla="*/ 2 w 43"/>
                  <a:gd name="T9" fmla="*/ 9 h 8"/>
                  <a:gd name="T10" fmla="*/ 0 w 43"/>
                  <a:gd name="T11" fmla="*/ 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8"/>
                  <a:gd name="T20" fmla="*/ 43 w 4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8">
                    <a:moveTo>
                      <a:pt x="43" y="0"/>
                    </a:moveTo>
                    <a:lnTo>
                      <a:pt x="39" y="2"/>
                    </a:lnTo>
                    <a:lnTo>
                      <a:pt x="27" y="6"/>
                    </a:lnTo>
                    <a:lnTo>
                      <a:pt x="17" y="7"/>
                    </a:lnTo>
                    <a:lnTo>
                      <a:pt x="2" y="8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13" name="Line 5403"/>
              <p:cNvCxnSpPr>
                <a:cxnSpLocks noChangeShapeType="1"/>
              </p:cNvCxnSpPr>
              <p:nvPr/>
            </p:nvCxnSpPr>
            <p:spPr bwMode="auto">
              <a:xfrm flipV="1">
                <a:off x="5883" y="10365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14" name="Freeform 5404"/>
              <p:cNvSpPr>
                <a:spLocks/>
              </p:cNvSpPr>
              <p:nvPr/>
            </p:nvSpPr>
            <p:spPr bwMode="auto">
              <a:xfrm>
                <a:off x="5878" y="10340"/>
                <a:ext cx="21" cy="29"/>
              </a:xfrm>
              <a:custGeom>
                <a:avLst/>
                <a:gdLst>
                  <a:gd name="T0" fmla="*/ 0 w 19"/>
                  <a:gd name="T1" fmla="*/ 16 h 26"/>
                  <a:gd name="T2" fmla="*/ 10 w 19"/>
                  <a:gd name="T3" fmla="*/ 0 h 26"/>
                  <a:gd name="T4" fmla="*/ 21 w 19"/>
                  <a:gd name="T5" fmla="*/ 17 h 26"/>
                  <a:gd name="T6" fmla="*/ 18 w 19"/>
                  <a:gd name="T7" fmla="*/ 27 h 26"/>
                  <a:gd name="T8" fmla="*/ 20 w 19"/>
                  <a:gd name="T9" fmla="*/ 28 h 26"/>
                  <a:gd name="T10" fmla="*/ 21 w 19"/>
                  <a:gd name="T11" fmla="*/ 29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6"/>
                  <a:gd name="T20" fmla="*/ 19 w 19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6">
                    <a:moveTo>
                      <a:pt x="0" y="14"/>
                    </a:moveTo>
                    <a:lnTo>
                      <a:pt x="9" y="0"/>
                    </a:lnTo>
                    <a:lnTo>
                      <a:pt x="19" y="15"/>
                    </a:lnTo>
                    <a:lnTo>
                      <a:pt x="16" y="24"/>
                    </a:lnTo>
                    <a:lnTo>
                      <a:pt x="18" y="25"/>
                    </a:lnTo>
                    <a:lnTo>
                      <a:pt x="19" y="2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15" name="Line 5405"/>
              <p:cNvCxnSpPr>
                <a:cxnSpLocks noChangeShapeType="1"/>
              </p:cNvCxnSpPr>
              <p:nvPr/>
            </p:nvCxnSpPr>
            <p:spPr bwMode="auto">
              <a:xfrm flipV="1">
                <a:off x="5913" y="10364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16" name="Freeform 5406"/>
              <p:cNvSpPr>
                <a:spLocks/>
              </p:cNvSpPr>
              <p:nvPr/>
            </p:nvSpPr>
            <p:spPr bwMode="auto">
              <a:xfrm>
                <a:off x="5931" y="10345"/>
                <a:ext cx="39" cy="12"/>
              </a:xfrm>
              <a:custGeom>
                <a:avLst/>
                <a:gdLst>
                  <a:gd name="T0" fmla="*/ 2 w 35"/>
                  <a:gd name="T1" fmla="*/ 12 h 11"/>
                  <a:gd name="T2" fmla="*/ 0 w 35"/>
                  <a:gd name="T3" fmla="*/ 5 h 11"/>
                  <a:gd name="T4" fmla="*/ 17 w 35"/>
                  <a:gd name="T5" fmla="*/ 9 h 11"/>
                  <a:gd name="T6" fmla="*/ 19 w 35"/>
                  <a:gd name="T7" fmla="*/ 0 h 11"/>
                  <a:gd name="T8" fmla="*/ 38 w 35"/>
                  <a:gd name="T9" fmla="*/ 2 h 11"/>
                  <a:gd name="T10" fmla="*/ 39 w 35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1"/>
                  <a:gd name="T20" fmla="*/ 35 w 3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1">
                    <a:moveTo>
                      <a:pt x="2" y="11"/>
                    </a:moveTo>
                    <a:lnTo>
                      <a:pt x="0" y="5"/>
                    </a:lnTo>
                    <a:lnTo>
                      <a:pt x="15" y="8"/>
                    </a:lnTo>
                    <a:lnTo>
                      <a:pt x="17" y="0"/>
                    </a:lnTo>
                    <a:lnTo>
                      <a:pt x="34" y="2"/>
                    </a:lnTo>
                    <a:lnTo>
                      <a:pt x="35" y="1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17" name="Freeform 5407"/>
              <p:cNvSpPr>
                <a:spLocks/>
              </p:cNvSpPr>
              <p:nvPr/>
            </p:nvSpPr>
            <p:spPr bwMode="auto">
              <a:xfrm>
                <a:off x="5983" y="10328"/>
                <a:ext cx="4" cy="7"/>
              </a:xfrm>
              <a:custGeom>
                <a:avLst/>
                <a:gdLst>
                  <a:gd name="T0" fmla="*/ 0 w 4"/>
                  <a:gd name="T1" fmla="*/ 7 h 6"/>
                  <a:gd name="T2" fmla="*/ 4 w 4"/>
                  <a:gd name="T3" fmla="*/ 4 h 6"/>
                  <a:gd name="T4" fmla="*/ 4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0" y="6"/>
                    </a:moveTo>
                    <a:lnTo>
                      <a:pt x="4" y="3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18" name="Freeform 5408"/>
              <p:cNvSpPr>
                <a:spLocks/>
              </p:cNvSpPr>
              <p:nvPr/>
            </p:nvSpPr>
            <p:spPr bwMode="auto">
              <a:xfrm>
                <a:off x="5995" y="10289"/>
                <a:ext cx="27" cy="29"/>
              </a:xfrm>
              <a:custGeom>
                <a:avLst/>
                <a:gdLst>
                  <a:gd name="T0" fmla="*/ 0 w 25"/>
                  <a:gd name="T1" fmla="*/ 29 h 27"/>
                  <a:gd name="T2" fmla="*/ 27 w 25"/>
                  <a:gd name="T3" fmla="*/ 24 h 27"/>
                  <a:gd name="T4" fmla="*/ 23 w 25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7"/>
                  <a:gd name="T11" fmla="*/ 25 w 25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7">
                    <a:moveTo>
                      <a:pt x="0" y="27"/>
                    </a:moveTo>
                    <a:lnTo>
                      <a:pt x="25" y="22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19" name="Line 5409"/>
              <p:cNvCxnSpPr>
                <a:cxnSpLocks noChangeShapeType="1"/>
              </p:cNvCxnSpPr>
              <p:nvPr/>
            </p:nvCxnSpPr>
            <p:spPr bwMode="auto">
              <a:xfrm flipH="1" flipV="1">
                <a:off x="6021" y="10270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20" name="Freeform 5410"/>
              <p:cNvSpPr>
                <a:spLocks/>
              </p:cNvSpPr>
              <p:nvPr/>
            </p:nvSpPr>
            <p:spPr bwMode="auto">
              <a:xfrm>
                <a:off x="6034" y="10256"/>
                <a:ext cx="28" cy="17"/>
              </a:xfrm>
              <a:custGeom>
                <a:avLst/>
                <a:gdLst>
                  <a:gd name="T0" fmla="*/ 0 w 26"/>
                  <a:gd name="T1" fmla="*/ 17 h 16"/>
                  <a:gd name="T2" fmla="*/ 0 w 26"/>
                  <a:gd name="T3" fmla="*/ 17 h 16"/>
                  <a:gd name="T4" fmla="*/ 11 w 26"/>
                  <a:gd name="T5" fmla="*/ 9 h 16"/>
                  <a:gd name="T6" fmla="*/ 10 w 26"/>
                  <a:gd name="T7" fmla="*/ 4 h 16"/>
                  <a:gd name="T8" fmla="*/ 17 w 26"/>
                  <a:gd name="T9" fmla="*/ 0 h 16"/>
                  <a:gd name="T10" fmla="*/ 27 w 26"/>
                  <a:gd name="T11" fmla="*/ 3 h 16"/>
                  <a:gd name="T12" fmla="*/ 26 w 26"/>
                  <a:gd name="T13" fmla="*/ 6 h 16"/>
                  <a:gd name="T14" fmla="*/ 28 w 26"/>
                  <a:gd name="T15" fmla="*/ 9 h 16"/>
                  <a:gd name="T16" fmla="*/ 26 w 26"/>
                  <a:gd name="T17" fmla="*/ 14 h 16"/>
                  <a:gd name="T18" fmla="*/ 27 w 26"/>
                  <a:gd name="T19" fmla="*/ 1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6"/>
                  <a:gd name="T32" fmla="*/ 26 w 26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6">
                    <a:moveTo>
                      <a:pt x="0" y="16"/>
                    </a:moveTo>
                    <a:lnTo>
                      <a:pt x="0" y="16"/>
                    </a:lnTo>
                    <a:lnTo>
                      <a:pt x="10" y="8"/>
                    </a:lnTo>
                    <a:lnTo>
                      <a:pt x="9" y="4"/>
                    </a:lnTo>
                    <a:lnTo>
                      <a:pt x="16" y="0"/>
                    </a:lnTo>
                    <a:lnTo>
                      <a:pt x="25" y="3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4" y="13"/>
                    </a:lnTo>
                    <a:lnTo>
                      <a:pt x="25" y="15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21" name="Freeform 5411"/>
              <p:cNvSpPr>
                <a:spLocks/>
              </p:cNvSpPr>
              <p:nvPr/>
            </p:nvSpPr>
            <p:spPr bwMode="auto">
              <a:xfrm>
                <a:off x="6060" y="10284"/>
                <a:ext cx="5" cy="8"/>
              </a:xfrm>
              <a:custGeom>
                <a:avLst/>
                <a:gdLst>
                  <a:gd name="T0" fmla="*/ 5 w 4"/>
                  <a:gd name="T1" fmla="*/ 0 h 7"/>
                  <a:gd name="T2" fmla="*/ 0 w 4"/>
                  <a:gd name="T3" fmla="*/ 6 h 7"/>
                  <a:gd name="T4" fmla="*/ 0 w 4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4" y="0"/>
                    </a:move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22" name="Freeform 5412"/>
              <p:cNvSpPr>
                <a:spLocks/>
              </p:cNvSpPr>
              <p:nvPr/>
            </p:nvSpPr>
            <p:spPr bwMode="auto">
              <a:xfrm>
                <a:off x="6059" y="10299"/>
                <a:ext cx="47" cy="13"/>
              </a:xfrm>
              <a:custGeom>
                <a:avLst/>
                <a:gdLst>
                  <a:gd name="T0" fmla="*/ 0 w 43"/>
                  <a:gd name="T1" fmla="*/ 5 h 12"/>
                  <a:gd name="T2" fmla="*/ 1 w 43"/>
                  <a:gd name="T3" fmla="*/ 3 h 12"/>
                  <a:gd name="T4" fmla="*/ 20 w 43"/>
                  <a:gd name="T5" fmla="*/ 0 h 12"/>
                  <a:gd name="T6" fmla="*/ 35 w 43"/>
                  <a:gd name="T7" fmla="*/ 13 h 12"/>
                  <a:gd name="T8" fmla="*/ 47 w 43"/>
                  <a:gd name="T9" fmla="*/ 1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2"/>
                  <a:gd name="T17" fmla="*/ 43 w 4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2">
                    <a:moveTo>
                      <a:pt x="0" y="5"/>
                    </a:moveTo>
                    <a:lnTo>
                      <a:pt x="1" y="3"/>
                    </a:lnTo>
                    <a:lnTo>
                      <a:pt x="18" y="0"/>
                    </a:lnTo>
                    <a:lnTo>
                      <a:pt x="32" y="12"/>
                    </a:lnTo>
                    <a:lnTo>
                      <a:pt x="43" y="12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23" name="Line 5413"/>
              <p:cNvCxnSpPr>
                <a:cxnSpLocks noChangeShapeType="1"/>
              </p:cNvCxnSpPr>
              <p:nvPr/>
            </p:nvCxnSpPr>
            <p:spPr bwMode="auto">
              <a:xfrm>
                <a:off x="6123" y="10312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24" name="Freeform 5414"/>
              <p:cNvSpPr>
                <a:spLocks/>
              </p:cNvSpPr>
              <p:nvPr/>
            </p:nvSpPr>
            <p:spPr bwMode="auto">
              <a:xfrm>
                <a:off x="6149" y="10299"/>
                <a:ext cx="43" cy="17"/>
              </a:xfrm>
              <a:custGeom>
                <a:avLst/>
                <a:gdLst>
                  <a:gd name="T0" fmla="*/ 0 w 40"/>
                  <a:gd name="T1" fmla="*/ 11 h 16"/>
                  <a:gd name="T2" fmla="*/ 1 w 40"/>
                  <a:gd name="T3" fmla="*/ 11 h 16"/>
                  <a:gd name="T4" fmla="*/ 4 w 40"/>
                  <a:gd name="T5" fmla="*/ 9 h 16"/>
                  <a:gd name="T6" fmla="*/ 16 w 40"/>
                  <a:gd name="T7" fmla="*/ 0 h 16"/>
                  <a:gd name="T8" fmla="*/ 25 w 40"/>
                  <a:gd name="T9" fmla="*/ 4 h 16"/>
                  <a:gd name="T10" fmla="*/ 38 w 40"/>
                  <a:gd name="T11" fmla="*/ 15 h 16"/>
                  <a:gd name="T12" fmla="*/ 43 w 40"/>
                  <a:gd name="T13" fmla="*/ 17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"/>
                  <a:gd name="T22" fmla="*/ 0 h 16"/>
                  <a:gd name="T23" fmla="*/ 40 w 40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" h="16">
                    <a:moveTo>
                      <a:pt x="0" y="10"/>
                    </a:moveTo>
                    <a:lnTo>
                      <a:pt x="1" y="10"/>
                    </a:lnTo>
                    <a:lnTo>
                      <a:pt x="4" y="8"/>
                    </a:lnTo>
                    <a:lnTo>
                      <a:pt x="15" y="0"/>
                    </a:lnTo>
                    <a:lnTo>
                      <a:pt x="23" y="4"/>
                    </a:lnTo>
                    <a:lnTo>
                      <a:pt x="35" y="14"/>
                    </a:lnTo>
                    <a:lnTo>
                      <a:pt x="40" y="1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25" name="Freeform 5415"/>
              <p:cNvSpPr>
                <a:spLocks/>
              </p:cNvSpPr>
              <p:nvPr/>
            </p:nvSpPr>
            <p:spPr bwMode="auto">
              <a:xfrm>
                <a:off x="6207" y="10319"/>
                <a:ext cx="6" cy="6"/>
              </a:xfrm>
              <a:custGeom>
                <a:avLst/>
                <a:gdLst>
                  <a:gd name="T0" fmla="*/ 0 w 5"/>
                  <a:gd name="T1" fmla="*/ 5 h 5"/>
                  <a:gd name="T2" fmla="*/ 2 w 5"/>
                  <a:gd name="T3" fmla="*/ 6 h 5"/>
                  <a:gd name="T4" fmla="*/ 6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4"/>
                    </a:moveTo>
                    <a:lnTo>
                      <a:pt x="2" y="5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26" name="Freeform 5416"/>
              <p:cNvSpPr>
                <a:spLocks/>
              </p:cNvSpPr>
              <p:nvPr/>
            </p:nvSpPr>
            <p:spPr bwMode="auto">
              <a:xfrm>
                <a:off x="6223" y="10292"/>
                <a:ext cx="46" cy="12"/>
              </a:xfrm>
              <a:custGeom>
                <a:avLst/>
                <a:gdLst>
                  <a:gd name="T0" fmla="*/ 0 w 42"/>
                  <a:gd name="T1" fmla="*/ 12 h 11"/>
                  <a:gd name="T2" fmla="*/ 8 w 42"/>
                  <a:gd name="T3" fmla="*/ 0 h 11"/>
                  <a:gd name="T4" fmla="*/ 46 w 42"/>
                  <a:gd name="T5" fmla="*/ 1 h 11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1"/>
                  <a:gd name="T11" fmla="*/ 42 w 42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1">
                    <a:moveTo>
                      <a:pt x="0" y="11"/>
                    </a:moveTo>
                    <a:lnTo>
                      <a:pt x="7" y="0"/>
                    </a:lnTo>
                    <a:lnTo>
                      <a:pt x="42" y="1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27" name="Freeform 5417"/>
              <p:cNvSpPr>
                <a:spLocks/>
              </p:cNvSpPr>
              <p:nvPr/>
            </p:nvSpPr>
            <p:spPr bwMode="auto">
              <a:xfrm>
                <a:off x="6281" y="10277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1 w 5"/>
                  <a:gd name="T3" fmla="*/ 2 h 6"/>
                  <a:gd name="T4" fmla="*/ 5 w 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0" y="6"/>
                    </a:moveTo>
                    <a:lnTo>
                      <a:pt x="1" y="2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28" name="Freeform 5418"/>
              <p:cNvSpPr>
                <a:spLocks/>
              </p:cNvSpPr>
              <p:nvPr/>
            </p:nvSpPr>
            <p:spPr bwMode="auto">
              <a:xfrm>
                <a:off x="6300" y="10257"/>
                <a:ext cx="51" cy="11"/>
              </a:xfrm>
              <a:custGeom>
                <a:avLst/>
                <a:gdLst>
                  <a:gd name="T0" fmla="*/ 0 w 47"/>
                  <a:gd name="T1" fmla="*/ 11 h 10"/>
                  <a:gd name="T2" fmla="*/ 4 w 47"/>
                  <a:gd name="T3" fmla="*/ 9 h 10"/>
                  <a:gd name="T4" fmla="*/ 9 w 47"/>
                  <a:gd name="T5" fmla="*/ 10 h 10"/>
                  <a:gd name="T6" fmla="*/ 37 w 47"/>
                  <a:gd name="T7" fmla="*/ 2 h 10"/>
                  <a:gd name="T8" fmla="*/ 51 w 4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10"/>
                  <a:gd name="T17" fmla="*/ 47 w 4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10">
                    <a:moveTo>
                      <a:pt x="0" y="10"/>
                    </a:moveTo>
                    <a:lnTo>
                      <a:pt x="4" y="8"/>
                    </a:lnTo>
                    <a:lnTo>
                      <a:pt x="8" y="9"/>
                    </a:lnTo>
                    <a:lnTo>
                      <a:pt x="34" y="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29" name="Freeform 5419"/>
              <p:cNvSpPr>
                <a:spLocks/>
              </p:cNvSpPr>
              <p:nvPr/>
            </p:nvSpPr>
            <p:spPr bwMode="auto">
              <a:xfrm>
                <a:off x="6355" y="10234"/>
                <a:ext cx="2" cy="8"/>
              </a:xfrm>
              <a:custGeom>
                <a:avLst/>
                <a:gdLst>
                  <a:gd name="T0" fmla="*/ 0 w 2"/>
                  <a:gd name="T1" fmla="*/ 8 h 7"/>
                  <a:gd name="T2" fmla="*/ 0 w 2"/>
                  <a:gd name="T3" fmla="*/ 5 h 7"/>
                  <a:gd name="T4" fmla="*/ 2 w 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7"/>
                    </a:move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30" name="Freeform 5420"/>
              <p:cNvSpPr>
                <a:spLocks/>
              </p:cNvSpPr>
              <p:nvPr/>
            </p:nvSpPr>
            <p:spPr bwMode="auto">
              <a:xfrm>
                <a:off x="6367" y="10178"/>
                <a:ext cx="25" cy="42"/>
              </a:xfrm>
              <a:custGeom>
                <a:avLst/>
                <a:gdLst>
                  <a:gd name="T0" fmla="*/ 0 w 23"/>
                  <a:gd name="T1" fmla="*/ 42 h 38"/>
                  <a:gd name="T2" fmla="*/ 1 w 23"/>
                  <a:gd name="T3" fmla="*/ 25 h 38"/>
                  <a:gd name="T4" fmla="*/ 25 w 23"/>
                  <a:gd name="T5" fmla="*/ 1 h 38"/>
                  <a:gd name="T6" fmla="*/ 23 w 23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38"/>
                  <a:gd name="T14" fmla="*/ 23 w 23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38">
                    <a:moveTo>
                      <a:pt x="0" y="38"/>
                    </a:moveTo>
                    <a:lnTo>
                      <a:pt x="1" y="23"/>
                    </a:lnTo>
                    <a:lnTo>
                      <a:pt x="23" y="1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31" name="Freeform 5421"/>
              <p:cNvSpPr>
                <a:spLocks/>
              </p:cNvSpPr>
              <p:nvPr/>
            </p:nvSpPr>
            <p:spPr bwMode="auto">
              <a:xfrm>
                <a:off x="6368" y="1016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2 w 7"/>
                  <a:gd name="T3" fmla="*/ 1 h 4"/>
                  <a:gd name="T4" fmla="*/ 0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7" y="4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32" name="Freeform 5422"/>
              <p:cNvSpPr>
                <a:spLocks/>
              </p:cNvSpPr>
              <p:nvPr/>
            </p:nvSpPr>
            <p:spPr bwMode="auto">
              <a:xfrm>
                <a:off x="6303" y="10137"/>
                <a:ext cx="48" cy="20"/>
              </a:xfrm>
              <a:custGeom>
                <a:avLst/>
                <a:gdLst>
                  <a:gd name="T0" fmla="*/ 48 w 44"/>
                  <a:gd name="T1" fmla="*/ 20 h 19"/>
                  <a:gd name="T2" fmla="*/ 39 w 44"/>
                  <a:gd name="T3" fmla="*/ 16 h 19"/>
                  <a:gd name="T4" fmla="*/ 15 w 44"/>
                  <a:gd name="T5" fmla="*/ 7 h 19"/>
                  <a:gd name="T6" fmla="*/ 0 w 44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9"/>
                  <a:gd name="T14" fmla="*/ 44 w 44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9">
                    <a:moveTo>
                      <a:pt x="44" y="19"/>
                    </a:moveTo>
                    <a:lnTo>
                      <a:pt x="36" y="15"/>
                    </a:lnTo>
                    <a:lnTo>
                      <a:pt x="14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33" name="Line 5423"/>
              <p:cNvCxnSpPr>
                <a:cxnSpLocks noChangeShapeType="1"/>
              </p:cNvCxnSpPr>
              <p:nvPr/>
            </p:nvCxnSpPr>
            <p:spPr bwMode="auto">
              <a:xfrm flipH="1" flipV="1">
                <a:off x="6282" y="10122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34" name="Freeform 5424"/>
              <p:cNvSpPr>
                <a:spLocks/>
              </p:cNvSpPr>
              <p:nvPr/>
            </p:nvSpPr>
            <p:spPr bwMode="auto">
              <a:xfrm>
                <a:off x="6231" y="10077"/>
                <a:ext cx="35" cy="37"/>
              </a:xfrm>
              <a:custGeom>
                <a:avLst/>
                <a:gdLst>
                  <a:gd name="T0" fmla="*/ 35 w 32"/>
                  <a:gd name="T1" fmla="*/ 37 h 34"/>
                  <a:gd name="T2" fmla="*/ 26 w 32"/>
                  <a:gd name="T3" fmla="*/ 30 h 34"/>
                  <a:gd name="T4" fmla="*/ 10 w 32"/>
                  <a:gd name="T5" fmla="*/ 17 h 34"/>
                  <a:gd name="T6" fmla="*/ 2 w 32"/>
                  <a:gd name="T7" fmla="*/ 3 h 34"/>
                  <a:gd name="T8" fmla="*/ 0 w 32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4"/>
                  <a:gd name="T17" fmla="*/ 32 w 32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4">
                    <a:moveTo>
                      <a:pt x="32" y="34"/>
                    </a:moveTo>
                    <a:lnTo>
                      <a:pt x="24" y="28"/>
                    </a:lnTo>
                    <a:lnTo>
                      <a:pt x="9" y="1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35" name="Freeform 5425"/>
              <p:cNvSpPr>
                <a:spLocks/>
              </p:cNvSpPr>
              <p:nvPr/>
            </p:nvSpPr>
            <p:spPr bwMode="auto">
              <a:xfrm>
                <a:off x="6214" y="10057"/>
                <a:ext cx="7" cy="5"/>
              </a:xfrm>
              <a:custGeom>
                <a:avLst/>
                <a:gdLst>
                  <a:gd name="T0" fmla="*/ 7 w 6"/>
                  <a:gd name="T1" fmla="*/ 5 h 5"/>
                  <a:gd name="T2" fmla="*/ 5 w 6"/>
                  <a:gd name="T3" fmla="*/ 3 h 5"/>
                  <a:gd name="T4" fmla="*/ 0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6" y="5"/>
                    </a:move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36" name="Freeform 5426"/>
              <p:cNvSpPr>
                <a:spLocks/>
              </p:cNvSpPr>
              <p:nvPr/>
            </p:nvSpPr>
            <p:spPr bwMode="auto">
              <a:xfrm>
                <a:off x="6201" y="9999"/>
                <a:ext cx="12" cy="45"/>
              </a:xfrm>
              <a:custGeom>
                <a:avLst/>
                <a:gdLst>
                  <a:gd name="T0" fmla="*/ 4 w 11"/>
                  <a:gd name="T1" fmla="*/ 45 h 41"/>
                  <a:gd name="T2" fmla="*/ 12 w 11"/>
                  <a:gd name="T3" fmla="*/ 35 h 41"/>
                  <a:gd name="T4" fmla="*/ 12 w 11"/>
                  <a:gd name="T5" fmla="*/ 23 h 41"/>
                  <a:gd name="T6" fmla="*/ 3 w 11"/>
                  <a:gd name="T7" fmla="*/ 15 h 41"/>
                  <a:gd name="T8" fmla="*/ 0 w 11"/>
                  <a:gd name="T9" fmla="*/ 10 h 41"/>
                  <a:gd name="T10" fmla="*/ 1 w 11"/>
                  <a:gd name="T11" fmla="*/ 2 h 41"/>
                  <a:gd name="T12" fmla="*/ 1 w 11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41"/>
                  <a:gd name="T23" fmla="*/ 11 w 1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41">
                    <a:moveTo>
                      <a:pt x="4" y="41"/>
                    </a:moveTo>
                    <a:lnTo>
                      <a:pt x="11" y="32"/>
                    </a:lnTo>
                    <a:lnTo>
                      <a:pt x="11" y="21"/>
                    </a:lnTo>
                    <a:lnTo>
                      <a:pt x="3" y="14"/>
                    </a:lnTo>
                    <a:lnTo>
                      <a:pt x="0" y="9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37" name="Freeform 5427"/>
              <p:cNvSpPr>
                <a:spLocks/>
              </p:cNvSpPr>
              <p:nvPr/>
            </p:nvSpPr>
            <p:spPr bwMode="auto">
              <a:xfrm>
                <a:off x="6190" y="9980"/>
                <a:ext cx="3" cy="8"/>
              </a:xfrm>
              <a:custGeom>
                <a:avLst/>
                <a:gdLst>
                  <a:gd name="T0" fmla="*/ 0 w 3"/>
                  <a:gd name="T1" fmla="*/ 8 h 7"/>
                  <a:gd name="T2" fmla="*/ 1 w 3"/>
                  <a:gd name="T3" fmla="*/ 2 h 7"/>
                  <a:gd name="T4" fmla="*/ 3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0" y="7"/>
                    </a:moveTo>
                    <a:lnTo>
                      <a:pt x="1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38" name="Freeform 5428"/>
              <p:cNvSpPr>
                <a:spLocks/>
              </p:cNvSpPr>
              <p:nvPr/>
            </p:nvSpPr>
            <p:spPr bwMode="auto">
              <a:xfrm>
                <a:off x="6203" y="9915"/>
                <a:ext cx="8" cy="51"/>
              </a:xfrm>
              <a:custGeom>
                <a:avLst/>
                <a:gdLst>
                  <a:gd name="T0" fmla="*/ 0 w 7"/>
                  <a:gd name="T1" fmla="*/ 51 h 47"/>
                  <a:gd name="T2" fmla="*/ 3 w 7"/>
                  <a:gd name="T3" fmla="*/ 46 h 47"/>
                  <a:gd name="T4" fmla="*/ 7 w 7"/>
                  <a:gd name="T5" fmla="*/ 28 h 47"/>
                  <a:gd name="T6" fmla="*/ 8 w 7"/>
                  <a:gd name="T7" fmla="*/ 9 h 47"/>
                  <a:gd name="T8" fmla="*/ 7 w 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7"/>
                  <a:gd name="T17" fmla="*/ 7 w 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7">
                    <a:moveTo>
                      <a:pt x="0" y="47"/>
                    </a:moveTo>
                    <a:lnTo>
                      <a:pt x="3" y="42"/>
                    </a:lnTo>
                    <a:lnTo>
                      <a:pt x="6" y="26"/>
                    </a:lnTo>
                    <a:lnTo>
                      <a:pt x="7" y="8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39" name="Line 5429"/>
              <p:cNvCxnSpPr>
                <a:cxnSpLocks noChangeShapeType="1"/>
              </p:cNvCxnSpPr>
              <p:nvPr/>
            </p:nvCxnSpPr>
            <p:spPr bwMode="auto">
              <a:xfrm flipH="1" flipV="1">
                <a:off x="6200" y="9891"/>
                <a:ext cx="4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40" name="Freeform 5430"/>
              <p:cNvSpPr>
                <a:spLocks/>
              </p:cNvSpPr>
              <p:nvPr/>
            </p:nvSpPr>
            <p:spPr bwMode="auto">
              <a:xfrm>
                <a:off x="6162" y="9846"/>
                <a:ext cx="28" cy="30"/>
              </a:xfrm>
              <a:custGeom>
                <a:avLst/>
                <a:gdLst>
                  <a:gd name="T0" fmla="*/ 28 w 26"/>
                  <a:gd name="T1" fmla="*/ 30 h 28"/>
                  <a:gd name="T2" fmla="*/ 24 w 26"/>
                  <a:gd name="T3" fmla="*/ 23 h 28"/>
                  <a:gd name="T4" fmla="*/ 20 w 26"/>
                  <a:gd name="T5" fmla="*/ 3 h 28"/>
                  <a:gd name="T6" fmla="*/ 16 w 26"/>
                  <a:gd name="T7" fmla="*/ 0 h 28"/>
                  <a:gd name="T8" fmla="*/ 9 w 26"/>
                  <a:gd name="T9" fmla="*/ 3 h 28"/>
                  <a:gd name="T10" fmla="*/ 4 w 26"/>
                  <a:gd name="T11" fmla="*/ 3 h 28"/>
                  <a:gd name="T12" fmla="*/ 0 w 26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"/>
                  <a:gd name="T22" fmla="*/ 0 h 28"/>
                  <a:gd name="T23" fmla="*/ 26 w 2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" h="28">
                    <a:moveTo>
                      <a:pt x="26" y="28"/>
                    </a:moveTo>
                    <a:lnTo>
                      <a:pt x="22" y="21"/>
                    </a:lnTo>
                    <a:lnTo>
                      <a:pt x="19" y="3"/>
                    </a:lnTo>
                    <a:lnTo>
                      <a:pt x="15" y="0"/>
                    </a:lnTo>
                    <a:lnTo>
                      <a:pt x="8" y="3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1" name="Freeform 5431"/>
              <p:cNvSpPr>
                <a:spLocks/>
              </p:cNvSpPr>
              <p:nvPr/>
            </p:nvSpPr>
            <p:spPr bwMode="auto">
              <a:xfrm>
                <a:off x="6140" y="9836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6 w 7"/>
                  <a:gd name="T3" fmla="*/ 0 h 3"/>
                  <a:gd name="T4" fmla="*/ 0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0"/>
                    </a:move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2" name="Freeform 5432"/>
              <p:cNvSpPr>
                <a:spLocks/>
              </p:cNvSpPr>
              <p:nvPr/>
            </p:nvSpPr>
            <p:spPr bwMode="auto">
              <a:xfrm>
                <a:off x="6072" y="9846"/>
                <a:ext cx="51" cy="3"/>
              </a:xfrm>
              <a:custGeom>
                <a:avLst/>
                <a:gdLst>
                  <a:gd name="T0" fmla="*/ 51 w 47"/>
                  <a:gd name="T1" fmla="*/ 0 h 3"/>
                  <a:gd name="T2" fmla="*/ 43 w 47"/>
                  <a:gd name="T3" fmla="*/ 2 h 3"/>
                  <a:gd name="T4" fmla="*/ 22 w 47"/>
                  <a:gd name="T5" fmla="*/ 2 h 3"/>
                  <a:gd name="T6" fmla="*/ 1 w 47"/>
                  <a:gd name="T7" fmla="*/ 2 h 3"/>
                  <a:gd name="T8" fmla="*/ 0 w 47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"/>
                  <a:gd name="T17" fmla="*/ 47 w 4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">
                    <a:moveTo>
                      <a:pt x="47" y="0"/>
                    </a:moveTo>
                    <a:lnTo>
                      <a:pt x="40" y="2"/>
                    </a:lnTo>
                    <a:lnTo>
                      <a:pt x="20" y="2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3" name="Freeform 5433"/>
              <p:cNvSpPr>
                <a:spLocks/>
              </p:cNvSpPr>
              <p:nvPr/>
            </p:nvSpPr>
            <p:spPr bwMode="auto">
              <a:xfrm>
                <a:off x="6050" y="9859"/>
                <a:ext cx="9" cy="3"/>
              </a:xfrm>
              <a:custGeom>
                <a:avLst/>
                <a:gdLst>
                  <a:gd name="T0" fmla="*/ 9 w 8"/>
                  <a:gd name="T1" fmla="*/ 0 h 3"/>
                  <a:gd name="T2" fmla="*/ 5 w 8"/>
                  <a:gd name="T3" fmla="*/ 1 h 3"/>
                  <a:gd name="T4" fmla="*/ 0 w 8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"/>
                  <a:gd name="T11" fmla="*/ 8 w 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">
                    <a:moveTo>
                      <a:pt x="8" y="0"/>
                    </a:moveTo>
                    <a:lnTo>
                      <a:pt x="4" y="1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4" name="Freeform 5434"/>
              <p:cNvSpPr>
                <a:spLocks/>
              </p:cNvSpPr>
              <p:nvPr/>
            </p:nvSpPr>
            <p:spPr bwMode="auto">
              <a:xfrm>
                <a:off x="6002" y="9849"/>
                <a:ext cx="33" cy="23"/>
              </a:xfrm>
              <a:custGeom>
                <a:avLst/>
                <a:gdLst>
                  <a:gd name="T0" fmla="*/ 33 w 30"/>
                  <a:gd name="T1" fmla="*/ 21 h 21"/>
                  <a:gd name="T2" fmla="*/ 32 w 30"/>
                  <a:gd name="T3" fmla="*/ 21 h 21"/>
                  <a:gd name="T4" fmla="*/ 30 w 30"/>
                  <a:gd name="T5" fmla="*/ 23 h 21"/>
                  <a:gd name="T6" fmla="*/ 26 w 30"/>
                  <a:gd name="T7" fmla="*/ 22 h 21"/>
                  <a:gd name="T8" fmla="*/ 28 w 30"/>
                  <a:gd name="T9" fmla="*/ 19 h 21"/>
                  <a:gd name="T10" fmla="*/ 25 w 30"/>
                  <a:gd name="T11" fmla="*/ 15 h 21"/>
                  <a:gd name="T12" fmla="*/ 26 w 30"/>
                  <a:gd name="T13" fmla="*/ 11 h 21"/>
                  <a:gd name="T14" fmla="*/ 24 w 30"/>
                  <a:gd name="T15" fmla="*/ 8 h 21"/>
                  <a:gd name="T16" fmla="*/ 23 w 30"/>
                  <a:gd name="T17" fmla="*/ 2 h 21"/>
                  <a:gd name="T18" fmla="*/ 21 w 30"/>
                  <a:gd name="T19" fmla="*/ 0 h 21"/>
                  <a:gd name="T20" fmla="*/ 8 w 30"/>
                  <a:gd name="T21" fmla="*/ 1 h 21"/>
                  <a:gd name="T22" fmla="*/ 0 w 30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21"/>
                  <a:gd name="T38" fmla="*/ 30 w 30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21">
                    <a:moveTo>
                      <a:pt x="30" y="19"/>
                    </a:moveTo>
                    <a:lnTo>
                      <a:pt x="29" y="19"/>
                    </a:lnTo>
                    <a:lnTo>
                      <a:pt x="27" y="21"/>
                    </a:lnTo>
                    <a:lnTo>
                      <a:pt x="24" y="20"/>
                    </a:lnTo>
                    <a:lnTo>
                      <a:pt x="25" y="17"/>
                    </a:lnTo>
                    <a:lnTo>
                      <a:pt x="23" y="14"/>
                    </a:lnTo>
                    <a:lnTo>
                      <a:pt x="24" y="10"/>
                    </a:lnTo>
                    <a:lnTo>
                      <a:pt x="22" y="7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5" name="Freeform 5435"/>
              <p:cNvSpPr>
                <a:spLocks/>
              </p:cNvSpPr>
              <p:nvPr/>
            </p:nvSpPr>
            <p:spPr bwMode="auto">
              <a:xfrm>
                <a:off x="5978" y="9843"/>
                <a:ext cx="7" cy="4"/>
              </a:xfrm>
              <a:custGeom>
                <a:avLst/>
                <a:gdLst>
                  <a:gd name="T0" fmla="*/ 7 w 6"/>
                  <a:gd name="T1" fmla="*/ 4 h 3"/>
                  <a:gd name="T2" fmla="*/ 1 w 6"/>
                  <a:gd name="T3" fmla="*/ 3 h 3"/>
                  <a:gd name="T4" fmla="*/ 0 w 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6" y="3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6" name="Freeform 5436"/>
              <p:cNvSpPr>
                <a:spLocks/>
              </p:cNvSpPr>
              <p:nvPr/>
            </p:nvSpPr>
            <p:spPr bwMode="auto">
              <a:xfrm>
                <a:off x="5966" y="9791"/>
                <a:ext cx="13" cy="36"/>
              </a:xfrm>
              <a:custGeom>
                <a:avLst/>
                <a:gdLst>
                  <a:gd name="T0" fmla="*/ 13 w 12"/>
                  <a:gd name="T1" fmla="*/ 36 h 33"/>
                  <a:gd name="T2" fmla="*/ 10 w 12"/>
                  <a:gd name="T3" fmla="*/ 26 h 33"/>
                  <a:gd name="T4" fmla="*/ 7 w 12"/>
                  <a:gd name="T5" fmla="*/ 20 h 33"/>
                  <a:gd name="T6" fmla="*/ 8 w 12"/>
                  <a:gd name="T7" fmla="*/ 16 h 33"/>
                  <a:gd name="T8" fmla="*/ 5 w 12"/>
                  <a:gd name="T9" fmla="*/ 16 h 33"/>
                  <a:gd name="T10" fmla="*/ 7 w 12"/>
                  <a:gd name="T11" fmla="*/ 13 h 33"/>
                  <a:gd name="T12" fmla="*/ 5 w 12"/>
                  <a:gd name="T13" fmla="*/ 12 h 33"/>
                  <a:gd name="T14" fmla="*/ 5 w 12"/>
                  <a:gd name="T15" fmla="*/ 10 h 33"/>
                  <a:gd name="T16" fmla="*/ 7 w 12"/>
                  <a:gd name="T17" fmla="*/ 8 h 33"/>
                  <a:gd name="T18" fmla="*/ 4 w 12"/>
                  <a:gd name="T19" fmla="*/ 8 h 33"/>
                  <a:gd name="T20" fmla="*/ 3 w 12"/>
                  <a:gd name="T21" fmla="*/ 7 h 33"/>
                  <a:gd name="T22" fmla="*/ 3 w 12"/>
                  <a:gd name="T23" fmla="*/ 4 h 33"/>
                  <a:gd name="T24" fmla="*/ 5 w 12"/>
                  <a:gd name="T25" fmla="*/ 4 h 33"/>
                  <a:gd name="T26" fmla="*/ 7 w 12"/>
                  <a:gd name="T27" fmla="*/ 3 h 33"/>
                  <a:gd name="T28" fmla="*/ 5 w 12"/>
                  <a:gd name="T29" fmla="*/ 1 h 33"/>
                  <a:gd name="T30" fmla="*/ 1 w 12"/>
                  <a:gd name="T31" fmla="*/ 2 h 33"/>
                  <a:gd name="T32" fmla="*/ 0 w 12"/>
                  <a:gd name="T33" fmla="*/ 1 h 33"/>
                  <a:gd name="T34" fmla="*/ 0 w 12"/>
                  <a:gd name="T35" fmla="*/ 0 h 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"/>
                  <a:gd name="T55" fmla="*/ 0 h 33"/>
                  <a:gd name="T56" fmla="*/ 12 w 12"/>
                  <a:gd name="T57" fmla="*/ 33 h 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" h="33">
                    <a:moveTo>
                      <a:pt x="12" y="33"/>
                    </a:moveTo>
                    <a:lnTo>
                      <a:pt x="9" y="24"/>
                    </a:lnTo>
                    <a:lnTo>
                      <a:pt x="6" y="18"/>
                    </a:lnTo>
                    <a:lnTo>
                      <a:pt x="7" y="15"/>
                    </a:lnTo>
                    <a:lnTo>
                      <a:pt x="5" y="15"/>
                    </a:lnTo>
                    <a:lnTo>
                      <a:pt x="6" y="12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7" name="Freeform 5437"/>
              <p:cNvSpPr>
                <a:spLocks/>
              </p:cNvSpPr>
              <p:nvPr/>
            </p:nvSpPr>
            <p:spPr bwMode="auto">
              <a:xfrm>
                <a:off x="5954" y="9787"/>
                <a:ext cx="5" cy="5"/>
              </a:xfrm>
              <a:custGeom>
                <a:avLst/>
                <a:gdLst>
                  <a:gd name="T0" fmla="*/ 5 w 4"/>
                  <a:gd name="T1" fmla="*/ 0 h 5"/>
                  <a:gd name="T2" fmla="*/ 5 w 4"/>
                  <a:gd name="T3" fmla="*/ 1 h 5"/>
                  <a:gd name="T4" fmla="*/ 4 w 4"/>
                  <a:gd name="T5" fmla="*/ 2 h 5"/>
                  <a:gd name="T6" fmla="*/ 1 w 4"/>
                  <a:gd name="T7" fmla="*/ 2 h 5"/>
                  <a:gd name="T8" fmla="*/ 0 w 4"/>
                  <a:gd name="T9" fmla="*/ 3 h 5"/>
                  <a:gd name="T10" fmla="*/ 1 w 4"/>
                  <a:gd name="T11" fmla="*/ 5 h 5"/>
                  <a:gd name="T12" fmla="*/ 1 w 4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"/>
                  <a:gd name="T23" fmla="*/ 4 w 4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">
                    <a:moveTo>
                      <a:pt x="4" y="0"/>
                    </a:moveTo>
                    <a:lnTo>
                      <a:pt x="4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1" y="5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8" name="Freeform 5438"/>
              <p:cNvSpPr>
                <a:spLocks/>
              </p:cNvSpPr>
              <p:nvPr/>
            </p:nvSpPr>
            <p:spPr bwMode="auto">
              <a:xfrm>
                <a:off x="5942" y="9807"/>
                <a:ext cx="18" cy="40"/>
              </a:xfrm>
              <a:custGeom>
                <a:avLst/>
                <a:gdLst>
                  <a:gd name="T0" fmla="*/ 18 w 16"/>
                  <a:gd name="T1" fmla="*/ 0 h 36"/>
                  <a:gd name="T2" fmla="*/ 18 w 16"/>
                  <a:gd name="T3" fmla="*/ 0 h 36"/>
                  <a:gd name="T4" fmla="*/ 18 w 16"/>
                  <a:gd name="T5" fmla="*/ 2 h 36"/>
                  <a:gd name="T6" fmla="*/ 17 w 16"/>
                  <a:gd name="T7" fmla="*/ 3 h 36"/>
                  <a:gd name="T8" fmla="*/ 15 w 16"/>
                  <a:gd name="T9" fmla="*/ 4 h 36"/>
                  <a:gd name="T10" fmla="*/ 16 w 16"/>
                  <a:gd name="T11" fmla="*/ 7 h 36"/>
                  <a:gd name="T12" fmla="*/ 17 w 16"/>
                  <a:gd name="T13" fmla="*/ 8 h 36"/>
                  <a:gd name="T14" fmla="*/ 17 w 16"/>
                  <a:gd name="T15" fmla="*/ 10 h 36"/>
                  <a:gd name="T16" fmla="*/ 13 w 16"/>
                  <a:gd name="T17" fmla="*/ 10 h 36"/>
                  <a:gd name="T18" fmla="*/ 13 w 16"/>
                  <a:gd name="T19" fmla="*/ 12 h 36"/>
                  <a:gd name="T20" fmla="*/ 16 w 16"/>
                  <a:gd name="T21" fmla="*/ 13 h 36"/>
                  <a:gd name="T22" fmla="*/ 15 w 16"/>
                  <a:gd name="T23" fmla="*/ 14 h 36"/>
                  <a:gd name="T24" fmla="*/ 13 w 16"/>
                  <a:gd name="T25" fmla="*/ 18 h 36"/>
                  <a:gd name="T26" fmla="*/ 12 w 16"/>
                  <a:gd name="T27" fmla="*/ 22 h 36"/>
                  <a:gd name="T28" fmla="*/ 11 w 16"/>
                  <a:gd name="T29" fmla="*/ 23 h 36"/>
                  <a:gd name="T30" fmla="*/ 10 w 16"/>
                  <a:gd name="T31" fmla="*/ 26 h 36"/>
                  <a:gd name="T32" fmla="*/ 9 w 16"/>
                  <a:gd name="T33" fmla="*/ 28 h 36"/>
                  <a:gd name="T34" fmla="*/ 8 w 16"/>
                  <a:gd name="T35" fmla="*/ 29 h 36"/>
                  <a:gd name="T36" fmla="*/ 5 w 16"/>
                  <a:gd name="T37" fmla="*/ 33 h 36"/>
                  <a:gd name="T38" fmla="*/ 3 w 16"/>
                  <a:gd name="T39" fmla="*/ 36 h 36"/>
                  <a:gd name="T40" fmla="*/ 1 w 16"/>
                  <a:gd name="T41" fmla="*/ 37 h 36"/>
                  <a:gd name="T42" fmla="*/ 1 w 16"/>
                  <a:gd name="T43" fmla="*/ 39 h 36"/>
                  <a:gd name="T44" fmla="*/ 0 w 16"/>
                  <a:gd name="T45" fmla="*/ 40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36"/>
                  <a:gd name="T71" fmla="*/ 16 w 16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36">
                    <a:moveTo>
                      <a:pt x="16" y="0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3" y="4"/>
                    </a:lnTo>
                    <a:lnTo>
                      <a:pt x="14" y="6"/>
                    </a:lnTo>
                    <a:lnTo>
                      <a:pt x="15" y="7"/>
                    </a:lnTo>
                    <a:lnTo>
                      <a:pt x="15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2" y="16"/>
                    </a:lnTo>
                    <a:lnTo>
                      <a:pt x="11" y="20"/>
                    </a:lnTo>
                    <a:lnTo>
                      <a:pt x="10" y="21"/>
                    </a:lnTo>
                    <a:lnTo>
                      <a:pt x="9" y="23"/>
                    </a:lnTo>
                    <a:lnTo>
                      <a:pt x="8" y="25"/>
                    </a:lnTo>
                    <a:lnTo>
                      <a:pt x="7" y="26"/>
                    </a:lnTo>
                    <a:lnTo>
                      <a:pt x="4" y="30"/>
                    </a:lnTo>
                    <a:lnTo>
                      <a:pt x="3" y="32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9" name="Freeform 5439"/>
              <p:cNvSpPr>
                <a:spLocks/>
              </p:cNvSpPr>
              <p:nvPr/>
            </p:nvSpPr>
            <p:spPr bwMode="auto">
              <a:xfrm>
                <a:off x="5923" y="9854"/>
                <a:ext cx="5" cy="4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0 h 3"/>
                  <a:gd name="T4" fmla="*/ 5 w 5"/>
                  <a:gd name="T5" fmla="*/ 1 h 3"/>
                  <a:gd name="T6" fmla="*/ 4 w 5"/>
                  <a:gd name="T7" fmla="*/ 4 h 3"/>
                  <a:gd name="T8" fmla="*/ 1 w 5"/>
                  <a:gd name="T9" fmla="*/ 4 h 3"/>
                  <a:gd name="T10" fmla="*/ 0 w 5"/>
                  <a:gd name="T11" fmla="*/ 4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5" y="0"/>
                    </a:moveTo>
                    <a:lnTo>
                      <a:pt x="4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0" name="Freeform 5440"/>
              <p:cNvSpPr>
                <a:spLocks/>
              </p:cNvSpPr>
              <p:nvPr/>
            </p:nvSpPr>
            <p:spPr bwMode="auto">
              <a:xfrm>
                <a:off x="5863" y="9853"/>
                <a:ext cx="43" cy="22"/>
              </a:xfrm>
              <a:custGeom>
                <a:avLst/>
                <a:gdLst>
                  <a:gd name="T0" fmla="*/ 43 w 40"/>
                  <a:gd name="T1" fmla="*/ 2 h 20"/>
                  <a:gd name="T2" fmla="*/ 28 w 40"/>
                  <a:gd name="T3" fmla="*/ 0 h 20"/>
                  <a:gd name="T4" fmla="*/ 12 w 40"/>
                  <a:gd name="T5" fmla="*/ 9 h 20"/>
                  <a:gd name="T6" fmla="*/ 3 w 40"/>
                  <a:gd name="T7" fmla="*/ 13 h 20"/>
                  <a:gd name="T8" fmla="*/ 1 w 40"/>
                  <a:gd name="T9" fmla="*/ 21 h 20"/>
                  <a:gd name="T10" fmla="*/ 0 w 40"/>
                  <a:gd name="T11" fmla="*/ 22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20"/>
                  <a:gd name="T20" fmla="*/ 40 w 40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20">
                    <a:moveTo>
                      <a:pt x="40" y="2"/>
                    </a:moveTo>
                    <a:lnTo>
                      <a:pt x="26" y="0"/>
                    </a:lnTo>
                    <a:lnTo>
                      <a:pt x="11" y="8"/>
                    </a:lnTo>
                    <a:lnTo>
                      <a:pt x="3" y="12"/>
                    </a:lnTo>
                    <a:lnTo>
                      <a:pt x="1" y="19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1" name="Freeform 5441"/>
              <p:cNvSpPr>
                <a:spLocks/>
              </p:cNvSpPr>
              <p:nvPr/>
            </p:nvSpPr>
            <p:spPr bwMode="auto">
              <a:xfrm>
                <a:off x="5845" y="9888"/>
                <a:ext cx="7" cy="7"/>
              </a:xfrm>
              <a:custGeom>
                <a:avLst/>
                <a:gdLst>
                  <a:gd name="T0" fmla="*/ 7 w 6"/>
                  <a:gd name="T1" fmla="*/ 0 h 6"/>
                  <a:gd name="T2" fmla="*/ 1 w 6"/>
                  <a:gd name="T3" fmla="*/ 6 h 6"/>
                  <a:gd name="T4" fmla="*/ 0 w 6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6" y="0"/>
                    </a:moveTo>
                    <a:lnTo>
                      <a:pt x="1" y="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Freeform 5442"/>
              <p:cNvSpPr>
                <a:spLocks/>
              </p:cNvSpPr>
              <p:nvPr/>
            </p:nvSpPr>
            <p:spPr bwMode="auto">
              <a:xfrm>
                <a:off x="5790" y="9896"/>
                <a:ext cx="44" cy="18"/>
              </a:xfrm>
              <a:custGeom>
                <a:avLst/>
                <a:gdLst>
                  <a:gd name="T0" fmla="*/ 44 w 41"/>
                  <a:gd name="T1" fmla="*/ 12 h 16"/>
                  <a:gd name="T2" fmla="*/ 39 w 41"/>
                  <a:gd name="T3" fmla="*/ 18 h 16"/>
                  <a:gd name="T4" fmla="*/ 24 w 41"/>
                  <a:gd name="T5" fmla="*/ 18 h 16"/>
                  <a:gd name="T6" fmla="*/ 9 w 41"/>
                  <a:gd name="T7" fmla="*/ 8 h 16"/>
                  <a:gd name="T8" fmla="*/ 0 w 41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16"/>
                  <a:gd name="T17" fmla="*/ 41 w 4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16">
                    <a:moveTo>
                      <a:pt x="41" y="11"/>
                    </a:moveTo>
                    <a:lnTo>
                      <a:pt x="36" y="16"/>
                    </a:lnTo>
                    <a:lnTo>
                      <a:pt x="22" y="16"/>
                    </a:lnTo>
                    <a:lnTo>
                      <a:pt x="8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Freeform 5443"/>
              <p:cNvSpPr>
                <a:spLocks/>
              </p:cNvSpPr>
              <p:nvPr/>
            </p:nvSpPr>
            <p:spPr bwMode="auto">
              <a:xfrm>
                <a:off x="5767" y="9884"/>
                <a:ext cx="8" cy="3"/>
              </a:xfrm>
              <a:custGeom>
                <a:avLst/>
                <a:gdLst>
                  <a:gd name="T0" fmla="*/ 8 w 8"/>
                  <a:gd name="T1" fmla="*/ 3 h 3"/>
                  <a:gd name="T2" fmla="*/ 7 w 8"/>
                  <a:gd name="T3" fmla="*/ 2 h 3"/>
                  <a:gd name="T4" fmla="*/ 0 w 8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"/>
                  <a:gd name="T11" fmla="*/ 8 w 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">
                    <a:moveTo>
                      <a:pt x="8" y="3"/>
                    </a:move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Freeform 5444"/>
              <p:cNvSpPr>
                <a:spLocks/>
              </p:cNvSpPr>
              <p:nvPr/>
            </p:nvSpPr>
            <p:spPr bwMode="auto">
              <a:xfrm>
                <a:off x="5708" y="9877"/>
                <a:ext cx="42" cy="21"/>
              </a:xfrm>
              <a:custGeom>
                <a:avLst/>
                <a:gdLst>
                  <a:gd name="T0" fmla="*/ 42 w 39"/>
                  <a:gd name="T1" fmla="*/ 2 h 19"/>
                  <a:gd name="T2" fmla="*/ 36 w 39"/>
                  <a:gd name="T3" fmla="*/ 0 h 19"/>
                  <a:gd name="T4" fmla="*/ 30 w 39"/>
                  <a:gd name="T5" fmla="*/ 2 h 19"/>
                  <a:gd name="T6" fmla="*/ 22 w 39"/>
                  <a:gd name="T7" fmla="*/ 13 h 19"/>
                  <a:gd name="T8" fmla="*/ 15 w 39"/>
                  <a:gd name="T9" fmla="*/ 21 h 19"/>
                  <a:gd name="T10" fmla="*/ 0 w 39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19"/>
                  <a:gd name="T20" fmla="*/ 39 w 3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19">
                    <a:moveTo>
                      <a:pt x="39" y="2"/>
                    </a:moveTo>
                    <a:lnTo>
                      <a:pt x="33" y="0"/>
                    </a:lnTo>
                    <a:lnTo>
                      <a:pt x="28" y="2"/>
                    </a:lnTo>
                    <a:lnTo>
                      <a:pt x="20" y="12"/>
                    </a:lnTo>
                    <a:lnTo>
                      <a:pt x="14" y="19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55" name="Line 5445"/>
              <p:cNvCxnSpPr>
                <a:cxnSpLocks noChangeShapeType="1"/>
              </p:cNvCxnSpPr>
              <p:nvPr/>
            </p:nvCxnSpPr>
            <p:spPr bwMode="auto">
              <a:xfrm flipH="1" flipV="1">
                <a:off x="5682" y="9892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56" name="Freeform 5446"/>
              <p:cNvSpPr>
                <a:spLocks/>
              </p:cNvSpPr>
              <p:nvPr/>
            </p:nvSpPr>
            <p:spPr bwMode="auto">
              <a:xfrm>
                <a:off x="5621" y="9869"/>
                <a:ext cx="45" cy="17"/>
              </a:xfrm>
              <a:custGeom>
                <a:avLst/>
                <a:gdLst>
                  <a:gd name="T0" fmla="*/ 45 w 42"/>
                  <a:gd name="T1" fmla="*/ 17 h 16"/>
                  <a:gd name="T2" fmla="*/ 27 w 42"/>
                  <a:gd name="T3" fmla="*/ 2 h 16"/>
                  <a:gd name="T4" fmla="*/ 5 w 42"/>
                  <a:gd name="T5" fmla="*/ 4 h 16"/>
                  <a:gd name="T6" fmla="*/ 0 w 42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16"/>
                  <a:gd name="T14" fmla="*/ 42 w 42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16">
                    <a:moveTo>
                      <a:pt x="42" y="16"/>
                    </a:moveTo>
                    <a:lnTo>
                      <a:pt x="25" y="2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5447"/>
              <p:cNvSpPr>
                <a:spLocks/>
              </p:cNvSpPr>
              <p:nvPr/>
            </p:nvSpPr>
            <p:spPr bwMode="auto">
              <a:xfrm>
                <a:off x="5601" y="9852"/>
                <a:ext cx="6" cy="6"/>
              </a:xfrm>
              <a:custGeom>
                <a:avLst/>
                <a:gdLst>
                  <a:gd name="T0" fmla="*/ 6 w 6"/>
                  <a:gd name="T1" fmla="*/ 6 h 5"/>
                  <a:gd name="T2" fmla="*/ 0 w 6"/>
                  <a:gd name="T3" fmla="*/ 1 h 5"/>
                  <a:gd name="T4" fmla="*/ 0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6" y="5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5448"/>
              <p:cNvSpPr>
                <a:spLocks/>
              </p:cNvSpPr>
              <p:nvPr/>
            </p:nvSpPr>
            <p:spPr bwMode="auto">
              <a:xfrm>
                <a:off x="5564" y="9814"/>
                <a:ext cx="31" cy="23"/>
              </a:xfrm>
              <a:custGeom>
                <a:avLst/>
                <a:gdLst>
                  <a:gd name="T0" fmla="*/ 31 w 29"/>
                  <a:gd name="T1" fmla="*/ 23 h 21"/>
                  <a:gd name="T2" fmla="*/ 15 w 29"/>
                  <a:gd name="T3" fmla="*/ 20 h 21"/>
                  <a:gd name="T4" fmla="*/ 18 w 29"/>
                  <a:gd name="T5" fmla="*/ 3 h 21"/>
                  <a:gd name="T6" fmla="*/ 0 w 29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"/>
                  <a:gd name="T13" fmla="*/ 0 h 21"/>
                  <a:gd name="T14" fmla="*/ 29 w 29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" h="21">
                    <a:moveTo>
                      <a:pt x="29" y="21"/>
                    </a:moveTo>
                    <a:lnTo>
                      <a:pt x="14" y="18"/>
                    </a:lnTo>
                    <a:lnTo>
                      <a:pt x="17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5449"/>
              <p:cNvSpPr>
                <a:spLocks/>
              </p:cNvSpPr>
              <p:nvPr/>
            </p:nvSpPr>
            <p:spPr bwMode="auto">
              <a:xfrm>
                <a:off x="5563" y="9792"/>
                <a:ext cx="4" cy="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1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3" y="4"/>
                    </a:move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Freeform 5450"/>
              <p:cNvSpPr>
                <a:spLocks/>
              </p:cNvSpPr>
              <p:nvPr/>
            </p:nvSpPr>
            <p:spPr bwMode="auto">
              <a:xfrm>
                <a:off x="5517" y="9759"/>
                <a:ext cx="28" cy="30"/>
              </a:xfrm>
              <a:custGeom>
                <a:avLst/>
                <a:gdLst>
                  <a:gd name="T0" fmla="*/ 28 w 26"/>
                  <a:gd name="T1" fmla="*/ 30 h 27"/>
                  <a:gd name="T2" fmla="*/ 5 w 26"/>
                  <a:gd name="T3" fmla="*/ 26 h 27"/>
                  <a:gd name="T4" fmla="*/ 8 w 26"/>
                  <a:gd name="T5" fmla="*/ 8 h 27"/>
                  <a:gd name="T6" fmla="*/ 0 w 26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7"/>
                  <a:gd name="T14" fmla="*/ 26 w 26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7">
                    <a:moveTo>
                      <a:pt x="26" y="27"/>
                    </a:moveTo>
                    <a:lnTo>
                      <a:pt x="5" y="23"/>
                    </a:lnTo>
                    <a:lnTo>
                      <a:pt x="7" y="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Freeform 5451"/>
              <p:cNvSpPr>
                <a:spLocks/>
              </p:cNvSpPr>
              <p:nvPr/>
            </p:nvSpPr>
            <p:spPr bwMode="auto">
              <a:xfrm>
                <a:off x="5497" y="9752"/>
                <a:ext cx="6" cy="6"/>
              </a:xfrm>
              <a:custGeom>
                <a:avLst/>
                <a:gdLst>
                  <a:gd name="T0" fmla="*/ 6 w 5"/>
                  <a:gd name="T1" fmla="*/ 6 h 6"/>
                  <a:gd name="T2" fmla="*/ 5 w 5"/>
                  <a:gd name="T3" fmla="*/ 3 h 6"/>
                  <a:gd name="T4" fmla="*/ 0 w 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5" y="6"/>
                    </a:move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Freeform 5452"/>
              <p:cNvSpPr>
                <a:spLocks/>
              </p:cNvSpPr>
              <p:nvPr/>
            </p:nvSpPr>
            <p:spPr bwMode="auto">
              <a:xfrm>
                <a:off x="5433" y="9740"/>
                <a:ext cx="50" cy="8"/>
              </a:xfrm>
              <a:custGeom>
                <a:avLst/>
                <a:gdLst>
                  <a:gd name="T0" fmla="*/ 50 w 46"/>
                  <a:gd name="T1" fmla="*/ 1 h 8"/>
                  <a:gd name="T2" fmla="*/ 49 w 46"/>
                  <a:gd name="T3" fmla="*/ 0 h 8"/>
                  <a:gd name="T4" fmla="*/ 32 w 46"/>
                  <a:gd name="T5" fmla="*/ 0 h 8"/>
                  <a:gd name="T6" fmla="*/ 4 w 46"/>
                  <a:gd name="T7" fmla="*/ 5 h 8"/>
                  <a:gd name="T8" fmla="*/ 0 w 46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8"/>
                  <a:gd name="T17" fmla="*/ 46 w 4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8">
                    <a:moveTo>
                      <a:pt x="46" y="1"/>
                    </a:moveTo>
                    <a:lnTo>
                      <a:pt x="45" y="0"/>
                    </a:lnTo>
                    <a:lnTo>
                      <a:pt x="29" y="0"/>
                    </a:lnTo>
                    <a:lnTo>
                      <a:pt x="4" y="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Freeform 5453"/>
              <p:cNvSpPr>
                <a:spLocks/>
              </p:cNvSpPr>
              <p:nvPr/>
            </p:nvSpPr>
            <p:spPr bwMode="auto">
              <a:xfrm>
                <a:off x="5411" y="9755"/>
                <a:ext cx="9" cy="3"/>
              </a:xfrm>
              <a:custGeom>
                <a:avLst/>
                <a:gdLst>
                  <a:gd name="T0" fmla="*/ 9 w 8"/>
                  <a:gd name="T1" fmla="*/ 3 h 3"/>
                  <a:gd name="T2" fmla="*/ 2 w 8"/>
                  <a:gd name="T3" fmla="*/ 1 h 3"/>
                  <a:gd name="T4" fmla="*/ 0 w 8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"/>
                  <a:gd name="T11" fmla="*/ 8 w 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">
                    <a:moveTo>
                      <a:pt x="8" y="3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Freeform 5454"/>
              <p:cNvSpPr>
                <a:spLocks/>
              </p:cNvSpPr>
              <p:nvPr/>
            </p:nvSpPr>
            <p:spPr bwMode="auto">
              <a:xfrm>
                <a:off x="5355" y="9725"/>
                <a:ext cx="40" cy="24"/>
              </a:xfrm>
              <a:custGeom>
                <a:avLst/>
                <a:gdLst>
                  <a:gd name="T0" fmla="*/ 40 w 36"/>
                  <a:gd name="T1" fmla="*/ 24 h 22"/>
                  <a:gd name="T2" fmla="*/ 36 w 36"/>
                  <a:gd name="T3" fmla="*/ 21 h 22"/>
                  <a:gd name="T4" fmla="*/ 33 w 36"/>
                  <a:gd name="T5" fmla="*/ 19 h 22"/>
                  <a:gd name="T6" fmla="*/ 33 w 36"/>
                  <a:gd name="T7" fmla="*/ 15 h 22"/>
                  <a:gd name="T8" fmla="*/ 31 w 36"/>
                  <a:gd name="T9" fmla="*/ 15 h 22"/>
                  <a:gd name="T10" fmla="*/ 27 w 36"/>
                  <a:gd name="T11" fmla="*/ 15 h 22"/>
                  <a:gd name="T12" fmla="*/ 26 w 36"/>
                  <a:gd name="T13" fmla="*/ 12 h 22"/>
                  <a:gd name="T14" fmla="*/ 18 w 36"/>
                  <a:gd name="T15" fmla="*/ 13 h 22"/>
                  <a:gd name="T16" fmla="*/ 17 w 36"/>
                  <a:gd name="T17" fmla="*/ 12 h 22"/>
                  <a:gd name="T18" fmla="*/ 13 w 36"/>
                  <a:gd name="T19" fmla="*/ 5 h 22"/>
                  <a:gd name="T20" fmla="*/ 2 w 36"/>
                  <a:gd name="T21" fmla="*/ 1 h 22"/>
                  <a:gd name="T22" fmla="*/ 0 w 36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22"/>
                  <a:gd name="T38" fmla="*/ 36 w 36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22">
                    <a:moveTo>
                      <a:pt x="36" y="22"/>
                    </a:moveTo>
                    <a:lnTo>
                      <a:pt x="32" y="19"/>
                    </a:lnTo>
                    <a:lnTo>
                      <a:pt x="30" y="17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3" y="11"/>
                    </a:lnTo>
                    <a:lnTo>
                      <a:pt x="16" y="12"/>
                    </a:lnTo>
                    <a:lnTo>
                      <a:pt x="15" y="11"/>
                    </a:lnTo>
                    <a:lnTo>
                      <a:pt x="12" y="5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5" name="Freeform 5455"/>
              <p:cNvSpPr>
                <a:spLocks/>
              </p:cNvSpPr>
              <p:nvPr/>
            </p:nvSpPr>
            <p:spPr bwMode="auto">
              <a:xfrm>
                <a:off x="5336" y="9713"/>
                <a:ext cx="9" cy="2"/>
              </a:xfrm>
              <a:custGeom>
                <a:avLst/>
                <a:gdLst>
                  <a:gd name="T0" fmla="*/ 9 w 8"/>
                  <a:gd name="T1" fmla="*/ 0 h 2"/>
                  <a:gd name="T2" fmla="*/ 7 w 8"/>
                  <a:gd name="T3" fmla="*/ 0 h 2"/>
                  <a:gd name="T4" fmla="*/ 3 w 8"/>
                  <a:gd name="T5" fmla="*/ 0 h 2"/>
                  <a:gd name="T6" fmla="*/ 0 w 8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8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" name="Freeform 5456"/>
              <p:cNvSpPr>
                <a:spLocks/>
              </p:cNvSpPr>
              <p:nvPr/>
            </p:nvSpPr>
            <p:spPr bwMode="auto">
              <a:xfrm>
                <a:off x="5295" y="9707"/>
                <a:ext cx="24" cy="31"/>
              </a:xfrm>
              <a:custGeom>
                <a:avLst/>
                <a:gdLst>
                  <a:gd name="T0" fmla="*/ 24 w 22"/>
                  <a:gd name="T1" fmla="*/ 9 h 29"/>
                  <a:gd name="T2" fmla="*/ 22 w 22"/>
                  <a:gd name="T3" fmla="*/ 7 h 29"/>
                  <a:gd name="T4" fmla="*/ 21 w 22"/>
                  <a:gd name="T5" fmla="*/ 5 h 29"/>
                  <a:gd name="T6" fmla="*/ 19 w 22"/>
                  <a:gd name="T7" fmla="*/ 3 h 29"/>
                  <a:gd name="T8" fmla="*/ 8 w 22"/>
                  <a:gd name="T9" fmla="*/ 0 h 29"/>
                  <a:gd name="T10" fmla="*/ 0 w 22"/>
                  <a:gd name="T11" fmla="*/ 31 h 29"/>
                  <a:gd name="T12" fmla="*/ 0 w 22"/>
                  <a:gd name="T13" fmla="*/ 31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9"/>
                  <a:gd name="T23" fmla="*/ 22 w 22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9">
                    <a:moveTo>
                      <a:pt x="22" y="8"/>
                    </a:moveTo>
                    <a:lnTo>
                      <a:pt x="20" y="7"/>
                    </a:lnTo>
                    <a:lnTo>
                      <a:pt x="19" y="5"/>
                    </a:lnTo>
                    <a:lnTo>
                      <a:pt x="17" y="3"/>
                    </a:lnTo>
                    <a:lnTo>
                      <a:pt x="7" y="0"/>
                    </a:lnTo>
                    <a:lnTo>
                      <a:pt x="0" y="29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67" name="Line 5457"/>
              <p:cNvCxnSpPr>
                <a:cxnSpLocks noChangeShapeType="1"/>
              </p:cNvCxnSpPr>
              <p:nvPr/>
            </p:nvCxnSpPr>
            <p:spPr bwMode="auto">
              <a:xfrm flipH="1" flipV="1">
                <a:off x="5269" y="9733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68" name="Freeform 5458"/>
              <p:cNvSpPr>
                <a:spLocks/>
              </p:cNvSpPr>
              <p:nvPr/>
            </p:nvSpPr>
            <p:spPr bwMode="auto">
              <a:xfrm>
                <a:off x="5315" y="7091"/>
                <a:ext cx="51" cy="8"/>
              </a:xfrm>
              <a:custGeom>
                <a:avLst/>
                <a:gdLst>
                  <a:gd name="T0" fmla="*/ 0 w 47"/>
                  <a:gd name="T1" fmla="*/ 0 h 8"/>
                  <a:gd name="T2" fmla="*/ 38 w 47"/>
                  <a:gd name="T3" fmla="*/ 6 h 8"/>
                  <a:gd name="T4" fmla="*/ 43 w 47"/>
                  <a:gd name="T5" fmla="*/ 7 h 8"/>
                  <a:gd name="T6" fmla="*/ 51 w 47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8"/>
                  <a:gd name="T14" fmla="*/ 47 w 47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8">
                    <a:moveTo>
                      <a:pt x="0" y="0"/>
                    </a:moveTo>
                    <a:lnTo>
                      <a:pt x="35" y="6"/>
                    </a:lnTo>
                    <a:lnTo>
                      <a:pt x="40" y="7"/>
                    </a:lnTo>
                    <a:lnTo>
                      <a:pt x="47" y="8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Freeform 5459"/>
              <p:cNvSpPr>
                <a:spLocks/>
              </p:cNvSpPr>
              <p:nvPr/>
            </p:nvSpPr>
            <p:spPr bwMode="auto">
              <a:xfrm>
                <a:off x="5384" y="7104"/>
                <a:ext cx="9" cy="1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9 w 8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7" y="1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70" name="Line 5460"/>
              <p:cNvCxnSpPr>
                <a:cxnSpLocks noChangeShapeType="1"/>
              </p:cNvCxnSpPr>
              <p:nvPr/>
            </p:nvCxnSpPr>
            <p:spPr bwMode="auto">
              <a:xfrm>
                <a:off x="5409" y="7108"/>
                <a:ext cx="52" cy="1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1" name="Line 5461"/>
              <p:cNvCxnSpPr>
                <a:cxnSpLocks noChangeShapeType="1"/>
              </p:cNvCxnSpPr>
              <p:nvPr/>
            </p:nvCxnSpPr>
            <p:spPr bwMode="auto">
              <a:xfrm flipH="1">
                <a:off x="5470" y="7125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72" name="Freeform 5462"/>
              <p:cNvSpPr>
                <a:spLocks/>
              </p:cNvSpPr>
              <p:nvPr/>
            </p:nvSpPr>
            <p:spPr bwMode="auto">
              <a:xfrm>
                <a:off x="5442" y="7151"/>
                <a:ext cx="24" cy="33"/>
              </a:xfrm>
              <a:custGeom>
                <a:avLst/>
                <a:gdLst>
                  <a:gd name="T0" fmla="*/ 24 w 22"/>
                  <a:gd name="T1" fmla="*/ 0 h 30"/>
                  <a:gd name="T2" fmla="*/ 23 w 22"/>
                  <a:gd name="T3" fmla="*/ 4 h 30"/>
                  <a:gd name="T4" fmla="*/ 20 w 22"/>
                  <a:gd name="T5" fmla="*/ 15 h 30"/>
                  <a:gd name="T6" fmla="*/ 0 w 22"/>
                  <a:gd name="T7" fmla="*/ 19 h 30"/>
                  <a:gd name="T8" fmla="*/ 7 w 22"/>
                  <a:gd name="T9" fmla="*/ 3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0"/>
                  <a:gd name="T17" fmla="*/ 22 w 2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0">
                    <a:moveTo>
                      <a:pt x="22" y="0"/>
                    </a:moveTo>
                    <a:lnTo>
                      <a:pt x="21" y="4"/>
                    </a:lnTo>
                    <a:lnTo>
                      <a:pt x="18" y="14"/>
                    </a:lnTo>
                    <a:lnTo>
                      <a:pt x="0" y="17"/>
                    </a:lnTo>
                    <a:lnTo>
                      <a:pt x="6" y="30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73" name="Line 5463"/>
              <p:cNvCxnSpPr>
                <a:cxnSpLocks noChangeShapeType="1"/>
              </p:cNvCxnSpPr>
              <p:nvPr/>
            </p:nvCxnSpPr>
            <p:spPr bwMode="auto">
              <a:xfrm flipH="1">
                <a:off x="5451" y="7200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74" name="Freeform 5464"/>
              <p:cNvSpPr>
                <a:spLocks/>
              </p:cNvSpPr>
              <p:nvPr/>
            </p:nvSpPr>
            <p:spPr bwMode="auto">
              <a:xfrm>
                <a:off x="5446" y="7226"/>
                <a:ext cx="10" cy="52"/>
              </a:xfrm>
              <a:custGeom>
                <a:avLst/>
                <a:gdLst>
                  <a:gd name="T0" fmla="*/ 2 w 9"/>
                  <a:gd name="T1" fmla="*/ 0 h 47"/>
                  <a:gd name="T2" fmla="*/ 0 w 9"/>
                  <a:gd name="T3" fmla="*/ 11 h 47"/>
                  <a:gd name="T4" fmla="*/ 10 w 9"/>
                  <a:gd name="T5" fmla="*/ 52 h 47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7"/>
                  <a:gd name="T11" fmla="*/ 9 w 9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7">
                    <a:moveTo>
                      <a:pt x="2" y="0"/>
                    </a:moveTo>
                    <a:lnTo>
                      <a:pt x="0" y="10"/>
                    </a:lnTo>
                    <a:lnTo>
                      <a:pt x="9" y="47"/>
                    </a:lnTo>
                  </a:path>
                </a:pathLst>
              </a:custGeom>
              <a:solidFill>
                <a:srgbClr val="007CE9"/>
              </a:solidFill>
              <a:ln w="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6175" name="Line 5465"/>
              <p:cNvCxnSpPr>
                <a:cxnSpLocks noChangeShapeType="1"/>
              </p:cNvCxnSpPr>
              <p:nvPr/>
            </p:nvCxnSpPr>
            <p:spPr bwMode="auto">
              <a:xfrm>
                <a:off x="5471" y="7283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5321" name="Group 5466"/>
            <p:cNvGrpSpPr>
              <a:grpSpLocks/>
            </p:cNvGrpSpPr>
            <p:nvPr/>
          </p:nvGrpSpPr>
          <p:grpSpPr bwMode="auto">
            <a:xfrm>
              <a:off x="3223260" y="3509645"/>
              <a:ext cx="1523365" cy="3541395"/>
              <a:chOff x="5042" y="5527"/>
              <a:chExt cx="2399" cy="5577"/>
            </a:xfrm>
          </p:grpSpPr>
          <p:sp>
            <p:nvSpPr>
              <p:cNvPr id="5776" name="Freeform 5467"/>
              <p:cNvSpPr>
                <a:spLocks/>
              </p:cNvSpPr>
              <p:nvPr/>
            </p:nvSpPr>
            <p:spPr bwMode="auto">
              <a:xfrm>
                <a:off x="5489" y="7300"/>
                <a:ext cx="25" cy="31"/>
              </a:xfrm>
              <a:custGeom>
                <a:avLst/>
                <a:gdLst>
                  <a:gd name="T0" fmla="*/ 0 w 23"/>
                  <a:gd name="T1" fmla="*/ 0 h 29"/>
                  <a:gd name="T2" fmla="*/ 24 w 23"/>
                  <a:gd name="T3" fmla="*/ 6 h 29"/>
                  <a:gd name="T4" fmla="*/ 25 w 23"/>
                  <a:gd name="T5" fmla="*/ 18 h 29"/>
                  <a:gd name="T6" fmla="*/ 20 w 23"/>
                  <a:gd name="T7" fmla="*/ 25 h 29"/>
                  <a:gd name="T8" fmla="*/ 21 w 23"/>
                  <a:gd name="T9" fmla="*/ 31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9"/>
                  <a:gd name="T17" fmla="*/ 23 w 2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9">
                    <a:moveTo>
                      <a:pt x="0" y="0"/>
                    </a:moveTo>
                    <a:lnTo>
                      <a:pt x="22" y="6"/>
                    </a:lnTo>
                    <a:lnTo>
                      <a:pt x="23" y="17"/>
                    </a:lnTo>
                    <a:lnTo>
                      <a:pt x="18" y="23"/>
                    </a:lnTo>
                    <a:lnTo>
                      <a:pt x="19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77" name="Freeform 5468"/>
              <p:cNvSpPr>
                <a:spLocks/>
              </p:cNvSpPr>
              <p:nvPr/>
            </p:nvSpPr>
            <p:spPr bwMode="auto">
              <a:xfrm>
                <a:off x="5516" y="7347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6 h 7"/>
                  <a:gd name="T4" fmla="*/ 3 w 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0" y="0"/>
                    </a:moveTo>
                    <a:lnTo>
                      <a:pt x="1" y="6"/>
                    </a:lnTo>
                    <a:lnTo>
                      <a:pt x="3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78" name="Freeform 5469"/>
              <p:cNvSpPr>
                <a:spLocks/>
              </p:cNvSpPr>
              <p:nvPr/>
            </p:nvSpPr>
            <p:spPr bwMode="auto">
              <a:xfrm>
                <a:off x="5518" y="7305"/>
                <a:ext cx="17" cy="44"/>
              </a:xfrm>
              <a:custGeom>
                <a:avLst/>
                <a:gdLst>
                  <a:gd name="T0" fmla="*/ 13 w 16"/>
                  <a:gd name="T1" fmla="*/ 44 h 40"/>
                  <a:gd name="T2" fmla="*/ 17 w 16"/>
                  <a:gd name="T3" fmla="*/ 40 h 40"/>
                  <a:gd name="T4" fmla="*/ 11 w 16"/>
                  <a:gd name="T5" fmla="*/ 31 h 40"/>
                  <a:gd name="T6" fmla="*/ 10 w 16"/>
                  <a:gd name="T7" fmla="*/ 21 h 40"/>
                  <a:gd name="T8" fmla="*/ 9 w 16"/>
                  <a:gd name="T9" fmla="*/ 18 h 40"/>
                  <a:gd name="T10" fmla="*/ 4 w 16"/>
                  <a:gd name="T11" fmla="*/ 11 h 40"/>
                  <a:gd name="T12" fmla="*/ 0 w 16"/>
                  <a:gd name="T13" fmla="*/ 2 h 40"/>
                  <a:gd name="T14" fmla="*/ 4 w 16"/>
                  <a:gd name="T15" fmla="*/ 0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40"/>
                  <a:gd name="T26" fmla="*/ 16 w 16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40">
                    <a:moveTo>
                      <a:pt x="12" y="40"/>
                    </a:moveTo>
                    <a:lnTo>
                      <a:pt x="16" y="36"/>
                    </a:lnTo>
                    <a:lnTo>
                      <a:pt x="10" y="28"/>
                    </a:lnTo>
                    <a:lnTo>
                      <a:pt x="9" y="19"/>
                    </a:lnTo>
                    <a:lnTo>
                      <a:pt x="8" y="16"/>
                    </a:lnTo>
                    <a:lnTo>
                      <a:pt x="4" y="10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79" name="Freeform 5470"/>
              <p:cNvSpPr>
                <a:spLocks/>
              </p:cNvSpPr>
              <p:nvPr/>
            </p:nvSpPr>
            <p:spPr bwMode="auto">
              <a:xfrm>
                <a:off x="5531" y="7317"/>
                <a:ext cx="6" cy="7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2 h 6"/>
                  <a:gd name="T4" fmla="*/ 6 w 5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0" y="0"/>
                    </a:moveTo>
                    <a:lnTo>
                      <a:pt x="1" y="2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80" name="Freeform 5471"/>
              <p:cNvSpPr>
                <a:spLocks/>
              </p:cNvSpPr>
              <p:nvPr/>
            </p:nvSpPr>
            <p:spPr bwMode="auto">
              <a:xfrm>
                <a:off x="5552" y="7331"/>
                <a:ext cx="22" cy="34"/>
              </a:xfrm>
              <a:custGeom>
                <a:avLst/>
                <a:gdLst>
                  <a:gd name="T0" fmla="*/ 0 w 20"/>
                  <a:gd name="T1" fmla="*/ 0 h 31"/>
                  <a:gd name="T2" fmla="*/ 22 w 20"/>
                  <a:gd name="T3" fmla="*/ 5 h 31"/>
                  <a:gd name="T4" fmla="*/ 15 w 20"/>
                  <a:gd name="T5" fmla="*/ 26 h 31"/>
                  <a:gd name="T6" fmla="*/ 12 w 20"/>
                  <a:gd name="T7" fmla="*/ 34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31"/>
                  <a:gd name="T14" fmla="*/ 20 w 20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31">
                    <a:moveTo>
                      <a:pt x="0" y="0"/>
                    </a:moveTo>
                    <a:lnTo>
                      <a:pt x="20" y="5"/>
                    </a:lnTo>
                    <a:lnTo>
                      <a:pt x="14" y="24"/>
                    </a:lnTo>
                    <a:lnTo>
                      <a:pt x="11" y="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81" name="Freeform 5472"/>
              <p:cNvSpPr>
                <a:spLocks/>
              </p:cNvSpPr>
              <p:nvPr/>
            </p:nvSpPr>
            <p:spPr bwMode="auto">
              <a:xfrm>
                <a:off x="5541" y="7370"/>
                <a:ext cx="9" cy="1"/>
              </a:xfrm>
              <a:custGeom>
                <a:avLst/>
                <a:gdLst>
                  <a:gd name="T0" fmla="*/ 9 w 8"/>
                  <a:gd name="T1" fmla="*/ 0 h 1"/>
                  <a:gd name="T2" fmla="*/ 1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82" name="Freeform 5473"/>
              <p:cNvSpPr>
                <a:spLocks/>
              </p:cNvSpPr>
              <p:nvPr/>
            </p:nvSpPr>
            <p:spPr bwMode="auto">
              <a:xfrm>
                <a:off x="5538" y="7382"/>
                <a:ext cx="41" cy="21"/>
              </a:xfrm>
              <a:custGeom>
                <a:avLst/>
                <a:gdLst>
                  <a:gd name="T0" fmla="*/ 0 w 38"/>
                  <a:gd name="T1" fmla="*/ 0 h 19"/>
                  <a:gd name="T2" fmla="*/ 4 w 38"/>
                  <a:gd name="T3" fmla="*/ 2 h 19"/>
                  <a:gd name="T4" fmla="*/ 8 w 38"/>
                  <a:gd name="T5" fmla="*/ 2 h 19"/>
                  <a:gd name="T6" fmla="*/ 10 w 38"/>
                  <a:gd name="T7" fmla="*/ 6 h 19"/>
                  <a:gd name="T8" fmla="*/ 14 w 38"/>
                  <a:gd name="T9" fmla="*/ 7 h 19"/>
                  <a:gd name="T10" fmla="*/ 16 w 38"/>
                  <a:gd name="T11" fmla="*/ 10 h 19"/>
                  <a:gd name="T12" fmla="*/ 21 w 38"/>
                  <a:gd name="T13" fmla="*/ 13 h 19"/>
                  <a:gd name="T14" fmla="*/ 25 w 38"/>
                  <a:gd name="T15" fmla="*/ 11 h 19"/>
                  <a:gd name="T16" fmla="*/ 29 w 38"/>
                  <a:gd name="T17" fmla="*/ 11 h 19"/>
                  <a:gd name="T18" fmla="*/ 32 w 38"/>
                  <a:gd name="T19" fmla="*/ 14 h 19"/>
                  <a:gd name="T20" fmla="*/ 39 w 38"/>
                  <a:gd name="T21" fmla="*/ 18 h 19"/>
                  <a:gd name="T22" fmla="*/ 41 w 38"/>
                  <a:gd name="T23" fmla="*/ 20 h 19"/>
                  <a:gd name="T24" fmla="*/ 40 w 38"/>
                  <a:gd name="T25" fmla="*/ 21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8"/>
                  <a:gd name="T40" fmla="*/ 0 h 19"/>
                  <a:gd name="T41" fmla="*/ 38 w 38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8" h="19">
                    <a:moveTo>
                      <a:pt x="0" y="0"/>
                    </a:moveTo>
                    <a:lnTo>
                      <a:pt x="4" y="2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13" y="6"/>
                    </a:lnTo>
                    <a:lnTo>
                      <a:pt x="15" y="9"/>
                    </a:lnTo>
                    <a:lnTo>
                      <a:pt x="19" y="12"/>
                    </a:lnTo>
                    <a:lnTo>
                      <a:pt x="23" y="10"/>
                    </a:lnTo>
                    <a:lnTo>
                      <a:pt x="27" y="10"/>
                    </a:lnTo>
                    <a:lnTo>
                      <a:pt x="30" y="13"/>
                    </a:lnTo>
                    <a:lnTo>
                      <a:pt x="36" y="16"/>
                    </a:lnTo>
                    <a:lnTo>
                      <a:pt x="38" y="18"/>
                    </a:lnTo>
                    <a:lnTo>
                      <a:pt x="37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83" name="Line 5474"/>
              <p:cNvCxnSpPr>
                <a:cxnSpLocks noChangeShapeType="1"/>
              </p:cNvCxnSpPr>
              <p:nvPr/>
            </p:nvCxnSpPr>
            <p:spPr bwMode="auto">
              <a:xfrm flipH="1">
                <a:off x="5557" y="7415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84" name="Freeform 5475"/>
              <p:cNvSpPr>
                <a:spLocks/>
              </p:cNvSpPr>
              <p:nvPr/>
            </p:nvSpPr>
            <p:spPr bwMode="auto">
              <a:xfrm>
                <a:off x="5506" y="7430"/>
                <a:ext cx="37" cy="31"/>
              </a:xfrm>
              <a:custGeom>
                <a:avLst/>
                <a:gdLst>
                  <a:gd name="T0" fmla="*/ 37 w 34"/>
                  <a:gd name="T1" fmla="*/ 0 h 28"/>
                  <a:gd name="T2" fmla="*/ 24 w 34"/>
                  <a:gd name="T3" fmla="*/ 10 h 28"/>
                  <a:gd name="T4" fmla="*/ 1 w 34"/>
                  <a:gd name="T5" fmla="*/ 20 h 28"/>
                  <a:gd name="T6" fmla="*/ 0 w 34"/>
                  <a:gd name="T7" fmla="*/ 31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8"/>
                  <a:gd name="T14" fmla="*/ 34 w 34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8">
                    <a:moveTo>
                      <a:pt x="34" y="0"/>
                    </a:moveTo>
                    <a:lnTo>
                      <a:pt x="22" y="9"/>
                    </a:lnTo>
                    <a:lnTo>
                      <a:pt x="1" y="18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85" name="Line 5476"/>
              <p:cNvCxnSpPr>
                <a:cxnSpLocks noChangeShapeType="1"/>
              </p:cNvCxnSpPr>
              <p:nvPr/>
            </p:nvCxnSpPr>
            <p:spPr bwMode="auto">
              <a:xfrm flipH="1">
                <a:off x="5502" y="7478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86" name="Freeform 5477"/>
              <p:cNvSpPr>
                <a:spLocks/>
              </p:cNvSpPr>
              <p:nvPr/>
            </p:nvSpPr>
            <p:spPr bwMode="auto">
              <a:xfrm>
                <a:off x="5489" y="7503"/>
                <a:ext cx="9" cy="52"/>
              </a:xfrm>
              <a:custGeom>
                <a:avLst/>
                <a:gdLst>
                  <a:gd name="T0" fmla="*/ 9 w 9"/>
                  <a:gd name="T1" fmla="*/ 0 h 47"/>
                  <a:gd name="T2" fmla="*/ 5 w 9"/>
                  <a:gd name="T3" fmla="*/ 24 h 47"/>
                  <a:gd name="T4" fmla="*/ 0 w 9"/>
                  <a:gd name="T5" fmla="*/ 52 h 47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7"/>
                  <a:gd name="T11" fmla="*/ 9 w 9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7">
                    <a:moveTo>
                      <a:pt x="9" y="0"/>
                    </a:moveTo>
                    <a:lnTo>
                      <a:pt x="5" y="22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87" name="Freeform 5478"/>
              <p:cNvSpPr>
                <a:spLocks/>
              </p:cNvSpPr>
              <p:nvPr/>
            </p:nvSpPr>
            <p:spPr bwMode="auto">
              <a:xfrm>
                <a:off x="5480" y="7572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5 w 6"/>
                  <a:gd name="T3" fmla="*/ 4 h 5"/>
                  <a:gd name="T4" fmla="*/ 1 w 6"/>
                  <a:gd name="T5" fmla="*/ 5 h 5"/>
                  <a:gd name="T6" fmla="*/ 0 w 6"/>
                  <a:gd name="T7" fmla="*/ 6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5"/>
                  <a:gd name="T14" fmla="*/ 6 w 6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5">
                    <a:moveTo>
                      <a:pt x="6" y="0"/>
                    </a:moveTo>
                    <a:lnTo>
                      <a:pt x="5" y="3"/>
                    </a:lnTo>
                    <a:lnTo>
                      <a:pt x="1" y="4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88" name="Freeform 5479"/>
              <p:cNvSpPr>
                <a:spLocks/>
              </p:cNvSpPr>
              <p:nvPr/>
            </p:nvSpPr>
            <p:spPr bwMode="auto">
              <a:xfrm>
                <a:off x="5449" y="7561"/>
                <a:ext cx="21" cy="29"/>
              </a:xfrm>
              <a:custGeom>
                <a:avLst/>
                <a:gdLst>
                  <a:gd name="T0" fmla="*/ 21 w 19"/>
                  <a:gd name="T1" fmla="*/ 25 h 26"/>
                  <a:gd name="T2" fmla="*/ 20 w 19"/>
                  <a:gd name="T3" fmla="*/ 23 h 26"/>
                  <a:gd name="T4" fmla="*/ 18 w 19"/>
                  <a:gd name="T5" fmla="*/ 21 h 26"/>
                  <a:gd name="T6" fmla="*/ 15 w 19"/>
                  <a:gd name="T7" fmla="*/ 22 h 26"/>
                  <a:gd name="T8" fmla="*/ 12 w 19"/>
                  <a:gd name="T9" fmla="*/ 26 h 26"/>
                  <a:gd name="T10" fmla="*/ 0 w 19"/>
                  <a:gd name="T11" fmla="*/ 29 h 26"/>
                  <a:gd name="T12" fmla="*/ 0 w 19"/>
                  <a:gd name="T13" fmla="*/ 26 h 26"/>
                  <a:gd name="T14" fmla="*/ 0 w 19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26"/>
                  <a:gd name="T26" fmla="*/ 19 w 19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26">
                    <a:moveTo>
                      <a:pt x="19" y="22"/>
                    </a:moveTo>
                    <a:lnTo>
                      <a:pt x="18" y="21"/>
                    </a:lnTo>
                    <a:lnTo>
                      <a:pt x="16" y="19"/>
                    </a:lnTo>
                    <a:lnTo>
                      <a:pt x="14" y="20"/>
                    </a:lnTo>
                    <a:lnTo>
                      <a:pt x="11" y="23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89" name="Freeform 5480"/>
              <p:cNvSpPr>
                <a:spLocks/>
              </p:cNvSpPr>
              <p:nvPr/>
            </p:nvSpPr>
            <p:spPr bwMode="auto">
              <a:xfrm>
                <a:off x="5425" y="7555"/>
                <a:ext cx="9" cy="2"/>
              </a:xfrm>
              <a:custGeom>
                <a:avLst/>
                <a:gdLst>
                  <a:gd name="T0" fmla="*/ 9 w 8"/>
                  <a:gd name="T1" fmla="*/ 2 h 2"/>
                  <a:gd name="T2" fmla="*/ 5 w 8"/>
                  <a:gd name="T3" fmla="*/ 1 h 2"/>
                  <a:gd name="T4" fmla="*/ 0 w 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2"/>
                    </a:move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0" name="Freeform 5481"/>
              <p:cNvSpPr>
                <a:spLocks/>
              </p:cNvSpPr>
              <p:nvPr/>
            </p:nvSpPr>
            <p:spPr bwMode="auto">
              <a:xfrm>
                <a:off x="5366" y="7541"/>
                <a:ext cx="43" cy="9"/>
              </a:xfrm>
              <a:custGeom>
                <a:avLst/>
                <a:gdLst>
                  <a:gd name="T0" fmla="*/ 43 w 39"/>
                  <a:gd name="T1" fmla="*/ 9 h 8"/>
                  <a:gd name="T2" fmla="*/ 28 w 39"/>
                  <a:gd name="T3" fmla="*/ 5 h 8"/>
                  <a:gd name="T4" fmla="*/ 23 w 39"/>
                  <a:gd name="T5" fmla="*/ 5 h 8"/>
                  <a:gd name="T6" fmla="*/ 4 w 39"/>
                  <a:gd name="T7" fmla="*/ 0 h 8"/>
                  <a:gd name="T8" fmla="*/ 0 w 39"/>
                  <a:gd name="T9" fmla="*/ 0 h 8"/>
                  <a:gd name="T10" fmla="*/ 1 w 39"/>
                  <a:gd name="T11" fmla="*/ 2 h 8"/>
                  <a:gd name="T12" fmla="*/ 6 w 39"/>
                  <a:gd name="T13" fmla="*/ 5 h 8"/>
                  <a:gd name="T14" fmla="*/ 6 w 39"/>
                  <a:gd name="T15" fmla="*/ 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9"/>
                  <a:gd name="T25" fmla="*/ 0 h 8"/>
                  <a:gd name="T26" fmla="*/ 39 w 39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9" h="8">
                    <a:moveTo>
                      <a:pt x="39" y="8"/>
                    </a:moveTo>
                    <a:lnTo>
                      <a:pt x="25" y="4"/>
                    </a:lnTo>
                    <a:lnTo>
                      <a:pt x="21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5" y="4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1" name="Freeform 5482"/>
              <p:cNvSpPr>
                <a:spLocks/>
              </p:cNvSpPr>
              <p:nvPr/>
            </p:nvSpPr>
            <p:spPr bwMode="auto">
              <a:xfrm>
                <a:off x="5381" y="7559"/>
                <a:ext cx="4" cy="7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1 h 6"/>
                  <a:gd name="T4" fmla="*/ 2 w 4"/>
                  <a:gd name="T5" fmla="*/ 5 h 6"/>
                  <a:gd name="T6" fmla="*/ 4 w 4"/>
                  <a:gd name="T7" fmla="*/ 6 h 6"/>
                  <a:gd name="T8" fmla="*/ 4 w 4"/>
                  <a:gd name="T9" fmla="*/ 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2" name="Freeform 5483"/>
              <p:cNvSpPr>
                <a:spLocks/>
              </p:cNvSpPr>
              <p:nvPr/>
            </p:nvSpPr>
            <p:spPr bwMode="auto">
              <a:xfrm>
                <a:off x="5331" y="7566"/>
                <a:ext cx="52" cy="10"/>
              </a:xfrm>
              <a:custGeom>
                <a:avLst/>
                <a:gdLst>
                  <a:gd name="T0" fmla="*/ 52 w 47"/>
                  <a:gd name="T1" fmla="*/ 10 h 10"/>
                  <a:gd name="T2" fmla="*/ 9 w 47"/>
                  <a:gd name="T3" fmla="*/ 2 h 10"/>
                  <a:gd name="T4" fmla="*/ 0 w 4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10"/>
                  <a:gd name="T11" fmla="*/ 47 w 4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10">
                    <a:moveTo>
                      <a:pt x="47" y="10"/>
                    </a:moveTo>
                    <a:lnTo>
                      <a:pt x="8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3" name="Freeform 5484"/>
              <p:cNvSpPr>
                <a:spLocks/>
              </p:cNvSpPr>
              <p:nvPr/>
            </p:nvSpPr>
            <p:spPr bwMode="auto">
              <a:xfrm>
                <a:off x="5305" y="7562"/>
                <a:ext cx="9" cy="1"/>
              </a:xfrm>
              <a:custGeom>
                <a:avLst/>
                <a:gdLst>
                  <a:gd name="T0" fmla="*/ 9 w 8"/>
                  <a:gd name="T1" fmla="*/ 1 h 1"/>
                  <a:gd name="T2" fmla="*/ 0 w 8"/>
                  <a:gd name="T3" fmla="*/ 0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1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4" name="Freeform 5485"/>
              <p:cNvSpPr>
                <a:spLocks/>
              </p:cNvSpPr>
              <p:nvPr/>
            </p:nvSpPr>
            <p:spPr bwMode="auto">
              <a:xfrm>
                <a:off x="5278" y="7558"/>
                <a:ext cx="10" cy="46"/>
              </a:xfrm>
              <a:custGeom>
                <a:avLst/>
                <a:gdLst>
                  <a:gd name="T0" fmla="*/ 10 w 9"/>
                  <a:gd name="T1" fmla="*/ 1 h 42"/>
                  <a:gd name="T2" fmla="*/ 4 w 9"/>
                  <a:gd name="T3" fmla="*/ 0 h 42"/>
                  <a:gd name="T4" fmla="*/ 2 w 9"/>
                  <a:gd name="T5" fmla="*/ 16 h 42"/>
                  <a:gd name="T6" fmla="*/ 1 w 9"/>
                  <a:gd name="T7" fmla="*/ 24 h 42"/>
                  <a:gd name="T8" fmla="*/ 2 w 9"/>
                  <a:gd name="T9" fmla="*/ 31 h 42"/>
                  <a:gd name="T10" fmla="*/ 0 w 9"/>
                  <a:gd name="T11" fmla="*/ 45 h 42"/>
                  <a:gd name="T12" fmla="*/ 0 w 9"/>
                  <a:gd name="T13" fmla="*/ 46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42"/>
                  <a:gd name="T23" fmla="*/ 9 w 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42">
                    <a:moveTo>
                      <a:pt x="9" y="1"/>
                    </a:moveTo>
                    <a:lnTo>
                      <a:pt x="4" y="0"/>
                    </a:lnTo>
                    <a:lnTo>
                      <a:pt x="2" y="15"/>
                    </a:lnTo>
                    <a:lnTo>
                      <a:pt x="1" y="22"/>
                    </a:lnTo>
                    <a:lnTo>
                      <a:pt x="2" y="28"/>
                    </a:lnTo>
                    <a:lnTo>
                      <a:pt x="0" y="41"/>
                    </a:lnTo>
                    <a:lnTo>
                      <a:pt x="0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95" name="Line 5486"/>
              <p:cNvCxnSpPr>
                <a:cxnSpLocks noChangeShapeType="1"/>
              </p:cNvCxnSpPr>
              <p:nvPr/>
            </p:nvCxnSpPr>
            <p:spPr bwMode="auto">
              <a:xfrm flipH="1">
                <a:off x="5257" y="7611"/>
                <a:ext cx="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96" name="Freeform 5487"/>
              <p:cNvSpPr>
                <a:spLocks/>
              </p:cNvSpPr>
              <p:nvPr/>
            </p:nvSpPr>
            <p:spPr bwMode="auto">
              <a:xfrm>
                <a:off x="5218" y="7614"/>
                <a:ext cx="22" cy="35"/>
              </a:xfrm>
              <a:custGeom>
                <a:avLst/>
                <a:gdLst>
                  <a:gd name="T0" fmla="*/ 22 w 20"/>
                  <a:gd name="T1" fmla="*/ 0 h 32"/>
                  <a:gd name="T2" fmla="*/ 11 w 20"/>
                  <a:gd name="T3" fmla="*/ 1 h 32"/>
                  <a:gd name="T4" fmla="*/ 9 w 20"/>
                  <a:gd name="T5" fmla="*/ 3 h 32"/>
                  <a:gd name="T6" fmla="*/ 11 w 20"/>
                  <a:gd name="T7" fmla="*/ 5 h 32"/>
                  <a:gd name="T8" fmla="*/ 9 w 20"/>
                  <a:gd name="T9" fmla="*/ 8 h 32"/>
                  <a:gd name="T10" fmla="*/ 9 w 20"/>
                  <a:gd name="T11" fmla="*/ 10 h 32"/>
                  <a:gd name="T12" fmla="*/ 8 w 20"/>
                  <a:gd name="T13" fmla="*/ 11 h 32"/>
                  <a:gd name="T14" fmla="*/ 7 w 20"/>
                  <a:gd name="T15" fmla="*/ 13 h 32"/>
                  <a:gd name="T16" fmla="*/ 9 w 20"/>
                  <a:gd name="T17" fmla="*/ 16 h 32"/>
                  <a:gd name="T18" fmla="*/ 9 w 20"/>
                  <a:gd name="T19" fmla="*/ 20 h 32"/>
                  <a:gd name="T20" fmla="*/ 8 w 20"/>
                  <a:gd name="T21" fmla="*/ 21 h 32"/>
                  <a:gd name="T22" fmla="*/ 6 w 20"/>
                  <a:gd name="T23" fmla="*/ 25 h 32"/>
                  <a:gd name="T24" fmla="*/ 6 w 20"/>
                  <a:gd name="T25" fmla="*/ 27 h 32"/>
                  <a:gd name="T26" fmla="*/ 4 w 20"/>
                  <a:gd name="T27" fmla="*/ 28 h 32"/>
                  <a:gd name="T28" fmla="*/ 3 w 20"/>
                  <a:gd name="T29" fmla="*/ 30 h 32"/>
                  <a:gd name="T30" fmla="*/ 2 w 20"/>
                  <a:gd name="T31" fmla="*/ 31 h 32"/>
                  <a:gd name="T32" fmla="*/ 2 w 20"/>
                  <a:gd name="T33" fmla="*/ 33 h 32"/>
                  <a:gd name="T34" fmla="*/ 1 w 20"/>
                  <a:gd name="T35" fmla="*/ 34 h 32"/>
                  <a:gd name="T36" fmla="*/ 0 w 20"/>
                  <a:gd name="T37" fmla="*/ 35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"/>
                  <a:gd name="T58" fmla="*/ 0 h 32"/>
                  <a:gd name="T59" fmla="*/ 20 w 20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" h="32">
                    <a:moveTo>
                      <a:pt x="20" y="0"/>
                    </a:moveTo>
                    <a:lnTo>
                      <a:pt x="10" y="1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6" y="12"/>
                    </a:lnTo>
                    <a:lnTo>
                      <a:pt x="8" y="15"/>
                    </a:lnTo>
                    <a:lnTo>
                      <a:pt x="8" y="18"/>
                    </a:lnTo>
                    <a:lnTo>
                      <a:pt x="7" y="19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4" y="26"/>
                    </a:lnTo>
                    <a:lnTo>
                      <a:pt x="3" y="27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1" y="31"/>
                    </a:lnTo>
                    <a:lnTo>
                      <a:pt x="0" y="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7" name="Freeform 5488"/>
              <p:cNvSpPr>
                <a:spLocks/>
              </p:cNvSpPr>
              <p:nvPr/>
            </p:nvSpPr>
            <p:spPr bwMode="auto">
              <a:xfrm>
                <a:off x="5202" y="7659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2 w 3"/>
                  <a:gd name="T3" fmla="*/ 2 h 6"/>
                  <a:gd name="T4" fmla="*/ 3 w 3"/>
                  <a:gd name="T5" fmla="*/ 4 h 6"/>
                  <a:gd name="T6" fmla="*/ 0 w 3"/>
                  <a:gd name="T7" fmla="*/ 5 h 6"/>
                  <a:gd name="T8" fmla="*/ 0 w 3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3" y="0"/>
                    </a:moveTo>
                    <a:lnTo>
                      <a:pt x="2" y="2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8" name="Freeform 5489"/>
              <p:cNvSpPr>
                <a:spLocks/>
              </p:cNvSpPr>
              <p:nvPr/>
            </p:nvSpPr>
            <p:spPr bwMode="auto">
              <a:xfrm>
                <a:off x="5154" y="7673"/>
                <a:ext cx="33" cy="21"/>
              </a:xfrm>
              <a:custGeom>
                <a:avLst/>
                <a:gdLst>
                  <a:gd name="T0" fmla="*/ 33 w 31"/>
                  <a:gd name="T1" fmla="*/ 0 h 19"/>
                  <a:gd name="T2" fmla="*/ 33 w 31"/>
                  <a:gd name="T3" fmla="*/ 0 h 19"/>
                  <a:gd name="T4" fmla="*/ 32 w 31"/>
                  <a:gd name="T5" fmla="*/ 2 h 19"/>
                  <a:gd name="T6" fmla="*/ 30 w 31"/>
                  <a:gd name="T7" fmla="*/ 2 h 19"/>
                  <a:gd name="T8" fmla="*/ 28 w 31"/>
                  <a:gd name="T9" fmla="*/ 3 h 19"/>
                  <a:gd name="T10" fmla="*/ 24 w 31"/>
                  <a:gd name="T11" fmla="*/ 4 h 19"/>
                  <a:gd name="T12" fmla="*/ 23 w 31"/>
                  <a:gd name="T13" fmla="*/ 6 h 19"/>
                  <a:gd name="T14" fmla="*/ 22 w 31"/>
                  <a:gd name="T15" fmla="*/ 4 h 19"/>
                  <a:gd name="T16" fmla="*/ 21 w 31"/>
                  <a:gd name="T17" fmla="*/ 3 h 19"/>
                  <a:gd name="T18" fmla="*/ 18 w 31"/>
                  <a:gd name="T19" fmla="*/ 3 h 19"/>
                  <a:gd name="T20" fmla="*/ 16 w 31"/>
                  <a:gd name="T21" fmla="*/ 3 h 19"/>
                  <a:gd name="T22" fmla="*/ 15 w 31"/>
                  <a:gd name="T23" fmla="*/ 6 h 19"/>
                  <a:gd name="T24" fmla="*/ 15 w 31"/>
                  <a:gd name="T25" fmla="*/ 10 h 19"/>
                  <a:gd name="T26" fmla="*/ 13 w 31"/>
                  <a:gd name="T27" fmla="*/ 21 h 19"/>
                  <a:gd name="T28" fmla="*/ 9 w 31"/>
                  <a:gd name="T29" fmla="*/ 20 h 19"/>
                  <a:gd name="T30" fmla="*/ 2 w 31"/>
                  <a:gd name="T31" fmla="*/ 19 h 19"/>
                  <a:gd name="T32" fmla="*/ 0 w 31"/>
                  <a:gd name="T33" fmla="*/ 18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19"/>
                  <a:gd name="T53" fmla="*/ 31 w 31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19">
                    <a:moveTo>
                      <a:pt x="31" y="0"/>
                    </a:moveTo>
                    <a:lnTo>
                      <a:pt x="31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3"/>
                    </a:lnTo>
                    <a:lnTo>
                      <a:pt x="23" y="4"/>
                    </a:lnTo>
                    <a:lnTo>
                      <a:pt x="22" y="5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12" y="19"/>
                    </a:lnTo>
                    <a:lnTo>
                      <a:pt x="8" y="18"/>
                    </a:lnTo>
                    <a:lnTo>
                      <a:pt x="2" y="17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99" name="Freeform 5490"/>
              <p:cNvSpPr>
                <a:spLocks/>
              </p:cNvSpPr>
              <p:nvPr/>
            </p:nvSpPr>
            <p:spPr bwMode="auto">
              <a:xfrm>
                <a:off x="5129" y="7683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7 w 8"/>
                  <a:gd name="T3" fmla="*/ 2 h 2"/>
                  <a:gd name="T4" fmla="*/ 0 w 8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2"/>
                    </a:move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00" name="Freeform 5491"/>
              <p:cNvSpPr>
                <a:spLocks/>
              </p:cNvSpPr>
              <p:nvPr/>
            </p:nvSpPr>
            <p:spPr bwMode="auto">
              <a:xfrm>
                <a:off x="5088" y="7668"/>
                <a:ext cx="33" cy="24"/>
              </a:xfrm>
              <a:custGeom>
                <a:avLst/>
                <a:gdLst>
                  <a:gd name="T0" fmla="*/ 33 w 30"/>
                  <a:gd name="T1" fmla="*/ 24 h 22"/>
                  <a:gd name="T2" fmla="*/ 18 w 30"/>
                  <a:gd name="T3" fmla="*/ 21 h 22"/>
                  <a:gd name="T4" fmla="*/ 11 w 30"/>
                  <a:gd name="T5" fmla="*/ 19 h 22"/>
                  <a:gd name="T6" fmla="*/ 10 w 30"/>
                  <a:gd name="T7" fmla="*/ 15 h 22"/>
                  <a:gd name="T8" fmla="*/ 11 w 30"/>
                  <a:gd name="T9" fmla="*/ 12 h 22"/>
                  <a:gd name="T10" fmla="*/ 8 w 30"/>
                  <a:gd name="T11" fmla="*/ 8 h 22"/>
                  <a:gd name="T12" fmla="*/ 7 w 30"/>
                  <a:gd name="T13" fmla="*/ 3 h 22"/>
                  <a:gd name="T14" fmla="*/ 6 w 30"/>
                  <a:gd name="T15" fmla="*/ 4 h 22"/>
                  <a:gd name="T16" fmla="*/ 3 w 30"/>
                  <a:gd name="T17" fmla="*/ 4 h 22"/>
                  <a:gd name="T18" fmla="*/ 4 w 30"/>
                  <a:gd name="T19" fmla="*/ 2 h 22"/>
                  <a:gd name="T20" fmla="*/ 4 w 30"/>
                  <a:gd name="T21" fmla="*/ 0 h 22"/>
                  <a:gd name="T22" fmla="*/ 2 w 30"/>
                  <a:gd name="T23" fmla="*/ 0 h 22"/>
                  <a:gd name="T24" fmla="*/ 0 w 30"/>
                  <a:gd name="T25" fmla="*/ 0 h 22"/>
                  <a:gd name="T26" fmla="*/ 0 w 30"/>
                  <a:gd name="T27" fmla="*/ 0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22"/>
                  <a:gd name="T44" fmla="*/ 30 w 30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22">
                    <a:moveTo>
                      <a:pt x="30" y="22"/>
                    </a:moveTo>
                    <a:lnTo>
                      <a:pt x="16" y="19"/>
                    </a:lnTo>
                    <a:lnTo>
                      <a:pt x="10" y="17"/>
                    </a:lnTo>
                    <a:lnTo>
                      <a:pt x="9" y="14"/>
                    </a:lnTo>
                    <a:lnTo>
                      <a:pt x="10" y="11"/>
                    </a:lnTo>
                    <a:lnTo>
                      <a:pt x="7" y="7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01" name="Freeform 5492"/>
              <p:cNvSpPr>
                <a:spLocks/>
              </p:cNvSpPr>
              <p:nvPr/>
            </p:nvSpPr>
            <p:spPr bwMode="auto">
              <a:xfrm>
                <a:off x="5067" y="7660"/>
                <a:ext cx="8" cy="2"/>
              </a:xfrm>
              <a:custGeom>
                <a:avLst/>
                <a:gdLst>
                  <a:gd name="T0" fmla="*/ 8 w 7"/>
                  <a:gd name="T1" fmla="*/ 2 h 2"/>
                  <a:gd name="T2" fmla="*/ 8 w 7"/>
                  <a:gd name="T3" fmla="*/ 2 h 2"/>
                  <a:gd name="T4" fmla="*/ 1 w 7"/>
                  <a:gd name="T5" fmla="*/ 0 h 2"/>
                  <a:gd name="T6" fmla="*/ 0 w 7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"/>
                  <a:gd name="T14" fmla="*/ 7 w 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">
                    <a:moveTo>
                      <a:pt x="7" y="2"/>
                    </a:moveTo>
                    <a:lnTo>
                      <a:pt x="7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02" name="Freeform 5493"/>
              <p:cNvSpPr>
                <a:spLocks/>
              </p:cNvSpPr>
              <p:nvPr/>
            </p:nvSpPr>
            <p:spPr bwMode="auto">
              <a:xfrm>
                <a:off x="5042" y="7656"/>
                <a:ext cx="16" cy="11"/>
              </a:xfrm>
              <a:custGeom>
                <a:avLst/>
                <a:gdLst>
                  <a:gd name="T0" fmla="*/ 16 w 14"/>
                  <a:gd name="T1" fmla="*/ 0 h 10"/>
                  <a:gd name="T2" fmla="*/ 16 w 14"/>
                  <a:gd name="T3" fmla="*/ 0 h 10"/>
                  <a:gd name="T4" fmla="*/ 11 w 14"/>
                  <a:gd name="T5" fmla="*/ 1 h 10"/>
                  <a:gd name="T6" fmla="*/ 10 w 14"/>
                  <a:gd name="T7" fmla="*/ 7 h 10"/>
                  <a:gd name="T8" fmla="*/ 6 w 14"/>
                  <a:gd name="T9" fmla="*/ 11 h 10"/>
                  <a:gd name="T10" fmla="*/ 0 w 14"/>
                  <a:gd name="T11" fmla="*/ 1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0"/>
                  <a:gd name="T20" fmla="*/ 14 w 14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0">
                    <a:moveTo>
                      <a:pt x="14" y="0"/>
                    </a:moveTo>
                    <a:lnTo>
                      <a:pt x="14" y="0"/>
                    </a:lnTo>
                    <a:lnTo>
                      <a:pt x="10" y="1"/>
                    </a:lnTo>
                    <a:lnTo>
                      <a:pt x="9" y="6"/>
                    </a:lnTo>
                    <a:lnTo>
                      <a:pt x="5" y="10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03" name="Freeform 5494"/>
              <p:cNvSpPr>
                <a:spLocks/>
              </p:cNvSpPr>
              <p:nvPr/>
            </p:nvSpPr>
            <p:spPr bwMode="auto">
              <a:xfrm>
                <a:off x="5473" y="7120"/>
                <a:ext cx="31" cy="32"/>
              </a:xfrm>
              <a:custGeom>
                <a:avLst/>
                <a:gdLst>
                  <a:gd name="T0" fmla="*/ 0 w 28"/>
                  <a:gd name="T1" fmla="*/ 0 h 29"/>
                  <a:gd name="T2" fmla="*/ 24 w 28"/>
                  <a:gd name="T3" fmla="*/ 4 h 29"/>
                  <a:gd name="T4" fmla="*/ 31 w 28"/>
                  <a:gd name="T5" fmla="*/ 32 h 29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29"/>
                  <a:gd name="T11" fmla="*/ 28 w 28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29">
                    <a:moveTo>
                      <a:pt x="0" y="0"/>
                    </a:moveTo>
                    <a:lnTo>
                      <a:pt x="22" y="4"/>
                    </a:lnTo>
                    <a:lnTo>
                      <a:pt x="28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04" name="Line 5495"/>
              <p:cNvCxnSpPr>
                <a:cxnSpLocks noChangeShapeType="1"/>
              </p:cNvCxnSpPr>
              <p:nvPr/>
            </p:nvCxnSpPr>
            <p:spPr bwMode="auto">
              <a:xfrm>
                <a:off x="5511" y="7167"/>
                <a:ext cx="5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05" name="Freeform 5496"/>
              <p:cNvSpPr>
                <a:spLocks/>
              </p:cNvSpPr>
              <p:nvPr/>
            </p:nvSpPr>
            <p:spPr bwMode="auto">
              <a:xfrm>
                <a:off x="5526" y="7189"/>
                <a:ext cx="41" cy="30"/>
              </a:xfrm>
              <a:custGeom>
                <a:avLst/>
                <a:gdLst>
                  <a:gd name="T0" fmla="*/ 0 w 38"/>
                  <a:gd name="T1" fmla="*/ 0 h 27"/>
                  <a:gd name="T2" fmla="*/ 9 w 38"/>
                  <a:gd name="T3" fmla="*/ 11 h 27"/>
                  <a:gd name="T4" fmla="*/ 24 w 38"/>
                  <a:gd name="T5" fmla="*/ 26 h 27"/>
                  <a:gd name="T6" fmla="*/ 41 w 38"/>
                  <a:gd name="T7" fmla="*/ 3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27"/>
                  <a:gd name="T14" fmla="*/ 38 w 38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27">
                    <a:moveTo>
                      <a:pt x="0" y="0"/>
                    </a:moveTo>
                    <a:lnTo>
                      <a:pt x="8" y="10"/>
                    </a:lnTo>
                    <a:lnTo>
                      <a:pt x="22" y="23"/>
                    </a:lnTo>
                    <a:lnTo>
                      <a:pt x="38" y="2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06" name="Line 5497"/>
              <p:cNvCxnSpPr>
                <a:cxnSpLocks noChangeShapeType="1"/>
              </p:cNvCxnSpPr>
              <p:nvPr/>
            </p:nvCxnSpPr>
            <p:spPr bwMode="auto">
              <a:xfrm>
                <a:off x="5583" y="7224"/>
                <a:ext cx="8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07" name="Freeform 5498"/>
              <p:cNvSpPr>
                <a:spLocks/>
              </p:cNvSpPr>
              <p:nvPr/>
            </p:nvSpPr>
            <p:spPr bwMode="auto">
              <a:xfrm>
                <a:off x="5607" y="7234"/>
                <a:ext cx="41" cy="32"/>
              </a:xfrm>
              <a:custGeom>
                <a:avLst/>
                <a:gdLst>
                  <a:gd name="T0" fmla="*/ 0 w 37"/>
                  <a:gd name="T1" fmla="*/ 0 h 29"/>
                  <a:gd name="T2" fmla="*/ 17 w 37"/>
                  <a:gd name="T3" fmla="*/ 8 h 29"/>
                  <a:gd name="T4" fmla="*/ 34 w 37"/>
                  <a:gd name="T5" fmla="*/ 24 h 29"/>
                  <a:gd name="T6" fmla="*/ 41 w 37"/>
                  <a:gd name="T7" fmla="*/ 32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29"/>
                  <a:gd name="T14" fmla="*/ 37 w 37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29">
                    <a:moveTo>
                      <a:pt x="0" y="0"/>
                    </a:moveTo>
                    <a:lnTo>
                      <a:pt x="15" y="7"/>
                    </a:lnTo>
                    <a:lnTo>
                      <a:pt x="31" y="22"/>
                    </a:lnTo>
                    <a:lnTo>
                      <a:pt x="37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08" name="Line 5499"/>
              <p:cNvCxnSpPr>
                <a:cxnSpLocks noChangeShapeType="1"/>
              </p:cNvCxnSpPr>
              <p:nvPr/>
            </p:nvCxnSpPr>
            <p:spPr bwMode="auto">
              <a:xfrm>
                <a:off x="5657" y="7281"/>
                <a:ext cx="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09" name="Freeform 5500"/>
              <p:cNvSpPr>
                <a:spLocks/>
              </p:cNvSpPr>
              <p:nvPr/>
            </p:nvSpPr>
            <p:spPr bwMode="auto">
              <a:xfrm>
                <a:off x="5649" y="7306"/>
                <a:ext cx="12" cy="52"/>
              </a:xfrm>
              <a:custGeom>
                <a:avLst/>
                <a:gdLst>
                  <a:gd name="T0" fmla="*/ 12 w 11"/>
                  <a:gd name="T1" fmla="*/ 0 h 47"/>
                  <a:gd name="T2" fmla="*/ 10 w 11"/>
                  <a:gd name="T3" fmla="*/ 24 h 47"/>
                  <a:gd name="T4" fmla="*/ 0 w 11"/>
                  <a:gd name="T5" fmla="*/ 52 h 47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7"/>
                  <a:gd name="T11" fmla="*/ 11 w 1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7">
                    <a:moveTo>
                      <a:pt x="11" y="0"/>
                    </a:moveTo>
                    <a:lnTo>
                      <a:pt x="9" y="22"/>
                    </a:lnTo>
                    <a:lnTo>
                      <a:pt x="0" y="4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10" name="Line 5501"/>
              <p:cNvCxnSpPr>
                <a:cxnSpLocks noChangeShapeType="1"/>
              </p:cNvCxnSpPr>
              <p:nvPr/>
            </p:nvCxnSpPr>
            <p:spPr bwMode="auto">
              <a:xfrm flipH="1">
                <a:off x="5640" y="7374"/>
                <a:ext cx="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11" name="Freeform 5502"/>
              <p:cNvSpPr>
                <a:spLocks/>
              </p:cNvSpPr>
              <p:nvPr/>
            </p:nvSpPr>
            <p:spPr bwMode="auto">
              <a:xfrm>
                <a:off x="5604" y="7397"/>
                <a:ext cx="27" cy="31"/>
              </a:xfrm>
              <a:custGeom>
                <a:avLst/>
                <a:gdLst>
                  <a:gd name="T0" fmla="*/ 27 w 25"/>
                  <a:gd name="T1" fmla="*/ 0 h 28"/>
                  <a:gd name="T2" fmla="*/ 16 w 25"/>
                  <a:gd name="T3" fmla="*/ 20 h 28"/>
                  <a:gd name="T4" fmla="*/ 11 w 25"/>
                  <a:gd name="T5" fmla="*/ 31 h 28"/>
                  <a:gd name="T6" fmla="*/ 3 w 25"/>
                  <a:gd name="T7" fmla="*/ 23 h 28"/>
                  <a:gd name="T8" fmla="*/ 0 w 25"/>
                  <a:gd name="T9" fmla="*/ 1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28"/>
                  <a:gd name="T17" fmla="*/ 25 w 2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28">
                    <a:moveTo>
                      <a:pt x="25" y="0"/>
                    </a:moveTo>
                    <a:lnTo>
                      <a:pt x="15" y="18"/>
                    </a:lnTo>
                    <a:lnTo>
                      <a:pt x="10" y="28"/>
                    </a:lnTo>
                    <a:lnTo>
                      <a:pt x="3" y="21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12" name="Freeform 5503"/>
              <p:cNvSpPr>
                <a:spLocks/>
              </p:cNvSpPr>
              <p:nvPr/>
            </p:nvSpPr>
            <p:spPr bwMode="auto">
              <a:xfrm>
                <a:off x="5583" y="7405"/>
                <a:ext cx="8" cy="4"/>
              </a:xfrm>
              <a:custGeom>
                <a:avLst/>
                <a:gdLst>
                  <a:gd name="T0" fmla="*/ 8 w 7"/>
                  <a:gd name="T1" fmla="*/ 4 h 4"/>
                  <a:gd name="T2" fmla="*/ 3 w 7"/>
                  <a:gd name="T3" fmla="*/ 1 h 4"/>
                  <a:gd name="T4" fmla="*/ 0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7" y="4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13" name="Freeform 5504"/>
              <p:cNvSpPr>
                <a:spLocks/>
              </p:cNvSpPr>
              <p:nvPr/>
            </p:nvSpPr>
            <p:spPr bwMode="auto">
              <a:xfrm>
                <a:off x="5813" y="11062"/>
                <a:ext cx="21" cy="42"/>
              </a:xfrm>
              <a:custGeom>
                <a:avLst/>
                <a:gdLst>
                  <a:gd name="T0" fmla="*/ 0 w 20"/>
                  <a:gd name="T1" fmla="*/ 42 h 38"/>
                  <a:gd name="T2" fmla="*/ 21 w 20"/>
                  <a:gd name="T3" fmla="*/ 4 h 38"/>
                  <a:gd name="T4" fmla="*/ 14 w 20"/>
                  <a:gd name="T5" fmla="*/ 0 h 38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8"/>
                  <a:gd name="T11" fmla="*/ 20 w 20"/>
                  <a:gd name="T12" fmla="*/ 38 h 3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8">
                    <a:moveTo>
                      <a:pt x="0" y="38"/>
                    </a:moveTo>
                    <a:lnTo>
                      <a:pt x="20" y="4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14" name="Line 5505"/>
              <p:cNvCxnSpPr>
                <a:cxnSpLocks noChangeShapeType="1"/>
              </p:cNvCxnSpPr>
              <p:nvPr/>
            </p:nvCxnSpPr>
            <p:spPr bwMode="auto">
              <a:xfrm flipH="1" flipV="1">
                <a:off x="5804" y="11049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15" name="Freeform 5506"/>
              <p:cNvSpPr>
                <a:spLocks/>
              </p:cNvSpPr>
              <p:nvPr/>
            </p:nvSpPr>
            <p:spPr bwMode="auto">
              <a:xfrm>
                <a:off x="5773" y="11055"/>
                <a:ext cx="23" cy="31"/>
              </a:xfrm>
              <a:custGeom>
                <a:avLst/>
                <a:gdLst>
                  <a:gd name="T0" fmla="*/ 23 w 21"/>
                  <a:gd name="T1" fmla="*/ 0 h 29"/>
                  <a:gd name="T2" fmla="*/ 20 w 21"/>
                  <a:gd name="T3" fmla="*/ 31 h 29"/>
                  <a:gd name="T4" fmla="*/ 0 w 21"/>
                  <a:gd name="T5" fmla="*/ 26 h 29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29"/>
                  <a:gd name="T11" fmla="*/ 21 w 21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29">
                    <a:moveTo>
                      <a:pt x="21" y="0"/>
                    </a:moveTo>
                    <a:lnTo>
                      <a:pt x="18" y="29"/>
                    </a:lnTo>
                    <a:lnTo>
                      <a:pt x="0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16" name="Line 5507"/>
              <p:cNvCxnSpPr>
                <a:cxnSpLocks noChangeShapeType="1"/>
              </p:cNvCxnSpPr>
              <p:nvPr/>
            </p:nvCxnSpPr>
            <p:spPr bwMode="auto">
              <a:xfrm flipH="1" flipV="1">
                <a:off x="5748" y="11074"/>
                <a:ext cx="8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17" name="Freeform 5508"/>
              <p:cNvSpPr>
                <a:spLocks/>
              </p:cNvSpPr>
              <p:nvPr/>
            </p:nvSpPr>
            <p:spPr bwMode="auto">
              <a:xfrm>
                <a:off x="5730" y="11021"/>
                <a:ext cx="8" cy="48"/>
              </a:xfrm>
              <a:custGeom>
                <a:avLst/>
                <a:gdLst>
                  <a:gd name="T0" fmla="*/ 1 w 8"/>
                  <a:gd name="T1" fmla="*/ 48 h 44"/>
                  <a:gd name="T2" fmla="*/ 0 w 8"/>
                  <a:gd name="T3" fmla="*/ 48 h 44"/>
                  <a:gd name="T4" fmla="*/ 8 w 8"/>
                  <a:gd name="T5" fmla="*/ 22 h 44"/>
                  <a:gd name="T6" fmla="*/ 5 w 8"/>
                  <a:gd name="T7" fmla="*/ 11 h 44"/>
                  <a:gd name="T8" fmla="*/ 4 w 8"/>
                  <a:gd name="T9" fmla="*/ 0 h 44"/>
                  <a:gd name="T10" fmla="*/ 5 w 8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4"/>
                  <a:gd name="T20" fmla="*/ 8 w 8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4">
                    <a:moveTo>
                      <a:pt x="1" y="44"/>
                    </a:moveTo>
                    <a:lnTo>
                      <a:pt x="0" y="44"/>
                    </a:lnTo>
                    <a:lnTo>
                      <a:pt x="8" y="20"/>
                    </a:lnTo>
                    <a:lnTo>
                      <a:pt x="5" y="10"/>
                    </a:lnTo>
                    <a:lnTo>
                      <a:pt x="4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18" name="Line 5509"/>
              <p:cNvCxnSpPr>
                <a:cxnSpLocks noChangeShapeType="1"/>
              </p:cNvCxnSpPr>
              <p:nvPr/>
            </p:nvCxnSpPr>
            <p:spPr bwMode="auto">
              <a:xfrm flipV="1">
                <a:off x="5753" y="11016"/>
                <a:ext cx="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19" name="Freeform 5510"/>
              <p:cNvSpPr>
                <a:spLocks/>
              </p:cNvSpPr>
              <p:nvPr/>
            </p:nvSpPr>
            <p:spPr bwMode="auto">
              <a:xfrm>
                <a:off x="5775" y="10990"/>
                <a:ext cx="39" cy="23"/>
              </a:xfrm>
              <a:custGeom>
                <a:avLst/>
                <a:gdLst>
                  <a:gd name="T0" fmla="*/ 0 w 35"/>
                  <a:gd name="T1" fmla="*/ 23 h 21"/>
                  <a:gd name="T2" fmla="*/ 1 w 35"/>
                  <a:gd name="T3" fmla="*/ 16 h 21"/>
                  <a:gd name="T4" fmla="*/ 11 w 35"/>
                  <a:gd name="T5" fmla="*/ 18 h 21"/>
                  <a:gd name="T6" fmla="*/ 18 w 35"/>
                  <a:gd name="T7" fmla="*/ 4 h 21"/>
                  <a:gd name="T8" fmla="*/ 39 w 35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21"/>
                  <a:gd name="T17" fmla="*/ 35 w 35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21">
                    <a:moveTo>
                      <a:pt x="0" y="21"/>
                    </a:moveTo>
                    <a:lnTo>
                      <a:pt x="1" y="15"/>
                    </a:lnTo>
                    <a:lnTo>
                      <a:pt x="10" y="16"/>
                    </a:lnTo>
                    <a:lnTo>
                      <a:pt x="16" y="4"/>
                    </a:lnTo>
                    <a:lnTo>
                      <a:pt x="3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20" name="Line 5511"/>
              <p:cNvCxnSpPr>
                <a:cxnSpLocks noChangeShapeType="1"/>
              </p:cNvCxnSpPr>
              <p:nvPr/>
            </p:nvCxnSpPr>
            <p:spPr bwMode="auto">
              <a:xfrm flipV="1">
                <a:off x="5829" y="10977"/>
                <a:ext cx="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21" name="Freeform 5512"/>
              <p:cNvSpPr>
                <a:spLocks/>
              </p:cNvSpPr>
              <p:nvPr/>
            </p:nvSpPr>
            <p:spPr bwMode="auto">
              <a:xfrm>
                <a:off x="5832" y="10915"/>
                <a:ext cx="15" cy="46"/>
              </a:xfrm>
              <a:custGeom>
                <a:avLst/>
                <a:gdLst>
                  <a:gd name="T0" fmla="*/ 5 w 14"/>
                  <a:gd name="T1" fmla="*/ 46 h 42"/>
                  <a:gd name="T2" fmla="*/ 15 w 14"/>
                  <a:gd name="T3" fmla="*/ 21 h 42"/>
                  <a:gd name="T4" fmla="*/ 0 w 14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42"/>
                  <a:gd name="T11" fmla="*/ 14 w 14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42">
                    <a:moveTo>
                      <a:pt x="5" y="42"/>
                    </a:moveTo>
                    <a:lnTo>
                      <a:pt x="14" y="1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22" name="Line 5513"/>
              <p:cNvCxnSpPr>
                <a:cxnSpLocks noChangeShapeType="1"/>
              </p:cNvCxnSpPr>
              <p:nvPr/>
            </p:nvCxnSpPr>
            <p:spPr bwMode="auto">
              <a:xfrm flipH="1" flipV="1">
                <a:off x="5810" y="10903"/>
                <a:ext cx="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23" name="Freeform 5514"/>
              <p:cNvSpPr>
                <a:spLocks/>
              </p:cNvSpPr>
              <p:nvPr/>
            </p:nvSpPr>
            <p:spPr bwMode="auto">
              <a:xfrm>
                <a:off x="5760" y="10897"/>
                <a:ext cx="34" cy="36"/>
              </a:xfrm>
              <a:custGeom>
                <a:avLst/>
                <a:gdLst>
                  <a:gd name="T0" fmla="*/ 34 w 31"/>
                  <a:gd name="T1" fmla="*/ 0 h 33"/>
                  <a:gd name="T2" fmla="*/ 32 w 31"/>
                  <a:gd name="T3" fmla="*/ 0 h 33"/>
                  <a:gd name="T4" fmla="*/ 4 w 31"/>
                  <a:gd name="T5" fmla="*/ 21 h 33"/>
                  <a:gd name="T6" fmla="*/ 0 w 31"/>
                  <a:gd name="T7" fmla="*/ 36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33"/>
                  <a:gd name="T14" fmla="*/ 31 w 31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33">
                    <a:moveTo>
                      <a:pt x="31" y="0"/>
                    </a:moveTo>
                    <a:lnTo>
                      <a:pt x="29" y="0"/>
                    </a:lnTo>
                    <a:lnTo>
                      <a:pt x="4" y="19"/>
                    </a:lnTo>
                    <a:lnTo>
                      <a:pt x="0" y="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24" name="Freeform 5515"/>
              <p:cNvSpPr>
                <a:spLocks/>
              </p:cNvSpPr>
              <p:nvPr/>
            </p:nvSpPr>
            <p:spPr bwMode="auto">
              <a:xfrm>
                <a:off x="5753" y="10951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1 w 3"/>
                  <a:gd name="T3" fmla="*/ 6 h 6"/>
                  <a:gd name="T4" fmla="*/ 0 w 3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3" y="0"/>
                    </a:moveTo>
                    <a:lnTo>
                      <a:pt x="1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25" name="Freeform 5516"/>
              <p:cNvSpPr>
                <a:spLocks/>
              </p:cNvSpPr>
              <p:nvPr/>
            </p:nvSpPr>
            <p:spPr bwMode="auto">
              <a:xfrm>
                <a:off x="5697" y="10947"/>
                <a:ext cx="39" cy="22"/>
              </a:xfrm>
              <a:custGeom>
                <a:avLst/>
                <a:gdLst>
                  <a:gd name="T0" fmla="*/ 39 w 36"/>
                  <a:gd name="T1" fmla="*/ 15 h 20"/>
                  <a:gd name="T2" fmla="*/ 20 w 36"/>
                  <a:gd name="T3" fmla="*/ 22 h 20"/>
                  <a:gd name="T4" fmla="*/ 0 w 36"/>
                  <a:gd name="T5" fmla="*/ 3 h 20"/>
                  <a:gd name="T6" fmla="*/ 3 w 36"/>
                  <a:gd name="T7" fmla="*/ 0 h 20"/>
                  <a:gd name="T8" fmla="*/ 3 w 3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0"/>
                  <a:gd name="T17" fmla="*/ 36 w 3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0">
                    <a:moveTo>
                      <a:pt x="36" y="14"/>
                    </a:moveTo>
                    <a:lnTo>
                      <a:pt x="18" y="20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26" name="Freeform 5517"/>
              <p:cNvSpPr>
                <a:spLocks/>
              </p:cNvSpPr>
              <p:nvPr/>
            </p:nvSpPr>
            <p:spPr bwMode="auto">
              <a:xfrm>
                <a:off x="5705" y="10935"/>
                <a:ext cx="2" cy="6"/>
              </a:xfrm>
              <a:custGeom>
                <a:avLst/>
                <a:gdLst>
                  <a:gd name="T0" fmla="*/ 0 w 2"/>
                  <a:gd name="T1" fmla="*/ 6 h 5"/>
                  <a:gd name="T2" fmla="*/ 0 w 2"/>
                  <a:gd name="T3" fmla="*/ 4 h 5"/>
                  <a:gd name="T4" fmla="*/ 1 w 2"/>
                  <a:gd name="T5" fmla="*/ 0 h 5"/>
                  <a:gd name="T6" fmla="*/ 2 w 2"/>
                  <a:gd name="T7" fmla="*/ 4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0" y="5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27" name="Freeform 5518"/>
              <p:cNvSpPr>
                <a:spLocks/>
              </p:cNvSpPr>
              <p:nvPr/>
            </p:nvSpPr>
            <p:spPr bwMode="auto">
              <a:xfrm>
                <a:off x="5713" y="10899"/>
                <a:ext cx="24" cy="24"/>
              </a:xfrm>
              <a:custGeom>
                <a:avLst/>
                <a:gdLst>
                  <a:gd name="T0" fmla="*/ 1 w 22"/>
                  <a:gd name="T1" fmla="*/ 24 h 22"/>
                  <a:gd name="T2" fmla="*/ 7 w 22"/>
                  <a:gd name="T3" fmla="*/ 19 h 22"/>
                  <a:gd name="T4" fmla="*/ 2 w 22"/>
                  <a:gd name="T5" fmla="*/ 17 h 22"/>
                  <a:gd name="T6" fmla="*/ 2 w 22"/>
                  <a:gd name="T7" fmla="*/ 12 h 22"/>
                  <a:gd name="T8" fmla="*/ 0 w 22"/>
                  <a:gd name="T9" fmla="*/ 10 h 22"/>
                  <a:gd name="T10" fmla="*/ 3 w 22"/>
                  <a:gd name="T11" fmla="*/ 7 h 22"/>
                  <a:gd name="T12" fmla="*/ 3 w 22"/>
                  <a:gd name="T13" fmla="*/ 3 h 22"/>
                  <a:gd name="T14" fmla="*/ 9 w 22"/>
                  <a:gd name="T15" fmla="*/ 4 h 22"/>
                  <a:gd name="T16" fmla="*/ 12 w 22"/>
                  <a:gd name="T17" fmla="*/ 0 h 22"/>
                  <a:gd name="T18" fmla="*/ 19 w 22"/>
                  <a:gd name="T19" fmla="*/ 0 h 22"/>
                  <a:gd name="T20" fmla="*/ 24 w 22"/>
                  <a:gd name="T21" fmla="*/ 1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22"/>
                  <a:gd name="T35" fmla="*/ 22 w 22"/>
                  <a:gd name="T36" fmla="*/ 22 h 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22">
                    <a:moveTo>
                      <a:pt x="1" y="22"/>
                    </a:moveTo>
                    <a:lnTo>
                      <a:pt x="6" y="17"/>
                    </a:lnTo>
                    <a:lnTo>
                      <a:pt x="2" y="16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28" name="Freeform 5519"/>
              <p:cNvSpPr>
                <a:spLocks/>
              </p:cNvSpPr>
              <p:nvPr/>
            </p:nvSpPr>
            <p:spPr bwMode="auto">
              <a:xfrm>
                <a:off x="5755" y="10897"/>
                <a:ext cx="7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1 h 2"/>
                  <a:gd name="T4" fmla="*/ 7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29" name="Freeform 5520"/>
              <p:cNvSpPr>
                <a:spLocks/>
              </p:cNvSpPr>
              <p:nvPr/>
            </p:nvSpPr>
            <p:spPr bwMode="auto">
              <a:xfrm>
                <a:off x="5779" y="10880"/>
                <a:ext cx="42" cy="9"/>
              </a:xfrm>
              <a:custGeom>
                <a:avLst/>
                <a:gdLst>
                  <a:gd name="T0" fmla="*/ 0 w 39"/>
                  <a:gd name="T1" fmla="*/ 9 h 9"/>
                  <a:gd name="T2" fmla="*/ 13 w 39"/>
                  <a:gd name="T3" fmla="*/ 4 h 9"/>
                  <a:gd name="T4" fmla="*/ 28 w 39"/>
                  <a:gd name="T5" fmla="*/ 6 h 9"/>
                  <a:gd name="T6" fmla="*/ 42 w 39"/>
                  <a:gd name="T7" fmla="*/ 8 h 9"/>
                  <a:gd name="T8" fmla="*/ 42 w 3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9"/>
                  <a:gd name="T17" fmla="*/ 39 w 39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9">
                    <a:moveTo>
                      <a:pt x="0" y="9"/>
                    </a:moveTo>
                    <a:lnTo>
                      <a:pt x="12" y="4"/>
                    </a:lnTo>
                    <a:lnTo>
                      <a:pt x="26" y="6"/>
                    </a:lnTo>
                    <a:lnTo>
                      <a:pt x="39" y="8"/>
                    </a:lnTo>
                    <a:lnTo>
                      <a:pt x="3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30" name="Line 5521"/>
              <p:cNvCxnSpPr>
                <a:cxnSpLocks noChangeShapeType="1"/>
              </p:cNvCxnSpPr>
              <p:nvPr/>
            </p:nvCxnSpPr>
            <p:spPr bwMode="auto">
              <a:xfrm>
                <a:off x="5829" y="10871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31" name="Freeform 5522"/>
              <p:cNvSpPr>
                <a:spLocks/>
              </p:cNvSpPr>
              <p:nvPr/>
            </p:nvSpPr>
            <p:spPr bwMode="auto">
              <a:xfrm>
                <a:off x="5854" y="10823"/>
                <a:ext cx="8" cy="49"/>
              </a:xfrm>
              <a:custGeom>
                <a:avLst/>
                <a:gdLst>
                  <a:gd name="T0" fmla="*/ 0 w 7"/>
                  <a:gd name="T1" fmla="*/ 49 h 45"/>
                  <a:gd name="T2" fmla="*/ 6 w 7"/>
                  <a:gd name="T3" fmla="*/ 30 h 45"/>
                  <a:gd name="T4" fmla="*/ 1 w 7"/>
                  <a:gd name="T5" fmla="*/ 11 h 45"/>
                  <a:gd name="T6" fmla="*/ 8 w 7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45"/>
                  <a:gd name="T14" fmla="*/ 7 w 7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45">
                    <a:moveTo>
                      <a:pt x="0" y="45"/>
                    </a:moveTo>
                    <a:lnTo>
                      <a:pt x="5" y="28"/>
                    </a:lnTo>
                    <a:lnTo>
                      <a:pt x="1" y="1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2" name="Freeform 5523"/>
              <p:cNvSpPr>
                <a:spLocks/>
              </p:cNvSpPr>
              <p:nvPr/>
            </p:nvSpPr>
            <p:spPr bwMode="auto">
              <a:xfrm>
                <a:off x="5871" y="10804"/>
                <a:ext cx="6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0 h 4"/>
                  <a:gd name="T4" fmla="*/ 6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3" name="Freeform 5524"/>
              <p:cNvSpPr>
                <a:spLocks/>
              </p:cNvSpPr>
              <p:nvPr/>
            </p:nvSpPr>
            <p:spPr bwMode="auto">
              <a:xfrm>
                <a:off x="5894" y="10787"/>
                <a:ext cx="27" cy="25"/>
              </a:xfrm>
              <a:custGeom>
                <a:avLst/>
                <a:gdLst>
                  <a:gd name="T0" fmla="*/ 0 w 24"/>
                  <a:gd name="T1" fmla="*/ 22 h 23"/>
                  <a:gd name="T2" fmla="*/ 6 w 24"/>
                  <a:gd name="T3" fmla="*/ 25 h 23"/>
                  <a:gd name="T4" fmla="*/ 23 w 24"/>
                  <a:gd name="T5" fmla="*/ 23 h 23"/>
                  <a:gd name="T6" fmla="*/ 27 w 24"/>
                  <a:gd name="T7" fmla="*/ 1 h 23"/>
                  <a:gd name="T8" fmla="*/ 20 w 24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3"/>
                  <a:gd name="T17" fmla="*/ 24 w 24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3">
                    <a:moveTo>
                      <a:pt x="0" y="20"/>
                    </a:moveTo>
                    <a:lnTo>
                      <a:pt x="5" y="23"/>
                    </a:lnTo>
                    <a:lnTo>
                      <a:pt x="20" y="21"/>
                    </a:lnTo>
                    <a:lnTo>
                      <a:pt x="24" y="1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4" name="Freeform 5525"/>
              <p:cNvSpPr>
                <a:spLocks/>
              </p:cNvSpPr>
              <p:nvPr/>
            </p:nvSpPr>
            <p:spPr bwMode="auto">
              <a:xfrm>
                <a:off x="5892" y="10778"/>
                <a:ext cx="5" cy="5"/>
              </a:xfrm>
              <a:custGeom>
                <a:avLst/>
                <a:gdLst>
                  <a:gd name="T0" fmla="*/ 5 w 4"/>
                  <a:gd name="T1" fmla="*/ 5 h 5"/>
                  <a:gd name="T2" fmla="*/ 0 w 4"/>
                  <a:gd name="T3" fmla="*/ 4 h 5"/>
                  <a:gd name="T4" fmla="*/ 1 w 4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4" y="5"/>
                    </a:moveTo>
                    <a:lnTo>
                      <a:pt x="0" y="4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35" name="Freeform 5526"/>
              <p:cNvSpPr>
                <a:spLocks/>
              </p:cNvSpPr>
              <p:nvPr/>
            </p:nvSpPr>
            <p:spPr bwMode="auto">
              <a:xfrm>
                <a:off x="5854" y="10748"/>
                <a:ext cx="39" cy="20"/>
              </a:xfrm>
              <a:custGeom>
                <a:avLst/>
                <a:gdLst>
                  <a:gd name="T0" fmla="*/ 39 w 36"/>
                  <a:gd name="T1" fmla="*/ 13 h 18"/>
                  <a:gd name="T2" fmla="*/ 29 w 36"/>
                  <a:gd name="T3" fmla="*/ 0 h 18"/>
                  <a:gd name="T4" fmla="*/ 15 w 36"/>
                  <a:gd name="T5" fmla="*/ 12 h 18"/>
                  <a:gd name="T6" fmla="*/ 6 w 36"/>
                  <a:gd name="T7" fmla="*/ 18 h 18"/>
                  <a:gd name="T8" fmla="*/ 0 w 36"/>
                  <a:gd name="T9" fmla="*/ 2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8"/>
                  <a:gd name="T17" fmla="*/ 36 w 3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8">
                    <a:moveTo>
                      <a:pt x="36" y="12"/>
                    </a:moveTo>
                    <a:lnTo>
                      <a:pt x="27" y="0"/>
                    </a:lnTo>
                    <a:lnTo>
                      <a:pt x="14" y="11"/>
                    </a:lnTo>
                    <a:lnTo>
                      <a:pt x="6" y="16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36" name="Line 5527"/>
              <p:cNvCxnSpPr>
                <a:cxnSpLocks noChangeShapeType="1"/>
              </p:cNvCxnSpPr>
              <p:nvPr/>
            </p:nvCxnSpPr>
            <p:spPr bwMode="auto">
              <a:xfrm flipH="1">
                <a:off x="5829" y="10773"/>
                <a:ext cx="9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37" name="Freeform 5528"/>
              <p:cNvSpPr>
                <a:spLocks/>
              </p:cNvSpPr>
              <p:nvPr/>
            </p:nvSpPr>
            <p:spPr bwMode="auto">
              <a:xfrm>
                <a:off x="5763" y="10782"/>
                <a:ext cx="50" cy="19"/>
              </a:xfrm>
              <a:custGeom>
                <a:avLst/>
                <a:gdLst>
                  <a:gd name="T0" fmla="*/ 50 w 45"/>
                  <a:gd name="T1" fmla="*/ 0 h 17"/>
                  <a:gd name="T2" fmla="*/ 16 w 45"/>
                  <a:gd name="T3" fmla="*/ 12 h 17"/>
                  <a:gd name="T4" fmla="*/ 3 w 45"/>
                  <a:gd name="T5" fmla="*/ 17 h 17"/>
                  <a:gd name="T6" fmla="*/ 0 w 45"/>
                  <a:gd name="T7" fmla="*/ 19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7"/>
                  <a:gd name="T14" fmla="*/ 45 w 45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7">
                    <a:moveTo>
                      <a:pt x="45" y="0"/>
                    </a:moveTo>
                    <a:lnTo>
                      <a:pt x="14" y="11"/>
                    </a:lnTo>
                    <a:lnTo>
                      <a:pt x="3" y="15"/>
                    </a:lnTo>
                    <a:lnTo>
                      <a:pt x="0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38" name="Line 5529"/>
              <p:cNvCxnSpPr>
                <a:cxnSpLocks noChangeShapeType="1"/>
              </p:cNvCxnSpPr>
              <p:nvPr/>
            </p:nvCxnSpPr>
            <p:spPr bwMode="auto">
              <a:xfrm flipH="1">
                <a:off x="5745" y="10811"/>
                <a:ext cx="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39" name="Freeform 5530"/>
              <p:cNvSpPr>
                <a:spLocks/>
              </p:cNvSpPr>
              <p:nvPr/>
            </p:nvSpPr>
            <p:spPr bwMode="auto">
              <a:xfrm>
                <a:off x="5715" y="10834"/>
                <a:ext cx="31" cy="38"/>
              </a:xfrm>
              <a:custGeom>
                <a:avLst/>
                <a:gdLst>
                  <a:gd name="T0" fmla="*/ 29 w 28"/>
                  <a:gd name="T1" fmla="*/ 0 h 35"/>
                  <a:gd name="T2" fmla="*/ 31 w 28"/>
                  <a:gd name="T3" fmla="*/ 14 h 35"/>
                  <a:gd name="T4" fmla="*/ 0 w 28"/>
                  <a:gd name="T5" fmla="*/ 38 h 35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35"/>
                  <a:gd name="T11" fmla="*/ 28 w 28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35">
                    <a:moveTo>
                      <a:pt x="26" y="0"/>
                    </a:moveTo>
                    <a:lnTo>
                      <a:pt x="28" y="13"/>
                    </a:lnTo>
                    <a:lnTo>
                      <a:pt x="0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40" name="Line 5531"/>
              <p:cNvCxnSpPr>
                <a:cxnSpLocks noChangeShapeType="1"/>
              </p:cNvCxnSpPr>
              <p:nvPr/>
            </p:nvCxnSpPr>
            <p:spPr bwMode="auto">
              <a:xfrm flipH="1" flipV="1">
                <a:off x="5694" y="10860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41" name="Freeform 5532"/>
              <p:cNvSpPr>
                <a:spLocks/>
              </p:cNvSpPr>
              <p:nvPr/>
            </p:nvSpPr>
            <p:spPr bwMode="auto">
              <a:xfrm>
                <a:off x="5653" y="10818"/>
                <a:ext cx="25" cy="33"/>
              </a:xfrm>
              <a:custGeom>
                <a:avLst/>
                <a:gdLst>
                  <a:gd name="T0" fmla="*/ 25 w 23"/>
                  <a:gd name="T1" fmla="*/ 33 h 30"/>
                  <a:gd name="T2" fmla="*/ 0 w 23"/>
                  <a:gd name="T3" fmla="*/ 18 h 30"/>
                  <a:gd name="T4" fmla="*/ 5 w 23"/>
                  <a:gd name="T5" fmla="*/ 0 h 30"/>
                  <a:gd name="T6" fmla="*/ 10 w 23"/>
                  <a:gd name="T7" fmla="*/ 1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30"/>
                  <a:gd name="T14" fmla="*/ 23 w 23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30">
                    <a:moveTo>
                      <a:pt x="23" y="30"/>
                    </a:moveTo>
                    <a:lnTo>
                      <a:pt x="0" y="16"/>
                    </a:lnTo>
                    <a:lnTo>
                      <a:pt x="5" y="0"/>
                    </a:lnTo>
                    <a:lnTo>
                      <a:pt x="9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42" name="Line 5533"/>
              <p:cNvCxnSpPr>
                <a:cxnSpLocks noChangeShapeType="1"/>
              </p:cNvCxnSpPr>
              <p:nvPr/>
            </p:nvCxnSpPr>
            <p:spPr bwMode="auto">
              <a:xfrm>
                <a:off x="5681" y="10822"/>
                <a:ext cx="8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43" name="Freeform 5534"/>
              <p:cNvSpPr>
                <a:spLocks/>
              </p:cNvSpPr>
              <p:nvPr/>
            </p:nvSpPr>
            <p:spPr bwMode="auto">
              <a:xfrm>
                <a:off x="5691" y="10784"/>
                <a:ext cx="19" cy="43"/>
              </a:xfrm>
              <a:custGeom>
                <a:avLst/>
                <a:gdLst>
                  <a:gd name="T0" fmla="*/ 15 w 17"/>
                  <a:gd name="T1" fmla="*/ 42 h 39"/>
                  <a:gd name="T2" fmla="*/ 19 w 17"/>
                  <a:gd name="T3" fmla="*/ 43 h 39"/>
                  <a:gd name="T4" fmla="*/ 4 w 17"/>
                  <a:gd name="T5" fmla="*/ 24 h 39"/>
                  <a:gd name="T6" fmla="*/ 0 w 17"/>
                  <a:gd name="T7" fmla="*/ 0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39"/>
                  <a:gd name="T14" fmla="*/ 17 w 17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39">
                    <a:moveTo>
                      <a:pt x="13" y="38"/>
                    </a:moveTo>
                    <a:lnTo>
                      <a:pt x="17" y="39"/>
                    </a:lnTo>
                    <a:lnTo>
                      <a:pt x="4" y="2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44" name="Line 5535"/>
              <p:cNvCxnSpPr>
                <a:cxnSpLocks noChangeShapeType="1"/>
              </p:cNvCxnSpPr>
              <p:nvPr/>
            </p:nvCxnSpPr>
            <p:spPr bwMode="auto">
              <a:xfrm>
                <a:off x="5708" y="10787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45" name="Freeform 5536"/>
              <p:cNvSpPr>
                <a:spLocks/>
              </p:cNvSpPr>
              <p:nvPr/>
            </p:nvSpPr>
            <p:spPr bwMode="auto">
              <a:xfrm>
                <a:off x="5734" y="10763"/>
                <a:ext cx="14" cy="31"/>
              </a:xfrm>
              <a:custGeom>
                <a:avLst/>
                <a:gdLst>
                  <a:gd name="T0" fmla="*/ 0 w 13"/>
                  <a:gd name="T1" fmla="*/ 28 h 29"/>
                  <a:gd name="T2" fmla="*/ 14 w 13"/>
                  <a:gd name="T3" fmla="*/ 31 h 29"/>
                  <a:gd name="T4" fmla="*/ 2 w 13"/>
                  <a:gd name="T5" fmla="*/ 4 h 29"/>
                  <a:gd name="T6" fmla="*/ 8 w 13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29"/>
                  <a:gd name="T14" fmla="*/ 13 w 13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29">
                    <a:moveTo>
                      <a:pt x="0" y="26"/>
                    </a:moveTo>
                    <a:lnTo>
                      <a:pt x="13" y="29"/>
                    </a:lnTo>
                    <a:lnTo>
                      <a:pt x="2" y="4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46" name="Line 5537"/>
              <p:cNvCxnSpPr>
                <a:cxnSpLocks noChangeShapeType="1"/>
              </p:cNvCxnSpPr>
              <p:nvPr/>
            </p:nvCxnSpPr>
            <p:spPr bwMode="auto">
              <a:xfrm flipV="1">
                <a:off x="5756" y="10752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47" name="Freeform 5538"/>
              <p:cNvSpPr>
                <a:spLocks/>
              </p:cNvSpPr>
              <p:nvPr/>
            </p:nvSpPr>
            <p:spPr bwMode="auto">
              <a:xfrm>
                <a:off x="5782" y="10724"/>
                <a:ext cx="41" cy="25"/>
              </a:xfrm>
              <a:custGeom>
                <a:avLst/>
                <a:gdLst>
                  <a:gd name="T0" fmla="*/ 0 w 38"/>
                  <a:gd name="T1" fmla="*/ 25 h 23"/>
                  <a:gd name="T2" fmla="*/ 12 w 38"/>
                  <a:gd name="T3" fmla="*/ 24 h 23"/>
                  <a:gd name="T4" fmla="*/ 21 w 38"/>
                  <a:gd name="T5" fmla="*/ 24 h 23"/>
                  <a:gd name="T6" fmla="*/ 41 w 38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23"/>
                  <a:gd name="T14" fmla="*/ 38 w 38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23">
                    <a:moveTo>
                      <a:pt x="0" y="23"/>
                    </a:moveTo>
                    <a:lnTo>
                      <a:pt x="11" y="22"/>
                    </a:lnTo>
                    <a:lnTo>
                      <a:pt x="19" y="22"/>
                    </a:lnTo>
                    <a:lnTo>
                      <a:pt x="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48" name="Line 5539"/>
              <p:cNvCxnSpPr>
                <a:cxnSpLocks noChangeShapeType="1"/>
              </p:cNvCxnSpPr>
              <p:nvPr/>
            </p:nvCxnSpPr>
            <p:spPr bwMode="auto">
              <a:xfrm flipV="1">
                <a:off x="5835" y="10707"/>
                <a:ext cx="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49" name="Freeform 5540"/>
              <p:cNvSpPr>
                <a:spLocks/>
              </p:cNvSpPr>
              <p:nvPr/>
            </p:nvSpPr>
            <p:spPr bwMode="auto">
              <a:xfrm>
                <a:off x="5805" y="10656"/>
                <a:ext cx="28" cy="33"/>
              </a:xfrm>
              <a:custGeom>
                <a:avLst/>
                <a:gdLst>
                  <a:gd name="T0" fmla="*/ 28 w 26"/>
                  <a:gd name="T1" fmla="*/ 33 h 30"/>
                  <a:gd name="T2" fmla="*/ 22 w 26"/>
                  <a:gd name="T3" fmla="*/ 12 h 30"/>
                  <a:gd name="T4" fmla="*/ 4 w 26"/>
                  <a:gd name="T5" fmla="*/ 11 h 30"/>
                  <a:gd name="T6" fmla="*/ 1 w 26"/>
                  <a:gd name="T7" fmla="*/ 0 h 30"/>
                  <a:gd name="T8" fmla="*/ 0 w 2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0"/>
                  <a:gd name="T17" fmla="*/ 26 w 2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0">
                    <a:moveTo>
                      <a:pt x="26" y="30"/>
                    </a:moveTo>
                    <a:lnTo>
                      <a:pt x="20" y="11"/>
                    </a:lnTo>
                    <a:lnTo>
                      <a:pt x="4" y="1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0" name="Freeform 5541"/>
              <p:cNvSpPr>
                <a:spLocks/>
              </p:cNvSpPr>
              <p:nvPr/>
            </p:nvSpPr>
            <p:spPr bwMode="auto">
              <a:xfrm>
                <a:off x="5783" y="10650"/>
                <a:ext cx="6" cy="5"/>
              </a:xfrm>
              <a:custGeom>
                <a:avLst/>
                <a:gdLst>
                  <a:gd name="T0" fmla="*/ 6 w 5"/>
                  <a:gd name="T1" fmla="*/ 1 h 5"/>
                  <a:gd name="T2" fmla="*/ 4 w 5"/>
                  <a:gd name="T3" fmla="*/ 0 h 5"/>
                  <a:gd name="T4" fmla="*/ 0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5" y="1"/>
                    </a:moveTo>
                    <a:lnTo>
                      <a:pt x="3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51" name="Freeform 5542"/>
              <p:cNvSpPr>
                <a:spLocks/>
              </p:cNvSpPr>
              <p:nvPr/>
            </p:nvSpPr>
            <p:spPr bwMode="auto">
              <a:xfrm>
                <a:off x="5724" y="10660"/>
                <a:ext cx="48" cy="7"/>
              </a:xfrm>
              <a:custGeom>
                <a:avLst/>
                <a:gdLst>
                  <a:gd name="T0" fmla="*/ 48 w 44"/>
                  <a:gd name="T1" fmla="*/ 4 h 7"/>
                  <a:gd name="T2" fmla="*/ 45 w 44"/>
                  <a:gd name="T3" fmla="*/ 3 h 7"/>
                  <a:gd name="T4" fmla="*/ 31 w 44"/>
                  <a:gd name="T5" fmla="*/ 7 h 7"/>
                  <a:gd name="T6" fmla="*/ 23 w 44"/>
                  <a:gd name="T7" fmla="*/ 0 h 7"/>
                  <a:gd name="T8" fmla="*/ 0 w 44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7"/>
                  <a:gd name="T17" fmla="*/ 44 w 4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7">
                    <a:moveTo>
                      <a:pt x="44" y="4"/>
                    </a:moveTo>
                    <a:lnTo>
                      <a:pt x="41" y="3"/>
                    </a:lnTo>
                    <a:lnTo>
                      <a:pt x="28" y="7"/>
                    </a:lnTo>
                    <a:lnTo>
                      <a:pt x="21" y="0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52" name="Line 5543"/>
              <p:cNvCxnSpPr>
                <a:cxnSpLocks noChangeShapeType="1"/>
              </p:cNvCxnSpPr>
              <p:nvPr/>
            </p:nvCxnSpPr>
            <p:spPr bwMode="auto">
              <a:xfrm flipH="1">
                <a:off x="5702" y="10659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53" name="Freeform 5544"/>
              <p:cNvSpPr>
                <a:spLocks/>
              </p:cNvSpPr>
              <p:nvPr/>
            </p:nvSpPr>
            <p:spPr bwMode="auto">
              <a:xfrm>
                <a:off x="5672" y="10653"/>
                <a:ext cx="30" cy="14"/>
              </a:xfrm>
              <a:custGeom>
                <a:avLst/>
                <a:gdLst>
                  <a:gd name="T0" fmla="*/ 15 w 28"/>
                  <a:gd name="T1" fmla="*/ 0 h 13"/>
                  <a:gd name="T2" fmla="*/ 5 w 28"/>
                  <a:gd name="T3" fmla="*/ 2 h 13"/>
                  <a:gd name="T4" fmla="*/ 4 w 28"/>
                  <a:gd name="T5" fmla="*/ 8 h 13"/>
                  <a:gd name="T6" fmla="*/ 0 w 28"/>
                  <a:gd name="T7" fmla="*/ 12 h 13"/>
                  <a:gd name="T8" fmla="*/ 4 w 28"/>
                  <a:gd name="T9" fmla="*/ 14 h 13"/>
                  <a:gd name="T10" fmla="*/ 30 w 28"/>
                  <a:gd name="T11" fmla="*/ 14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13"/>
                  <a:gd name="T20" fmla="*/ 28 w 28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13">
                    <a:moveTo>
                      <a:pt x="14" y="0"/>
                    </a:moveTo>
                    <a:lnTo>
                      <a:pt x="5" y="2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4" y="13"/>
                    </a:lnTo>
                    <a:lnTo>
                      <a:pt x="28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54" name="Line 5545"/>
              <p:cNvCxnSpPr>
                <a:cxnSpLocks noChangeShapeType="1"/>
              </p:cNvCxnSpPr>
              <p:nvPr/>
            </p:nvCxnSpPr>
            <p:spPr bwMode="auto">
              <a:xfrm flipH="1" flipV="1">
                <a:off x="5698" y="10676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55" name="Freeform 5546"/>
              <p:cNvSpPr>
                <a:spLocks/>
              </p:cNvSpPr>
              <p:nvPr/>
            </p:nvSpPr>
            <p:spPr bwMode="auto">
              <a:xfrm>
                <a:off x="5655" y="10682"/>
                <a:ext cx="27" cy="21"/>
              </a:xfrm>
              <a:custGeom>
                <a:avLst/>
                <a:gdLst>
                  <a:gd name="T0" fmla="*/ 27 w 24"/>
                  <a:gd name="T1" fmla="*/ 0 h 20"/>
                  <a:gd name="T2" fmla="*/ 25 w 24"/>
                  <a:gd name="T3" fmla="*/ 1 h 20"/>
                  <a:gd name="T4" fmla="*/ 21 w 24"/>
                  <a:gd name="T5" fmla="*/ 20 h 20"/>
                  <a:gd name="T6" fmla="*/ 15 w 24"/>
                  <a:gd name="T7" fmla="*/ 21 h 20"/>
                  <a:gd name="T8" fmla="*/ 0 w 24"/>
                  <a:gd name="T9" fmla="*/ 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0"/>
                  <a:gd name="T17" fmla="*/ 24 w 2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0">
                    <a:moveTo>
                      <a:pt x="24" y="0"/>
                    </a:moveTo>
                    <a:lnTo>
                      <a:pt x="22" y="1"/>
                    </a:lnTo>
                    <a:lnTo>
                      <a:pt x="19" y="19"/>
                    </a:lnTo>
                    <a:lnTo>
                      <a:pt x="13" y="2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56" name="Line 5547"/>
              <p:cNvCxnSpPr>
                <a:cxnSpLocks noChangeShapeType="1"/>
              </p:cNvCxnSpPr>
              <p:nvPr/>
            </p:nvCxnSpPr>
            <p:spPr bwMode="auto">
              <a:xfrm flipV="1">
                <a:off x="5661" y="10661"/>
                <a:ext cx="3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57" name="Freeform 5548"/>
              <p:cNvSpPr>
                <a:spLocks/>
              </p:cNvSpPr>
              <p:nvPr/>
            </p:nvSpPr>
            <p:spPr bwMode="auto">
              <a:xfrm>
                <a:off x="5642" y="10620"/>
                <a:ext cx="13" cy="35"/>
              </a:xfrm>
              <a:custGeom>
                <a:avLst/>
                <a:gdLst>
                  <a:gd name="T0" fmla="*/ 9 w 12"/>
                  <a:gd name="T1" fmla="*/ 35 h 32"/>
                  <a:gd name="T2" fmla="*/ 0 w 12"/>
                  <a:gd name="T3" fmla="*/ 33 h 32"/>
                  <a:gd name="T4" fmla="*/ 5 w 12"/>
                  <a:gd name="T5" fmla="*/ 22 h 32"/>
                  <a:gd name="T6" fmla="*/ 13 w 12"/>
                  <a:gd name="T7" fmla="*/ 23 h 32"/>
                  <a:gd name="T8" fmla="*/ 9 w 12"/>
                  <a:gd name="T9" fmla="*/ 1 h 32"/>
                  <a:gd name="T10" fmla="*/ 9 w 12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2"/>
                  <a:gd name="T20" fmla="*/ 12 w 12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2">
                    <a:moveTo>
                      <a:pt x="8" y="32"/>
                    </a:moveTo>
                    <a:lnTo>
                      <a:pt x="0" y="30"/>
                    </a:lnTo>
                    <a:lnTo>
                      <a:pt x="5" y="20"/>
                    </a:lnTo>
                    <a:lnTo>
                      <a:pt x="12" y="21"/>
                    </a:lnTo>
                    <a:lnTo>
                      <a:pt x="8" y="1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58" name="Line 5549"/>
              <p:cNvCxnSpPr>
                <a:cxnSpLocks noChangeShapeType="1"/>
              </p:cNvCxnSpPr>
              <p:nvPr/>
            </p:nvCxnSpPr>
            <p:spPr bwMode="auto">
              <a:xfrm flipH="1" flipV="1">
                <a:off x="5640" y="10596"/>
                <a:ext cx="5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59" name="Freeform 5550"/>
              <p:cNvSpPr>
                <a:spLocks/>
              </p:cNvSpPr>
              <p:nvPr/>
            </p:nvSpPr>
            <p:spPr bwMode="auto">
              <a:xfrm>
                <a:off x="5634" y="10555"/>
                <a:ext cx="24" cy="26"/>
              </a:xfrm>
              <a:custGeom>
                <a:avLst/>
                <a:gdLst>
                  <a:gd name="T0" fmla="*/ 0 w 22"/>
                  <a:gd name="T1" fmla="*/ 26 h 24"/>
                  <a:gd name="T2" fmla="*/ 2 w 22"/>
                  <a:gd name="T3" fmla="*/ 15 h 24"/>
                  <a:gd name="T4" fmla="*/ 16 w 22"/>
                  <a:gd name="T5" fmla="*/ 17 h 24"/>
                  <a:gd name="T6" fmla="*/ 14 w 22"/>
                  <a:gd name="T7" fmla="*/ 0 h 24"/>
                  <a:gd name="T8" fmla="*/ 24 w 22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0" y="24"/>
                    </a:moveTo>
                    <a:lnTo>
                      <a:pt x="2" y="14"/>
                    </a:lnTo>
                    <a:lnTo>
                      <a:pt x="15" y="16"/>
                    </a:lnTo>
                    <a:lnTo>
                      <a:pt x="13" y="0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0" name="Freeform 5551"/>
              <p:cNvSpPr>
                <a:spLocks/>
              </p:cNvSpPr>
              <p:nvPr/>
            </p:nvSpPr>
            <p:spPr bwMode="auto">
              <a:xfrm>
                <a:off x="5674" y="10550"/>
                <a:ext cx="8" cy="4"/>
              </a:xfrm>
              <a:custGeom>
                <a:avLst/>
                <a:gdLst>
                  <a:gd name="T0" fmla="*/ 0 w 7"/>
                  <a:gd name="T1" fmla="*/ 1 h 3"/>
                  <a:gd name="T2" fmla="*/ 3 w 7"/>
                  <a:gd name="T3" fmla="*/ 0 h 3"/>
                  <a:gd name="T4" fmla="*/ 8 w 7"/>
                  <a:gd name="T5" fmla="*/ 4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1"/>
                    </a:moveTo>
                    <a:lnTo>
                      <a:pt x="3" y="0"/>
                    </a:lnTo>
                    <a:lnTo>
                      <a:pt x="7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1" name="Freeform 5552"/>
              <p:cNvSpPr>
                <a:spLocks/>
              </p:cNvSpPr>
              <p:nvPr/>
            </p:nvSpPr>
            <p:spPr bwMode="auto">
              <a:xfrm>
                <a:off x="5696" y="10542"/>
                <a:ext cx="24" cy="25"/>
              </a:xfrm>
              <a:custGeom>
                <a:avLst/>
                <a:gdLst>
                  <a:gd name="T0" fmla="*/ 0 w 22"/>
                  <a:gd name="T1" fmla="*/ 23 h 23"/>
                  <a:gd name="T2" fmla="*/ 2 w 22"/>
                  <a:gd name="T3" fmla="*/ 25 h 23"/>
                  <a:gd name="T4" fmla="*/ 9 w 22"/>
                  <a:gd name="T5" fmla="*/ 22 h 23"/>
                  <a:gd name="T6" fmla="*/ 1 w 22"/>
                  <a:gd name="T7" fmla="*/ 10 h 23"/>
                  <a:gd name="T8" fmla="*/ 8 w 22"/>
                  <a:gd name="T9" fmla="*/ 1 h 23"/>
                  <a:gd name="T10" fmla="*/ 13 w 22"/>
                  <a:gd name="T11" fmla="*/ 2 h 23"/>
                  <a:gd name="T12" fmla="*/ 24 w 22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23"/>
                  <a:gd name="T23" fmla="*/ 22 w 2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23">
                    <a:moveTo>
                      <a:pt x="0" y="21"/>
                    </a:moveTo>
                    <a:lnTo>
                      <a:pt x="2" y="23"/>
                    </a:lnTo>
                    <a:lnTo>
                      <a:pt x="8" y="20"/>
                    </a:lnTo>
                    <a:lnTo>
                      <a:pt x="1" y="9"/>
                    </a:lnTo>
                    <a:lnTo>
                      <a:pt x="7" y="1"/>
                    </a:lnTo>
                    <a:lnTo>
                      <a:pt x="12" y="2"/>
                    </a:lnTo>
                    <a:lnTo>
                      <a:pt x="2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62" name="Line 5553"/>
              <p:cNvCxnSpPr>
                <a:cxnSpLocks noChangeShapeType="1"/>
              </p:cNvCxnSpPr>
              <p:nvPr/>
            </p:nvCxnSpPr>
            <p:spPr bwMode="auto">
              <a:xfrm flipH="1" flipV="1">
                <a:off x="5710" y="10527"/>
                <a:ext cx="7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63" name="Freeform 5554"/>
              <p:cNvSpPr>
                <a:spLocks/>
              </p:cNvSpPr>
              <p:nvPr/>
            </p:nvSpPr>
            <p:spPr bwMode="auto">
              <a:xfrm>
                <a:off x="5647" y="10514"/>
                <a:ext cx="50" cy="8"/>
              </a:xfrm>
              <a:custGeom>
                <a:avLst/>
                <a:gdLst>
                  <a:gd name="T0" fmla="*/ 50 w 46"/>
                  <a:gd name="T1" fmla="*/ 1 h 7"/>
                  <a:gd name="T2" fmla="*/ 49 w 46"/>
                  <a:gd name="T3" fmla="*/ 0 h 7"/>
                  <a:gd name="T4" fmla="*/ 27 w 46"/>
                  <a:gd name="T5" fmla="*/ 0 h 7"/>
                  <a:gd name="T6" fmla="*/ 17 w 46"/>
                  <a:gd name="T7" fmla="*/ 1 h 7"/>
                  <a:gd name="T8" fmla="*/ 5 w 46"/>
                  <a:gd name="T9" fmla="*/ 6 h 7"/>
                  <a:gd name="T10" fmla="*/ 0 w 46"/>
                  <a:gd name="T11" fmla="*/ 8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7"/>
                  <a:gd name="T20" fmla="*/ 46 w 4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7">
                    <a:moveTo>
                      <a:pt x="46" y="1"/>
                    </a:moveTo>
                    <a:lnTo>
                      <a:pt x="45" y="0"/>
                    </a:lnTo>
                    <a:lnTo>
                      <a:pt x="25" y="0"/>
                    </a:lnTo>
                    <a:lnTo>
                      <a:pt x="16" y="1"/>
                    </a:lnTo>
                    <a:lnTo>
                      <a:pt x="5" y="5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4" name="Freeform 5555"/>
              <p:cNvSpPr>
                <a:spLocks/>
              </p:cNvSpPr>
              <p:nvPr/>
            </p:nvSpPr>
            <p:spPr bwMode="auto">
              <a:xfrm>
                <a:off x="5629" y="10534"/>
                <a:ext cx="7" cy="3"/>
              </a:xfrm>
              <a:custGeom>
                <a:avLst/>
                <a:gdLst>
                  <a:gd name="T0" fmla="*/ 7 w 6"/>
                  <a:gd name="T1" fmla="*/ 0 h 3"/>
                  <a:gd name="T2" fmla="*/ 6 w 6"/>
                  <a:gd name="T3" fmla="*/ 3 h 3"/>
                  <a:gd name="T4" fmla="*/ 0 w 6"/>
                  <a:gd name="T5" fmla="*/ 1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6" y="0"/>
                    </a:move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5" name="Freeform 5556"/>
              <p:cNvSpPr>
                <a:spLocks/>
              </p:cNvSpPr>
              <p:nvPr/>
            </p:nvSpPr>
            <p:spPr bwMode="auto">
              <a:xfrm>
                <a:off x="5613" y="10479"/>
                <a:ext cx="12" cy="46"/>
              </a:xfrm>
              <a:custGeom>
                <a:avLst/>
                <a:gdLst>
                  <a:gd name="T0" fmla="*/ 5 w 11"/>
                  <a:gd name="T1" fmla="*/ 46 h 42"/>
                  <a:gd name="T2" fmla="*/ 12 w 11"/>
                  <a:gd name="T3" fmla="*/ 33 h 42"/>
                  <a:gd name="T4" fmla="*/ 0 w 11"/>
                  <a:gd name="T5" fmla="*/ 8 h 42"/>
                  <a:gd name="T6" fmla="*/ 4 w 11"/>
                  <a:gd name="T7" fmla="*/ 2 h 42"/>
                  <a:gd name="T8" fmla="*/ 5 w 11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2"/>
                  <a:gd name="T17" fmla="*/ 11 w 11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2">
                    <a:moveTo>
                      <a:pt x="5" y="42"/>
                    </a:moveTo>
                    <a:lnTo>
                      <a:pt x="11" y="30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6" name="Freeform 5557"/>
              <p:cNvSpPr>
                <a:spLocks/>
              </p:cNvSpPr>
              <p:nvPr/>
            </p:nvSpPr>
            <p:spPr bwMode="auto">
              <a:xfrm>
                <a:off x="5606" y="10461"/>
                <a:ext cx="5" cy="4"/>
              </a:xfrm>
              <a:custGeom>
                <a:avLst/>
                <a:gdLst>
                  <a:gd name="T0" fmla="*/ 5 w 4"/>
                  <a:gd name="T1" fmla="*/ 4 h 4"/>
                  <a:gd name="T2" fmla="*/ 5 w 4"/>
                  <a:gd name="T3" fmla="*/ 4 h 4"/>
                  <a:gd name="T4" fmla="*/ 5 w 4"/>
                  <a:gd name="T5" fmla="*/ 1 h 4"/>
                  <a:gd name="T6" fmla="*/ 0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7" name="Freeform 5558"/>
              <p:cNvSpPr>
                <a:spLocks/>
              </p:cNvSpPr>
              <p:nvPr/>
            </p:nvSpPr>
            <p:spPr bwMode="auto">
              <a:xfrm>
                <a:off x="5556" y="10416"/>
                <a:ext cx="35" cy="36"/>
              </a:xfrm>
              <a:custGeom>
                <a:avLst/>
                <a:gdLst>
                  <a:gd name="T0" fmla="*/ 35 w 32"/>
                  <a:gd name="T1" fmla="*/ 36 h 33"/>
                  <a:gd name="T2" fmla="*/ 20 w 32"/>
                  <a:gd name="T3" fmla="*/ 21 h 33"/>
                  <a:gd name="T4" fmla="*/ 12 w 32"/>
                  <a:gd name="T5" fmla="*/ 19 h 33"/>
                  <a:gd name="T6" fmla="*/ 0 w 32"/>
                  <a:gd name="T7" fmla="*/ 0 h 33"/>
                  <a:gd name="T8" fmla="*/ 0 w 3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3"/>
                  <a:gd name="T17" fmla="*/ 32 w 3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3">
                    <a:moveTo>
                      <a:pt x="32" y="33"/>
                    </a:moveTo>
                    <a:lnTo>
                      <a:pt x="18" y="19"/>
                    </a:lnTo>
                    <a:lnTo>
                      <a:pt x="11" y="1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8" name="Freeform 5559"/>
              <p:cNvSpPr>
                <a:spLocks/>
              </p:cNvSpPr>
              <p:nvPr/>
            </p:nvSpPr>
            <p:spPr bwMode="auto">
              <a:xfrm>
                <a:off x="5549" y="10401"/>
                <a:ext cx="5" cy="5"/>
              </a:xfrm>
              <a:custGeom>
                <a:avLst/>
                <a:gdLst>
                  <a:gd name="T0" fmla="*/ 5 w 5"/>
                  <a:gd name="T1" fmla="*/ 5 h 4"/>
                  <a:gd name="T2" fmla="*/ 0 w 5"/>
                  <a:gd name="T3" fmla="*/ 3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5" y="4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69" name="Freeform 5560"/>
              <p:cNvSpPr>
                <a:spLocks/>
              </p:cNvSpPr>
              <p:nvPr/>
            </p:nvSpPr>
            <p:spPr bwMode="auto">
              <a:xfrm>
                <a:off x="5498" y="10361"/>
                <a:ext cx="37" cy="30"/>
              </a:xfrm>
              <a:custGeom>
                <a:avLst/>
                <a:gdLst>
                  <a:gd name="T0" fmla="*/ 37 w 34"/>
                  <a:gd name="T1" fmla="*/ 30 h 27"/>
                  <a:gd name="T2" fmla="*/ 0 w 34"/>
                  <a:gd name="T3" fmla="*/ 10 h 27"/>
                  <a:gd name="T4" fmla="*/ 2 w 34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27"/>
                  <a:gd name="T11" fmla="*/ 34 w 34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27">
                    <a:moveTo>
                      <a:pt x="34" y="27"/>
                    </a:move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70" name="Freeform 5561"/>
              <p:cNvSpPr>
                <a:spLocks/>
              </p:cNvSpPr>
              <p:nvPr/>
            </p:nvSpPr>
            <p:spPr bwMode="auto">
              <a:xfrm>
                <a:off x="5498" y="10340"/>
                <a:ext cx="6" cy="3"/>
              </a:xfrm>
              <a:custGeom>
                <a:avLst/>
                <a:gdLst>
                  <a:gd name="T0" fmla="*/ 6 w 5"/>
                  <a:gd name="T1" fmla="*/ 3 h 3"/>
                  <a:gd name="T2" fmla="*/ 6 w 5"/>
                  <a:gd name="T3" fmla="*/ 1 h 3"/>
                  <a:gd name="T4" fmla="*/ 0 w 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5" y="3"/>
                    </a:move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71" name="Freeform 5562"/>
              <p:cNvSpPr>
                <a:spLocks/>
              </p:cNvSpPr>
              <p:nvPr/>
            </p:nvSpPr>
            <p:spPr bwMode="auto">
              <a:xfrm>
                <a:off x="5431" y="10327"/>
                <a:ext cx="50" cy="10"/>
              </a:xfrm>
              <a:custGeom>
                <a:avLst/>
                <a:gdLst>
                  <a:gd name="T0" fmla="*/ 50 w 46"/>
                  <a:gd name="T1" fmla="*/ 10 h 9"/>
                  <a:gd name="T2" fmla="*/ 37 w 46"/>
                  <a:gd name="T3" fmla="*/ 7 h 9"/>
                  <a:gd name="T4" fmla="*/ 22 w 46"/>
                  <a:gd name="T5" fmla="*/ 0 h 9"/>
                  <a:gd name="T6" fmla="*/ 5 w 46"/>
                  <a:gd name="T7" fmla="*/ 1 h 9"/>
                  <a:gd name="T8" fmla="*/ 0 w 4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"/>
                  <a:gd name="T17" fmla="*/ 46 w 4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">
                    <a:moveTo>
                      <a:pt x="46" y="9"/>
                    </a:moveTo>
                    <a:lnTo>
                      <a:pt x="34" y="6"/>
                    </a:lnTo>
                    <a:lnTo>
                      <a:pt x="20" y="0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72" name="Freeform 5563"/>
              <p:cNvSpPr>
                <a:spLocks/>
              </p:cNvSpPr>
              <p:nvPr/>
            </p:nvSpPr>
            <p:spPr bwMode="auto">
              <a:xfrm>
                <a:off x="5405" y="10323"/>
                <a:ext cx="8" cy="2"/>
              </a:xfrm>
              <a:custGeom>
                <a:avLst/>
                <a:gdLst>
                  <a:gd name="T0" fmla="*/ 8 w 8"/>
                  <a:gd name="T1" fmla="*/ 1 h 2"/>
                  <a:gd name="T2" fmla="*/ 4 w 8"/>
                  <a:gd name="T3" fmla="*/ 0 h 2"/>
                  <a:gd name="T4" fmla="*/ 0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1"/>
                    </a:move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73" name="Freeform 5564"/>
              <p:cNvSpPr>
                <a:spLocks/>
              </p:cNvSpPr>
              <p:nvPr/>
            </p:nvSpPr>
            <p:spPr bwMode="auto">
              <a:xfrm>
                <a:off x="5340" y="10321"/>
                <a:ext cx="48" cy="8"/>
              </a:xfrm>
              <a:custGeom>
                <a:avLst/>
                <a:gdLst>
                  <a:gd name="T0" fmla="*/ 48 w 44"/>
                  <a:gd name="T1" fmla="*/ 8 h 8"/>
                  <a:gd name="T2" fmla="*/ 38 w 44"/>
                  <a:gd name="T3" fmla="*/ 7 h 8"/>
                  <a:gd name="T4" fmla="*/ 34 w 44"/>
                  <a:gd name="T5" fmla="*/ 2 h 8"/>
                  <a:gd name="T6" fmla="*/ 23 w 44"/>
                  <a:gd name="T7" fmla="*/ 0 h 8"/>
                  <a:gd name="T8" fmla="*/ 16 w 44"/>
                  <a:gd name="T9" fmla="*/ 3 h 8"/>
                  <a:gd name="T10" fmla="*/ 0 w 4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8"/>
                  <a:gd name="T20" fmla="*/ 44 w 4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8">
                    <a:moveTo>
                      <a:pt x="44" y="8"/>
                    </a:moveTo>
                    <a:lnTo>
                      <a:pt x="35" y="7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5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74" name="Freeform 5565"/>
              <p:cNvSpPr>
                <a:spLocks/>
              </p:cNvSpPr>
              <p:nvPr/>
            </p:nvSpPr>
            <p:spPr bwMode="auto">
              <a:xfrm>
                <a:off x="5708" y="10544"/>
                <a:ext cx="6" cy="1"/>
              </a:xfrm>
              <a:custGeom>
                <a:avLst/>
                <a:gdLst>
                  <a:gd name="T0" fmla="*/ 1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  <a:gd name="T6" fmla="*/ 1 w 6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"/>
                  <a:gd name="T14" fmla="*/ 6 w 6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">
                    <a:moveTo>
                      <a:pt x="1" y="0"/>
                    </a:moveTo>
                    <a:lnTo>
                      <a:pt x="6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75" name="Line 5566"/>
              <p:cNvCxnSpPr>
                <a:cxnSpLocks noChangeShapeType="1"/>
              </p:cNvCxnSpPr>
              <p:nvPr/>
            </p:nvCxnSpPr>
            <p:spPr bwMode="auto">
              <a:xfrm flipH="1" flipV="1">
                <a:off x="5599" y="8451"/>
                <a:ext cx="52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76" name="Line 5567"/>
              <p:cNvCxnSpPr>
                <a:cxnSpLocks noChangeShapeType="1"/>
              </p:cNvCxnSpPr>
              <p:nvPr/>
            </p:nvCxnSpPr>
            <p:spPr bwMode="auto">
              <a:xfrm flipH="1" flipV="1">
                <a:off x="5574" y="8446"/>
                <a:ext cx="8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77" name="Freeform 5568"/>
              <p:cNvSpPr>
                <a:spLocks/>
              </p:cNvSpPr>
              <p:nvPr/>
            </p:nvSpPr>
            <p:spPr bwMode="auto">
              <a:xfrm>
                <a:off x="5514" y="8436"/>
                <a:ext cx="42" cy="10"/>
              </a:xfrm>
              <a:custGeom>
                <a:avLst/>
                <a:gdLst>
                  <a:gd name="T0" fmla="*/ 42 w 39"/>
                  <a:gd name="T1" fmla="*/ 8 h 9"/>
                  <a:gd name="T2" fmla="*/ 41 w 39"/>
                  <a:gd name="T3" fmla="*/ 8 h 9"/>
                  <a:gd name="T4" fmla="*/ 1 w 39"/>
                  <a:gd name="T5" fmla="*/ 0 h 9"/>
                  <a:gd name="T6" fmla="*/ 0 w 39"/>
                  <a:gd name="T7" fmla="*/ 1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9"/>
                  <a:gd name="T14" fmla="*/ 39 w 39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9">
                    <a:moveTo>
                      <a:pt x="39" y="7"/>
                    </a:moveTo>
                    <a:lnTo>
                      <a:pt x="38" y="7"/>
                    </a:lnTo>
                    <a:lnTo>
                      <a:pt x="1" y="0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78" name="Freeform 5569"/>
              <p:cNvSpPr>
                <a:spLocks/>
              </p:cNvSpPr>
              <p:nvPr/>
            </p:nvSpPr>
            <p:spPr bwMode="auto">
              <a:xfrm>
                <a:off x="5508" y="8464"/>
                <a:ext cx="3" cy="6"/>
              </a:xfrm>
              <a:custGeom>
                <a:avLst/>
                <a:gdLst>
                  <a:gd name="T0" fmla="*/ 3 w 3"/>
                  <a:gd name="T1" fmla="*/ 0 h 6"/>
                  <a:gd name="T2" fmla="*/ 2 w 3"/>
                  <a:gd name="T3" fmla="*/ 6 h 6"/>
                  <a:gd name="T4" fmla="*/ 0 w 3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3" y="0"/>
                    </a:move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79" name="Line 5570"/>
              <p:cNvCxnSpPr>
                <a:cxnSpLocks noChangeShapeType="1"/>
              </p:cNvCxnSpPr>
              <p:nvPr/>
            </p:nvCxnSpPr>
            <p:spPr bwMode="auto">
              <a:xfrm flipH="1" flipV="1">
                <a:off x="5439" y="8459"/>
                <a:ext cx="5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80" name="Line 5571"/>
              <p:cNvCxnSpPr>
                <a:cxnSpLocks noChangeShapeType="1"/>
              </p:cNvCxnSpPr>
              <p:nvPr/>
            </p:nvCxnSpPr>
            <p:spPr bwMode="auto">
              <a:xfrm flipV="1">
                <a:off x="5432" y="8441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81" name="Freeform 5572"/>
              <p:cNvSpPr>
                <a:spLocks/>
              </p:cNvSpPr>
              <p:nvPr/>
            </p:nvSpPr>
            <p:spPr bwMode="auto">
              <a:xfrm>
                <a:off x="5436" y="8412"/>
                <a:ext cx="44" cy="11"/>
              </a:xfrm>
              <a:custGeom>
                <a:avLst/>
                <a:gdLst>
                  <a:gd name="T0" fmla="*/ 0 w 40"/>
                  <a:gd name="T1" fmla="*/ 11 h 10"/>
                  <a:gd name="T2" fmla="*/ 1 w 40"/>
                  <a:gd name="T3" fmla="*/ 1 h 10"/>
                  <a:gd name="T4" fmla="*/ 44 w 40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10"/>
                  <a:gd name="T11" fmla="*/ 40 w 40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10">
                    <a:moveTo>
                      <a:pt x="0" y="10"/>
                    </a:moveTo>
                    <a:lnTo>
                      <a:pt x="1" y="1"/>
                    </a:lnTo>
                    <a:lnTo>
                      <a:pt x="4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82" name="Line 5573"/>
              <p:cNvCxnSpPr>
                <a:cxnSpLocks noChangeShapeType="1"/>
              </p:cNvCxnSpPr>
              <p:nvPr/>
            </p:nvCxnSpPr>
            <p:spPr bwMode="auto">
              <a:xfrm flipV="1">
                <a:off x="5497" y="8406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83" name="Freeform 5574"/>
              <p:cNvSpPr>
                <a:spLocks/>
              </p:cNvSpPr>
              <p:nvPr/>
            </p:nvSpPr>
            <p:spPr bwMode="auto">
              <a:xfrm>
                <a:off x="5518" y="8349"/>
                <a:ext cx="19" cy="47"/>
              </a:xfrm>
              <a:custGeom>
                <a:avLst/>
                <a:gdLst>
                  <a:gd name="T0" fmla="*/ 0 w 17"/>
                  <a:gd name="T1" fmla="*/ 47 h 43"/>
                  <a:gd name="T2" fmla="*/ 10 w 17"/>
                  <a:gd name="T3" fmla="*/ 39 h 43"/>
                  <a:gd name="T4" fmla="*/ 19 w 17"/>
                  <a:gd name="T5" fmla="*/ 0 h 43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43"/>
                  <a:gd name="T11" fmla="*/ 17 w 17"/>
                  <a:gd name="T12" fmla="*/ 43 h 4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43">
                    <a:moveTo>
                      <a:pt x="0" y="43"/>
                    </a:moveTo>
                    <a:lnTo>
                      <a:pt x="9" y="36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84" name="Line 5575"/>
              <p:cNvCxnSpPr>
                <a:cxnSpLocks noChangeShapeType="1"/>
              </p:cNvCxnSpPr>
              <p:nvPr/>
            </p:nvCxnSpPr>
            <p:spPr bwMode="auto">
              <a:xfrm flipV="1">
                <a:off x="5541" y="8324"/>
                <a:ext cx="2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85" name="Freeform 5576"/>
              <p:cNvSpPr>
                <a:spLocks/>
              </p:cNvSpPr>
              <p:nvPr/>
            </p:nvSpPr>
            <p:spPr bwMode="auto">
              <a:xfrm>
                <a:off x="5546" y="8278"/>
                <a:ext cx="30" cy="28"/>
              </a:xfrm>
              <a:custGeom>
                <a:avLst/>
                <a:gdLst>
                  <a:gd name="T0" fmla="*/ 0 w 27"/>
                  <a:gd name="T1" fmla="*/ 28 h 26"/>
                  <a:gd name="T2" fmla="*/ 7 w 27"/>
                  <a:gd name="T3" fmla="*/ 0 h 26"/>
                  <a:gd name="T4" fmla="*/ 30 w 27"/>
                  <a:gd name="T5" fmla="*/ 5 h 26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26"/>
                  <a:gd name="T11" fmla="*/ 27 w 27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26">
                    <a:moveTo>
                      <a:pt x="0" y="26"/>
                    </a:moveTo>
                    <a:lnTo>
                      <a:pt x="6" y="0"/>
                    </a:lnTo>
                    <a:lnTo>
                      <a:pt x="27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86" name="Line 5577"/>
              <p:cNvCxnSpPr>
                <a:cxnSpLocks noChangeShapeType="1"/>
              </p:cNvCxnSpPr>
              <p:nvPr/>
            </p:nvCxnSpPr>
            <p:spPr bwMode="auto">
              <a:xfrm flipV="1">
                <a:off x="5588" y="8270"/>
                <a:ext cx="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87" name="Freeform 5578"/>
              <p:cNvSpPr>
                <a:spLocks/>
              </p:cNvSpPr>
              <p:nvPr/>
            </p:nvSpPr>
            <p:spPr bwMode="auto">
              <a:xfrm>
                <a:off x="5603" y="8261"/>
                <a:ext cx="45" cy="14"/>
              </a:xfrm>
              <a:custGeom>
                <a:avLst/>
                <a:gdLst>
                  <a:gd name="T0" fmla="*/ 0 w 41"/>
                  <a:gd name="T1" fmla="*/ 2 h 12"/>
                  <a:gd name="T2" fmla="*/ 19 w 41"/>
                  <a:gd name="T3" fmla="*/ 14 h 12"/>
                  <a:gd name="T4" fmla="*/ 42 w 41"/>
                  <a:gd name="T5" fmla="*/ 0 h 12"/>
                  <a:gd name="T6" fmla="*/ 45 w 41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"/>
                  <a:gd name="T13" fmla="*/ 0 h 12"/>
                  <a:gd name="T14" fmla="*/ 41 w 4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" h="12">
                    <a:moveTo>
                      <a:pt x="0" y="2"/>
                    </a:moveTo>
                    <a:lnTo>
                      <a:pt x="17" y="12"/>
                    </a:lnTo>
                    <a:lnTo>
                      <a:pt x="38" y="0"/>
                    </a:lnTo>
                    <a:lnTo>
                      <a:pt x="41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88" name="Freeform 5579"/>
              <p:cNvSpPr>
                <a:spLocks/>
              </p:cNvSpPr>
              <p:nvPr/>
            </p:nvSpPr>
            <p:spPr bwMode="auto">
              <a:xfrm>
                <a:off x="5651" y="8278"/>
                <a:ext cx="3" cy="7"/>
              </a:xfrm>
              <a:custGeom>
                <a:avLst/>
                <a:gdLst>
                  <a:gd name="T0" fmla="*/ 3 w 3"/>
                  <a:gd name="T1" fmla="*/ 0 h 7"/>
                  <a:gd name="T2" fmla="*/ 3 w 3"/>
                  <a:gd name="T3" fmla="*/ 3 h 7"/>
                  <a:gd name="T4" fmla="*/ 0 w 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0"/>
                    </a:moveTo>
                    <a:lnTo>
                      <a:pt x="3" y="3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89" name="Freeform 5580"/>
              <p:cNvSpPr>
                <a:spLocks/>
              </p:cNvSpPr>
              <p:nvPr/>
            </p:nvSpPr>
            <p:spPr bwMode="auto">
              <a:xfrm>
                <a:off x="5600" y="8293"/>
                <a:ext cx="36" cy="18"/>
              </a:xfrm>
              <a:custGeom>
                <a:avLst/>
                <a:gdLst>
                  <a:gd name="T0" fmla="*/ 36 w 33"/>
                  <a:gd name="T1" fmla="*/ 0 h 16"/>
                  <a:gd name="T2" fmla="*/ 13 w 33"/>
                  <a:gd name="T3" fmla="*/ 1 h 16"/>
                  <a:gd name="T4" fmla="*/ 0 w 33"/>
                  <a:gd name="T5" fmla="*/ 5 h 16"/>
                  <a:gd name="T6" fmla="*/ 8 w 33"/>
                  <a:gd name="T7" fmla="*/ 18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16"/>
                  <a:gd name="T14" fmla="*/ 33 w 33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16">
                    <a:moveTo>
                      <a:pt x="33" y="0"/>
                    </a:moveTo>
                    <a:lnTo>
                      <a:pt x="12" y="1"/>
                    </a:lnTo>
                    <a:lnTo>
                      <a:pt x="0" y="4"/>
                    </a:lnTo>
                    <a:lnTo>
                      <a:pt x="7" y="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90" name="Line 5581"/>
              <p:cNvCxnSpPr>
                <a:cxnSpLocks noChangeShapeType="1"/>
              </p:cNvCxnSpPr>
              <p:nvPr/>
            </p:nvCxnSpPr>
            <p:spPr bwMode="auto">
              <a:xfrm flipH="1">
                <a:off x="5612" y="8327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91" name="Line 5582"/>
              <p:cNvCxnSpPr>
                <a:cxnSpLocks noChangeShapeType="1"/>
              </p:cNvCxnSpPr>
              <p:nvPr/>
            </p:nvCxnSpPr>
            <p:spPr bwMode="auto">
              <a:xfrm flipH="1">
                <a:off x="5600" y="8353"/>
                <a:ext cx="1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892" name="Line 5583"/>
              <p:cNvCxnSpPr>
                <a:cxnSpLocks noChangeShapeType="1"/>
              </p:cNvCxnSpPr>
              <p:nvPr/>
            </p:nvCxnSpPr>
            <p:spPr bwMode="auto">
              <a:xfrm>
                <a:off x="5603" y="8417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893" name="Freeform 5584"/>
              <p:cNvSpPr>
                <a:spLocks/>
              </p:cNvSpPr>
              <p:nvPr/>
            </p:nvSpPr>
            <p:spPr bwMode="auto">
              <a:xfrm>
                <a:off x="5629" y="8420"/>
                <a:ext cx="22" cy="37"/>
              </a:xfrm>
              <a:custGeom>
                <a:avLst/>
                <a:gdLst>
                  <a:gd name="T0" fmla="*/ 0 w 20"/>
                  <a:gd name="T1" fmla="*/ 0 h 34"/>
                  <a:gd name="T2" fmla="*/ 6 w 20"/>
                  <a:gd name="T3" fmla="*/ 1 h 34"/>
                  <a:gd name="T4" fmla="*/ 22 w 20"/>
                  <a:gd name="T5" fmla="*/ 37 h 34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4"/>
                  <a:gd name="T11" fmla="*/ 20 w 20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4">
                    <a:moveTo>
                      <a:pt x="0" y="0"/>
                    </a:moveTo>
                    <a:lnTo>
                      <a:pt x="5" y="1"/>
                    </a:lnTo>
                    <a:lnTo>
                      <a:pt x="20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94" name="Freeform 5585"/>
              <p:cNvSpPr>
                <a:spLocks/>
              </p:cNvSpPr>
              <p:nvPr/>
            </p:nvSpPr>
            <p:spPr bwMode="auto">
              <a:xfrm>
                <a:off x="6249" y="5659"/>
                <a:ext cx="27" cy="37"/>
              </a:xfrm>
              <a:custGeom>
                <a:avLst/>
                <a:gdLst>
                  <a:gd name="T0" fmla="*/ 27 w 25"/>
                  <a:gd name="T1" fmla="*/ 0 h 34"/>
                  <a:gd name="T2" fmla="*/ 16 w 25"/>
                  <a:gd name="T3" fmla="*/ 1 h 34"/>
                  <a:gd name="T4" fmla="*/ 5 w 25"/>
                  <a:gd name="T5" fmla="*/ 12 h 34"/>
                  <a:gd name="T6" fmla="*/ 0 w 25"/>
                  <a:gd name="T7" fmla="*/ 37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4"/>
                  <a:gd name="T14" fmla="*/ 25 w 25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4">
                    <a:moveTo>
                      <a:pt x="25" y="0"/>
                    </a:moveTo>
                    <a:lnTo>
                      <a:pt x="15" y="1"/>
                    </a:lnTo>
                    <a:lnTo>
                      <a:pt x="5" y="11"/>
                    </a:lnTo>
                    <a:lnTo>
                      <a:pt x="0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95" name="Freeform 5586"/>
              <p:cNvSpPr>
                <a:spLocks/>
              </p:cNvSpPr>
              <p:nvPr/>
            </p:nvSpPr>
            <p:spPr bwMode="auto">
              <a:xfrm>
                <a:off x="6229" y="5709"/>
                <a:ext cx="9" cy="1"/>
              </a:xfrm>
              <a:custGeom>
                <a:avLst/>
                <a:gdLst>
                  <a:gd name="T0" fmla="*/ 9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0"/>
                    </a:move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96" name="Freeform 5587"/>
              <p:cNvSpPr>
                <a:spLocks/>
              </p:cNvSpPr>
              <p:nvPr/>
            </p:nvSpPr>
            <p:spPr bwMode="auto">
              <a:xfrm>
                <a:off x="6166" y="5694"/>
                <a:ext cx="47" cy="12"/>
              </a:xfrm>
              <a:custGeom>
                <a:avLst/>
                <a:gdLst>
                  <a:gd name="T0" fmla="*/ 47 w 43"/>
                  <a:gd name="T1" fmla="*/ 11 h 11"/>
                  <a:gd name="T2" fmla="*/ 46 w 43"/>
                  <a:gd name="T3" fmla="*/ 11 h 11"/>
                  <a:gd name="T4" fmla="*/ 33 w 43"/>
                  <a:gd name="T5" fmla="*/ 0 h 11"/>
                  <a:gd name="T6" fmla="*/ 15 w 43"/>
                  <a:gd name="T7" fmla="*/ 7 h 11"/>
                  <a:gd name="T8" fmla="*/ 0 w 43"/>
                  <a:gd name="T9" fmla="*/ 1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1"/>
                  <a:gd name="T17" fmla="*/ 43 w 4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1">
                    <a:moveTo>
                      <a:pt x="43" y="10"/>
                    </a:moveTo>
                    <a:lnTo>
                      <a:pt x="42" y="10"/>
                    </a:lnTo>
                    <a:lnTo>
                      <a:pt x="30" y="0"/>
                    </a:lnTo>
                    <a:lnTo>
                      <a:pt x="14" y="6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97" name="Freeform 5588"/>
              <p:cNvSpPr>
                <a:spLocks/>
              </p:cNvSpPr>
              <p:nvPr/>
            </p:nvSpPr>
            <p:spPr bwMode="auto">
              <a:xfrm>
                <a:off x="6141" y="5711"/>
                <a:ext cx="9" cy="2"/>
              </a:xfrm>
              <a:custGeom>
                <a:avLst/>
                <a:gdLst>
                  <a:gd name="T0" fmla="*/ 9 w 8"/>
                  <a:gd name="T1" fmla="*/ 0 h 2"/>
                  <a:gd name="T2" fmla="*/ 2 w 8"/>
                  <a:gd name="T3" fmla="*/ 1 h 2"/>
                  <a:gd name="T4" fmla="*/ 0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0"/>
                    </a:moveTo>
                    <a:lnTo>
                      <a:pt x="2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98" name="Freeform 5589"/>
              <p:cNvSpPr>
                <a:spLocks/>
              </p:cNvSpPr>
              <p:nvPr/>
            </p:nvSpPr>
            <p:spPr bwMode="auto">
              <a:xfrm>
                <a:off x="6077" y="5707"/>
                <a:ext cx="48" cy="15"/>
              </a:xfrm>
              <a:custGeom>
                <a:avLst/>
                <a:gdLst>
                  <a:gd name="T0" fmla="*/ 48 w 44"/>
                  <a:gd name="T1" fmla="*/ 11 h 14"/>
                  <a:gd name="T2" fmla="*/ 32 w 44"/>
                  <a:gd name="T3" fmla="*/ 15 h 14"/>
                  <a:gd name="T4" fmla="*/ 23 w 44"/>
                  <a:gd name="T5" fmla="*/ 13 h 14"/>
                  <a:gd name="T6" fmla="*/ 9 w 44"/>
                  <a:gd name="T7" fmla="*/ 5 h 14"/>
                  <a:gd name="T8" fmla="*/ 0 w 4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4"/>
                  <a:gd name="T17" fmla="*/ 44 w 44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4">
                    <a:moveTo>
                      <a:pt x="44" y="10"/>
                    </a:moveTo>
                    <a:lnTo>
                      <a:pt x="29" y="14"/>
                    </a:lnTo>
                    <a:lnTo>
                      <a:pt x="21" y="12"/>
                    </a:lnTo>
                    <a:lnTo>
                      <a:pt x="8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899" name="Line 5590"/>
              <p:cNvCxnSpPr>
                <a:cxnSpLocks noChangeShapeType="1"/>
              </p:cNvCxnSpPr>
              <p:nvPr/>
            </p:nvCxnSpPr>
            <p:spPr bwMode="auto">
              <a:xfrm flipH="1" flipV="1">
                <a:off x="6054" y="5694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00" name="Freeform 5591"/>
              <p:cNvSpPr>
                <a:spLocks/>
              </p:cNvSpPr>
              <p:nvPr/>
            </p:nvSpPr>
            <p:spPr bwMode="auto">
              <a:xfrm>
                <a:off x="5989" y="5672"/>
                <a:ext cx="49" cy="14"/>
              </a:xfrm>
              <a:custGeom>
                <a:avLst/>
                <a:gdLst>
                  <a:gd name="T0" fmla="*/ 49 w 45"/>
                  <a:gd name="T1" fmla="*/ 14 h 13"/>
                  <a:gd name="T2" fmla="*/ 20 w 45"/>
                  <a:gd name="T3" fmla="*/ 2 h 13"/>
                  <a:gd name="T4" fmla="*/ 14 w 45"/>
                  <a:gd name="T5" fmla="*/ 4 h 13"/>
                  <a:gd name="T6" fmla="*/ 0 w 45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13"/>
                  <a:gd name="T14" fmla="*/ 45 w 45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13">
                    <a:moveTo>
                      <a:pt x="45" y="13"/>
                    </a:moveTo>
                    <a:lnTo>
                      <a:pt x="18" y="2"/>
                    </a:lnTo>
                    <a:lnTo>
                      <a:pt x="13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01" name="Line 5592"/>
              <p:cNvCxnSpPr>
                <a:cxnSpLocks noChangeShapeType="1"/>
              </p:cNvCxnSpPr>
              <p:nvPr/>
            </p:nvCxnSpPr>
            <p:spPr bwMode="auto">
              <a:xfrm flipH="1" flipV="1">
                <a:off x="5966" y="5661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02" name="Freeform 5593"/>
              <p:cNvSpPr>
                <a:spLocks/>
              </p:cNvSpPr>
              <p:nvPr/>
            </p:nvSpPr>
            <p:spPr bwMode="auto">
              <a:xfrm>
                <a:off x="5942" y="5606"/>
                <a:ext cx="19" cy="44"/>
              </a:xfrm>
              <a:custGeom>
                <a:avLst/>
                <a:gdLst>
                  <a:gd name="T0" fmla="*/ 10 w 17"/>
                  <a:gd name="T1" fmla="*/ 44 h 40"/>
                  <a:gd name="T2" fmla="*/ 9 w 17"/>
                  <a:gd name="T3" fmla="*/ 44 h 40"/>
                  <a:gd name="T4" fmla="*/ 2 w 17"/>
                  <a:gd name="T5" fmla="*/ 33 h 40"/>
                  <a:gd name="T6" fmla="*/ 0 w 17"/>
                  <a:gd name="T7" fmla="*/ 24 h 40"/>
                  <a:gd name="T8" fmla="*/ 19 w 17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9" y="40"/>
                    </a:moveTo>
                    <a:lnTo>
                      <a:pt x="8" y="40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03" name="Freeform 5594"/>
              <p:cNvSpPr>
                <a:spLocks/>
              </p:cNvSpPr>
              <p:nvPr/>
            </p:nvSpPr>
            <p:spPr bwMode="auto">
              <a:xfrm>
                <a:off x="5961" y="5581"/>
                <a:ext cx="3" cy="9"/>
              </a:xfrm>
              <a:custGeom>
                <a:avLst/>
                <a:gdLst>
                  <a:gd name="T0" fmla="*/ 3 w 3"/>
                  <a:gd name="T1" fmla="*/ 9 h 8"/>
                  <a:gd name="T2" fmla="*/ 3 w 3"/>
                  <a:gd name="T3" fmla="*/ 8 h 8"/>
                  <a:gd name="T4" fmla="*/ 0 w 3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8"/>
                  <a:gd name="T11" fmla="*/ 3 w 3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8">
                    <a:moveTo>
                      <a:pt x="3" y="8"/>
                    </a:moveTo>
                    <a:lnTo>
                      <a:pt x="3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04" name="Freeform 5595"/>
              <p:cNvSpPr>
                <a:spLocks/>
              </p:cNvSpPr>
              <p:nvPr/>
            </p:nvSpPr>
            <p:spPr bwMode="auto">
              <a:xfrm>
                <a:off x="5916" y="5553"/>
                <a:ext cx="36" cy="14"/>
              </a:xfrm>
              <a:custGeom>
                <a:avLst/>
                <a:gdLst>
                  <a:gd name="T0" fmla="*/ 36 w 33"/>
                  <a:gd name="T1" fmla="*/ 14 h 12"/>
                  <a:gd name="T2" fmla="*/ 34 w 33"/>
                  <a:gd name="T3" fmla="*/ 13 h 12"/>
                  <a:gd name="T4" fmla="*/ 35 w 33"/>
                  <a:gd name="T5" fmla="*/ 5 h 12"/>
                  <a:gd name="T6" fmla="*/ 23 w 33"/>
                  <a:gd name="T7" fmla="*/ 0 h 12"/>
                  <a:gd name="T8" fmla="*/ 20 w 33"/>
                  <a:gd name="T9" fmla="*/ 8 h 12"/>
                  <a:gd name="T10" fmla="*/ 16 w 33"/>
                  <a:gd name="T11" fmla="*/ 7 h 12"/>
                  <a:gd name="T12" fmla="*/ 14 w 33"/>
                  <a:gd name="T13" fmla="*/ 7 h 12"/>
                  <a:gd name="T14" fmla="*/ 9 w 33"/>
                  <a:gd name="T15" fmla="*/ 9 h 12"/>
                  <a:gd name="T16" fmla="*/ 5 w 33"/>
                  <a:gd name="T17" fmla="*/ 9 h 12"/>
                  <a:gd name="T18" fmla="*/ 2 w 33"/>
                  <a:gd name="T19" fmla="*/ 12 h 12"/>
                  <a:gd name="T20" fmla="*/ 0 w 33"/>
                  <a:gd name="T21" fmla="*/ 12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12"/>
                  <a:gd name="T35" fmla="*/ 33 w 33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12">
                    <a:moveTo>
                      <a:pt x="33" y="12"/>
                    </a:moveTo>
                    <a:lnTo>
                      <a:pt x="31" y="11"/>
                    </a:lnTo>
                    <a:lnTo>
                      <a:pt x="32" y="4"/>
                    </a:lnTo>
                    <a:lnTo>
                      <a:pt x="21" y="0"/>
                    </a:lnTo>
                    <a:lnTo>
                      <a:pt x="18" y="7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2" y="10"/>
                    </a:lnTo>
                    <a:lnTo>
                      <a:pt x="0" y="1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05" name="Freeform 5596"/>
              <p:cNvSpPr>
                <a:spLocks/>
              </p:cNvSpPr>
              <p:nvPr/>
            </p:nvSpPr>
            <p:spPr bwMode="auto">
              <a:xfrm>
                <a:off x="5893" y="5573"/>
                <a:ext cx="8" cy="5"/>
              </a:xfrm>
              <a:custGeom>
                <a:avLst/>
                <a:gdLst>
                  <a:gd name="T0" fmla="*/ 8 w 7"/>
                  <a:gd name="T1" fmla="*/ 0 h 4"/>
                  <a:gd name="T2" fmla="*/ 5 w 7"/>
                  <a:gd name="T3" fmla="*/ 3 h 4"/>
                  <a:gd name="T4" fmla="*/ 0 w 7"/>
                  <a:gd name="T5" fmla="*/ 5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7" y="0"/>
                    </a:moveTo>
                    <a:lnTo>
                      <a:pt x="4" y="2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06" name="Freeform 5597"/>
              <p:cNvSpPr>
                <a:spLocks/>
              </p:cNvSpPr>
              <p:nvPr/>
            </p:nvSpPr>
            <p:spPr bwMode="auto">
              <a:xfrm>
                <a:off x="5831" y="5561"/>
                <a:ext cx="46" cy="17"/>
              </a:xfrm>
              <a:custGeom>
                <a:avLst/>
                <a:gdLst>
                  <a:gd name="T0" fmla="*/ 46 w 42"/>
                  <a:gd name="T1" fmla="*/ 17 h 15"/>
                  <a:gd name="T2" fmla="*/ 45 w 42"/>
                  <a:gd name="T3" fmla="*/ 17 h 15"/>
                  <a:gd name="T4" fmla="*/ 43 w 42"/>
                  <a:gd name="T5" fmla="*/ 17 h 15"/>
                  <a:gd name="T6" fmla="*/ 37 w 42"/>
                  <a:gd name="T7" fmla="*/ 14 h 15"/>
                  <a:gd name="T8" fmla="*/ 35 w 42"/>
                  <a:gd name="T9" fmla="*/ 12 h 15"/>
                  <a:gd name="T10" fmla="*/ 33 w 42"/>
                  <a:gd name="T11" fmla="*/ 12 h 15"/>
                  <a:gd name="T12" fmla="*/ 31 w 42"/>
                  <a:gd name="T13" fmla="*/ 14 h 15"/>
                  <a:gd name="T14" fmla="*/ 30 w 42"/>
                  <a:gd name="T15" fmla="*/ 12 h 15"/>
                  <a:gd name="T16" fmla="*/ 27 w 42"/>
                  <a:gd name="T17" fmla="*/ 11 h 15"/>
                  <a:gd name="T18" fmla="*/ 25 w 42"/>
                  <a:gd name="T19" fmla="*/ 11 h 15"/>
                  <a:gd name="T20" fmla="*/ 22 w 42"/>
                  <a:gd name="T21" fmla="*/ 10 h 15"/>
                  <a:gd name="T22" fmla="*/ 18 w 42"/>
                  <a:gd name="T23" fmla="*/ 10 h 15"/>
                  <a:gd name="T24" fmla="*/ 15 w 42"/>
                  <a:gd name="T25" fmla="*/ 9 h 15"/>
                  <a:gd name="T26" fmla="*/ 11 w 42"/>
                  <a:gd name="T27" fmla="*/ 8 h 15"/>
                  <a:gd name="T28" fmla="*/ 8 w 42"/>
                  <a:gd name="T29" fmla="*/ 6 h 15"/>
                  <a:gd name="T30" fmla="*/ 7 w 42"/>
                  <a:gd name="T31" fmla="*/ 5 h 15"/>
                  <a:gd name="T32" fmla="*/ 4 w 42"/>
                  <a:gd name="T33" fmla="*/ 3 h 15"/>
                  <a:gd name="T34" fmla="*/ 3 w 42"/>
                  <a:gd name="T35" fmla="*/ 2 h 15"/>
                  <a:gd name="T36" fmla="*/ 2 w 42"/>
                  <a:gd name="T37" fmla="*/ 0 h 15"/>
                  <a:gd name="T38" fmla="*/ 0 w 42"/>
                  <a:gd name="T39" fmla="*/ 1 h 15"/>
                  <a:gd name="T40" fmla="*/ 0 w 42"/>
                  <a:gd name="T41" fmla="*/ 1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15"/>
                  <a:gd name="T65" fmla="*/ 42 w 42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15">
                    <a:moveTo>
                      <a:pt x="42" y="15"/>
                    </a:moveTo>
                    <a:lnTo>
                      <a:pt x="41" y="15"/>
                    </a:lnTo>
                    <a:lnTo>
                      <a:pt x="39" y="15"/>
                    </a:lnTo>
                    <a:lnTo>
                      <a:pt x="34" y="12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28" y="12"/>
                    </a:lnTo>
                    <a:lnTo>
                      <a:pt x="27" y="11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0" y="9"/>
                    </a:lnTo>
                    <a:lnTo>
                      <a:pt x="16" y="9"/>
                    </a:lnTo>
                    <a:lnTo>
                      <a:pt x="14" y="8"/>
                    </a:lnTo>
                    <a:lnTo>
                      <a:pt x="10" y="7"/>
                    </a:lnTo>
                    <a:lnTo>
                      <a:pt x="7" y="5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07" name="Freeform 5598"/>
              <p:cNvSpPr>
                <a:spLocks/>
              </p:cNvSpPr>
              <p:nvPr/>
            </p:nvSpPr>
            <p:spPr bwMode="auto">
              <a:xfrm>
                <a:off x="5809" y="5550"/>
                <a:ext cx="8" cy="5"/>
              </a:xfrm>
              <a:custGeom>
                <a:avLst/>
                <a:gdLst>
                  <a:gd name="T0" fmla="*/ 8 w 7"/>
                  <a:gd name="T1" fmla="*/ 5 h 4"/>
                  <a:gd name="T2" fmla="*/ 7 w 7"/>
                  <a:gd name="T3" fmla="*/ 5 h 4"/>
                  <a:gd name="T4" fmla="*/ 2 w 7"/>
                  <a:gd name="T5" fmla="*/ 3 h 4"/>
                  <a:gd name="T6" fmla="*/ 1 w 7"/>
                  <a:gd name="T7" fmla="*/ 0 h 4"/>
                  <a:gd name="T8" fmla="*/ 0 w 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4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08" name="Freeform 5599"/>
              <p:cNvSpPr>
                <a:spLocks/>
              </p:cNvSpPr>
              <p:nvPr/>
            </p:nvSpPr>
            <p:spPr bwMode="auto">
              <a:xfrm>
                <a:off x="5759" y="5527"/>
                <a:ext cx="42" cy="11"/>
              </a:xfrm>
              <a:custGeom>
                <a:avLst/>
                <a:gdLst>
                  <a:gd name="T0" fmla="*/ 42 w 38"/>
                  <a:gd name="T1" fmla="*/ 11 h 10"/>
                  <a:gd name="T2" fmla="*/ 40 w 38"/>
                  <a:gd name="T3" fmla="*/ 11 h 10"/>
                  <a:gd name="T4" fmla="*/ 36 w 38"/>
                  <a:gd name="T5" fmla="*/ 10 h 10"/>
                  <a:gd name="T6" fmla="*/ 34 w 38"/>
                  <a:gd name="T7" fmla="*/ 9 h 10"/>
                  <a:gd name="T8" fmla="*/ 33 w 38"/>
                  <a:gd name="T9" fmla="*/ 8 h 10"/>
                  <a:gd name="T10" fmla="*/ 32 w 38"/>
                  <a:gd name="T11" fmla="*/ 7 h 10"/>
                  <a:gd name="T12" fmla="*/ 31 w 38"/>
                  <a:gd name="T13" fmla="*/ 6 h 10"/>
                  <a:gd name="T14" fmla="*/ 30 w 38"/>
                  <a:gd name="T15" fmla="*/ 4 h 10"/>
                  <a:gd name="T16" fmla="*/ 30 w 38"/>
                  <a:gd name="T17" fmla="*/ 2 h 10"/>
                  <a:gd name="T18" fmla="*/ 29 w 38"/>
                  <a:gd name="T19" fmla="*/ 1 h 10"/>
                  <a:gd name="T20" fmla="*/ 25 w 38"/>
                  <a:gd name="T21" fmla="*/ 1 h 10"/>
                  <a:gd name="T22" fmla="*/ 23 w 38"/>
                  <a:gd name="T23" fmla="*/ 2 h 10"/>
                  <a:gd name="T24" fmla="*/ 20 w 38"/>
                  <a:gd name="T25" fmla="*/ 2 h 10"/>
                  <a:gd name="T26" fmla="*/ 18 w 38"/>
                  <a:gd name="T27" fmla="*/ 1 h 10"/>
                  <a:gd name="T28" fmla="*/ 15 w 38"/>
                  <a:gd name="T29" fmla="*/ 1 h 10"/>
                  <a:gd name="T30" fmla="*/ 14 w 38"/>
                  <a:gd name="T31" fmla="*/ 2 h 10"/>
                  <a:gd name="T32" fmla="*/ 12 w 38"/>
                  <a:gd name="T33" fmla="*/ 1 h 10"/>
                  <a:gd name="T34" fmla="*/ 11 w 38"/>
                  <a:gd name="T35" fmla="*/ 0 h 10"/>
                  <a:gd name="T36" fmla="*/ 9 w 38"/>
                  <a:gd name="T37" fmla="*/ 0 h 10"/>
                  <a:gd name="T38" fmla="*/ 6 w 38"/>
                  <a:gd name="T39" fmla="*/ 3 h 10"/>
                  <a:gd name="T40" fmla="*/ 4 w 38"/>
                  <a:gd name="T41" fmla="*/ 6 h 10"/>
                  <a:gd name="T42" fmla="*/ 3 w 38"/>
                  <a:gd name="T43" fmla="*/ 7 h 10"/>
                  <a:gd name="T44" fmla="*/ 2 w 38"/>
                  <a:gd name="T45" fmla="*/ 6 h 10"/>
                  <a:gd name="T46" fmla="*/ 0 w 38"/>
                  <a:gd name="T47" fmla="*/ 4 h 10"/>
                  <a:gd name="T48" fmla="*/ 0 w 38"/>
                  <a:gd name="T49" fmla="*/ 4 h 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10"/>
                  <a:gd name="T77" fmla="*/ 38 w 38"/>
                  <a:gd name="T78" fmla="*/ 10 h 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10">
                    <a:moveTo>
                      <a:pt x="38" y="10"/>
                    </a:moveTo>
                    <a:lnTo>
                      <a:pt x="36" y="10"/>
                    </a:lnTo>
                    <a:lnTo>
                      <a:pt x="33" y="9"/>
                    </a:lnTo>
                    <a:lnTo>
                      <a:pt x="31" y="8"/>
                    </a:lnTo>
                    <a:lnTo>
                      <a:pt x="30" y="7"/>
                    </a:lnTo>
                    <a:lnTo>
                      <a:pt x="29" y="6"/>
                    </a:lnTo>
                    <a:lnTo>
                      <a:pt x="28" y="5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6" y="1"/>
                    </a:lnTo>
                    <a:lnTo>
                      <a:pt x="23" y="1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09" name="Freeform 5600"/>
              <p:cNvSpPr>
                <a:spLocks/>
              </p:cNvSpPr>
              <p:nvPr/>
            </p:nvSpPr>
            <p:spPr bwMode="auto">
              <a:xfrm>
                <a:off x="5741" y="5540"/>
                <a:ext cx="4" cy="7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0 h 6"/>
                  <a:gd name="T4" fmla="*/ 3 w 4"/>
                  <a:gd name="T5" fmla="*/ 4 h 6"/>
                  <a:gd name="T6" fmla="*/ 1 w 4"/>
                  <a:gd name="T7" fmla="*/ 5 h 6"/>
                  <a:gd name="T8" fmla="*/ 0 w 4"/>
                  <a:gd name="T9" fmla="*/ 7 h 6"/>
                  <a:gd name="T10" fmla="*/ 0 w 4"/>
                  <a:gd name="T11" fmla="*/ 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0"/>
                    </a:moveTo>
                    <a:lnTo>
                      <a:pt x="4" y="0"/>
                    </a:lnTo>
                    <a:lnTo>
                      <a:pt x="3" y="3"/>
                    </a:lnTo>
                    <a:lnTo>
                      <a:pt x="1" y="4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10" name="Freeform 5601"/>
              <p:cNvSpPr>
                <a:spLocks/>
              </p:cNvSpPr>
              <p:nvPr/>
            </p:nvSpPr>
            <p:spPr bwMode="auto">
              <a:xfrm>
                <a:off x="5701" y="5561"/>
                <a:ext cx="33" cy="34"/>
              </a:xfrm>
              <a:custGeom>
                <a:avLst/>
                <a:gdLst>
                  <a:gd name="T0" fmla="*/ 33 w 30"/>
                  <a:gd name="T1" fmla="*/ 0 h 31"/>
                  <a:gd name="T2" fmla="*/ 32 w 30"/>
                  <a:gd name="T3" fmla="*/ 1 h 31"/>
                  <a:gd name="T4" fmla="*/ 31 w 30"/>
                  <a:gd name="T5" fmla="*/ 3 h 31"/>
                  <a:gd name="T6" fmla="*/ 29 w 30"/>
                  <a:gd name="T7" fmla="*/ 7 h 31"/>
                  <a:gd name="T8" fmla="*/ 29 w 30"/>
                  <a:gd name="T9" fmla="*/ 9 h 31"/>
                  <a:gd name="T10" fmla="*/ 28 w 30"/>
                  <a:gd name="T11" fmla="*/ 11 h 31"/>
                  <a:gd name="T12" fmla="*/ 25 w 30"/>
                  <a:gd name="T13" fmla="*/ 12 h 31"/>
                  <a:gd name="T14" fmla="*/ 23 w 30"/>
                  <a:gd name="T15" fmla="*/ 16 h 31"/>
                  <a:gd name="T16" fmla="*/ 20 w 30"/>
                  <a:gd name="T17" fmla="*/ 18 h 31"/>
                  <a:gd name="T18" fmla="*/ 19 w 30"/>
                  <a:gd name="T19" fmla="*/ 19 h 31"/>
                  <a:gd name="T20" fmla="*/ 17 w 30"/>
                  <a:gd name="T21" fmla="*/ 24 h 31"/>
                  <a:gd name="T22" fmla="*/ 14 w 30"/>
                  <a:gd name="T23" fmla="*/ 26 h 31"/>
                  <a:gd name="T24" fmla="*/ 14 w 30"/>
                  <a:gd name="T25" fmla="*/ 29 h 31"/>
                  <a:gd name="T26" fmla="*/ 12 w 30"/>
                  <a:gd name="T27" fmla="*/ 30 h 31"/>
                  <a:gd name="T28" fmla="*/ 11 w 30"/>
                  <a:gd name="T29" fmla="*/ 31 h 31"/>
                  <a:gd name="T30" fmla="*/ 10 w 30"/>
                  <a:gd name="T31" fmla="*/ 33 h 31"/>
                  <a:gd name="T32" fmla="*/ 7 w 30"/>
                  <a:gd name="T33" fmla="*/ 34 h 31"/>
                  <a:gd name="T34" fmla="*/ 2 w 30"/>
                  <a:gd name="T35" fmla="*/ 34 h 31"/>
                  <a:gd name="T36" fmla="*/ 0 w 30"/>
                  <a:gd name="T37" fmla="*/ 34 h 31"/>
                  <a:gd name="T38" fmla="*/ 0 w 30"/>
                  <a:gd name="T39" fmla="*/ 34 h 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31"/>
                  <a:gd name="T62" fmla="*/ 30 w 30"/>
                  <a:gd name="T63" fmla="*/ 31 h 3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31">
                    <a:moveTo>
                      <a:pt x="30" y="0"/>
                    </a:moveTo>
                    <a:lnTo>
                      <a:pt x="29" y="1"/>
                    </a:lnTo>
                    <a:lnTo>
                      <a:pt x="28" y="3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5" y="10"/>
                    </a:lnTo>
                    <a:lnTo>
                      <a:pt x="23" y="11"/>
                    </a:lnTo>
                    <a:lnTo>
                      <a:pt x="21" y="15"/>
                    </a:lnTo>
                    <a:lnTo>
                      <a:pt x="18" y="16"/>
                    </a:lnTo>
                    <a:lnTo>
                      <a:pt x="17" y="17"/>
                    </a:lnTo>
                    <a:lnTo>
                      <a:pt x="15" y="22"/>
                    </a:lnTo>
                    <a:lnTo>
                      <a:pt x="13" y="24"/>
                    </a:lnTo>
                    <a:lnTo>
                      <a:pt x="13" y="26"/>
                    </a:lnTo>
                    <a:lnTo>
                      <a:pt x="11" y="27"/>
                    </a:lnTo>
                    <a:lnTo>
                      <a:pt x="10" y="28"/>
                    </a:lnTo>
                    <a:lnTo>
                      <a:pt x="9" y="30"/>
                    </a:lnTo>
                    <a:lnTo>
                      <a:pt x="6" y="31"/>
                    </a:lnTo>
                    <a:lnTo>
                      <a:pt x="2" y="31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11" name="Freeform 5602"/>
              <p:cNvSpPr>
                <a:spLocks/>
              </p:cNvSpPr>
              <p:nvPr/>
            </p:nvSpPr>
            <p:spPr bwMode="auto">
              <a:xfrm>
                <a:off x="5679" y="5603"/>
                <a:ext cx="7" cy="4"/>
              </a:xfrm>
              <a:custGeom>
                <a:avLst/>
                <a:gdLst>
                  <a:gd name="T0" fmla="*/ 7 w 6"/>
                  <a:gd name="T1" fmla="*/ 0 h 4"/>
                  <a:gd name="T2" fmla="*/ 7 w 6"/>
                  <a:gd name="T3" fmla="*/ 0 h 4"/>
                  <a:gd name="T4" fmla="*/ 2 w 6"/>
                  <a:gd name="T5" fmla="*/ 2 h 4"/>
                  <a:gd name="T6" fmla="*/ 1 w 6"/>
                  <a:gd name="T7" fmla="*/ 3 h 4"/>
                  <a:gd name="T8" fmla="*/ 0 w 6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12" name="Freeform 5603"/>
              <p:cNvSpPr>
                <a:spLocks/>
              </p:cNvSpPr>
              <p:nvPr/>
            </p:nvSpPr>
            <p:spPr bwMode="auto">
              <a:xfrm>
                <a:off x="5624" y="5617"/>
                <a:ext cx="43" cy="17"/>
              </a:xfrm>
              <a:custGeom>
                <a:avLst/>
                <a:gdLst>
                  <a:gd name="T0" fmla="*/ 43 w 40"/>
                  <a:gd name="T1" fmla="*/ 0 h 16"/>
                  <a:gd name="T2" fmla="*/ 41 w 40"/>
                  <a:gd name="T3" fmla="*/ 1 h 16"/>
                  <a:gd name="T4" fmla="*/ 41 w 40"/>
                  <a:gd name="T5" fmla="*/ 4 h 16"/>
                  <a:gd name="T6" fmla="*/ 40 w 40"/>
                  <a:gd name="T7" fmla="*/ 6 h 16"/>
                  <a:gd name="T8" fmla="*/ 34 w 40"/>
                  <a:gd name="T9" fmla="*/ 9 h 16"/>
                  <a:gd name="T10" fmla="*/ 29 w 40"/>
                  <a:gd name="T11" fmla="*/ 11 h 16"/>
                  <a:gd name="T12" fmla="*/ 22 w 40"/>
                  <a:gd name="T13" fmla="*/ 10 h 16"/>
                  <a:gd name="T14" fmla="*/ 15 w 40"/>
                  <a:gd name="T15" fmla="*/ 9 h 16"/>
                  <a:gd name="T16" fmla="*/ 11 w 40"/>
                  <a:gd name="T17" fmla="*/ 13 h 16"/>
                  <a:gd name="T18" fmla="*/ 5 w 40"/>
                  <a:gd name="T19" fmla="*/ 16 h 16"/>
                  <a:gd name="T20" fmla="*/ 1 w 40"/>
                  <a:gd name="T21" fmla="*/ 17 h 16"/>
                  <a:gd name="T22" fmla="*/ 0 w 40"/>
                  <a:gd name="T23" fmla="*/ 17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"/>
                  <a:gd name="T37" fmla="*/ 0 h 16"/>
                  <a:gd name="T38" fmla="*/ 40 w 40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" h="16">
                    <a:moveTo>
                      <a:pt x="40" y="0"/>
                    </a:moveTo>
                    <a:lnTo>
                      <a:pt x="38" y="1"/>
                    </a:lnTo>
                    <a:lnTo>
                      <a:pt x="38" y="4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7" y="10"/>
                    </a:lnTo>
                    <a:lnTo>
                      <a:pt x="20" y="9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5" y="15"/>
                    </a:lnTo>
                    <a:lnTo>
                      <a:pt x="1" y="16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13" name="Line 5604"/>
              <p:cNvCxnSpPr>
                <a:cxnSpLocks noChangeShapeType="1"/>
              </p:cNvCxnSpPr>
              <p:nvPr/>
            </p:nvCxnSpPr>
            <p:spPr bwMode="auto">
              <a:xfrm flipH="1">
                <a:off x="5600" y="5640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14" name="Line 5605"/>
              <p:cNvCxnSpPr>
                <a:cxnSpLocks noChangeShapeType="1"/>
              </p:cNvCxnSpPr>
              <p:nvPr/>
            </p:nvCxnSpPr>
            <p:spPr bwMode="auto">
              <a:xfrm flipH="1">
                <a:off x="5539" y="5653"/>
                <a:ext cx="46" cy="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915" name="Line 5606"/>
              <p:cNvCxnSpPr>
                <a:cxnSpLocks noChangeShapeType="1"/>
              </p:cNvCxnSpPr>
              <p:nvPr/>
            </p:nvCxnSpPr>
            <p:spPr bwMode="auto">
              <a:xfrm flipH="1">
                <a:off x="5516" y="5687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16" name="Freeform 5607"/>
              <p:cNvSpPr>
                <a:spLocks/>
              </p:cNvSpPr>
              <p:nvPr/>
            </p:nvSpPr>
            <p:spPr bwMode="auto">
              <a:xfrm>
                <a:off x="7392" y="8754"/>
                <a:ext cx="49" cy="12"/>
              </a:xfrm>
              <a:custGeom>
                <a:avLst/>
                <a:gdLst>
                  <a:gd name="T0" fmla="*/ 49 w 45"/>
                  <a:gd name="T1" fmla="*/ 0 h 11"/>
                  <a:gd name="T2" fmla="*/ 22 w 45"/>
                  <a:gd name="T3" fmla="*/ 9 h 11"/>
                  <a:gd name="T4" fmla="*/ 17 w 45"/>
                  <a:gd name="T5" fmla="*/ 12 h 11"/>
                  <a:gd name="T6" fmla="*/ 9 w 45"/>
                  <a:gd name="T7" fmla="*/ 8 h 11"/>
                  <a:gd name="T8" fmla="*/ 4 w 45"/>
                  <a:gd name="T9" fmla="*/ 7 h 11"/>
                  <a:gd name="T10" fmla="*/ 0 w 45"/>
                  <a:gd name="T11" fmla="*/ 7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1"/>
                  <a:gd name="T20" fmla="*/ 45 w 4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1">
                    <a:moveTo>
                      <a:pt x="45" y="0"/>
                    </a:moveTo>
                    <a:lnTo>
                      <a:pt x="20" y="8"/>
                    </a:lnTo>
                    <a:lnTo>
                      <a:pt x="16" y="11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17" name="Line 5608"/>
              <p:cNvCxnSpPr>
                <a:cxnSpLocks noChangeShapeType="1"/>
              </p:cNvCxnSpPr>
              <p:nvPr/>
            </p:nvCxnSpPr>
            <p:spPr bwMode="auto">
              <a:xfrm flipH="1">
                <a:off x="7375" y="8769"/>
                <a:ext cx="5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18" name="Freeform 5609"/>
              <p:cNvSpPr>
                <a:spLocks/>
              </p:cNvSpPr>
              <p:nvPr/>
            </p:nvSpPr>
            <p:spPr bwMode="auto">
              <a:xfrm>
                <a:off x="7335" y="8791"/>
                <a:ext cx="30" cy="44"/>
              </a:xfrm>
              <a:custGeom>
                <a:avLst/>
                <a:gdLst>
                  <a:gd name="T0" fmla="*/ 30 w 27"/>
                  <a:gd name="T1" fmla="*/ 0 h 40"/>
                  <a:gd name="T2" fmla="*/ 17 w 27"/>
                  <a:gd name="T3" fmla="*/ 19 h 40"/>
                  <a:gd name="T4" fmla="*/ 0 w 27"/>
                  <a:gd name="T5" fmla="*/ 44 h 40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40"/>
                  <a:gd name="T11" fmla="*/ 27 w 27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40">
                    <a:moveTo>
                      <a:pt x="27" y="0"/>
                    </a:moveTo>
                    <a:lnTo>
                      <a:pt x="15" y="17"/>
                    </a:lnTo>
                    <a:lnTo>
                      <a:pt x="0" y="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19" name="Line 5610"/>
              <p:cNvCxnSpPr>
                <a:cxnSpLocks noChangeShapeType="1"/>
              </p:cNvCxnSpPr>
              <p:nvPr/>
            </p:nvCxnSpPr>
            <p:spPr bwMode="auto">
              <a:xfrm flipH="1">
                <a:off x="7323" y="8850"/>
                <a:ext cx="5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20" name="Freeform 5611"/>
              <p:cNvSpPr>
                <a:spLocks/>
              </p:cNvSpPr>
              <p:nvPr/>
            </p:nvSpPr>
            <p:spPr bwMode="auto">
              <a:xfrm>
                <a:off x="7261" y="8862"/>
                <a:ext cx="49" cy="12"/>
              </a:xfrm>
              <a:custGeom>
                <a:avLst/>
                <a:gdLst>
                  <a:gd name="T0" fmla="*/ 49 w 45"/>
                  <a:gd name="T1" fmla="*/ 5 h 11"/>
                  <a:gd name="T2" fmla="*/ 39 w 45"/>
                  <a:gd name="T3" fmla="*/ 12 h 11"/>
                  <a:gd name="T4" fmla="*/ 0 w 4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1"/>
                  <a:gd name="T11" fmla="*/ 45 w 4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1">
                    <a:moveTo>
                      <a:pt x="45" y="5"/>
                    </a:moveTo>
                    <a:lnTo>
                      <a:pt x="36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21" name="Line 5612"/>
              <p:cNvCxnSpPr>
                <a:cxnSpLocks noChangeShapeType="1"/>
              </p:cNvCxnSpPr>
              <p:nvPr/>
            </p:nvCxnSpPr>
            <p:spPr bwMode="auto">
              <a:xfrm flipH="1">
                <a:off x="7243" y="8869"/>
                <a:ext cx="5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22" name="Freeform 5613"/>
              <p:cNvSpPr>
                <a:spLocks/>
              </p:cNvSpPr>
              <p:nvPr/>
            </p:nvSpPr>
            <p:spPr bwMode="auto">
              <a:xfrm>
                <a:off x="7214" y="8887"/>
                <a:ext cx="17" cy="49"/>
              </a:xfrm>
              <a:custGeom>
                <a:avLst/>
                <a:gdLst>
                  <a:gd name="T0" fmla="*/ 17 w 15"/>
                  <a:gd name="T1" fmla="*/ 0 h 45"/>
                  <a:gd name="T2" fmla="*/ 11 w 15"/>
                  <a:gd name="T3" fmla="*/ 7 h 45"/>
                  <a:gd name="T4" fmla="*/ 0 w 15"/>
                  <a:gd name="T5" fmla="*/ 49 h 4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45"/>
                  <a:gd name="T11" fmla="*/ 15 w 15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45">
                    <a:moveTo>
                      <a:pt x="15" y="0"/>
                    </a:moveTo>
                    <a:lnTo>
                      <a:pt x="10" y="6"/>
                    </a:lnTo>
                    <a:lnTo>
                      <a:pt x="0" y="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23" name="Freeform 5614"/>
              <p:cNvSpPr>
                <a:spLocks/>
              </p:cNvSpPr>
              <p:nvPr/>
            </p:nvSpPr>
            <p:spPr bwMode="auto">
              <a:xfrm>
                <a:off x="7208" y="8954"/>
                <a:ext cx="2" cy="8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8 h 7"/>
                  <a:gd name="T4" fmla="*/ 0 w 2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2" y="0"/>
                    </a:move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24" name="Freeform 5615"/>
              <p:cNvSpPr>
                <a:spLocks/>
              </p:cNvSpPr>
              <p:nvPr/>
            </p:nvSpPr>
            <p:spPr bwMode="auto">
              <a:xfrm>
                <a:off x="7154" y="8957"/>
                <a:ext cx="40" cy="20"/>
              </a:xfrm>
              <a:custGeom>
                <a:avLst/>
                <a:gdLst>
                  <a:gd name="T0" fmla="*/ 40 w 36"/>
                  <a:gd name="T1" fmla="*/ 12 h 18"/>
                  <a:gd name="T2" fmla="*/ 39 w 36"/>
                  <a:gd name="T3" fmla="*/ 17 h 18"/>
                  <a:gd name="T4" fmla="*/ 28 w 36"/>
                  <a:gd name="T5" fmla="*/ 20 h 18"/>
                  <a:gd name="T6" fmla="*/ 19 w 36"/>
                  <a:gd name="T7" fmla="*/ 19 h 18"/>
                  <a:gd name="T8" fmla="*/ 11 w 36"/>
                  <a:gd name="T9" fmla="*/ 9 h 18"/>
                  <a:gd name="T10" fmla="*/ 2 w 36"/>
                  <a:gd name="T11" fmla="*/ 4 h 18"/>
                  <a:gd name="T12" fmla="*/ 0 w 3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18"/>
                  <a:gd name="T23" fmla="*/ 36 w 36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18">
                    <a:moveTo>
                      <a:pt x="36" y="11"/>
                    </a:moveTo>
                    <a:lnTo>
                      <a:pt x="35" y="15"/>
                    </a:lnTo>
                    <a:lnTo>
                      <a:pt x="25" y="18"/>
                    </a:lnTo>
                    <a:lnTo>
                      <a:pt x="17" y="17"/>
                    </a:lnTo>
                    <a:lnTo>
                      <a:pt x="10" y="8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25" name="Freeform 5616"/>
              <p:cNvSpPr>
                <a:spLocks/>
              </p:cNvSpPr>
              <p:nvPr/>
            </p:nvSpPr>
            <p:spPr bwMode="auto">
              <a:xfrm>
                <a:off x="7137" y="8941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4 w 5"/>
                  <a:gd name="T3" fmla="*/ 0 h 3"/>
                  <a:gd name="T4" fmla="*/ 0 w 5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5" y="3"/>
                    </a:moveTo>
                    <a:lnTo>
                      <a:pt x="4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26" name="Freeform 5617"/>
              <p:cNvSpPr>
                <a:spLocks/>
              </p:cNvSpPr>
              <p:nvPr/>
            </p:nvSpPr>
            <p:spPr bwMode="auto">
              <a:xfrm>
                <a:off x="7087" y="8916"/>
                <a:ext cx="34" cy="34"/>
              </a:xfrm>
              <a:custGeom>
                <a:avLst/>
                <a:gdLst>
                  <a:gd name="T0" fmla="*/ 34 w 31"/>
                  <a:gd name="T1" fmla="*/ 34 h 31"/>
                  <a:gd name="T2" fmla="*/ 34 w 31"/>
                  <a:gd name="T3" fmla="*/ 34 h 31"/>
                  <a:gd name="T4" fmla="*/ 29 w 31"/>
                  <a:gd name="T5" fmla="*/ 34 h 31"/>
                  <a:gd name="T6" fmla="*/ 23 w 31"/>
                  <a:gd name="T7" fmla="*/ 33 h 31"/>
                  <a:gd name="T8" fmla="*/ 18 w 31"/>
                  <a:gd name="T9" fmla="*/ 30 h 31"/>
                  <a:gd name="T10" fmla="*/ 11 w 31"/>
                  <a:gd name="T11" fmla="*/ 16 h 31"/>
                  <a:gd name="T12" fmla="*/ 7 w 31"/>
                  <a:gd name="T13" fmla="*/ 11 h 31"/>
                  <a:gd name="T14" fmla="*/ 4 w 31"/>
                  <a:gd name="T15" fmla="*/ 5 h 31"/>
                  <a:gd name="T16" fmla="*/ 2 w 31"/>
                  <a:gd name="T17" fmla="*/ 2 h 31"/>
                  <a:gd name="T18" fmla="*/ 0 w 31"/>
                  <a:gd name="T19" fmla="*/ 0 h 31"/>
                  <a:gd name="T20" fmla="*/ 0 w 31"/>
                  <a:gd name="T21" fmla="*/ 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31"/>
                  <a:gd name="T35" fmla="*/ 31 w 31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31">
                    <a:moveTo>
                      <a:pt x="31" y="31"/>
                    </a:moveTo>
                    <a:lnTo>
                      <a:pt x="31" y="31"/>
                    </a:lnTo>
                    <a:lnTo>
                      <a:pt x="26" y="31"/>
                    </a:lnTo>
                    <a:lnTo>
                      <a:pt x="21" y="30"/>
                    </a:lnTo>
                    <a:lnTo>
                      <a:pt x="16" y="27"/>
                    </a:lnTo>
                    <a:lnTo>
                      <a:pt x="10" y="15"/>
                    </a:lnTo>
                    <a:lnTo>
                      <a:pt x="6" y="10"/>
                    </a:ln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27" name="Freeform 5618"/>
              <p:cNvSpPr>
                <a:spLocks/>
              </p:cNvSpPr>
              <p:nvPr/>
            </p:nvSpPr>
            <p:spPr bwMode="auto">
              <a:xfrm>
                <a:off x="7070" y="8918"/>
                <a:ext cx="9" cy="2"/>
              </a:xfrm>
              <a:custGeom>
                <a:avLst/>
                <a:gdLst>
                  <a:gd name="T0" fmla="*/ 9 w 8"/>
                  <a:gd name="T1" fmla="*/ 0 h 2"/>
                  <a:gd name="T2" fmla="*/ 3 w 8"/>
                  <a:gd name="T3" fmla="*/ 2 h 2"/>
                  <a:gd name="T4" fmla="*/ 0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8" y="0"/>
                    </a:moveTo>
                    <a:lnTo>
                      <a:pt x="3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28" name="Freeform 5619"/>
              <p:cNvSpPr>
                <a:spLocks/>
              </p:cNvSpPr>
              <p:nvPr/>
            </p:nvSpPr>
            <p:spPr bwMode="auto">
              <a:xfrm>
                <a:off x="7064" y="8933"/>
                <a:ext cx="11" cy="41"/>
              </a:xfrm>
              <a:custGeom>
                <a:avLst/>
                <a:gdLst>
                  <a:gd name="T0" fmla="*/ 3 w 10"/>
                  <a:gd name="T1" fmla="*/ 0 h 37"/>
                  <a:gd name="T2" fmla="*/ 10 w 10"/>
                  <a:gd name="T3" fmla="*/ 17 h 37"/>
                  <a:gd name="T4" fmla="*/ 10 w 10"/>
                  <a:gd name="T5" fmla="*/ 22 h 37"/>
                  <a:gd name="T6" fmla="*/ 0 w 10"/>
                  <a:gd name="T7" fmla="*/ 34 h 37"/>
                  <a:gd name="T8" fmla="*/ 2 w 10"/>
                  <a:gd name="T9" fmla="*/ 39 h 37"/>
                  <a:gd name="T10" fmla="*/ 10 w 10"/>
                  <a:gd name="T11" fmla="*/ 41 h 37"/>
                  <a:gd name="T12" fmla="*/ 11 w 10"/>
                  <a:gd name="T13" fmla="*/ 41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7"/>
                  <a:gd name="T23" fmla="*/ 10 w 10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7">
                    <a:moveTo>
                      <a:pt x="3" y="0"/>
                    </a:moveTo>
                    <a:lnTo>
                      <a:pt x="9" y="15"/>
                    </a:lnTo>
                    <a:lnTo>
                      <a:pt x="9" y="20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9" y="37"/>
                    </a:lnTo>
                    <a:lnTo>
                      <a:pt x="10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29" name="Freeform 5620"/>
              <p:cNvSpPr>
                <a:spLocks/>
              </p:cNvSpPr>
              <p:nvPr/>
            </p:nvSpPr>
            <p:spPr bwMode="auto">
              <a:xfrm>
                <a:off x="7071" y="8985"/>
                <a:ext cx="2" cy="8"/>
              </a:xfrm>
              <a:custGeom>
                <a:avLst/>
                <a:gdLst>
                  <a:gd name="T0" fmla="*/ 0 w 1"/>
                  <a:gd name="T1" fmla="*/ 0 h 8"/>
                  <a:gd name="T2" fmla="*/ 2 w 1"/>
                  <a:gd name="T3" fmla="*/ 7 h 8"/>
                  <a:gd name="T4" fmla="*/ 2 w 1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0"/>
                    </a:move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0" name="Freeform 5621"/>
              <p:cNvSpPr>
                <a:spLocks/>
              </p:cNvSpPr>
              <p:nvPr/>
            </p:nvSpPr>
            <p:spPr bwMode="auto">
              <a:xfrm>
                <a:off x="7027" y="8970"/>
                <a:ext cx="37" cy="16"/>
              </a:xfrm>
              <a:custGeom>
                <a:avLst/>
                <a:gdLst>
                  <a:gd name="T0" fmla="*/ 37 w 34"/>
                  <a:gd name="T1" fmla="*/ 15 h 14"/>
                  <a:gd name="T2" fmla="*/ 36 w 34"/>
                  <a:gd name="T3" fmla="*/ 5 h 14"/>
                  <a:gd name="T4" fmla="*/ 34 w 34"/>
                  <a:gd name="T5" fmla="*/ 0 h 14"/>
                  <a:gd name="T6" fmla="*/ 25 w 34"/>
                  <a:gd name="T7" fmla="*/ 6 h 14"/>
                  <a:gd name="T8" fmla="*/ 9 w 34"/>
                  <a:gd name="T9" fmla="*/ 16 h 14"/>
                  <a:gd name="T10" fmla="*/ 0 w 34"/>
                  <a:gd name="T11" fmla="*/ 16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14"/>
                  <a:gd name="T20" fmla="*/ 34 w 3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14">
                    <a:moveTo>
                      <a:pt x="34" y="13"/>
                    </a:moveTo>
                    <a:lnTo>
                      <a:pt x="33" y="4"/>
                    </a:lnTo>
                    <a:lnTo>
                      <a:pt x="31" y="0"/>
                    </a:lnTo>
                    <a:lnTo>
                      <a:pt x="23" y="5"/>
                    </a:lnTo>
                    <a:lnTo>
                      <a:pt x="8" y="14"/>
                    </a:lnTo>
                    <a:lnTo>
                      <a:pt x="0" y="1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31" name="Line 5622"/>
              <p:cNvCxnSpPr>
                <a:cxnSpLocks noChangeShapeType="1"/>
              </p:cNvCxnSpPr>
              <p:nvPr/>
            </p:nvCxnSpPr>
            <p:spPr bwMode="auto">
              <a:xfrm flipH="1" flipV="1">
                <a:off x="7002" y="8981"/>
                <a:ext cx="8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32" name="Freeform 5623"/>
              <p:cNvSpPr>
                <a:spLocks/>
              </p:cNvSpPr>
              <p:nvPr/>
            </p:nvSpPr>
            <p:spPr bwMode="auto">
              <a:xfrm>
                <a:off x="6935" y="8971"/>
                <a:ext cx="50" cy="9"/>
              </a:xfrm>
              <a:custGeom>
                <a:avLst/>
                <a:gdLst>
                  <a:gd name="T0" fmla="*/ 50 w 46"/>
                  <a:gd name="T1" fmla="*/ 9 h 8"/>
                  <a:gd name="T2" fmla="*/ 41 w 46"/>
                  <a:gd name="T3" fmla="*/ 9 h 8"/>
                  <a:gd name="T4" fmla="*/ 35 w 46"/>
                  <a:gd name="T5" fmla="*/ 9 h 8"/>
                  <a:gd name="T6" fmla="*/ 27 w 46"/>
                  <a:gd name="T7" fmla="*/ 9 h 8"/>
                  <a:gd name="T8" fmla="*/ 20 w 46"/>
                  <a:gd name="T9" fmla="*/ 8 h 8"/>
                  <a:gd name="T10" fmla="*/ 13 w 46"/>
                  <a:gd name="T11" fmla="*/ 5 h 8"/>
                  <a:gd name="T12" fmla="*/ 5 w 46"/>
                  <a:gd name="T13" fmla="*/ 3 h 8"/>
                  <a:gd name="T14" fmla="*/ 2 w 46"/>
                  <a:gd name="T15" fmla="*/ 0 h 8"/>
                  <a:gd name="T16" fmla="*/ 0 w 46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8"/>
                  <a:gd name="T29" fmla="*/ 46 w 4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8">
                    <a:moveTo>
                      <a:pt x="46" y="8"/>
                    </a:moveTo>
                    <a:lnTo>
                      <a:pt x="38" y="8"/>
                    </a:lnTo>
                    <a:lnTo>
                      <a:pt x="32" y="8"/>
                    </a:lnTo>
                    <a:lnTo>
                      <a:pt x="25" y="8"/>
                    </a:lnTo>
                    <a:lnTo>
                      <a:pt x="18" y="7"/>
                    </a:lnTo>
                    <a:lnTo>
                      <a:pt x="12" y="4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3" name="Freeform 5624"/>
              <p:cNvSpPr>
                <a:spLocks/>
              </p:cNvSpPr>
              <p:nvPr/>
            </p:nvSpPr>
            <p:spPr bwMode="auto">
              <a:xfrm>
                <a:off x="6914" y="8961"/>
                <a:ext cx="4" cy="7"/>
              </a:xfrm>
              <a:custGeom>
                <a:avLst/>
                <a:gdLst>
                  <a:gd name="T0" fmla="*/ 4 w 3"/>
                  <a:gd name="T1" fmla="*/ 7 h 7"/>
                  <a:gd name="T2" fmla="*/ 4 w 3"/>
                  <a:gd name="T3" fmla="*/ 7 h 7"/>
                  <a:gd name="T4" fmla="*/ 0 w 3"/>
                  <a:gd name="T5" fmla="*/ 4 h 7"/>
                  <a:gd name="T6" fmla="*/ 0 w 3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7"/>
                  <a:gd name="T14" fmla="*/ 3 w 3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7">
                    <a:moveTo>
                      <a:pt x="3" y="7"/>
                    </a:moveTo>
                    <a:lnTo>
                      <a:pt x="3" y="7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4" name="Freeform 5625"/>
              <p:cNvSpPr>
                <a:spLocks/>
              </p:cNvSpPr>
              <p:nvPr/>
            </p:nvSpPr>
            <p:spPr bwMode="auto">
              <a:xfrm>
                <a:off x="6908" y="8905"/>
                <a:ext cx="7" cy="39"/>
              </a:xfrm>
              <a:custGeom>
                <a:avLst/>
                <a:gdLst>
                  <a:gd name="T0" fmla="*/ 7 w 7"/>
                  <a:gd name="T1" fmla="*/ 39 h 36"/>
                  <a:gd name="T2" fmla="*/ 7 w 7"/>
                  <a:gd name="T3" fmla="*/ 24 h 36"/>
                  <a:gd name="T4" fmla="*/ 3 w 7"/>
                  <a:gd name="T5" fmla="*/ 20 h 36"/>
                  <a:gd name="T6" fmla="*/ 0 w 7"/>
                  <a:gd name="T7" fmla="*/ 12 h 36"/>
                  <a:gd name="T8" fmla="*/ 6 w 7"/>
                  <a:gd name="T9" fmla="*/ 9 h 36"/>
                  <a:gd name="T10" fmla="*/ 6 w 7"/>
                  <a:gd name="T11" fmla="*/ 0 h 36"/>
                  <a:gd name="T12" fmla="*/ 0 w 7"/>
                  <a:gd name="T13" fmla="*/ 1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36"/>
                  <a:gd name="T23" fmla="*/ 7 w 7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36">
                    <a:moveTo>
                      <a:pt x="7" y="36"/>
                    </a:moveTo>
                    <a:lnTo>
                      <a:pt x="7" y="22"/>
                    </a:lnTo>
                    <a:lnTo>
                      <a:pt x="3" y="18"/>
                    </a:lnTo>
                    <a:lnTo>
                      <a:pt x="0" y="11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5" name="Freeform 5626"/>
              <p:cNvSpPr>
                <a:spLocks/>
              </p:cNvSpPr>
              <p:nvPr/>
            </p:nvSpPr>
            <p:spPr bwMode="auto">
              <a:xfrm>
                <a:off x="6898" y="8894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5 w 5"/>
                  <a:gd name="T3" fmla="*/ 2 h 3"/>
                  <a:gd name="T4" fmla="*/ 2 w 5"/>
                  <a:gd name="T5" fmla="*/ 3 h 3"/>
                  <a:gd name="T6" fmla="*/ 1 w 5"/>
                  <a:gd name="T7" fmla="*/ 0 h 3"/>
                  <a:gd name="T8" fmla="*/ 0 w 5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3"/>
                    </a:moveTo>
                    <a:lnTo>
                      <a:pt x="5" y="2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6" name="Freeform 5627"/>
              <p:cNvSpPr>
                <a:spLocks/>
              </p:cNvSpPr>
              <p:nvPr/>
            </p:nvSpPr>
            <p:spPr bwMode="auto">
              <a:xfrm>
                <a:off x="6870" y="8834"/>
                <a:ext cx="17" cy="47"/>
              </a:xfrm>
              <a:custGeom>
                <a:avLst/>
                <a:gdLst>
                  <a:gd name="T0" fmla="*/ 17 w 16"/>
                  <a:gd name="T1" fmla="*/ 47 h 43"/>
                  <a:gd name="T2" fmla="*/ 14 w 16"/>
                  <a:gd name="T3" fmla="*/ 43 h 43"/>
                  <a:gd name="T4" fmla="*/ 7 w 16"/>
                  <a:gd name="T5" fmla="*/ 33 h 43"/>
                  <a:gd name="T6" fmla="*/ 3 w 16"/>
                  <a:gd name="T7" fmla="*/ 17 h 43"/>
                  <a:gd name="T8" fmla="*/ 0 w 16"/>
                  <a:gd name="T9" fmla="*/ 4 h 43"/>
                  <a:gd name="T10" fmla="*/ 4 w 16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43"/>
                  <a:gd name="T20" fmla="*/ 16 w 16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43">
                    <a:moveTo>
                      <a:pt x="16" y="43"/>
                    </a:moveTo>
                    <a:lnTo>
                      <a:pt x="13" y="39"/>
                    </a:lnTo>
                    <a:lnTo>
                      <a:pt x="7" y="30"/>
                    </a:lnTo>
                    <a:lnTo>
                      <a:pt x="3" y="16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7" name="Freeform 5628"/>
              <p:cNvSpPr>
                <a:spLocks/>
              </p:cNvSpPr>
              <p:nvPr/>
            </p:nvSpPr>
            <p:spPr bwMode="auto">
              <a:xfrm>
                <a:off x="6879" y="8818"/>
                <a:ext cx="8" cy="4"/>
              </a:xfrm>
              <a:custGeom>
                <a:avLst/>
                <a:gdLst>
                  <a:gd name="T0" fmla="*/ 8 w 7"/>
                  <a:gd name="T1" fmla="*/ 4 h 3"/>
                  <a:gd name="T2" fmla="*/ 8 w 7"/>
                  <a:gd name="T3" fmla="*/ 4 h 3"/>
                  <a:gd name="T4" fmla="*/ 0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lnTo>
                      <a:pt x="7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8" name="Freeform 5629"/>
              <p:cNvSpPr>
                <a:spLocks/>
              </p:cNvSpPr>
              <p:nvPr/>
            </p:nvSpPr>
            <p:spPr bwMode="auto">
              <a:xfrm>
                <a:off x="6817" y="8818"/>
                <a:ext cx="47" cy="8"/>
              </a:xfrm>
              <a:custGeom>
                <a:avLst/>
                <a:gdLst>
                  <a:gd name="T0" fmla="*/ 47 w 43"/>
                  <a:gd name="T1" fmla="*/ 2 h 7"/>
                  <a:gd name="T2" fmla="*/ 44 w 43"/>
                  <a:gd name="T3" fmla="*/ 0 h 7"/>
                  <a:gd name="T4" fmla="*/ 38 w 43"/>
                  <a:gd name="T5" fmla="*/ 8 h 7"/>
                  <a:gd name="T6" fmla="*/ 3 w 43"/>
                  <a:gd name="T7" fmla="*/ 1 h 7"/>
                  <a:gd name="T8" fmla="*/ 0 w 43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7"/>
                  <a:gd name="T17" fmla="*/ 43 w 4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7">
                    <a:moveTo>
                      <a:pt x="43" y="2"/>
                    </a:moveTo>
                    <a:lnTo>
                      <a:pt x="40" y="0"/>
                    </a:lnTo>
                    <a:lnTo>
                      <a:pt x="35" y="7"/>
                    </a:lnTo>
                    <a:lnTo>
                      <a:pt x="3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39" name="Freeform 5630"/>
              <p:cNvSpPr>
                <a:spLocks/>
              </p:cNvSpPr>
              <p:nvPr/>
            </p:nvSpPr>
            <p:spPr bwMode="auto">
              <a:xfrm>
                <a:off x="6797" y="8819"/>
                <a:ext cx="4" cy="7"/>
              </a:xfrm>
              <a:custGeom>
                <a:avLst/>
                <a:gdLst>
                  <a:gd name="T0" fmla="*/ 4 w 4"/>
                  <a:gd name="T1" fmla="*/ 0 h 6"/>
                  <a:gd name="T2" fmla="*/ 2 w 4"/>
                  <a:gd name="T3" fmla="*/ 0 h 6"/>
                  <a:gd name="T4" fmla="*/ 0 w 4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0" name="Freeform 5631"/>
              <p:cNvSpPr>
                <a:spLocks/>
              </p:cNvSpPr>
              <p:nvPr/>
            </p:nvSpPr>
            <p:spPr bwMode="auto">
              <a:xfrm>
                <a:off x="6751" y="8811"/>
                <a:ext cx="37" cy="16"/>
              </a:xfrm>
              <a:custGeom>
                <a:avLst/>
                <a:gdLst>
                  <a:gd name="T0" fmla="*/ 33 w 34"/>
                  <a:gd name="T1" fmla="*/ 16 h 15"/>
                  <a:gd name="T2" fmla="*/ 32 w 34"/>
                  <a:gd name="T3" fmla="*/ 16 h 15"/>
                  <a:gd name="T4" fmla="*/ 37 w 34"/>
                  <a:gd name="T5" fmla="*/ 5 h 15"/>
                  <a:gd name="T6" fmla="*/ 29 w 34"/>
                  <a:gd name="T7" fmla="*/ 6 h 15"/>
                  <a:gd name="T8" fmla="*/ 17 w 34"/>
                  <a:gd name="T9" fmla="*/ 6 h 15"/>
                  <a:gd name="T10" fmla="*/ 0 w 34"/>
                  <a:gd name="T11" fmla="*/ 0 h 15"/>
                  <a:gd name="T12" fmla="*/ 0 w 34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5"/>
                  <a:gd name="T23" fmla="*/ 34 w 3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5">
                    <a:moveTo>
                      <a:pt x="30" y="15"/>
                    </a:moveTo>
                    <a:lnTo>
                      <a:pt x="29" y="15"/>
                    </a:lnTo>
                    <a:lnTo>
                      <a:pt x="34" y="5"/>
                    </a:lnTo>
                    <a:lnTo>
                      <a:pt x="27" y="6"/>
                    </a:lnTo>
                    <a:lnTo>
                      <a:pt x="16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1" name="Freeform 5632"/>
              <p:cNvSpPr>
                <a:spLocks/>
              </p:cNvSpPr>
              <p:nvPr/>
            </p:nvSpPr>
            <p:spPr bwMode="auto">
              <a:xfrm>
                <a:off x="6731" y="8817"/>
                <a:ext cx="3" cy="8"/>
              </a:xfrm>
              <a:custGeom>
                <a:avLst/>
                <a:gdLst>
                  <a:gd name="T0" fmla="*/ 3 w 3"/>
                  <a:gd name="T1" fmla="*/ 0 h 7"/>
                  <a:gd name="T2" fmla="*/ 1 w 3"/>
                  <a:gd name="T3" fmla="*/ 1 h 7"/>
                  <a:gd name="T4" fmla="*/ 0 w 3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0"/>
                    </a:moveTo>
                    <a:lnTo>
                      <a:pt x="1" y="1"/>
                    </a:lnTo>
                    <a:lnTo>
                      <a:pt x="0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2" name="Freeform 5633"/>
              <p:cNvSpPr>
                <a:spLocks/>
              </p:cNvSpPr>
              <p:nvPr/>
            </p:nvSpPr>
            <p:spPr bwMode="auto">
              <a:xfrm>
                <a:off x="6708" y="8841"/>
                <a:ext cx="18" cy="41"/>
              </a:xfrm>
              <a:custGeom>
                <a:avLst/>
                <a:gdLst>
                  <a:gd name="T0" fmla="*/ 18 w 16"/>
                  <a:gd name="T1" fmla="*/ 0 h 37"/>
                  <a:gd name="T2" fmla="*/ 17 w 16"/>
                  <a:gd name="T3" fmla="*/ 3 h 37"/>
                  <a:gd name="T4" fmla="*/ 6 w 16"/>
                  <a:gd name="T5" fmla="*/ 3 h 37"/>
                  <a:gd name="T6" fmla="*/ 2 w 16"/>
                  <a:gd name="T7" fmla="*/ 10 h 37"/>
                  <a:gd name="T8" fmla="*/ 3 w 16"/>
                  <a:gd name="T9" fmla="*/ 23 h 37"/>
                  <a:gd name="T10" fmla="*/ 1 w 16"/>
                  <a:gd name="T11" fmla="*/ 29 h 37"/>
                  <a:gd name="T12" fmla="*/ 1 w 16"/>
                  <a:gd name="T13" fmla="*/ 35 h 37"/>
                  <a:gd name="T14" fmla="*/ 0 w 16"/>
                  <a:gd name="T15" fmla="*/ 41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7"/>
                  <a:gd name="T26" fmla="*/ 16 w 16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7">
                    <a:moveTo>
                      <a:pt x="16" y="0"/>
                    </a:moveTo>
                    <a:lnTo>
                      <a:pt x="15" y="3"/>
                    </a:lnTo>
                    <a:lnTo>
                      <a:pt x="5" y="3"/>
                    </a:lnTo>
                    <a:lnTo>
                      <a:pt x="2" y="9"/>
                    </a:lnTo>
                    <a:lnTo>
                      <a:pt x="3" y="21"/>
                    </a:lnTo>
                    <a:lnTo>
                      <a:pt x="1" y="26"/>
                    </a:lnTo>
                    <a:lnTo>
                      <a:pt x="1" y="32"/>
                    </a:lnTo>
                    <a:lnTo>
                      <a:pt x="0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43" name="Line 5634"/>
              <p:cNvCxnSpPr>
                <a:cxnSpLocks noChangeShapeType="1"/>
              </p:cNvCxnSpPr>
              <p:nvPr/>
            </p:nvCxnSpPr>
            <p:spPr bwMode="auto">
              <a:xfrm flipH="1">
                <a:off x="6716" y="8889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44" name="Freeform 5635"/>
              <p:cNvSpPr>
                <a:spLocks/>
              </p:cNvSpPr>
              <p:nvPr/>
            </p:nvSpPr>
            <p:spPr bwMode="auto">
              <a:xfrm>
                <a:off x="6674" y="8911"/>
                <a:ext cx="39" cy="16"/>
              </a:xfrm>
              <a:custGeom>
                <a:avLst/>
                <a:gdLst>
                  <a:gd name="T0" fmla="*/ 39 w 35"/>
                  <a:gd name="T1" fmla="*/ 5 h 14"/>
                  <a:gd name="T2" fmla="*/ 38 w 35"/>
                  <a:gd name="T3" fmla="*/ 11 h 14"/>
                  <a:gd name="T4" fmla="*/ 10 w 35"/>
                  <a:gd name="T5" fmla="*/ 16 h 14"/>
                  <a:gd name="T6" fmla="*/ 3 w 35"/>
                  <a:gd name="T7" fmla="*/ 7 h 14"/>
                  <a:gd name="T8" fmla="*/ 0 w 3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14"/>
                  <a:gd name="T17" fmla="*/ 35 w 3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14">
                    <a:moveTo>
                      <a:pt x="35" y="4"/>
                    </a:moveTo>
                    <a:lnTo>
                      <a:pt x="34" y="10"/>
                    </a:lnTo>
                    <a:lnTo>
                      <a:pt x="9" y="14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5" name="Freeform 5636"/>
              <p:cNvSpPr>
                <a:spLocks/>
              </p:cNvSpPr>
              <p:nvPr/>
            </p:nvSpPr>
            <p:spPr bwMode="auto">
              <a:xfrm>
                <a:off x="6660" y="8889"/>
                <a:ext cx="7" cy="7"/>
              </a:xfrm>
              <a:custGeom>
                <a:avLst/>
                <a:gdLst>
                  <a:gd name="T0" fmla="*/ 7 w 6"/>
                  <a:gd name="T1" fmla="*/ 7 h 6"/>
                  <a:gd name="T2" fmla="*/ 5 w 6"/>
                  <a:gd name="T3" fmla="*/ 4 h 6"/>
                  <a:gd name="T4" fmla="*/ 0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6" y="6"/>
                    </a:move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46" name="Freeform 5637"/>
              <p:cNvSpPr>
                <a:spLocks/>
              </p:cNvSpPr>
              <p:nvPr/>
            </p:nvSpPr>
            <p:spPr bwMode="auto">
              <a:xfrm>
                <a:off x="6612" y="8858"/>
                <a:ext cx="33" cy="29"/>
              </a:xfrm>
              <a:custGeom>
                <a:avLst/>
                <a:gdLst>
                  <a:gd name="T0" fmla="*/ 33 w 30"/>
                  <a:gd name="T1" fmla="*/ 28 h 27"/>
                  <a:gd name="T2" fmla="*/ 28 w 30"/>
                  <a:gd name="T3" fmla="*/ 29 h 27"/>
                  <a:gd name="T4" fmla="*/ 24 w 30"/>
                  <a:gd name="T5" fmla="*/ 21 h 27"/>
                  <a:gd name="T6" fmla="*/ 24 w 30"/>
                  <a:gd name="T7" fmla="*/ 12 h 27"/>
                  <a:gd name="T8" fmla="*/ 20 w 30"/>
                  <a:gd name="T9" fmla="*/ 5 h 27"/>
                  <a:gd name="T10" fmla="*/ 12 w 30"/>
                  <a:gd name="T11" fmla="*/ 5 h 27"/>
                  <a:gd name="T12" fmla="*/ 0 w 30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7"/>
                  <a:gd name="T23" fmla="*/ 30 w 3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7">
                    <a:moveTo>
                      <a:pt x="30" y="26"/>
                    </a:moveTo>
                    <a:lnTo>
                      <a:pt x="25" y="27"/>
                    </a:lnTo>
                    <a:lnTo>
                      <a:pt x="22" y="20"/>
                    </a:lnTo>
                    <a:lnTo>
                      <a:pt x="22" y="11"/>
                    </a:lnTo>
                    <a:lnTo>
                      <a:pt x="18" y="5"/>
                    </a:lnTo>
                    <a:lnTo>
                      <a:pt x="11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47" name="Line 5638"/>
              <p:cNvCxnSpPr>
                <a:cxnSpLocks noChangeShapeType="1"/>
              </p:cNvCxnSpPr>
              <p:nvPr/>
            </p:nvCxnSpPr>
            <p:spPr bwMode="auto">
              <a:xfrm flipH="1" flipV="1">
                <a:off x="6587" y="8848"/>
                <a:ext cx="9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48" name="Freeform 5639"/>
              <p:cNvSpPr>
                <a:spLocks/>
              </p:cNvSpPr>
              <p:nvPr/>
            </p:nvSpPr>
            <p:spPr bwMode="auto">
              <a:xfrm>
                <a:off x="6545" y="8846"/>
                <a:ext cx="26" cy="38"/>
              </a:xfrm>
              <a:custGeom>
                <a:avLst/>
                <a:gdLst>
                  <a:gd name="T0" fmla="*/ 26 w 24"/>
                  <a:gd name="T1" fmla="*/ 0 h 35"/>
                  <a:gd name="T2" fmla="*/ 8 w 24"/>
                  <a:gd name="T3" fmla="*/ 8 h 35"/>
                  <a:gd name="T4" fmla="*/ 8 w 24"/>
                  <a:gd name="T5" fmla="*/ 24 h 35"/>
                  <a:gd name="T6" fmla="*/ 0 w 24"/>
                  <a:gd name="T7" fmla="*/ 38 h 35"/>
                  <a:gd name="T8" fmla="*/ 0 w 24"/>
                  <a:gd name="T9" fmla="*/ 3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35"/>
                  <a:gd name="T17" fmla="*/ 24 w 2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35">
                    <a:moveTo>
                      <a:pt x="24" y="0"/>
                    </a:moveTo>
                    <a:lnTo>
                      <a:pt x="7" y="7"/>
                    </a:lnTo>
                    <a:lnTo>
                      <a:pt x="7" y="22"/>
                    </a:lnTo>
                    <a:lnTo>
                      <a:pt x="0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49" name="Line 5640"/>
              <p:cNvCxnSpPr>
                <a:cxnSpLocks noChangeShapeType="1"/>
              </p:cNvCxnSpPr>
              <p:nvPr/>
            </p:nvCxnSpPr>
            <p:spPr bwMode="auto">
              <a:xfrm>
                <a:off x="6536" y="8899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50" name="Freeform 5641"/>
              <p:cNvSpPr>
                <a:spLocks/>
              </p:cNvSpPr>
              <p:nvPr/>
            </p:nvSpPr>
            <p:spPr bwMode="auto">
              <a:xfrm>
                <a:off x="6518" y="8926"/>
                <a:ext cx="19" cy="40"/>
              </a:xfrm>
              <a:custGeom>
                <a:avLst/>
                <a:gdLst>
                  <a:gd name="T0" fmla="*/ 19 w 17"/>
                  <a:gd name="T1" fmla="*/ 0 h 37"/>
                  <a:gd name="T2" fmla="*/ 19 w 17"/>
                  <a:gd name="T3" fmla="*/ 0 h 37"/>
                  <a:gd name="T4" fmla="*/ 0 w 17"/>
                  <a:gd name="T5" fmla="*/ 9 h 37"/>
                  <a:gd name="T6" fmla="*/ 2 w 17"/>
                  <a:gd name="T7" fmla="*/ 38 h 37"/>
                  <a:gd name="T8" fmla="*/ 1 w 17"/>
                  <a:gd name="T9" fmla="*/ 4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17" y="0"/>
                    </a:moveTo>
                    <a:lnTo>
                      <a:pt x="17" y="0"/>
                    </a:lnTo>
                    <a:lnTo>
                      <a:pt x="0" y="8"/>
                    </a:lnTo>
                    <a:lnTo>
                      <a:pt x="2" y="35"/>
                    </a:lnTo>
                    <a:lnTo>
                      <a:pt x="1" y="3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51" name="Line 5642"/>
              <p:cNvCxnSpPr>
                <a:cxnSpLocks noChangeShapeType="1"/>
              </p:cNvCxnSpPr>
              <p:nvPr/>
            </p:nvCxnSpPr>
            <p:spPr bwMode="auto">
              <a:xfrm flipH="1">
                <a:off x="6515" y="8982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52" name="Freeform 5643"/>
              <p:cNvSpPr>
                <a:spLocks/>
              </p:cNvSpPr>
              <p:nvPr/>
            </p:nvSpPr>
            <p:spPr bwMode="auto">
              <a:xfrm>
                <a:off x="6494" y="9009"/>
                <a:ext cx="19" cy="42"/>
              </a:xfrm>
              <a:custGeom>
                <a:avLst/>
                <a:gdLst>
                  <a:gd name="T0" fmla="*/ 19 w 17"/>
                  <a:gd name="T1" fmla="*/ 0 h 39"/>
                  <a:gd name="T2" fmla="*/ 16 w 17"/>
                  <a:gd name="T3" fmla="*/ 22 h 39"/>
                  <a:gd name="T4" fmla="*/ 10 w 17"/>
                  <a:gd name="T5" fmla="*/ 29 h 39"/>
                  <a:gd name="T6" fmla="*/ 9 w 17"/>
                  <a:gd name="T7" fmla="*/ 34 h 39"/>
                  <a:gd name="T8" fmla="*/ 9 w 17"/>
                  <a:gd name="T9" fmla="*/ 39 h 39"/>
                  <a:gd name="T10" fmla="*/ 6 w 17"/>
                  <a:gd name="T11" fmla="*/ 42 h 39"/>
                  <a:gd name="T12" fmla="*/ 1 w 17"/>
                  <a:gd name="T13" fmla="*/ 41 h 39"/>
                  <a:gd name="T14" fmla="*/ 0 w 17"/>
                  <a:gd name="T15" fmla="*/ 42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39"/>
                  <a:gd name="T26" fmla="*/ 17 w 17"/>
                  <a:gd name="T27" fmla="*/ 39 h 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39">
                    <a:moveTo>
                      <a:pt x="17" y="0"/>
                    </a:moveTo>
                    <a:lnTo>
                      <a:pt x="14" y="20"/>
                    </a:lnTo>
                    <a:lnTo>
                      <a:pt x="9" y="27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5" y="39"/>
                    </a:lnTo>
                    <a:lnTo>
                      <a:pt x="1" y="38"/>
                    </a:lnTo>
                    <a:lnTo>
                      <a:pt x="0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53" name="Freeform 5644"/>
              <p:cNvSpPr>
                <a:spLocks/>
              </p:cNvSpPr>
              <p:nvPr/>
            </p:nvSpPr>
            <p:spPr bwMode="auto">
              <a:xfrm>
                <a:off x="6483" y="9066"/>
                <a:ext cx="4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4 w 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3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54" name="Freeform 5645"/>
              <p:cNvSpPr>
                <a:spLocks/>
              </p:cNvSpPr>
              <p:nvPr/>
            </p:nvSpPr>
            <p:spPr bwMode="auto">
              <a:xfrm>
                <a:off x="6474" y="9090"/>
                <a:ext cx="15" cy="37"/>
              </a:xfrm>
              <a:custGeom>
                <a:avLst/>
                <a:gdLst>
                  <a:gd name="T0" fmla="*/ 15 w 14"/>
                  <a:gd name="T1" fmla="*/ 0 h 34"/>
                  <a:gd name="T2" fmla="*/ 0 w 14"/>
                  <a:gd name="T3" fmla="*/ 27 h 34"/>
                  <a:gd name="T4" fmla="*/ 2 w 14"/>
                  <a:gd name="T5" fmla="*/ 29 h 34"/>
                  <a:gd name="T6" fmla="*/ 2 w 14"/>
                  <a:gd name="T7" fmla="*/ 34 h 34"/>
                  <a:gd name="T8" fmla="*/ 4 w 14"/>
                  <a:gd name="T9" fmla="*/ 37 h 34"/>
                  <a:gd name="T10" fmla="*/ 9 w 14"/>
                  <a:gd name="T11" fmla="*/ 28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34"/>
                  <a:gd name="T20" fmla="*/ 14 w 14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34">
                    <a:moveTo>
                      <a:pt x="14" y="0"/>
                    </a:moveTo>
                    <a:lnTo>
                      <a:pt x="0" y="25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4" y="34"/>
                    </a:lnTo>
                    <a:lnTo>
                      <a:pt x="8" y="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55" name="Freeform 5646"/>
              <p:cNvSpPr>
                <a:spLocks/>
              </p:cNvSpPr>
              <p:nvPr/>
            </p:nvSpPr>
            <p:spPr bwMode="auto">
              <a:xfrm>
                <a:off x="6494" y="9116"/>
                <a:ext cx="5" cy="6"/>
              </a:xfrm>
              <a:custGeom>
                <a:avLst/>
                <a:gdLst>
                  <a:gd name="T0" fmla="*/ 0 w 4"/>
                  <a:gd name="T1" fmla="*/ 0 h 6"/>
                  <a:gd name="T2" fmla="*/ 5 w 4"/>
                  <a:gd name="T3" fmla="*/ 2 h 6"/>
                  <a:gd name="T4" fmla="*/ 4 w 4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0" y="0"/>
                    </a:moveTo>
                    <a:lnTo>
                      <a:pt x="4" y="2"/>
                    </a:lnTo>
                    <a:lnTo>
                      <a:pt x="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56" name="Freeform 5647"/>
              <p:cNvSpPr>
                <a:spLocks/>
              </p:cNvSpPr>
              <p:nvPr/>
            </p:nvSpPr>
            <p:spPr bwMode="auto">
              <a:xfrm>
                <a:off x="6502" y="9135"/>
                <a:ext cx="13" cy="38"/>
              </a:xfrm>
              <a:custGeom>
                <a:avLst/>
                <a:gdLst>
                  <a:gd name="T0" fmla="*/ 1 w 12"/>
                  <a:gd name="T1" fmla="*/ 0 h 35"/>
                  <a:gd name="T2" fmla="*/ 2 w 12"/>
                  <a:gd name="T3" fmla="*/ 1 h 35"/>
                  <a:gd name="T4" fmla="*/ 4 w 12"/>
                  <a:gd name="T5" fmla="*/ 13 h 35"/>
                  <a:gd name="T6" fmla="*/ 2 w 12"/>
                  <a:gd name="T7" fmla="*/ 17 h 35"/>
                  <a:gd name="T8" fmla="*/ 0 w 12"/>
                  <a:gd name="T9" fmla="*/ 21 h 35"/>
                  <a:gd name="T10" fmla="*/ 1 w 12"/>
                  <a:gd name="T11" fmla="*/ 23 h 35"/>
                  <a:gd name="T12" fmla="*/ 7 w 12"/>
                  <a:gd name="T13" fmla="*/ 23 h 35"/>
                  <a:gd name="T14" fmla="*/ 9 w 12"/>
                  <a:gd name="T15" fmla="*/ 27 h 35"/>
                  <a:gd name="T16" fmla="*/ 8 w 12"/>
                  <a:gd name="T17" fmla="*/ 31 h 35"/>
                  <a:gd name="T18" fmla="*/ 8 w 12"/>
                  <a:gd name="T19" fmla="*/ 37 h 35"/>
                  <a:gd name="T20" fmla="*/ 10 w 12"/>
                  <a:gd name="T21" fmla="*/ 38 h 35"/>
                  <a:gd name="T22" fmla="*/ 13 w 12"/>
                  <a:gd name="T23" fmla="*/ 36 h 35"/>
                  <a:gd name="T24" fmla="*/ 13 w 12"/>
                  <a:gd name="T25" fmla="*/ 36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35"/>
                  <a:gd name="T41" fmla="*/ 12 w 12"/>
                  <a:gd name="T42" fmla="*/ 35 h 3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35">
                    <a:moveTo>
                      <a:pt x="1" y="0"/>
                    </a:moveTo>
                    <a:lnTo>
                      <a:pt x="2" y="1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7" y="29"/>
                    </a:lnTo>
                    <a:lnTo>
                      <a:pt x="7" y="34"/>
                    </a:lnTo>
                    <a:lnTo>
                      <a:pt x="9" y="35"/>
                    </a:lnTo>
                    <a:lnTo>
                      <a:pt x="12" y="3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57" name="Freeform 5648"/>
              <p:cNvSpPr>
                <a:spLocks/>
              </p:cNvSpPr>
              <p:nvPr/>
            </p:nvSpPr>
            <p:spPr bwMode="auto">
              <a:xfrm>
                <a:off x="6527" y="9182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3 w 4"/>
                  <a:gd name="T3" fmla="*/ 7 h 7"/>
                  <a:gd name="T4" fmla="*/ 4 w 4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0"/>
                    </a:moveTo>
                    <a:lnTo>
                      <a:pt x="3" y="7"/>
                    </a:lnTo>
                    <a:lnTo>
                      <a:pt x="4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58" name="Freeform 5649"/>
              <p:cNvSpPr>
                <a:spLocks/>
              </p:cNvSpPr>
              <p:nvPr/>
            </p:nvSpPr>
            <p:spPr bwMode="auto">
              <a:xfrm>
                <a:off x="6525" y="9200"/>
                <a:ext cx="14" cy="44"/>
              </a:xfrm>
              <a:custGeom>
                <a:avLst/>
                <a:gdLst>
                  <a:gd name="T0" fmla="*/ 14 w 13"/>
                  <a:gd name="T1" fmla="*/ 0 h 40"/>
                  <a:gd name="T2" fmla="*/ 14 w 13"/>
                  <a:gd name="T3" fmla="*/ 11 h 40"/>
                  <a:gd name="T4" fmla="*/ 12 w 13"/>
                  <a:gd name="T5" fmla="*/ 18 h 40"/>
                  <a:gd name="T6" fmla="*/ 12 w 13"/>
                  <a:gd name="T7" fmla="*/ 25 h 40"/>
                  <a:gd name="T8" fmla="*/ 9 w 13"/>
                  <a:gd name="T9" fmla="*/ 30 h 40"/>
                  <a:gd name="T10" fmla="*/ 4 w 13"/>
                  <a:gd name="T11" fmla="*/ 32 h 40"/>
                  <a:gd name="T12" fmla="*/ 0 w 13"/>
                  <a:gd name="T13" fmla="*/ 36 h 40"/>
                  <a:gd name="T14" fmla="*/ 6 w 13"/>
                  <a:gd name="T15" fmla="*/ 44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40"/>
                  <a:gd name="T26" fmla="*/ 13 w 13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40">
                    <a:moveTo>
                      <a:pt x="13" y="0"/>
                    </a:moveTo>
                    <a:lnTo>
                      <a:pt x="13" y="10"/>
                    </a:lnTo>
                    <a:lnTo>
                      <a:pt x="11" y="16"/>
                    </a:lnTo>
                    <a:lnTo>
                      <a:pt x="11" y="23"/>
                    </a:lnTo>
                    <a:lnTo>
                      <a:pt x="8" y="27"/>
                    </a:lnTo>
                    <a:lnTo>
                      <a:pt x="4" y="29"/>
                    </a:lnTo>
                    <a:lnTo>
                      <a:pt x="0" y="33"/>
                    </a:lnTo>
                    <a:lnTo>
                      <a:pt x="6" y="4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59" name="Freeform 5650"/>
              <p:cNvSpPr>
                <a:spLocks/>
              </p:cNvSpPr>
              <p:nvPr/>
            </p:nvSpPr>
            <p:spPr bwMode="auto">
              <a:xfrm>
                <a:off x="6543" y="9256"/>
                <a:ext cx="6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6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5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60" name="Freeform 5651"/>
              <p:cNvSpPr>
                <a:spLocks/>
              </p:cNvSpPr>
              <p:nvPr/>
            </p:nvSpPr>
            <p:spPr bwMode="auto">
              <a:xfrm>
                <a:off x="6548" y="9278"/>
                <a:ext cx="18" cy="29"/>
              </a:xfrm>
              <a:custGeom>
                <a:avLst/>
                <a:gdLst>
                  <a:gd name="T0" fmla="*/ 0 w 17"/>
                  <a:gd name="T1" fmla="*/ 0 h 27"/>
                  <a:gd name="T2" fmla="*/ 0 w 17"/>
                  <a:gd name="T3" fmla="*/ 1 h 27"/>
                  <a:gd name="T4" fmla="*/ 12 w 17"/>
                  <a:gd name="T5" fmla="*/ 0 h 27"/>
                  <a:gd name="T6" fmla="*/ 7 w 17"/>
                  <a:gd name="T7" fmla="*/ 11 h 27"/>
                  <a:gd name="T8" fmla="*/ 7 w 17"/>
                  <a:gd name="T9" fmla="*/ 16 h 27"/>
                  <a:gd name="T10" fmla="*/ 8 w 17"/>
                  <a:gd name="T11" fmla="*/ 18 h 27"/>
                  <a:gd name="T12" fmla="*/ 14 w 17"/>
                  <a:gd name="T13" fmla="*/ 20 h 27"/>
                  <a:gd name="T14" fmla="*/ 16 w 17"/>
                  <a:gd name="T15" fmla="*/ 24 h 27"/>
                  <a:gd name="T16" fmla="*/ 18 w 17"/>
                  <a:gd name="T17" fmla="*/ 26 h 27"/>
                  <a:gd name="T18" fmla="*/ 16 w 17"/>
                  <a:gd name="T19" fmla="*/ 29 h 27"/>
                  <a:gd name="T20" fmla="*/ 14 w 17"/>
                  <a:gd name="T21" fmla="*/ 29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27"/>
                  <a:gd name="T35" fmla="*/ 17 w 17"/>
                  <a:gd name="T36" fmla="*/ 27 h 2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27">
                    <a:moveTo>
                      <a:pt x="0" y="0"/>
                    </a:moveTo>
                    <a:lnTo>
                      <a:pt x="0" y="1"/>
                    </a:lnTo>
                    <a:lnTo>
                      <a:pt x="11" y="0"/>
                    </a:lnTo>
                    <a:lnTo>
                      <a:pt x="7" y="10"/>
                    </a:lnTo>
                    <a:lnTo>
                      <a:pt x="7" y="15"/>
                    </a:lnTo>
                    <a:lnTo>
                      <a:pt x="8" y="17"/>
                    </a:lnTo>
                    <a:lnTo>
                      <a:pt x="13" y="19"/>
                    </a:lnTo>
                    <a:lnTo>
                      <a:pt x="15" y="22"/>
                    </a:lnTo>
                    <a:lnTo>
                      <a:pt x="17" y="24"/>
                    </a:lnTo>
                    <a:lnTo>
                      <a:pt x="15" y="27"/>
                    </a:lnTo>
                    <a:lnTo>
                      <a:pt x="13" y="2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61" name="Freeform 5652"/>
              <p:cNvSpPr>
                <a:spLocks/>
              </p:cNvSpPr>
              <p:nvPr/>
            </p:nvSpPr>
            <p:spPr bwMode="auto">
              <a:xfrm>
                <a:off x="6555" y="9318"/>
                <a:ext cx="7" cy="7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5 h 6"/>
                  <a:gd name="T4" fmla="*/ 7 w 6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2" y="4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62" name="Freeform 5653"/>
              <p:cNvSpPr>
                <a:spLocks/>
              </p:cNvSpPr>
              <p:nvPr/>
            </p:nvSpPr>
            <p:spPr bwMode="auto">
              <a:xfrm>
                <a:off x="6510" y="9318"/>
                <a:ext cx="45" cy="20"/>
              </a:xfrm>
              <a:custGeom>
                <a:avLst/>
                <a:gdLst>
                  <a:gd name="T0" fmla="*/ 45 w 42"/>
                  <a:gd name="T1" fmla="*/ 17 h 18"/>
                  <a:gd name="T2" fmla="*/ 24 w 42"/>
                  <a:gd name="T3" fmla="*/ 20 h 18"/>
                  <a:gd name="T4" fmla="*/ 0 w 42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42"/>
                  <a:gd name="T10" fmla="*/ 0 h 18"/>
                  <a:gd name="T11" fmla="*/ 42 w 42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" h="18">
                    <a:moveTo>
                      <a:pt x="42" y="15"/>
                    </a:moveTo>
                    <a:lnTo>
                      <a:pt x="22" y="1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63" name="Line 5654"/>
              <p:cNvCxnSpPr>
                <a:cxnSpLocks noChangeShapeType="1"/>
              </p:cNvCxnSpPr>
              <p:nvPr/>
            </p:nvCxnSpPr>
            <p:spPr bwMode="auto">
              <a:xfrm flipH="1">
                <a:off x="6487" y="9319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64" name="Freeform 5655"/>
              <p:cNvSpPr>
                <a:spLocks/>
              </p:cNvSpPr>
              <p:nvPr/>
            </p:nvSpPr>
            <p:spPr bwMode="auto">
              <a:xfrm>
                <a:off x="6453" y="9336"/>
                <a:ext cx="25" cy="39"/>
              </a:xfrm>
              <a:custGeom>
                <a:avLst/>
                <a:gdLst>
                  <a:gd name="T0" fmla="*/ 24 w 23"/>
                  <a:gd name="T1" fmla="*/ 0 h 36"/>
                  <a:gd name="T2" fmla="*/ 25 w 23"/>
                  <a:gd name="T3" fmla="*/ 6 h 36"/>
                  <a:gd name="T4" fmla="*/ 0 w 23"/>
                  <a:gd name="T5" fmla="*/ 35 h 36"/>
                  <a:gd name="T6" fmla="*/ 8 w 23"/>
                  <a:gd name="T7" fmla="*/ 39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36"/>
                  <a:gd name="T14" fmla="*/ 23 w 23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36">
                    <a:moveTo>
                      <a:pt x="22" y="0"/>
                    </a:moveTo>
                    <a:lnTo>
                      <a:pt x="23" y="6"/>
                    </a:lnTo>
                    <a:lnTo>
                      <a:pt x="0" y="32"/>
                    </a:lnTo>
                    <a:lnTo>
                      <a:pt x="7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65" name="Line 5656"/>
              <p:cNvCxnSpPr>
                <a:cxnSpLocks noChangeShapeType="1"/>
              </p:cNvCxnSpPr>
              <p:nvPr/>
            </p:nvCxnSpPr>
            <p:spPr bwMode="auto">
              <a:xfrm flipH="1">
                <a:off x="6458" y="9385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66" name="Freeform 5657"/>
              <p:cNvSpPr>
                <a:spLocks/>
              </p:cNvSpPr>
              <p:nvPr/>
            </p:nvSpPr>
            <p:spPr bwMode="auto">
              <a:xfrm>
                <a:off x="6411" y="9406"/>
                <a:ext cx="43" cy="14"/>
              </a:xfrm>
              <a:custGeom>
                <a:avLst/>
                <a:gdLst>
                  <a:gd name="T0" fmla="*/ 42 w 39"/>
                  <a:gd name="T1" fmla="*/ 0 h 13"/>
                  <a:gd name="T2" fmla="*/ 43 w 39"/>
                  <a:gd name="T3" fmla="*/ 8 h 13"/>
                  <a:gd name="T4" fmla="*/ 34 w 39"/>
                  <a:gd name="T5" fmla="*/ 11 h 13"/>
                  <a:gd name="T6" fmla="*/ 29 w 39"/>
                  <a:gd name="T7" fmla="*/ 10 h 13"/>
                  <a:gd name="T8" fmla="*/ 20 w 39"/>
                  <a:gd name="T9" fmla="*/ 12 h 13"/>
                  <a:gd name="T10" fmla="*/ 13 w 39"/>
                  <a:gd name="T11" fmla="*/ 11 h 13"/>
                  <a:gd name="T12" fmla="*/ 10 w 39"/>
                  <a:gd name="T13" fmla="*/ 13 h 13"/>
                  <a:gd name="T14" fmla="*/ 4 w 39"/>
                  <a:gd name="T15" fmla="*/ 12 h 13"/>
                  <a:gd name="T16" fmla="*/ 0 w 39"/>
                  <a:gd name="T17" fmla="*/ 14 h 13"/>
                  <a:gd name="T18" fmla="*/ 0 w 39"/>
                  <a:gd name="T19" fmla="*/ 14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13"/>
                  <a:gd name="T32" fmla="*/ 39 w 39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13">
                    <a:moveTo>
                      <a:pt x="38" y="0"/>
                    </a:moveTo>
                    <a:lnTo>
                      <a:pt x="39" y="7"/>
                    </a:lnTo>
                    <a:lnTo>
                      <a:pt x="31" y="10"/>
                    </a:lnTo>
                    <a:lnTo>
                      <a:pt x="26" y="9"/>
                    </a:lnTo>
                    <a:lnTo>
                      <a:pt x="18" y="11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4" y="11"/>
                    </a:lnTo>
                    <a:lnTo>
                      <a:pt x="0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67" name="Line 5658"/>
              <p:cNvCxnSpPr>
                <a:cxnSpLocks noChangeShapeType="1"/>
              </p:cNvCxnSpPr>
              <p:nvPr/>
            </p:nvCxnSpPr>
            <p:spPr bwMode="auto">
              <a:xfrm flipH="1" flipV="1">
                <a:off x="6390" y="9423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68" name="Freeform 5659"/>
              <p:cNvSpPr>
                <a:spLocks/>
              </p:cNvSpPr>
              <p:nvPr/>
            </p:nvSpPr>
            <p:spPr bwMode="auto">
              <a:xfrm>
                <a:off x="6346" y="9405"/>
                <a:ext cx="27" cy="17"/>
              </a:xfrm>
              <a:custGeom>
                <a:avLst/>
                <a:gdLst>
                  <a:gd name="T0" fmla="*/ 27 w 25"/>
                  <a:gd name="T1" fmla="*/ 14 h 16"/>
                  <a:gd name="T2" fmla="*/ 21 w 25"/>
                  <a:gd name="T3" fmla="*/ 12 h 16"/>
                  <a:gd name="T4" fmla="*/ 13 w 25"/>
                  <a:gd name="T5" fmla="*/ 5 h 16"/>
                  <a:gd name="T6" fmla="*/ 0 w 25"/>
                  <a:gd name="T7" fmla="*/ 17 h 16"/>
                  <a:gd name="T8" fmla="*/ 2 w 2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6"/>
                  <a:gd name="T17" fmla="*/ 25 w 2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6">
                    <a:moveTo>
                      <a:pt x="25" y="13"/>
                    </a:moveTo>
                    <a:lnTo>
                      <a:pt x="19" y="11"/>
                    </a:lnTo>
                    <a:lnTo>
                      <a:pt x="12" y="5"/>
                    </a:lnTo>
                    <a:lnTo>
                      <a:pt x="0" y="16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69" name="Line 5660"/>
              <p:cNvCxnSpPr>
                <a:cxnSpLocks noChangeShapeType="1"/>
              </p:cNvCxnSpPr>
              <p:nvPr/>
            </p:nvCxnSpPr>
            <p:spPr bwMode="auto">
              <a:xfrm flipV="1">
                <a:off x="6349" y="9378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70" name="Freeform 5661"/>
              <p:cNvSpPr>
                <a:spLocks/>
              </p:cNvSpPr>
              <p:nvPr/>
            </p:nvSpPr>
            <p:spPr bwMode="auto">
              <a:xfrm>
                <a:off x="6347" y="9311"/>
                <a:ext cx="4" cy="50"/>
              </a:xfrm>
              <a:custGeom>
                <a:avLst/>
                <a:gdLst>
                  <a:gd name="T0" fmla="*/ 3 w 4"/>
                  <a:gd name="T1" fmla="*/ 50 h 46"/>
                  <a:gd name="T2" fmla="*/ 4 w 4"/>
                  <a:gd name="T3" fmla="*/ 18 h 46"/>
                  <a:gd name="T4" fmla="*/ 4 w 4"/>
                  <a:gd name="T5" fmla="*/ 10 h 46"/>
                  <a:gd name="T6" fmla="*/ 0 w 4"/>
                  <a:gd name="T7" fmla="*/ 7 h 46"/>
                  <a:gd name="T8" fmla="*/ 0 w 4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6"/>
                  <a:gd name="T17" fmla="*/ 4 w 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6">
                    <a:moveTo>
                      <a:pt x="3" y="46"/>
                    </a:moveTo>
                    <a:lnTo>
                      <a:pt x="4" y="17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971" name="Line 5662"/>
              <p:cNvCxnSpPr>
                <a:cxnSpLocks noChangeShapeType="1"/>
              </p:cNvCxnSpPr>
              <p:nvPr/>
            </p:nvCxnSpPr>
            <p:spPr bwMode="auto">
              <a:xfrm flipH="1">
                <a:off x="6338" y="9293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972" name="Freeform 5663"/>
              <p:cNvSpPr>
                <a:spLocks/>
              </p:cNvSpPr>
              <p:nvPr/>
            </p:nvSpPr>
            <p:spPr bwMode="auto">
              <a:xfrm>
                <a:off x="6287" y="9265"/>
                <a:ext cx="34" cy="28"/>
              </a:xfrm>
              <a:custGeom>
                <a:avLst/>
                <a:gdLst>
                  <a:gd name="T0" fmla="*/ 34 w 31"/>
                  <a:gd name="T1" fmla="*/ 28 h 26"/>
                  <a:gd name="T2" fmla="*/ 32 w 31"/>
                  <a:gd name="T3" fmla="*/ 28 h 26"/>
                  <a:gd name="T4" fmla="*/ 26 w 31"/>
                  <a:gd name="T5" fmla="*/ 25 h 26"/>
                  <a:gd name="T6" fmla="*/ 27 w 31"/>
                  <a:gd name="T7" fmla="*/ 15 h 26"/>
                  <a:gd name="T8" fmla="*/ 20 w 31"/>
                  <a:gd name="T9" fmla="*/ 3 h 26"/>
                  <a:gd name="T10" fmla="*/ 0 w 31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26"/>
                  <a:gd name="T20" fmla="*/ 31 w 31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26">
                    <a:moveTo>
                      <a:pt x="31" y="26"/>
                    </a:moveTo>
                    <a:lnTo>
                      <a:pt x="29" y="26"/>
                    </a:lnTo>
                    <a:lnTo>
                      <a:pt x="24" y="23"/>
                    </a:lnTo>
                    <a:lnTo>
                      <a:pt x="25" y="14"/>
                    </a:lnTo>
                    <a:lnTo>
                      <a:pt x="18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3" name="Freeform 5664"/>
              <p:cNvSpPr>
                <a:spLocks/>
              </p:cNvSpPr>
              <p:nvPr/>
            </p:nvSpPr>
            <p:spPr bwMode="auto">
              <a:xfrm>
                <a:off x="6261" y="9261"/>
                <a:ext cx="9" cy="2"/>
              </a:xfrm>
              <a:custGeom>
                <a:avLst/>
                <a:gdLst>
                  <a:gd name="T0" fmla="*/ 9 w 8"/>
                  <a:gd name="T1" fmla="*/ 0 h 1"/>
                  <a:gd name="T2" fmla="*/ 8 w 8"/>
                  <a:gd name="T3" fmla="*/ 0 h 1"/>
                  <a:gd name="T4" fmla="*/ 0 w 8"/>
                  <a:gd name="T5" fmla="*/ 2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8" y="0"/>
                    </a:moveTo>
                    <a:lnTo>
                      <a:pt x="7" y="0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4" name="Freeform 5665"/>
              <p:cNvSpPr>
                <a:spLocks/>
              </p:cNvSpPr>
              <p:nvPr/>
            </p:nvSpPr>
            <p:spPr bwMode="auto">
              <a:xfrm>
                <a:off x="6195" y="9265"/>
                <a:ext cx="50" cy="13"/>
              </a:xfrm>
              <a:custGeom>
                <a:avLst/>
                <a:gdLst>
                  <a:gd name="T0" fmla="*/ 50 w 45"/>
                  <a:gd name="T1" fmla="*/ 0 h 12"/>
                  <a:gd name="T2" fmla="*/ 47 w 45"/>
                  <a:gd name="T3" fmla="*/ 0 h 12"/>
                  <a:gd name="T4" fmla="*/ 27 w 45"/>
                  <a:gd name="T5" fmla="*/ 2 h 12"/>
                  <a:gd name="T6" fmla="*/ 19 w 45"/>
                  <a:gd name="T7" fmla="*/ 1 h 12"/>
                  <a:gd name="T8" fmla="*/ 14 w 45"/>
                  <a:gd name="T9" fmla="*/ 3 h 12"/>
                  <a:gd name="T10" fmla="*/ 2 w 45"/>
                  <a:gd name="T11" fmla="*/ 13 h 12"/>
                  <a:gd name="T12" fmla="*/ 0 w 45"/>
                  <a:gd name="T13" fmla="*/ 1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12"/>
                  <a:gd name="T23" fmla="*/ 45 w 4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12">
                    <a:moveTo>
                      <a:pt x="45" y="0"/>
                    </a:moveTo>
                    <a:lnTo>
                      <a:pt x="42" y="0"/>
                    </a:lnTo>
                    <a:lnTo>
                      <a:pt x="24" y="2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2" y="12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75" name="Freeform 5666"/>
              <p:cNvSpPr>
                <a:spLocks/>
              </p:cNvSpPr>
              <p:nvPr/>
            </p:nvSpPr>
            <p:spPr bwMode="auto">
              <a:xfrm>
                <a:off x="6171" y="9281"/>
                <a:ext cx="8" cy="4"/>
              </a:xfrm>
              <a:custGeom>
                <a:avLst/>
                <a:gdLst>
                  <a:gd name="T0" fmla="*/ 8 w 7"/>
                  <a:gd name="T1" fmla="*/ 0 h 4"/>
                  <a:gd name="T2" fmla="*/ 1 w 7"/>
                  <a:gd name="T3" fmla="*/ 4 h 4"/>
                  <a:gd name="T4" fmla="*/ 0 w 7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7" y="0"/>
                    </a:move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22" name="Group 5667"/>
            <p:cNvGrpSpPr>
              <a:grpSpLocks/>
            </p:cNvGrpSpPr>
            <p:nvPr/>
          </p:nvGrpSpPr>
          <p:grpSpPr bwMode="auto">
            <a:xfrm>
              <a:off x="3526790" y="3540760"/>
              <a:ext cx="1569720" cy="3178175"/>
              <a:chOff x="5520" y="5576"/>
              <a:chExt cx="2472" cy="5005"/>
            </a:xfrm>
          </p:grpSpPr>
          <p:sp>
            <p:nvSpPr>
              <p:cNvPr id="5576" name="Freeform 5668"/>
              <p:cNvSpPr>
                <a:spLocks/>
              </p:cNvSpPr>
              <p:nvPr/>
            </p:nvSpPr>
            <p:spPr bwMode="auto">
              <a:xfrm>
                <a:off x="6113" y="9283"/>
                <a:ext cx="43" cy="23"/>
              </a:xfrm>
              <a:custGeom>
                <a:avLst/>
                <a:gdLst>
                  <a:gd name="T0" fmla="*/ 43 w 40"/>
                  <a:gd name="T1" fmla="*/ 3 h 21"/>
                  <a:gd name="T2" fmla="*/ 35 w 40"/>
                  <a:gd name="T3" fmla="*/ 0 h 21"/>
                  <a:gd name="T4" fmla="*/ 28 w 40"/>
                  <a:gd name="T5" fmla="*/ 3 h 21"/>
                  <a:gd name="T6" fmla="*/ 19 w 40"/>
                  <a:gd name="T7" fmla="*/ 3 h 21"/>
                  <a:gd name="T8" fmla="*/ 2 w 40"/>
                  <a:gd name="T9" fmla="*/ 21 h 21"/>
                  <a:gd name="T10" fmla="*/ 0 w 40"/>
                  <a:gd name="T11" fmla="*/ 23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21"/>
                  <a:gd name="T20" fmla="*/ 40 w 40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21">
                    <a:moveTo>
                      <a:pt x="40" y="3"/>
                    </a:moveTo>
                    <a:lnTo>
                      <a:pt x="33" y="0"/>
                    </a:lnTo>
                    <a:lnTo>
                      <a:pt x="26" y="3"/>
                    </a:lnTo>
                    <a:lnTo>
                      <a:pt x="18" y="3"/>
                    </a:lnTo>
                    <a:lnTo>
                      <a:pt x="2" y="19"/>
                    </a:lnTo>
                    <a:lnTo>
                      <a:pt x="0" y="2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7" name="Freeform 5669"/>
              <p:cNvSpPr>
                <a:spLocks/>
              </p:cNvSpPr>
              <p:nvPr/>
            </p:nvSpPr>
            <p:spPr bwMode="auto">
              <a:xfrm>
                <a:off x="6094" y="9318"/>
                <a:ext cx="7" cy="6"/>
              </a:xfrm>
              <a:custGeom>
                <a:avLst/>
                <a:gdLst>
                  <a:gd name="T0" fmla="*/ 7 w 6"/>
                  <a:gd name="T1" fmla="*/ 0 h 5"/>
                  <a:gd name="T2" fmla="*/ 4 w 6"/>
                  <a:gd name="T3" fmla="*/ 4 h 5"/>
                  <a:gd name="T4" fmla="*/ 0 w 6"/>
                  <a:gd name="T5" fmla="*/ 6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6" y="0"/>
                    </a:moveTo>
                    <a:lnTo>
                      <a:pt x="3" y="3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8" name="Freeform 5670"/>
              <p:cNvSpPr>
                <a:spLocks/>
              </p:cNvSpPr>
              <p:nvPr/>
            </p:nvSpPr>
            <p:spPr bwMode="auto">
              <a:xfrm>
                <a:off x="6035" y="9325"/>
                <a:ext cx="44" cy="12"/>
              </a:xfrm>
              <a:custGeom>
                <a:avLst/>
                <a:gdLst>
                  <a:gd name="T0" fmla="*/ 44 w 40"/>
                  <a:gd name="T1" fmla="*/ 8 h 11"/>
                  <a:gd name="T2" fmla="*/ 44 w 40"/>
                  <a:gd name="T3" fmla="*/ 8 h 11"/>
                  <a:gd name="T4" fmla="*/ 31 w 40"/>
                  <a:gd name="T5" fmla="*/ 12 h 11"/>
                  <a:gd name="T6" fmla="*/ 23 w 40"/>
                  <a:gd name="T7" fmla="*/ 0 h 11"/>
                  <a:gd name="T8" fmla="*/ 0 w 40"/>
                  <a:gd name="T9" fmla="*/ 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1"/>
                  <a:gd name="T17" fmla="*/ 40 w 40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1">
                    <a:moveTo>
                      <a:pt x="40" y="7"/>
                    </a:moveTo>
                    <a:lnTo>
                      <a:pt x="40" y="7"/>
                    </a:lnTo>
                    <a:lnTo>
                      <a:pt x="28" y="11"/>
                    </a:lnTo>
                    <a:lnTo>
                      <a:pt x="21" y="0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9" name="Freeform 5671"/>
              <p:cNvSpPr>
                <a:spLocks/>
              </p:cNvSpPr>
              <p:nvPr/>
            </p:nvSpPr>
            <p:spPr bwMode="auto">
              <a:xfrm>
                <a:off x="6024" y="9348"/>
                <a:ext cx="3" cy="8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8 h 7"/>
                  <a:gd name="T4" fmla="*/ 0 w 3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0"/>
                    </a:move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80" name="Freeform 5672"/>
              <p:cNvSpPr>
                <a:spLocks/>
              </p:cNvSpPr>
              <p:nvPr/>
            </p:nvSpPr>
            <p:spPr bwMode="auto">
              <a:xfrm>
                <a:off x="6009" y="9371"/>
                <a:ext cx="29" cy="30"/>
              </a:xfrm>
              <a:custGeom>
                <a:avLst/>
                <a:gdLst>
                  <a:gd name="T0" fmla="*/ 25 w 27"/>
                  <a:gd name="T1" fmla="*/ 0 h 28"/>
                  <a:gd name="T2" fmla="*/ 29 w 27"/>
                  <a:gd name="T3" fmla="*/ 5 h 28"/>
                  <a:gd name="T4" fmla="*/ 15 w 27"/>
                  <a:gd name="T5" fmla="*/ 21 h 28"/>
                  <a:gd name="T6" fmla="*/ 9 w 27"/>
                  <a:gd name="T7" fmla="*/ 17 h 28"/>
                  <a:gd name="T8" fmla="*/ 0 w 27"/>
                  <a:gd name="T9" fmla="*/ 3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8"/>
                  <a:gd name="T17" fmla="*/ 27 w 2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8">
                    <a:moveTo>
                      <a:pt x="23" y="0"/>
                    </a:moveTo>
                    <a:lnTo>
                      <a:pt x="27" y="5"/>
                    </a:lnTo>
                    <a:lnTo>
                      <a:pt x="14" y="20"/>
                    </a:lnTo>
                    <a:lnTo>
                      <a:pt x="8" y="16"/>
                    </a:lnTo>
                    <a:lnTo>
                      <a:pt x="0" y="2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81" name="Line 5673"/>
              <p:cNvCxnSpPr>
                <a:cxnSpLocks noChangeShapeType="1"/>
              </p:cNvCxnSpPr>
              <p:nvPr/>
            </p:nvCxnSpPr>
            <p:spPr bwMode="auto">
              <a:xfrm flipH="1">
                <a:off x="5993" y="9416"/>
                <a:ext cx="5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82" name="Freeform 5674"/>
              <p:cNvSpPr>
                <a:spLocks/>
              </p:cNvSpPr>
              <p:nvPr/>
            </p:nvSpPr>
            <p:spPr bwMode="auto">
              <a:xfrm>
                <a:off x="5938" y="9430"/>
                <a:ext cx="45" cy="14"/>
              </a:xfrm>
              <a:custGeom>
                <a:avLst/>
                <a:gdLst>
                  <a:gd name="T0" fmla="*/ 45 w 41"/>
                  <a:gd name="T1" fmla="*/ 6 h 13"/>
                  <a:gd name="T2" fmla="*/ 45 w 41"/>
                  <a:gd name="T3" fmla="*/ 6 h 13"/>
                  <a:gd name="T4" fmla="*/ 43 w 41"/>
                  <a:gd name="T5" fmla="*/ 9 h 13"/>
                  <a:gd name="T6" fmla="*/ 24 w 41"/>
                  <a:gd name="T7" fmla="*/ 0 h 13"/>
                  <a:gd name="T8" fmla="*/ 19 w 41"/>
                  <a:gd name="T9" fmla="*/ 6 h 13"/>
                  <a:gd name="T10" fmla="*/ 0 w 41"/>
                  <a:gd name="T11" fmla="*/ 14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13"/>
                  <a:gd name="T20" fmla="*/ 41 w 4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13">
                    <a:moveTo>
                      <a:pt x="41" y="6"/>
                    </a:moveTo>
                    <a:lnTo>
                      <a:pt x="41" y="6"/>
                    </a:lnTo>
                    <a:lnTo>
                      <a:pt x="39" y="8"/>
                    </a:lnTo>
                    <a:lnTo>
                      <a:pt x="22" y="0"/>
                    </a:lnTo>
                    <a:lnTo>
                      <a:pt x="17" y="6"/>
                    </a:lnTo>
                    <a:lnTo>
                      <a:pt x="0" y="1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83" name="Line 5675"/>
              <p:cNvCxnSpPr>
                <a:cxnSpLocks noChangeShapeType="1"/>
              </p:cNvCxnSpPr>
              <p:nvPr/>
            </p:nvCxnSpPr>
            <p:spPr bwMode="auto">
              <a:xfrm flipH="1">
                <a:off x="5917" y="9453"/>
                <a:ext cx="6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84" name="Freeform 5676"/>
              <p:cNvSpPr>
                <a:spLocks/>
              </p:cNvSpPr>
              <p:nvPr/>
            </p:nvSpPr>
            <p:spPr bwMode="auto">
              <a:xfrm>
                <a:off x="5881" y="9426"/>
                <a:ext cx="22" cy="39"/>
              </a:xfrm>
              <a:custGeom>
                <a:avLst/>
                <a:gdLst>
                  <a:gd name="T0" fmla="*/ 22 w 20"/>
                  <a:gd name="T1" fmla="*/ 39 h 36"/>
                  <a:gd name="T2" fmla="*/ 7 w 20"/>
                  <a:gd name="T3" fmla="*/ 34 h 36"/>
                  <a:gd name="T4" fmla="*/ 6 w 20"/>
                  <a:gd name="T5" fmla="*/ 31 h 36"/>
                  <a:gd name="T6" fmla="*/ 6 w 20"/>
                  <a:gd name="T7" fmla="*/ 29 h 36"/>
                  <a:gd name="T8" fmla="*/ 3 w 20"/>
                  <a:gd name="T9" fmla="*/ 16 h 36"/>
                  <a:gd name="T10" fmla="*/ 2 w 20"/>
                  <a:gd name="T11" fmla="*/ 15 h 36"/>
                  <a:gd name="T12" fmla="*/ 0 w 20"/>
                  <a:gd name="T13" fmla="*/ 9 h 36"/>
                  <a:gd name="T14" fmla="*/ 2 w 20"/>
                  <a:gd name="T15" fmla="*/ 2 h 36"/>
                  <a:gd name="T16" fmla="*/ 2 w 20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36"/>
                  <a:gd name="T29" fmla="*/ 20 w 20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36">
                    <a:moveTo>
                      <a:pt x="20" y="36"/>
                    </a:moveTo>
                    <a:lnTo>
                      <a:pt x="6" y="31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85" name="Freeform 5677"/>
              <p:cNvSpPr>
                <a:spLocks/>
              </p:cNvSpPr>
              <p:nvPr/>
            </p:nvSpPr>
            <p:spPr bwMode="auto">
              <a:xfrm>
                <a:off x="5866" y="9416"/>
                <a:ext cx="9" cy="2"/>
              </a:xfrm>
              <a:custGeom>
                <a:avLst/>
                <a:gdLst>
                  <a:gd name="T0" fmla="*/ 9 w 8"/>
                  <a:gd name="T1" fmla="*/ 0 h 2"/>
                  <a:gd name="T2" fmla="*/ 7 w 8"/>
                  <a:gd name="T3" fmla="*/ 0 h 2"/>
                  <a:gd name="T4" fmla="*/ 1 w 8"/>
                  <a:gd name="T5" fmla="*/ 1 h 2"/>
                  <a:gd name="T6" fmla="*/ 0 w 8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8" y="0"/>
                    </a:moveTo>
                    <a:lnTo>
                      <a:pt x="6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86" name="Freeform 5678"/>
              <p:cNvSpPr>
                <a:spLocks/>
              </p:cNvSpPr>
              <p:nvPr/>
            </p:nvSpPr>
            <p:spPr bwMode="auto">
              <a:xfrm>
                <a:off x="5826" y="9430"/>
                <a:ext cx="30" cy="26"/>
              </a:xfrm>
              <a:custGeom>
                <a:avLst/>
                <a:gdLst>
                  <a:gd name="T0" fmla="*/ 30 w 28"/>
                  <a:gd name="T1" fmla="*/ 0 h 24"/>
                  <a:gd name="T2" fmla="*/ 29 w 28"/>
                  <a:gd name="T3" fmla="*/ 1 h 24"/>
                  <a:gd name="T4" fmla="*/ 17 w 28"/>
                  <a:gd name="T5" fmla="*/ 2 h 24"/>
                  <a:gd name="T6" fmla="*/ 13 w 28"/>
                  <a:gd name="T7" fmla="*/ 2 h 24"/>
                  <a:gd name="T8" fmla="*/ 5 w 28"/>
                  <a:gd name="T9" fmla="*/ 3 h 24"/>
                  <a:gd name="T10" fmla="*/ 2 w 28"/>
                  <a:gd name="T11" fmla="*/ 7 h 24"/>
                  <a:gd name="T12" fmla="*/ 0 w 28"/>
                  <a:gd name="T13" fmla="*/ 7 h 24"/>
                  <a:gd name="T14" fmla="*/ 2 w 28"/>
                  <a:gd name="T15" fmla="*/ 26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24"/>
                  <a:gd name="T26" fmla="*/ 28 w 28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24">
                    <a:moveTo>
                      <a:pt x="28" y="0"/>
                    </a:moveTo>
                    <a:lnTo>
                      <a:pt x="27" y="1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2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87" name="Line 5679"/>
              <p:cNvCxnSpPr>
                <a:cxnSpLocks noChangeShapeType="1"/>
              </p:cNvCxnSpPr>
              <p:nvPr/>
            </p:nvCxnSpPr>
            <p:spPr bwMode="auto">
              <a:xfrm flipH="1">
                <a:off x="5816" y="9470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88" name="Freeform 5680"/>
              <p:cNvSpPr>
                <a:spLocks/>
              </p:cNvSpPr>
              <p:nvPr/>
            </p:nvSpPr>
            <p:spPr bwMode="auto">
              <a:xfrm>
                <a:off x="5766" y="9473"/>
                <a:ext cx="37" cy="27"/>
              </a:xfrm>
              <a:custGeom>
                <a:avLst/>
                <a:gdLst>
                  <a:gd name="T0" fmla="*/ 37 w 34"/>
                  <a:gd name="T1" fmla="*/ 0 h 25"/>
                  <a:gd name="T2" fmla="*/ 27 w 34"/>
                  <a:gd name="T3" fmla="*/ 2 h 25"/>
                  <a:gd name="T4" fmla="*/ 4 w 34"/>
                  <a:gd name="T5" fmla="*/ 27 h 25"/>
                  <a:gd name="T6" fmla="*/ 0 w 34"/>
                  <a:gd name="T7" fmla="*/ 23 h 25"/>
                  <a:gd name="T8" fmla="*/ 0 w 34"/>
                  <a:gd name="T9" fmla="*/ 21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25"/>
                  <a:gd name="T17" fmla="*/ 34 w 3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25">
                    <a:moveTo>
                      <a:pt x="34" y="0"/>
                    </a:moveTo>
                    <a:lnTo>
                      <a:pt x="25" y="2"/>
                    </a:lnTo>
                    <a:lnTo>
                      <a:pt x="4" y="25"/>
                    </a:lnTo>
                    <a:lnTo>
                      <a:pt x="0" y="21"/>
                    </a:lnTo>
                    <a:lnTo>
                      <a:pt x="0" y="1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89" name="Line 5681"/>
              <p:cNvCxnSpPr>
                <a:cxnSpLocks noChangeShapeType="1"/>
              </p:cNvCxnSpPr>
              <p:nvPr/>
            </p:nvCxnSpPr>
            <p:spPr bwMode="auto">
              <a:xfrm flipH="1">
                <a:off x="5747" y="9489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90" name="Freeform 5682"/>
              <p:cNvSpPr>
                <a:spLocks/>
              </p:cNvSpPr>
              <p:nvPr/>
            </p:nvSpPr>
            <p:spPr bwMode="auto">
              <a:xfrm>
                <a:off x="5684" y="9489"/>
                <a:ext cx="46" cy="9"/>
              </a:xfrm>
              <a:custGeom>
                <a:avLst/>
                <a:gdLst>
                  <a:gd name="T0" fmla="*/ 46 w 42"/>
                  <a:gd name="T1" fmla="*/ 1 h 8"/>
                  <a:gd name="T2" fmla="*/ 7 w 42"/>
                  <a:gd name="T3" fmla="*/ 0 h 8"/>
                  <a:gd name="T4" fmla="*/ 7 w 42"/>
                  <a:gd name="T5" fmla="*/ 7 h 8"/>
                  <a:gd name="T6" fmla="*/ 0 w 42"/>
                  <a:gd name="T7" fmla="*/ 9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8"/>
                  <a:gd name="T14" fmla="*/ 42 w 4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8">
                    <a:moveTo>
                      <a:pt x="42" y="1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91" name="Line 5683"/>
              <p:cNvCxnSpPr>
                <a:cxnSpLocks noChangeShapeType="1"/>
              </p:cNvCxnSpPr>
              <p:nvPr/>
            </p:nvCxnSpPr>
            <p:spPr bwMode="auto">
              <a:xfrm flipH="1">
                <a:off x="5663" y="9494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92" name="Freeform 5684"/>
              <p:cNvSpPr>
                <a:spLocks/>
              </p:cNvSpPr>
              <p:nvPr/>
            </p:nvSpPr>
            <p:spPr bwMode="auto">
              <a:xfrm>
                <a:off x="5624" y="9501"/>
                <a:ext cx="23" cy="39"/>
              </a:xfrm>
              <a:custGeom>
                <a:avLst/>
                <a:gdLst>
                  <a:gd name="T0" fmla="*/ 23 w 21"/>
                  <a:gd name="T1" fmla="*/ 0 h 36"/>
                  <a:gd name="T2" fmla="*/ 21 w 21"/>
                  <a:gd name="T3" fmla="*/ 2 h 36"/>
                  <a:gd name="T4" fmla="*/ 14 w 21"/>
                  <a:gd name="T5" fmla="*/ 2 h 36"/>
                  <a:gd name="T6" fmla="*/ 14 w 21"/>
                  <a:gd name="T7" fmla="*/ 17 h 36"/>
                  <a:gd name="T8" fmla="*/ 12 w 21"/>
                  <a:gd name="T9" fmla="*/ 23 h 36"/>
                  <a:gd name="T10" fmla="*/ 12 w 21"/>
                  <a:gd name="T11" fmla="*/ 26 h 36"/>
                  <a:gd name="T12" fmla="*/ 0 w 21"/>
                  <a:gd name="T13" fmla="*/ 37 h 36"/>
                  <a:gd name="T14" fmla="*/ 0 w 21"/>
                  <a:gd name="T15" fmla="*/ 39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36"/>
                  <a:gd name="T26" fmla="*/ 21 w 21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36">
                    <a:moveTo>
                      <a:pt x="21" y="0"/>
                    </a:moveTo>
                    <a:lnTo>
                      <a:pt x="19" y="2"/>
                    </a:lnTo>
                    <a:lnTo>
                      <a:pt x="13" y="2"/>
                    </a:lnTo>
                    <a:lnTo>
                      <a:pt x="13" y="16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0" y="34"/>
                    </a:lnTo>
                    <a:lnTo>
                      <a:pt x="0" y="3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3" name="Freeform 5685"/>
              <p:cNvSpPr>
                <a:spLocks/>
              </p:cNvSpPr>
              <p:nvPr/>
            </p:nvSpPr>
            <p:spPr bwMode="auto">
              <a:xfrm>
                <a:off x="5605" y="9551"/>
                <a:ext cx="7" cy="5"/>
              </a:xfrm>
              <a:custGeom>
                <a:avLst/>
                <a:gdLst>
                  <a:gd name="T0" fmla="*/ 7 w 6"/>
                  <a:gd name="T1" fmla="*/ 0 h 4"/>
                  <a:gd name="T2" fmla="*/ 2 w 6"/>
                  <a:gd name="T3" fmla="*/ 1 h 4"/>
                  <a:gd name="T4" fmla="*/ 0 w 6"/>
                  <a:gd name="T5" fmla="*/ 5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6" y="0"/>
                    </a:moveTo>
                    <a:lnTo>
                      <a:pt x="2" y="1"/>
                    </a:lnTo>
                    <a:lnTo>
                      <a:pt x="0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4" name="Freeform 5686"/>
              <p:cNvSpPr>
                <a:spLocks/>
              </p:cNvSpPr>
              <p:nvPr/>
            </p:nvSpPr>
            <p:spPr bwMode="auto">
              <a:xfrm>
                <a:off x="5551" y="9550"/>
                <a:ext cx="39" cy="16"/>
              </a:xfrm>
              <a:custGeom>
                <a:avLst/>
                <a:gdLst>
                  <a:gd name="T0" fmla="*/ 39 w 36"/>
                  <a:gd name="T1" fmla="*/ 7 h 14"/>
                  <a:gd name="T2" fmla="*/ 3 w 36"/>
                  <a:gd name="T3" fmla="*/ 0 h 14"/>
                  <a:gd name="T4" fmla="*/ 0 w 36"/>
                  <a:gd name="T5" fmla="*/ 16 h 14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4"/>
                  <a:gd name="T11" fmla="*/ 36 w 36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4">
                    <a:moveTo>
                      <a:pt x="36" y="6"/>
                    </a:moveTo>
                    <a:lnTo>
                      <a:pt x="3" y="0"/>
                    </a:lnTo>
                    <a:lnTo>
                      <a:pt x="0" y="1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5" name="Freeform 5687"/>
              <p:cNvSpPr>
                <a:spLocks/>
              </p:cNvSpPr>
              <p:nvPr/>
            </p:nvSpPr>
            <p:spPr bwMode="auto">
              <a:xfrm>
                <a:off x="5538" y="9579"/>
                <a:ext cx="7" cy="3"/>
              </a:xfrm>
              <a:custGeom>
                <a:avLst/>
                <a:gdLst>
                  <a:gd name="T0" fmla="*/ 7 w 7"/>
                  <a:gd name="T1" fmla="*/ 0 h 3"/>
                  <a:gd name="T2" fmla="*/ 4 w 7"/>
                  <a:gd name="T3" fmla="*/ 0 h 3"/>
                  <a:gd name="T4" fmla="*/ 0 w 7"/>
                  <a:gd name="T5" fmla="*/ 2 h 3"/>
                  <a:gd name="T6" fmla="*/ 0 w 7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"/>
                  <a:gd name="T14" fmla="*/ 7 w 7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">
                    <a:moveTo>
                      <a:pt x="7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96" name="Freeform 5688"/>
              <p:cNvSpPr>
                <a:spLocks/>
              </p:cNvSpPr>
              <p:nvPr/>
            </p:nvSpPr>
            <p:spPr bwMode="auto">
              <a:xfrm>
                <a:off x="5530" y="9598"/>
                <a:ext cx="11" cy="45"/>
              </a:xfrm>
              <a:custGeom>
                <a:avLst/>
                <a:gdLst>
                  <a:gd name="T0" fmla="*/ 1 w 10"/>
                  <a:gd name="T1" fmla="*/ 0 h 41"/>
                  <a:gd name="T2" fmla="*/ 1 w 10"/>
                  <a:gd name="T3" fmla="*/ 0 h 41"/>
                  <a:gd name="T4" fmla="*/ 4 w 10"/>
                  <a:gd name="T5" fmla="*/ 7 h 41"/>
                  <a:gd name="T6" fmla="*/ 0 w 10"/>
                  <a:gd name="T7" fmla="*/ 12 h 41"/>
                  <a:gd name="T8" fmla="*/ 9 w 10"/>
                  <a:gd name="T9" fmla="*/ 20 h 41"/>
                  <a:gd name="T10" fmla="*/ 11 w 10"/>
                  <a:gd name="T11" fmla="*/ 33 h 41"/>
                  <a:gd name="T12" fmla="*/ 8 w 10"/>
                  <a:gd name="T13" fmla="*/ 45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41"/>
                  <a:gd name="T23" fmla="*/ 10 w 10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41">
                    <a:moveTo>
                      <a:pt x="1" y="0"/>
                    </a:moveTo>
                    <a:lnTo>
                      <a:pt x="1" y="0"/>
                    </a:lnTo>
                    <a:lnTo>
                      <a:pt x="4" y="6"/>
                    </a:lnTo>
                    <a:lnTo>
                      <a:pt x="0" y="11"/>
                    </a:lnTo>
                    <a:lnTo>
                      <a:pt x="8" y="18"/>
                    </a:lnTo>
                    <a:lnTo>
                      <a:pt x="10" y="30"/>
                    </a:lnTo>
                    <a:lnTo>
                      <a:pt x="7" y="4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97" name="Line 5689"/>
              <p:cNvCxnSpPr>
                <a:cxnSpLocks noChangeShapeType="1"/>
              </p:cNvCxnSpPr>
              <p:nvPr/>
            </p:nvCxnSpPr>
            <p:spPr bwMode="auto">
              <a:xfrm flipV="1">
                <a:off x="5547" y="9636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98" name="Freeform 5690"/>
              <p:cNvSpPr>
                <a:spLocks/>
              </p:cNvSpPr>
              <p:nvPr/>
            </p:nvSpPr>
            <p:spPr bwMode="auto">
              <a:xfrm>
                <a:off x="5566" y="9631"/>
                <a:ext cx="51" cy="11"/>
              </a:xfrm>
              <a:custGeom>
                <a:avLst/>
                <a:gdLst>
                  <a:gd name="T0" fmla="*/ 0 w 47"/>
                  <a:gd name="T1" fmla="*/ 0 h 10"/>
                  <a:gd name="T2" fmla="*/ 1 w 47"/>
                  <a:gd name="T3" fmla="*/ 0 h 10"/>
                  <a:gd name="T4" fmla="*/ 51 w 47"/>
                  <a:gd name="T5" fmla="*/ 10 h 10"/>
                  <a:gd name="T6" fmla="*/ 51 w 47"/>
                  <a:gd name="T7" fmla="*/ 11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10"/>
                  <a:gd name="T14" fmla="*/ 47 w 47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10">
                    <a:moveTo>
                      <a:pt x="0" y="0"/>
                    </a:moveTo>
                    <a:lnTo>
                      <a:pt x="1" y="0"/>
                    </a:lnTo>
                    <a:lnTo>
                      <a:pt x="47" y="9"/>
                    </a:lnTo>
                    <a:lnTo>
                      <a:pt x="47" y="1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99" name="Line 5691"/>
              <p:cNvCxnSpPr>
                <a:cxnSpLocks noChangeShapeType="1"/>
              </p:cNvCxnSpPr>
              <p:nvPr/>
            </p:nvCxnSpPr>
            <p:spPr bwMode="auto">
              <a:xfrm flipH="1">
                <a:off x="5612" y="9659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00" name="Freeform 5692"/>
              <p:cNvSpPr>
                <a:spLocks/>
              </p:cNvSpPr>
              <p:nvPr/>
            </p:nvSpPr>
            <p:spPr bwMode="auto">
              <a:xfrm>
                <a:off x="5583" y="9685"/>
                <a:ext cx="26" cy="34"/>
              </a:xfrm>
              <a:custGeom>
                <a:avLst/>
                <a:gdLst>
                  <a:gd name="T0" fmla="*/ 26 w 23"/>
                  <a:gd name="T1" fmla="*/ 0 h 31"/>
                  <a:gd name="T2" fmla="*/ 18 w 23"/>
                  <a:gd name="T3" fmla="*/ 34 h 31"/>
                  <a:gd name="T4" fmla="*/ 0 w 23"/>
                  <a:gd name="T5" fmla="*/ 31 h 31"/>
                  <a:gd name="T6" fmla="*/ 0 60000 65536"/>
                  <a:gd name="T7" fmla="*/ 0 60000 65536"/>
                  <a:gd name="T8" fmla="*/ 0 60000 65536"/>
                  <a:gd name="T9" fmla="*/ 0 w 23"/>
                  <a:gd name="T10" fmla="*/ 0 h 31"/>
                  <a:gd name="T11" fmla="*/ 23 w 23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3" h="31">
                    <a:moveTo>
                      <a:pt x="23" y="0"/>
                    </a:moveTo>
                    <a:lnTo>
                      <a:pt x="16" y="31"/>
                    </a:lnTo>
                    <a:lnTo>
                      <a:pt x="0" y="2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1" name="Freeform 5693"/>
              <p:cNvSpPr>
                <a:spLocks/>
              </p:cNvSpPr>
              <p:nvPr/>
            </p:nvSpPr>
            <p:spPr bwMode="auto">
              <a:xfrm>
                <a:off x="5561" y="9711"/>
                <a:ext cx="6" cy="3"/>
              </a:xfrm>
              <a:custGeom>
                <a:avLst/>
                <a:gdLst>
                  <a:gd name="T0" fmla="*/ 6 w 6"/>
                  <a:gd name="T1" fmla="*/ 1 h 3"/>
                  <a:gd name="T2" fmla="*/ 1 w 6"/>
                  <a:gd name="T3" fmla="*/ 0 h 3"/>
                  <a:gd name="T4" fmla="*/ 0 w 6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6" y="1"/>
                    </a:move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2" name="Freeform 5694"/>
              <p:cNvSpPr>
                <a:spLocks/>
              </p:cNvSpPr>
              <p:nvPr/>
            </p:nvSpPr>
            <p:spPr bwMode="auto">
              <a:xfrm>
                <a:off x="5520" y="9732"/>
                <a:ext cx="37" cy="18"/>
              </a:xfrm>
              <a:custGeom>
                <a:avLst/>
                <a:gdLst>
                  <a:gd name="T0" fmla="*/ 37 w 34"/>
                  <a:gd name="T1" fmla="*/ 0 h 17"/>
                  <a:gd name="T2" fmla="*/ 33 w 34"/>
                  <a:gd name="T3" fmla="*/ 18 h 17"/>
                  <a:gd name="T4" fmla="*/ 0 w 34"/>
                  <a:gd name="T5" fmla="*/ 12 h 17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17"/>
                  <a:gd name="T11" fmla="*/ 34 w 34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17">
                    <a:moveTo>
                      <a:pt x="34" y="0"/>
                    </a:moveTo>
                    <a:lnTo>
                      <a:pt x="30" y="17"/>
                    </a:lnTo>
                    <a:lnTo>
                      <a:pt x="0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3" name="Freeform 5695"/>
              <p:cNvSpPr>
                <a:spLocks/>
              </p:cNvSpPr>
              <p:nvPr/>
            </p:nvSpPr>
            <p:spPr bwMode="auto">
              <a:xfrm>
                <a:off x="5652" y="10403"/>
                <a:ext cx="24" cy="40"/>
              </a:xfrm>
              <a:custGeom>
                <a:avLst/>
                <a:gdLst>
                  <a:gd name="T0" fmla="*/ 0 w 22"/>
                  <a:gd name="T1" fmla="*/ 0 h 37"/>
                  <a:gd name="T2" fmla="*/ 0 w 22"/>
                  <a:gd name="T3" fmla="*/ 10 h 37"/>
                  <a:gd name="T4" fmla="*/ 9 w 22"/>
                  <a:gd name="T5" fmla="*/ 14 h 37"/>
                  <a:gd name="T6" fmla="*/ 9 w 22"/>
                  <a:gd name="T7" fmla="*/ 24 h 37"/>
                  <a:gd name="T8" fmla="*/ 24 w 22"/>
                  <a:gd name="T9" fmla="*/ 4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7"/>
                  <a:gd name="T17" fmla="*/ 22 w 2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7">
                    <a:moveTo>
                      <a:pt x="0" y="0"/>
                    </a:moveTo>
                    <a:lnTo>
                      <a:pt x="0" y="9"/>
                    </a:lnTo>
                    <a:lnTo>
                      <a:pt x="8" y="13"/>
                    </a:lnTo>
                    <a:lnTo>
                      <a:pt x="8" y="22"/>
                    </a:lnTo>
                    <a:lnTo>
                      <a:pt x="22" y="3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4" name="Freeform 5696"/>
              <p:cNvSpPr>
                <a:spLocks/>
              </p:cNvSpPr>
              <p:nvPr/>
            </p:nvSpPr>
            <p:spPr bwMode="auto">
              <a:xfrm>
                <a:off x="5688" y="10456"/>
                <a:ext cx="7" cy="7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7 w 6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5" y="5"/>
                    </a:lnTo>
                    <a:lnTo>
                      <a:pt x="6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05" name="Freeform 5697"/>
              <p:cNvSpPr>
                <a:spLocks/>
              </p:cNvSpPr>
              <p:nvPr/>
            </p:nvSpPr>
            <p:spPr bwMode="auto">
              <a:xfrm>
                <a:off x="5705" y="10455"/>
                <a:ext cx="14" cy="30"/>
              </a:xfrm>
              <a:custGeom>
                <a:avLst/>
                <a:gdLst>
                  <a:gd name="T0" fmla="*/ 0 w 13"/>
                  <a:gd name="T1" fmla="*/ 22 h 27"/>
                  <a:gd name="T2" fmla="*/ 5 w 13"/>
                  <a:gd name="T3" fmla="*/ 29 h 27"/>
                  <a:gd name="T4" fmla="*/ 8 w 13"/>
                  <a:gd name="T5" fmla="*/ 30 h 27"/>
                  <a:gd name="T6" fmla="*/ 14 w 13"/>
                  <a:gd name="T7" fmla="*/ 29 h 27"/>
                  <a:gd name="T8" fmla="*/ 9 w 13"/>
                  <a:gd name="T9" fmla="*/ 12 h 27"/>
                  <a:gd name="T10" fmla="*/ 1 w 13"/>
                  <a:gd name="T11" fmla="*/ 1 h 27"/>
                  <a:gd name="T12" fmla="*/ 5 w 13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27"/>
                  <a:gd name="T23" fmla="*/ 13 w 13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27">
                    <a:moveTo>
                      <a:pt x="0" y="20"/>
                    </a:moveTo>
                    <a:lnTo>
                      <a:pt x="5" y="26"/>
                    </a:lnTo>
                    <a:lnTo>
                      <a:pt x="7" y="27"/>
                    </a:lnTo>
                    <a:lnTo>
                      <a:pt x="13" y="26"/>
                    </a:lnTo>
                    <a:lnTo>
                      <a:pt x="8" y="11"/>
                    </a:lnTo>
                    <a:lnTo>
                      <a:pt x="1" y="1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06" name="Line 5698"/>
              <p:cNvCxnSpPr>
                <a:cxnSpLocks noChangeShapeType="1"/>
              </p:cNvCxnSpPr>
              <p:nvPr/>
            </p:nvCxnSpPr>
            <p:spPr bwMode="auto">
              <a:xfrm>
                <a:off x="5722" y="10463"/>
                <a:ext cx="2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07" name="Freeform 5699"/>
              <p:cNvSpPr>
                <a:spLocks/>
              </p:cNvSpPr>
              <p:nvPr/>
            </p:nvSpPr>
            <p:spPr bwMode="auto">
              <a:xfrm>
                <a:off x="5735" y="10472"/>
                <a:ext cx="27" cy="39"/>
              </a:xfrm>
              <a:custGeom>
                <a:avLst/>
                <a:gdLst>
                  <a:gd name="T0" fmla="*/ 0 w 25"/>
                  <a:gd name="T1" fmla="*/ 0 h 36"/>
                  <a:gd name="T2" fmla="*/ 22 w 25"/>
                  <a:gd name="T3" fmla="*/ 18 h 36"/>
                  <a:gd name="T4" fmla="*/ 27 w 25"/>
                  <a:gd name="T5" fmla="*/ 37 h 36"/>
                  <a:gd name="T6" fmla="*/ 23 w 25"/>
                  <a:gd name="T7" fmla="*/ 39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6"/>
                  <a:gd name="T14" fmla="*/ 25 w 25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6">
                    <a:moveTo>
                      <a:pt x="0" y="0"/>
                    </a:moveTo>
                    <a:lnTo>
                      <a:pt x="20" y="17"/>
                    </a:lnTo>
                    <a:lnTo>
                      <a:pt x="25" y="34"/>
                    </a:lnTo>
                    <a:lnTo>
                      <a:pt x="21" y="3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08" name="Line 5700"/>
              <p:cNvCxnSpPr>
                <a:cxnSpLocks noChangeShapeType="1"/>
              </p:cNvCxnSpPr>
              <p:nvPr/>
            </p:nvCxnSpPr>
            <p:spPr bwMode="auto">
              <a:xfrm flipH="1" flipV="1">
                <a:off x="5737" y="10507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09" name="Freeform 5701"/>
              <p:cNvSpPr>
                <a:spLocks/>
              </p:cNvSpPr>
              <p:nvPr/>
            </p:nvSpPr>
            <p:spPr bwMode="auto">
              <a:xfrm>
                <a:off x="5714" y="10490"/>
                <a:ext cx="18" cy="36"/>
              </a:xfrm>
              <a:custGeom>
                <a:avLst/>
                <a:gdLst>
                  <a:gd name="T0" fmla="*/ 9 w 16"/>
                  <a:gd name="T1" fmla="*/ 5 h 33"/>
                  <a:gd name="T2" fmla="*/ 1 w 16"/>
                  <a:gd name="T3" fmla="*/ 0 h 33"/>
                  <a:gd name="T4" fmla="*/ 0 w 16"/>
                  <a:gd name="T5" fmla="*/ 8 h 33"/>
                  <a:gd name="T6" fmla="*/ 1 w 16"/>
                  <a:gd name="T7" fmla="*/ 17 h 33"/>
                  <a:gd name="T8" fmla="*/ 11 w 16"/>
                  <a:gd name="T9" fmla="*/ 31 h 33"/>
                  <a:gd name="T10" fmla="*/ 18 w 16"/>
                  <a:gd name="T11" fmla="*/ 36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3"/>
                  <a:gd name="T20" fmla="*/ 16 w 1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3">
                    <a:moveTo>
                      <a:pt x="8" y="5"/>
                    </a:moveTo>
                    <a:lnTo>
                      <a:pt x="1" y="0"/>
                    </a:lnTo>
                    <a:lnTo>
                      <a:pt x="0" y="7"/>
                    </a:lnTo>
                    <a:lnTo>
                      <a:pt x="1" y="16"/>
                    </a:lnTo>
                    <a:lnTo>
                      <a:pt x="10" y="28"/>
                    </a:lnTo>
                    <a:lnTo>
                      <a:pt x="16" y="3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10" name="Line 5702"/>
              <p:cNvCxnSpPr>
                <a:cxnSpLocks noChangeShapeType="1"/>
              </p:cNvCxnSpPr>
              <p:nvPr/>
            </p:nvCxnSpPr>
            <p:spPr bwMode="auto">
              <a:xfrm>
                <a:off x="5746" y="10537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11" name="Freeform 5703"/>
              <p:cNvSpPr>
                <a:spLocks/>
              </p:cNvSpPr>
              <p:nvPr/>
            </p:nvSpPr>
            <p:spPr bwMode="auto">
              <a:xfrm>
                <a:off x="5765" y="10556"/>
                <a:ext cx="36" cy="25"/>
              </a:xfrm>
              <a:custGeom>
                <a:avLst/>
                <a:gdLst>
                  <a:gd name="T0" fmla="*/ 0 w 33"/>
                  <a:gd name="T1" fmla="*/ 0 h 23"/>
                  <a:gd name="T2" fmla="*/ 0 w 33"/>
                  <a:gd name="T3" fmla="*/ 0 h 23"/>
                  <a:gd name="T4" fmla="*/ 7 w 33"/>
                  <a:gd name="T5" fmla="*/ 18 h 23"/>
                  <a:gd name="T6" fmla="*/ 12 w 33"/>
                  <a:gd name="T7" fmla="*/ 25 h 23"/>
                  <a:gd name="T8" fmla="*/ 36 w 33"/>
                  <a:gd name="T9" fmla="*/ 2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3"/>
                  <a:gd name="T17" fmla="*/ 33 w 3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3">
                    <a:moveTo>
                      <a:pt x="0" y="0"/>
                    </a:moveTo>
                    <a:lnTo>
                      <a:pt x="0" y="0"/>
                    </a:lnTo>
                    <a:lnTo>
                      <a:pt x="6" y="17"/>
                    </a:lnTo>
                    <a:lnTo>
                      <a:pt x="11" y="23"/>
                    </a:lnTo>
                    <a:lnTo>
                      <a:pt x="33" y="2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12" name="Line 5704"/>
              <p:cNvCxnSpPr>
                <a:cxnSpLocks noChangeShapeType="1"/>
              </p:cNvCxnSpPr>
              <p:nvPr/>
            </p:nvCxnSpPr>
            <p:spPr bwMode="auto">
              <a:xfrm flipV="1">
                <a:off x="5810" y="10558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13" name="Line 5705"/>
              <p:cNvCxnSpPr>
                <a:cxnSpLocks noChangeShapeType="1"/>
              </p:cNvCxnSpPr>
              <p:nvPr/>
            </p:nvCxnSpPr>
            <p:spPr bwMode="auto">
              <a:xfrm flipV="1">
                <a:off x="5817" y="10534"/>
                <a:ext cx="2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14" name="Freeform 5706"/>
              <p:cNvSpPr>
                <a:spLocks/>
              </p:cNvSpPr>
              <p:nvPr/>
            </p:nvSpPr>
            <p:spPr bwMode="auto">
              <a:xfrm>
                <a:off x="5725" y="10540"/>
                <a:ext cx="40" cy="16"/>
              </a:xfrm>
              <a:custGeom>
                <a:avLst/>
                <a:gdLst>
                  <a:gd name="T0" fmla="*/ 40 w 36"/>
                  <a:gd name="T1" fmla="*/ 16 h 14"/>
                  <a:gd name="T2" fmla="*/ 22 w 36"/>
                  <a:gd name="T3" fmla="*/ 13 h 14"/>
                  <a:gd name="T4" fmla="*/ 0 w 36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4"/>
                  <a:gd name="T11" fmla="*/ 36 w 36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4">
                    <a:moveTo>
                      <a:pt x="36" y="14"/>
                    </a:move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15" name="Line 5707"/>
              <p:cNvCxnSpPr>
                <a:cxnSpLocks noChangeShapeType="1"/>
              </p:cNvCxnSpPr>
              <p:nvPr/>
            </p:nvCxnSpPr>
            <p:spPr bwMode="auto">
              <a:xfrm>
                <a:off x="6830" y="5675"/>
                <a:ext cx="52" cy="1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16" name="Freeform 5708"/>
              <p:cNvSpPr>
                <a:spLocks/>
              </p:cNvSpPr>
              <p:nvPr/>
            </p:nvSpPr>
            <p:spPr bwMode="auto">
              <a:xfrm>
                <a:off x="6898" y="5690"/>
                <a:ext cx="9" cy="2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9 w 8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2"/>
                  <a:gd name="T11" fmla="*/ 8 w 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2">
                    <a:moveTo>
                      <a:pt x="0" y="0"/>
                    </a:moveTo>
                    <a:lnTo>
                      <a:pt x="7" y="2"/>
                    </a:lnTo>
                    <a:lnTo>
                      <a:pt x="8" y="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17" name="Line 5709"/>
              <p:cNvCxnSpPr>
                <a:cxnSpLocks noChangeShapeType="1"/>
              </p:cNvCxnSpPr>
              <p:nvPr/>
            </p:nvCxnSpPr>
            <p:spPr bwMode="auto">
              <a:xfrm>
                <a:off x="6924" y="5696"/>
                <a:ext cx="51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18" name="Line 5710"/>
              <p:cNvCxnSpPr>
                <a:cxnSpLocks noChangeShapeType="1"/>
              </p:cNvCxnSpPr>
              <p:nvPr/>
            </p:nvCxnSpPr>
            <p:spPr bwMode="auto">
              <a:xfrm>
                <a:off x="6993" y="5707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19" name="Freeform 5711"/>
              <p:cNvSpPr>
                <a:spLocks/>
              </p:cNvSpPr>
              <p:nvPr/>
            </p:nvSpPr>
            <p:spPr bwMode="auto">
              <a:xfrm>
                <a:off x="6995" y="5724"/>
                <a:ext cx="30" cy="26"/>
              </a:xfrm>
              <a:custGeom>
                <a:avLst/>
                <a:gdLst>
                  <a:gd name="T0" fmla="*/ 4 w 27"/>
                  <a:gd name="T1" fmla="*/ 0 h 24"/>
                  <a:gd name="T2" fmla="*/ 3 w 27"/>
                  <a:gd name="T3" fmla="*/ 3 h 24"/>
                  <a:gd name="T4" fmla="*/ 0 w 27"/>
                  <a:gd name="T5" fmla="*/ 22 h 24"/>
                  <a:gd name="T6" fmla="*/ 30 w 27"/>
                  <a:gd name="T7" fmla="*/ 26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24"/>
                  <a:gd name="T14" fmla="*/ 27 w 27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24">
                    <a:moveTo>
                      <a:pt x="4" y="0"/>
                    </a:moveTo>
                    <a:lnTo>
                      <a:pt x="3" y="3"/>
                    </a:lnTo>
                    <a:lnTo>
                      <a:pt x="0" y="20"/>
                    </a:lnTo>
                    <a:lnTo>
                      <a:pt x="27" y="2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20" name="Line 5712"/>
              <p:cNvCxnSpPr>
                <a:cxnSpLocks noChangeShapeType="1"/>
              </p:cNvCxnSpPr>
              <p:nvPr/>
            </p:nvCxnSpPr>
            <p:spPr bwMode="auto">
              <a:xfrm>
                <a:off x="7042" y="5753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21" name="Freeform 5713"/>
              <p:cNvSpPr>
                <a:spLocks/>
              </p:cNvSpPr>
              <p:nvPr/>
            </p:nvSpPr>
            <p:spPr bwMode="auto">
              <a:xfrm>
                <a:off x="7067" y="5757"/>
                <a:ext cx="52" cy="9"/>
              </a:xfrm>
              <a:custGeom>
                <a:avLst/>
                <a:gdLst>
                  <a:gd name="T0" fmla="*/ 0 w 48"/>
                  <a:gd name="T1" fmla="*/ 0 h 8"/>
                  <a:gd name="T2" fmla="*/ 26 w 48"/>
                  <a:gd name="T3" fmla="*/ 5 h 8"/>
                  <a:gd name="T4" fmla="*/ 52 w 48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8"/>
                  <a:gd name="T11" fmla="*/ 48 w 4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8">
                    <a:moveTo>
                      <a:pt x="0" y="0"/>
                    </a:moveTo>
                    <a:lnTo>
                      <a:pt x="24" y="4"/>
                    </a:lnTo>
                    <a:lnTo>
                      <a:pt x="48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22" name="Line 5714"/>
              <p:cNvCxnSpPr>
                <a:cxnSpLocks noChangeShapeType="1"/>
              </p:cNvCxnSpPr>
              <p:nvPr/>
            </p:nvCxnSpPr>
            <p:spPr bwMode="auto">
              <a:xfrm flipH="1">
                <a:off x="7131" y="5771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23" name="Freeform 5715"/>
              <p:cNvSpPr>
                <a:spLocks/>
              </p:cNvSpPr>
              <p:nvPr/>
            </p:nvSpPr>
            <p:spPr bwMode="auto">
              <a:xfrm>
                <a:off x="7126" y="5797"/>
                <a:ext cx="37" cy="23"/>
              </a:xfrm>
              <a:custGeom>
                <a:avLst/>
                <a:gdLst>
                  <a:gd name="T0" fmla="*/ 2 w 34"/>
                  <a:gd name="T1" fmla="*/ 0 h 21"/>
                  <a:gd name="T2" fmla="*/ 0 w 34"/>
                  <a:gd name="T3" fmla="*/ 14 h 21"/>
                  <a:gd name="T4" fmla="*/ 37 w 34"/>
                  <a:gd name="T5" fmla="*/ 23 h 21"/>
                  <a:gd name="T6" fmla="*/ 0 60000 65536"/>
                  <a:gd name="T7" fmla="*/ 0 60000 65536"/>
                  <a:gd name="T8" fmla="*/ 0 60000 65536"/>
                  <a:gd name="T9" fmla="*/ 0 w 34"/>
                  <a:gd name="T10" fmla="*/ 0 h 21"/>
                  <a:gd name="T11" fmla="*/ 34 w 34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" h="21">
                    <a:moveTo>
                      <a:pt x="2" y="0"/>
                    </a:moveTo>
                    <a:lnTo>
                      <a:pt x="0" y="13"/>
                    </a:lnTo>
                    <a:lnTo>
                      <a:pt x="34" y="2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24" name="Line 5716"/>
              <p:cNvCxnSpPr>
                <a:cxnSpLocks noChangeShapeType="1"/>
              </p:cNvCxnSpPr>
              <p:nvPr/>
            </p:nvCxnSpPr>
            <p:spPr bwMode="auto">
              <a:xfrm>
                <a:off x="7174" y="5819"/>
                <a:ext cx="9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25" name="Freeform 5717"/>
              <p:cNvSpPr>
                <a:spLocks/>
              </p:cNvSpPr>
              <p:nvPr/>
            </p:nvSpPr>
            <p:spPr bwMode="auto">
              <a:xfrm>
                <a:off x="7199" y="5814"/>
                <a:ext cx="39" cy="14"/>
              </a:xfrm>
              <a:custGeom>
                <a:avLst/>
                <a:gdLst>
                  <a:gd name="T0" fmla="*/ 0 w 36"/>
                  <a:gd name="T1" fmla="*/ 13 h 13"/>
                  <a:gd name="T2" fmla="*/ 5 w 36"/>
                  <a:gd name="T3" fmla="*/ 14 h 13"/>
                  <a:gd name="T4" fmla="*/ 8 w 36"/>
                  <a:gd name="T5" fmla="*/ 0 h 13"/>
                  <a:gd name="T6" fmla="*/ 39 w 36"/>
                  <a:gd name="T7" fmla="*/ 8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3"/>
                  <a:gd name="T14" fmla="*/ 36 w 3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3">
                    <a:moveTo>
                      <a:pt x="0" y="12"/>
                    </a:moveTo>
                    <a:lnTo>
                      <a:pt x="5" y="13"/>
                    </a:lnTo>
                    <a:lnTo>
                      <a:pt x="7" y="0"/>
                    </a:lnTo>
                    <a:lnTo>
                      <a:pt x="36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26" name="Freeform 5718"/>
              <p:cNvSpPr>
                <a:spLocks/>
              </p:cNvSpPr>
              <p:nvPr/>
            </p:nvSpPr>
            <p:spPr bwMode="auto">
              <a:xfrm>
                <a:off x="7256" y="5826"/>
                <a:ext cx="7" cy="1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7 w 7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7" y="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27" name="Freeform 5719"/>
              <p:cNvSpPr>
                <a:spLocks/>
              </p:cNvSpPr>
              <p:nvPr/>
            </p:nvSpPr>
            <p:spPr bwMode="auto">
              <a:xfrm>
                <a:off x="7281" y="5831"/>
                <a:ext cx="50" cy="14"/>
              </a:xfrm>
              <a:custGeom>
                <a:avLst/>
                <a:gdLst>
                  <a:gd name="T0" fmla="*/ 0 w 46"/>
                  <a:gd name="T1" fmla="*/ 0 h 12"/>
                  <a:gd name="T2" fmla="*/ 4 w 46"/>
                  <a:gd name="T3" fmla="*/ 1 h 12"/>
                  <a:gd name="T4" fmla="*/ 29 w 46"/>
                  <a:gd name="T5" fmla="*/ 7 h 12"/>
                  <a:gd name="T6" fmla="*/ 50 w 46"/>
                  <a:gd name="T7" fmla="*/ 14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12"/>
                  <a:gd name="T14" fmla="*/ 46 w 4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12">
                    <a:moveTo>
                      <a:pt x="0" y="0"/>
                    </a:moveTo>
                    <a:lnTo>
                      <a:pt x="4" y="1"/>
                    </a:lnTo>
                    <a:lnTo>
                      <a:pt x="27" y="6"/>
                    </a:lnTo>
                    <a:lnTo>
                      <a:pt x="46" y="12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28" name="Line 5720"/>
              <p:cNvCxnSpPr>
                <a:cxnSpLocks noChangeShapeType="1"/>
              </p:cNvCxnSpPr>
              <p:nvPr/>
            </p:nvCxnSpPr>
            <p:spPr bwMode="auto">
              <a:xfrm flipV="1">
                <a:off x="7346" y="5835"/>
                <a:ext cx="8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29" name="Line 5721"/>
              <p:cNvCxnSpPr>
                <a:cxnSpLocks noChangeShapeType="1"/>
              </p:cNvCxnSpPr>
              <p:nvPr/>
            </p:nvCxnSpPr>
            <p:spPr bwMode="auto">
              <a:xfrm flipV="1">
                <a:off x="7368" y="5795"/>
                <a:ext cx="43" cy="3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30" name="Line 5722"/>
              <p:cNvCxnSpPr>
                <a:cxnSpLocks noChangeShapeType="1"/>
              </p:cNvCxnSpPr>
              <p:nvPr/>
            </p:nvCxnSpPr>
            <p:spPr bwMode="auto">
              <a:xfrm flipV="1">
                <a:off x="7424" y="5777"/>
                <a:ext cx="5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31" name="Freeform 5723"/>
              <p:cNvSpPr>
                <a:spLocks/>
              </p:cNvSpPr>
              <p:nvPr/>
            </p:nvSpPr>
            <p:spPr bwMode="auto">
              <a:xfrm>
                <a:off x="7431" y="5711"/>
                <a:ext cx="11" cy="49"/>
              </a:xfrm>
              <a:custGeom>
                <a:avLst/>
                <a:gdLst>
                  <a:gd name="T0" fmla="*/ 4 w 10"/>
                  <a:gd name="T1" fmla="*/ 49 h 45"/>
                  <a:gd name="T2" fmla="*/ 11 w 10"/>
                  <a:gd name="T3" fmla="*/ 25 h 45"/>
                  <a:gd name="T4" fmla="*/ 0 w 10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45"/>
                  <a:gd name="T11" fmla="*/ 10 w 10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45">
                    <a:moveTo>
                      <a:pt x="4" y="45"/>
                    </a:moveTo>
                    <a:lnTo>
                      <a:pt x="10" y="2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32" name="Line 5724"/>
              <p:cNvCxnSpPr>
                <a:cxnSpLocks noChangeShapeType="1"/>
              </p:cNvCxnSpPr>
              <p:nvPr/>
            </p:nvCxnSpPr>
            <p:spPr bwMode="auto">
              <a:xfrm>
                <a:off x="7439" y="5698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33" name="Freeform 5725"/>
              <p:cNvSpPr>
                <a:spLocks/>
              </p:cNvSpPr>
              <p:nvPr/>
            </p:nvSpPr>
            <p:spPr bwMode="auto">
              <a:xfrm>
                <a:off x="7463" y="5701"/>
                <a:ext cx="38" cy="31"/>
              </a:xfrm>
              <a:custGeom>
                <a:avLst/>
                <a:gdLst>
                  <a:gd name="T0" fmla="*/ 0 w 35"/>
                  <a:gd name="T1" fmla="*/ 0 h 28"/>
                  <a:gd name="T2" fmla="*/ 10 w 35"/>
                  <a:gd name="T3" fmla="*/ 10 h 28"/>
                  <a:gd name="T4" fmla="*/ 17 w 35"/>
                  <a:gd name="T5" fmla="*/ 22 h 28"/>
                  <a:gd name="T6" fmla="*/ 22 w 35"/>
                  <a:gd name="T7" fmla="*/ 27 h 28"/>
                  <a:gd name="T8" fmla="*/ 28 w 35"/>
                  <a:gd name="T9" fmla="*/ 30 h 28"/>
                  <a:gd name="T10" fmla="*/ 33 w 35"/>
                  <a:gd name="T11" fmla="*/ 31 h 28"/>
                  <a:gd name="T12" fmla="*/ 36 w 35"/>
                  <a:gd name="T13" fmla="*/ 30 h 28"/>
                  <a:gd name="T14" fmla="*/ 38 w 35"/>
                  <a:gd name="T15" fmla="*/ 28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28"/>
                  <a:gd name="T26" fmla="*/ 35 w 35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28">
                    <a:moveTo>
                      <a:pt x="0" y="0"/>
                    </a:moveTo>
                    <a:lnTo>
                      <a:pt x="9" y="9"/>
                    </a:lnTo>
                    <a:lnTo>
                      <a:pt x="16" y="20"/>
                    </a:lnTo>
                    <a:lnTo>
                      <a:pt x="20" y="24"/>
                    </a:lnTo>
                    <a:lnTo>
                      <a:pt x="26" y="27"/>
                    </a:lnTo>
                    <a:lnTo>
                      <a:pt x="30" y="28"/>
                    </a:lnTo>
                    <a:lnTo>
                      <a:pt x="33" y="27"/>
                    </a:lnTo>
                    <a:lnTo>
                      <a:pt x="35" y="2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4" name="Freeform 5726"/>
              <p:cNvSpPr>
                <a:spLocks/>
              </p:cNvSpPr>
              <p:nvPr/>
            </p:nvSpPr>
            <p:spPr bwMode="auto">
              <a:xfrm>
                <a:off x="7501" y="5704"/>
                <a:ext cx="1" cy="8"/>
              </a:xfrm>
              <a:custGeom>
                <a:avLst/>
                <a:gdLst>
                  <a:gd name="T0" fmla="*/ 1 w 1"/>
                  <a:gd name="T1" fmla="*/ 8 h 7"/>
                  <a:gd name="T2" fmla="*/ 1 w 1"/>
                  <a:gd name="T3" fmla="*/ 8 h 7"/>
                  <a:gd name="T4" fmla="*/ 0 w 1"/>
                  <a:gd name="T5" fmla="*/ 1 h 7"/>
                  <a:gd name="T6" fmla="*/ 1 w 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7"/>
                  <a:gd name="T14" fmla="*/ 1 w 1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7">
                    <a:moveTo>
                      <a:pt x="1" y="7"/>
                    </a:moveTo>
                    <a:lnTo>
                      <a:pt x="1" y="7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5" name="Freeform 5727"/>
              <p:cNvSpPr>
                <a:spLocks/>
              </p:cNvSpPr>
              <p:nvPr/>
            </p:nvSpPr>
            <p:spPr bwMode="auto">
              <a:xfrm>
                <a:off x="7517" y="5692"/>
                <a:ext cx="49" cy="8"/>
              </a:xfrm>
              <a:custGeom>
                <a:avLst/>
                <a:gdLst>
                  <a:gd name="T0" fmla="*/ 0 w 45"/>
                  <a:gd name="T1" fmla="*/ 8 h 7"/>
                  <a:gd name="T2" fmla="*/ 1 w 45"/>
                  <a:gd name="T3" fmla="*/ 8 h 7"/>
                  <a:gd name="T4" fmla="*/ 14 w 45"/>
                  <a:gd name="T5" fmla="*/ 3 h 7"/>
                  <a:gd name="T6" fmla="*/ 25 w 45"/>
                  <a:gd name="T7" fmla="*/ 6 h 7"/>
                  <a:gd name="T8" fmla="*/ 33 w 45"/>
                  <a:gd name="T9" fmla="*/ 8 h 7"/>
                  <a:gd name="T10" fmla="*/ 45 w 45"/>
                  <a:gd name="T11" fmla="*/ 5 h 7"/>
                  <a:gd name="T12" fmla="*/ 49 w 45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7"/>
                  <a:gd name="T23" fmla="*/ 45 w 45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7">
                    <a:moveTo>
                      <a:pt x="0" y="7"/>
                    </a:moveTo>
                    <a:lnTo>
                      <a:pt x="1" y="7"/>
                    </a:lnTo>
                    <a:lnTo>
                      <a:pt x="13" y="3"/>
                    </a:lnTo>
                    <a:lnTo>
                      <a:pt x="23" y="5"/>
                    </a:lnTo>
                    <a:lnTo>
                      <a:pt x="30" y="7"/>
                    </a:lnTo>
                    <a:lnTo>
                      <a:pt x="41" y="4"/>
                    </a:lnTo>
                    <a:lnTo>
                      <a:pt x="4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6" name="Freeform 5728"/>
              <p:cNvSpPr>
                <a:spLocks/>
              </p:cNvSpPr>
              <p:nvPr/>
            </p:nvSpPr>
            <p:spPr bwMode="auto">
              <a:xfrm>
                <a:off x="7579" y="567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5 w 6"/>
                  <a:gd name="T3" fmla="*/ 1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5" y="1"/>
                    </a:lnTo>
                    <a:lnTo>
                      <a:pt x="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37" name="Freeform 5729"/>
              <p:cNvSpPr>
                <a:spLocks/>
              </p:cNvSpPr>
              <p:nvPr/>
            </p:nvSpPr>
            <p:spPr bwMode="auto">
              <a:xfrm>
                <a:off x="7602" y="5659"/>
                <a:ext cx="47" cy="10"/>
              </a:xfrm>
              <a:custGeom>
                <a:avLst/>
                <a:gdLst>
                  <a:gd name="T0" fmla="*/ 0 w 43"/>
                  <a:gd name="T1" fmla="*/ 10 h 10"/>
                  <a:gd name="T2" fmla="*/ 2 w 43"/>
                  <a:gd name="T3" fmla="*/ 9 h 10"/>
                  <a:gd name="T4" fmla="*/ 8 w 43"/>
                  <a:gd name="T5" fmla="*/ 0 h 10"/>
                  <a:gd name="T6" fmla="*/ 44 w 43"/>
                  <a:gd name="T7" fmla="*/ 4 h 10"/>
                  <a:gd name="T8" fmla="*/ 47 w 43"/>
                  <a:gd name="T9" fmla="*/ 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10"/>
                  <a:gd name="T17" fmla="*/ 43 w 43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10">
                    <a:moveTo>
                      <a:pt x="0" y="10"/>
                    </a:moveTo>
                    <a:lnTo>
                      <a:pt x="2" y="9"/>
                    </a:lnTo>
                    <a:lnTo>
                      <a:pt x="7" y="0"/>
                    </a:lnTo>
                    <a:lnTo>
                      <a:pt x="40" y="4"/>
                    </a:lnTo>
                    <a:lnTo>
                      <a:pt x="43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38" name="Line 5730"/>
              <p:cNvCxnSpPr>
                <a:cxnSpLocks noChangeShapeType="1"/>
              </p:cNvCxnSpPr>
              <p:nvPr/>
            </p:nvCxnSpPr>
            <p:spPr bwMode="auto">
              <a:xfrm>
                <a:off x="7665" y="5665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39" name="Freeform 5731"/>
              <p:cNvSpPr>
                <a:spLocks/>
              </p:cNvSpPr>
              <p:nvPr/>
            </p:nvSpPr>
            <p:spPr bwMode="auto">
              <a:xfrm>
                <a:off x="7689" y="5638"/>
                <a:ext cx="46" cy="22"/>
              </a:xfrm>
              <a:custGeom>
                <a:avLst/>
                <a:gdLst>
                  <a:gd name="T0" fmla="*/ 0 w 42"/>
                  <a:gd name="T1" fmla="*/ 22 h 20"/>
                  <a:gd name="T2" fmla="*/ 22 w 42"/>
                  <a:gd name="T3" fmla="*/ 4 h 20"/>
                  <a:gd name="T4" fmla="*/ 43 w 42"/>
                  <a:gd name="T5" fmla="*/ 2 h 20"/>
                  <a:gd name="T6" fmla="*/ 46 w 42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"/>
                  <a:gd name="T13" fmla="*/ 0 h 20"/>
                  <a:gd name="T14" fmla="*/ 42 w 42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" h="20">
                    <a:moveTo>
                      <a:pt x="0" y="20"/>
                    </a:moveTo>
                    <a:lnTo>
                      <a:pt x="20" y="4"/>
                    </a:lnTo>
                    <a:lnTo>
                      <a:pt x="39" y="2"/>
                    </a:lnTo>
                    <a:lnTo>
                      <a:pt x="4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40" name="Line 5732"/>
              <p:cNvCxnSpPr>
                <a:cxnSpLocks noChangeShapeType="1"/>
              </p:cNvCxnSpPr>
              <p:nvPr/>
            </p:nvCxnSpPr>
            <p:spPr bwMode="auto">
              <a:xfrm flipV="1">
                <a:off x="7750" y="5626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41" name="Freeform 5733"/>
              <p:cNvSpPr>
                <a:spLocks/>
              </p:cNvSpPr>
              <p:nvPr/>
            </p:nvSpPr>
            <p:spPr bwMode="auto">
              <a:xfrm>
                <a:off x="7774" y="5616"/>
                <a:ext cx="52" cy="4"/>
              </a:xfrm>
              <a:custGeom>
                <a:avLst/>
                <a:gdLst>
                  <a:gd name="T0" fmla="*/ 0 w 48"/>
                  <a:gd name="T1" fmla="*/ 4 h 4"/>
                  <a:gd name="T2" fmla="*/ 2 w 48"/>
                  <a:gd name="T3" fmla="*/ 3 h 4"/>
                  <a:gd name="T4" fmla="*/ 32 w 48"/>
                  <a:gd name="T5" fmla="*/ 1 h 4"/>
                  <a:gd name="T6" fmla="*/ 52 w 4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4"/>
                  <a:gd name="T14" fmla="*/ 48 w 48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4">
                    <a:moveTo>
                      <a:pt x="0" y="4"/>
                    </a:moveTo>
                    <a:lnTo>
                      <a:pt x="2" y="3"/>
                    </a:lnTo>
                    <a:lnTo>
                      <a:pt x="30" y="1"/>
                    </a:lnTo>
                    <a:lnTo>
                      <a:pt x="4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42" name="Line 5734"/>
              <p:cNvCxnSpPr>
                <a:cxnSpLocks noChangeShapeType="1"/>
              </p:cNvCxnSpPr>
              <p:nvPr/>
            </p:nvCxnSpPr>
            <p:spPr bwMode="auto">
              <a:xfrm flipV="1">
                <a:off x="7843" y="5607"/>
                <a:ext cx="6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43" name="Freeform 5735"/>
              <p:cNvSpPr>
                <a:spLocks/>
              </p:cNvSpPr>
              <p:nvPr/>
            </p:nvSpPr>
            <p:spPr bwMode="auto">
              <a:xfrm>
                <a:off x="7863" y="5583"/>
                <a:ext cx="51" cy="14"/>
              </a:xfrm>
              <a:custGeom>
                <a:avLst/>
                <a:gdLst>
                  <a:gd name="T0" fmla="*/ 0 w 46"/>
                  <a:gd name="T1" fmla="*/ 14 h 13"/>
                  <a:gd name="T2" fmla="*/ 16 w 46"/>
                  <a:gd name="T3" fmla="*/ 9 h 13"/>
                  <a:gd name="T4" fmla="*/ 26 w 46"/>
                  <a:gd name="T5" fmla="*/ 5 h 13"/>
                  <a:gd name="T6" fmla="*/ 43 w 46"/>
                  <a:gd name="T7" fmla="*/ 1 h 13"/>
                  <a:gd name="T8" fmla="*/ 51 w 4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3"/>
                  <a:gd name="T17" fmla="*/ 46 w 4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3">
                    <a:moveTo>
                      <a:pt x="0" y="13"/>
                    </a:moveTo>
                    <a:lnTo>
                      <a:pt x="14" y="8"/>
                    </a:lnTo>
                    <a:lnTo>
                      <a:pt x="23" y="5"/>
                    </a:lnTo>
                    <a:lnTo>
                      <a:pt x="39" y="1"/>
                    </a:lnTo>
                    <a:lnTo>
                      <a:pt x="4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44" name="Line 5736"/>
              <p:cNvCxnSpPr>
                <a:cxnSpLocks noChangeShapeType="1"/>
              </p:cNvCxnSpPr>
              <p:nvPr/>
            </p:nvCxnSpPr>
            <p:spPr bwMode="auto">
              <a:xfrm flipV="1">
                <a:off x="7931" y="5581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45" name="Freeform 5737"/>
              <p:cNvSpPr>
                <a:spLocks/>
              </p:cNvSpPr>
              <p:nvPr/>
            </p:nvSpPr>
            <p:spPr bwMode="auto">
              <a:xfrm>
                <a:off x="7957" y="5576"/>
                <a:ext cx="33" cy="31"/>
              </a:xfrm>
              <a:custGeom>
                <a:avLst/>
                <a:gdLst>
                  <a:gd name="T0" fmla="*/ 0 w 30"/>
                  <a:gd name="T1" fmla="*/ 2 h 28"/>
                  <a:gd name="T2" fmla="*/ 20 w 30"/>
                  <a:gd name="T3" fmla="*/ 0 h 28"/>
                  <a:gd name="T4" fmla="*/ 33 w 30"/>
                  <a:gd name="T5" fmla="*/ 31 h 28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28"/>
                  <a:gd name="T11" fmla="*/ 30 w 30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28">
                    <a:moveTo>
                      <a:pt x="0" y="2"/>
                    </a:moveTo>
                    <a:lnTo>
                      <a:pt x="18" y="0"/>
                    </a:lnTo>
                    <a:lnTo>
                      <a:pt x="30" y="2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46" name="Line 5738"/>
              <p:cNvCxnSpPr>
                <a:cxnSpLocks noChangeShapeType="1"/>
              </p:cNvCxnSpPr>
              <p:nvPr/>
            </p:nvCxnSpPr>
            <p:spPr bwMode="auto">
              <a:xfrm flipH="1">
                <a:off x="7990" y="5622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47" name="Freeform 5739"/>
              <p:cNvSpPr>
                <a:spLocks/>
              </p:cNvSpPr>
              <p:nvPr/>
            </p:nvSpPr>
            <p:spPr bwMode="auto">
              <a:xfrm>
                <a:off x="7975" y="5648"/>
                <a:ext cx="10" cy="51"/>
              </a:xfrm>
              <a:custGeom>
                <a:avLst/>
                <a:gdLst>
                  <a:gd name="T0" fmla="*/ 10 w 9"/>
                  <a:gd name="T1" fmla="*/ 0 h 47"/>
                  <a:gd name="T2" fmla="*/ 9 w 9"/>
                  <a:gd name="T3" fmla="*/ 5 h 47"/>
                  <a:gd name="T4" fmla="*/ 0 w 9"/>
                  <a:gd name="T5" fmla="*/ 51 h 47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7"/>
                  <a:gd name="T11" fmla="*/ 9 w 9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7">
                    <a:moveTo>
                      <a:pt x="9" y="0"/>
                    </a:moveTo>
                    <a:lnTo>
                      <a:pt x="8" y="5"/>
                    </a:lnTo>
                    <a:lnTo>
                      <a:pt x="0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48" name="Line 5740"/>
              <p:cNvCxnSpPr>
                <a:cxnSpLocks noChangeShapeType="1"/>
              </p:cNvCxnSpPr>
              <p:nvPr/>
            </p:nvCxnSpPr>
            <p:spPr bwMode="auto">
              <a:xfrm flipH="1">
                <a:off x="7970" y="5716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49" name="Line 5741"/>
              <p:cNvCxnSpPr>
                <a:cxnSpLocks noChangeShapeType="1"/>
              </p:cNvCxnSpPr>
              <p:nvPr/>
            </p:nvCxnSpPr>
            <p:spPr bwMode="auto">
              <a:xfrm flipH="1">
                <a:off x="7957" y="5743"/>
                <a:ext cx="10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50" name="Line 5742"/>
              <p:cNvCxnSpPr>
                <a:cxnSpLocks noChangeShapeType="1"/>
              </p:cNvCxnSpPr>
              <p:nvPr/>
            </p:nvCxnSpPr>
            <p:spPr bwMode="auto">
              <a:xfrm flipH="1">
                <a:off x="7953" y="5812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51" name="Line 5743"/>
              <p:cNvCxnSpPr>
                <a:cxnSpLocks noChangeShapeType="1"/>
              </p:cNvCxnSpPr>
              <p:nvPr/>
            </p:nvCxnSpPr>
            <p:spPr bwMode="auto">
              <a:xfrm flipH="1">
                <a:off x="7939" y="5837"/>
                <a:ext cx="11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52" name="Line 5744"/>
              <p:cNvCxnSpPr>
                <a:cxnSpLocks noChangeShapeType="1"/>
              </p:cNvCxnSpPr>
              <p:nvPr/>
            </p:nvCxnSpPr>
            <p:spPr bwMode="auto">
              <a:xfrm flipH="1">
                <a:off x="7933" y="5906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53" name="Freeform 5745"/>
              <p:cNvSpPr>
                <a:spLocks/>
              </p:cNvSpPr>
              <p:nvPr/>
            </p:nvSpPr>
            <p:spPr bwMode="auto">
              <a:xfrm>
                <a:off x="7918" y="5931"/>
                <a:ext cx="12" cy="51"/>
              </a:xfrm>
              <a:custGeom>
                <a:avLst/>
                <a:gdLst>
                  <a:gd name="T0" fmla="*/ 12 w 11"/>
                  <a:gd name="T1" fmla="*/ 0 h 47"/>
                  <a:gd name="T2" fmla="*/ 5 w 11"/>
                  <a:gd name="T3" fmla="*/ 28 h 47"/>
                  <a:gd name="T4" fmla="*/ 0 w 11"/>
                  <a:gd name="T5" fmla="*/ 51 h 47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7"/>
                  <a:gd name="T11" fmla="*/ 11 w 1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7">
                    <a:moveTo>
                      <a:pt x="11" y="0"/>
                    </a:moveTo>
                    <a:lnTo>
                      <a:pt x="5" y="26"/>
                    </a:lnTo>
                    <a:lnTo>
                      <a:pt x="0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54" name="Line 5746"/>
              <p:cNvCxnSpPr>
                <a:cxnSpLocks noChangeShapeType="1"/>
              </p:cNvCxnSpPr>
              <p:nvPr/>
            </p:nvCxnSpPr>
            <p:spPr bwMode="auto">
              <a:xfrm flipH="1">
                <a:off x="7913" y="6000"/>
                <a:ext cx="2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55" name="Line 5747"/>
              <p:cNvCxnSpPr>
                <a:cxnSpLocks noChangeShapeType="1"/>
              </p:cNvCxnSpPr>
              <p:nvPr/>
            </p:nvCxnSpPr>
            <p:spPr bwMode="auto">
              <a:xfrm flipH="1">
                <a:off x="7897" y="6025"/>
                <a:ext cx="12" cy="5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56" name="Line 5748"/>
              <p:cNvCxnSpPr>
                <a:cxnSpLocks noChangeShapeType="1"/>
              </p:cNvCxnSpPr>
              <p:nvPr/>
            </p:nvCxnSpPr>
            <p:spPr bwMode="auto">
              <a:xfrm flipH="1">
                <a:off x="7892" y="6093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57" name="Freeform 5749"/>
              <p:cNvSpPr>
                <a:spLocks/>
              </p:cNvSpPr>
              <p:nvPr/>
            </p:nvSpPr>
            <p:spPr bwMode="auto">
              <a:xfrm>
                <a:off x="7838" y="6110"/>
                <a:ext cx="49" cy="11"/>
              </a:xfrm>
              <a:custGeom>
                <a:avLst/>
                <a:gdLst>
                  <a:gd name="T0" fmla="*/ 49 w 45"/>
                  <a:gd name="T1" fmla="*/ 9 h 10"/>
                  <a:gd name="T2" fmla="*/ 49 w 45"/>
                  <a:gd name="T3" fmla="*/ 11 h 10"/>
                  <a:gd name="T4" fmla="*/ 0 w 45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0"/>
                  <a:gd name="T11" fmla="*/ 45 w 45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0">
                    <a:moveTo>
                      <a:pt x="45" y="8"/>
                    </a:moveTo>
                    <a:lnTo>
                      <a:pt x="45" y="1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58" name="Line 5750"/>
              <p:cNvCxnSpPr>
                <a:cxnSpLocks noChangeShapeType="1"/>
              </p:cNvCxnSpPr>
              <p:nvPr/>
            </p:nvCxnSpPr>
            <p:spPr bwMode="auto">
              <a:xfrm flipH="1" flipV="1">
                <a:off x="7813" y="6105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59" name="Line 5751"/>
              <p:cNvCxnSpPr>
                <a:cxnSpLocks noChangeShapeType="1"/>
              </p:cNvCxnSpPr>
              <p:nvPr/>
            </p:nvCxnSpPr>
            <p:spPr bwMode="auto">
              <a:xfrm flipH="1" flipV="1">
                <a:off x="7746" y="6088"/>
                <a:ext cx="50" cy="1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60" name="Line 5752"/>
              <p:cNvCxnSpPr>
                <a:cxnSpLocks noChangeShapeType="1"/>
              </p:cNvCxnSpPr>
              <p:nvPr/>
            </p:nvCxnSpPr>
            <p:spPr bwMode="auto">
              <a:xfrm flipH="1" flipV="1">
                <a:off x="7719" y="6083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61" name="Line 5753"/>
              <p:cNvCxnSpPr>
                <a:cxnSpLocks noChangeShapeType="1"/>
              </p:cNvCxnSpPr>
              <p:nvPr/>
            </p:nvCxnSpPr>
            <p:spPr bwMode="auto">
              <a:xfrm flipH="1">
                <a:off x="7659" y="6092"/>
                <a:ext cx="45" cy="2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62" name="Line 5754"/>
              <p:cNvCxnSpPr>
                <a:cxnSpLocks noChangeShapeType="1"/>
              </p:cNvCxnSpPr>
              <p:nvPr/>
            </p:nvCxnSpPr>
            <p:spPr bwMode="auto">
              <a:xfrm flipH="1">
                <a:off x="7638" y="6128"/>
                <a:ext cx="7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63" name="Line 5755"/>
              <p:cNvCxnSpPr>
                <a:cxnSpLocks noChangeShapeType="1"/>
              </p:cNvCxnSpPr>
              <p:nvPr/>
            </p:nvCxnSpPr>
            <p:spPr bwMode="auto">
              <a:xfrm flipH="1">
                <a:off x="7578" y="6141"/>
                <a:ext cx="44" cy="2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64" name="Line 5756"/>
              <p:cNvCxnSpPr>
                <a:cxnSpLocks noChangeShapeType="1"/>
              </p:cNvCxnSpPr>
              <p:nvPr/>
            </p:nvCxnSpPr>
            <p:spPr bwMode="auto">
              <a:xfrm flipH="1">
                <a:off x="7555" y="6177"/>
                <a:ext cx="7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65" name="Freeform 5757"/>
              <p:cNvSpPr>
                <a:spLocks/>
              </p:cNvSpPr>
              <p:nvPr/>
            </p:nvSpPr>
            <p:spPr bwMode="auto">
              <a:xfrm>
                <a:off x="7495" y="6190"/>
                <a:ext cx="44" cy="27"/>
              </a:xfrm>
              <a:custGeom>
                <a:avLst/>
                <a:gdLst>
                  <a:gd name="T0" fmla="*/ 44 w 41"/>
                  <a:gd name="T1" fmla="*/ 0 h 24"/>
                  <a:gd name="T2" fmla="*/ 12 w 41"/>
                  <a:gd name="T3" fmla="*/ 20 h 24"/>
                  <a:gd name="T4" fmla="*/ 0 w 41"/>
                  <a:gd name="T5" fmla="*/ 27 h 24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24"/>
                  <a:gd name="T11" fmla="*/ 41 w 41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24">
                    <a:moveTo>
                      <a:pt x="41" y="0"/>
                    </a:moveTo>
                    <a:lnTo>
                      <a:pt x="11" y="18"/>
                    </a:lnTo>
                    <a:lnTo>
                      <a:pt x="0" y="2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66" name="Line 5758"/>
              <p:cNvCxnSpPr>
                <a:cxnSpLocks noChangeShapeType="1"/>
              </p:cNvCxnSpPr>
              <p:nvPr/>
            </p:nvCxnSpPr>
            <p:spPr bwMode="auto">
              <a:xfrm flipH="1">
                <a:off x="7472" y="6225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67" name="Freeform 5759"/>
              <p:cNvSpPr>
                <a:spLocks/>
              </p:cNvSpPr>
              <p:nvPr/>
            </p:nvSpPr>
            <p:spPr bwMode="auto">
              <a:xfrm>
                <a:off x="7427" y="6237"/>
                <a:ext cx="30" cy="37"/>
              </a:xfrm>
              <a:custGeom>
                <a:avLst/>
                <a:gdLst>
                  <a:gd name="T0" fmla="*/ 30 w 27"/>
                  <a:gd name="T1" fmla="*/ 0 h 34"/>
                  <a:gd name="T2" fmla="*/ 4 w 27"/>
                  <a:gd name="T3" fmla="*/ 14 h 34"/>
                  <a:gd name="T4" fmla="*/ 0 w 27"/>
                  <a:gd name="T5" fmla="*/ 37 h 34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34"/>
                  <a:gd name="T11" fmla="*/ 27 w 27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34">
                    <a:moveTo>
                      <a:pt x="27" y="0"/>
                    </a:moveTo>
                    <a:lnTo>
                      <a:pt x="4" y="13"/>
                    </a:lnTo>
                    <a:lnTo>
                      <a:pt x="0" y="3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68" name="Line 5760"/>
              <p:cNvCxnSpPr>
                <a:cxnSpLocks noChangeShapeType="1"/>
              </p:cNvCxnSpPr>
              <p:nvPr/>
            </p:nvCxnSpPr>
            <p:spPr bwMode="auto">
              <a:xfrm flipH="1">
                <a:off x="7421" y="6292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69" name="Freeform 5761"/>
              <p:cNvSpPr>
                <a:spLocks/>
              </p:cNvSpPr>
              <p:nvPr/>
            </p:nvSpPr>
            <p:spPr bwMode="auto">
              <a:xfrm>
                <a:off x="7376" y="6315"/>
                <a:ext cx="40" cy="8"/>
              </a:xfrm>
              <a:custGeom>
                <a:avLst/>
                <a:gdLst>
                  <a:gd name="T0" fmla="*/ 40 w 37"/>
                  <a:gd name="T1" fmla="*/ 2 h 7"/>
                  <a:gd name="T2" fmla="*/ 39 w 37"/>
                  <a:gd name="T3" fmla="*/ 8 h 7"/>
                  <a:gd name="T4" fmla="*/ 1 w 37"/>
                  <a:gd name="T5" fmla="*/ 0 h 7"/>
                  <a:gd name="T6" fmla="*/ 0 w 37"/>
                  <a:gd name="T7" fmla="*/ 8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7"/>
                  <a:gd name="T14" fmla="*/ 37 w 3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7">
                    <a:moveTo>
                      <a:pt x="37" y="2"/>
                    </a:moveTo>
                    <a:lnTo>
                      <a:pt x="36" y="7"/>
                    </a:lnTo>
                    <a:lnTo>
                      <a:pt x="1" y="0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70" name="Line 5762"/>
              <p:cNvCxnSpPr>
                <a:cxnSpLocks noChangeShapeType="1"/>
              </p:cNvCxnSpPr>
              <p:nvPr/>
            </p:nvCxnSpPr>
            <p:spPr bwMode="auto">
              <a:xfrm flipH="1">
                <a:off x="7371" y="6340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71" name="Freeform 5763"/>
              <p:cNvSpPr>
                <a:spLocks/>
              </p:cNvSpPr>
              <p:nvPr/>
            </p:nvSpPr>
            <p:spPr bwMode="auto">
              <a:xfrm>
                <a:off x="7358" y="6366"/>
                <a:ext cx="10" cy="52"/>
              </a:xfrm>
              <a:custGeom>
                <a:avLst/>
                <a:gdLst>
                  <a:gd name="T0" fmla="*/ 10 w 9"/>
                  <a:gd name="T1" fmla="*/ 0 h 47"/>
                  <a:gd name="T2" fmla="*/ 4 w 9"/>
                  <a:gd name="T3" fmla="*/ 29 h 47"/>
                  <a:gd name="T4" fmla="*/ 0 w 9"/>
                  <a:gd name="T5" fmla="*/ 52 h 47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47"/>
                  <a:gd name="T11" fmla="*/ 9 w 9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47">
                    <a:moveTo>
                      <a:pt x="9" y="0"/>
                    </a:moveTo>
                    <a:lnTo>
                      <a:pt x="4" y="26"/>
                    </a:lnTo>
                    <a:lnTo>
                      <a:pt x="0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72" name="Line 5764"/>
              <p:cNvCxnSpPr>
                <a:cxnSpLocks noChangeShapeType="1"/>
              </p:cNvCxnSpPr>
              <p:nvPr/>
            </p:nvCxnSpPr>
            <p:spPr bwMode="auto">
              <a:xfrm flipH="1">
                <a:off x="7352" y="6434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73" name="Line 5765"/>
              <p:cNvCxnSpPr>
                <a:cxnSpLocks noChangeShapeType="1"/>
              </p:cNvCxnSpPr>
              <p:nvPr/>
            </p:nvCxnSpPr>
            <p:spPr bwMode="auto">
              <a:xfrm flipH="1">
                <a:off x="7338" y="6460"/>
                <a:ext cx="11" cy="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74" name="Line 5766"/>
              <p:cNvCxnSpPr>
                <a:cxnSpLocks noChangeShapeType="1"/>
              </p:cNvCxnSpPr>
              <p:nvPr/>
            </p:nvCxnSpPr>
            <p:spPr bwMode="auto">
              <a:xfrm flipH="1">
                <a:off x="7332" y="6528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75" name="Freeform 5767"/>
              <p:cNvSpPr>
                <a:spLocks/>
              </p:cNvSpPr>
              <p:nvPr/>
            </p:nvSpPr>
            <p:spPr bwMode="auto">
              <a:xfrm>
                <a:off x="7317" y="6555"/>
                <a:ext cx="12" cy="51"/>
              </a:xfrm>
              <a:custGeom>
                <a:avLst/>
                <a:gdLst>
                  <a:gd name="T0" fmla="*/ 12 w 11"/>
                  <a:gd name="T1" fmla="*/ 0 h 47"/>
                  <a:gd name="T2" fmla="*/ 8 w 11"/>
                  <a:gd name="T3" fmla="*/ 17 h 47"/>
                  <a:gd name="T4" fmla="*/ 0 w 11"/>
                  <a:gd name="T5" fmla="*/ 51 h 47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7"/>
                  <a:gd name="T11" fmla="*/ 11 w 11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7">
                    <a:moveTo>
                      <a:pt x="11" y="0"/>
                    </a:moveTo>
                    <a:lnTo>
                      <a:pt x="7" y="16"/>
                    </a:lnTo>
                    <a:lnTo>
                      <a:pt x="0" y="4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76" name="Freeform 5768"/>
              <p:cNvSpPr>
                <a:spLocks/>
              </p:cNvSpPr>
              <p:nvPr/>
            </p:nvSpPr>
            <p:spPr bwMode="auto">
              <a:xfrm>
                <a:off x="7327" y="6614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3 w 5"/>
                  <a:gd name="T3" fmla="*/ 0 h 3"/>
                  <a:gd name="T4" fmla="*/ 5 w 5"/>
                  <a:gd name="T5" fmla="*/ 1 h 3"/>
                  <a:gd name="T6" fmla="*/ 5 w 5"/>
                  <a:gd name="T7" fmla="*/ 3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5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77" name="Freeform 5769"/>
              <p:cNvSpPr>
                <a:spLocks/>
              </p:cNvSpPr>
              <p:nvPr/>
            </p:nvSpPr>
            <p:spPr bwMode="auto">
              <a:xfrm>
                <a:off x="7325" y="6632"/>
                <a:ext cx="17" cy="43"/>
              </a:xfrm>
              <a:custGeom>
                <a:avLst/>
                <a:gdLst>
                  <a:gd name="T0" fmla="*/ 1 w 16"/>
                  <a:gd name="T1" fmla="*/ 0 h 39"/>
                  <a:gd name="T2" fmla="*/ 0 w 16"/>
                  <a:gd name="T3" fmla="*/ 3 h 39"/>
                  <a:gd name="T4" fmla="*/ 2 w 16"/>
                  <a:gd name="T5" fmla="*/ 4 h 39"/>
                  <a:gd name="T6" fmla="*/ 6 w 16"/>
                  <a:gd name="T7" fmla="*/ 10 h 39"/>
                  <a:gd name="T8" fmla="*/ 7 w 16"/>
                  <a:gd name="T9" fmla="*/ 13 h 39"/>
                  <a:gd name="T10" fmla="*/ 5 w 16"/>
                  <a:gd name="T11" fmla="*/ 14 h 39"/>
                  <a:gd name="T12" fmla="*/ 5 w 16"/>
                  <a:gd name="T13" fmla="*/ 17 h 39"/>
                  <a:gd name="T14" fmla="*/ 7 w 16"/>
                  <a:gd name="T15" fmla="*/ 18 h 39"/>
                  <a:gd name="T16" fmla="*/ 10 w 16"/>
                  <a:gd name="T17" fmla="*/ 22 h 39"/>
                  <a:gd name="T18" fmla="*/ 13 w 16"/>
                  <a:gd name="T19" fmla="*/ 25 h 39"/>
                  <a:gd name="T20" fmla="*/ 17 w 16"/>
                  <a:gd name="T21" fmla="*/ 32 h 39"/>
                  <a:gd name="T22" fmla="*/ 17 w 16"/>
                  <a:gd name="T23" fmla="*/ 37 h 39"/>
                  <a:gd name="T24" fmla="*/ 14 w 16"/>
                  <a:gd name="T25" fmla="*/ 43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39"/>
                  <a:gd name="T41" fmla="*/ 16 w 16"/>
                  <a:gd name="T42" fmla="*/ 39 h 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39">
                    <a:moveTo>
                      <a:pt x="1" y="0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6" y="9"/>
                    </a:lnTo>
                    <a:lnTo>
                      <a:pt x="7" y="12"/>
                    </a:lnTo>
                    <a:lnTo>
                      <a:pt x="5" y="13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9" y="20"/>
                    </a:lnTo>
                    <a:lnTo>
                      <a:pt x="12" y="23"/>
                    </a:lnTo>
                    <a:lnTo>
                      <a:pt x="16" y="29"/>
                    </a:lnTo>
                    <a:lnTo>
                      <a:pt x="16" y="34"/>
                    </a:lnTo>
                    <a:lnTo>
                      <a:pt x="13" y="3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78" name="Line 5770"/>
              <p:cNvCxnSpPr>
                <a:cxnSpLocks noChangeShapeType="1"/>
              </p:cNvCxnSpPr>
              <p:nvPr/>
            </p:nvCxnSpPr>
            <p:spPr bwMode="auto">
              <a:xfrm flipH="1">
                <a:off x="7320" y="6687"/>
                <a:ext cx="7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79" name="Freeform 5771"/>
              <p:cNvSpPr>
                <a:spLocks/>
              </p:cNvSpPr>
              <p:nvPr/>
            </p:nvSpPr>
            <p:spPr bwMode="auto">
              <a:xfrm>
                <a:off x="7298" y="6698"/>
                <a:ext cx="25" cy="20"/>
              </a:xfrm>
              <a:custGeom>
                <a:avLst/>
                <a:gdLst>
                  <a:gd name="T0" fmla="*/ 5 w 23"/>
                  <a:gd name="T1" fmla="*/ 0 h 18"/>
                  <a:gd name="T2" fmla="*/ 3 w 23"/>
                  <a:gd name="T3" fmla="*/ 1 h 18"/>
                  <a:gd name="T4" fmla="*/ 1 w 23"/>
                  <a:gd name="T5" fmla="*/ 3 h 18"/>
                  <a:gd name="T6" fmla="*/ 0 w 23"/>
                  <a:gd name="T7" fmla="*/ 8 h 18"/>
                  <a:gd name="T8" fmla="*/ 1 w 23"/>
                  <a:gd name="T9" fmla="*/ 12 h 18"/>
                  <a:gd name="T10" fmla="*/ 2 w 23"/>
                  <a:gd name="T11" fmla="*/ 16 h 18"/>
                  <a:gd name="T12" fmla="*/ 7 w 23"/>
                  <a:gd name="T13" fmla="*/ 20 h 18"/>
                  <a:gd name="T14" fmla="*/ 9 w 23"/>
                  <a:gd name="T15" fmla="*/ 20 h 18"/>
                  <a:gd name="T16" fmla="*/ 11 w 23"/>
                  <a:gd name="T17" fmla="*/ 19 h 18"/>
                  <a:gd name="T18" fmla="*/ 14 w 23"/>
                  <a:gd name="T19" fmla="*/ 9 h 18"/>
                  <a:gd name="T20" fmla="*/ 20 w 23"/>
                  <a:gd name="T21" fmla="*/ 3 h 18"/>
                  <a:gd name="T22" fmla="*/ 25 w 23"/>
                  <a:gd name="T23" fmla="*/ 4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18"/>
                  <a:gd name="T38" fmla="*/ 23 w 23"/>
                  <a:gd name="T39" fmla="*/ 18 h 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18">
                    <a:moveTo>
                      <a:pt x="5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10" y="17"/>
                    </a:lnTo>
                    <a:lnTo>
                      <a:pt x="13" y="8"/>
                    </a:lnTo>
                    <a:lnTo>
                      <a:pt x="18" y="3"/>
                    </a:lnTo>
                    <a:lnTo>
                      <a:pt x="23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0" name="Freeform 5772"/>
              <p:cNvSpPr>
                <a:spLocks/>
              </p:cNvSpPr>
              <p:nvPr/>
            </p:nvSpPr>
            <p:spPr bwMode="auto">
              <a:xfrm>
                <a:off x="7329" y="6715"/>
                <a:ext cx="2" cy="9"/>
              </a:xfrm>
              <a:custGeom>
                <a:avLst/>
                <a:gdLst>
                  <a:gd name="T0" fmla="*/ 0 w 2"/>
                  <a:gd name="T1" fmla="*/ 0 h 8"/>
                  <a:gd name="T2" fmla="*/ 0 w 2"/>
                  <a:gd name="T3" fmla="*/ 5 h 8"/>
                  <a:gd name="T4" fmla="*/ 1 w 2"/>
                  <a:gd name="T5" fmla="*/ 8 h 8"/>
                  <a:gd name="T6" fmla="*/ 2 w 2"/>
                  <a:gd name="T7" fmla="*/ 9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0" y="0"/>
                    </a:move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1" name="Freeform 5773"/>
              <p:cNvSpPr>
                <a:spLocks/>
              </p:cNvSpPr>
              <p:nvPr/>
            </p:nvSpPr>
            <p:spPr bwMode="auto">
              <a:xfrm>
                <a:off x="7316" y="6736"/>
                <a:ext cx="21" cy="40"/>
              </a:xfrm>
              <a:custGeom>
                <a:avLst/>
                <a:gdLst>
                  <a:gd name="T0" fmla="*/ 21 w 19"/>
                  <a:gd name="T1" fmla="*/ 0 h 36"/>
                  <a:gd name="T2" fmla="*/ 18 w 19"/>
                  <a:gd name="T3" fmla="*/ 2 h 36"/>
                  <a:gd name="T4" fmla="*/ 15 w 19"/>
                  <a:gd name="T5" fmla="*/ 3 h 36"/>
                  <a:gd name="T6" fmla="*/ 10 w 19"/>
                  <a:gd name="T7" fmla="*/ 8 h 36"/>
                  <a:gd name="T8" fmla="*/ 7 w 19"/>
                  <a:gd name="T9" fmla="*/ 14 h 36"/>
                  <a:gd name="T10" fmla="*/ 7 w 19"/>
                  <a:gd name="T11" fmla="*/ 18 h 36"/>
                  <a:gd name="T12" fmla="*/ 12 w 19"/>
                  <a:gd name="T13" fmla="*/ 24 h 36"/>
                  <a:gd name="T14" fmla="*/ 12 w 19"/>
                  <a:gd name="T15" fmla="*/ 28 h 36"/>
                  <a:gd name="T16" fmla="*/ 10 w 19"/>
                  <a:gd name="T17" fmla="*/ 31 h 36"/>
                  <a:gd name="T18" fmla="*/ 7 w 19"/>
                  <a:gd name="T19" fmla="*/ 32 h 36"/>
                  <a:gd name="T20" fmla="*/ 0 w 19"/>
                  <a:gd name="T21" fmla="*/ 40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36"/>
                  <a:gd name="T35" fmla="*/ 19 w 19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36">
                    <a:moveTo>
                      <a:pt x="19" y="0"/>
                    </a:moveTo>
                    <a:lnTo>
                      <a:pt x="16" y="2"/>
                    </a:lnTo>
                    <a:lnTo>
                      <a:pt x="14" y="3"/>
                    </a:lnTo>
                    <a:lnTo>
                      <a:pt x="9" y="7"/>
                    </a:lnTo>
                    <a:lnTo>
                      <a:pt x="6" y="13"/>
                    </a:lnTo>
                    <a:lnTo>
                      <a:pt x="6" y="16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9" y="28"/>
                    </a:lnTo>
                    <a:lnTo>
                      <a:pt x="6" y="29"/>
                    </a:lnTo>
                    <a:lnTo>
                      <a:pt x="0" y="3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2" name="Freeform 5774"/>
              <p:cNvSpPr>
                <a:spLocks/>
              </p:cNvSpPr>
              <p:nvPr/>
            </p:nvSpPr>
            <p:spPr bwMode="auto">
              <a:xfrm>
                <a:off x="7298" y="6789"/>
                <a:ext cx="8" cy="1"/>
              </a:xfrm>
              <a:custGeom>
                <a:avLst/>
                <a:gdLst>
                  <a:gd name="T0" fmla="*/ 8 w 7"/>
                  <a:gd name="T1" fmla="*/ 0 h 1"/>
                  <a:gd name="T2" fmla="*/ 8 w 7"/>
                  <a:gd name="T3" fmla="*/ 1 h 1"/>
                  <a:gd name="T4" fmla="*/ 0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7" y="0"/>
                    </a:moveTo>
                    <a:lnTo>
                      <a:pt x="7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3" name="Freeform 5775"/>
              <p:cNvSpPr>
                <a:spLocks/>
              </p:cNvSpPr>
              <p:nvPr/>
            </p:nvSpPr>
            <p:spPr bwMode="auto">
              <a:xfrm>
                <a:off x="7230" y="6775"/>
                <a:ext cx="51" cy="9"/>
              </a:xfrm>
              <a:custGeom>
                <a:avLst/>
                <a:gdLst>
                  <a:gd name="T0" fmla="*/ 51 w 47"/>
                  <a:gd name="T1" fmla="*/ 9 h 9"/>
                  <a:gd name="T2" fmla="*/ 50 w 47"/>
                  <a:gd name="T3" fmla="*/ 9 h 9"/>
                  <a:gd name="T4" fmla="*/ 0 w 47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9"/>
                  <a:gd name="T11" fmla="*/ 47 w 4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9">
                    <a:moveTo>
                      <a:pt x="47" y="9"/>
                    </a:moveTo>
                    <a:lnTo>
                      <a:pt x="46" y="9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84" name="Line 5776"/>
              <p:cNvCxnSpPr>
                <a:cxnSpLocks noChangeShapeType="1"/>
              </p:cNvCxnSpPr>
              <p:nvPr/>
            </p:nvCxnSpPr>
            <p:spPr bwMode="auto">
              <a:xfrm flipH="1" flipV="1">
                <a:off x="7205" y="6770"/>
                <a:ext cx="8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85" name="Freeform 5777"/>
              <p:cNvSpPr>
                <a:spLocks/>
              </p:cNvSpPr>
              <p:nvPr/>
            </p:nvSpPr>
            <p:spPr bwMode="auto">
              <a:xfrm>
                <a:off x="7154" y="6734"/>
                <a:ext cx="33" cy="33"/>
              </a:xfrm>
              <a:custGeom>
                <a:avLst/>
                <a:gdLst>
                  <a:gd name="T0" fmla="*/ 33 w 30"/>
                  <a:gd name="T1" fmla="*/ 33 h 30"/>
                  <a:gd name="T2" fmla="*/ 12 w 30"/>
                  <a:gd name="T3" fmla="*/ 29 h 30"/>
                  <a:gd name="T4" fmla="*/ 9 w 30"/>
                  <a:gd name="T5" fmla="*/ 20 h 30"/>
                  <a:gd name="T6" fmla="*/ 4 w 30"/>
                  <a:gd name="T7" fmla="*/ 13 h 30"/>
                  <a:gd name="T8" fmla="*/ 1 w 30"/>
                  <a:gd name="T9" fmla="*/ 3 h 30"/>
                  <a:gd name="T10" fmla="*/ 0 w 30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0"/>
                  <a:gd name="T20" fmla="*/ 30 w 3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0">
                    <a:moveTo>
                      <a:pt x="30" y="30"/>
                    </a:moveTo>
                    <a:lnTo>
                      <a:pt x="11" y="26"/>
                    </a:lnTo>
                    <a:lnTo>
                      <a:pt x="8" y="18"/>
                    </a:lnTo>
                    <a:lnTo>
                      <a:pt x="4" y="12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86" name="Line 5778"/>
              <p:cNvCxnSpPr>
                <a:cxnSpLocks noChangeShapeType="1"/>
              </p:cNvCxnSpPr>
              <p:nvPr/>
            </p:nvCxnSpPr>
            <p:spPr bwMode="auto">
              <a:xfrm flipH="1" flipV="1">
                <a:off x="7148" y="6709"/>
                <a:ext cx="3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87" name="Freeform 5779"/>
              <p:cNvSpPr>
                <a:spLocks/>
              </p:cNvSpPr>
              <p:nvPr/>
            </p:nvSpPr>
            <p:spPr bwMode="auto">
              <a:xfrm>
                <a:off x="7146" y="6656"/>
                <a:ext cx="19" cy="35"/>
              </a:xfrm>
              <a:custGeom>
                <a:avLst/>
                <a:gdLst>
                  <a:gd name="T0" fmla="*/ 0 w 18"/>
                  <a:gd name="T1" fmla="*/ 35 h 32"/>
                  <a:gd name="T2" fmla="*/ 1 w 18"/>
                  <a:gd name="T3" fmla="*/ 33 h 32"/>
                  <a:gd name="T4" fmla="*/ 6 w 18"/>
                  <a:gd name="T5" fmla="*/ 32 h 32"/>
                  <a:gd name="T6" fmla="*/ 14 w 18"/>
                  <a:gd name="T7" fmla="*/ 32 h 32"/>
                  <a:gd name="T8" fmla="*/ 18 w 18"/>
                  <a:gd name="T9" fmla="*/ 32 h 32"/>
                  <a:gd name="T10" fmla="*/ 19 w 18"/>
                  <a:gd name="T11" fmla="*/ 28 h 32"/>
                  <a:gd name="T12" fmla="*/ 18 w 18"/>
                  <a:gd name="T13" fmla="*/ 15 h 32"/>
                  <a:gd name="T14" fmla="*/ 17 w 18"/>
                  <a:gd name="T15" fmla="*/ 7 h 32"/>
                  <a:gd name="T16" fmla="*/ 18 w 18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32"/>
                  <a:gd name="T29" fmla="*/ 18 w 18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32">
                    <a:moveTo>
                      <a:pt x="0" y="32"/>
                    </a:moveTo>
                    <a:lnTo>
                      <a:pt x="1" y="30"/>
                    </a:lnTo>
                    <a:lnTo>
                      <a:pt x="6" y="29"/>
                    </a:lnTo>
                    <a:lnTo>
                      <a:pt x="13" y="29"/>
                    </a:lnTo>
                    <a:lnTo>
                      <a:pt x="17" y="29"/>
                    </a:lnTo>
                    <a:lnTo>
                      <a:pt x="18" y="26"/>
                    </a:lnTo>
                    <a:lnTo>
                      <a:pt x="17" y="14"/>
                    </a:lnTo>
                    <a:lnTo>
                      <a:pt x="16" y="6"/>
                    </a:lnTo>
                    <a:lnTo>
                      <a:pt x="1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8" name="Freeform 5780"/>
              <p:cNvSpPr>
                <a:spLocks/>
              </p:cNvSpPr>
              <p:nvPr/>
            </p:nvSpPr>
            <p:spPr bwMode="auto">
              <a:xfrm>
                <a:off x="7167" y="6632"/>
                <a:ext cx="3" cy="8"/>
              </a:xfrm>
              <a:custGeom>
                <a:avLst/>
                <a:gdLst>
                  <a:gd name="T0" fmla="*/ 3 w 2"/>
                  <a:gd name="T1" fmla="*/ 8 h 7"/>
                  <a:gd name="T2" fmla="*/ 3 w 2"/>
                  <a:gd name="T3" fmla="*/ 7 h 7"/>
                  <a:gd name="T4" fmla="*/ 3 w 2"/>
                  <a:gd name="T5" fmla="*/ 2 h 7"/>
                  <a:gd name="T6" fmla="*/ 0 w 2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2" y="7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89" name="Freeform 5781"/>
              <p:cNvSpPr>
                <a:spLocks/>
              </p:cNvSpPr>
              <p:nvPr/>
            </p:nvSpPr>
            <p:spPr bwMode="auto">
              <a:xfrm>
                <a:off x="7148" y="6585"/>
                <a:ext cx="19" cy="32"/>
              </a:xfrm>
              <a:custGeom>
                <a:avLst/>
                <a:gdLst>
                  <a:gd name="T0" fmla="*/ 14 w 18"/>
                  <a:gd name="T1" fmla="*/ 32 h 29"/>
                  <a:gd name="T2" fmla="*/ 10 w 18"/>
                  <a:gd name="T3" fmla="*/ 31 h 29"/>
                  <a:gd name="T4" fmla="*/ 3 w 18"/>
                  <a:gd name="T5" fmla="*/ 26 h 29"/>
                  <a:gd name="T6" fmla="*/ 0 w 18"/>
                  <a:gd name="T7" fmla="*/ 22 h 29"/>
                  <a:gd name="T8" fmla="*/ 0 w 18"/>
                  <a:gd name="T9" fmla="*/ 17 h 29"/>
                  <a:gd name="T10" fmla="*/ 6 w 18"/>
                  <a:gd name="T11" fmla="*/ 13 h 29"/>
                  <a:gd name="T12" fmla="*/ 13 w 18"/>
                  <a:gd name="T13" fmla="*/ 12 h 29"/>
                  <a:gd name="T14" fmla="*/ 18 w 18"/>
                  <a:gd name="T15" fmla="*/ 9 h 29"/>
                  <a:gd name="T16" fmla="*/ 19 w 18"/>
                  <a:gd name="T17" fmla="*/ 3 h 29"/>
                  <a:gd name="T18" fmla="*/ 18 w 18"/>
                  <a:gd name="T19" fmla="*/ 0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29"/>
                  <a:gd name="T32" fmla="*/ 18 w 18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29">
                    <a:moveTo>
                      <a:pt x="13" y="29"/>
                    </a:moveTo>
                    <a:lnTo>
                      <a:pt x="9" y="28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6" y="12"/>
                    </a:lnTo>
                    <a:lnTo>
                      <a:pt x="12" y="11"/>
                    </a:lnTo>
                    <a:lnTo>
                      <a:pt x="17" y="8"/>
                    </a:lnTo>
                    <a:lnTo>
                      <a:pt x="18" y="3"/>
                    </a:lnTo>
                    <a:lnTo>
                      <a:pt x="17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90" name="Line 5782"/>
              <p:cNvCxnSpPr>
                <a:cxnSpLocks noChangeShapeType="1"/>
              </p:cNvCxnSpPr>
              <p:nvPr/>
            </p:nvCxnSpPr>
            <p:spPr bwMode="auto">
              <a:xfrm flipH="1" flipV="1">
                <a:off x="7160" y="6560"/>
                <a:ext cx="2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91" name="Freeform 5783"/>
              <p:cNvSpPr>
                <a:spLocks/>
              </p:cNvSpPr>
              <p:nvPr/>
            </p:nvSpPr>
            <p:spPr bwMode="auto">
              <a:xfrm>
                <a:off x="7113" y="6541"/>
                <a:ext cx="36" cy="20"/>
              </a:xfrm>
              <a:custGeom>
                <a:avLst/>
                <a:gdLst>
                  <a:gd name="T0" fmla="*/ 36 w 33"/>
                  <a:gd name="T1" fmla="*/ 7 h 18"/>
                  <a:gd name="T2" fmla="*/ 34 w 33"/>
                  <a:gd name="T3" fmla="*/ 6 h 18"/>
                  <a:gd name="T4" fmla="*/ 25 w 33"/>
                  <a:gd name="T5" fmla="*/ 0 h 18"/>
                  <a:gd name="T6" fmla="*/ 21 w 33"/>
                  <a:gd name="T7" fmla="*/ 7 h 18"/>
                  <a:gd name="T8" fmla="*/ 16 w 33"/>
                  <a:gd name="T9" fmla="*/ 16 h 18"/>
                  <a:gd name="T10" fmla="*/ 7 w 33"/>
                  <a:gd name="T11" fmla="*/ 20 h 18"/>
                  <a:gd name="T12" fmla="*/ 1 w 33"/>
                  <a:gd name="T13" fmla="*/ 14 h 18"/>
                  <a:gd name="T14" fmla="*/ 0 w 33"/>
                  <a:gd name="T15" fmla="*/ 1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18"/>
                  <a:gd name="T26" fmla="*/ 33 w 33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18">
                    <a:moveTo>
                      <a:pt x="33" y="6"/>
                    </a:moveTo>
                    <a:lnTo>
                      <a:pt x="31" y="5"/>
                    </a:lnTo>
                    <a:lnTo>
                      <a:pt x="23" y="0"/>
                    </a:lnTo>
                    <a:lnTo>
                      <a:pt x="19" y="6"/>
                    </a:lnTo>
                    <a:lnTo>
                      <a:pt x="15" y="14"/>
                    </a:lnTo>
                    <a:lnTo>
                      <a:pt x="6" y="18"/>
                    </a:lnTo>
                    <a:lnTo>
                      <a:pt x="1" y="13"/>
                    </a:lnTo>
                    <a:lnTo>
                      <a:pt x="0" y="1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92" name="Freeform 5784"/>
              <p:cNvSpPr>
                <a:spLocks/>
              </p:cNvSpPr>
              <p:nvPr/>
            </p:nvSpPr>
            <p:spPr bwMode="auto">
              <a:xfrm>
                <a:off x="7102" y="6528"/>
                <a:ext cx="3" cy="8"/>
              </a:xfrm>
              <a:custGeom>
                <a:avLst/>
                <a:gdLst>
                  <a:gd name="T0" fmla="*/ 3 w 3"/>
                  <a:gd name="T1" fmla="*/ 8 h 7"/>
                  <a:gd name="T2" fmla="*/ 2 w 3"/>
                  <a:gd name="T3" fmla="*/ 5 h 7"/>
                  <a:gd name="T4" fmla="*/ 0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7"/>
                    </a:move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93" name="Freeform 5785"/>
              <p:cNvSpPr>
                <a:spLocks/>
              </p:cNvSpPr>
              <p:nvPr/>
            </p:nvSpPr>
            <p:spPr bwMode="auto">
              <a:xfrm>
                <a:off x="7064" y="6478"/>
                <a:ext cx="33" cy="34"/>
              </a:xfrm>
              <a:custGeom>
                <a:avLst/>
                <a:gdLst>
                  <a:gd name="T0" fmla="*/ 33 w 30"/>
                  <a:gd name="T1" fmla="*/ 34 h 31"/>
                  <a:gd name="T2" fmla="*/ 24 w 30"/>
                  <a:gd name="T3" fmla="*/ 23 h 31"/>
                  <a:gd name="T4" fmla="*/ 3 w 30"/>
                  <a:gd name="T5" fmla="*/ 15 h 31"/>
                  <a:gd name="T6" fmla="*/ 0 w 30"/>
                  <a:gd name="T7" fmla="*/ 11 h 31"/>
                  <a:gd name="T8" fmla="*/ 2 w 30"/>
                  <a:gd name="T9" fmla="*/ 4 h 31"/>
                  <a:gd name="T10" fmla="*/ 3 w 30"/>
                  <a:gd name="T11" fmla="*/ 0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1"/>
                  <a:gd name="T20" fmla="*/ 30 w 30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1">
                    <a:moveTo>
                      <a:pt x="30" y="31"/>
                    </a:moveTo>
                    <a:lnTo>
                      <a:pt x="22" y="21"/>
                    </a:lnTo>
                    <a:lnTo>
                      <a:pt x="3" y="14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3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94" name="Line 5786"/>
              <p:cNvCxnSpPr>
                <a:cxnSpLocks noChangeShapeType="1"/>
              </p:cNvCxnSpPr>
              <p:nvPr/>
            </p:nvCxnSpPr>
            <p:spPr bwMode="auto">
              <a:xfrm flipH="1" flipV="1">
                <a:off x="7056" y="6457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95" name="Freeform 5787"/>
              <p:cNvSpPr>
                <a:spLocks/>
              </p:cNvSpPr>
              <p:nvPr/>
            </p:nvSpPr>
            <p:spPr bwMode="auto">
              <a:xfrm>
                <a:off x="7003" y="6417"/>
                <a:ext cx="42" cy="26"/>
              </a:xfrm>
              <a:custGeom>
                <a:avLst/>
                <a:gdLst>
                  <a:gd name="T0" fmla="*/ 42 w 39"/>
                  <a:gd name="T1" fmla="*/ 26 h 24"/>
                  <a:gd name="T2" fmla="*/ 31 w 39"/>
                  <a:gd name="T3" fmla="*/ 11 h 24"/>
                  <a:gd name="T4" fmla="*/ 0 w 39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24"/>
                  <a:gd name="T11" fmla="*/ 39 w 39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24">
                    <a:moveTo>
                      <a:pt x="39" y="24"/>
                    </a:moveTo>
                    <a:lnTo>
                      <a:pt x="29" y="10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96" name="Line 5788"/>
              <p:cNvCxnSpPr>
                <a:cxnSpLocks noChangeShapeType="1"/>
              </p:cNvCxnSpPr>
              <p:nvPr/>
            </p:nvCxnSpPr>
            <p:spPr bwMode="auto">
              <a:xfrm flipH="1" flipV="1">
                <a:off x="6978" y="6409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697" name="Line 5789"/>
              <p:cNvCxnSpPr>
                <a:cxnSpLocks noChangeShapeType="1"/>
              </p:cNvCxnSpPr>
              <p:nvPr/>
            </p:nvCxnSpPr>
            <p:spPr bwMode="auto">
              <a:xfrm flipH="1" flipV="1">
                <a:off x="6912" y="6386"/>
                <a:ext cx="49" cy="1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698" name="Freeform 5790"/>
              <p:cNvSpPr>
                <a:spLocks/>
              </p:cNvSpPr>
              <p:nvPr/>
            </p:nvSpPr>
            <p:spPr bwMode="auto">
              <a:xfrm>
                <a:off x="6887" y="6377"/>
                <a:ext cx="9" cy="4"/>
              </a:xfrm>
              <a:custGeom>
                <a:avLst/>
                <a:gdLst>
                  <a:gd name="T0" fmla="*/ 9 w 8"/>
                  <a:gd name="T1" fmla="*/ 4 h 3"/>
                  <a:gd name="T2" fmla="*/ 6 w 8"/>
                  <a:gd name="T3" fmla="*/ 3 h 3"/>
                  <a:gd name="T4" fmla="*/ 0 w 8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"/>
                  <a:gd name="T11" fmla="*/ 8 w 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">
                    <a:moveTo>
                      <a:pt x="8" y="3"/>
                    </a:move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699" name="Line 5791"/>
              <p:cNvCxnSpPr>
                <a:cxnSpLocks noChangeShapeType="1"/>
              </p:cNvCxnSpPr>
              <p:nvPr/>
            </p:nvCxnSpPr>
            <p:spPr bwMode="auto">
              <a:xfrm flipH="1" flipV="1">
                <a:off x="6823" y="6352"/>
                <a:ext cx="48" cy="1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00" name="Line 5792"/>
              <p:cNvCxnSpPr>
                <a:cxnSpLocks noChangeShapeType="1"/>
              </p:cNvCxnSpPr>
              <p:nvPr/>
            </p:nvCxnSpPr>
            <p:spPr bwMode="auto">
              <a:xfrm flipH="1" flipV="1">
                <a:off x="6798" y="6342"/>
                <a:ext cx="8" cy="4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01" name="Line 5793"/>
              <p:cNvCxnSpPr>
                <a:cxnSpLocks noChangeShapeType="1"/>
              </p:cNvCxnSpPr>
              <p:nvPr/>
            </p:nvCxnSpPr>
            <p:spPr bwMode="auto">
              <a:xfrm flipH="1" flipV="1">
                <a:off x="6733" y="6317"/>
                <a:ext cx="48" cy="2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02" name="Line 5794"/>
              <p:cNvCxnSpPr>
                <a:cxnSpLocks noChangeShapeType="1"/>
              </p:cNvCxnSpPr>
              <p:nvPr/>
            </p:nvCxnSpPr>
            <p:spPr bwMode="auto">
              <a:xfrm flipH="1">
                <a:off x="6711" y="6316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03" name="Freeform 5795"/>
              <p:cNvSpPr>
                <a:spLocks/>
              </p:cNvSpPr>
              <p:nvPr/>
            </p:nvSpPr>
            <p:spPr bwMode="auto">
              <a:xfrm>
                <a:off x="6686" y="6334"/>
                <a:ext cx="12" cy="49"/>
              </a:xfrm>
              <a:custGeom>
                <a:avLst/>
                <a:gdLst>
                  <a:gd name="T0" fmla="*/ 12 w 11"/>
                  <a:gd name="T1" fmla="*/ 0 h 45"/>
                  <a:gd name="T2" fmla="*/ 9 w 11"/>
                  <a:gd name="T3" fmla="*/ 2 h 45"/>
                  <a:gd name="T4" fmla="*/ 4 w 11"/>
                  <a:gd name="T5" fmla="*/ 38 h 45"/>
                  <a:gd name="T6" fmla="*/ 2 w 11"/>
                  <a:gd name="T7" fmla="*/ 47 h 45"/>
                  <a:gd name="T8" fmla="*/ 0 w 11"/>
                  <a:gd name="T9" fmla="*/ 4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5"/>
                  <a:gd name="T17" fmla="*/ 11 w 11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5">
                    <a:moveTo>
                      <a:pt x="11" y="0"/>
                    </a:moveTo>
                    <a:lnTo>
                      <a:pt x="8" y="2"/>
                    </a:lnTo>
                    <a:lnTo>
                      <a:pt x="4" y="35"/>
                    </a:lnTo>
                    <a:lnTo>
                      <a:pt x="2" y="43"/>
                    </a:lnTo>
                    <a:lnTo>
                      <a:pt x="0" y="4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04" name="Line 5796"/>
              <p:cNvCxnSpPr>
                <a:cxnSpLocks noChangeShapeType="1"/>
              </p:cNvCxnSpPr>
              <p:nvPr/>
            </p:nvCxnSpPr>
            <p:spPr bwMode="auto">
              <a:xfrm flipH="1">
                <a:off x="6668" y="6396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05" name="Line 5797"/>
              <p:cNvCxnSpPr>
                <a:cxnSpLocks noChangeShapeType="1"/>
              </p:cNvCxnSpPr>
              <p:nvPr/>
            </p:nvCxnSpPr>
            <p:spPr bwMode="auto">
              <a:xfrm flipH="1">
                <a:off x="6647" y="6417"/>
                <a:ext cx="11" cy="50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06" name="Freeform 5798"/>
              <p:cNvSpPr>
                <a:spLocks/>
              </p:cNvSpPr>
              <p:nvPr/>
            </p:nvSpPr>
            <p:spPr bwMode="auto">
              <a:xfrm>
                <a:off x="6642" y="6485"/>
                <a:ext cx="2" cy="8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7 h 8"/>
                  <a:gd name="T4" fmla="*/ 0 w 2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2" y="0"/>
                    </a:moveTo>
                    <a:lnTo>
                      <a:pt x="0" y="7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07" name="Freeform 5799"/>
              <p:cNvSpPr>
                <a:spLocks/>
              </p:cNvSpPr>
              <p:nvPr/>
            </p:nvSpPr>
            <p:spPr bwMode="auto">
              <a:xfrm>
                <a:off x="6636" y="6510"/>
                <a:ext cx="37" cy="29"/>
              </a:xfrm>
              <a:custGeom>
                <a:avLst/>
                <a:gdLst>
                  <a:gd name="T0" fmla="*/ 1 w 34"/>
                  <a:gd name="T1" fmla="*/ 0 h 27"/>
                  <a:gd name="T2" fmla="*/ 0 w 34"/>
                  <a:gd name="T3" fmla="*/ 4 h 27"/>
                  <a:gd name="T4" fmla="*/ 36 w 34"/>
                  <a:gd name="T5" fmla="*/ 20 h 27"/>
                  <a:gd name="T6" fmla="*/ 37 w 34"/>
                  <a:gd name="T7" fmla="*/ 29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7"/>
                  <a:gd name="T14" fmla="*/ 34 w 34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7">
                    <a:moveTo>
                      <a:pt x="1" y="0"/>
                    </a:moveTo>
                    <a:lnTo>
                      <a:pt x="0" y="4"/>
                    </a:lnTo>
                    <a:lnTo>
                      <a:pt x="33" y="19"/>
                    </a:lnTo>
                    <a:lnTo>
                      <a:pt x="34" y="2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08" name="Line 5800"/>
              <p:cNvCxnSpPr>
                <a:cxnSpLocks noChangeShapeType="1"/>
              </p:cNvCxnSpPr>
              <p:nvPr/>
            </p:nvCxnSpPr>
            <p:spPr bwMode="auto">
              <a:xfrm>
                <a:off x="6674" y="6557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09" name="Line 5801"/>
              <p:cNvCxnSpPr>
                <a:cxnSpLocks noChangeShapeType="1"/>
              </p:cNvCxnSpPr>
              <p:nvPr/>
            </p:nvCxnSpPr>
            <p:spPr bwMode="auto">
              <a:xfrm flipH="1">
                <a:off x="6653" y="6582"/>
                <a:ext cx="18" cy="4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10" name="Line 5802"/>
              <p:cNvCxnSpPr>
                <a:cxnSpLocks noChangeShapeType="1"/>
              </p:cNvCxnSpPr>
              <p:nvPr/>
            </p:nvCxnSpPr>
            <p:spPr bwMode="auto">
              <a:xfrm flipH="1">
                <a:off x="6635" y="6644"/>
                <a:ext cx="8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11" name="Line 5803"/>
              <p:cNvCxnSpPr>
                <a:cxnSpLocks noChangeShapeType="1"/>
              </p:cNvCxnSpPr>
              <p:nvPr/>
            </p:nvCxnSpPr>
            <p:spPr bwMode="auto">
              <a:xfrm flipH="1">
                <a:off x="6617" y="6665"/>
                <a:ext cx="13" cy="5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12" name="Freeform 5804"/>
              <p:cNvSpPr>
                <a:spLocks/>
              </p:cNvSpPr>
              <p:nvPr/>
            </p:nvSpPr>
            <p:spPr bwMode="auto">
              <a:xfrm>
                <a:off x="6609" y="6733"/>
                <a:ext cx="3" cy="9"/>
              </a:xfrm>
              <a:custGeom>
                <a:avLst/>
                <a:gdLst>
                  <a:gd name="T0" fmla="*/ 3 w 3"/>
                  <a:gd name="T1" fmla="*/ 0 h 8"/>
                  <a:gd name="T2" fmla="*/ 2 w 3"/>
                  <a:gd name="T3" fmla="*/ 3 h 8"/>
                  <a:gd name="T4" fmla="*/ 0 w 3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8"/>
                  <a:gd name="T11" fmla="*/ 3 w 3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8">
                    <a:moveTo>
                      <a:pt x="3" y="0"/>
                    </a:moveTo>
                    <a:lnTo>
                      <a:pt x="2" y="3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13" name="Freeform 5805"/>
              <p:cNvSpPr>
                <a:spLocks/>
              </p:cNvSpPr>
              <p:nvPr/>
            </p:nvSpPr>
            <p:spPr bwMode="auto">
              <a:xfrm>
                <a:off x="6600" y="6757"/>
                <a:ext cx="6" cy="53"/>
              </a:xfrm>
              <a:custGeom>
                <a:avLst/>
                <a:gdLst>
                  <a:gd name="T0" fmla="*/ 4 w 5"/>
                  <a:gd name="T1" fmla="*/ 0 h 48"/>
                  <a:gd name="T2" fmla="*/ 2 w 5"/>
                  <a:gd name="T3" fmla="*/ 2 h 48"/>
                  <a:gd name="T4" fmla="*/ 0 w 5"/>
                  <a:gd name="T5" fmla="*/ 9 h 48"/>
                  <a:gd name="T6" fmla="*/ 5 w 5"/>
                  <a:gd name="T7" fmla="*/ 46 h 48"/>
                  <a:gd name="T8" fmla="*/ 6 w 5"/>
                  <a:gd name="T9" fmla="*/ 53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8"/>
                  <a:gd name="T17" fmla="*/ 5 w 5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8">
                    <a:moveTo>
                      <a:pt x="3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4" y="42"/>
                    </a:lnTo>
                    <a:lnTo>
                      <a:pt x="5" y="4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14" name="Line 5806"/>
              <p:cNvCxnSpPr>
                <a:cxnSpLocks noChangeShapeType="1"/>
              </p:cNvCxnSpPr>
              <p:nvPr/>
            </p:nvCxnSpPr>
            <p:spPr bwMode="auto">
              <a:xfrm>
                <a:off x="6608" y="6827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15" name="Line 5807"/>
              <p:cNvCxnSpPr>
                <a:cxnSpLocks noChangeShapeType="1"/>
              </p:cNvCxnSpPr>
              <p:nvPr/>
            </p:nvCxnSpPr>
            <p:spPr bwMode="auto">
              <a:xfrm>
                <a:off x="6613" y="6849"/>
                <a:ext cx="53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716" name="Line 5808"/>
              <p:cNvCxnSpPr>
                <a:cxnSpLocks noChangeShapeType="1"/>
              </p:cNvCxnSpPr>
              <p:nvPr/>
            </p:nvCxnSpPr>
            <p:spPr bwMode="auto">
              <a:xfrm>
                <a:off x="6683" y="6850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17" name="Freeform 5809"/>
              <p:cNvSpPr>
                <a:spLocks/>
              </p:cNvSpPr>
              <p:nvPr/>
            </p:nvSpPr>
            <p:spPr bwMode="auto">
              <a:xfrm>
                <a:off x="6706" y="6859"/>
                <a:ext cx="7" cy="49"/>
              </a:xfrm>
              <a:custGeom>
                <a:avLst/>
                <a:gdLst>
                  <a:gd name="T0" fmla="*/ 1 w 6"/>
                  <a:gd name="T1" fmla="*/ 0 h 45"/>
                  <a:gd name="T2" fmla="*/ 7 w 6"/>
                  <a:gd name="T3" fmla="*/ 5 h 45"/>
                  <a:gd name="T4" fmla="*/ 0 w 6"/>
                  <a:gd name="T5" fmla="*/ 49 h 4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5"/>
                  <a:gd name="T11" fmla="*/ 6 w 6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5">
                    <a:moveTo>
                      <a:pt x="1" y="0"/>
                    </a:moveTo>
                    <a:lnTo>
                      <a:pt x="6" y="5"/>
                    </a:lnTo>
                    <a:lnTo>
                      <a:pt x="0" y="4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18" name="Freeform 5810"/>
              <p:cNvSpPr>
                <a:spLocks/>
              </p:cNvSpPr>
              <p:nvPr/>
            </p:nvSpPr>
            <p:spPr bwMode="auto">
              <a:xfrm>
                <a:off x="6701" y="6925"/>
                <a:ext cx="3" cy="7"/>
              </a:xfrm>
              <a:custGeom>
                <a:avLst/>
                <a:gdLst>
                  <a:gd name="T0" fmla="*/ 3 w 3"/>
                  <a:gd name="T1" fmla="*/ 0 h 6"/>
                  <a:gd name="T2" fmla="*/ 2 w 3"/>
                  <a:gd name="T3" fmla="*/ 7 h 6"/>
                  <a:gd name="T4" fmla="*/ 0 w 3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3" y="0"/>
                    </a:move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19" name="Freeform 5811"/>
              <p:cNvSpPr>
                <a:spLocks/>
              </p:cNvSpPr>
              <p:nvPr/>
            </p:nvSpPr>
            <p:spPr bwMode="auto">
              <a:xfrm>
                <a:off x="6635" y="6916"/>
                <a:ext cx="51" cy="8"/>
              </a:xfrm>
              <a:custGeom>
                <a:avLst/>
                <a:gdLst>
                  <a:gd name="T0" fmla="*/ 51 w 47"/>
                  <a:gd name="T1" fmla="*/ 8 h 8"/>
                  <a:gd name="T2" fmla="*/ 48 w 47"/>
                  <a:gd name="T3" fmla="*/ 6 h 8"/>
                  <a:gd name="T4" fmla="*/ 28 w 47"/>
                  <a:gd name="T5" fmla="*/ 6 h 8"/>
                  <a:gd name="T6" fmla="*/ 16 w 47"/>
                  <a:gd name="T7" fmla="*/ 1 h 8"/>
                  <a:gd name="T8" fmla="*/ 0 w 4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8"/>
                  <a:gd name="T17" fmla="*/ 47 w 4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8">
                    <a:moveTo>
                      <a:pt x="47" y="8"/>
                    </a:moveTo>
                    <a:lnTo>
                      <a:pt x="44" y="6"/>
                    </a:lnTo>
                    <a:lnTo>
                      <a:pt x="26" y="6"/>
                    </a:lnTo>
                    <a:lnTo>
                      <a:pt x="15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20" name="Line 5812"/>
              <p:cNvCxnSpPr>
                <a:cxnSpLocks noChangeShapeType="1"/>
              </p:cNvCxnSpPr>
              <p:nvPr/>
            </p:nvCxnSpPr>
            <p:spPr bwMode="auto">
              <a:xfrm flipH="1">
                <a:off x="6612" y="6922"/>
                <a:ext cx="8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21" name="Freeform 5813"/>
              <p:cNvSpPr>
                <a:spLocks/>
              </p:cNvSpPr>
              <p:nvPr/>
            </p:nvSpPr>
            <p:spPr bwMode="auto">
              <a:xfrm>
                <a:off x="6554" y="6935"/>
                <a:ext cx="48" cy="11"/>
              </a:xfrm>
              <a:custGeom>
                <a:avLst/>
                <a:gdLst>
                  <a:gd name="T0" fmla="*/ 48 w 44"/>
                  <a:gd name="T1" fmla="*/ 4 h 10"/>
                  <a:gd name="T2" fmla="*/ 47 w 44"/>
                  <a:gd name="T3" fmla="*/ 7 h 10"/>
                  <a:gd name="T4" fmla="*/ 32 w 44"/>
                  <a:gd name="T5" fmla="*/ 11 h 10"/>
                  <a:gd name="T6" fmla="*/ 10 w 44"/>
                  <a:gd name="T7" fmla="*/ 0 h 10"/>
                  <a:gd name="T8" fmla="*/ 0 w 44"/>
                  <a:gd name="T9" fmla="*/ 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10"/>
                  <a:gd name="T17" fmla="*/ 44 w 4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10">
                    <a:moveTo>
                      <a:pt x="44" y="4"/>
                    </a:moveTo>
                    <a:lnTo>
                      <a:pt x="43" y="6"/>
                    </a:lnTo>
                    <a:lnTo>
                      <a:pt x="29" y="10"/>
                    </a:lnTo>
                    <a:lnTo>
                      <a:pt x="9" y="0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22" name="Line 5814"/>
              <p:cNvCxnSpPr>
                <a:cxnSpLocks noChangeShapeType="1"/>
              </p:cNvCxnSpPr>
              <p:nvPr/>
            </p:nvCxnSpPr>
            <p:spPr bwMode="auto">
              <a:xfrm flipH="1">
                <a:off x="6530" y="6945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23" name="Freeform 5815"/>
              <p:cNvSpPr>
                <a:spLocks/>
              </p:cNvSpPr>
              <p:nvPr/>
            </p:nvSpPr>
            <p:spPr bwMode="auto">
              <a:xfrm>
                <a:off x="6481" y="6955"/>
                <a:ext cx="34" cy="34"/>
              </a:xfrm>
              <a:custGeom>
                <a:avLst/>
                <a:gdLst>
                  <a:gd name="T0" fmla="*/ 34 w 31"/>
                  <a:gd name="T1" fmla="*/ 0 h 31"/>
                  <a:gd name="T2" fmla="*/ 30 w 31"/>
                  <a:gd name="T3" fmla="*/ 15 h 31"/>
                  <a:gd name="T4" fmla="*/ 7 w 31"/>
                  <a:gd name="T5" fmla="*/ 34 h 31"/>
                  <a:gd name="T6" fmla="*/ 3 w 31"/>
                  <a:gd name="T7" fmla="*/ 33 h 31"/>
                  <a:gd name="T8" fmla="*/ 0 w 31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1"/>
                  <a:gd name="T17" fmla="*/ 31 w 31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1">
                    <a:moveTo>
                      <a:pt x="31" y="0"/>
                    </a:moveTo>
                    <a:lnTo>
                      <a:pt x="27" y="14"/>
                    </a:lnTo>
                    <a:lnTo>
                      <a:pt x="6" y="31"/>
                    </a:lnTo>
                    <a:lnTo>
                      <a:pt x="3" y="30"/>
                    </a:lnTo>
                    <a:lnTo>
                      <a:pt x="0" y="2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24" name="Line 5816"/>
              <p:cNvCxnSpPr>
                <a:cxnSpLocks noChangeShapeType="1"/>
              </p:cNvCxnSpPr>
              <p:nvPr/>
            </p:nvCxnSpPr>
            <p:spPr bwMode="auto">
              <a:xfrm flipH="1" flipV="1">
                <a:off x="6464" y="6967"/>
                <a:ext cx="4" cy="8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25" name="Freeform 5817"/>
              <p:cNvSpPr>
                <a:spLocks/>
              </p:cNvSpPr>
              <p:nvPr/>
            </p:nvSpPr>
            <p:spPr bwMode="auto">
              <a:xfrm>
                <a:off x="6399" y="6944"/>
                <a:ext cx="51" cy="14"/>
              </a:xfrm>
              <a:custGeom>
                <a:avLst/>
                <a:gdLst>
                  <a:gd name="T0" fmla="*/ 51 w 46"/>
                  <a:gd name="T1" fmla="*/ 14 h 13"/>
                  <a:gd name="T2" fmla="*/ 22 w 46"/>
                  <a:gd name="T3" fmla="*/ 3 h 13"/>
                  <a:gd name="T4" fmla="*/ 0 w 46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3"/>
                  <a:gd name="T11" fmla="*/ 46 w 46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3">
                    <a:moveTo>
                      <a:pt x="46" y="13"/>
                    </a:moveTo>
                    <a:lnTo>
                      <a:pt x="20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6" name="Freeform 5818"/>
              <p:cNvSpPr>
                <a:spLocks/>
              </p:cNvSpPr>
              <p:nvPr/>
            </p:nvSpPr>
            <p:spPr bwMode="auto">
              <a:xfrm>
                <a:off x="6374" y="6941"/>
                <a:ext cx="8" cy="3"/>
              </a:xfrm>
              <a:custGeom>
                <a:avLst/>
                <a:gdLst>
                  <a:gd name="T0" fmla="*/ 8 w 7"/>
                  <a:gd name="T1" fmla="*/ 0 h 3"/>
                  <a:gd name="T2" fmla="*/ 7 w 7"/>
                  <a:gd name="T3" fmla="*/ 0 h 3"/>
                  <a:gd name="T4" fmla="*/ 0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0"/>
                    </a:move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27" name="Freeform 5819"/>
              <p:cNvSpPr>
                <a:spLocks/>
              </p:cNvSpPr>
              <p:nvPr/>
            </p:nvSpPr>
            <p:spPr bwMode="auto">
              <a:xfrm>
                <a:off x="6312" y="6922"/>
                <a:ext cx="46" cy="24"/>
              </a:xfrm>
              <a:custGeom>
                <a:avLst/>
                <a:gdLst>
                  <a:gd name="T0" fmla="*/ 46 w 42"/>
                  <a:gd name="T1" fmla="*/ 24 h 22"/>
                  <a:gd name="T2" fmla="*/ 35 w 42"/>
                  <a:gd name="T3" fmla="*/ 19 h 22"/>
                  <a:gd name="T4" fmla="*/ 20 w 42"/>
                  <a:gd name="T5" fmla="*/ 11 h 22"/>
                  <a:gd name="T6" fmla="*/ 3 w 42"/>
                  <a:gd name="T7" fmla="*/ 3 h 22"/>
                  <a:gd name="T8" fmla="*/ 0 w 4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2"/>
                  <a:gd name="T17" fmla="*/ 42 w 4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2">
                    <a:moveTo>
                      <a:pt x="42" y="22"/>
                    </a:moveTo>
                    <a:lnTo>
                      <a:pt x="32" y="17"/>
                    </a:lnTo>
                    <a:lnTo>
                      <a:pt x="18" y="10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28" name="Line 5820"/>
              <p:cNvCxnSpPr>
                <a:cxnSpLocks noChangeShapeType="1"/>
              </p:cNvCxnSpPr>
              <p:nvPr/>
            </p:nvCxnSpPr>
            <p:spPr bwMode="auto">
              <a:xfrm flipH="1" flipV="1">
                <a:off x="6293" y="6906"/>
                <a:ext cx="7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29" name="Freeform 5821"/>
              <p:cNvSpPr>
                <a:spLocks/>
              </p:cNvSpPr>
              <p:nvPr/>
            </p:nvSpPr>
            <p:spPr bwMode="auto">
              <a:xfrm>
                <a:off x="6254" y="6893"/>
                <a:ext cx="22" cy="36"/>
              </a:xfrm>
              <a:custGeom>
                <a:avLst/>
                <a:gdLst>
                  <a:gd name="T0" fmla="*/ 22 w 20"/>
                  <a:gd name="T1" fmla="*/ 7 h 33"/>
                  <a:gd name="T2" fmla="*/ 8 w 20"/>
                  <a:gd name="T3" fmla="*/ 0 h 33"/>
                  <a:gd name="T4" fmla="*/ 0 w 20"/>
                  <a:gd name="T5" fmla="*/ 36 h 33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3"/>
                  <a:gd name="T11" fmla="*/ 20 w 20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3">
                    <a:moveTo>
                      <a:pt x="20" y="6"/>
                    </a:moveTo>
                    <a:lnTo>
                      <a:pt x="7" y="0"/>
                    </a:lnTo>
                    <a:lnTo>
                      <a:pt x="0" y="3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30" name="Line 5822"/>
              <p:cNvCxnSpPr>
                <a:cxnSpLocks noChangeShapeType="1"/>
              </p:cNvCxnSpPr>
              <p:nvPr/>
            </p:nvCxnSpPr>
            <p:spPr bwMode="auto">
              <a:xfrm flipH="1">
                <a:off x="6250" y="6945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31" name="Freeform 5823"/>
              <p:cNvSpPr>
                <a:spLocks/>
              </p:cNvSpPr>
              <p:nvPr/>
            </p:nvSpPr>
            <p:spPr bwMode="auto">
              <a:xfrm>
                <a:off x="6213" y="6971"/>
                <a:ext cx="33" cy="31"/>
              </a:xfrm>
              <a:custGeom>
                <a:avLst/>
                <a:gdLst>
                  <a:gd name="T0" fmla="*/ 33 w 30"/>
                  <a:gd name="T1" fmla="*/ 0 h 28"/>
                  <a:gd name="T2" fmla="*/ 25 w 30"/>
                  <a:gd name="T3" fmla="*/ 21 h 28"/>
                  <a:gd name="T4" fmla="*/ 17 w 30"/>
                  <a:gd name="T5" fmla="*/ 24 h 28"/>
                  <a:gd name="T6" fmla="*/ 10 w 30"/>
                  <a:gd name="T7" fmla="*/ 31 h 28"/>
                  <a:gd name="T8" fmla="*/ 1 w 30"/>
                  <a:gd name="T9" fmla="*/ 29 h 28"/>
                  <a:gd name="T10" fmla="*/ 0 w 30"/>
                  <a:gd name="T11" fmla="*/ 3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8"/>
                  <a:gd name="T20" fmla="*/ 30 w 30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8">
                    <a:moveTo>
                      <a:pt x="30" y="0"/>
                    </a:moveTo>
                    <a:lnTo>
                      <a:pt x="23" y="19"/>
                    </a:lnTo>
                    <a:lnTo>
                      <a:pt x="15" y="22"/>
                    </a:lnTo>
                    <a:lnTo>
                      <a:pt x="9" y="28"/>
                    </a:lnTo>
                    <a:lnTo>
                      <a:pt x="1" y="26"/>
                    </a:lnTo>
                    <a:lnTo>
                      <a:pt x="0" y="2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32" name="Line 5824"/>
              <p:cNvCxnSpPr>
                <a:cxnSpLocks noChangeShapeType="1"/>
              </p:cNvCxnSpPr>
              <p:nvPr/>
            </p:nvCxnSpPr>
            <p:spPr bwMode="auto">
              <a:xfrm>
                <a:off x="6206" y="7016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33" name="Freeform 5825"/>
              <p:cNvSpPr>
                <a:spLocks/>
              </p:cNvSpPr>
              <p:nvPr/>
            </p:nvSpPr>
            <p:spPr bwMode="auto">
              <a:xfrm>
                <a:off x="6206" y="7043"/>
                <a:ext cx="25" cy="37"/>
              </a:xfrm>
              <a:custGeom>
                <a:avLst/>
                <a:gdLst>
                  <a:gd name="T0" fmla="*/ 2 w 23"/>
                  <a:gd name="T1" fmla="*/ 0 h 34"/>
                  <a:gd name="T2" fmla="*/ 3 w 23"/>
                  <a:gd name="T3" fmla="*/ 5 h 34"/>
                  <a:gd name="T4" fmla="*/ 0 w 23"/>
                  <a:gd name="T5" fmla="*/ 11 h 34"/>
                  <a:gd name="T6" fmla="*/ 8 w 23"/>
                  <a:gd name="T7" fmla="*/ 21 h 34"/>
                  <a:gd name="T8" fmla="*/ 16 w 23"/>
                  <a:gd name="T9" fmla="*/ 22 h 34"/>
                  <a:gd name="T10" fmla="*/ 15 w 23"/>
                  <a:gd name="T11" fmla="*/ 26 h 34"/>
                  <a:gd name="T12" fmla="*/ 25 w 23"/>
                  <a:gd name="T13" fmla="*/ 37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4"/>
                  <a:gd name="T23" fmla="*/ 23 w 23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4">
                    <a:moveTo>
                      <a:pt x="2" y="0"/>
                    </a:moveTo>
                    <a:lnTo>
                      <a:pt x="3" y="5"/>
                    </a:lnTo>
                    <a:lnTo>
                      <a:pt x="0" y="10"/>
                    </a:lnTo>
                    <a:lnTo>
                      <a:pt x="7" y="19"/>
                    </a:lnTo>
                    <a:lnTo>
                      <a:pt x="15" y="20"/>
                    </a:lnTo>
                    <a:lnTo>
                      <a:pt x="14" y="24"/>
                    </a:lnTo>
                    <a:lnTo>
                      <a:pt x="23" y="3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4" name="Freeform 5826"/>
              <p:cNvSpPr>
                <a:spLocks/>
              </p:cNvSpPr>
              <p:nvPr/>
            </p:nvSpPr>
            <p:spPr bwMode="auto">
              <a:xfrm>
                <a:off x="6246" y="7085"/>
                <a:ext cx="4" cy="5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1 h 4"/>
                  <a:gd name="T4" fmla="*/ 3 w 4"/>
                  <a:gd name="T5" fmla="*/ 3 h 4"/>
                  <a:gd name="T6" fmla="*/ 2 w 4"/>
                  <a:gd name="T7" fmla="*/ 4 h 4"/>
                  <a:gd name="T8" fmla="*/ 2 w 4"/>
                  <a:gd name="T9" fmla="*/ 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0"/>
                    </a:moveTo>
                    <a:lnTo>
                      <a:pt x="4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35" name="Freeform 5827"/>
              <p:cNvSpPr>
                <a:spLocks/>
              </p:cNvSpPr>
              <p:nvPr/>
            </p:nvSpPr>
            <p:spPr bwMode="auto">
              <a:xfrm>
                <a:off x="6233" y="7107"/>
                <a:ext cx="14" cy="49"/>
              </a:xfrm>
              <a:custGeom>
                <a:avLst/>
                <a:gdLst>
                  <a:gd name="T0" fmla="*/ 14 w 13"/>
                  <a:gd name="T1" fmla="*/ 0 h 45"/>
                  <a:gd name="T2" fmla="*/ 14 w 13"/>
                  <a:gd name="T3" fmla="*/ 2 h 45"/>
                  <a:gd name="T4" fmla="*/ 14 w 13"/>
                  <a:gd name="T5" fmla="*/ 7 h 45"/>
                  <a:gd name="T6" fmla="*/ 13 w 13"/>
                  <a:gd name="T7" fmla="*/ 8 h 45"/>
                  <a:gd name="T8" fmla="*/ 13 w 13"/>
                  <a:gd name="T9" fmla="*/ 10 h 45"/>
                  <a:gd name="T10" fmla="*/ 12 w 13"/>
                  <a:gd name="T11" fmla="*/ 12 h 45"/>
                  <a:gd name="T12" fmla="*/ 11 w 13"/>
                  <a:gd name="T13" fmla="*/ 14 h 45"/>
                  <a:gd name="T14" fmla="*/ 11 w 13"/>
                  <a:gd name="T15" fmla="*/ 16 h 45"/>
                  <a:gd name="T16" fmla="*/ 10 w 13"/>
                  <a:gd name="T17" fmla="*/ 20 h 45"/>
                  <a:gd name="T18" fmla="*/ 10 w 13"/>
                  <a:gd name="T19" fmla="*/ 22 h 45"/>
                  <a:gd name="T20" fmla="*/ 2 w 13"/>
                  <a:gd name="T21" fmla="*/ 34 h 45"/>
                  <a:gd name="T22" fmla="*/ 2 w 13"/>
                  <a:gd name="T23" fmla="*/ 39 h 45"/>
                  <a:gd name="T24" fmla="*/ 0 w 13"/>
                  <a:gd name="T25" fmla="*/ 49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45"/>
                  <a:gd name="T41" fmla="*/ 13 w 13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45">
                    <a:moveTo>
                      <a:pt x="13" y="0"/>
                    </a:moveTo>
                    <a:lnTo>
                      <a:pt x="13" y="2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2" y="31"/>
                    </a:lnTo>
                    <a:lnTo>
                      <a:pt x="2" y="36"/>
                    </a:lnTo>
                    <a:lnTo>
                      <a:pt x="0" y="4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36" name="Line 5828"/>
              <p:cNvCxnSpPr>
                <a:cxnSpLocks noChangeShapeType="1"/>
              </p:cNvCxnSpPr>
              <p:nvPr/>
            </p:nvCxnSpPr>
            <p:spPr bwMode="auto">
              <a:xfrm flipH="1">
                <a:off x="6216" y="7169"/>
                <a:ext cx="7" cy="6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37" name="Freeform 5829"/>
              <p:cNvSpPr>
                <a:spLocks/>
              </p:cNvSpPr>
              <p:nvPr/>
            </p:nvSpPr>
            <p:spPr bwMode="auto">
              <a:xfrm>
                <a:off x="6151" y="7183"/>
                <a:ext cx="50" cy="16"/>
              </a:xfrm>
              <a:custGeom>
                <a:avLst/>
                <a:gdLst>
                  <a:gd name="T0" fmla="*/ 50 w 46"/>
                  <a:gd name="T1" fmla="*/ 0 h 15"/>
                  <a:gd name="T2" fmla="*/ 22 w 46"/>
                  <a:gd name="T3" fmla="*/ 7 h 15"/>
                  <a:gd name="T4" fmla="*/ 0 w 46"/>
                  <a:gd name="T5" fmla="*/ 16 h 15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5"/>
                  <a:gd name="T11" fmla="*/ 46 w 46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5">
                    <a:moveTo>
                      <a:pt x="46" y="0"/>
                    </a:moveTo>
                    <a:lnTo>
                      <a:pt x="20" y="7"/>
                    </a:lnTo>
                    <a:lnTo>
                      <a:pt x="0" y="1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38" name="Line 5830"/>
              <p:cNvCxnSpPr>
                <a:cxnSpLocks noChangeShapeType="1"/>
              </p:cNvCxnSpPr>
              <p:nvPr/>
            </p:nvCxnSpPr>
            <p:spPr bwMode="auto">
              <a:xfrm flipH="1">
                <a:off x="6127" y="7206"/>
                <a:ext cx="8" cy="3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39" name="Freeform 5831"/>
              <p:cNvSpPr>
                <a:spLocks/>
              </p:cNvSpPr>
              <p:nvPr/>
            </p:nvSpPr>
            <p:spPr bwMode="auto">
              <a:xfrm>
                <a:off x="6072" y="7220"/>
                <a:ext cx="41" cy="32"/>
              </a:xfrm>
              <a:custGeom>
                <a:avLst/>
                <a:gdLst>
                  <a:gd name="T0" fmla="*/ 41 w 37"/>
                  <a:gd name="T1" fmla="*/ 0 h 29"/>
                  <a:gd name="T2" fmla="*/ 14 w 37"/>
                  <a:gd name="T3" fmla="*/ 21 h 29"/>
                  <a:gd name="T4" fmla="*/ 0 w 37"/>
                  <a:gd name="T5" fmla="*/ 32 h 29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29"/>
                  <a:gd name="T11" fmla="*/ 37 w 37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29">
                    <a:moveTo>
                      <a:pt x="37" y="0"/>
                    </a:moveTo>
                    <a:lnTo>
                      <a:pt x="13" y="19"/>
                    </a:lnTo>
                    <a:lnTo>
                      <a:pt x="0" y="29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40" name="Line 5832"/>
              <p:cNvCxnSpPr>
                <a:cxnSpLocks noChangeShapeType="1"/>
              </p:cNvCxnSpPr>
              <p:nvPr/>
            </p:nvCxnSpPr>
            <p:spPr bwMode="auto">
              <a:xfrm flipH="1">
                <a:off x="6057" y="7265"/>
                <a:ext cx="3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41" name="Freeform 5833"/>
              <p:cNvSpPr>
                <a:spLocks/>
              </p:cNvSpPr>
              <p:nvPr/>
            </p:nvSpPr>
            <p:spPr bwMode="auto">
              <a:xfrm>
                <a:off x="6059" y="7289"/>
                <a:ext cx="30" cy="45"/>
              </a:xfrm>
              <a:custGeom>
                <a:avLst/>
                <a:gdLst>
                  <a:gd name="T0" fmla="*/ 0 w 27"/>
                  <a:gd name="T1" fmla="*/ 0 h 41"/>
                  <a:gd name="T2" fmla="*/ 23 w 27"/>
                  <a:gd name="T3" fmla="*/ 35 h 41"/>
                  <a:gd name="T4" fmla="*/ 30 w 27"/>
                  <a:gd name="T5" fmla="*/ 45 h 4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41"/>
                  <a:gd name="T11" fmla="*/ 27 w 27"/>
                  <a:gd name="T12" fmla="*/ 41 h 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41">
                    <a:moveTo>
                      <a:pt x="0" y="0"/>
                    </a:moveTo>
                    <a:lnTo>
                      <a:pt x="21" y="32"/>
                    </a:lnTo>
                    <a:lnTo>
                      <a:pt x="27" y="4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42" name="Freeform 5834"/>
              <p:cNvSpPr>
                <a:spLocks/>
              </p:cNvSpPr>
              <p:nvPr/>
            </p:nvSpPr>
            <p:spPr bwMode="auto">
              <a:xfrm>
                <a:off x="6096" y="7348"/>
                <a:ext cx="3" cy="6"/>
              </a:xfrm>
              <a:custGeom>
                <a:avLst/>
                <a:gdLst>
                  <a:gd name="T0" fmla="*/ 1 w 3"/>
                  <a:gd name="T1" fmla="*/ 0 h 6"/>
                  <a:gd name="T2" fmla="*/ 3 w 3"/>
                  <a:gd name="T3" fmla="*/ 3 h 6"/>
                  <a:gd name="T4" fmla="*/ 0 w 3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1" y="0"/>
                    </a:moveTo>
                    <a:lnTo>
                      <a:pt x="3" y="3"/>
                    </a:lnTo>
                    <a:lnTo>
                      <a:pt x="0" y="6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43" name="Freeform 5835"/>
              <p:cNvSpPr>
                <a:spLocks/>
              </p:cNvSpPr>
              <p:nvPr/>
            </p:nvSpPr>
            <p:spPr bwMode="auto">
              <a:xfrm>
                <a:off x="6033" y="7366"/>
                <a:ext cx="50" cy="10"/>
              </a:xfrm>
              <a:custGeom>
                <a:avLst/>
                <a:gdLst>
                  <a:gd name="T0" fmla="*/ 50 w 46"/>
                  <a:gd name="T1" fmla="*/ 0 h 9"/>
                  <a:gd name="T2" fmla="*/ 46 w 46"/>
                  <a:gd name="T3" fmla="*/ 3 h 9"/>
                  <a:gd name="T4" fmla="*/ 27 w 46"/>
                  <a:gd name="T5" fmla="*/ 10 h 9"/>
                  <a:gd name="T6" fmla="*/ 1 w 46"/>
                  <a:gd name="T7" fmla="*/ 6 h 9"/>
                  <a:gd name="T8" fmla="*/ 0 w 46"/>
                  <a:gd name="T9" fmla="*/ 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9"/>
                  <a:gd name="T17" fmla="*/ 46 w 4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9">
                    <a:moveTo>
                      <a:pt x="46" y="0"/>
                    </a:moveTo>
                    <a:lnTo>
                      <a:pt x="42" y="3"/>
                    </a:lnTo>
                    <a:lnTo>
                      <a:pt x="25" y="9"/>
                    </a:lnTo>
                    <a:lnTo>
                      <a:pt x="1" y="5"/>
                    </a:lnTo>
                    <a:lnTo>
                      <a:pt x="0" y="5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44" name="Line 5836"/>
              <p:cNvCxnSpPr>
                <a:cxnSpLocks noChangeShapeType="1"/>
              </p:cNvCxnSpPr>
              <p:nvPr/>
            </p:nvCxnSpPr>
            <p:spPr bwMode="auto">
              <a:xfrm flipH="1" flipV="1">
                <a:off x="6013" y="7354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45" name="Freeform 5837"/>
              <p:cNvSpPr>
                <a:spLocks/>
              </p:cNvSpPr>
              <p:nvPr/>
            </p:nvSpPr>
            <p:spPr bwMode="auto">
              <a:xfrm>
                <a:off x="5961" y="7324"/>
                <a:ext cx="40" cy="18"/>
              </a:xfrm>
              <a:custGeom>
                <a:avLst/>
                <a:gdLst>
                  <a:gd name="T0" fmla="*/ 40 w 37"/>
                  <a:gd name="T1" fmla="*/ 18 h 17"/>
                  <a:gd name="T2" fmla="*/ 39 w 37"/>
                  <a:gd name="T3" fmla="*/ 16 h 17"/>
                  <a:gd name="T4" fmla="*/ 15 w 37"/>
                  <a:gd name="T5" fmla="*/ 0 h 17"/>
                  <a:gd name="T6" fmla="*/ 3 w 37"/>
                  <a:gd name="T7" fmla="*/ 0 h 17"/>
                  <a:gd name="T8" fmla="*/ 0 w 37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17"/>
                  <a:gd name="T17" fmla="*/ 37 w 3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17">
                    <a:moveTo>
                      <a:pt x="37" y="17"/>
                    </a:moveTo>
                    <a:lnTo>
                      <a:pt x="36" y="15"/>
                    </a:lnTo>
                    <a:lnTo>
                      <a:pt x="14" y="0"/>
                    </a:lnTo>
                    <a:lnTo>
                      <a:pt x="3" y="0"/>
                    </a:lnTo>
                    <a:lnTo>
                      <a:pt x="0" y="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46" name="Freeform 5838"/>
              <p:cNvSpPr>
                <a:spLocks/>
              </p:cNvSpPr>
              <p:nvPr/>
            </p:nvSpPr>
            <p:spPr bwMode="auto">
              <a:xfrm>
                <a:off x="5964" y="7349"/>
                <a:ext cx="5" cy="8"/>
              </a:xfrm>
              <a:custGeom>
                <a:avLst/>
                <a:gdLst>
                  <a:gd name="T0" fmla="*/ 0 w 4"/>
                  <a:gd name="T1" fmla="*/ 0 h 7"/>
                  <a:gd name="T2" fmla="*/ 3 w 4"/>
                  <a:gd name="T3" fmla="*/ 5 h 7"/>
                  <a:gd name="T4" fmla="*/ 5 w 4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0"/>
                    </a:moveTo>
                    <a:lnTo>
                      <a:pt x="2" y="4"/>
                    </a:lnTo>
                    <a:lnTo>
                      <a:pt x="4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47" name="Freeform 5839"/>
              <p:cNvSpPr>
                <a:spLocks/>
              </p:cNvSpPr>
              <p:nvPr/>
            </p:nvSpPr>
            <p:spPr bwMode="auto">
              <a:xfrm>
                <a:off x="5976" y="7372"/>
                <a:ext cx="29" cy="44"/>
              </a:xfrm>
              <a:custGeom>
                <a:avLst/>
                <a:gdLst>
                  <a:gd name="T0" fmla="*/ 0 w 26"/>
                  <a:gd name="T1" fmla="*/ 0 h 40"/>
                  <a:gd name="T2" fmla="*/ 21 w 26"/>
                  <a:gd name="T3" fmla="*/ 30 h 40"/>
                  <a:gd name="T4" fmla="*/ 29 w 26"/>
                  <a:gd name="T5" fmla="*/ 44 h 40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40"/>
                  <a:gd name="T11" fmla="*/ 26 w 26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40">
                    <a:moveTo>
                      <a:pt x="0" y="0"/>
                    </a:moveTo>
                    <a:lnTo>
                      <a:pt x="19" y="27"/>
                    </a:lnTo>
                    <a:lnTo>
                      <a:pt x="26" y="4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48" name="Line 5840"/>
              <p:cNvCxnSpPr>
                <a:cxnSpLocks noChangeShapeType="1"/>
              </p:cNvCxnSpPr>
              <p:nvPr/>
            </p:nvCxnSpPr>
            <p:spPr bwMode="auto">
              <a:xfrm flipH="1">
                <a:off x="6005" y="7431"/>
                <a:ext cx="6" cy="7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49" name="Freeform 5841"/>
              <p:cNvSpPr>
                <a:spLocks/>
              </p:cNvSpPr>
              <p:nvPr/>
            </p:nvSpPr>
            <p:spPr bwMode="auto">
              <a:xfrm>
                <a:off x="5941" y="7438"/>
                <a:ext cx="50" cy="10"/>
              </a:xfrm>
              <a:custGeom>
                <a:avLst/>
                <a:gdLst>
                  <a:gd name="T0" fmla="*/ 50 w 46"/>
                  <a:gd name="T1" fmla="*/ 9 h 10"/>
                  <a:gd name="T2" fmla="*/ 47 w 46"/>
                  <a:gd name="T3" fmla="*/ 10 h 10"/>
                  <a:gd name="T4" fmla="*/ 26 w 46"/>
                  <a:gd name="T5" fmla="*/ 10 h 10"/>
                  <a:gd name="T6" fmla="*/ 7 w 46"/>
                  <a:gd name="T7" fmla="*/ 2 h 10"/>
                  <a:gd name="T8" fmla="*/ 0 w 46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0"/>
                  <a:gd name="T17" fmla="*/ 46 w 4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0">
                    <a:moveTo>
                      <a:pt x="46" y="9"/>
                    </a:moveTo>
                    <a:lnTo>
                      <a:pt x="43" y="10"/>
                    </a:lnTo>
                    <a:lnTo>
                      <a:pt x="24" y="10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50" name="Line 5842"/>
              <p:cNvCxnSpPr>
                <a:cxnSpLocks noChangeShapeType="1"/>
              </p:cNvCxnSpPr>
              <p:nvPr/>
            </p:nvCxnSpPr>
            <p:spPr bwMode="auto">
              <a:xfrm flipH="1" flipV="1">
                <a:off x="5915" y="7432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51" name="Freeform 5843"/>
              <p:cNvSpPr>
                <a:spLocks/>
              </p:cNvSpPr>
              <p:nvPr/>
            </p:nvSpPr>
            <p:spPr bwMode="auto">
              <a:xfrm>
                <a:off x="5900" y="7439"/>
                <a:ext cx="28" cy="41"/>
              </a:xfrm>
              <a:custGeom>
                <a:avLst/>
                <a:gdLst>
                  <a:gd name="T0" fmla="*/ 1 w 26"/>
                  <a:gd name="T1" fmla="*/ 0 h 38"/>
                  <a:gd name="T2" fmla="*/ 0 w 26"/>
                  <a:gd name="T3" fmla="*/ 4 h 38"/>
                  <a:gd name="T4" fmla="*/ 2 w 26"/>
                  <a:gd name="T5" fmla="*/ 16 h 38"/>
                  <a:gd name="T6" fmla="*/ 12 w 26"/>
                  <a:gd name="T7" fmla="*/ 28 h 38"/>
                  <a:gd name="T8" fmla="*/ 24 w 26"/>
                  <a:gd name="T9" fmla="*/ 39 h 38"/>
                  <a:gd name="T10" fmla="*/ 28 w 26"/>
                  <a:gd name="T11" fmla="*/ 41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8"/>
                  <a:gd name="T20" fmla="*/ 26 w 26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8">
                    <a:moveTo>
                      <a:pt x="1" y="0"/>
                    </a:moveTo>
                    <a:lnTo>
                      <a:pt x="0" y="4"/>
                    </a:lnTo>
                    <a:lnTo>
                      <a:pt x="2" y="15"/>
                    </a:lnTo>
                    <a:lnTo>
                      <a:pt x="11" y="26"/>
                    </a:lnTo>
                    <a:lnTo>
                      <a:pt x="22" y="36"/>
                    </a:lnTo>
                    <a:lnTo>
                      <a:pt x="26" y="38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52" name="Freeform 5844"/>
              <p:cNvSpPr>
                <a:spLocks/>
              </p:cNvSpPr>
              <p:nvPr/>
            </p:nvSpPr>
            <p:spPr bwMode="auto">
              <a:xfrm>
                <a:off x="5945" y="7487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3 w 7"/>
                  <a:gd name="T3" fmla="*/ 1 h 3"/>
                  <a:gd name="T4" fmla="*/ 7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0"/>
                    </a:moveTo>
                    <a:lnTo>
                      <a:pt x="3" y="1"/>
                    </a:lnTo>
                    <a:lnTo>
                      <a:pt x="7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53" name="Freeform 5845"/>
              <p:cNvSpPr>
                <a:spLocks/>
              </p:cNvSpPr>
              <p:nvPr/>
            </p:nvSpPr>
            <p:spPr bwMode="auto">
              <a:xfrm>
                <a:off x="5939" y="7499"/>
                <a:ext cx="30" cy="36"/>
              </a:xfrm>
              <a:custGeom>
                <a:avLst/>
                <a:gdLst>
                  <a:gd name="T0" fmla="*/ 28 w 27"/>
                  <a:gd name="T1" fmla="*/ 0 h 33"/>
                  <a:gd name="T2" fmla="*/ 29 w 27"/>
                  <a:gd name="T3" fmla="*/ 1 h 33"/>
                  <a:gd name="T4" fmla="*/ 30 w 27"/>
                  <a:gd name="T5" fmla="*/ 8 h 33"/>
                  <a:gd name="T6" fmla="*/ 29 w 27"/>
                  <a:gd name="T7" fmla="*/ 16 h 33"/>
                  <a:gd name="T8" fmla="*/ 19 w 27"/>
                  <a:gd name="T9" fmla="*/ 27 h 33"/>
                  <a:gd name="T10" fmla="*/ 6 w 27"/>
                  <a:gd name="T11" fmla="*/ 35 h 33"/>
                  <a:gd name="T12" fmla="*/ 0 w 27"/>
                  <a:gd name="T13" fmla="*/ 36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33"/>
                  <a:gd name="T23" fmla="*/ 27 w 27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33">
                    <a:moveTo>
                      <a:pt x="25" y="0"/>
                    </a:moveTo>
                    <a:lnTo>
                      <a:pt x="26" y="1"/>
                    </a:lnTo>
                    <a:lnTo>
                      <a:pt x="27" y="7"/>
                    </a:lnTo>
                    <a:lnTo>
                      <a:pt x="26" y="15"/>
                    </a:lnTo>
                    <a:lnTo>
                      <a:pt x="17" y="25"/>
                    </a:lnTo>
                    <a:lnTo>
                      <a:pt x="5" y="32"/>
                    </a:lnTo>
                    <a:lnTo>
                      <a:pt x="0" y="3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54" name="Line 5846"/>
              <p:cNvCxnSpPr>
                <a:cxnSpLocks noChangeShapeType="1"/>
              </p:cNvCxnSpPr>
              <p:nvPr/>
            </p:nvCxnSpPr>
            <p:spPr bwMode="auto">
              <a:xfrm flipH="1" flipV="1">
                <a:off x="5913" y="7535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55" name="Freeform 5847"/>
              <p:cNvSpPr>
                <a:spLocks/>
              </p:cNvSpPr>
              <p:nvPr/>
            </p:nvSpPr>
            <p:spPr bwMode="auto">
              <a:xfrm>
                <a:off x="5861" y="7494"/>
                <a:ext cx="36" cy="38"/>
              </a:xfrm>
              <a:custGeom>
                <a:avLst/>
                <a:gdLst>
                  <a:gd name="T0" fmla="*/ 36 w 33"/>
                  <a:gd name="T1" fmla="*/ 38 h 34"/>
                  <a:gd name="T2" fmla="*/ 14 w 33"/>
                  <a:gd name="T3" fmla="*/ 23 h 34"/>
                  <a:gd name="T4" fmla="*/ 0 w 33"/>
                  <a:gd name="T5" fmla="*/ 1 h 34"/>
                  <a:gd name="T6" fmla="*/ 0 w 33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34"/>
                  <a:gd name="T14" fmla="*/ 33 w 33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34">
                    <a:moveTo>
                      <a:pt x="33" y="34"/>
                    </a:moveTo>
                    <a:lnTo>
                      <a:pt x="13" y="2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56" name="Freeform 5848"/>
              <p:cNvSpPr>
                <a:spLocks/>
              </p:cNvSpPr>
              <p:nvPr/>
            </p:nvSpPr>
            <p:spPr bwMode="auto">
              <a:xfrm>
                <a:off x="5853" y="7470"/>
                <a:ext cx="3" cy="8"/>
              </a:xfrm>
              <a:custGeom>
                <a:avLst/>
                <a:gdLst>
                  <a:gd name="T0" fmla="*/ 3 w 3"/>
                  <a:gd name="T1" fmla="*/ 8 h 7"/>
                  <a:gd name="T2" fmla="*/ 1 w 3"/>
                  <a:gd name="T3" fmla="*/ 1 h 7"/>
                  <a:gd name="T4" fmla="*/ 0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7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57" name="Freeform 5849"/>
              <p:cNvSpPr>
                <a:spLocks/>
              </p:cNvSpPr>
              <p:nvPr/>
            </p:nvSpPr>
            <p:spPr bwMode="auto">
              <a:xfrm>
                <a:off x="5805" y="7420"/>
                <a:ext cx="38" cy="35"/>
              </a:xfrm>
              <a:custGeom>
                <a:avLst/>
                <a:gdLst>
                  <a:gd name="T0" fmla="*/ 38 w 35"/>
                  <a:gd name="T1" fmla="*/ 35 h 32"/>
                  <a:gd name="T2" fmla="*/ 34 w 35"/>
                  <a:gd name="T3" fmla="*/ 28 h 32"/>
                  <a:gd name="T4" fmla="*/ 9 w 35"/>
                  <a:gd name="T5" fmla="*/ 7 h 32"/>
                  <a:gd name="T6" fmla="*/ 0 w 35"/>
                  <a:gd name="T7" fmla="*/ 0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32"/>
                  <a:gd name="T14" fmla="*/ 35 w 35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32">
                    <a:moveTo>
                      <a:pt x="35" y="32"/>
                    </a:moveTo>
                    <a:lnTo>
                      <a:pt x="31" y="26"/>
                    </a:lnTo>
                    <a:lnTo>
                      <a:pt x="8" y="6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58" name="Line 5850"/>
              <p:cNvCxnSpPr>
                <a:cxnSpLocks noChangeShapeType="1"/>
              </p:cNvCxnSpPr>
              <p:nvPr/>
            </p:nvCxnSpPr>
            <p:spPr bwMode="auto">
              <a:xfrm flipH="1" flipV="1">
                <a:off x="5782" y="7409"/>
                <a:ext cx="8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59" name="Freeform 5851"/>
              <p:cNvSpPr>
                <a:spLocks/>
              </p:cNvSpPr>
              <p:nvPr/>
            </p:nvSpPr>
            <p:spPr bwMode="auto">
              <a:xfrm>
                <a:off x="5714" y="7407"/>
                <a:ext cx="51" cy="12"/>
              </a:xfrm>
              <a:custGeom>
                <a:avLst/>
                <a:gdLst>
                  <a:gd name="T0" fmla="*/ 51 w 46"/>
                  <a:gd name="T1" fmla="*/ 0 h 11"/>
                  <a:gd name="T2" fmla="*/ 43 w 46"/>
                  <a:gd name="T3" fmla="*/ 0 h 11"/>
                  <a:gd name="T4" fmla="*/ 26 w 46"/>
                  <a:gd name="T5" fmla="*/ 2 h 11"/>
                  <a:gd name="T6" fmla="*/ 4 w 46"/>
                  <a:gd name="T7" fmla="*/ 10 h 11"/>
                  <a:gd name="T8" fmla="*/ 0 w 46"/>
                  <a:gd name="T9" fmla="*/ 1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11"/>
                  <a:gd name="T17" fmla="*/ 46 w 4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11">
                    <a:moveTo>
                      <a:pt x="46" y="0"/>
                    </a:moveTo>
                    <a:lnTo>
                      <a:pt x="39" y="0"/>
                    </a:lnTo>
                    <a:lnTo>
                      <a:pt x="23" y="2"/>
                    </a:lnTo>
                    <a:lnTo>
                      <a:pt x="4" y="9"/>
                    </a:lnTo>
                    <a:lnTo>
                      <a:pt x="0" y="11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60" name="Freeform 5852"/>
              <p:cNvSpPr>
                <a:spLocks/>
              </p:cNvSpPr>
              <p:nvPr/>
            </p:nvSpPr>
            <p:spPr bwMode="auto">
              <a:xfrm>
                <a:off x="5691" y="7428"/>
                <a:ext cx="8" cy="3"/>
              </a:xfrm>
              <a:custGeom>
                <a:avLst/>
                <a:gdLst>
                  <a:gd name="T0" fmla="*/ 8 w 7"/>
                  <a:gd name="T1" fmla="*/ 0 h 3"/>
                  <a:gd name="T2" fmla="*/ 2 w 7"/>
                  <a:gd name="T3" fmla="*/ 2 h 3"/>
                  <a:gd name="T4" fmla="*/ 0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0"/>
                    </a:move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61" name="Freeform 5853"/>
              <p:cNvSpPr>
                <a:spLocks/>
              </p:cNvSpPr>
              <p:nvPr/>
            </p:nvSpPr>
            <p:spPr bwMode="auto">
              <a:xfrm>
                <a:off x="5626" y="7427"/>
                <a:ext cx="49" cy="9"/>
              </a:xfrm>
              <a:custGeom>
                <a:avLst/>
                <a:gdLst>
                  <a:gd name="T0" fmla="*/ 49 w 45"/>
                  <a:gd name="T1" fmla="*/ 9 h 9"/>
                  <a:gd name="T2" fmla="*/ 33 w 45"/>
                  <a:gd name="T3" fmla="*/ 9 h 9"/>
                  <a:gd name="T4" fmla="*/ 10 w 45"/>
                  <a:gd name="T5" fmla="*/ 6 h 9"/>
                  <a:gd name="T6" fmla="*/ 3 w 45"/>
                  <a:gd name="T7" fmla="*/ 5 h 9"/>
                  <a:gd name="T8" fmla="*/ 0 w 4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9"/>
                  <a:gd name="T17" fmla="*/ 45 w 4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9">
                    <a:moveTo>
                      <a:pt x="45" y="9"/>
                    </a:moveTo>
                    <a:lnTo>
                      <a:pt x="30" y="9"/>
                    </a:lnTo>
                    <a:lnTo>
                      <a:pt x="9" y="6"/>
                    </a:lnTo>
                    <a:lnTo>
                      <a:pt x="3" y="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62" name="Freeform 5854"/>
              <p:cNvSpPr>
                <a:spLocks/>
              </p:cNvSpPr>
              <p:nvPr/>
            </p:nvSpPr>
            <p:spPr bwMode="auto">
              <a:xfrm>
                <a:off x="6134" y="7750"/>
                <a:ext cx="5" cy="53"/>
              </a:xfrm>
              <a:custGeom>
                <a:avLst/>
                <a:gdLst>
                  <a:gd name="T0" fmla="*/ 5 w 4"/>
                  <a:gd name="T1" fmla="*/ 53 h 48"/>
                  <a:gd name="T2" fmla="*/ 4 w 4"/>
                  <a:gd name="T3" fmla="*/ 29 h 48"/>
                  <a:gd name="T4" fmla="*/ 0 w 4"/>
                  <a:gd name="T5" fmla="*/ 1 h 48"/>
                  <a:gd name="T6" fmla="*/ 0 w 4"/>
                  <a:gd name="T7" fmla="*/ 0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8"/>
                  <a:gd name="T14" fmla="*/ 4 w 4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8">
                    <a:moveTo>
                      <a:pt x="4" y="48"/>
                    </a:moveTo>
                    <a:lnTo>
                      <a:pt x="3" y="26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63" name="Freeform 5855"/>
              <p:cNvSpPr>
                <a:spLocks/>
              </p:cNvSpPr>
              <p:nvPr/>
            </p:nvSpPr>
            <p:spPr bwMode="auto">
              <a:xfrm>
                <a:off x="6140" y="7725"/>
                <a:ext cx="1" cy="9"/>
              </a:xfrm>
              <a:custGeom>
                <a:avLst/>
                <a:gdLst>
                  <a:gd name="T0" fmla="*/ 0 w 1"/>
                  <a:gd name="T1" fmla="*/ 9 h 8"/>
                  <a:gd name="T2" fmla="*/ 1 w 1"/>
                  <a:gd name="T3" fmla="*/ 5 h 8"/>
                  <a:gd name="T4" fmla="*/ 1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1" y="4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64" name="Freeform 5856"/>
              <p:cNvSpPr>
                <a:spLocks/>
              </p:cNvSpPr>
              <p:nvPr/>
            </p:nvSpPr>
            <p:spPr bwMode="auto">
              <a:xfrm>
                <a:off x="6133" y="7690"/>
                <a:ext cx="41" cy="19"/>
              </a:xfrm>
              <a:custGeom>
                <a:avLst/>
                <a:gdLst>
                  <a:gd name="T0" fmla="*/ 4 w 37"/>
                  <a:gd name="T1" fmla="*/ 19 h 17"/>
                  <a:gd name="T2" fmla="*/ 0 w 37"/>
                  <a:gd name="T3" fmla="*/ 10 h 17"/>
                  <a:gd name="T4" fmla="*/ 14 w 37"/>
                  <a:gd name="T5" fmla="*/ 9 h 17"/>
                  <a:gd name="T6" fmla="*/ 27 w 37"/>
                  <a:gd name="T7" fmla="*/ 7 h 17"/>
                  <a:gd name="T8" fmla="*/ 31 w 37"/>
                  <a:gd name="T9" fmla="*/ 6 h 17"/>
                  <a:gd name="T10" fmla="*/ 38 w 37"/>
                  <a:gd name="T11" fmla="*/ 2 h 17"/>
                  <a:gd name="T12" fmla="*/ 41 w 37"/>
                  <a:gd name="T13" fmla="*/ 0 h 17"/>
                  <a:gd name="T14" fmla="*/ 40 w 37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"/>
                  <a:gd name="T25" fmla="*/ 0 h 17"/>
                  <a:gd name="T26" fmla="*/ 37 w 37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" h="17">
                    <a:moveTo>
                      <a:pt x="4" y="17"/>
                    </a:moveTo>
                    <a:lnTo>
                      <a:pt x="0" y="9"/>
                    </a:lnTo>
                    <a:lnTo>
                      <a:pt x="13" y="8"/>
                    </a:lnTo>
                    <a:lnTo>
                      <a:pt x="24" y="6"/>
                    </a:lnTo>
                    <a:lnTo>
                      <a:pt x="28" y="5"/>
                    </a:lnTo>
                    <a:lnTo>
                      <a:pt x="34" y="2"/>
                    </a:lnTo>
                    <a:lnTo>
                      <a:pt x="37" y="0"/>
                    </a:lnTo>
                    <a:lnTo>
                      <a:pt x="36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65" name="Line 5857"/>
              <p:cNvCxnSpPr>
                <a:cxnSpLocks noChangeShapeType="1"/>
              </p:cNvCxnSpPr>
              <p:nvPr/>
            </p:nvCxnSpPr>
            <p:spPr bwMode="auto">
              <a:xfrm flipH="1" flipV="1">
                <a:off x="6151" y="7675"/>
                <a:ext cx="7" cy="5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66" name="Freeform 5858"/>
              <p:cNvSpPr>
                <a:spLocks/>
              </p:cNvSpPr>
              <p:nvPr/>
            </p:nvSpPr>
            <p:spPr bwMode="auto">
              <a:xfrm>
                <a:off x="6114" y="7642"/>
                <a:ext cx="23" cy="29"/>
              </a:xfrm>
              <a:custGeom>
                <a:avLst/>
                <a:gdLst>
                  <a:gd name="T0" fmla="*/ 23 w 21"/>
                  <a:gd name="T1" fmla="*/ 25 h 26"/>
                  <a:gd name="T2" fmla="*/ 21 w 21"/>
                  <a:gd name="T3" fmla="*/ 23 h 26"/>
                  <a:gd name="T4" fmla="*/ 10 w 21"/>
                  <a:gd name="T5" fmla="*/ 28 h 26"/>
                  <a:gd name="T6" fmla="*/ 8 w 21"/>
                  <a:gd name="T7" fmla="*/ 29 h 26"/>
                  <a:gd name="T8" fmla="*/ 0 w 21"/>
                  <a:gd name="T9" fmla="*/ 28 h 26"/>
                  <a:gd name="T10" fmla="*/ 1 w 21"/>
                  <a:gd name="T11" fmla="*/ 19 h 26"/>
                  <a:gd name="T12" fmla="*/ 5 w 21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6"/>
                  <a:gd name="T23" fmla="*/ 21 w 21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6">
                    <a:moveTo>
                      <a:pt x="21" y="22"/>
                    </a:moveTo>
                    <a:lnTo>
                      <a:pt x="19" y="21"/>
                    </a:lnTo>
                    <a:lnTo>
                      <a:pt x="9" y="25"/>
                    </a:lnTo>
                    <a:lnTo>
                      <a:pt x="7" y="26"/>
                    </a:lnTo>
                    <a:lnTo>
                      <a:pt x="0" y="25"/>
                    </a:lnTo>
                    <a:lnTo>
                      <a:pt x="1" y="17"/>
                    </a:lnTo>
                    <a:lnTo>
                      <a:pt x="5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67" name="Line 5859"/>
              <p:cNvCxnSpPr>
                <a:cxnSpLocks noChangeShapeType="1"/>
              </p:cNvCxnSpPr>
              <p:nvPr/>
            </p:nvCxnSpPr>
            <p:spPr bwMode="auto">
              <a:xfrm flipV="1">
                <a:off x="6122" y="7616"/>
                <a:ext cx="3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68" name="Freeform 5860"/>
              <p:cNvSpPr>
                <a:spLocks/>
              </p:cNvSpPr>
              <p:nvPr/>
            </p:nvSpPr>
            <p:spPr bwMode="auto">
              <a:xfrm>
                <a:off x="6129" y="7547"/>
                <a:ext cx="9" cy="52"/>
              </a:xfrm>
              <a:custGeom>
                <a:avLst/>
                <a:gdLst>
                  <a:gd name="T0" fmla="*/ 0 w 8"/>
                  <a:gd name="T1" fmla="*/ 52 h 48"/>
                  <a:gd name="T2" fmla="*/ 3 w 8"/>
                  <a:gd name="T3" fmla="*/ 27 h 48"/>
                  <a:gd name="T4" fmla="*/ 9 w 8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48"/>
                  <a:gd name="T11" fmla="*/ 8 w 8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48">
                    <a:moveTo>
                      <a:pt x="0" y="48"/>
                    </a:moveTo>
                    <a:lnTo>
                      <a:pt x="3" y="25"/>
                    </a:lnTo>
                    <a:lnTo>
                      <a:pt x="8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69" name="Line 5861"/>
              <p:cNvCxnSpPr>
                <a:cxnSpLocks noChangeShapeType="1"/>
              </p:cNvCxnSpPr>
              <p:nvPr/>
            </p:nvCxnSpPr>
            <p:spPr bwMode="auto">
              <a:xfrm flipV="1">
                <a:off x="6141" y="7522"/>
                <a:ext cx="1" cy="9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70" name="Freeform 5862"/>
              <p:cNvSpPr>
                <a:spLocks/>
              </p:cNvSpPr>
              <p:nvPr/>
            </p:nvSpPr>
            <p:spPr bwMode="auto">
              <a:xfrm>
                <a:off x="6145" y="7458"/>
                <a:ext cx="8" cy="46"/>
              </a:xfrm>
              <a:custGeom>
                <a:avLst/>
                <a:gdLst>
                  <a:gd name="T0" fmla="*/ 0 w 7"/>
                  <a:gd name="T1" fmla="*/ 46 h 42"/>
                  <a:gd name="T2" fmla="*/ 8 w 7"/>
                  <a:gd name="T3" fmla="*/ 1 h 42"/>
                  <a:gd name="T4" fmla="*/ 1 w 7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2"/>
                  <a:gd name="T11" fmla="*/ 7 w 7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2">
                    <a:moveTo>
                      <a:pt x="0" y="42"/>
                    </a:moveTo>
                    <a:lnTo>
                      <a:pt x="7" y="1"/>
                    </a:lnTo>
                    <a:lnTo>
                      <a:pt x="1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71" name="Line 5863"/>
              <p:cNvCxnSpPr>
                <a:cxnSpLocks noChangeShapeType="1"/>
              </p:cNvCxnSpPr>
              <p:nvPr/>
            </p:nvCxnSpPr>
            <p:spPr bwMode="auto">
              <a:xfrm flipH="1" flipV="1">
                <a:off x="6120" y="7452"/>
                <a:ext cx="9" cy="2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72" name="Freeform 5864"/>
              <p:cNvSpPr>
                <a:spLocks/>
              </p:cNvSpPr>
              <p:nvPr/>
            </p:nvSpPr>
            <p:spPr bwMode="auto">
              <a:xfrm>
                <a:off x="6053" y="7438"/>
                <a:ext cx="51" cy="10"/>
              </a:xfrm>
              <a:custGeom>
                <a:avLst/>
                <a:gdLst>
                  <a:gd name="T0" fmla="*/ 51 w 47"/>
                  <a:gd name="T1" fmla="*/ 10 h 10"/>
                  <a:gd name="T2" fmla="*/ 26 w 47"/>
                  <a:gd name="T3" fmla="*/ 5 h 10"/>
                  <a:gd name="T4" fmla="*/ 0 w 4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10"/>
                  <a:gd name="T11" fmla="*/ 47 w 4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10">
                    <a:moveTo>
                      <a:pt x="47" y="10"/>
                    </a:moveTo>
                    <a:lnTo>
                      <a:pt x="24" y="5"/>
                    </a:lnTo>
                    <a:lnTo>
                      <a:pt x="0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773" name="Line 5865"/>
              <p:cNvCxnSpPr>
                <a:cxnSpLocks noChangeShapeType="1"/>
              </p:cNvCxnSpPr>
              <p:nvPr/>
            </p:nvCxnSpPr>
            <p:spPr bwMode="auto">
              <a:xfrm flipH="1" flipV="1">
                <a:off x="6026" y="7433"/>
                <a:ext cx="9" cy="1"/>
              </a:xfrm>
              <a:prstGeom prst="line">
                <a:avLst/>
              </a:pr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774" name="Freeform 5866"/>
              <p:cNvSpPr>
                <a:spLocks/>
              </p:cNvSpPr>
              <p:nvPr/>
            </p:nvSpPr>
            <p:spPr bwMode="auto">
              <a:xfrm>
                <a:off x="5981" y="9433"/>
                <a:ext cx="34" cy="40"/>
              </a:xfrm>
              <a:custGeom>
                <a:avLst/>
                <a:gdLst>
                  <a:gd name="T0" fmla="*/ 0 w 32"/>
                  <a:gd name="T1" fmla="*/ 40 h 36"/>
                  <a:gd name="T2" fmla="*/ 15 w 32"/>
                  <a:gd name="T3" fmla="*/ 24 h 36"/>
                  <a:gd name="T4" fmla="*/ 34 w 32"/>
                  <a:gd name="T5" fmla="*/ 0 h 36"/>
                  <a:gd name="T6" fmla="*/ 0 60000 65536"/>
                  <a:gd name="T7" fmla="*/ 0 60000 65536"/>
                  <a:gd name="T8" fmla="*/ 0 60000 65536"/>
                  <a:gd name="T9" fmla="*/ 0 w 32"/>
                  <a:gd name="T10" fmla="*/ 0 h 36"/>
                  <a:gd name="T11" fmla="*/ 32 w 32"/>
                  <a:gd name="T12" fmla="*/ 36 h 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" h="36">
                    <a:moveTo>
                      <a:pt x="0" y="36"/>
                    </a:moveTo>
                    <a:lnTo>
                      <a:pt x="14" y="22"/>
                    </a:lnTo>
                    <a:lnTo>
                      <a:pt x="32" y="0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75" name="Freeform 5867"/>
              <p:cNvSpPr>
                <a:spLocks/>
              </p:cNvSpPr>
              <p:nvPr/>
            </p:nvSpPr>
            <p:spPr bwMode="auto">
              <a:xfrm>
                <a:off x="6024" y="9432"/>
                <a:ext cx="2" cy="8"/>
              </a:xfrm>
              <a:custGeom>
                <a:avLst/>
                <a:gdLst>
                  <a:gd name="T0" fmla="*/ 0 w 2"/>
                  <a:gd name="T1" fmla="*/ 0 h 7"/>
                  <a:gd name="T2" fmla="*/ 2 w 2"/>
                  <a:gd name="T3" fmla="*/ 6 h 7"/>
                  <a:gd name="T4" fmla="*/ 0 w 2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0"/>
                    </a:moveTo>
                    <a:lnTo>
                      <a:pt x="2" y="5"/>
                    </a:lnTo>
                    <a:lnTo>
                      <a:pt x="0" y="7"/>
                    </a:lnTo>
                  </a:path>
                </a:pathLst>
              </a:custGeom>
              <a:noFill/>
              <a:ln w="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323" name="Group 5868"/>
            <p:cNvGrpSpPr>
              <a:grpSpLocks/>
            </p:cNvGrpSpPr>
            <p:nvPr/>
          </p:nvGrpSpPr>
          <p:grpSpPr bwMode="auto">
            <a:xfrm>
              <a:off x="3822065" y="2635250"/>
              <a:ext cx="1022985" cy="3828415"/>
              <a:chOff x="5985" y="4150"/>
              <a:chExt cx="1611" cy="6029"/>
            </a:xfrm>
          </p:grpSpPr>
          <p:sp>
            <p:nvSpPr>
              <p:cNvPr id="5376" name="Freeform 5869"/>
              <p:cNvSpPr>
                <a:spLocks/>
              </p:cNvSpPr>
              <p:nvPr/>
            </p:nvSpPr>
            <p:spPr bwMode="auto">
              <a:xfrm>
                <a:off x="6015" y="9454"/>
                <a:ext cx="16" cy="34"/>
              </a:xfrm>
              <a:custGeom>
                <a:avLst/>
                <a:gdLst>
                  <a:gd name="T0" fmla="*/ 2 w 14"/>
                  <a:gd name="T1" fmla="*/ 0 h 31"/>
                  <a:gd name="T2" fmla="*/ 16 w 14"/>
                  <a:gd name="T3" fmla="*/ 13 h 31"/>
                  <a:gd name="T4" fmla="*/ 10 w 14"/>
                  <a:gd name="T5" fmla="*/ 34 h 31"/>
                  <a:gd name="T6" fmla="*/ 1 w 14"/>
                  <a:gd name="T7" fmla="*/ 29 h 31"/>
                  <a:gd name="T8" fmla="*/ 0 w 14"/>
                  <a:gd name="T9" fmla="*/ 3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1"/>
                  <a:gd name="T17" fmla="*/ 14 w 1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1">
                    <a:moveTo>
                      <a:pt x="2" y="0"/>
                    </a:moveTo>
                    <a:lnTo>
                      <a:pt x="14" y="12"/>
                    </a:lnTo>
                    <a:lnTo>
                      <a:pt x="9" y="31"/>
                    </a:lnTo>
                    <a:lnTo>
                      <a:pt x="1" y="26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377" name="Line 5870"/>
              <p:cNvCxnSpPr>
                <a:cxnSpLocks noChangeShapeType="1"/>
              </p:cNvCxnSpPr>
              <p:nvPr/>
            </p:nvCxnSpPr>
            <p:spPr bwMode="auto">
              <a:xfrm flipH="1" flipV="1">
                <a:off x="5993" y="9479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78" name="Freeform 5871"/>
              <p:cNvSpPr>
                <a:spLocks/>
              </p:cNvSpPr>
              <p:nvPr/>
            </p:nvSpPr>
            <p:spPr bwMode="auto">
              <a:xfrm>
                <a:off x="5990" y="4203"/>
                <a:ext cx="11" cy="50"/>
              </a:xfrm>
              <a:custGeom>
                <a:avLst/>
                <a:gdLst>
                  <a:gd name="T0" fmla="*/ 10 w 10"/>
                  <a:gd name="T1" fmla="*/ 50 h 45"/>
                  <a:gd name="T2" fmla="*/ 11 w 10"/>
                  <a:gd name="T3" fmla="*/ 46 h 45"/>
                  <a:gd name="T4" fmla="*/ 10 w 10"/>
                  <a:gd name="T5" fmla="*/ 44 h 45"/>
                  <a:gd name="T6" fmla="*/ 10 w 10"/>
                  <a:gd name="T7" fmla="*/ 42 h 45"/>
                  <a:gd name="T8" fmla="*/ 9 w 10"/>
                  <a:gd name="T9" fmla="*/ 33 h 45"/>
                  <a:gd name="T10" fmla="*/ 7 w 10"/>
                  <a:gd name="T11" fmla="*/ 29 h 45"/>
                  <a:gd name="T12" fmla="*/ 6 w 10"/>
                  <a:gd name="T13" fmla="*/ 24 h 45"/>
                  <a:gd name="T14" fmla="*/ 4 w 10"/>
                  <a:gd name="T15" fmla="*/ 20 h 45"/>
                  <a:gd name="T16" fmla="*/ 4 w 10"/>
                  <a:gd name="T17" fmla="*/ 14 h 45"/>
                  <a:gd name="T18" fmla="*/ 1 w 10"/>
                  <a:gd name="T19" fmla="*/ 10 h 45"/>
                  <a:gd name="T20" fmla="*/ 0 w 10"/>
                  <a:gd name="T21" fmla="*/ 6 h 45"/>
                  <a:gd name="T22" fmla="*/ 1 w 10"/>
                  <a:gd name="T23" fmla="*/ 2 h 45"/>
                  <a:gd name="T24" fmla="*/ 1 w 10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"/>
                  <a:gd name="T40" fmla="*/ 0 h 45"/>
                  <a:gd name="T41" fmla="*/ 10 w 10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" h="45">
                    <a:moveTo>
                      <a:pt x="9" y="45"/>
                    </a:moveTo>
                    <a:lnTo>
                      <a:pt x="10" y="41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8" y="30"/>
                    </a:lnTo>
                    <a:lnTo>
                      <a:pt x="6" y="26"/>
                    </a:lnTo>
                    <a:lnTo>
                      <a:pt x="5" y="22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79" name="Freeform 5872"/>
              <p:cNvSpPr>
                <a:spLocks/>
              </p:cNvSpPr>
              <p:nvPr/>
            </p:nvSpPr>
            <p:spPr bwMode="auto">
              <a:xfrm>
                <a:off x="5995" y="4177"/>
                <a:ext cx="2" cy="9"/>
              </a:xfrm>
              <a:custGeom>
                <a:avLst/>
                <a:gdLst>
                  <a:gd name="T0" fmla="*/ 0 w 2"/>
                  <a:gd name="T1" fmla="*/ 9 h 8"/>
                  <a:gd name="T2" fmla="*/ 0 w 2"/>
                  <a:gd name="T3" fmla="*/ 8 h 8"/>
                  <a:gd name="T4" fmla="*/ 1 w 2"/>
                  <a:gd name="T5" fmla="*/ 3 h 8"/>
                  <a:gd name="T6" fmla="*/ 2 w 2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0" y="8"/>
                    </a:moveTo>
                    <a:lnTo>
                      <a:pt x="0" y="7"/>
                    </a:lnTo>
                    <a:lnTo>
                      <a:pt x="1" y="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80" name="Freeform 5873"/>
              <p:cNvSpPr>
                <a:spLocks/>
              </p:cNvSpPr>
              <p:nvPr/>
            </p:nvSpPr>
            <p:spPr bwMode="auto">
              <a:xfrm>
                <a:off x="5988" y="4150"/>
                <a:ext cx="37" cy="13"/>
              </a:xfrm>
              <a:custGeom>
                <a:avLst/>
                <a:gdLst>
                  <a:gd name="T0" fmla="*/ 3 w 34"/>
                  <a:gd name="T1" fmla="*/ 13 h 12"/>
                  <a:gd name="T2" fmla="*/ 0 w 34"/>
                  <a:gd name="T3" fmla="*/ 9 h 12"/>
                  <a:gd name="T4" fmla="*/ 28 w 34"/>
                  <a:gd name="T5" fmla="*/ 0 h 12"/>
                  <a:gd name="T6" fmla="*/ 33 w 34"/>
                  <a:gd name="T7" fmla="*/ 7 h 12"/>
                  <a:gd name="T8" fmla="*/ 32 w 34"/>
                  <a:gd name="T9" fmla="*/ 9 h 12"/>
                  <a:gd name="T10" fmla="*/ 36 w 34"/>
                  <a:gd name="T11" fmla="*/ 11 h 12"/>
                  <a:gd name="T12" fmla="*/ 37 w 34"/>
                  <a:gd name="T13" fmla="*/ 1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2"/>
                  <a:gd name="T23" fmla="*/ 34 w 34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2">
                    <a:moveTo>
                      <a:pt x="3" y="12"/>
                    </a:moveTo>
                    <a:lnTo>
                      <a:pt x="0" y="8"/>
                    </a:lnTo>
                    <a:lnTo>
                      <a:pt x="26" y="0"/>
                    </a:lnTo>
                    <a:lnTo>
                      <a:pt x="30" y="6"/>
                    </a:lnTo>
                    <a:lnTo>
                      <a:pt x="29" y="8"/>
                    </a:lnTo>
                    <a:lnTo>
                      <a:pt x="33" y="10"/>
                    </a:lnTo>
                    <a:lnTo>
                      <a:pt x="34" y="9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381" name="Line 5874"/>
              <p:cNvCxnSpPr>
                <a:cxnSpLocks noChangeShapeType="1"/>
              </p:cNvCxnSpPr>
              <p:nvPr/>
            </p:nvCxnSpPr>
            <p:spPr bwMode="auto">
              <a:xfrm>
                <a:off x="6037" y="4163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82" name="Freeform 5875"/>
              <p:cNvSpPr>
                <a:spLocks/>
              </p:cNvSpPr>
              <p:nvPr/>
            </p:nvSpPr>
            <p:spPr bwMode="auto">
              <a:xfrm>
                <a:off x="6042" y="4188"/>
                <a:ext cx="20" cy="43"/>
              </a:xfrm>
              <a:custGeom>
                <a:avLst/>
                <a:gdLst>
                  <a:gd name="T0" fmla="*/ 0 w 19"/>
                  <a:gd name="T1" fmla="*/ 0 h 39"/>
                  <a:gd name="T2" fmla="*/ 1 w 19"/>
                  <a:gd name="T3" fmla="*/ 9 h 39"/>
                  <a:gd name="T4" fmla="*/ 5 w 19"/>
                  <a:gd name="T5" fmla="*/ 18 h 39"/>
                  <a:gd name="T6" fmla="*/ 7 w 19"/>
                  <a:gd name="T7" fmla="*/ 21 h 39"/>
                  <a:gd name="T8" fmla="*/ 11 w 19"/>
                  <a:gd name="T9" fmla="*/ 20 h 39"/>
                  <a:gd name="T10" fmla="*/ 12 w 19"/>
                  <a:gd name="T11" fmla="*/ 35 h 39"/>
                  <a:gd name="T12" fmla="*/ 20 w 19"/>
                  <a:gd name="T13" fmla="*/ 43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39"/>
                  <a:gd name="T23" fmla="*/ 19 w 19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39">
                    <a:moveTo>
                      <a:pt x="0" y="0"/>
                    </a:moveTo>
                    <a:lnTo>
                      <a:pt x="1" y="8"/>
                    </a:lnTo>
                    <a:lnTo>
                      <a:pt x="5" y="16"/>
                    </a:lnTo>
                    <a:lnTo>
                      <a:pt x="7" y="19"/>
                    </a:lnTo>
                    <a:lnTo>
                      <a:pt x="10" y="18"/>
                    </a:lnTo>
                    <a:lnTo>
                      <a:pt x="11" y="32"/>
                    </a:lnTo>
                    <a:lnTo>
                      <a:pt x="19" y="39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83" name="Freeform 5876"/>
              <p:cNvSpPr>
                <a:spLocks/>
              </p:cNvSpPr>
              <p:nvPr/>
            </p:nvSpPr>
            <p:spPr bwMode="auto">
              <a:xfrm>
                <a:off x="6063" y="4246"/>
                <a:ext cx="8" cy="3"/>
              </a:xfrm>
              <a:custGeom>
                <a:avLst/>
                <a:gdLst>
                  <a:gd name="T0" fmla="*/ 8 w 7"/>
                  <a:gd name="T1" fmla="*/ 0 h 3"/>
                  <a:gd name="T2" fmla="*/ 8 w 7"/>
                  <a:gd name="T3" fmla="*/ 0 h 3"/>
                  <a:gd name="T4" fmla="*/ 0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0"/>
                    </a:moveTo>
                    <a:lnTo>
                      <a:pt x="7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84" name="Freeform 5877"/>
              <p:cNvSpPr>
                <a:spLocks/>
              </p:cNvSpPr>
              <p:nvPr/>
            </p:nvSpPr>
            <p:spPr bwMode="auto">
              <a:xfrm>
                <a:off x="6071" y="4258"/>
                <a:ext cx="44" cy="12"/>
              </a:xfrm>
              <a:custGeom>
                <a:avLst/>
                <a:gdLst>
                  <a:gd name="T0" fmla="*/ 0 w 40"/>
                  <a:gd name="T1" fmla="*/ 0 h 11"/>
                  <a:gd name="T2" fmla="*/ 1 w 40"/>
                  <a:gd name="T3" fmla="*/ 2 h 11"/>
                  <a:gd name="T4" fmla="*/ 2 w 40"/>
                  <a:gd name="T5" fmla="*/ 11 h 11"/>
                  <a:gd name="T6" fmla="*/ 24 w 40"/>
                  <a:gd name="T7" fmla="*/ 10 h 11"/>
                  <a:gd name="T8" fmla="*/ 36 w 40"/>
                  <a:gd name="T9" fmla="*/ 9 h 11"/>
                  <a:gd name="T10" fmla="*/ 44 w 40"/>
                  <a:gd name="T11" fmla="*/ 1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1"/>
                  <a:gd name="T20" fmla="*/ 40 w 4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1">
                    <a:moveTo>
                      <a:pt x="0" y="0"/>
                    </a:moveTo>
                    <a:lnTo>
                      <a:pt x="1" y="2"/>
                    </a:lnTo>
                    <a:lnTo>
                      <a:pt x="2" y="10"/>
                    </a:lnTo>
                    <a:lnTo>
                      <a:pt x="22" y="9"/>
                    </a:lnTo>
                    <a:lnTo>
                      <a:pt x="33" y="8"/>
                    </a:lnTo>
                    <a:lnTo>
                      <a:pt x="40" y="1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85" name="Freeform 5878"/>
              <p:cNvSpPr>
                <a:spLocks/>
              </p:cNvSpPr>
              <p:nvPr/>
            </p:nvSpPr>
            <p:spPr bwMode="auto">
              <a:xfrm>
                <a:off x="6126" y="4281"/>
                <a:ext cx="3" cy="8"/>
              </a:xfrm>
              <a:custGeom>
                <a:avLst/>
                <a:gdLst>
                  <a:gd name="T0" fmla="*/ 0 w 3"/>
                  <a:gd name="T1" fmla="*/ 0 h 7"/>
                  <a:gd name="T2" fmla="*/ 1 w 3"/>
                  <a:gd name="T3" fmla="*/ 2 h 7"/>
                  <a:gd name="T4" fmla="*/ 3 w 3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0" y="0"/>
                    </a:moveTo>
                    <a:lnTo>
                      <a:pt x="1" y="2"/>
                    </a:lnTo>
                    <a:lnTo>
                      <a:pt x="3" y="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86" name="Freeform 5879"/>
              <p:cNvSpPr>
                <a:spLocks/>
              </p:cNvSpPr>
              <p:nvPr/>
            </p:nvSpPr>
            <p:spPr bwMode="auto">
              <a:xfrm>
                <a:off x="6140" y="4299"/>
                <a:ext cx="16" cy="30"/>
              </a:xfrm>
              <a:custGeom>
                <a:avLst/>
                <a:gdLst>
                  <a:gd name="T0" fmla="*/ 3 w 15"/>
                  <a:gd name="T1" fmla="*/ 0 h 28"/>
                  <a:gd name="T2" fmla="*/ 6 w 15"/>
                  <a:gd name="T3" fmla="*/ 1 h 28"/>
                  <a:gd name="T4" fmla="*/ 0 w 15"/>
                  <a:gd name="T5" fmla="*/ 21 h 28"/>
                  <a:gd name="T6" fmla="*/ 15 w 15"/>
                  <a:gd name="T7" fmla="*/ 19 h 28"/>
                  <a:gd name="T8" fmla="*/ 16 w 15"/>
                  <a:gd name="T9" fmla="*/ 3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28"/>
                  <a:gd name="T17" fmla="*/ 15 w 15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28">
                    <a:moveTo>
                      <a:pt x="3" y="0"/>
                    </a:moveTo>
                    <a:lnTo>
                      <a:pt x="6" y="1"/>
                    </a:lnTo>
                    <a:lnTo>
                      <a:pt x="0" y="20"/>
                    </a:lnTo>
                    <a:lnTo>
                      <a:pt x="14" y="18"/>
                    </a:lnTo>
                    <a:lnTo>
                      <a:pt x="15" y="28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87" name="Freeform 5880"/>
              <p:cNvSpPr>
                <a:spLocks/>
              </p:cNvSpPr>
              <p:nvPr/>
            </p:nvSpPr>
            <p:spPr bwMode="auto">
              <a:xfrm>
                <a:off x="6173" y="4325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1 w 7"/>
                  <a:gd name="T3" fmla="*/ 2 h 3"/>
                  <a:gd name="T4" fmla="*/ 7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lnTo>
                      <a:pt x="1" y="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88" name="Freeform 5881"/>
              <p:cNvSpPr>
                <a:spLocks/>
              </p:cNvSpPr>
              <p:nvPr/>
            </p:nvSpPr>
            <p:spPr bwMode="auto">
              <a:xfrm>
                <a:off x="6183" y="4338"/>
                <a:ext cx="3" cy="52"/>
              </a:xfrm>
              <a:custGeom>
                <a:avLst/>
                <a:gdLst>
                  <a:gd name="T0" fmla="*/ 0 w 2"/>
                  <a:gd name="T1" fmla="*/ 0 h 48"/>
                  <a:gd name="T2" fmla="*/ 0 w 2"/>
                  <a:gd name="T3" fmla="*/ 2 h 48"/>
                  <a:gd name="T4" fmla="*/ 3 w 2"/>
                  <a:gd name="T5" fmla="*/ 40 h 48"/>
                  <a:gd name="T6" fmla="*/ 3 w 2"/>
                  <a:gd name="T7" fmla="*/ 52 h 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8"/>
                  <a:gd name="T14" fmla="*/ 2 w 2"/>
                  <a:gd name="T15" fmla="*/ 48 h 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8">
                    <a:moveTo>
                      <a:pt x="0" y="0"/>
                    </a:moveTo>
                    <a:lnTo>
                      <a:pt x="0" y="2"/>
                    </a:lnTo>
                    <a:lnTo>
                      <a:pt x="2" y="37"/>
                    </a:lnTo>
                    <a:lnTo>
                      <a:pt x="2" y="48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389" name="Line 5882"/>
              <p:cNvCxnSpPr>
                <a:cxnSpLocks noChangeShapeType="1"/>
              </p:cNvCxnSpPr>
              <p:nvPr/>
            </p:nvCxnSpPr>
            <p:spPr bwMode="auto">
              <a:xfrm flipH="1">
                <a:off x="6174" y="4405"/>
                <a:ext cx="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90" name="Freeform 5883"/>
              <p:cNvSpPr>
                <a:spLocks/>
              </p:cNvSpPr>
              <p:nvPr/>
            </p:nvSpPr>
            <p:spPr bwMode="auto">
              <a:xfrm>
                <a:off x="6159" y="4421"/>
                <a:ext cx="21" cy="26"/>
              </a:xfrm>
              <a:custGeom>
                <a:avLst/>
                <a:gdLst>
                  <a:gd name="T0" fmla="*/ 15 w 19"/>
                  <a:gd name="T1" fmla="*/ 0 h 24"/>
                  <a:gd name="T2" fmla="*/ 21 w 19"/>
                  <a:gd name="T3" fmla="*/ 1 h 24"/>
                  <a:gd name="T4" fmla="*/ 20 w 19"/>
                  <a:gd name="T5" fmla="*/ 9 h 24"/>
                  <a:gd name="T6" fmla="*/ 4 w 19"/>
                  <a:gd name="T7" fmla="*/ 3 h 24"/>
                  <a:gd name="T8" fmla="*/ 0 w 19"/>
                  <a:gd name="T9" fmla="*/ 2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14" y="0"/>
                    </a:moveTo>
                    <a:lnTo>
                      <a:pt x="19" y="1"/>
                    </a:lnTo>
                    <a:lnTo>
                      <a:pt x="18" y="8"/>
                    </a:lnTo>
                    <a:lnTo>
                      <a:pt x="4" y="3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391" name="Line 5884"/>
              <p:cNvCxnSpPr>
                <a:cxnSpLocks noChangeShapeType="1"/>
              </p:cNvCxnSpPr>
              <p:nvPr/>
            </p:nvCxnSpPr>
            <p:spPr bwMode="auto">
              <a:xfrm flipH="1">
                <a:off x="6154" y="4464"/>
                <a:ext cx="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92" name="Freeform 5885"/>
              <p:cNvSpPr>
                <a:spLocks/>
              </p:cNvSpPr>
              <p:nvPr/>
            </p:nvSpPr>
            <p:spPr bwMode="auto">
              <a:xfrm>
                <a:off x="6139" y="4490"/>
                <a:ext cx="12" cy="50"/>
              </a:xfrm>
              <a:custGeom>
                <a:avLst/>
                <a:gdLst>
                  <a:gd name="T0" fmla="*/ 12 w 11"/>
                  <a:gd name="T1" fmla="*/ 0 h 46"/>
                  <a:gd name="T2" fmla="*/ 4 w 11"/>
                  <a:gd name="T3" fmla="*/ 35 h 46"/>
                  <a:gd name="T4" fmla="*/ 1 w 11"/>
                  <a:gd name="T5" fmla="*/ 50 h 46"/>
                  <a:gd name="T6" fmla="*/ 0 w 11"/>
                  <a:gd name="T7" fmla="*/ 5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46"/>
                  <a:gd name="T14" fmla="*/ 11 w 11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46">
                    <a:moveTo>
                      <a:pt x="11" y="0"/>
                    </a:moveTo>
                    <a:lnTo>
                      <a:pt x="4" y="32"/>
                    </a:lnTo>
                    <a:lnTo>
                      <a:pt x="1" y="46"/>
                    </a:lnTo>
                    <a:lnTo>
                      <a:pt x="0" y="4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93" name="Freeform 5886"/>
              <p:cNvSpPr>
                <a:spLocks/>
              </p:cNvSpPr>
              <p:nvPr/>
            </p:nvSpPr>
            <p:spPr bwMode="auto">
              <a:xfrm>
                <a:off x="6115" y="4534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2 w 7"/>
                  <a:gd name="T3" fmla="*/ 2 h 4"/>
                  <a:gd name="T4" fmla="*/ 0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7" y="4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94" name="Freeform 5887"/>
              <p:cNvSpPr>
                <a:spLocks/>
              </p:cNvSpPr>
              <p:nvPr/>
            </p:nvSpPr>
            <p:spPr bwMode="auto">
              <a:xfrm>
                <a:off x="6063" y="4523"/>
                <a:ext cx="38" cy="16"/>
              </a:xfrm>
              <a:custGeom>
                <a:avLst/>
                <a:gdLst>
                  <a:gd name="T0" fmla="*/ 38 w 34"/>
                  <a:gd name="T1" fmla="*/ 15 h 15"/>
                  <a:gd name="T2" fmla="*/ 37 w 34"/>
                  <a:gd name="T3" fmla="*/ 16 h 15"/>
                  <a:gd name="T4" fmla="*/ 38 w 34"/>
                  <a:gd name="T5" fmla="*/ 7 h 15"/>
                  <a:gd name="T6" fmla="*/ 34 w 34"/>
                  <a:gd name="T7" fmla="*/ 6 h 15"/>
                  <a:gd name="T8" fmla="*/ 34 w 34"/>
                  <a:gd name="T9" fmla="*/ 9 h 15"/>
                  <a:gd name="T10" fmla="*/ 0 w 34"/>
                  <a:gd name="T11" fmla="*/ 0 h 15"/>
                  <a:gd name="T12" fmla="*/ 0 w 34"/>
                  <a:gd name="T13" fmla="*/ 1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"/>
                  <a:gd name="T22" fmla="*/ 0 h 15"/>
                  <a:gd name="T23" fmla="*/ 34 w 3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" h="15">
                    <a:moveTo>
                      <a:pt x="34" y="14"/>
                    </a:moveTo>
                    <a:lnTo>
                      <a:pt x="33" y="15"/>
                    </a:lnTo>
                    <a:lnTo>
                      <a:pt x="34" y="7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95" name="Freeform 5888"/>
              <p:cNvSpPr>
                <a:spLocks/>
              </p:cNvSpPr>
              <p:nvPr/>
            </p:nvSpPr>
            <p:spPr bwMode="auto">
              <a:xfrm>
                <a:off x="6060" y="4538"/>
                <a:ext cx="6" cy="8"/>
              </a:xfrm>
              <a:custGeom>
                <a:avLst/>
                <a:gdLst>
                  <a:gd name="T0" fmla="*/ 6 w 5"/>
                  <a:gd name="T1" fmla="*/ 0 h 7"/>
                  <a:gd name="T2" fmla="*/ 4 w 5"/>
                  <a:gd name="T3" fmla="*/ 2 h 7"/>
                  <a:gd name="T4" fmla="*/ 0 w 5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7"/>
                  <a:gd name="T11" fmla="*/ 5 w 5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7">
                    <a:moveTo>
                      <a:pt x="5" y="0"/>
                    </a:moveTo>
                    <a:lnTo>
                      <a:pt x="3" y="2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96" name="Freeform 5889"/>
              <p:cNvSpPr>
                <a:spLocks/>
              </p:cNvSpPr>
              <p:nvPr/>
            </p:nvSpPr>
            <p:spPr bwMode="auto">
              <a:xfrm>
                <a:off x="6014" y="4511"/>
                <a:ext cx="31" cy="32"/>
              </a:xfrm>
              <a:custGeom>
                <a:avLst/>
                <a:gdLst>
                  <a:gd name="T0" fmla="*/ 31 w 28"/>
                  <a:gd name="T1" fmla="*/ 32 h 29"/>
                  <a:gd name="T2" fmla="*/ 16 w 28"/>
                  <a:gd name="T3" fmla="*/ 25 h 29"/>
                  <a:gd name="T4" fmla="*/ 3 w 28"/>
                  <a:gd name="T5" fmla="*/ 21 h 29"/>
                  <a:gd name="T6" fmla="*/ 0 w 28"/>
                  <a:gd name="T7" fmla="*/ 15 h 29"/>
                  <a:gd name="T8" fmla="*/ 3 w 28"/>
                  <a:gd name="T9" fmla="*/ 3 h 29"/>
                  <a:gd name="T10" fmla="*/ 4 w 28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"/>
                  <a:gd name="T19" fmla="*/ 0 h 29"/>
                  <a:gd name="T20" fmla="*/ 28 w 28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" h="29">
                    <a:moveTo>
                      <a:pt x="28" y="29"/>
                    </a:moveTo>
                    <a:lnTo>
                      <a:pt x="14" y="23"/>
                    </a:lnTo>
                    <a:lnTo>
                      <a:pt x="3" y="19"/>
                    </a:lnTo>
                    <a:lnTo>
                      <a:pt x="0" y="14"/>
                    </a:lnTo>
                    <a:lnTo>
                      <a:pt x="3" y="3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397" name="Line 5890"/>
              <p:cNvCxnSpPr>
                <a:cxnSpLocks noChangeShapeType="1"/>
              </p:cNvCxnSpPr>
              <p:nvPr/>
            </p:nvCxnSpPr>
            <p:spPr bwMode="auto">
              <a:xfrm flipV="1">
                <a:off x="6025" y="4490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98" name="Freeform 5891"/>
              <p:cNvSpPr>
                <a:spLocks/>
              </p:cNvSpPr>
              <p:nvPr/>
            </p:nvSpPr>
            <p:spPr bwMode="auto">
              <a:xfrm>
                <a:off x="6031" y="4433"/>
                <a:ext cx="12" cy="45"/>
              </a:xfrm>
              <a:custGeom>
                <a:avLst/>
                <a:gdLst>
                  <a:gd name="T0" fmla="*/ 12 w 11"/>
                  <a:gd name="T1" fmla="*/ 45 h 41"/>
                  <a:gd name="T2" fmla="*/ 11 w 11"/>
                  <a:gd name="T3" fmla="*/ 42 h 41"/>
                  <a:gd name="T4" fmla="*/ 3 w 11"/>
                  <a:gd name="T5" fmla="*/ 40 h 41"/>
                  <a:gd name="T6" fmla="*/ 0 w 11"/>
                  <a:gd name="T7" fmla="*/ 33 h 41"/>
                  <a:gd name="T8" fmla="*/ 0 w 11"/>
                  <a:gd name="T9" fmla="*/ 22 h 41"/>
                  <a:gd name="T10" fmla="*/ 1 w 11"/>
                  <a:gd name="T11" fmla="*/ 11 h 41"/>
                  <a:gd name="T12" fmla="*/ 2 w 11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41"/>
                  <a:gd name="T23" fmla="*/ 11 w 11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41">
                    <a:moveTo>
                      <a:pt x="11" y="41"/>
                    </a:moveTo>
                    <a:lnTo>
                      <a:pt x="10" y="38"/>
                    </a:lnTo>
                    <a:lnTo>
                      <a:pt x="3" y="36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1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399" name="Line 5892"/>
              <p:cNvCxnSpPr>
                <a:cxnSpLocks noChangeShapeType="1"/>
              </p:cNvCxnSpPr>
              <p:nvPr/>
            </p:nvCxnSpPr>
            <p:spPr bwMode="auto">
              <a:xfrm flipH="1" flipV="1">
                <a:off x="6026" y="4408"/>
                <a:ext cx="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00" name="Freeform 5893"/>
              <p:cNvSpPr>
                <a:spLocks/>
              </p:cNvSpPr>
              <p:nvPr/>
            </p:nvSpPr>
            <p:spPr bwMode="auto">
              <a:xfrm>
                <a:off x="6011" y="4342"/>
                <a:ext cx="9" cy="50"/>
              </a:xfrm>
              <a:custGeom>
                <a:avLst/>
                <a:gdLst>
                  <a:gd name="T0" fmla="*/ 9 w 8"/>
                  <a:gd name="T1" fmla="*/ 50 h 45"/>
                  <a:gd name="T2" fmla="*/ 0 w 8"/>
                  <a:gd name="T3" fmla="*/ 40 h 45"/>
                  <a:gd name="T4" fmla="*/ 1 w 8"/>
                  <a:gd name="T5" fmla="*/ 1 h 45"/>
                  <a:gd name="T6" fmla="*/ 2 w 8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45"/>
                  <a:gd name="T14" fmla="*/ 8 w 8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45">
                    <a:moveTo>
                      <a:pt x="8" y="45"/>
                    </a:moveTo>
                    <a:lnTo>
                      <a:pt x="0" y="36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01" name="Freeform 5894"/>
              <p:cNvSpPr>
                <a:spLocks/>
              </p:cNvSpPr>
              <p:nvPr/>
            </p:nvSpPr>
            <p:spPr bwMode="auto">
              <a:xfrm>
                <a:off x="6026" y="4323"/>
                <a:ext cx="1" cy="7"/>
              </a:xfrm>
              <a:custGeom>
                <a:avLst/>
                <a:gdLst>
                  <a:gd name="T0" fmla="*/ 0 w 1"/>
                  <a:gd name="T1" fmla="*/ 7 h 7"/>
                  <a:gd name="T2" fmla="*/ 0 w 1"/>
                  <a:gd name="T3" fmla="*/ 7 h 7"/>
                  <a:gd name="T4" fmla="*/ 1 w 1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7"/>
                  <a:gd name="T11" fmla="*/ 1 w 1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7">
                    <a:moveTo>
                      <a:pt x="0" y="7"/>
                    </a:moveTo>
                    <a:lnTo>
                      <a:pt x="0" y="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02" name="Freeform 5895"/>
              <p:cNvSpPr>
                <a:spLocks/>
              </p:cNvSpPr>
              <p:nvPr/>
            </p:nvSpPr>
            <p:spPr bwMode="auto">
              <a:xfrm>
                <a:off x="5988" y="4291"/>
                <a:ext cx="38" cy="20"/>
              </a:xfrm>
              <a:custGeom>
                <a:avLst/>
                <a:gdLst>
                  <a:gd name="T0" fmla="*/ 38 w 35"/>
                  <a:gd name="T1" fmla="*/ 20 h 18"/>
                  <a:gd name="T2" fmla="*/ 24 w 35"/>
                  <a:gd name="T3" fmla="*/ 4 h 18"/>
                  <a:gd name="T4" fmla="*/ 23 w 35"/>
                  <a:gd name="T5" fmla="*/ 2 h 18"/>
                  <a:gd name="T6" fmla="*/ 15 w 35"/>
                  <a:gd name="T7" fmla="*/ 0 h 18"/>
                  <a:gd name="T8" fmla="*/ 1 w 35"/>
                  <a:gd name="T9" fmla="*/ 9 h 18"/>
                  <a:gd name="T10" fmla="*/ 0 w 35"/>
                  <a:gd name="T11" fmla="*/ 4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8"/>
                  <a:gd name="T20" fmla="*/ 35 w 35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8">
                    <a:moveTo>
                      <a:pt x="35" y="18"/>
                    </a:moveTo>
                    <a:lnTo>
                      <a:pt x="22" y="4"/>
                    </a:lnTo>
                    <a:lnTo>
                      <a:pt x="21" y="2"/>
                    </a:lnTo>
                    <a:lnTo>
                      <a:pt x="14" y="0"/>
                    </a:lnTo>
                    <a:lnTo>
                      <a:pt x="1" y="8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03" name="Freeform 5896"/>
              <p:cNvSpPr>
                <a:spLocks/>
              </p:cNvSpPr>
              <p:nvPr/>
            </p:nvSpPr>
            <p:spPr bwMode="auto">
              <a:xfrm>
                <a:off x="5989" y="4277"/>
                <a:ext cx="7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5 h 5"/>
                  <a:gd name="T4" fmla="*/ 1 w 6"/>
                  <a:gd name="T5" fmla="*/ 4 h 5"/>
                  <a:gd name="T6" fmla="*/ 5 w 6"/>
                  <a:gd name="T7" fmla="*/ 3 h 5"/>
                  <a:gd name="T8" fmla="*/ 6 w 6"/>
                  <a:gd name="T9" fmla="*/ 1 h 5"/>
                  <a:gd name="T10" fmla="*/ 7 w 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4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04" name="Freeform 5897"/>
              <p:cNvSpPr>
                <a:spLocks/>
              </p:cNvSpPr>
              <p:nvPr/>
            </p:nvSpPr>
            <p:spPr bwMode="auto">
              <a:xfrm>
                <a:off x="6000" y="4253"/>
                <a:ext cx="1" cy="8"/>
              </a:xfrm>
              <a:custGeom>
                <a:avLst/>
                <a:gdLst>
                  <a:gd name="T0" fmla="*/ 1 w 1"/>
                  <a:gd name="T1" fmla="*/ 8 h 8"/>
                  <a:gd name="T2" fmla="*/ 1 w 1"/>
                  <a:gd name="T3" fmla="*/ 7 h 8"/>
                  <a:gd name="T4" fmla="*/ 0 w 1"/>
                  <a:gd name="T5" fmla="*/ 6 h 8"/>
                  <a:gd name="T6" fmla="*/ 0 w 1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8"/>
                  <a:gd name="T14" fmla="*/ 1 w 1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8">
                    <a:moveTo>
                      <a:pt x="1" y="8"/>
                    </a:moveTo>
                    <a:lnTo>
                      <a:pt x="1" y="7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05" name="Freeform 5898"/>
              <p:cNvSpPr>
                <a:spLocks/>
              </p:cNvSpPr>
              <p:nvPr/>
            </p:nvSpPr>
            <p:spPr bwMode="auto">
              <a:xfrm>
                <a:off x="5985" y="4574"/>
                <a:ext cx="33" cy="28"/>
              </a:xfrm>
              <a:custGeom>
                <a:avLst/>
                <a:gdLst>
                  <a:gd name="T0" fmla="*/ 0 w 30"/>
                  <a:gd name="T1" fmla="*/ 0 h 25"/>
                  <a:gd name="T2" fmla="*/ 13 w 30"/>
                  <a:gd name="T3" fmla="*/ 13 h 25"/>
                  <a:gd name="T4" fmla="*/ 18 w 30"/>
                  <a:gd name="T5" fmla="*/ 12 h 25"/>
                  <a:gd name="T6" fmla="*/ 29 w 30"/>
                  <a:gd name="T7" fmla="*/ 12 h 25"/>
                  <a:gd name="T8" fmla="*/ 29 w 30"/>
                  <a:gd name="T9" fmla="*/ 16 h 25"/>
                  <a:gd name="T10" fmla="*/ 32 w 30"/>
                  <a:gd name="T11" fmla="*/ 21 h 25"/>
                  <a:gd name="T12" fmla="*/ 33 w 30"/>
                  <a:gd name="T13" fmla="*/ 24 h 25"/>
                  <a:gd name="T14" fmla="*/ 31 w 30"/>
                  <a:gd name="T15" fmla="*/ 25 h 25"/>
                  <a:gd name="T16" fmla="*/ 32 w 30"/>
                  <a:gd name="T17" fmla="*/ 28 h 25"/>
                  <a:gd name="T18" fmla="*/ 32 w 30"/>
                  <a:gd name="T19" fmla="*/ 28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25"/>
                  <a:gd name="T32" fmla="*/ 30 w 30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25">
                    <a:moveTo>
                      <a:pt x="0" y="0"/>
                    </a:moveTo>
                    <a:lnTo>
                      <a:pt x="12" y="12"/>
                    </a:lnTo>
                    <a:lnTo>
                      <a:pt x="16" y="11"/>
                    </a:lnTo>
                    <a:lnTo>
                      <a:pt x="26" y="11"/>
                    </a:lnTo>
                    <a:lnTo>
                      <a:pt x="26" y="14"/>
                    </a:lnTo>
                    <a:lnTo>
                      <a:pt x="29" y="19"/>
                    </a:lnTo>
                    <a:lnTo>
                      <a:pt x="30" y="21"/>
                    </a:lnTo>
                    <a:lnTo>
                      <a:pt x="28" y="22"/>
                    </a:lnTo>
                    <a:lnTo>
                      <a:pt x="29" y="25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06" name="Freeform 5899"/>
              <p:cNvSpPr>
                <a:spLocks/>
              </p:cNvSpPr>
              <p:nvPr/>
            </p:nvSpPr>
            <p:spPr bwMode="auto">
              <a:xfrm>
                <a:off x="6005" y="4605"/>
                <a:ext cx="2" cy="9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5 h 8"/>
                  <a:gd name="T4" fmla="*/ 0 w 2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2" y="0"/>
                    </a:moveTo>
                    <a:lnTo>
                      <a:pt x="0" y="4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07" name="Freeform 5900"/>
              <p:cNvSpPr>
                <a:spLocks/>
              </p:cNvSpPr>
              <p:nvPr/>
            </p:nvSpPr>
            <p:spPr bwMode="auto">
              <a:xfrm>
                <a:off x="6013" y="4622"/>
                <a:ext cx="52" cy="9"/>
              </a:xfrm>
              <a:custGeom>
                <a:avLst/>
                <a:gdLst>
                  <a:gd name="T0" fmla="*/ 0 w 47"/>
                  <a:gd name="T1" fmla="*/ 0 h 8"/>
                  <a:gd name="T2" fmla="*/ 45 w 47"/>
                  <a:gd name="T3" fmla="*/ 8 h 8"/>
                  <a:gd name="T4" fmla="*/ 52 w 47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8"/>
                  <a:gd name="T11" fmla="*/ 47 w 4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8">
                    <a:moveTo>
                      <a:pt x="0" y="0"/>
                    </a:moveTo>
                    <a:lnTo>
                      <a:pt x="41" y="7"/>
                    </a:lnTo>
                    <a:lnTo>
                      <a:pt x="47" y="8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08" name="Line 5901"/>
              <p:cNvCxnSpPr>
                <a:cxnSpLocks noChangeShapeType="1"/>
              </p:cNvCxnSpPr>
              <p:nvPr/>
            </p:nvCxnSpPr>
            <p:spPr bwMode="auto">
              <a:xfrm>
                <a:off x="6081" y="4636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09" name="Freeform 5902"/>
              <p:cNvSpPr>
                <a:spLocks/>
              </p:cNvSpPr>
              <p:nvPr/>
            </p:nvSpPr>
            <p:spPr bwMode="auto">
              <a:xfrm>
                <a:off x="6107" y="4641"/>
                <a:ext cx="50" cy="13"/>
              </a:xfrm>
              <a:custGeom>
                <a:avLst/>
                <a:gdLst>
                  <a:gd name="T0" fmla="*/ 0 w 46"/>
                  <a:gd name="T1" fmla="*/ 0 h 12"/>
                  <a:gd name="T2" fmla="*/ 2 w 46"/>
                  <a:gd name="T3" fmla="*/ 0 h 12"/>
                  <a:gd name="T4" fmla="*/ 50 w 46"/>
                  <a:gd name="T5" fmla="*/ 13 h 12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12"/>
                  <a:gd name="T11" fmla="*/ 46 w 46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12">
                    <a:moveTo>
                      <a:pt x="0" y="0"/>
                    </a:moveTo>
                    <a:lnTo>
                      <a:pt x="2" y="0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10" name="Line 5903"/>
              <p:cNvCxnSpPr>
                <a:cxnSpLocks noChangeShapeType="1"/>
              </p:cNvCxnSpPr>
              <p:nvPr/>
            </p:nvCxnSpPr>
            <p:spPr bwMode="auto">
              <a:xfrm>
                <a:off x="6174" y="4660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11" name="Freeform 5904"/>
              <p:cNvSpPr>
                <a:spLocks/>
              </p:cNvSpPr>
              <p:nvPr/>
            </p:nvSpPr>
            <p:spPr bwMode="auto">
              <a:xfrm>
                <a:off x="6200" y="4655"/>
                <a:ext cx="48" cy="7"/>
              </a:xfrm>
              <a:custGeom>
                <a:avLst/>
                <a:gdLst>
                  <a:gd name="T0" fmla="*/ 0 w 44"/>
                  <a:gd name="T1" fmla="*/ 4 h 6"/>
                  <a:gd name="T2" fmla="*/ 27 w 44"/>
                  <a:gd name="T3" fmla="*/ 4 h 6"/>
                  <a:gd name="T4" fmla="*/ 28 w 44"/>
                  <a:gd name="T5" fmla="*/ 1 h 6"/>
                  <a:gd name="T6" fmla="*/ 41 w 44"/>
                  <a:gd name="T7" fmla="*/ 0 h 6"/>
                  <a:gd name="T8" fmla="*/ 48 w 44"/>
                  <a:gd name="T9" fmla="*/ 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6"/>
                  <a:gd name="T17" fmla="*/ 44 w 4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6">
                    <a:moveTo>
                      <a:pt x="0" y="3"/>
                    </a:moveTo>
                    <a:lnTo>
                      <a:pt x="25" y="3"/>
                    </a:lnTo>
                    <a:lnTo>
                      <a:pt x="26" y="1"/>
                    </a:lnTo>
                    <a:lnTo>
                      <a:pt x="38" y="0"/>
                    </a:lnTo>
                    <a:lnTo>
                      <a:pt x="44" y="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12" name="Freeform 5905"/>
              <p:cNvSpPr>
                <a:spLocks/>
              </p:cNvSpPr>
              <p:nvPr/>
            </p:nvSpPr>
            <p:spPr bwMode="auto">
              <a:xfrm>
                <a:off x="6259" y="4674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6 h 6"/>
                  <a:gd name="T4" fmla="*/ 2 w 2"/>
                  <a:gd name="T5" fmla="*/ 4 h 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6"/>
                  <a:gd name="T11" fmla="*/ 2 w 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6">
                    <a:moveTo>
                      <a:pt x="1" y="0"/>
                    </a:moveTo>
                    <a:lnTo>
                      <a:pt x="0" y="6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13" name="Freeform 5906"/>
              <p:cNvSpPr>
                <a:spLocks/>
              </p:cNvSpPr>
              <p:nvPr/>
            </p:nvSpPr>
            <p:spPr bwMode="auto">
              <a:xfrm>
                <a:off x="6273" y="4643"/>
                <a:ext cx="30" cy="23"/>
              </a:xfrm>
              <a:custGeom>
                <a:avLst/>
                <a:gdLst>
                  <a:gd name="T0" fmla="*/ 0 w 28"/>
                  <a:gd name="T1" fmla="*/ 23 h 21"/>
                  <a:gd name="T2" fmla="*/ 20 w 28"/>
                  <a:gd name="T3" fmla="*/ 0 h 21"/>
                  <a:gd name="T4" fmla="*/ 30 w 28"/>
                  <a:gd name="T5" fmla="*/ 2 h 21"/>
                  <a:gd name="T6" fmla="*/ 30 w 28"/>
                  <a:gd name="T7" fmla="*/ 13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1"/>
                  <a:gd name="T14" fmla="*/ 28 w 28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1">
                    <a:moveTo>
                      <a:pt x="0" y="21"/>
                    </a:moveTo>
                    <a:lnTo>
                      <a:pt x="19" y="0"/>
                    </a:lnTo>
                    <a:lnTo>
                      <a:pt x="28" y="2"/>
                    </a:lnTo>
                    <a:lnTo>
                      <a:pt x="28" y="12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14" name="Freeform 5907"/>
              <p:cNvSpPr>
                <a:spLocks/>
              </p:cNvSpPr>
              <p:nvPr/>
            </p:nvSpPr>
            <p:spPr bwMode="auto">
              <a:xfrm>
                <a:off x="6307" y="4674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1 w 3"/>
                  <a:gd name="T3" fmla="*/ 6 h 6"/>
                  <a:gd name="T4" fmla="*/ 3 w 3"/>
                  <a:gd name="T5" fmla="*/ 5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0" y="0"/>
                    </a:moveTo>
                    <a:lnTo>
                      <a:pt x="1" y="6"/>
                    </a:lnTo>
                    <a:lnTo>
                      <a:pt x="3" y="5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15" name="Freeform 5908"/>
              <p:cNvSpPr>
                <a:spLocks/>
              </p:cNvSpPr>
              <p:nvPr/>
            </p:nvSpPr>
            <p:spPr bwMode="auto">
              <a:xfrm>
                <a:off x="6326" y="4666"/>
                <a:ext cx="52" cy="8"/>
              </a:xfrm>
              <a:custGeom>
                <a:avLst/>
                <a:gdLst>
                  <a:gd name="T0" fmla="*/ 0 w 47"/>
                  <a:gd name="T1" fmla="*/ 8 h 7"/>
                  <a:gd name="T2" fmla="*/ 20 w 47"/>
                  <a:gd name="T3" fmla="*/ 0 h 7"/>
                  <a:gd name="T4" fmla="*/ 52 w 47"/>
                  <a:gd name="T5" fmla="*/ 1 h 7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7"/>
                  <a:gd name="T11" fmla="*/ 47 w 4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7">
                    <a:moveTo>
                      <a:pt x="0" y="7"/>
                    </a:moveTo>
                    <a:lnTo>
                      <a:pt x="18" y="0"/>
                    </a:lnTo>
                    <a:lnTo>
                      <a:pt x="47" y="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16" name="Freeform 5909"/>
              <p:cNvSpPr>
                <a:spLocks/>
              </p:cNvSpPr>
              <p:nvPr/>
            </p:nvSpPr>
            <p:spPr bwMode="auto">
              <a:xfrm>
                <a:off x="6395" y="4668"/>
                <a:ext cx="8" cy="1"/>
              </a:xfrm>
              <a:custGeom>
                <a:avLst/>
                <a:gdLst>
                  <a:gd name="T0" fmla="*/ 0 w 7"/>
                  <a:gd name="T1" fmla="*/ 0 h 1"/>
                  <a:gd name="T2" fmla="*/ 6 w 7"/>
                  <a:gd name="T3" fmla="*/ 0 h 1"/>
                  <a:gd name="T4" fmla="*/ 8 w 7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"/>
                  <a:gd name="T11" fmla="*/ 7 w 7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17" name="Freeform 5910"/>
              <p:cNvSpPr>
                <a:spLocks/>
              </p:cNvSpPr>
              <p:nvPr/>
            </p:nvSpPr>
            <p:spPr bwMode="auto">
              <a:xfrm>
                <a:off x="6420" y="4662"/>
                <a:ext cx="42" cy="13"/>
              </a:xfrm>
              <a:custGeom>
                <a:avLst/>
                <a:gdLst>
                  <a:gd name="T0" fmla="*/ 0 w 38"/>
                  <a:gd name="T1" fmla="*/ 2 h 12"/>
                  <a:gd name="T2" fmla="*/ 14 w 38"/>
                  <a:gd name="T3" fmla="*/ 0 h 12"/>
                  <a:gd name="T4" fmla="*/ 18 w 38"/>
                  <a:gd name="T5" fmla="*/ 13 h 12"/>
                  <a:gd name="T6" fmla="*/ 42 w 38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12"/>
                  <a:gd name="T14" fmla="*/ 38 w 38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12">
                    <a:moveTo>
                      <a:pt x="0" y="2"/>
                    </a:moveTo>
                    <a:lnTo>
                      <a:pt x="13" y="0"/>
                    </a:lnTo>
                    <a:lnTo>
                      <a:pt x="16" y="12"/>
                    </a:lnTo>
                    <a:lnTo>
                      <a:pt x="38" y="1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18" name="Line 5911"/>
              <p:cNvCxnSpPr>
                <a:cxnSpLocks noChangeShapeType="1"/>
              </p:cNvCxnSpPr>
              <p:nvPr/>
            </p:nvCxnSpPr>
            <p:spPr bwMode="auto">
              <a:xfrm>
                <a:off x="6479" y="4674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19" name="Freeform 5912"/>
              <p:cNvSpPr>
                <a:spLocks/>
              </p:cNvSpPr>
              <p:nvPr/>
            </p:nvSpPr>
            <p:spPr bwMode="auto">
              <a:xfrm>
                <a:off x="6504" y="4658"/>
                <a:ext cx="31" cy="20"/>
              </a:xfrm>
              <a:custGeom>
                <a:avLst/>
                <a:gdLst>
                  <a:gd name="T0" fmla="*/ 0 w 28"/>
                  <a:gd name="T1" fmla="*/ 11 h 18"/>
                  <a:gd name="T2" fmla="*/ 30 w 28"/>
                  <a:gd name="T3" fmla="*/ 0 h 18"/>
                  <a:gd name="T4" fmla="*/ 31 w 28"/>
                  <a:gd name="T5" fmla="*/ 9 h 18"/>
                  <a:gd name="T6" fmla="*/ 27 w 28"/>
                  <a:gd name="T7" fmla="*/ 14 h 18"/>
                  <a:gd name="T8" fmla="*/ 29 w 28"/>
                  <a:gd name="T9" fmla="*/ 2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8"/>
                  <a:gd name="T17" fmla="*/ 28 w 2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8">
                    <a:moveTo>
                      <a:pt x="0" y="10"/>
                    </a:moveTo>
                    <a:lnTo>
                      <a:pt x="27" y="0"/>
                    </a:lnTo>
                    <a:lnTo>
                      <a:pt x="28" y="8"/>
                    </a:lnTo>
                    <a:lnTo>
                      <a:pt x="24" y="13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0" name="Freeform 5913"/>
              <p:cNvSpPr>
                <a:spLocks/>
              </p:cNvSpPr>
              <p:nvPr/>
            </p:nvSpPr>
            <p:spPr bwMode="auto">
              <a:xfrm>
                <a:off x="6545" y="4684"/>
                <a:ext cx="6" cy="3"/>
              </a:xfrm>
              <a:custGeom>
                <a:avLst/>
                <a:gdLst>
                  <a:gd name="T0" fmla="*/ 0 w 6"/>
                  <a:gd name="T1" fmla="*/ 1 h 3"/>
                  <a:gd name="T2" fmla="*/ 3 w 6"/>
                  <a:gd name="T3" fmla="*/ 0 h 3"/>
                  <a:gd name="T4" fmla="*/ 6 w 6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0" y="1"/>
                    </a:moveTo>
                    <a:lnTo>
                      <a:pt x="3" y="0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1" name="Freeform 5914"/>
              <p:cNvSpPr>
                <a:spLocks/>
              </p:cNvSpPr>
              <p:nvPr/>
            </p:nvSpPr>
            <p:spPr bwMode="auto">
              <a:xfrm>
                <a:off x="6290" y="8869"/>
                <a:ext cx="32" cy="26"/>
              </a:xfrm>
              <a:custGeom>
                <a:avLst/>
                <a:gdLst>
                  <a:gd name="T0" fmla="*/ 0 w 29"/>
                  <a:gd name="T1" fmla="*/ 26 h 24"/>
                  <a:gd name="T2" fmla="*/ 7 w 29"/>
                  <a:gd name="T3" fmla="*/ 26 h 24"/>
                  <a:gd name="T4" fmla="*/ 14 w 29"/>
                  <a:gd name="T5" fmla="*/ 13 h 24"/>
                  <a:gd name="T6" fmla="*/ 20 w 29"/>
                  <a:gd name="T7" fmla="*/ 0 h 24"/>
                  <a:gd name="T8" fmla="*/ 32 w 29"/>
                  <a:gd name="T9" fmla="*/ 4 h 24"/>
                  <a:gd name="T10" fmla="*/ 30 w 29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24"/>
                  <a:gd name="T20" fmla="*/ 29 w 2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24">
                    <a:moveTo>
                      <a:pt x="0" y="24"/>
                    </a:moveTo>
                    <a:lnTo>
                      <a:pt x="6" y="24"/>
                    </a:lnTo>
                    <a:lnTo>
                      <a:pt x="13" y="12"/>
                    </a:lnTo>
                    <a:lnTo>
                      <a:pt x="18" y="0"/>
                    </a:lnTo>
                    <a:lnTo>
                      <a:pt x="29" y="4"/>
                    </a:lnTo>
                    <a:lnTo>
                      <a:pt x="27" y="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2" name="Freeform 5915"/>
              <p:cNvSpPr>
                <a:spLocks/>
              </p:cNvSpPr>
              <p:nvPr/>
            </p:nvSpPr>
            <p:spPr bwMode="auto">
              <a:xfrm>
                <a:off x="6306" y="8891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1 w 4"/>
                  <a:gd name="T3" fmla="*/ 5 h 7"/>
                  <a:gd name="T4" fmla="*/ 0 w 4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4" y="0"/>
                    </a:moveTo>
                    <a:lnTo>
                      <a:pt x="1" y="5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3" name="Freeform 5916"/>
              <p:cNvSpPr>
                <a:spLocks/>
              </p:cNvSpPr>
              <p:nvPr/>
            </p:nvSpPr>
            <p:spPr bwMode="auto">
              <a:xfrm>
                <a:off x="6299" y="8912"/>
                <a:ext cx="34" cy="12"/>
              </a:xfrm>
              <a:custGeom>
                <a:avLst/>
                <a:gdLst>
                  <a:gd name="T0" fmla="*/ 0 w 31"/>
                  <a:gd name="T1" fmla="*/ 0 h 11"/>
                  <a:gd name="T2" fmla="*/ 0 w 31"/>
                  <a:gd name="T3" fmla="*/ 2 h 11"/>
                  <a:gd name="T4" fmla="*/ 1 w 31"/>
                  <a:gd name="T5" fmla="*/ 4 h 11"/>
                  <a:gd name="T6" fmla="*/ 3 w 31"/>
                  <a:gd name="T7" fmla="*/ 7 h 11"/>
                  <a:gd name="T8" fmla="*/ 5 w 31"/>
                  <a:gd name="T9" fmla="*/ 12 h 11"/>
                  <a:gd name="T10" fmla="*/ 19 w 31"/>
                  <a:gd name="T11" fmla="*/ 8 h 11"/>
                  <a:gd name="T12" fmla="*/ 23 w 31"/>
                  <a:gd name="T13" fmla="*/ 9 h 11"/>
                  <a:gd name="T14" fmla="*/ 25 w 31"/>
                  <a:gd name="T15" fmla="*/ 12 h 11"/>
                  <a:gd name="T16" fmla="*/ 32 w 31"/>
                  <a:gd name="T17" fmla="*/ 10 h 11"/>
                  <a:gd name="T18" fmla="*/ 30 w 31"/>
                  <a:gd name="T19" fmla="*/ 4 h 11"/>
                  <a:gd name="T20" fmla="*/ 34 w 31"/>
                  <a:gd name="T21" fmla="*/ 3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"/>
                  <a:gd name="T34" fmla="*/ 0 h 11"/>
                  <a:gd name="T35" fmla="*/ 31 w 3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" h="11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11"/>
                    </a:lnTo>
                    <a:lnTo>
                      <a:pt x="17" y="7"/>
                    </a:lnTo>
                    <a:lnTo>
                      <a:pt x="21" y="8"/>
                    </a:lnTo>
                    <a:lnTo>
                      <a:pt x="23" y="11"/>
                    </a:lnTo>
                    <a:lnTo>
                      <a:pt x="29" y="9"/>
                    </a:lnTo>
                    <a:lnTo>
                      <a:pt x="27" y="4"/>
                    </a:lnTo>
                    <a:lnTo>
                      <a:pt x="31" y="3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4" name="Freeform 5917"/>
              <p:cNvSpPr>
                <a:spLocks/>
              </p:cNvSpPr>
              <p:nvPr/>
            </p:nvSpPr>
            <p:spPr bwMode="auto">
              <a:xfrm>
                <a:off x="6349" y="8911"/>
                <a:ext cx="7" cy="5"/>
              </a:xfrm>
              <a:custGeom>
                <a:avLst/>
                <a:gdLst>
                  <a:gd name="T0" fmla="*/ 0 w 6"/>
                  <a:gd name="T1" fmla="*/ 1 h 4"/>
                  <a:gd name="T2" fmla="*/ 5 w 6"/>
                  <a:gd name="T3" fmla="*/ 0 h 4"/>
                  <a:gd name="T4" fmla="*/ 7 w 6"/>
                  <a:gd name="T5" fmla="*/ 5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0" y="1"/>
                    </a:moveTo>
                    <a:lnTo>
                      <a:pt x="4" y="0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5" name="Freeform 5918"/>
              <p:cNvSpPr>
                <a:spLocks/>
              </p:cNvSpPr>
              <p:nvPr/>
            </p:nvSpPr>
            <p:spPr bwMode="auto">
              <a:xfrm>
                <a:off x="6350" y="8931"/>
                <a:ext cx="15" cy="39"/>
              </a:xfrm>
              <a:custGeom>
                <a:avLst/>
                <a:gdLst>
                  <a:gd name="T0" fmla="*/ 14 w 13"/>
                  <a:gd name="T1" fmla="*/ 0 h 36"/>
                  <a:gd name="T2" fmla="*/ 15 w 13"/>
                  <a:gd name="T3" fmla="*/ 3 h 36"/>
                  <a:gd name="T4" fmla="*/ 7 w 13"/>
                  <a:gd name="T5" fmla="*/ 11 h 36"/>
                  <a:gd name="T6" fmla="*/ 0 w 13"/>
                  <a:gd name="T7" fmla="*/ 23 h 36"/>
                  <a:gd name="T8" fmla="*/ 2 w 13"/>
                  <a:gd name="T9" fmla="*/ 27 h 36"/>
                  <a:gd name="T10" fmla="*/ 5 w 13"/>
                  <a:gd name="T11" fmla="*/ 26 h 36"/>
                  <a:gd name="T12" fmla="*/ 13 w 13"/>
                  <a:gd name="T13" fmla="*/ 37 h 36"/>
                  <a:gd name="T14" fmla="*/ 9 w 13"/>
                  <a:gd name="T15" fmla="*/ 39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36"/>
                  <a:gd name="T26" fmla="*/ 13 w 13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36">
                    <a:moveTo>
                      <a:pt x="12" y="0"/>
                    </a:moveTo>
                    <a:lnTo>
                      <a:pt x="13" y="3"/>
                    </a:lnTo>
                    <a:lnTo>
                      <a:pt x="6" y="10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4" y="24"/>
                    </a:lnTo>
                    <a:lnTo>
                      <a:pt x="11" y="34"/>
                    </a:lnTo>
                    <a:lnTo>
                      <a:pt x="8" y="3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6" name="Freeform 5919"/>
              <p:cNvSpPr>
                <a:spLocks/>
              </p:cNvSpPr>
              <p:nvPr/>
            </p:nvSpPr>
            <p:spPr bwMode="auto">
              <a:xfrm>
                <a:off x="6370" y="8975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2 w 3"/>
                  <a:gd name="T5" fmla="*/ 5 h 7"/>
                  <a:gd name="T6" fmla="*/ 3 w 3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7"/>
                  <a:gd name="T14" fmla="*/ 3 w 3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3" y="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7" name="Freeform 5920"/>
              <p:cNvSpPr>
                <a:spLocks/>
              </p:cNvSpPr>
              <p:nvPr/>
            </p:nvSpPr>
            <p:spPr bwMode="auto">
              <a:xfrm>
                <a:off x="6353" y="9000"/>
                <a:ext cx="28" cy="35"/>
              </a:xfrm>
              <a:custGeom>
                <a:avLst/>
                <a:gdLst>
                  <a:gd name="T0" fmla="*/ 24 w 26"/>
                  <a:gd name="T1" fmla="*/ 0 h 32"/>
                  <a:gd name="T2" fmla="*/ 28 w 26"/>
                  <a:gd name="T3" fmla="*/ 15 h 32"/>
                  <a:gd name="T4" fmla="*/ 25 w 26"/>
                  <a:gd name="T5" fmla="*/ 24 h 32"/>
                  <a:gd name="T6" fmla="*/ 0 w 26"/>
                  <a:gd name="T7" fmla="*/ 35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32"/>
                  <a:gd name="T14" fmla="*/ 26 w 26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32">
                    <a:moveTo>
                      <a:pt x="22" y="0"/>
                    </a:moveTo>
                    <a:lnTo>
                      <a:pt x="26" y="14"/>
                    </a:lnTo>
                    <a:lnTo>
                      <a:pt x="23" y="22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8" name="Freeform 5921"/>
              <p:cNvSpPr>
                <a:spLocks/>
              </p:cNvSpPr>
              <p:nvPr/>
            </p:nvSpPr>
            <p:spPr bwMode="auto">
              <a:xfrm>
                <a:off x="6359" y="9048"/>
                <a:ext cx="6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0 h 4"/>
                  <a:gd name="T4" fmla="*/ 6 w 5"/>
                  <a:gd name="T5" fmla="*/ 4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0"/>
                    </a:moveTo>
                    <a:lnTo>
                      <a:pt x="4" y="0"/>
                    </a:lnTo>
                    <a:lnTo>
                      <a:pt x="5" y="4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29" name="Freeform 5922"/>
              <p:cNvSpPr>
                <a:spLocks/>
              </p:cNvSpPr>
              <p:nvPr/>
            </p:nvSpPr>
            <p:spPr bwMode="auto">
              <a:xfrm>
                <a:off x="6362" y="9066"/>
                <a:ext cx="23" cy="21"/>
              </a:xfrm>
              <a:custGeom>
                <a:avLst/>
                <a:gdLst>
                  <a:gd name="T0" fmla="*/ 4 w 21"/>
                  <a:gd name="T1" fmla="*/ 0 h 20"/>
                  <a:gd name="T2" fmla="*/ 3 w 21"/>
                  <a:gd name="T3" fmla="*/ 5 h 20"/>
                  <a:gd name="T4" fmla="*/ 0 w 21"/>
                  <a:gd name="T5" fmla="*/ 18 h 20"/>
                  <a:gd name="T6" fmla="*/ 11 w 21"/>
                  <a:gd name="T7" fmla="*/ 21 h 20"/>
                  <a:gd name="T8" fmla="*/ 10 w 21"/>
                  <a:gd name="T9" fmla="*/ 15 h 20"/>
                  <a:gd name="T10" fmla="*/ 19 w 21"/>
                  <a:gd name="T11" fmla="*/ 13 h 20"/>
                  <a:gd name="T12" fmla="*/ 23 w 21"/>
                  <a:gd name="T13" fmla="*/ 17 h 20"/>
                  <a:gd name="T14" fmla="*/ 23 w 21"/>
                  <a:gd name="T15" fmla="*/ 17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20"/>
                  <a:gd name="T26" fmla="*/ 21 w 21"/>
                  <a:gd name="T27" fmla="*/ 20 h 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20">
                    <a:moveTo>
                      <a:pt x="4" y="0"/>
                    </a:moveTo>
                    <a:lnTo>
                      <a:pt x="3" y="5"/>
                    </a:lnTo>
                    <a:lnTo>
                      <a:pt x="0" y="17"/>
                    </a:lnTo>
                    <a:lnTo>
                      <a:pt x="10" y="20"/>
                    </a:lnTo>
                    <a:lnTo>
                      <a:pt x="9" y="14"/>
                    </a:lnTo>
                    <a:lnTo>
                      <a:pt x="17" y="12"/>
                    </a:lnTo>
                    <a:lnTo>
                      <a:pt x="21" y="1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0" name="Freeform 5923"/>
              <p:cNvSpPr>
                <a:spLocks/>
              </p:cNvSpPr>
              <p:nvPr/>
            </p:nvSpPr>
            <p:spPr bwMode="auto">
              <a:xfrm>
                <a:off x="6395" y="9091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6 h 6"/>
                  <a:gd name="T4" fmla="*/ 2 w 2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6"/>
                  <a:gd name="T11" fmla="*/ 2 w 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6">
                    <a:moveTo>
                      <a:pt x="2" y="0"/>
                    </a:moveTo>
                    <a:lnTo>
                      <a:pt x="0" y="6"/>
                    </a:lnTo>
                    <a:lnTo>
                      <a:pt x="2" y="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1" name="Freeform 5924"/>
              <p:cNvSpPr>
                <a:spLocks/>
              </p:cNvSpPr>
              <p:nvPr/>
            </p:nvSpPr>
            <p:spPr bwMode="auto">
              <a:xfrm>
                <a:off x="6415" y="9099"/>
                <a:ext cx="28" cy="22"/>
              </a:xfrm>
              <a:custGeom>
                <a:avLst/>
                <a:gdLst>
                  <a:gd name="T0" fmla="*/ 0 w 26"/>
                  <a:gd name="T1" fmla="*/ 0 h 20"/>
                  <a:gd name="T2" fmla="*/ 28 w 26"/>
                  <a:gd name="T3" fmla="*/ 3 h 20"/>
                  <a:gd name="T4" fmla="*/ 13 w 26"/>
                  <a:gd name="T5" fmla="*/ 22 h 20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20"/>
                  <a:gd name="T11" fmla="*/ 26 w 26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20">
                    <a:moveTo>
                      <a:pt x="0" y="0"/>
                    </a:moveTo>
                    <a:lnTo>
                      <a:pt x="26" y="3"/>
                    </a:lnTo>
                    <a:lnTo>
                      <a:pt x="12" y="2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32" name="Line 5925"/>
              <p:cNvCxnSpPr>
                <a:cxnSpLocks noChangeShapeType="1"/>
              </p:cNvCxnSpPr>
              <p:nvPr/>
            </p:nvCxnSpPr>
            <p:spPr bwMode="auto">
              <a:xfrm flipH="1">
                <a:off x="6411" y="9135"/>
                <a:ext cx="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33" name="Freeform 5926"/>
              <p:cNvSpPr>
                <a:spLocks/>
              </p:cNvSpPr>
              <p:nvPr/>
            </p:nvSpPr>
            <p:spPr bwMode="auto">
              <a:xfrm>
                <a:off x="6361" y="9148"/>
                <a:ext cx="42" cy="15"/>
              </a:xfrm>
              <a:custGeom>
                <a:avLst/>
                <a:gdLst>
                  <a:gd name="T0" fmla="*/ 42 w 38"/>
                  <a:gd name="T1" fmla="*/ 9 h 14"/>
                  <a:gd name="T2" fmla="*/ 39 w 38"/>
                  <a:gd name="T3" fmla="*/ 15 h 14"/>
                  <a:gd name="T4" fmla="*/ 31 w 38"/>
                  <a:gd name="T5" fmla="*/ 9 h 14"/>
                  <a:gd name="T6" fmla="*/ 19 w 38"/>
                  <a:gd name="T7" fmla="*/ 0 h 14"/>
                  <a:gd name="T8" fmla="*/ 2 w 38"/>
                  <a:gd name="T9" fmla="*/ 5 h 14"/>
                  <a:gd name="T10" fmla="*/ 0 w 38"/>
                  <a:gd name="T11" fmla="*/ 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14"/>
                  <a:gd name="T20" fmla="*/ 38 w 38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14">
                    <a:moveTo>
                      <a:pt x="38" y="8"/>
                    </a:moveTo>
                    <a:lnTo>
                      <a:pt x="35" y="14"/>
                    </a:lnTo>
                    <a:lnTo>
                      <a:pt x="28" y="8"/>
                    </a:lnTo>
                    <a:lnTo>
                      <a:pt x="17" y="0"/>
                    </a:lnTo>
                    <a:lnTo>
                      <a:pt x="2" y="5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34" name="Line 5927"/>
              <p:cNvCxnSpPr>
                <a:cxnSpLocks noChangeShapeType="1"/>
              </p:cNvCxnSpPr>
              <p:nvPr/>
            </p:nvCxnSpPr>
            <p:spPr bwMode="auto">
              <a:xfrm flipH="1">
                <a:off x="6355" y="9165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35" name="Freeform 5928"/>
              <p:cNvSpPr>
                <a:spLocks/>
              </p:cNvSpPr>
              <p:nvPr/>
            </p:nvSpPr>
            <p:spPr bwMode="auto">
              <a:xfrm>
                <a:off x="6315" y="9175"/>
                <a:ext cx="40" cy="16"/>
              </a:xfrm>
              <a:custGeom>
                <a:avLst/>
                <a:gdLst>
                  <a:gd name="T0" fmla="*/ 40 w 36"/>
                  <a:gd name="T1" fmla="*/ 16 h 15"/>
                  <a:gd name="T2" fmla="*/ 40 w 36"/>
                  <a:gd name="T3" fmla="*/ 16 h 15"/>
                  <a:gd name="T4" fmla="*/ 4 w 36"/>
                  <a:gd name="T5" fmla="*/ 16 h 15"/>
                  <a:gd name="T6" fmla="*/ 1 w 36"/>
                  <a:gd name="T7" fmla="*/ 2 h 15"/>
                  <a:gd name="T8" fmla="*/ 0 w 3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5"/>
                  <a:gd name="T17" fmla="*/ 36 w 3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5">
                    <a:moveTo>
                      <a:pt x="36" y="15"/>
                    </a:moveTo>
                    <a:lnTo>
                      <a:pt x="36" y="15"/>
                    </a:lnTo>
                    <a:lnTo>
                      <a:pt x="4" y="15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6" name="Freeform 5929"/>
              <p:cNvSpPr>
                <a:spLocks/>
              </p:cNvSpPr>
              <p:nvPr/>
            </p:nvSpPr>
            <p:spPr bwMode="auto">
              <a:xfrm>
                <a:off x="6311" y="9150"/>
                <a:ext cx="1" cy="9"/>
              </a:xfrm>
              <a:custGeom>
                <a:avLst/>
                <a:gdLst>
                  <a:gd name="T0" fmla="*/ 0 w 1"/>
                  <a:gd name="T1" fmla="*/ 9 h 8"/>
                  <a:gd name="T2" fmla="*/ 1 w 1"/>
                  <a:gd name="T3" fmla="*/ 1 h 8"/>
                  <a:gd name="T4" fmla="*/ 1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0" y="8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37" name="Freeform 5930"/>
              <p:cNvSpPr>
                <a:spLocks/>
              </p:cNvSpPr>
              <p:nvPr/>
            </p:nvSpPr>
            <p:spPr bwMode="auto">
              <a:xfrm>
                <a:off x="6311" y="9095"/>
                <a:ext cx="20" cy="37"/>
              </a:xfrm>
              <a:custGeom>
                <a:avLst/>
                <a:gdLst>
                  <a:gd name="T0" fmla="*/ 2 w 18"/>
                  <a:gd name="T1" fmla="*/ 37 h 34"/>
                  <a:gd name="T2" fmla="*/ 2 w 18"/>
                  <a:gd name="T3" fmla="*/ 36 h 34"/>
                  <a:gd name="T4" fmla="*/ 0 w 18"/>
                  <a:gd name="T5" fmla="*/ 27 h 34"/>
                  <a:gd name="T6" fmla="*/ 13 w 18"/>
                  <a:gd name="T7" fmla="*/ 28 h 34"/>
                  <a:gd name="T8" fmla="*/ 19 w 18"/>
                  <a:gd name="T9" fmla="*/ 7 h 34"/>
                  <a:gd name="T10" fmla="*/ 20 w 18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34"/>
                  <a:gd name="T20" fmla="*/ 18 w 18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34">
                    <a:moveTo>
                      <a:pt x="2" y="34"/>
                    </a:moveTo>
                    <a:lnTo>
                      <a:pt x="2" y="33"/>
                    </a:lnTo>
                    <a:lnTo>
                      <a:pt x="0" y="25"/>
                    </a:lnTo>
                    <a:lnTo>
                      <a:pt x="12" y="26"/>
                    </a:lnTo>
                    <a:lnTo>
                      <a:pt x="17" y="6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38" name="Line 5931"/>
              <p:cNvCxnSpPr>
                <a:cxnSpLocks noChangeShapeType="1"/>
              </p:cNvCxnSpPr>
              <p:nvPr/>
            </p:nvCxnSpPr>
            <p:spPr bwMode="auto">
              <a:xfrm flipV="1">
                <a:off x="6322" y="9074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39" name="Freeform 5932"/>
              <p:cNvSpPr>
                <a:spLocks/>
              </p:cNvSpPr>
              <p:nvPr/>
            </p:nvSpPr>
            <p:spPr bwMode="auto">
              <a:xfrm>
                <a:off x="6290" y="9028"/>
                <a:ext cx="33" cy="29"/>
              </a:xfrm>
              <a:custGeom>
                <a:avLst/>
                <a:gdLst>
                  <a:gd name="T0" fmla="*/ 33 w 30"/>
                  <a:gd name="T1" fmla="*/ 29 h 26"/>
                  <a:gd name="T2" fmla="*/ 33 w 30"/>
                  <a:gd name="T3" fmla="*/ 17 h 26"/>
                  <a:gd name="T4" fmla="*/ 17 w 30"/>
                  <a:gd name="T5" fmla="*/ 17 h 26"/>
                  <a:gd name="T6" fmla="*/ 12 w 30"/>
                  <a:gd name="T7" fmla="*/ 8 h 26"/>
                  <a:gd name="T8" fmla="*/ 4 w 30"/>
                  <a:gd name="T9" fmla="*/ 2 h 26"/>
                  <a:gd name="T10" fmla="*/ 0 w 30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26"/>
                  <a:gd name="T20" fmla="*/ 30 w 3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26">
                    <a:moveTo>
                      <a:pt x="30" y="26"/>
                    </a:moveTo>
                    <a:lnTo>
                      <a:pt x="30" y="15"/>
                    </a:lnTo>
                    <a:lnTo>
                      <a:pt x="15" y="15"/>
                    </a:lnTo>
                    <a:lnTo>
                      <a:pt x="11" y="7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40" name="Freeform 5933"/>
              <p:cNvSpPr>
                <a:spLocks/>
              </p:cNvSpPr>
              <p:nvPr/>
            </p:nvSpPr>
            <p:spPr bwMode="auto">
              <a:xfrm>
                <a:off x="6273" y="9011"/>
                <a:ext cx="3" cy="8"/>
              </a:xfrm>
              <a:custGeom>
                <a:avLst/>
                <a:gdLst>
                  <a:gd name="T0" fmla="*/ 3 w 3"/>
                  <a:gd name="T1" fmla="*/ 8 h 7"/>
                  <a:gd name="T2" fmla="*/ 1 w 3"/>
                  <a:gd name="T3" fmla="*/ 3 h 7"/>
                  <a:gd name="T4" fmla="*/ 1 w 3"/>
                  <a:gd name="T5" fmla="*/ 1 h 7"/>
                  <a:gd name="T6" fmla="*/ 0 w 3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7"/>
                  <a:gd name="T14" fmla="*/ 3 w 3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7">
                    <a:moveTo>
                      <a:pt x="3" y="7"/>
                    </a:move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41" name="Freeform 5934"/>
              <p:cNvSpPr>
                <a:spLocks/>
              </p:cNvSpPr>
              <p:nvPr/>
            </p:nvSpPr>
            <p:spPr bwMode="auto">
              <a:xfrm>
                <a:off x="6281" y="8971"/>
                <a:ext cx="15" cy="31"/>
              </a:xfrm>
              <a:custGeom>
                <a:avLst/>
                <a:gdLst>
                  <a:gd name="T0" fmla="*/ 2 w 14"/>
                  <a:gd name="T1" fmla="*/ 31 h 28"/>
                  <a:gd name="T2" fmla="*/ 3 w 14"/>
                  <a:gd name="T3" fmla="*/ 31 h 28"/>
                  <a:gd name="T4" fmla="*/ 12 w 14"/>
                  <a:gd name="T5" fmla="*/ 30 h 28"/>
                  <a:gd name="T6" fmla="*/ 15 w 14"/>
                  <a:gd name="T7" fmla="*/ 28 h 28"/>
                  <a:gd name="T8" fmla="*/ 15 w 14"/>
                  <a:gd name="T9" fmla="*/ 24 h 28"/>
                  <a:gd name="T10" fmla="*/ 13 w 14"/>
                  <a:gd name="T11" fmla="*/ 21 h 28"/>
                  <a:gd name="T12" fmla="*/ 12 w 14"/>
                  <a:gd name="T13" fmla="*/ 20 h 28"/>
                  <a:gd name="T14" fmla="*/ 10 w 14"/>
                  <a:gd name="T15" fmla="*/ 19 h 28"/>
                  <a:gd name="T16" fmla="*/ 6 w 14"/>
                  <a:gd name="T17" fmla="*/ 17 h 28"/>
                  <a:gd name="T18" fmla="*/ 6 w 14"/>
                  <a:gd name="T19" fmla="*/ 14 h 28"/>
                  <a:gd name="T20" fmla="*/ 8 w 14"/>
                  <a:gd name="T21" fmla="*/ 11 h 28"/>
                  <a:gd name="T22" fmla="*/ 10 w 14"/>
                  <a:gd name="T23" fmla="*/ 10 h 28"/>
                  <a:gd name="T24" fmla="*/ 10 w 14"/>
                  <a:gd name="T25" fmla="*/ 7 h 28"/>
                  <a:gd name="T26" fmla="*/ 8 w 14"/>
                  <a:gd name="T27" fmla="*/ 6 h 28"/>
                  <a:gd name="T28" fmla="*/ 3 w 14"/>
                  <a:gd name="T29" fmla="*/ 2 h 28"/>
                  <a:gd name="T30" fmla="*/ 0 w 14"/>
                  <a:gd name="T31" fmla="*/ 0 h 28"/>
                  <a:gd name="T32" fmla="*/ 0 w 14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28"/>
                  <a:gd name="T53" fmla="*/ 14 w 1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28">
                    <a:moveTo>
                      <a:pt x="2" y="28"/>
                    </a:moveTo>
                    <a:lnTo>
                      <a:pt x="3" y="28"/>
                    </a:lnTo>
                    <a:lnTo>
                      <a:pt x="11" y="27"/>
                    </a:lnTo>
                    <a:lnTo>
                      <a:pt x="14" y="25"/>
                    </a:lnTo>
                    <a:lnTo>
                      <a:pt x="14" y="22"/>
                    </a:lnTo>
                    <a:lnTo>
                      <a:pt x="12" y="19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6" y="15"/>
                    </a:lnTo>
                    <a:lnTo>
                      <a:pt x="6" y="13"/>
                    </a:lnTo>
                    <a:lnTo>
                      <a:pt x="7" y="10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42" name="Freeform 5935"/>
              <p:cNvSpPr>
                <a:spLocks/>
              </p:cNvSpPr>
              <p:nvPr/>
            </p:nvSpPr>
            <p:spPr bwMode="auto">
              <a:xfrm>
                <a:off x="6259" y="8970"/>
                <a:ext cx="5" cy="7"/>
              </a:xfrm>
              <a:custGeom>
                <a:avLst/>
                <a:gdLst>
                  <a:gd name="T0" fmla="*/ 5 w 5"/>
                  <a:gd name="T1" fmla="*/ 0 h 6"/>
                  <a:gd name="T2" fmla="*/ 4 w 5"/>
                  <a:gd name="T3" fmla="*/ 0 h 6"/>
                  <a:gd name="T4" fmla="*/ 2 w 5"/>
                  <a:gd name="T5" fmla="*/ 2 h 6"/>
                  <a:gd name="T6" fmla="*/ 1 w 5"/>
                  <a:gd name="T7" fmla="*/ 6 h 6"/>
                  <a:gd name="T8" fmla="*/ 0 w 5"/>
                  <a:gd name="T9" fmla="*/ 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5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43" name="Freeform 5936"/>
              <p:cNvSpPr>
                <a:spLocks/>
              </p:cNvSpPr>
              <p:nvPr/>
            </p:nvSpPr>
            <p:spPr bwMode="auto">
              <a:xfrm>
                <a:off x="6226" y="8963"/>
                <a:ext cx="19" cy="31"/>
              </a:xfrm>
              <a:custGeom>
                <a:avLst/>
                <a:gdLst>
                  <a:gd name="T0" fmla="*/ 19 w 17"/>
                  <a:gd name="T1" fmla="*/ 22 h 29"/>
                  <a:gd name="T2" fmla="*/ 8 w 17"/>
                  <a:gd name="T3" fmla="*/ 31 h 29"/>
                  <a:gd name="T4" fmla="*/ 0 w 17"/>
                  <a:gd name="T5" fmla="*/ 30 h 29"/>
                  <a:gd name="T6" fmla="*/ 4 w 17"/>
                  <a:gd name="T7" fmla="*/ 0 h 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29"/>
                  <a:gd name="T14" fmla="*/ 17 w 17"/>
                  <a:gd name="T15" fmla="*/ 29 h 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29">
                    <a:moveTo>
                      <a:pt x="17" y="21"/>
                    </a:moveTo>
                    <a:lnTo>
                      <a:pt x="7" y="29"/>
                    </a:lnTo>
                    <a:lnTo>
                      <a:pt x="0" y="28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44" name="Freeform 5937"/>
              <p:cNvSpPr>
                <a:spLocks/>
              </p:cNvSpPr>
              <p:nvPr/>
            </p:nvSpPr>
            <p:spPr bwMode="auto">
              <a:xfrm>
                <a:off x="6236" y="8942"/>
                <a:ext cx="3" cy="7"/>
              </a:xfrm>
              <a:custGeom>
                <a:avLst/>
                <a:gdLst>
                  <a:gd name="T0" fmla="*/ 0 w 3"/>
                  <a:gd name="T1" fmla="*/ 7 h 6"/>
                  <a:gd name="T2" fmla="*/ 0 w 3"/>
                  <a:gd name="T3" fmla="*/ 4 h 6"/>
                  <a:gd name="T4" fmla="*/ 2 w 3"/>
                  <a:gd name="T5" fmla="*/ 2 h 6"/>
                  <a:gd name="T6" fmla="*/ 3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0" y="6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45" name="Freeform 5938"/>
              <p:cNvSpPr>
                <a:spLocks/>
              </p:cNvSpPr>
              <p:nvPr/>
            </p:nvSpPr>
            <p:spPr bwMode="auto">
              <a:xfrm>
                <a:off x="6231" y="8915"/>
                <a:ext cx="42" cy="14"/>
              </a:xfrm>
              <a:custGeom>
                <a:avLst/>
                <a:gdLst>
                  <a:gd name="T0" fmla="*/ 0 w 38"/>
                  <a:gd name="T1" fmla="*/ 14 h 13"/>
                  <a:gd name="T2" fmla="*/ 2 w 38"/>
                  <a:gd name="T3" fmla="*/ 9 h 13"/>
                  <a:gd name="T4" fmla="*/ 14 w 38"/>
                  <a:gd name="T5" fmla="*/ 11 h 13"/>
                  <a:gd name="T6" fmla="*/ 20 w 38"/>
                  <a:gd name="T7" fmla="*/ 13 h 13"/>
                  <a:gd name="T8" fmla="*/ 23 w 38"/>
                  <a:gd name="T9" fmla="*/ 14 h 13"/>
                  <a:gd name="T10" fmla="*/ 28 w 38"/>
                  <a:gd name="T11" fmla="*/ 14 h 13"/>
                  <a:gd name="T12" fmla="*/ 30 w 38"/>
                  <a:gd name="T13" fmla="*/ 13 h 13"/>
                  <a:gd name="T14" fmla="*/ 32 w 38"/>
                  <a:gd name="T15" fmla="*/ 9 h 13"/>
                  <a:gd name="T16" fmla="*/ 35 w 38"/>
                  <a:gd name="T17" fmla="*/ 6 h 13"/>
                  <a:gd name="T18" fmla="*/ 39 w 38"/>
                  <a:gd name="T19" fmla="*/ 4 h 13"/>
                  <a:gd name="T20" fmla="*/ 40 w 38"/>
                  <a:gd name="T21" fmla="*/ 1 h 13"/>
                  <a:gd name="T22" fmla="*/ 42 w 38"/>
                  <a:gd name="T23" fmla="*/ 0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"/>
                  <a:gd name="T37" fmla="*/ 0 h 13"/>
                  <a:gd name="T38" fmla="*/ 38 w 38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" h="13">
                    <a:moveTo>
                      <a:pt x="0" y="13"/>
                    </a:moveTo>
                    <a:lnTo>
                      <a:pt x="2" y="8"/>
                    </a:lnTo>
                    <a:lnTo>
                      <a:pt x="13" y="10"/>
                    </a:lnTo>
                    <a:lnTo>
                      <a:pt x="18" y="12"/>
                    </a:lnTo>
                    <a:lnTo>
                      <a:pt x="21" y="13"/>
                    </a:lnTo>
                    <a:lnTo>
                      <a:pt x="25" y="13"/>
                    </a:lnTo>
                    <a:lnTo>
                      <a:pt x="27" y="12"/>
                    </a:lnTo>
                    <a:lnTo>
                      <a:pt x="29" y="8"/>
                    </a:lnTo>
                    <a:lnTo>
                      <a:pt x="32" y="6"/>
                    </a:lnTo>
                    <a:lnTo>
                      <a:pt x="35" y="4"/>
                    </a:lnTo>
                    <a:lnTo>
                      <a:pt x="36" y="1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46" name="Freeform 5939"/>
              <p:cNvSpPr>
                <a:spLocks/>
              </p:cNvSpPr>
              <p:nvPr/>
            </p:nvSpPr>
            <p:spPr bwMode="auto">
              <a:xfrm>
                <a:off x="6284" y="8900"/>
                <a:ext cx="4" cy="4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  <a:gd name="T4" fmla="*/ 1 w 4"/>
                  <a:gd name="T5" fmla="*/ 1 h 3"/>
                  <a:gd name="T6" fmla="*/ 2 w 4"/>
                  <a:gd name="T7" fmla="*/ 0 h 3"/>
                  <a:gd name="T8" fmla="*/ 2 w 4"/>
                  <a:gd name="T9" fmla="*/ 3 h 3"/>
                  <a:gd name="T10" fmla="*/ 3 w 4"/>
                  <a:gd name="T11" fmla="*/ 4 h 3"/>
                  <a:gd name="T12" fmla="*/ 4 w 4"/>
                  <a:gd name="T13" fmla="*/ 4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47" name="Line 5940"/>
              <p:cNvCxnSpPr>
                <a:cxnSpLocks noChangeShapeType="1"/>
              </p:cNvCxnSpPr>
              <p:nvPr/>
            </p:nvCxnSpPr>
            <p:spPr bwMode="auto">
              <a:xfrm flipH="1">
                <a:off x="6641" y="7761"/>
                <a:ext cx="9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48" name="Freeform 5941"/>
              <p:cNvSpPr>
                <a:spLocks/>
              </p:cNvSpPr>
              <p:nvPr/>
            </p:nvSpPr>
            <p:spPr bwMode="auto">
              <a:xfrm>
                <a:off x="6636" y="7830"/>
                <a:ext cx="1" cy="9"/>
              </a:xfrm>
              <a:custGeom>
                <a:avLst/>
                <a:gdLst>
                  <a:gd name="T0" fmla="*/ 1 w 1"/>
                  <a:gd name="T1" fmla="*/ 0 h 8"/>
                  <a:gd name="T2" fmla="*/ 0 w 1"/>
                  <a:gd name="T3" fmla="*/ 7 h 8"/>
                  <a:gd name="T4" fmla="*/ 0 w 1"/>
                  <a:gd name="T5" fmla="*/ 9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1" y="0"/>
                    </a:moveTo>
                    <a:lnTo>
                      <a:pt x="0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49" name="Line 5942"/>
              <p:cNvCxnSpPr>
                <a:cxnSpLocks noChangeShapeType="1"/>
              </p:cNvCxnSpPr>
              <p:nvPr/>
            </p:nvCxnSpPr>
            <p:spPr bwMode="auto">
              <a:xfrm flipH="1">
                <a:off x="6622" y="7855"/>
                <a:ext cx="11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50" name="Line 5943"/>
              <p:cNvCxnSpPr>
                <a:cxnSpLocks noChangeShapeType="1"/>
              </p:cNvCxnSpPr>
              <p:nvPr/>
            </p:nvCxnSpPr>
            <p:spPr bwMode="auto">
              <a:xfrm flipH="1">
                <a:off x="6618" y="7924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51" name="Line 5944"/>
              <p:cNvCxnSpPr>
                <a:cxnSpLocks noChangeShapeType="1"/>
              </p:cNvCxnSpPr>
              <p:nvPr/>
            </p:nvCxnSpPr>
            <p:spPr bwMode="auto">
              <a:xfrm flipH="1">
                <a:off x="6603" y="7951"/>
                <a:ext cx="11" cy="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52" name="Line 5945"/>
              <p:cNvCxnSpPr>
                <a:cxnSpLocks noChangeShapeType="1"/>
              </p:cNvCxnSpPr>
              <p:nvPr/>
            </p:nvCxnSpPr>
            <p:spPr bwMode="auto">
              <a:xfrm flipH="1">
                <a:off x="6599" y="8019"/>
                <a:ext cx="1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53" name="Freeform 5946"/>
              <p:cNvSpPr>
                <a:spLocks/>
              </p:cNvSpPr>
              <p:nvPr/>
            </p:nvSpPr>
            <p:spPr bwMode="auto">
              <a:xfrm>
                <a:off x="6569" y="8045"/>
                <a:ext cx="27" cy="38"/>
              </a:xfrm>
              <a:custGeom>
                <a:avLst/>
                <a:gdLst>
                  <a:gd name="T0" fmla="*/ 27 w 25"/>
                  <a:gd name="T1" fmla="*/ 0 h 35"/>
                  <a:gd name="T2" fmla="*/ 26 w 25"/>
                  <a:gd name="T3" fmla="*/ 4 h 35"/>
                  <a:gd name="T4" fmla="*/ 21 w 25"/>
                  <a:gd name="T5" fmla="*/ 2 h 35"/>
                  <a:gd name="T6" fmla="*/ 13 w 25"/>
                  <a:gd name="T7" fmla="*/ 11 h 35"/>
                  <a:gd name="T8" fmla="*/ 4 w 25"/>
                  <a:gd name="T9" fmla="*/ 27 h 35"/>
                  <a:gd name="T10" fmla="*/ 2 w 25"/>
                  <a:gd name="T11" fmla="*/ 31 h 35"/>
                  <a:gd name="T12" fmla="*/ 1 w 25"/>
                  <a:gd name="T13" fmla="*/ 34 h 35"/>
                  <a:gd name="T14" fmla="*/ 0 w 25"/>
                  <a:gd name="T15" fmla="*/ 38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"/>
                  <a:gd name="T25" fmla="*/ 0 h 35"/>
                  <a:gd name="T26" fmla="*/ 25 w 25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" h="35">
                    <a:moveTo>
                      <a:pt x="25" y="0"/>
                    </a:moveTo>
                    <a:lnTo>
                      <a:pt x="24" y="4"/>
                    </a:lnTo>
                    <a:lnTo>
                      <a:pt x="19" y="2"/>
                    </a:lnTo>
                    <a:lnTo>
                      <a:pt x="12" y="10"/>
                    </a:lnTo>
                    <a:lnTo>
                      <a:pt x="4" y="25"/>
                    </a:lnTo>
                    <a:lnTo>
                      <a:pt x="2" y="29"/>
                    </a:lnTo>
                    <a:lnTo>
                      <a:pt x="1" y="31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54" name="Line 5947"/>
              <p:cNvCxnSpPr>
                <a:cxnSpLocks noChangeShapeType="1"/>
              </p:cNvCxnSpPr>
              <p:nvPr/>
            </p:nvCxnSpPr>
            <p:spPr bwMode="auto">
              <a:xfrm flipH="1">
                <a:off x="6561" y="8099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55" name="Freeform 5948"/>
              <p:cNvSpPr>
                <a:spLocks/>
              </p:cNvSpPr>
              <p:nvPr/>
            </p:nvSpPr>
            <p:spPr bwMode="auto">
              <a:xfrm>
                <a:off x="6577" y="8114"/>
                <a:ext cx="44" cy="17"/>
              </a:xfrm>
              <a:custGeom>
                <a:avLst/>
                <a:gdLst>
                  <a:gd name="T0" fmla="*/ 0 w 40"/>
                  <a:gd name="T1" fmla="*/ 0 h 16"/>
                  <a:gd name="T2" fmla="*/ 24 w 40"/>
                  <a:gd name="T3" fmla="*/ 5 h 16"/>
                  <a:gd name="T4" fmla="*/ 43 w 40"/>
                  <a:gd name="T5" fmla="*/ 11 h 16"/>
                  <a:gd name="T6" fmla="*/ 44 w 40"/>
                  <a:gd name="T7" fmla="*/ 17 h 16"/>
                  <a:gd name="T8" fmla="*/ 43 w 40"/>
                  <a:gd name="T9" fmla="*/ 17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6"/>
                  <a:gd name="T17" fmla="*/ 40 w 4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6">
                    <a:moveTo>
                      <a:pt x="0" y="0"/>
                    </a:moveTo>
                    <a:lnTo>
                      <a:pt x="22" y="5"/>
                    </a:lnTo>
                    <a:lnTo>
                      <a:pt x="39" y="10"/>
                    </a:lnTo>
                    <a:lnTo>
                      <a:pt x="40" y="16"/>
                    </a:lnTo>
                    <a:lnTo>
                      <a:pt x="39" y="1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56" name="Line 5949"/>
              <p:cNvCxnSpPr>
                <a:cxnSpLocks noChangeShapeType="1"/>
              </p:cNvCxnSpPr>
              <p:nvPr/>
            </p:nvCxnSpPr>
            <p:spPr bwMode="auto">
              <a:xfrm flipH="1">
                <a:off x="6611" y="8143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57" name="Freeform 5950"/>
              <p:cNvSpPr>
                <a:spLocks/>
              </p:cNvSpPr>
              <p:nvPr/>
            </p:nvSpPr>
            <p:spPr bwMode="auto">
              <a:xfrm>
                <a:off x="6602" y="8169"/>
                <a:ext cx="11" cy="39"/>
              </a:xfrm>
              <a:custGeom>
                <a:avLst/>
                <a:gdLst>
                  <a:gd name="T0" fmla="*/ 7 w 10"/>
                  <a:gd name="T1" fmla="*/ 0 h 35"/>
                  <a:gd name="T2" fmla="*/ 6 w 10"/>
                  <a:gd name="T3" fmla="*/ 14 h 35"/>
                  <a:gd name="T4" fmla="*/ 0 w 10"/>
                  <a:gd name="T5" fmla="*/ 14 h 35"/>
                  <a:gd name="T6" fmla="*/ 0 w 10"/>
                  <a:gd name="T7" fmla="*/ 36 h 35"/>
                  <a:gd name="T8" fmla="*/ 11 w 10"/>
                  <a:gd name="T9" fmla="*/ 39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5"/>
                  <a:gd name="T17" fmla="*/ 10 w 1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5">
                    <a:moveTo>
                      <a:pt x="6" y="0"/>
                    </a:moveTo>
                    <a:lnTo>
                      <a:pt x="5" y="13"/>
                    </a:lnTo>
                    <a:lnTo>
                      <a:pt x="0" y="13"/>
                    </a:lnTo>
                    <a:lnTo>
                      <a:pt x="0" y="32"/>
                    </a:lnTo>
                    <a:lnTo>
                      <a:pt x="10" y="35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58" name="Line 5951"/>
              <p:cNvCxnSpPr>
                <a:cxnSpLocks noChangeShapeType="1"/>
              </p:cNvCxnSpPr>
              <p:nvPr/>
            </p:nvCxnSpPr>
            <p:spPr bwMode="auto">
              <a:xfrm flipV="1">
                <a:off x="6630" y="8208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59" name="Freeform 5952"/>
              <p:cNvSpPr>
                <a:spLocks/>
              </p:cNvSpPr>
              <p:nvPr/>
            </p:nvSpPr>
            <p:spPr bwMode="auto">
              <a:xfrm>
                <a:off x="6648" y="8190"/>
                <a:ext cx="33" cy="15"/>
              </a:xfrm>
              <a:custGeom>
                <a:avLst/>
                <a:gdLst>
                  <a:gd name="T0" fmla="*/ 0 w 30"/>
                  <a:gd name="T1" fmla="*/ 7 h 13"/>
                  <a:gd name="T2" fmla="*/ 1 w 30"/>
                  <a:gd name="T3" fmla="*/ 7 h 13"/>
                  <a:gd name="T4" fmla="*/ 2 w 30"/>
                  <a:gd name="T5" fmla="*/ 8 h 13"/>
                  <a:gd name="T6" fmla="*/ 2 w 30"/>
                  <a:gd name="T7" fmla="*/ 10 h 13"/>
                  <a:gd name="T8" fmla="*/ 1 w 30"/>
                  <a:gd name="T9" fmla="*/ 13 h 13"/>
                  <a:gd name="T10" fmla="*/ 0 w 30"/>
                  <a:gd name="T11" fmla="*/ 14 h 13"/>
                  <a:gd name="T12" fmla="*/ 1 w 30"/>
                  <a:gd name="T13" fmla="*/ 15 h 13"/>
                  <a:gd name="T14" fmla="*/ 7 w 30"/>
                  <a:gd name="T15" fmla="*/ 13 h 13"/>
                  <a:gd name="T16" fmla="*/ 9 w 30"/>
                  <a:gd name="T17" fmla="*/ 13 h 13"/>
                  <a:gd name="T18" fmla="*/ 10 w 30"/>
                  <a:gd name="T19" fmla="*/ 9 h 13"/>
                  <a:gd name="T20" fmla="*/ 10 w 30"/>
                  <a:gd name="T21" fmla="*/ 5 h 13"/>
                  <a:gd name="T22" fmla="*/ 11 w 30"/>
                  <a:gd name="T23" fmla="*/ 2 h 13"/>
                  <a:gd name="T24" fmla="*/ 13 w 30"/>
                  <a:gd name="T25" fmla="*/ 0 h 13"/>
                  <a:gd name="T26" fmla="*/ 33 w 30"/>
                  <a:gd name="T27" fmla="*/ 8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13"/>
                  <a:gd name="T44" fmla="*/ 30 w 30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13">
                    <a:moveTo>
                      <a:pt x="0" y="6"/>
                    </a:moveTo>
                    <a:lnTo>
                      <a:pt x="1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9" y="8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30" y="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0" name="Freeform 5953"/>
              <p:cNvSpPr>
                <a:spLocks/>
              </p:cNvSpPr>
              <p:nvPr/>
            </p:nvSpPr>
            <p:spPr bwMode="auto">
              <a:xfrm>
                <a:off x="6696" y="8203"/>
                <a:ext cx="8" cy="4"/>
              </a:xfrm>
              <a:custGeom>
                <a:avLst/>
                <a:gdLst>
                  <a:gd name="T0" fmla="*/ 0 w 7"/>
                  <a:gd name="T1" fmla="*/ 1 h 3"/>
                  <a:gd name="T2" fmla="*/ 5 w 7"/>
                  <a:gd name="T3" fmla="*/ 4 h 3"/>
                  <a:gd name="T4" fmla="*/ 8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1"/>
                    </a:moveTo>
                    <a:lnTo>
                      <a:pt x="4" y="3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1" name="Freeform 5954"/>
              <p:cNvSpPr>
                <a:spLocks/>
              </p:cNvSpPr>
              <p:nvPr/>
            </p:nvSpPr>
            <p:spPr bwMode="auto">
              <a:xfrm>
                <a:off x="6714" y="8177"/>
                <a:ext cx="40" cy="19"/>
              </a:xfrm>
              <a:custGeom>
                <a:avLst/>
                <a:gdLst>
                  <a:gd name="T0" fmla="*/ 0 w 37"/>
                  <a:gd name="T1" fmla="*/ 12 h 17"/>
                  <a:gd name="T2" fmla="*/ 1 w 37"/>
                  <a:gd name="T3" fmla="*/ 9 h 17"/>
                  <a:gd name="T4" fmla="*/ 12 w 37"/>
                  <a:gd name="T5" fmla="*/ 0 h 17"/>
                  <a:gd name="T6" fmla="*/ 27 w 37"/>
                  <a:gd name="T7" fmla="*/ 9 h 17"/>
                  <a:gd name="T8" fmla="*/ 31 w 37"/>
                  <a:gd name="T9" fmla="*/ 15 h 17"/>
                  <a:gd name="T10" fmla="*/ 40 w 37"/>
                  <a:gd name="T11" fmla="*/ 19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17"/>
                  <a:gd name="T20" fmla="*/ 37 w 3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17">
                    <a:moveTo>
                      <a:pt x="0" y="11"/>
                    </a:moveTo>
                    <a:lnTo>
                      <a:pt x="1" y="8"/>
                    </a:lnTo>
                    <a:lnTo>
                      <a:pt x="11" y="0"/>
                    </a:lnTo>
                    <a:lnTo>
                      <a:pt x="25" y="8"/>
                    </a:lnTo>
                    <a:lnTo>
                      <a:pt x="29" y="13"/>
                    </a:lnTo>
                    <a:lnTo>
                      <a:pt x="37" y="1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2" name="Freeform 5955"/>
              <p:cNvSpPr>
                <a:spLocks/>
              </p:cNvSpPr>
              <p:nvPr/>
            </p:nvSpPr>
            <p:spPr bwMode="auto">
              <a:xfrm>
                <a:off x="6767" y="8206"/>
                <a:ext cx="2" cy="7"/>
              </a:xfrm>
              <a:custGeom>
                <a:avLst/>
                <a:gdLst>
                  <a:gd name="T0" fmla="*/ 1 w 2"/>
                  <a:gd name="T1" fmla="*/ 0 h 7"/>
                  <a:gd name="T2" fmla="*/ 2 w 2"/>
                  <a:gd name="T3" fmla="*/ 1 h 7"/>
                  <a:gd name="T4" fmla="*/ 2 w 2"/>
                  <a:gd name="T5" fmla="*/ 4 h 7"/>
                  <a:gd name="T6" fmla="*/ 0 w 2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7"/>
                  <a:gd name="T14" fmla="*/ 2 w 2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7">
                    <a:moveTo>
                      <a:pt x="1" y="0"/>
                    </a:moveTo>
                    <a:lnTo>
                      <a:pt x="2" y="1"/>
                    </a:lnTo>
                    <a:lnTo>
                      <a:pt x="2" y="4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3" name="Freeform 5956"/>
              <p:cNvSpPr>
                <a:spLocks/>
              </p:cNvSpPr>
              <p:nvPr/>
            </p:nvSpPr>
            <p:spPr bwMode="auto">
              <a:xfrm>
                <a:off x="6771" y="8224"/>
                <a:ext cx="20" cy="31"/>
              </a:xfrm>
              <a:custGeom>
                <a:avLst/>
                <a:gdLst>
                  <a:gd name="T0" fmla="*/ 6 w 18"/>
                  <a:gd name="T1" fmla="*/ 0 h 28"/>
                  <a:gd name="T2" fmla="*/ 8 w 18"/>
                  <a:gd name="T3" fmla="*/ 2 h 28"/>
                  <a:gd name="T4" fmla="*/ 2 w 18"/>
                  <a:gd name="T5" fmla="*/ 10 h 28"/>
                  <a:gd name="T6" fmla="*/ 2 w 18"/>
                  <a:gd name="T7" fmla="*/ 20 h 28"/>
                  <a:gd name="T8" fmla="*/ 0 w 18"/>
                  <a:gd name="T9" fmla="*/ 27 h 28"/>
                  <a:gd name="T10" fmla="*/ 3 w 18"/>
                  <a:gd name="T11" fmla="*/ 31 h 28"/>
                  <a:gd name="T12" fmla="*/ 13 w 18"/>
                  <a:gd name="T13" fmla="*/ 28 h 28"/>
                  <a:gd name="T14" fmla="*/ 17 w 18"/>
                  <a:gd name="T15" fmla="*/ 30 h 28"/>
                  <a:gd name="T16" fmla="*/ 20 w 18"/>
                  <a:gd name="T17" fmla="*/ 29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8"/>
                  <a:gd name="T29" fmla="*/ 18 w 18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8">
                    <a:moveTo>
                      <a:pt x="5" y="0"/>
                    </a:moveTo>
                    <a:lnTo>
                      <a:pt x="7" y="2"/>
                    </a:lnTo>
                    <a:lnTo>
                      <a:pt x="2" y="9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3" y="28"/>
                    </a:lnTo>
                    <a:lnTo>
                      <a:pt x="12" y="25"/>
                    </a:lnTo>
                    <a:lnTo>
                      <a:pt x="15" y="27"/>
                    </a:lnTo>
                    <a:lnTo>
                      <a:pt x="18" y="2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4" name="Freeform 5957"/>
              <p:cNvSpPr>
                <a:spLocks/>
              </p:cNvSpPr>
              <p:nvPr/>
            </p:nvSpPr>
            <p:spPr bwMode="auto">
              <a:xfrm>
                <a:off x="6800" y="8261"/>
                <a:ext cx="3" cy="7"/>
              </a:xfrm>
              <a:custGeom>
                <a:avLst/>
                <a:gdLst>
                  <a:gd name="T0" fmla="*/ 2 w 3"/>
                  <a:gd name="T1" fmla="*/ 0 h 6"/>
                  <a:gd name="T2" fmla="*/ 3 w 3"/>
                  <a:gd name="T3" fmla="*/ 1 h 6"/>
                  <a:gd name="T4" fmla="*/ 0 w 3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6"/>
                  <a:gd name="T11" fmla="*/ 3 w 3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6">
                    <a:moveTo>
                      <a:pt x="2" y="0"/>
                    </a:moveTo>
                    <a:lnTo>
                      <a:pt x="3" y="1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5" name="Freeform 5958"/>
              <p:cNvSpPr>
                <a:spLocks/>
              </p:cNvSpPr>
              <p:nvPr/>
            </p:nvSpPr>
            <p:spPr bwMode="auto">
              <a:xfrm>
                <a:off x="6790" y="8282"/>
                <a:ext cx="34" cy="18"/>
              </a:xfrm>
              <a:custGeom>
                <a:avLst/>
                <a:gdLst>
                  <a:gd name="T0" fmla="*/ 0 w 31"/>
                  <a:gd name="T1" fmla="*/ 0 h 16"/>
                  <a:gd name="T2" fmla="*/ 1 w 31"/>
                  <a:gd name="T3" fmla="*/ 11 h 16"/>
                  <a:gd name="T4" fmla="*/ 20 w 31"/>
                  <a:gd name="T5" fmla="*/ 18 h 16"/>
                  <a:gd name="T6" fmla="*/ 24 w 31"/>
                  <a:gd name="T7" fmla="*/ 15 h 16"/>
                  <a:gd name="T8" fmla="*/ 27 w 31"/>
                  <a:gd name="T9" fmla="*/ 6 h 16"/>
                  <a:gd name="T10" fmla="*/ 34 w 31"/>
                  <a:gd name="T11" fmla="*/ 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16"/>
                  <a:gd name="T20" fmla="*/ 31 w 31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16">
                    <a:moveTo>
                      <a:pt x="0" y="0"/>
                    </a:moveTo>
                    <a:lnTo>
                      <a:pt x="1" y="10"/>
                    </a:lnTo>
                    <a:lnTo>
                      <a:pt x="18" y="16"/>
                    </a:lnTo>
                    <a:lnTo>
                      <a:pt x="22" y="13"/>
                    </a:lnTo>
                    <a:lnTo>
                      <a:pt x="25" y="5"/>
                    </a:lnTo>
                    <a:lnTo>
                      <a:pt x="31" y="5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66" name="Line 5959"/>
              <p:cNvCxnSpPr>
                <a:cxnSpLocks noChangeShapeType="1"/>
              </p:cNvCxnSpPr>
              <p:nvPr/>
            </p:nvCxnSpPr>
            <p:spPr bwMode="auto">
              <a:xfrm flipV="1">
                <a:off x="6840" y="8279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67" name="Freeform 5960"/>
              <p:cNvSpPr>
                <a:spLocks/>
              </p:cNvSpPr>
              <p:nvPr/>
            </p:nvSpPr>
            <p:spPr bwMode="auto">
              <a:xfrm>
                <a:off x="6862" y="8233"/>
                <a:ext cx="24" cy="36"/>
              </a:xfrm>
              <a:custGeom>
                <a:avLst/>
                <a:gdLst>
                  <a:gd name="T0" fmla="*/ 0 w 22"/>
                  <a:gd name="T1" fmla="*/ 36 h 33"/>
                  <a:gd name="T2" fmla="*/ 24 w 22"/>
                  <a:gd name="T3" fmla="*/ 20 h 33"/>
                  <a:gd name="T4" fmla="*/ 19 w 22"/>
                  <a:gd name="T5" fmla="*/ 9 h 33"/>
                  <a:gd name="T6" fmla="*/ 23 w 22"/>
                  <a:gd name="T7" fmla="*/ 4 h 33"/>
                  <a:gd name="T8" fmla="*/ 23 w 22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33"/>
                  <a:gd name="T17" fmla="*/ 22 w 22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33">
                    <a:moveTo>
                      <a:pt x="0" y="33"/>
                    </a:moveTo>
                    <a:lnTo>
                      <a:pt x="22" y="18"/>
                    </a:lnTo>
                    <a:lnTo>
                      <a:pt x="17" y="8"/>
                    </a:lnTo>
                    <a:lnTo>
                      <a:pt x="21" y="4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8" name="Freeform 5961"/>
              <p:cNvSpPr>
                <a:spLocks/>
              </p:cNvSpPr>
              <p:nvPr/>
            </p:nvSpPr>
            <p:spPr bwMode="auto">
              <a:xfrm>
                <a:off x="6882" y="8207"/>
                <a:ext cx="1" cy="8"/>
              </a:xfrm>
              <a:custGeom>
                <a:avLst/>
                <a:gdLst>
                  <a:gd name="T0" fmla="*/ 1 w 1"/>
                  <a:gd name="T1" fmla="*/ 8 h 8"/>
                  <a:gd name="T2" fmla="*/ 0 w 1"/>
                  <a:gd name="T3" fmla="*/ 3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8"/>
                  <a:gd name="T11" fmla="*/ 1 w 1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8">
                    <a:moveTo>
                      <a:pt x="1" y="8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69" name="Freeform 5962"/>
              <p:cNvSpPr>
                <a:spLocks/>
              </p:cNvSpPr>
              <p:nvPr/>
            </p:nvSpPr>
            <p:spPr bwMode="auto">
              <a:xfrm>
                <a:off x="6871" y="8169"/>
                <a:ext cx="28" cy="23"/>
              </a:xfrm>
              <a:custGeom>
                <a:avLst/>
                <a:gdLst>
                  <a:gd name="T0" fmla="*/ 19 w 26"/>
                  <a:gd name="T1" fmla="*/ 23 h 21"/>
                  <a:gd name="T2" fmla="*/ 28 w 26"/>
                  <a:gd name="T3" fmla="*/ 12 h 21"/>
                  <a:gd name="T4" fmla="*/ 18 w 26"/>
                  <a:gd name="T5" fmla="*/ 0 h 21"/>
                  <a:gd name="T6" fmla="*/ 2 w 26"/>
                  <a:gd name="T7" fmla="*/ 5 h 21"/>
                  <a:gd name="T8" fmla="*/ 0 w 26"/>
                  <a:gd name="T9" fmla="*/ 1 h 21"/>
                  <a:gd name="T10" fmla="*/ 1 w 26"/>
                  <a:gd name="T11" fmla="*/ 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1"/>
                  <a:gd name="T20" fmla="*/ 26 w 2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1">
                    <a:moveTo>
                      <a:pt x="18" y="21"/>
                    </a:moveTo>
                    <a:lnTo>
                      <a:pt x="26" y="11"/>
                    </a:lnTo>
                    <a:lnTo>
                      <a:pt x="17" y="0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70" name="Line 5963"/>
              <p:cNvCxnSpPr>
                <a:cxnSpLocks noChangeShapeType="1"/>
              </p:cNvCxnSpPr>
              <p:nvPr/>
            </p:nvCxnSpPr>
            <p:spPr bwMode="auto">
              <a:xfrm flipV="1">
                <a:off x="6887" y="8156"/>
                <a:ext cx="7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71" name="Freeform 5964"/>
              <p:cNvSpPr>
                <a:spLocks/>
              </p:cNvSpPr>
              <p:nvPr/>
            </p:nvSpPr>
            <p:spPr bwMode="auto">
              <a:xfrm>
                <a:off x="6907" y="8134"/>
                <a:ext cx="37" cy="16"/>
              </a:xfrm>
              <a:custGeom>
                <a:avLst/>
                <a:gdLst>
                  <a:gd name="T0" fmla="*/ 0 w 34"/>
                  <a:gd name="T1" fmla="*/ 11 h 14"/>
                  <a:gd name="T2" fmla="*/ 13 w 34"/>
                  <a:gd name="T3" fmla="*/ 0 h 14"/>
                  <a:gd name="T4" fmla="*/ 25 w 34"/>
                  <a:gd name="T5" fmla="*/ 3 h 14"/>
                  <a:gd name="T6" fmla="*/ 25 w 34"/>
                  <a:gd name="T7" fmla="*/ 11 h 14"/>
                  <a:gd name="T8" fmla="*/ 27 w 34"/>
                  <a:gd name="T9" fmla="*/ 16 h 14"/>
                  <a:gd name="T10" fmla="*/ 29 w 34"/>
                  <a:gd name="T11" fmla="*/ 15 h 14"/>
                  <a:gd name="T12" fmla="*/ 32 w 34"/>
                  <a:gd name="T13" fmla="*/ 13 h 14"/>
                  <a:gd name="T14" fmla="*/ 35 w 34"/>
                  <a:gd name="T15" fmla="*/ 13 h 14"/>
                  <a:gd name="T16" fmla="*/ 37 w 34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14"/>
                  <a:gd name="T29" fmla="*/ 34 w 34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14">
                    <a:moveTo>
                      <a:pt x="0" y="10"/>
                    </a:moveTo>
                    <a:lnTo>
                      <a:pt x="12" y="0"/>
                    </a:lnTo>
                    <a:lnTo>
                      <a:pt x="23" y="3"/>
                    </a:lnTo>
                    <a:lnTo>
                      <a:pt x="23" y="10"/>
                    </a:lnTo>
                    <a:lnTo>
                      <a:pt x="25" y="14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32" y="11"/>
                    </a:lnTo>
                    <a:lnTo>
                      <a:pt x="34" y="1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72" name="Freeform 5965"/>
              <p:cNvSpPr>
                <a:spLocks/>
              </p:cNvSpPr>
              <p:nvPr/>
            </p:nvSpPr>
            <p:spPr bwMode="auto">
              <a:xfrm>
                <a:off x="6958" y="8155"/>
                <a:ext cx="9" cy="1"/>
              </a:xfrm>
              <a:custGeom>
                <a:avLst/>
                <a:gdLst>
                  <a:gd name="T0" fmla="*/ 0 w 8"/>
                  <a:gd name="T1" fmla="*/ 0 h 1"/>
                  <a:gd name="T2" fmla="*/ 1 w 8"/>
                  <a:gd name="T3" fmla="*/ 0 h 1"/>
                  <a:gd name="T4" fmla="*/ 9 w 8"/>
                  <a:gd name="T5" fmla="*/ 1 h 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"/>
                  <a:gd name="T11" fmla="*/ 8 w 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">
                    <a:moveTo>
                      <a:pt x="0" y="0"/>
                    </a:moveTo>
                    <a:lnTo>
                      <a:pt x="1" y="0"/>
                    </a:lnTo>
                    <a:lnTo>
                      <a:pt x="8" y="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73" name="Freeform 5966"/>
              <p:cNvSpPr>
                <a:spLocks/>
              </p:cNvSpPr>
              <p:nvPr/>
            </p:nvSpPr>
            <p:spPr bwMode="auto">
              <a:xfrm>
                <a:off x="6951" y="8125"/>
                <a:ext cx="29" cy="25"/>
              </a:xfrm>
              <a:custGeom>
                <a:avLst/>
                <a:gdLst>
                  <a:gd name="T0" fmla="*/ 12 w 26"/>
                  <a:gd name="T1" fmla="*/ 25 h 23"/>
                  <a:gd name="T2" fmla="*/ 11 w 26"/>
                  <a:gd name="T3" fmla="*/ 25 h 23"/>
                  <a:gd name="T4" fmla="*/ 0 w 26"/>
                  <a:gd name="T5" fmla="*/ 5 h 23"/>
                  <a:gd name="T6" fmla="*/ 29 w 26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23"/>
                  <a:gd name="T14" fmla="*/ 26 w 26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23">
                    <a:moveTo>
                      <a:pt x="11" y="23"/>
                    </a:moveTo>
                    <a:lnTo>
                      <a:pt x="10" y="23"/>
                    </a:lnTo>
                    <a:lnTo>
                      <a:pt x="0" y="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74" name="Line 5967"/>
              <p:cNvCxnSpPr>
                <a:cxnSpLocks noChangeShapeType="1"/>
              </p:cNvCxnSpPr>
              <p:nvPr/>
            </p:nvCxnSpPr>
            <p:spPr bwMode="auto">
              <a:xfrm>
                <a:off x="6992" y="8130"/>
                <a:ext cx="3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75" name="Freeform 5968"/>
              <p:cNvSpPr>
                <a:spLocks/>
              </p:cNvSpPr>
              <p:nvPr/>
            </p:nvSpPr>
            <p:spPr bwMode="auto">
              <a:xfrm>
                <a:off x="7005" y="8113"/>
                <a:ext cx="17" cy="36"/>
              </a:xfrm>
              <a:custGeom>
                <a:avLst/>
                <a:gdLst>
                  <a:gd name="T0" fmla="*/ 0 w 16"/>
                  <a:gd name="T1" fmla="*/ 36 h 33"/>
                  <a:gd name="T2" fmla="*/ 12 w 16"/>
                  <a:gd name="T3" fmla="*/ 34 h 33"/>
                  <a:gd name="T4" fmla="*/ 11 w 16"/>
                  <a:gd name="T5" fmla="*/ 22 h 33"/>
                  <a:gd name="T6" fmla="*/ 16 w 16"/>
                  <a:gd name="T7" fmla="*/ 14 h 33"/>
                  <a:gd name="T8" fmla="*/ 17 w 16"/>
                  <a:gd name="T9" fmla="*/ 10 h 33"/>
                  <a:gd name="T10" fmla="*/ 12 w 16"/>
                  <a:gd name="T11" fmla="*/ 1 h 33"/>
                  <a:gd name="T12" fmla="*/ 16 w 16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33"/>
                  <a:gd name="T23" fmla="*/ 16 w 16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33">
                    <a:moveTo>
                      <a:pt x="0" y="33"/>
                    </a:moveTo>
                    <a:lnTo>
                      <a:pt x="11" y="31"/>
                    </a:lnTo>
                    <a:lnTo>
                      <a:pt x="10" y="20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1" y="1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76" name="Line 5969"/>
              <p:cNvCxnSpPr>
                <a:cxnSpLocks noChangeShapeType="1"/>
              </p:cNvCxnSpPr>
              <p:nvPr/>
            </p:nvCxnSpPr>
            <p:spPr bwMode="auto">
              <a:xfrm flipV="1">
                <a:off x="7032" y="8094"/>
                <a:ext cx="5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77" name="Freeform 5970"/>
              <p:cNvSpPr>
                <a:spLocks/>
              </p:cNvSpPr>
              <p:nvPr/>
            </p:nvSpPr>
            <p:spPr bwMode="auto">
              <a:xfrm>
                <a:off x="7035" y="8070"/>
                <a:ext cx="31" cy="19"/>
              </a:xfrm>
              <a:custGeom>
                <a:avLst/>
                <a:gdLst>
                  <a:gd name="T0" fmla="*/ 1 w 28"/>
                  <a:gd name="T1" fmla="*/ 7 h 17"/>
                  <a:gd name="T2" fmla="*/ 0 w 28"/>
                  <a:gd name="T3" fmla="*/ 0 h 17"/>
                  <a:gd name="T4" fmla="*/ 23 w 28"/>
                  <a:gd name="T5" fmla="*/ 3 h 17"/>
                  <a:gd name="T6" fmla="*/ 22 w 28"/>
                  <a:gd name="T7" fmla="*/ 17 h 17"/>
                  <a:gd name="T8" fmla="*/ 31 w 28"/>
                  <a:gd name="T9" fmla="*/ 1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"/>
                  <a:gd name="T17" fmla="*/ 28 w 2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">
                    <a:moveTo>
                      <a:pt x="1" y="6"/>
                    </a:moveTo>
                    <a:lnTo>
                      <a:pt x="0" y="0"/>
                    </a:lnTo>
                    <a:lnTo>
                      <a:pt x="21" y="3"/>
                    </a:lnTo>
                    <a:lnTo>
                      <a:pt x="20" y="15"/>
                    </a:lnTo>
                    <a:lnTo>
                      <a:pt x="28" y="1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78" name="Line 5971"/>
              <p:cNvCxnSpPr>
                <a:cxnSpLocks noChangeShapeType="1"/>
              </p:cNvCxnSpPr>
              <p:nvPr/>
            </p:nvCxnSpPr>
            <p:spPr bwMode="auto">
              <a:xfrm flipH="1">
                <a:off x="7054" y="8103"/>
                <a:ext cx="4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79" name="Freeform 5972"/>
              <p:cNvSpPr>
                <a:spLocks/>
              </p:cNvSpPr>
              <p:nvPr/>
            </p:nvSpPr>
            <p:spPr bwMode="auto">
              <a:xfrm>
                <a:off x="7039" y="8125"/>
                <a:ext cx="5" cy="50"/>
              </a:xfrm>
              <a:custGeom>
                <a:avLst/>
                <a:gdLst>
                  <a:gd name="T0" fmla="*/ 5 w 5"/>
                  <a:gd name="T1" fmla="*/ 0 h 46"/>
                  <a:gd name="T2" fmla="*/ 3 w 5"/>
                  <a:gd name="T3" fmla="*/ 4 h 46"/>
                  <a:gd name="T4" fmla="*/ 0 w 5"/>
                  <a:gd name="T5" fmla="*/ 9 h 46"/>
                  <a:gd name="T6" fmla="*/ 1 w 5"/>
                  <a:gd name="T7" fmla="*/ 22 h 46"/>
                  <a:gd name="T8" fmla="*/ 4 w 5"/>
                  <a:gd name="T9" fmla="*/ 5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6"/>
                  <a:gd name="T17" fmla="*/ 5 w 5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6">
                    <a:moveTo>
                      <a:pt x="5" y="0"/>
                    </a:moveTo>
                    <a:lnTo>
                      <a:pt x="3" y="4"/>
                    </a:lnTo>
                    <a:lnTo>
                      <a:pt x="0" y="8"/>
                    </a:lnTo>
                    <a:lnTo>
                      <a:pt x="1" y="20"/>
                    </a:lnTo>
                    <a:lnTo>
                      <a:pt x="4" y="4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480" name="Line 5973"/>
              <p:cNvCxnSpPr>
                <a:cxnSpLocks noChangeShapeType="1"/>
              </p:cNvCxnSpPr>
              <p:nvPr/>
            </p:nvCxnSpPr>
            <p:spPr bwMode="auto">
              <a:xfrm>
                <a:off x="7046" y="8190"/>
                <a:ext cx="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81" name="Line 5974"/>
              <p:cNvCxnSpPr>
                <a:cxnSpLocks noChangeShapeType="1"/>
              </p:cNvCxnSpPr>
              <p:nvPr/>
            </p:nvCxnSpPr>
            <p:spPr bwMode="auto">
              <a:xfrm>
                <a:off x="7073" y="8197"/>
                <a:ext cx="5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482" name="Line 5975"/>
              <p:cNvCxnSpPr>
                <a:cxnSpLocks noChangeShapeType="1"/>
              </p:cNvCxnSpPr>
              <p:nvPr/>
            </p:nvCxnSpPr>
            <p:spPr bwMode="auto">
              <a:xfrm>
                <a:off x="7140" y="8211"/>
                <a:ext cx="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83" name="Freeform 5976"/>
              <p:cNvSpPr>
                <a:spLocks/>
              </p:cNvSpPr>
              <p:nvPr/>
            </p:nvSpPr>
            <p:spPr bwMode="auto">
              <a:xfrm>
                <a:off x="7152" y="8190"/>
                <a:ext cx="34" cy="13"/>
              </a:xfrm>
              <a:custGeom>
                <a:avLst/>
                <a:gdLst>
                  <a:gd name="T0" fmla="*/ 3 w 31"/>
                  <a:gd name="T1" fmla="*/ 13 h 12"/>
                  <a:gd name="T2" fmla="*/ 3 w 31"/>
                  <a:gd name="T3" fmla="*/ 13 h 12"/>
                  <a:gd name="T4" fmla="*/ 2 w 31"/>
                  <a:gd name="T5" fmla="*/ 11 h 12"/>
                  <a:gd name="T6" fmla="*/ 0 w 31"/>
                  <a:gd name="T7" fmla="*/ 8 h 12"/>
                  <a:gd name="T8" fmla="*/ 1 w 31"/>
                  <a:gd name="T9" fmla="*/ 4 h 12"/>
                  <a:gd name="T10" fmla="*/ 3 w 31"/>
                  <a:gd name="T11" fmla="*/ 5 h 12"/>
                  <a:gd name="T12" fmla="*/ 7 w 31"/>
                  <a:gd name="T13" fmla="*/ 9 h 12"/>
                  <a:gd name="T14" fmla="*/ 9 w 31"/>
                  <a:gd name="T15" fmla="*/ 10 h 12"/>
                  <a:gd name="T16" fmla="*/ 12 w 31"/>
                  <a:gd name="T17" fmla="*/ 10 h 12"/>
                  <a:gd name="T18" fmla="*/ 14 w 31"/>
                  <a:gd name="T19" fmla="*/ 9 h 12"/>
                  <a:gd name="T20" fmla="*/ 16 w 31"/>
                  <a:gd name="T21" fmla="*/ 7 h 12"/>
                  <a:gd name="T22" fmla="*/ 22 w 31"/>
                  <a:gd name="T23" fmla="*/ 1 h 12"/>
                  <a:gd name="T24" fmla="*/ 24 w 31"/>
                  <a:gd name="T25" fmla="*/ 0 h 12"/>
                  <a:gd name="T26" fmla="*/ 26 w 31"/>
                  <a:gd name="T27" fmla="*/ 2 h 12"/>
                  <a:gd name="T28" fmla="*/ 27 w 31"/>
                  <a:gd name="T29" fmla="*/ 5 h 12"/>
                  <a:gd name="T30" fmla="*/ 29 w 31"/>
                  <a:gd name="T31" fmla="*/ 7 h 12"/>
                  <a:gd name="T32" fmla="*/ 34 w 31"/>
                  <a:gd name="T33" fmla="*/ 8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12"/>
                  <a:gd name="T53" fmla="*/ 31 w 3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12">
                    <a:moveTo>
                      <a:pt x="3" y="12"/>
                    </a:moveTo>
                    <a:lnTo>
                      <a:pt x="3" y="12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6" y="8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20" y="1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31" y="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4" name="Freeform 5977"/>
              <p:cNvSpPr>
                <a:spLocks/>
              </p:cNvSpPr>
              <p:nvPr/>
            </p:nvSpPr>
            <p:spPr bwMode="auto">
              <a:xfrm>
                <a:off x="7199" y="8191"/>
                <a:ext cx="2" cy="6"/>
              </a:xfrm>
              <a:custGeom>
                <a:avLst/>
                <a:gdLst>
                  <a:gd name="T0" fmla="*/ 1 w 2"/>
                  <a:gd name="T1" fmla="*/ 6 h 5"/>
                  <a:gd name="T2" fmla="*/ 2 w 2"/>
                  <a:gd name="T3" fmla="*/ 6 h 5"/>
                  <a:gd name="T4" fmla="*/ 2 w 2"/>
                  <a:gd name="T5" fmla="*/ 4 h 5"/>
                  <a:gd name="T6" fmla="*/ 0 w 2"/>
                  <a:gd name="T7" fmla="*/ 1 h 5"/>
                  <a:gd name="T8" fmla="*/ 1 w 2"/>
                  <a:gd name="T9" fmla="*/ 0 h 5"/>
                  <a:gd name="T10" fmla="*/ 2 w 2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1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5" name="Freeform 5978"/>
              <p:cNvSpPr>
                <a:spLocks/>
              </p:cNvSpPr>
              <p:nvPr/>
            </p:nvSpPr>
            <p:spPr bwMode="auto">
              <a:xfrm>
                <a:off x="7210" y="8202"/>
                <a:ext cx="29" cy="22"/>
              </a:xfrm>
              <a:custGeom>
                <a:avLst/>
                <a:gdLst>
                  <a:gd name="T0" fmla="*/ 0 w 27"/>
                  <a:gd name="T1" fmla="*/ 0 h 20"/>
                  <a:gd name="T2" fmla="*/ 0 w 27"/>
                  <a:gd name="T3" fmla="*/ 2 h 20"/>
                  <a:gd name="T4" fmla="*/ 0 w 27"/>
                  <a:gd name="T5" fmla="*/ 6 h 20"/>
                  <a:gd name="T6" fmla="*/ 0 w 27"/>
                  <a:gd name="T7" fmla="*/ 11 h 20"/>
                  <a:gd name="T8" fmla="*/ 2 w 27"/>
                  <a:gd name="T9" fmla="*/ 18 h 20"/>
                  <a:gd name="T10" fmla="*/ 5 w 27"/>
                  <a:gd name="T11" fmla="*/ 20 h 20"/>
                  <a:gd name="T12" fmla="*/ 9 w 27"/>
                  <a:gd name="T13" fmla="*/ 19 h 20"/>
                  <a:gd name="T14" fmla="*/ 12 w 27"/>
                  <a:gd name="T15" fmla="*/ 22 h 20"/>
                  <a:gd name="T16" fmla="*/ 19 w 27"/>
                  <a:gd name="T17" fmla="*/ 18 h 20"/>
                  <a:gd name="T18" fmla="*/ 28 w 27"/>
                  <a:gd name="T19" fmla="*/ 9 h 20"/>
                  <a:gd name="T20" fmla="*/ 29 w 27"/>
                  <a:gd name="T21" fmla="*/ 8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7"/>
                  <a:gd name="T34" fmla="*/ 0 h 20"/>
                  <a:gd name="T35" fmla="*/ 27 w 27"/>
                  <a:gd name="T36" fmla="*/ 20 h 2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7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8" y="17"/>
                    </a:lnTo>
                    <a:lnTo>
                      <a:pt x="11" y="20"/>
                    </a:lnTo>
                    <a:lnTo>
                      <a:pt x="18" y="16"/>
                    </a:lnTo>
                    <a:lnTo>
                      <a:pt x="26" y="8"/>
                    </a:lnTo>
                    <a:lnTo>
                      <a:pt x="27" y="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6" name="Freeform 5979"/>
              <p:cNvSpPr>
                <a:spLocks/>
              </p:cNvSpPr>
              <p:nvPr/>
            </p:nvSpPr>
            <p:spPr bwMode="auto">
              <a:xfrm>
                <a:off x="7254" y="8206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2 w 3"/>
                  <a:gd name="T3" fmla="*/ 3 h 8"/>
                  <a:gd name="T4" fmla="*/ 3 w 3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8"/>
                  <a:gd name="T11" fmla="*/ 3 w 3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8">
                    <a:moveTo>
                      <a:pt x="0" y="0"/>
                    </a:moveTo>
                    <a:lnTo>
                      <a:pt x="2" y="3"/>
                    </a:lnTo>
                    <a:lnTo>
                      <a:pt x="3" y="8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7" name="Freeform 5980"/>
              <p:cNvSpPr>
                <a:spLocks/>
              </p:cNvSpPr>
              <p:nvPr/>
            </p:nvSpPr>
            <p:spPr bwMode="auto">
              <a:xfrm>
                <a:off x="7241" y="8227"/>
                <a:ext cx="9" cy="45"/>
              </a:xfrm>
              <a:custGeom>
                <a:avLst/>
                <a:gdLst>
                  <a:gd name="T0" fmla="*/ 8 w 9"/>
                  <a:gd name="T1" fmla="*/ 0 h 41"/>
                  <a:gd name="T2" fmla="*/ 6 w 9"/>
                  <a:gd name="T3" fmla="*/ 3 h 41"/>
                  <a:gd name="T4" fmla="*/ 6 w 9"/>
                  <a:gd name="T5" fmla="*/ 11 h 41"/>
                  <a:gd name="T6" fmla="*/ 0 w 9"/>
                  <a:gd name="T7" fmla="*/ 19 h 41"/>
                  <a:gd name="T8" fmla="*/ 2 w 9"/>
                  <a:gd name="T9" fmla="*/ 33 h 41"/>
                  <a:gd name="T10" fmla="*/ 3 w 9"/>
                  <a:gd name="T11" fmla="*/ 42 h 41"/>
                  <a:gd name="T12" fmla="*/ 7 w 9"/>
                  <a:gd name="T13" fmla="*/ 45 h 41"/>
                  <a:gd name="T14" fmla="*/ 9 w 9"/>
                  <a:gd name="T15" fmla="*/ 45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41"/>
                  <a:gd name="T26" fmla="*/ 9 w 9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41">
                    <a:moveTo>
                      <a:pt x="8" y="0"/>
                    </a:moveTo>
                    <a:lnTo>
                      <a:pt x="6" y="3"/>
                    </a:lnTo>
                    <a:lnTo>
                      <a:pt x="6" y="10"/>
                    </a:lnTo>
                    <a:lnTo>
                      <a:pt x="0" y="17"/>
                    </a:lnTo>
                    <a:lnTo>
                      <a:pt x="2" y="30"/>
                    </a:lnTo>
                    <a:lnTo>
                      <a:pt x="3" y="38"/>
                    </a:lnTo>
                    <a:lnTo>
                      <a:pt x="7" y="41"/>
                    </a:lnTo>
                    <a:lnTo>
                      <a:pt x="9" y="4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8" name="Freeform 5981"/>
              <p:cNvSpPr>
                <a:spLocks/>
              </p:cNvSpPr>
              <p:nvPr/>
            </p:nvSpPr>
            <p:spPr bwMode="auto">
              <a:xfrm>
                <a:off x="7260" y="8283"/>
                <a:ext cx="5" cy="8"/>
              </a:xfrm>
              <a:custGeom>
                <a:avLst/>
                <a:gdLst>
                  <a:gd name="T0" fmla="*/ 0 w 4"/>
                  <a:gd name="T1" fmla="*/ 0 h 7"/>
                  <a:gd name="T2" fmla="*/ 3 w 4"/>
                  <a:gd name="T3" fmla="*/ 5 h 7"/>
                  <a:gd name="T4" fmla="*/ 5 w 4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0"/>
                    </a:moveTo>
                    <a:lnTo>
                      <a:pt x="2" y="4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89" name="Freeform 5982"/>
              <p:cNvSpPr>
                <a:spLocks/>
              </p:cNvSpPr>
              <p:nvPr/>
            </p:nvSpPr>
            <p:spPr bwMode="auto">
              <a:xfrm>
                <a:off x="7274" y="8296"/>
                <a:ext cx="21" cy="26"/>
              </a:xfrm>
              <a:custGeom>
                <a:avLst/>
                <a:gdLst>
                  <a:gd name="T0" fmla="*/ 0 w 19"/>
                  <a:gd name="T1" fmla="*/ 9 h 23"/>
                  <a:gd name="T2" fmla="*/ 0 w 19"/>
                  <a:gd name="T3" fmla="*/ 9 h 23"/>
                  <a:gd name="T4" fmla="*/ 3 w 19"/>
                  <a:gd name="T5" fmla="*/ 14 h 23"/>
                  <a:gd name="T6" fmla="*/ 8 w 19"/>
                  <a:gd name="T7" fmla="*/ 17 h 23"/>
                  <a:gd name="T8" fmla="*/ 7 w 19"/>
                  <a:gd name="T9" fmla="*/ 26 h 23"/>
                  <a:gd name="T10" fmla="*/ 10 w 19"/>
                  <a:gd name="T11" fmla="*/ 26 h 23"/>
                  <a:gd name="T12" fmla="*/ 11 w 19"/>
                  <a:gd name="T13" fmla="*/ 18 h 23"/>
                  <a:gd name="T14" fmla="*/ 15 w 19"/>
                  <a:gd name="T15" fmla="*/ 12 h 23"/>
                  <a:gd name="T16" fmla="*/ 15 w 19"/>
                  <a:gd name="T17" fmla="*/ 7 h 23"/>
                  <a:gd name="T18" fmla="*/ 21 w 19"/>
                  <a:gd name="T19" fmla="*/ 1 h 23"/>
                  <a:gd name="T20" fmla="*/ 21 w 19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23"/>
                  <a:gd name="T35" fmla="*/ 19 w 19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23">
                    <a:moveTo>
                      <a:pt x="0" y="8"/>
                    </a:moveTo>
                    <a:lnTo>
                      <a:pt x="0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6" y="23"/>
                    </a:lnTo>
                    <a:lnTo>
                      <a:pt x="9" y="23"/>
                    </a:lnTo>
                    <a:lnTo>
                      <a:pt x="10" y="16"/>
                    </a:lnTo>
                    <a:lnTo>
                      <a:pt x="14" y="11"/>
                    </a:lnTo>
                    <a:lnTo>
                      <a:pt x="14" y="6"/>
                    </a:lnTo>
                    <a:lnTo>
                      <a:pt x="19" y="1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90" name="Freeform 5983"/>
              <p:cNvSpPr>
                <a:spLocks/>
              </p:cNvSpPr>
              <p:nvPr/>
            </p:nvSpPr>
            <p:spPr bwMode="auto">
              <a:xfrm>
                <a:off x="7284" y="8278"/>
                <a:ext cx="3" cy="7"/>
              </a:xfrm>
              <a:custGeom>
                <a:avLst/>
                <a:gdLst>
                  <a:gd name="T0" fmla="*/ 1 w 3"/>
                  <a:gd name="T1" fmla="*/ 7 h 7"/>
                  <a:gd name="T2" fmla="*/ 0 w 3"/>
                  <a:gd name="T3" fmla="*/ 3 h 7"/>
                  <a:gd name="T4" fmla="*/ 3 w 3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1" y="7"/>
                    </a:move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91" name="Freeform 5984"/>
              <p:cNvSpPr>
                <a:spLocks/>
              </p:cNvSpPr>
              <p:nvPr/>
            </p:nvSpPr>
            <p:spPr bwMode="auto">
              <a:xfrm>
                <a:off x="7301" y="8290"/>
                <a:ext cx="17" cy="29"/>
              </a:xfrm>
              <a:custGeom>
                <a:avLst/>
                <a:gdLst>
                  <a:gd name="T0" fmla="*/ 0 w 16"/>
                  <a:gd name="T1" fmla="*/ 0 h 27"/>
                  <a:gd name="T2" fmla="*/ 4 w 16"/>
                  <a:gd name="T3" fmla="*/ 2 h 27"/>
                  <a:gd name="T4" fmla="*/ 7 w 16"/>
                  <a:gd name="T5" fmla="*/ 2 h 27"/>
                  <a:gd name="T6" fmla="*/ 10 w 16"/>
                  <a:gd name="T7" fmla="*/ 0 h 27"/>
                  <a:gd name="T8" fmla="*/ 16 w 16"/>
                  <a:gd name="T9" fmla="*/ 8 h 27"/>
                  <a:gd name="T10" fmla="*/ 17 w 16"/>
                  <a:gd name="T11" fmla="*/ 13 h 27"/>
                  <a:gd name="T12" fmla="*/ 14 w 16"/>
                  <a:gd name="T13" fmla="*/ 15 h 27"/>
                  <a:gd name="T14" fmla="*/ 14 w 16"/>
                  <a:gd name="T15" fmla="*/ 23 h 27"/>
                  <a:gd name="T16" fmla="*/ 17 w 16"/>
                  <a:gd name="T17" fmla="*/ 29 h 27"/>
                  <a:gd name="T18" fmla="*/ 11 w 16"/>
                  <a:gd name="T19" fmla="*/ 29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"/>
                  <a:gd name="T31" fmla="*/ 0 h 27"/>
                  <a:gd name="T32" fmla="*/ 16 w 16"/>
                  <a:gd name="T33" fmla="*/ 27 h 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" h="27">
                    <a:moveTo>
                      <a:pt x="0" y="0"/>
                    </a:moveTo>
                    <a:lnTo>
                      <a:pt x="4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6" y="12"/>
                    </a:lnTo>
                    <a:lnTo>
                      <a:pt x="13" y="14"/>
                    </a:lnTo>
                    <a:lnTo>
                      <a:pt x="13" y="21"/>
                    </a:lnTo>
                    <a:lnTo>
                      <a:pt x="16" y="27"/>
                    </a:lnTo>
                    <a:lnTo>
                      <a:pt x="10" y="2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92" name="Freeform 5985"/>
              <p:cNvSpPr>
                <a:spLocks/>
              </p:cNvSpPr>
              <p:nvPr/>
            </p:nvSpPr>
            <p:spPr bwMode="auto">
              <a:xfrm>
                <a:off x="7297" y="8322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1 w 2"/>
                  <a:gd name="T3" fmla="*/ 3 h 8"/>
                  <a:gd name="T4" fmla="*/ 1 w 2"/>
                  <a:gd name="T5" fmla="*/ 7 h 8"/>
                  <a:gd name="T6" fmla="*/ 2 w 2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8"/>
                  <a:gd name="T14" fmla="*/ 2 w 2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8">
                    <a:moveTo>
                      <a:pt x="0" y="0"/>
                    </a:moveTo>
                    <a:lnTo>
                      <a:pt x="1" y="3"/>
                    </a:lnTo>
                    <a:lnTo>
                      <a:pt x="1" y="7"/>
                    </a:lnTo>
                    <a:lnTo>
                      <a:pt x="2" y="8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93" name="Freeform 5986"/>
              <p:cNvSpPr>
                <a:spLocks/>
              </p:cNvSpPr>
              <p:nvPr/>
            </p:nvSpPr>
            <p:spPr bwMode="auto">
              <a:xfrm>
                <a:off x="7311" y="8331"/>
                <a:ext cx="22" cy="26"/>
              </a:xfrm>
              <a:custGeom>
                <a:avLst/>
                <a:gdLst>
                  <a:gd name="T0" fmla="*/ 1 w 20"/>
                  <a:gd name="T1" fmla="*/ 0 h 23"/>
                  <a:gd name="T2" fmla="*/ 3 w 20"/>
                  <a:gd name="T3" fmla="*/ 3 h 23"/>
                  <a:gd name="T4" fmla="*/ 0 w 20"/>
                  <a:gd name="T5" fmla="*/ 7 h 23"/>
                  <a:gd name="T6" fmla="*/ 2 w 20"/>
                  <a:gd name="T7" fmla="*/ 14 h 23"/>
                  <a:gd name="T8" fmla="*/ 6 w 20"/>
                  <a:gd name="T9" fmla="*/ 12 h 23"/>
                  <a:gd name="T10" fmla="*/ 6 w 20"/>
                  <a:gd name="T11" fmla="*/ 9 h 23"/>
                  <a:gd name="T12" fmla="*/ 14 w 20"/>
                  <a:gd name="T13" fmla="*/ 9 h 23"/>
                  <a:gd name="T14" fmla="*/ 14 w 20"/>
                  <a:gd name="T15" fmla="*/ 15 h 23"/>
                  <a:gd name="T16" fmla="*/ 19 w 20"/>
                  <a:gd name="T17" fmla="*/ 15 h 23"/>
                  <a:gd name="T18" fmla="*/ 19 w 20"/>
                  <a:gd name="T19" fmla="*/ 19 h 23"/>
                  <a:gd name="T20" fmla="*/ 22 w 20"/>
                  <a:gd name="T21" fmla="*/ 25 h 23"/>
                  <a:gd name="T22" fmla="*/ 22 w 20"/>
                  <a:gd name="T23" fmla="*/ 26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23"/>
                  <a:gd name="T38" fmla="*/ 20 w 20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23">
                    <a:moveTo>
                      <a:pt x="1" y="0"/>
                    </a:moveTo>
                    <a:lnTo>
                      <a:pt x="3" y="3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13" y="8"/>
                    </a:lnTo>
                    <a:lnTo>
                      <a:pt x="13" y="13"/>
                    </a:lnTo>
                    <a:lnTo>
                      <a:pt x="17" y="13"/>
                    </a:lnTo>
                    <a:lnTo>
                      <a:pt x="17" y="17"/>
                    </a:lnTo>
                    <a:lnTo>
                      <a:pt x="20" y="22"/>
                    </a:lnTo>
                    <a:lnTo>
                      <a:pt x="20" y="23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94" name="Freeform 5987"/>
              <p:cNvSpPr>
                <a:spLocks/>
              </p:cNvSpPr>
              <p:nvPr/>
            </p:nvSpPr>
            <p:spPr bwMode="auto">
              <a:xfrm>
                <a:off x="7338" y="8355"/>
                <a:ext cx="4" cy="5"/>
              </a:xfrm>
              <a:custGeom>
                <a:avLst/>
                <a:gdLst>
                  <a:gd name="T0" fmla="*/ 0 w 4"/>
                  <a:gd name="T1" fmla="*/ 5 h 4"/>
                  <a:gd name="T2" fmla="*/ 3 w 4"/>
                  <a:gd name="T3" fmla="*/ 5 h 4"/>
                  <a:gd name="T4" fmla="*/ 4 w 4"/>
                  <a:gd name="T5" fmla="*/ 1 h 4"/>
                  <a:gd name="T6" fmla="*/ 3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"/>
                  <a:gd name="T14" fmla="*/ 4 w 4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">
                    <a:moveTo>
                      <a:pt x="0" y="4"/>
                    </a:moveTo>
                    <a:lnTo>
                      <a:pt x="3" y="4"/>
                    </a:lnTo>
                    <a:lnTo>
                      <a:pt x="4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95" name="Freeform 5988"/>
              <p:cNvSpPr>
                <a:spLocks/>
              </p:cNvSpPr>
              <p:nvPr/>
            </p:nvSpPr>
            <p:spPr bwMode="auto">
              <a:xfrm>
                <a:off x="7338" y="8339"/>
                <a:ext cx="15" cy="29"/>
              </a:xfrm>
              <a:custGeom>
                <a:avLst/>
                <a:gdLst>
                  <a:gd name="T0" fmla="*/ 0 w 14"/>
                  <a:gd name="T1" fmla="*/ 2 h 26"/>
                  <a:gd name="T2" fmla="*/ 1 w 14"/>
                  <a:gd name="T3" fmla="*/ 1 h 26"/>
                  <a:gd name="T4" fmla="*/ 4 w 14"/>
                  <a:gd name="T5" fmla="*/ 0 h 26"/>
                  <a:gd name="T6" fmla="*/ 8 w 14"/>
                  <a:gd name="T7" fmla="*/ 0 h 26"/>
                  <a:gd name="T8" fmla="*/ 11 w 14"/>
                  <a:gd name="T9" fmla="*/ 1 h 26"/>
                  <a:gd name="T10" fmla="*/ 13 w 14"/>
                  <a:gd name="T11" fmla="*/ 3 h 26"/>
                  <a:gd name="T12" fmla="*/ 13 w 14"/>
                  <a:gd name="T13" fmla="*/ 8 h 26"/>
                  <a:gd name="T14" fmla="*/ 15 w 14"/>
                  <a:gd name="T15" fmla="*/ 10 h 26"/>
                  <a:gd name="T16" fmla="*/ 14 w 14"/>
                  <a:gd name="T17" fmla="*/ 18 h 26"/>
                  <a:gd name="T18" fmla="*/ 12 w 14"/>
                  <a:gd name="T19" fmla="*/ 20 h 26"/>
                  <a:gd name="T20" fmla="*/ 5 w 14"/>
                  <a:gd name="T21" fmla="*/ 27 h 26"/>
                  <a:gd name="T22" fmla="*/ 6 w 14"/>
                  <a:gd name="T23" fmla="*/ 29 h 26"/>
                  <a:gd name="T24" fmla="*/ 12 w 14"/>
                  <a:gd name="T25" fmla="*/ 26 h 26"/>
                  <a:gd name="T26" fmla="*/ 13 w 14"/>
                  <a:gd name="T27" fmla="*/ 27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26"/>
                  <a:gd name="T44" fmla="*/ 14 w 14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26">
                    <a:moveTo>
                      <a:pt x="0" y="2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0" y="1"/>
                    </a:lnTo>
                    <a:lnTo>
                      <a:pt x="12" y="3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11" y="23"/>
                    </a:lnTo>
                    <a:lnTo>
                      <a:pt x="12" y="24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96" name="Freeform 5989"/>
              <p:cNvSpPr>
                <a:spLocks/>
              </p:cNvSpPr>
              <p:nvPr/>
            </p:nvSpPr>
            <p:spPr bwMode="auto">
              <a:xfrm>
                <a:off x="7357" y="8380"/>
                <a:ext cx="6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5 w 5"/>
                  <a:gd name="T5" fmla="*/ 6 h 6"/>
                  <a:gd name="T6" fmla="*/ 6 w 5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lnTo>
                      <a:pt x="4" y="6"/>
                    </a:lnTo>
                    <a:lnTo>
                      <a:pt x="5" y="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97" name="Freeform 5990"/>
              <p:cNvSpPr>
                <a:spLocks/>
              </p:cNvSpPr>
              <p:nvPr/>
            </p:nvSpPr>
            <p:spPr bwMode="auto">
              <a:xfrm>
                <a:off x="7369" y="8368"/>
                <a:ext cx="34" cy="13"/>
              </a:xfrm>
              <a:custGeom>
                <a:avLst/>
                <a:gdLst>
                  <a:gd name="T0" fmla="*/ 4 w 31"/>
                  <a:gd name="T1" fmla="*/ 11 h 12"/>
                  <a:gd name="T2" fmla="*/ 0 w 31"/>
                  <a:gd name="T3" fmla="*/ 4 h 12"/>
                  <a:gd name="T4" fmla="*/ 2 w 31"/>
                  <a:gd name="T5" fmla="*/ 0 h 12"/>
                  <a:gd name="T6" fmla="*/ 12 w 31"/>
                  <a:gd name="T7" fmla="*/ 3 h 12"/>
                  <a:gd name="T8" fmla="*/ 15 w 31"/>
                  <a:gd name="T9" fmla="*/ 5 h 12"/>
                  <a:gd name="T10" fmla="*/ 19 w 31"/>
                  <a:gd name="T11" fmla="*/ 9 h 12"/>
                  <a:gd name="T12" fmla="*/ 20 w 31"/>
                  <a:gd name="T13" fmla="*/ 10 h 12"/>
                  <a:gd name="T14" fmla="*/ 30 w 31"/>
                  <a:gd name="T15" fmla="*/ 13 h 12"/>
                  <a:gd name="T16" fmla="*/ 32 w 31"/>
                  <a:gd name="T17" fmla="*/ 13 h 12"/>
                  <a:gd name="T18" fmla="*/ 33 w 31"/>
                  <a:gd name="T19" fmla="*/ 12 h 12"/>
                  <a:gd name="T20" fmla="*/ 34 w 31"/>
                  <a:gd name="T21" fmla="*/ 11 h 12"/>
                  <a:gd name="T22" fmla="*/ 33 w 31"/>
                  <a:gd name="T23" fmla="*/ 10 h 12"/>
                  <a:gd name="T24" fmla="*/ 32 w 31"/>
                  <a:gd name="T25" fmla="*/ 9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12"/>
                  <a:gd name="T41" fmla="*/ 31 w 31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12">
                    <a:moveTo>
                      <a:pt x="4" y="10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11" y="3"/>
                    </a:lnTo>
                    <a:lnTo>
                      <a:pt x="14" y="5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1" y="10"/>
                    </a:lnTo>
                    <a:lnTo>
                      <a:pt x="30" y="9"/>
                    </a:lnTo>
                    <a:lnTo>
                      <a:pt x="29" y="8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98" name="Freeform 5991"/>
              <p:cNvSpPr>
                <a:spLocks/>
              </p:cNvSpPr>
              <p:nvPr/>
            </p:nvSpPr>
            <p:spPr bwMode="auto">
              <a:xfrm>
                <a:off x="7407" y="8373"/>
                <a:ext cx="6" cy="7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1 h 6"/>
                  <a:gd name="T4" fmla="*/ 2 w 5"/>
                  <a:gd name="T5" fmla="*/ 2 h 6"/>
                  <a:gd name="T6" fmla="*/ 6 w 5"/>
                  <a:gd name="T7" fmla="*/ 7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5" y="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99" name="Freeform 5992"/>
              <p:cNvSpPr>
                <a:spLocks/>
              </p:cNvSpPr>
              <p:nvPr/>
            </p:nvSpPr>
            <p:spPr bwMode="auto">
              <a:xfrm>
                <a:off x="7424" y="8374"/>
                <a:ext cx="25" cy="20"/>
              </a:xfrm>
              <a:custGeom>
                <a:avLst/>
                <a:gdLst>
                  <a:gd name="T0" fmla="*/ 0 w 23"/>
                  <a:gd name="T1" fmla="*/ 18 h 18"/>
                  <a:gd name="T2" fmla="*/ 2 w 23"/>
                  <a:gd name="T3" fmla="*/ 18 h 18"/>
                  <a:gd name="T4" fmla="*/ 9 w 23"/>
                  <a:gd name="T5" fmla="*/ 17 h 18"/>
                  <a:gd name="T6" fmla="*/ 12 w 23"/>
                  <a:gd name="T7" fmla="*/ 18 h 18"/>
                  <a:gd name="T8" fmla="*/ 14 w 23"/>
                  <a:gd name="T9" fmla="*/ 19 h 18"/>
                  <a:gd name="T10" fmla="*/ 16 w 23"/>
                  <a:gd name="T11" fmla="*/ 20 h 18"/>
                  <a:gd name="T12" fmla="*/ 18 w 23"/>
                  <a:gd name="T13" fmla="*/ 18 h 18"/>
                  <a:gd name="T14" fmla="*/ 20 w 23"/>
                  <a:gd name="T15" fmla="*/ 17 h 18"/>
                  <a:gd name="T16" fmla="*/ 23 w 23"/>
                  <a:gd name="T17" fmla="*/ 16 h 18"/>
                  <a:gd name="T18" fmla="*/ 25 w 23"/>
                  <a:gd name="T19" fmla="*/ 14 h 18"/>
                  <a:gd name="T20" fmla="*/ 25 w 23"/>
                  <a:gd name="T21" fmla="*/ 12 h 18"/>
                  <a:gd name="T22" fmla="*/ 24 w 23"/>
                  <a:gd name="T23" fmla="*/ 11 h 18"/>
                  <a:gd name="T24" fmla="*/ 21 w 23"/>
                  <a:gd name="T25" fmla="*/ 10 h 18"/>
                  <a:gd name="T26" fmla="*/ 18 w 23"/>
                  <a:gd name="T27" fmla="*/ 7 h 18"/>
                  <a:gd name="T28" fmla="*/ 16 w 23"/>
                  <a:gd name="T29" fmla="*/ 4 h 18"/>
                  <a:gd name="T30" fmla="*/ 13 w 23"/>
                  <a:gd name="T31" fmla="*/ 3 h 18"/>
                  <a:gd name="T32" fmla="*/ 9 w 23"/>
                  <a:gd name="T33" fmla="*/ 1 h 18"/>
                  <a:gd name="T34" fmla="*/ 11 w 23"/>
                  <a:gd name="T35" fmla="*/ 0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3"/>
                  <a:gd name="T55" fmla="*/ 0 h 18"/>
                  <a:gd name="T56" fmla="*/ 23 w 23"/>
                  <a:gd name="T57" fmla="*/ 18 h 1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3" h="18">
                    <a:moveTo>
                      <a:pt x="0" y="16"/>
                    </a:moveTo>
                    <a:lnTo>
                      <a:pt x="2" y="16"/>
                    </a:lnTo>
                    <a:lnTo>
                      <a:pt x="8" y="15"/>
                    </a:lnTo>
                    <a:lnTo>
                      <a:pt x="11" y="16"/>
                    </a:lnTo>
                    <a:lnTo>
                      <a:pt x="13" y="17"/>
                    </a:lnTo>
                    <a:lnTo>
                      <a:pt x="15" y="18"/>
                    </a:lnTo>
                    <a:lnTo>
                      <a:pt x="17" y="16"/>
                    </a:lnTo>
                    <a:lnTo>
                      <a:pt x="18" y="15"/>
                    </a:lnTo>
                    <a:lnTo>
                      <a:pt x="21" y="14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22" y="10"/>
                    </a:lnTo>
                    <a:lnTo>
                      <a:pt x="19" y="9"/>
                    </a:lnTo>
                    <a:lnTo>
                      <a:pt x="17" y="6"/>
                    </a:lnTo>
                    <a:lnTo>
                      <a:pt x="15" y="4"/>
                    </a:lnTo>
                    <a:lnTo>
                      <a:pt x="12" y="3"/>
                    </a:lnTo>
                    <a:lnTo>
                      <a:pt x="8" y="1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00" name="Freeform 5993"/>
              <p:cNvSpPr>
                <a:spLocks/>
              </p:cNvSpPr>
              <p:nvPr/>
            </p:nvSpPr>
            <p:spPr bwMode="auto">
              <a:xfrm>
                <a:off x="7450" y="8369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4 h 6"/>
                  <a:gd name="T4" fmla="*/ 5 w 5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0" y="0"/>
                    </a:moveTo>
                    <a:lnTo>
                      <a:pt x="2" y="4"/>
                    </a:lnTo>
                    <a:lnTo>
                      <a:pt x="5" y="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01" name="Freeform 5994"/>
              <p:cNvSpPr>
                <a:spLocks/>
              </p:cNvSpPr>
              <p:nvPr/>
            </p:nvSpPr>
            <p:spPr bwMode="auto">
              <a:xfrm>
                <a:off x="7461" y="8388"/>
                <a:ext cx="20" cy="35"/>
              </a:xfrm>
              <a:custGeom>
                <a:avLst/>
                <a:gdLst>
                  <a:gd name="T0" fmla="*/ 0 w 18"/>
                  <a:gd name="T1" fmla="*/ 0 h 32"/>
                  <a:gd name="T2" fmla="*/ 0 w 18"/>
                  <a:gd name="T3" fmla="*/ 5 h 32"/>
                  <a:gd name="T4" fmla="*/ 1 w 18"/>
                  <a:gd name="T5" fmla="*/ 34 h 32"/>
                  <a:gd name="T6" fmla="*/ 20 w 18"/>
                  <a:gd name="T7" fmla="*/ 35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32"/>
                  <a:gd name="T14" fmla="*/ 18 w 18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32">
                    <a:moveTo>
                      <a:pt x="0" y="0"/>
                    </a:moveTo>
                    <a:lnTo>
                      <a:pt x="0" y="5"/>
                    </a:lnTo>
                    <a:lnTo>
                      <a:pt x="1" y="31"/>
                    </a:lnTo>
                    <a:lnTo>
                      <a:pt x="18" y="32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02" name="Line 5995"/>
              <p:cNvCxnSpPr>
                <a:cxnSpLocks noChangeShapeType="1"/>
              </p:cNvCxnSpPr>
              <p:nvPr/>
            </p:nvCxnSpPr>
            <p:spPr bwMode="auto">
              <a:xfrm>
                <a:off x="7498" y="8423"/>
                <a:ext cx="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03" name="Freeform 5996"/>
              <p:cNvSpPr>
                <a:spLocks/>
              </p:cNvSpPr>
              <p:nvPr/>
            </p:nvSpPr>
            <p:spPr bwMode="auto">
              <a:xfrm>
                <a:off x="7524" y="8424"/>
                <a:ext cx="53" cy="3"/>
              </a:xfrm>
              <a:custGeom>
                <a:avLst/>
                <a:gdLst>
                  <a:gd name="T0" fmla="*/ 0 w 48"/>
                  <a:gd name="T1" fmla="*/ 0 h 2"/>
                  <a:gd name="T2" fmla="*/ 43 w 48"/>
                  <a:gd name="T3" fmla="*/ 2 h 2"/>
                  <a:gd name="T4" fmla="*/ 53 w 48"/>
                  <a:gd name="T5" fmla="*/ 3 h 2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2"/>
                  <a:gd name="T11" fmla="*/ 48 w 48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2">
                    <a:moveTo>
                      <a:pt x="0" y="0"/>
                    </a:moveTo>
                    <a:lnTo>
                      <a:pt x="39" y="1"/>
                    </a:lnTo>
                    <a:lnTo>
                      <a:pt x="48" y="2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04" name="Line 5997"/>
              <p:cNvCxnSpPr>
                <a:cxnSpLocks noChangeShapeType="1"/>
              </p:cNvCxnSpPr>
              <p:nvPr/>
            </p:nvCxnSpPr>
            <p:spPr bwMode="auto">
              <a:xfrm>
                <a:off x="7594" y="8427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05" name="Freeform 5998"/>
              <p:cNvSpPr>
                <a:spLocks/>
              </p:cNvSpPr>
              <p:nvPr/>
            </p:nvSpPr>
            <p:spPr bwMode="auto">
              <a:xfrm>
                <a:off x="6552" y="8811"/>
                <a:ext cx="23" cy="42"/>
              </a:xfrm>
              <a:custGeom>
                <a:avLst/>
                <a:gdLst>
                  <a:gd name="T0" fmla="*/ 0 w 21"/>
                  <a:gd name="T1" fmla="*/ 42 h 39"/>
                  <a:gd name="T2" fmla="*/ 3 w 21"/>
                  <a:gd name="T3" fmla="*/ 37 h 39"/>
                  <a:gd name="T4" fmla="*/ 14 w 21"/>
                  <a:gd name="T5" fmla="*/ 25 h 39"/>
                  <a:gd name="T6" fmla="*/ 23 w 21"/>
                  <a:gd name="T7" fmla="*/ 1 h 39"/>
                  <a:gd name="T8" fmla="*/ 19 w 2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39"/>
                  <a:gd name="T17" fmla="*/ 21 w 2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39">
                    <a:moveTo>
                      <a:pt x="0" y="39"/>
                    </a:moveTo>
                    <a:lnTo>
                      <a:pt x="3" y="34"/>
                    </a:lnTo>
                    <a:lnTo>
                      <a:pt x="13" y="23"/>
                    </a:lnTo>
                    <a:lnTo>
                      <a:pt x="21" y="1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06" name="Line 5999"/>
              <p:cNvCxnSpPr>
                <a:cxnSpLocks noChangeShapeType="1"/>
              </p:cNvCxnSpPr>
              <p:nvPr/>
            </p:nvCxnSpPr>
            <p:spPr bwMode="auto">
              <a:xfrm flipH="1" flipV="1">
                <a:off x="6549" y="8796"/>
                <a:ext cx="8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07" name="Freeform 6000"/>
              <p:cNvSpPr>
                <a:spLocks/>
              </p:cNvSpPr>
              <p:nvPr/>
            </p:nvSpPr>
            <p:spPr bwMode="auto">
              <a:xfrm>
                <a:off x="6504" y="8767"/>
                <a:ext cx="33" cy="17"/>
              </a:xfrm>
              <a:custGeom>
                <a:avLst/>
                <a:gdLst>
                  <a:gd name="T0" fmla="*/ 33 w 30"/>
                  <a:gd name="T1" fmla="*/ 17 h 16"/>
                  <a:gd name="T2" fmla="*/ 24 w 30"/>
                  <a:gd name="T3" fmla="*/ 9 h 16"/>
                  <a:gd name="T4" fmla="*/ 19 w 30"/>
                  <a:gd name="T5" fmla="*/ 9 h 16"/>
                  <a:gd name="T6" fmla="*/ 15 w 30"/>
                  <a:gd name="T7" fmla="*/ 11 h 16"/>
                  <a:gd name="T8" fmla="*/ 13 w 30"/>
                  <a:gd name="T9" fmla="*/ 14 h 16"/>
                  <a:gd name="T10" fmla="*/ 10 w 30"/>
                  <a:gd name="T11" fmla="*/ 16 h 16"/>
                  <a:gd name="T12" fmla="*/ 7 w 30"/>
                  <a:gd name="T13" fmla="*/ 13 h 16"/>
                  <a:gd name="T14" fmla="*/ 7 w 30"/>
                  <a:gd name="T15" fmla="*/ 3 h 16"/>
                  <a:gd name="T16" fmla="*/ 6 w 30"/>
                  <a:gd name="T17" fmla="*/ 1 h 16"/>
                  <a:gd name="T18" fmla="*/ 4 w 30"/>
                  <a:gd name="T19" fmla="*/ 0 h 16"/>
                  <a:gd name="T20" fmla="*/ 2 w 30"/>
                  <a:gd name="T21" fmla="*/ 0 h 16"/>
                  <a:gd name="T22" fmla="*/ 0 w 30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16"/>
                  <a:gd name="T38" fmla="*/ 30 w 30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16">
                    <a:moveTo>
                      <a:pt x="30" y="16"/>
                    </a:moveTo>
                    <a:lnTo>
                      <a:pt x="22" y="8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2" y="13"/>
                    </a:lnTo>
                    <a:lnTo>
                      <a:pt x="9" y="15"/>
                    </a:lnTo>
                    <a:lnTo>
                      <a:pt x="6" y="12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08" name="Line 6001"/>
              <p:cNvCxnSpPr>
                <a:cxnSpLocks noChangeShapeType="1"/>
              </p:cNvCxnSpPr>
              <p:nvPr/>
            </p:nvCxnSpPr>
            <p:spPr bwMode="auto">
              <a:xfrm flipH="1" flipV="1">
                <a:off x="6486" y="8760"/>
                <a:ext cx="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09" name="Freeform 6002"/>
              <p:cNvSpPr>
                <a:spLocks/>
              </p:cNvSpPr>
              <p:nvPr/>
            </p:nvSpPr>
            <p:spPr bwMode="auto">
              <a:xfrm>
                <a:off x="6478" y="8697"/>
                <a:ext cx="12" cy="47"/>
              </a:xfrm>
              <a:custGeom>
                <a:avLst/>
                <a:gdLst>
                  <a:gd name="T0" fmla="*/ 2 w 11"/>
                  <a:gd name="T1" fmla="*/ 47 h 43"/>
                  <a:gd name="T2" fmla="*/ 1 w 11"/>
                  <a:gd name="T3" fmla="*/ 24 h 43"/>
                  <a:gd name="T4" fmla="*/ 0 w 11"/>
                  <a:gd name="T5" fmla="*/ 19 h 43"/>
                  <a:gd name="T6" fmla="*/ 10 w 11"/>
                  <a:gd name="T7" fmla="*/ 0 h 43"/>
                  <a:gd name="T8" fmla="*/ 12 w 11"/>
                  <a:gd name="T9" fmla="*/ 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3"/>
                  <a:gd name="T17" fmla="*/ 11 w 1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3">
                    <a:moveTo>
                      <a:pt x="2" y="43"/>
                    </a:moveTo>
                    <a:lnTo>
                      <a:pt x="1" y="22"/>
                    </a:lnTo>
                    <a:lnTo>
                      <a:pt x="0" y="17"/>
                    </a:lnTo>
                    <a:lnTo>
                      <a:pt x="9" y="0"/>
                    </a:lnTo>
                    <a:lnTo>
                      <a:pt x="11" y="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0" name="Freeform 6003"/>
              <p:cNvSpPr>
                <a:spLocks/>
              </p:cNvSpPr>
              <p:nvPr/>
            </p:nvSpPr>
            <p:spPr bwMode="auto">
              <a:xfrm>
                <a:off x="6505" y="8707"/>
                <a:ext cx="9" cy="3"/>
              </a:xfrm>
              <a:custGeom>
                <a:avLst/>
                <a:gdLst>
                  <a:gd name="T0" fmla="*/ 0 w 8"/>
                  <a:gd name="T1" fmla="*/ 0 h 3"/>
                  <a:gd name="T2" fmla="*/ 6 w 8"/>
                  <a:gd name="T3" fmla="*/ 3 h 3"/>
                  <a:gd name="T4" fmla="*/ 9 w 8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"/>
                  <a:gd name="T11" fmla="*/ 8 w 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">
                    <a:moveTo>
                      <a:pt x="0" y="0"/>
                    </a:moveTo>
                    <a:lnTo>
                      <a:pt x="5" y="3"/>
                    </a:lnTo>
                    <a:lnTo>
                      <a:pt x="8" y="3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1" name="Freeform 6004"/>
              <p:cNvSpPr>
                <a:spLocks/>
              </p:cNvSpPr>
              <p:nvPr/>
            </p:nvSpPr>
            <p:spPr bwMode="auto">
              <a:xfrm>
                <a:off x="6515" y="8668"/>
                <a:ext cx="16" cy="41"/>
              </a:xfrm>
              <a:custGeom>
                <a:avLst/>
                <a:gdLst>
                  <a:gd name="T0" fmla="*/ 15 w 15"/>
                  <a:gd name="T1" fmla="*/ 41 h 37"/>
                  <a:gd name="T2" fmla="*/ 16 w 15"/>
                  <a:gd name="T3" fmla="*/ 32 h 37"/>
                  <a:gd name="T4" fmla="*/ 9 w 15"/>
                  <a:gd name="T5" fmla="*/ 29 h 37"/>
                  <a:gd name="T6" fmla="*/ 6 w 15"/>
                  <a:gd name="T7" fmla="*/ 0 h 37"/>
                  <a:gd name="T8" fmla="*/ 0 w 15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7"/>
                  <a:gd name="T17" fmla="*/ 15 w 1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7">
                    <a:moveTo>
                      <a:pt x="14" y="37"/>
                    </a:moveTo>
                    <a:lnTo>
                      <a:pt x="15" y="29"/>
                    </a:lnTo>
                    <a:lnTo>
                      <a:pt x="8" y="26"/>
                    </a:lnTo>
                    <a:lnTo>
                      <a:pt x="6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2" name="Freeform 6005"/>
              <p:cNvSpPr>
                <a:spLocks/>
              </p:cNvSpPr>
              <p:nvPr/>
            </p:nvSpPr>
            <p:spPr bwMode="auto">
              <a:xfrm>
                <a:off x="6502" y="8655"/>
                <a:ext cx="2" cy="8"/>
              </a:xfrm>
              <a:custGeom>
                <a:avLst/>
                <a:gdLst>
                  <a:gd name="T0" fmla="*/ 2 w 2"/>
                  <a:gd name="T1" fmla="*/ 8 h 7"/>
                  <a:gd name="T2" fmla="*/ 1 w 2"/>
                  <a:gd name="T3" fmla="*/ 0 h 7"/>
                  <a:gd name="T4" fmla="*/ 0 w 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2" y="7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13" name="Freeform 6006"/>
              <p:cNvSpPr>
                <a:spLocks/>
              </p:cNvSpPr>
              <p:nvPr/>
            </p:nvSpPr>
            <p:spPr bwMode="auto">
              <a:xfrm>
                <a:off x="6446" y="8649"/>
                <a:ext cx="46" cy="21"/>
              </a:xfrm>
              <a:custGeom>
                <a:avLst/>
                <a:gdLst>
                  <a:gd name="T0" fmla="*/ 46 w 42"/>
                  <a:gd name="T1" fmla="*/ 20 h 19"/>
                  <a:gd name="T2" fmla="*/ 45 w 42"/>
                  <a:gd name="T3" fmla="*/ 21 h 19"/>
                  <a:gd name="T4" fmla="*/ 26 w 42"/>
                  <a:gd name="T5" fmla="*/ 8 h 19"/>
                  <a:gd name="T6" fmla="*/ 13 w 42"/>
                  <a:gd name="T7" fmla="*/ 4 h 19"/>
                  <a:gd name="T8" fmla="*/ 0 w 42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9"/>
                  <a:gd name="T17" fmla="*/ 42 w 42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9">
                    <a:moveTo>
                      <a:pt x="42" y="18"/>
                    </a:moveTo>
                    <a:lnTo>
                      <a:pt x="41" y="19"/>
                    </a:lnTo>
                    <a:lnTo>
                      <a:pt x="24" y="7"/>
                    </a:lnTo>
                    <a:lnTo>
                      <a:pt x="12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14" name="Line 6007"/>
              <p:cNvCxnSpPr>
                <a:cxnSpLocks noChangeShapeType="1"/>
              </p:cNvCxnSpPr>
              <p:nvPr/>
            </p:nvCxnSpPr>
            <p:spPr bwMode="auto">
              <a:xfrm flipH="1" flipV="1">
                <a:off x="6438" y="8625"/>
                <a:ext cx="2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15" name="Freeform 6008"/>
              <p:cNvSpPr>
                <a:spLocks/>
              </p:cNvSpPr>
              <p:nvPr/>
            </p:nvSpPr>
            <p:spPr bwMode="auto">
              <a:xfrm>
                <a:off x="6428" y="8557"/>
                <a:ext cx="5" cy="51"/>
              </a:xfrm>
              <a:custGeom>
                <a:avLst/>
                <a:gdLst>
                  <a:gd name="T0" fmla="*/ 5 w 5"/>
                  <a:gd name="T1" fmla="*/ 51 h 47"/>
                  <a:gd name="T2" fmla="*/ 0 w 5"/>
                  <a:gd name="T3" fmla="*/ 28 h 47"/>
                  <a:gd name="T4" fmla="*/ 2 w 5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7"/>
                  <a:gd name="T11" fmla="*/ 5 w 5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7">
                    <a:moveTo>
                      <a:pt x="5" y="47"/>
                    </a:moveTo>
                    <a:lnTo>
                      <a:pt x="0" y="26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16" name="Line 6009"/>
              <p:cNvCxnSpPr>
                <a:cxnSpLocks noChangeShapeType="1"/>
              </p:cNvCxnSpPr>
              <p:nvPr/>
            </p:nvCxnSpPr>
            <p:spPr bwMode="auto">
              <a:xfrm flipH="1" flipV="1">
                <a:off x="6414" y="8541"/>
                <a:ext cx="8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17" name="Freeform 6010"/>
              <p:cNvSpPr>
                <a:spLocks/>
              </p:cNvSpPr>
              <p:nvPr/>
            </p:nvSpPr>
            <p:spPr bwMode="auto">
              <a:xfrm>
                <a:off x="6379" y="8501"/>
                <a:ext cx="27" cy="27"/>
              </a:xfrm>
              <a:custGeom>
                <a:avLst/>
                <a:gdLst>
                  <a:gd name="T0" fmla="*/ 27 w 25"/>
                  <a:gd name="T1" fmla="*/ 27 h 25"/>
                  <a:gd name="T2" fmla="*/ 25 w 25"/>
                  <a:gd name="T3" fmla="*/ 0 h 25"/>
                  <a:gd name="T4" fmla="*/ 0 w 25"/>
                  <a:gd name="T5" fmla="*/ 0 h 25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5"/>
                  <a:gd name="T11" fmla="*/ 25 w 25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5">
                    <a:moveTo>
                      <a:pt x="25" y="25"/>
                    </a:moveTo>
                    <a:lnTo>
                      <a:pt x="2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18" name="Line 6011"/>
              <p:cNvCxnSpPr>
                <a:cxnSpLocks noChangeShapeType="1"/>
              </p:cNvCxnSpPr>
              <p:nvPr/>
            </p:nvCxnSpPr>
            <p:spPr bwMode="auto">
              <a:xfrm flipH="1" flipV="1">
                <a:off x="6355" y="8497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19" name="Freeform 6012"/>
              <p:cNvSpPr>
                <a:spLocks/>
              </p:cNvSpPr>
              <p:nvPr/>
            </p:nvSpPr>
            <p:spPr bwMode="auto">
              <a:xfrm>
                <a:off x="6301" y="8461"/>
                <a:ext cx="37" cy="30"/>
              </a:xfrm>
              <a:custGeom>
                <a:avLst/>
                <a:gdLst>
                  <a:gd name="T0" fmla="*/ 37 w 34"/>
                  <a:gd name="T1" fmla="*/ 30 h 28"/>
                  <a:gd name="T2" fmla="*/ 28 w 34"/>
                  <a:gd name="T3" fmla="*/ 28 h 28"/>
                  <a:gd name="T4" fmla="*/ 24 w 34"/>
                  <a:gd name="T5" fmla="*/ 16 h 28"/>
                  <a:gd name="T6" fmla="*/ 12 w 34"/>
                  <a:gd name="T7" fmla="*/ 5 h 28"/>
                  <a:gd name="T8" fmla="*/ 0 w 34"/>
                  <a:gd name="T9" fmla="*/ 1 h 28"/>
                  <a:gd name="T10" fmla="*/ 0 w 34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28"/>
                  <a:gd name="T20" fmla="*/ 34 w 34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28">
                    <a:moveTo>
                      <a:pt x="34" y="28"/>
                    </a:moveTo>
                    <a:lnTo>
                      <a:pt x="26" y="26"/>
                    </a:lnTo>
                    <a:lnTo>
                      <a:pt x="22" y="15"/>
                    </a:lnTo>
                    <a:lnTo>
                      <a:pt x="11" y="5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0" name="Freeform 6013"/>
              <p:cNvSpPr>
                <a:spLocks/>
              </p:cNvSpPr>
              <p:nvPr/>
            </p:nvSpPr>
            <p:spPr bwMode="auto">
              <a:xfrm>
                <a:off x="6314" y="8457"/>
                <a:ext cx="8" cy="2"/>
              </a:xfrm>
              <a:custGeom>
                <a:avLst/>
                <a:gdLst>
                  <a:gd name="T0" fmla="*/ 0 w 7"/>
                  <a:gd name="T1" fmla="*/ 2 h 2"/>
                  <a:gd name="T2" fmla="*/ 6 w 7"/>
                  <a:gd name="T3" fmla="*/ 0 h 2"/>
                  <a:gd name="T4" fmla="*/ 8 w 7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5" y="0"/>
                    </a:lnTo>
                    <a:lnTo>
                      <a:pt x="7" y="2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1" name="Freeform 6014"/>
              <p:cNvSpPr>
                <a:spLocks/>
              </p:cNvSpPr>
              <p:nvPr/>
            </p:nvSpPr>
            <p:spPr bwMode="auto">
              <a:xfrm>
                <a:off x="6338" y="8454"/>
                <a:ext cx="46" cy="13"/>
              </a:xfrm>
              <a:custGeom>
                <a:avLst/>
                <a:gdLst>
                  <a:gd name="T0" fmla="*/ 0 w 42"/>
                  <a:gd name="T1" fmla="*/ 11 h 12"/>
                  <a:gd name="T2" fmla="*/ 3 w 42"/>
                  <a:gd name="T3" fmla="*/ 12 h 12"/>
                  <a:gd name="T4" fmla="*/ 26 w 42"/>
                  <a:gd name="T5" fmla="*/ 13 h 12"/>
                  <a:gd name="T6" fmla="*/ 36 w 42"/>
                  <a:gd name="T7" fmla="*/ 0 h 12"/>
                  <a:gd name="T8" fmla="*/ 46 w 42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2"/>
                  <a:gd name="T17" fmla="*/ 42 w 4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2">
                    <a:moveTo>
                      <a:pt x="0" y="10"/>
                    </a:moveTo>
                    <a:lnTo>
                      <a:pt x="3" y="11"/>
                    </a:lnTo>
                    <a:lnTo>
                      <a:pt x="24" y="12"/>
                    </a:lnTo>
                    <a:lnTo>
                      <a:pt x="33" y="0"/>
                    </a:lnTo>
                    <a:lnTo>
                      <a:pt x="42" y="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2" name="Freeform 6015"/>
              <p:cNvSpPr>
                <a:spLocks/>
              </p:cNvSpPr>
              <p:nvPr/>
            </p:nvSpPr>
            <p:spPr bwMode="auto">
              <a:xfrm>
                <a:off x="6396" y="8442"/>
                <a:ext cx="8" cy="2"/>
              </a:xfrm>
              <a:custGeom>
                <a:avLst/>
                <a:gdLst>
                  <a:gd name="T0" fmla="*/ 0 w 7"/>
                  <a:gd name="T1" fmla="*/ 2 h 2"/>
                  <a:gd name="T2" fmla="*/ 2 w 7"/>
                  <a:gd name="T3" fmla="*/ 0 h 2"/>
                  <a:gd name="T4" fmla="*/ 8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2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3" name="Freeform 6016"/>
              <p:cNvSpPr>
                <a:spLocks/>
              </p:cNvSpPr>
              <p:nvPr/>
            </p:nvSpPr>
            <p:spPr bwMode="auto">
              <a:xfrm>
                <a:off x="6421" y="8438"/>
                <a:ext cx="52" cy="5"/>
              </a:xfrm>
              <a:custGeom>
                <a:avLst/>
                <a:gdLst>
                  <a:gd name="T0" fmla="*/ 0 w 47"/>
                  <a:gd name="T1" fmla="*/ 4 h 5"/>
                  <a:gd name="T2" fmla="*/ 6 w 47"/>
                  <a:gd name="T3" fmla="*/ 4 h 5"/>
                  <a:gd name="T4" fmla="*/ 43 w 47"/>
                  <a:gd name="T5" fmla="*/ 5 h 5"/>
                  <a:gd name="T6" fmla="*/ 52 w 4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"/>
                  <a:gd name="T13" fmla="*/ 0 h 5"/>
                  <a:gd name="T14" fmla="*/ 47 w 47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" h="5">
                    <a:moveTo>
                      <a:pt x="0" y="4"/>
                    </a:moveTo>
                    <a:lnTo>
                      <a:pt x="5" y="4"/>
                    </a:lnTo>
                    <a:lnTo>
                      <a:pt x="39" y="5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4" name="Freeform 6017"/>
              <p:cNvSpPr>
                <a:spLocks/>
              </p:cNvSpPr>
              <p:nvPr/>
            </p:nvSpPr>
            <p:spPr bwMode="auto">
              <a:xfrm>
                <a:off x="6482" y="8416"/>
                <a:ext cx="3" cy="7"/>
              </a:xfrm>
              <a:custGeom>
                <a:avLst/>
                <a:gdLst>
                  <a:gd name="T0" fmla="*/ 0 w 2"/>
                  <a:gd name="T1" fmla="*/ 7 h 7"/>
                  <a:gd name="T2" fmla="*/ 0 w 2"/>
                  <a:gd name="T3" fmla="*/ 6 h 7"/>
                  <a:gd name="T4" fmla="*/ 3 w 2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7"/>
                  <a:gd name="T11" fmla="*/ 2 w 2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7">
                    <a:moveTo>
                      <a:pt x="0" y="7"/>
                    </a:moveTo>
                    <a:lnTo>
                      <a:pt x="0" y="6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5" name="Freeform 6018"/>
              <p:cNvSpPr>
                <a:spLocks/>
              </p:cNvSpPr>
              <p:nvPr/>
            </p:nvSpPr>
            <p:spPr bwMode="auto">
              <a:xfrm>
                <a:off x="6491" y="8355"/>
                <a:ext cx="22" cy="44"/>
              </a:xfrm>
              <a:custGeom>
                <a:avLst/>
                <a:gdLst>
                  <a:gd name="T0" fmla="*/ 0 w 20"/>
                  <a:gd name="T1" fmla="*/ 44 h 40"/>
                  <a:gd name="T2" fmla="*/ 12 w 20"/>
                  <a:gd name="T3" fmla="*/ 25 h 40"/>
                  <a:gd name="T4" fmla="*/ 14 w 20"/>
                  <a:gd name="T5" fmla="*/ 8 h 40"/>
                  <a:gd name="T6" fmla="*/ 22 w 20"/>
                  <a:gd name="T7" fmla="*/ 4 h 40"/>
                  <a:gd name="T8" fmla="*/ 20 w 20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0"/>
                  <a:gd name="T17" fmla="*/ 20 w 20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0">
                    <a:moveTo>
                      <a:pt x="0" y="40"/>
                    </a:moveTo>
                    <a:lnTo>
                      <a:pt x="11" y="23"/>
                    </a:lnTo>
                    <a:lnTo>
                      <a:pt x="13" y="7"/>
                    </a:lnTo>
                    <a:lnTo>
                      <a:pt x="20" y="4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26" name="Line 6019"/>
              <p:cNvCxnSpPr>
                <a:cxnSpLocks noChangeShapeType="1"/>
              </p:cNvCxnSpPr>
              <p:nvPr/>
            </p:nvCxnSpPr>
            <p:spPr bwMode="auto">
              <a:xfrm flipV="1">
                <a:off x="6505" y="8331"/>
                <a:ext cx="4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27" name="Freeform 6020"/>
              <p:cNvSpPr>
                <a:spLocks/>
              </p:cNvSpPr>
              <p:nvPr/>
            </p:nvSpPr>
            <p:spPr bwMode="auto">
              <a:xfrm>
                <a:off x="6498" y="8273"/>
                <a:ext cx="11" cy="41"/>
              </a:xfrm>
              <a:custGeom>
                <a:avLst/>
                <a:gdLst>
                  <a:gd name="T0" fmla="*/ 11 w 10"/>
                  <a:gd name="T1" fmla="*/ 41 h 37"/>
                  <a:gd name="T2" fmla="*/ 9 w 10"/>
                  <a:gd name="T3" fmla="*/ 29 h 37"/>
                  <a:gd name="T4" fmla="*/ 11 w 10"/>
                  <a:gd name="T5" fmla="*/ 8 h 37"/>
                  <a:gd name="T6" fmla="*/ 0 w 10"/>
                  <a:gd name="T7" fmla="*/ 8 h 37"/>
                  <a:gd name="T8" fmla="*/ 1 w 10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37"/>
                  <a:gd name="T17" fmla="*/ 10 w 10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37">
                    <a:moveTo>
                      <a:pt x="10" y="37"/>
                    </a:moveTo>
                    <a:lnTo>
                      <a:pt x="8" y="26"/>
                    </a:lnTo>
                    <a:lnTo>
                      <a:pt x="10" y="7"/>
                    </a:lnTo>
                    <a:lnTo>
                      <a:pt x="0" y="7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8" name="Freeform 6021"/>
              <p:cNvSpPr>
                <a:spLocks/>
              </p:cNvSpPr>
              <p:nvPr/>
            </p:nvSpPr>
            <p:spPr bwMode="auto">
              <a:xfrm>
                <a:off x="6492" y="8254"/>
                <a:ext cx="6" cy="4"/>
              </a:xfrm>
              <a:custGeom>
                <a:avLst/>
                <a:gdLst>
                  <a:gd name="T0" fmla="*/ 6 w 5"/>
                  <a:gd name="T1" fmla="*/ 4 h 4"/>
                  <a:gd name="T2" fmla="*/ 0 w 5"/>
                  <a:gd name="T3" fmla="*/ 2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5" y="4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29" name="Freeform 6022"/>
              <p:cNvSpPr>
                <a:spLocks/>
              </p:cNvSpPr>
              <p:nvPr/>
            </p:nvSpPr>
            <p:spPr bwMode="auto">
              <a:xfrm>
                <a:off x="6482" y="8187"/>
                <a:ext cx="11" cy="49"/>
              </a:xfrm>
              <a:custGeom>
                <a:avLst/>
                <a:gdLst>
                  <a:gd name="T0" fmla="*/ 8 w 10"/>
                  <a:gd name="T1" fmla="*/ 49 h 45"/>
                  <a:gd name="T2" fmla="*/ 8 w 10"/>
                  <a:gd name="T3" fmla="*/ 48 h 45"/>
                  <a:gd name="T4" fmla="*/ 11 w 10"/>
                  <a:gd name="T5" fmla="*/ 26 h 45"/>
                  <a:gd name="T6" fmla="*/ 2 w 10"/>
                  <a:gd name="T7" fmla="*/ 11 h 45"/>
                  <a:gd name="T8" fmla="*/ 0 w 10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5"/>
                  <a:gd name="T17" fmla="*/ 10 w 1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5">
                    <a:moveTo>
                      <a:pt x="7" y="45"/>
                    </a:moveTo>
                    <a:lnTo>
                      <a:pt x="7" y="44"/>
                    </a:lnTo>
                    <a:lnTo>
                      <a:pt x="10" y="24"/>
                    </a:lnTo>
                    <a:lnTo>
                      <a:pt x="2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30" name="Line 6023"/>
              <p:cNvCxnSpPr>
                <a:cxnSpLocks noChangeShapeType="1"/>
              </p:cNvCxnSpPr>
              <p:nvPr/>
            </p:nvCxnSpPr>
            <p:spPr bwMode="auto">
              <a:xfrm flipH="1" flipV="1">
                <a:off x="6467" y="8171"/>
                <a:ext cx="9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31" name="Freeform 6024"/>
              <p:cNvSpPr>
                <a:spLocks/>
              </p:cNvSpPr>
              <p:nvPr/>
            </p:nvSpPr>
            <p:spPr bwMode="auto">
              <a:xfrm>
                <a:off x="6457" y="8112"/>
                <a:ext cx="6" cy="48"/>
              </a:xfrm>
              <a:custGeom>
                <a:avLst/>
                <a:gdLst>
                  <a:gd name="T0" fmla="*/ 4 w 5"/>
                  <a:gd name="T1" fmla="*/ 48 h 44"/>
                  <a:gd name="T2" fmla="*/ 5 w 5"/>
                  <a:gd name="T3" fmla="*/ 33 h 44"/>
                  <a:gd name="T4" fmla="*/ 0 w 5"/>
                  <a:gd name="T5" fmla="*/ 32 h 44"/>
                  <a:gd name="T6" fmla="*/ 6 w 5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4"/>
                  <a:gd name="T14" fmla="*/ 5 w 5"/>
                  <a:gd name="T15" fmla="*/ 44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4">
                    <a:moveTo>
                      <a:pt x="3" y="44"/>
                    </a:moveTo>
                    <a:lnTo>
                      <a:pt x="4" y="30"/>
                    </a:lnTo>
                    <a:lnTo>
                      <a:pt x="0" y="2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32" name="Line 6025"/>
              <p:cNvCxnSpPr>
                <a:cxnSpLocks noChangeShapeType="1"/>
              </p:cNvCxnSpPr>
              <p:nvPr/>
            </p:nvCxnSpPr>
            <p:spPr bwMode="auto">
              <a:xfrm flipV="1">
                <a:off x="6465" y="8085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33" name="Freeform 6026"/>
              <p:cNvSpPr>
                <a:spLocks/>
              </p:cNvSpPr>
              <p:nvPr/>
            </p:nvSpPr>
            <p:spPr bwMode="auto">
              <a:xfrm>
                <a:off x="6471" y="8032"/>
                <a:ext cx="21" cy="37"/>
              </a:xfrm>
              <a:custGeom>
                <a:avLst/>
                <a:gdLst>
                  <a:gd name="T0" fmla="*/ 0 w 19"/>
                  <a:gd name="T1" fmla="*/ 37 h 34"/>
                  <a:gd name="T2" fmla="*/ 2 w 19"/>
                  <a:gd name="T3" fmla="*/ 25 h 34"/>
                  <a:gd name="T4" fmla="*/ 7 w 19"/>
                  <a:gd name="T5" fmla="*/ 0 h 34"/>
                  <a:gd name="T6" fmla="*/ 21 w 19"/>
                  <a:gd name="T7" fmla="*/ 3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34"/>
                  <a:gd name="T14" fmla="*/ 19 w 19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34">
                    <a:moveTo>
                      <a:pt x="0" y="34"/>
                    </a:moveTo>
                    <a:lnTo>
                      <a:pt x="2" y="23"/>
                    </a:lnTo>
                    <a:lnTo>
                      <a:pt x="6" y="0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34" name="Line 6027"/>
              <p:cNvCxnSpPr>
                <a:cxnSpLocks noChangeShapeType="1"/>
              </p:cNvCxnSpPr>
              <p:nvPr/>
            </p:nvCxnSpPr>
            <p:spPr bwMode="auto">
              <a:xfrm>
                <a:off x="6510" y="8038"/>
                <a:ext cx="8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35" name="Line 6028"/>
              <p:cNvCxnSpPr>
                <a:cxnSpLocks noChangeShapeType="1"/>
              </p:cNvCxnSpPr>
              <p:nvPr/>
            </p:nvCxnSpPr>
            <p:spPr bwMode="auto">
              <a:xfrm>
                <a:off x="6535" y="8044"/>
                <a:ext cx="47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36" name="Freeform 6029"/>
              <p:cNvSpPr>
                <a:spLocks/>
              </p:cNvSpPr>
              <p:nvPr/>
            </p:nvSpPr>
            <p:spPr bwMode="auto">
              <a:xfrm>
                <a:off x="6345" y="9421"/>
                <a:ext cx="26" cy="34"/>
              </a:xfrm>
              <a:custGeom>
                <a:avLst/>
                <a:gdLst>
                  <a:gd name="T0" fmla="*/ 0 w 24"/>
                  <a:gd name="T1" fmla="*/ 0 h 31"/>
                  <a:gd name="T2" fmla="*/ 7 w 24"/>
                  <a:gd name="T3" fmla="*/ 15 h 31"/>
                  <a:gd name="T4" fmla="*/ 21 w 24"/>
                  <a:gd name="T5" fmla="*/ 14 h 31"/>
                  <a:gd name="T6" fmla="*/ 26 w 24"/>
                  <a:gd name="T7" fmla="*/ 23 h 31"/>
                  <a:gd name="T8" fmla="*/ 26 w 24"/>
                  <a:gd name="T9" fmla="*/ 34 h 31"/>
                  <a:gd name="T10" fmla="*/ 26 w 24"/>
                  <a:gd name="T11" fmla="*/ 34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31"/>
                  <a:gd name="T20" fmla="*/ 24 w 24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31">
                    <a:moveTo>
                      <a:pt x="0" y="0"/>
                    </a:moveTo>
                    <a:lnTo>
                      <a:pt x="6" y="14"/>
                    </a:lnTo>
                    <a:lnTo>
                      <a:pt x="19" y="13"/>
                    </a:lnTo>
                    <a:lnTo>
                      <a:pt x="24" y="21"/>
                    </a:lnTo>
                    <a:lnTo>
                      <a:pt x="24" y="3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7" name="Freeform 6030"/>
              <p:cNvSpPr>
                <a:spLocks/>
              </p:cNvSpPr>
              <p:nvPr/>
            </p:nvSpPr>
            <p:spPr bwMode="auto">
              <a:xfrm>
                <a:off x="6381" y="9469"/>
                <a:ext cx="5" cy="7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5 w 5"/>
                  <a:gd name="T5" fmla="*/ 7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0" y="0"/>
                    </a:moveTo>
                    <a:lnTo>
                      <a:pt x="5" y="5"/>
                    </a:lnTo>
                    <a:lnTo>
                      <a:pt x="5" y="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8" name="Freeform 6031"/>
              <p:cNvSpPr>
                <a:spLocks/>
              </p:cNvSpPr>
              <p:nvPr/>
            </p:nvSpPr>
            <p:spPr bwMode="auto">
              <a:xfrm>
                <a:off x="6391" y="9492"/>
                <a:ext cx="18" cy="45"/>
              </a:xfrm>
              <a:custGeom>
                <a:avLst/>
                <a:gdLst>
                  <a:gd name="T0" fmla="*/ 0 w 17"/>
                  <a:gd name="T1" fmla="*/ 0 h 41"/>
                  <a:gd name="T2" fmla="*/ 2 w 17"/>
                  <a:gd name="T3" fmla="*/ 19 h 41"/>
                  <a:gd name="T4" fmla="*/ 7 w 17"/>
                  <a:gd name="T5" fmla="*/ 32 h 41"/>
                  <a:gd name="T6" fmla="*/ 8 w 17"/>
                  <a:gd name="T7" fmla="*/ 40 h 41"/>
                  <a:gd name="T8" fmla="*/ 17 w 17"/>
                  <a:gd name="T9" fmla="*/ 44 h 41"/>
                  <a:gd name="T10" fmla="*/ 18 w 17"/>
                  <a:gd name="T11" fmla="*/ 45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1"/>
                  <a:gd name="T20" fmla="*/ 17 w 17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1">
                    <a:moveTo>
                      <a:pt x="0" y="0"/>
                    </a:moveTo>
                    <a:lnTo>
                      <a:pt x="2" y="17"/>
                    </a:lnTo>
                    <a:lnTo>
                      <a:pt x="7" y="29"/>
                    </a:lnTo>
                    <a:lnTo>
                      <a:pt x="8" y="36"/>
                    </a:lnTo>
                    <a:lnTo>
                      <a:pt x="16" y="40"/>
                    </a:lnTo>
                    <a:lnTo>
                      <a:pt x="17" y="4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39" name="Freeform 6032"/>
              <p:cNvSpPr>
                <a:spLocks/>
              </p:cNvSpPr>
              <p:nvPr/>
            </p:nvSpPr>
            <p:spPr bwMode="auto">
              <a:xfrm>
                <a:off x="6406" y="9552"/>
                <a:ext cx="5" cy="6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0 w 5"/>
                  <a:gd name="T5" fmla="*/ 6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0" name="Freeform 6033"/>
              <p:cNvSpPr>
                <a:spLocks/>
              </p:cNvSpPr>
              <p:nvPr/>
            </p:nvSpPr>
            <p:spPr bwMode="auto">
              <a:xfrm>
                <a:off x="6406" y="9573"/>
                <a:ext cx="9" cy="48"/>
              </a:xfrm>
              <a:custGeom>
                <a:avLst/>
                <a:gdLst>
                  <a:gd name="T0" fmla="*/ 0 w 8"/>
                  <a:gd name="T1" fmla="*/ 0 h 44"/>
                  <a:gd name="T2" fmla="*/ 3 w 8"/>
                  <a:gd name="T3" fmla="*/ 2 h 44"/>
                  <a:gd name="T4" fmla="*/ 6 w 8"/>
                  <a:gd name="T5" fmla="*/ 13 h 44"/>
                  <a:gd name="T6" fmla="*/ 6 w 8"/>
                  <a:gd name="T7" fmla="*/ 26 h 44"/>
                  <a:gd name="T8" fmla="*/ 2 w 8"/>
                  <a:gd name="T9" fmla="*/ 39 h 44"/>
                  <a:gd name="T10" fmla="*/ 9 w 8"/>
                  <a:gd name="T11" fmla="*/ 48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4"/>
                  <a:gd name="T20" fmla="*/ 8 w 8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4">
                    <a:moveTo>
                      <a:pt x="0" y="0"/>
                    </a:moveTo>
                    <a:lnTo>
                      <a:pt x="3" y="2"/>
                    </a:lnTo>
                    <a:lnTo>
                      <a:pt x="5" y="12"/>
                    </a:lnTo>
                    <a:lnTo>
                      <a:pt x="5" y="24"/>
                    </a:lnTo>
                    <a:lnTo>
                      <a:pt x="2" y="36"/>
                    </a:lnTo>
                    <a:lnTo>
                      <a:pt x="8" y="44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1" name="Freeform 6034"/>
              <p:cNvSpPr>
                <a:spLocks/>
              </p:cNvSpPr>
              <p:nvPr/>
            </p:nvSpPr>
            <p:spPr bwMode="auto">
              <a:xfrm>
                <a:off x="6423" y="9636"/>
                <a:ext cx="7" cy="6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3 h 6"/>
                  <a:gd name="T4" fmla="*/ 7 w 6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2" y="3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2" name="Freeform 6035"/>
              <p:cNvSpPr>
                <a:spLocks/>
              </p:cNvSpPr>
              <p:nvPr/>
            </p:nvSpPr>
            <p:spPr bwMode="auto">
              <a:xfrm>
                <a:off x="6443" y="9653"/>
                <a:ext cx="32" cy="22"/>
              </a:xfrm>
              <a:custGeom>
                <a:avLst/>
                <a:gdLst>
                  <a:gd name="T0" fmla="*/ 0 w 29"/>
                  <a:gd name="T1" fmla="*/ 0 h 20"/>
                  <a:gd name="T2" fmla="*/ 14 w 29"/>
                  <a:gd name="T3" fmla="*/ 11 h 20"/>
                  <a:gd name="T4" fmla="*/ 30 w 29"/>
                  <a:gd name="T5" fmla="*/ 22 h 20"/>
                  <a:gd name="T6" fmla="*/ 31 w 29"/>
                  <a:gd name="T7" fmla="*/ 14 h 20"/>
                  <a:gd name="T8" fmla="*/ 32 w 29"/>
                  <a:gd name="T9" fmla="*/ 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0"/>
                  <a:gd name="T17" fmla="*/ 29 w 29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0">
                    <a:moveTo>
                      <a:pt x="0" y="0"/>
                    </a:moveTo>
                    <a:lnTo>
                      <a:pt x="13" y="10"/>
                    </a:lnTo>
                    <a:lnTo>
                      <a:pt x="27" y="20"/>
                    </a:lnTo>
                    <a:lnTo>
                      <a:pt x="28" y="13"/>
                    </a:lnTo>
                    <a:lnTo>
                      <a:pt x="29" y="6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43" name="Line 6036"/>
              <p:cNvCxnSpPr>
                <a:cxnSpLocks noChangeShapeType="1"/>
              </p:cNvCxnSpPr>
              <p:nvPr/>
            </p:nvCxnSpPr>
            <p:spPr bwMode="auto">
              <a:xfrm flipV="1">
                <a:off x="6487" y="9641"/>
                <a:ext cx="6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44" name="Freeform 6037"/>
              <p:cNvSpPr>
                <a:spLocks/>
              </p:cNvSpPr>
              <p:nvPr/>
            </p:nvSpPr>
            <p:spPr bwMode="auto">
              <a:xfrm>
                <a:off x="6468" y="9589"/>
                <a:ext cx="33" cy="37"/>
              </a:xfrm>
              <a:custGeom>
                <a:avLst/>
                <a:gdLst>
                  <a:gd name="T0" fmla="*/ 32 w 30"/>
                  <a:gd name="T1" fmla="*/ 37 h 34"/>
                  <a:gd name="T2" fmla="*/ 33 w 30"/>
                  <a:gd name="T3" fmla="*/ 35 h 34"/>
                  <a:gd name="T4" fmla="*/ 32 w 30"/>
                  <a:gd name="T5" fmla="*/ 26 h 34"/>
                  <a:gd name="T6" fmla="*/ 29 w 30"/>
                  <a:gd name="T7" fmla="*/ 21 h 34"/>
                  <a:gd name="T8" fmla="*/ 25 w 30"/>
                  <a:gd name="T9" fmla="*/ 16 h 34"/>
                  <a:gd name="T10" fmla="*/ 10 w 30"/>
                  <a:gd name="T11" fmla="*/ 7 h 34"/>
                  <a:gd name="T12" fmla="*/ 3 w 30"/>
                  <a:gd name="T13" fmla="*/ 2 h 34"/>
                  <a:gd name="T14" fmla="*/ 0 w 30"/>
                  <a:gd name="T15" fmla="*/ 0 h 3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34"/>
                  <a:gd name="T26" fmla="*/ 30 w 30"/>
                  <a:gd name="T27" fmla="*/ 34 h 3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34">
                    <a:moveTo>
                      <a:pt x="29" y="34"/>
                    </a:moveTo>
                    <a:lnTo>
                      <a:pt x="30" y="32"/>
                    </a:lnTo>
                    <a:lnTo>
                      <a:pt x="29" y="24"/>
                    </a:lnTo>
                    <a:lnTo>
                      <a:pt x="26" y="19"/>
                    </a:lnTo>
                    <a:lnTo>
                      <a:pt x="23" y="15"/>
                    </a:lnTo>
                    <a:lnTo>
                      <a:pt x="9" y="6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5" name="Freeform 6038"/>
              <p:cNvSpPr>
                <a:spLocks/>
              </p:cNvSpPr>
              <p:nvPr/>
            </p:nvSpPr>
            <p:spPr bwMode="auto">
              <a:xfrm>
                <a:off x="6470" y="9569"/>
                <a:ext cx="8" cy="4"/>
              </a:xfrm>
              <a:custGeom>
                <a:avLst/>
                <a:gdLst>
                  <a:gd name="T0" fmla="*/ 0 w 7"/>
                  <a:gd name="T1" fmla="*/ 4 h 4"/>
                  <a:gd name="T2" fmla="*/ 6 w 7"/>
                  <a:gd name="T3" fmla="*/ 1 h 4"/>
                  <a:gd name="T4" fmla="*/ 8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4"/>
                    </a:move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46" name="Freeform 6039"/>
              <p:cNvSpPr>
                <a:spLocks/>
              </p:cNvSpPr>
              <p:nvPr/>
            </p:nvSpPr>
            <p:spPr bwMode="auto">
              <a:xfrm>
                <a:off x="6493" y="9571"/>
                <a:ext cx="29" cy="34"/>
              </a:xfrm>
              <a:custGeom>
                <a:avLst/>
                <a:gdLst>
                  <a:gd name="T0" fmla="*/ 0 w 26"/>
                  <a:gd name="T1" fmla="*/ 0 h 31"/>
                  <a:gd name="T2" fmla="*/ 4 w 26"/>
                  <a:gd name="T3" fmla="*/ 3 h 31"/>
                  <a:gd name="T4" fmla="*/ 19 w 26"/>
                  <a:gd name="T5" fmla="*/ 4 h 31"/>
                  <a:gd name="T6" fmla="*/ 26 w 26"/>
                  <a:gd name="T7" fmla="*/ 16 h 31"/>
                  <a:gd name="T8" fmla="*/ 23 w 26"/>
                  <a:gd name="T9" fmla="*/ 26 h 31"/>
                  <a:gd name="T10" fmla="*/ 29 w 26"/>
                  <a:gd name="T11" fmla="*/ 34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31"/>
                  <a:gd name="T20" fmla="*/ 26 w 26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31">
                    <a:moveTo>
                      <a:pt x="0" y="0"/>
                    </a:moveTo>
                    <a:lnTo>
                      <a:pt x="4" y="3"/>
                    </a:lnTo>
                    <a:lnTo>
                      <a:pt x="17" y="4"/>
                    </a:lnTo>
                    <a:lnTo>
                      <a:pt x="23" y="15"/>
                    </a:lnTo>
                    <a:lnTo>
                      <a:pt x="21" y="24"/>
                    </a:lnTo>
                    <a:lnTo>
                      <a:pt x="26" y="3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47" name="Line 6040"/>
              <p:cNvCxnSpPr>
                <a:cxnSpLocks noChangeShapeType="1"/>
              </p:cNvCxnSpPr>
              <p:nvPr/>
            </p:nvCxnSpPr>
            <p:spPr bwMode="auto">
              <a:xfrm>
                <a:off x="6535" y="9616"/>
                <a:ext cx="2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48" name="Freeform 6041"/>
              <p:cNvSpPr>
                <a:spLocks/>
              </p:cNvSpPr>
              <p:nvPr/>
            </p:nvSpPr>
            <p:spPr bwMode="auto">
              <a:xfrm>
                <a:off x="6526" y="9641"/>
                <a:ext cx="16" cy="45"/>
              </a:xfrm>
              <a:custGeom>
                <a:avLst/>
                <a:gdLst>
                  <a:gd name="T0" fmla="*/ 16 w 15"/>
                  <a:gd name="T1" fmla="*/ 0 h 41"/>
                  <a:gd name="T2" fmla="*/ 16 w 15"/>
                  <a:gd name="T3" fmla="*/ 0 h 41"/>
                  <a:gd name="T4" fmla="*/ 11 w 15"/>
                  <a:gd name="T5" fmla="*/ 8 h 41"/>
                  <a:gd name="T6" fmla="*/ 3 w 15"/>
                  <a:gd name="T7" fmla="*/ 14 h 41"/>
                  <a:gd name="T8" fmla="*/ 0 w 15"/>
                  <a:gd name="T9" fmla="*/ 25 h 41"/>
                  <a:gd name="T10" fmla="*/ 2 w 15"/>
                  <a:gd name="T11" fmla="*/ 32 h 41"/>
                  <a:gd name="T12" fmla="*/ 4 w 15"/>
                  <a:gd name="T13" fmla="*/ 36 h 41"/>
                  <a:gd name="T14" fmla="*/ 2 w 15"/>
                  <a:gd name="T15" fmla="*/ 45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41"/>
                  <a:gd name="T26" fmla="*/ 15 w 15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41">
                    <a:moveTo>
                      <a:pt x="15" y="0"/>
                    </a:moveTo>
                    <a:lnTo>
                      <a:pt x="15" y="0"/>
                    </a:lnTo>
                    <a:lnTo>
                      <a:pt x="10" y="7"/>
                    </a:lnTo>
                    <a:lnTo>
                      <a:pt x="3" y="13"/>
                    </a:lnTo>
                    <a:lnTo>
                      <a:pt x="0" y="23"/>
                    </a:lnTo>
                    <a:lnTo>
                      <a:pt x="2" y="29"/>
                    </a:lnTo>
                    <a:lnTo>
                      <a:pt x="4" y="33"/>
                    </a:lnTo>
                    <a:lnTo>
                      <a:pt x="2" y="4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49" name="Line 6042"/>
              <p:cNvCxnSpPr>
                <a:cxnSpLocks noChangeShapeType="1"/>
              </p:cNvCxnSpPr>
              <p:nvPr/>
            </p:nvCxnSpPr>
            <p:spPr bwMode="auto">
              <a:xfrm>
                <a:off x="6531" y="9702"/>
                <a:ext cx="5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50" name="Freeform 6043"/>
              <p:cNvSpPr>
                <a:spLocks/>
              </p:cNvSpPr>
              <p:nvPr/>
            </p:nvSpPr>
            <p:spPr bwMode="auto">
              <a:xfrm>
                <a:off x="6546" y="9725"/>
                <a:ext cx="32" cy="39"/>
              </a:xfrm>
              <a:custGeom>
                <a:avLst/>
                <a:gdLst>
                  <a:gd name="T0" fmla="*/ 0 w 30"/>
                  <a:gd name="T1" fmla="*/ 0 h 35"/>
                  <a:gd name="T2" fmla="*/ 1 w 30"/>
                  <a:gd name="T3" fmla="*/ 1 h 35"/>
                  <a:gd name="T4" fmla="*/ 19 w 30"/>
                  <a:gd name="T5" fmla="*/ 13 h 35"/>
                  <a:gd name="T6" fmla="*/ 32 w 30"/>
                  <a:gd name="T7" fmla="*/ 39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35"/>
                  <a:gd name="T14" fmla="*/ 30 w 30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35">
                    <a:moveTo>
                      <a:pt x="0" y="0"/>
                    </a:moveTo>
                    <a:lnTo>
                      <a:pt x="1" y="1"/>
                    </a:lnTo>
                    <a:lnTo>
                      <a:pt x="18" y="12"/>
                    </a:lnTo>
                    <a:lnTo>
                      <a:pt x="30" y="35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1" name="Freeform 6044"/>
              <p:cNvSpPr>
                <a:spLocks/>
              </p:cNvSpPr>
              <p:nvPr/>
            </p:nvSpPr>
            <p:spPr bwMode="auto">
              <a:xfrm>
                <a:off x="6579" y="9780"/>
                <a:ext cx="6" cy="2"/>
              </a:xfrm>
              <a:custGeom>
                <a:avLst/>
                <a:gdLst>
                  <a:gd name="T0" fmla="*/ 6 w 5"/>
                  <a:gd name="T1" fmla="*/ 0 h 2"/>
                  <a:gd name="T2" fmla="*/ 6 w 5"/>
                  <a:gd name="T3" fmla="*/ 2 h 2"/>
                  <a:gd name="T4" fmla="*/ 0 w 5"/>
                  <a:gd name="T5" fmla="*/ 1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5" y="0"/>
                    </a:move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2" name="Freeform 6045"/>
              <p:cNvSpPr>
                <a:spLocks/>
              </p:cNvSpPr>
              <p:nvPr/>
            </p:nvSpPr>
            <p:spPr bwMode="auto">
              <a:xfrm>
                <a:off x="6528" y="9783"/>
                <a:ext cx="35" cy="31"/>
              </a:xfrm>
              <a:custGeom>
                <a:avLst/>
                <a:gdLst>
                  <a:gd name="T0" fmla="*/ 35 w 32"/>
                  <a:gd name="T1" fmla="*/ 0 h 28"/>
                  <a:gd name="T2" fmla="*/ 34 w 32"/>
                  <a:gd name="T3" fmla="*/ 3 h 28"/>
                  <a:gd name="T4" fmla="*/ 33 w 32"/>
                  <a:gd name="T5" fmla="*/ 10 h 28"/>
                  <a:gd name="T6" fmla="*/ 31 w 32"/>
                  <a:gd name="T7" fmla="*/ 14 h 28"/>
                  <a:gd name="T8" fmla="*/ 20 w 32"/>
                  <a:gd name="T9" fmla="*/ 22 h 28"/>
                  <a:gd name="T10" fmla="*/ 4 w 32"/>
                  <a:gd name="T11" fmla="*/ 31 h 28"/>
                  <a:gd name="T12" fmla="*/ 0 w 32"/>
                  <a:gd name="T13" fmla="*/ 27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28"/>
                  <a:gd name="T23" fmla="*/ 32 w 32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28">
                    <a:moveTo>
                      <a:pt x="32" y="0"/>
                    </a:moveTo>
                    <a:lnTo>
                      <a:pt x="31" y="3"/>
                    </a:lnTo>
                    <a:lnTo>
                      <a:pt x="30" y="9"/>
                    </a:lnTo>
                    <a:lnTo>
                      <a:pt x="28" y="13"/>
                    </a:lnTo>
                    <a:lnTo>
                      <a:pt x="18" y="20"/>
                    </a:lnTo>
                    <a:lnTo>
                      <a:pt x="4" y="28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3" name="Freeform 6046"/>
              <p:cNvSpPr>
                <a:spLocks/>
              </p:cNvSpPr>
              <p:nvPr/>
            </p:nvSpPr>
            <p:spPr bwMode="auto">
              <a:xfrm>
                <a:off x="6507" y="9811"/>
                <a:ext cx="7" cy="5"/>
              </a:xfrm>
              <a:custGeom>
                <a:avLst/>
                <a:gdLst>
                  <a:gd name="T0" fmla="*/ 7 w 6"/>
                  <a:gd name="T1" fmla="*/ 0 h 5"/>
                  <a:gd name="T2" fmla="*/ 0 w 6"/>
                  <a:gd name="T3" fmla="*/ 4 h 5"/>
                  <a:gd name="T4" fmla="*/ 0 w 6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6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4" name="Freeform 6047"/>
              <p:cNvSpPr>
                <a:spLocks/>
              </p:cNvSpPr>
              <p:nvPr/>
            </p:nvSpPr>
            <p:spPr bwMode="auto">
              <a:xfrm>
                <a:off x="6490" y="9834"/>
                <a:ext cx="14" cy="49"/>
              </a:xfrm>
              <a:custGeom>
                <a:avLst/>
                <a:gdLst>
                  <a:gd name="T0" fmla="*/ 14 w 13"/>
                  <a:gd name="T1" fmla="*/ 0 h 45"/>
                  <a:gd name="T2" fmla="*/ 10 w 13"/>
                  <a:gd name="T3" fmla="*/ 32 h 45"/>
                  <a:gd name="T4" fmla="*/ 3 w 13"/>
                  <a:gd name="T5" fmla="*/ 41 h 45"/>
                  <a:gd name="T6" fmla="*/ 0 w 13"/>
                  <a:gd name="T7" fmla="*/ 49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45"/>
                  <a:gd name="T14" fmla="*/ 13 w 13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45">
                    <a:moveTo>
                      <a:pt x="13" y="0"/>
                    </a:moveTo>
                    <a:lnTo>
                      <a:pt x="9" y="29"/>
                    </a:lnTo>
                    <a:lnTo>
                      <a:pt x="3" y="38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55" name="Line 6048"/>
              <p:cNvCxnSpPr>
                <a:cxnSpLocks noChangeShapeType="1"/>
              </p:cNvCxnSpPr>
              <p:nvPr/>
            </p:nvCxnSpPr>
            <p:spPr bwMode="auto">
              <a:xfrm>
                <a:off x="6488" y="9899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56" name="Freeform 6049"/>
              <p:cNvSpPr>
                <a:spLocks/>
              </p:cNvSpPr>
              <p:nvPr/>
            </p:nvSpPr>
            <p:spPr bwMode="auto">
              <a:xfrm>
                <a:off x="6485" y="9908"/>
                <a:ext cx="30" cy="38"/>
              </a:xfrm>
              <a:custGeom>
                <a:avLst/>
                <a:gdLst>
                  <a:gd name="T0" fmla="*/ 27 w 28"/>
                  <a:gd name="T1" fmla="*/ 0 h 35"/>
                  <a:gd name="T2" fmla="*/ 28 w 28"/>
                  <a:gd name="T3" fmla="*/ 0 h 35"/>
                  <a:gd name="T4" fmla="*/ 30 w 28"/>
                  <a:gd name="T5" fmla="*/ 4 h 35"/>
                  <a:gd name="T6" fmla="*/ 25 w 28"/>
                  <a:gd name="T7" fmla="*/ 13 h 35"/>
                  <a:gd name="T8" fmla="*/ 18 w 28"/>
                  <a:gd name="T9" fmla="*/ 22 h 35"/>
                  <a:gd name="T10" fmla="*/ 15 w 28"/>
                  <a:gd name="T11" fmla="*/ 24 h 35"/>
                  <a:gd name="T12" fmla="*/ 10 w 28"/>
                  <a:gd name="T13" fmla="*/ 26 h 35"/>
                  <a:gd name="T14" fmla="*/ 5 w 28"/>
                  <a:gd name="T15" fmla="*/ 30 h 35"/>
                  <a:gd name="T16" fmla="*/ 0 w 28"/>
                  <a:gd name="T17" fmla="*/ 38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"/>
                  <a:gd name="T28" fmla="*/ 0 h 35"/>
                  <a:gd name="T29" fmla="*/ 28 w 28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" h="35">
                    <a:moveTo>
                      <a:pt x="25" y="0"/>
                    </a:moveTo>
                    <a:lnTo>
                      <a:pt x="26" y="0"/>
                    </a:lnTo>
                    <a:lnTo>
                      <a:pt x="28" y="4"/>
                    </a:lnTo>
                    <a:lnTo>
                      <a:pt x="23" y="12"/>
                    </a:lnTo>
                    <a:lnTo>
                      <a:pt x="17" y="20"/>
                    </a:lnTo>
                    <a:lnTo>
                      <a:pt x="14" y="22"/>
                    </a:lnTo>
                    <a:lnTo>
                      <a:pt x="9" y="24"/>
                    </a:lnTo>
                    <a:lnTo>
                      <a:pt x="5" y="28"/>
                    </a:lnTo>
                    <a:lnTo>
                      <a:pt x="0" y="35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7" name="Freeform 6050"/>
              <p:cNvSpPr>
                <a:spLocks/>
              </p:cNvSpPr>
              <p:nvPr/>
            </p:nvSpPr>
            <p:spPr bwMode="auto">
              <a:xfrm>
                <a:off x="6481" y="9962"/>
                <a:ext cx="6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6 w 5"/>
                  <a:gd name="T5" fmla="*/ 5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5" y="5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58" name="Freeform 6051"/>
              <p:cNvSpPr>
                <a:spLocks/>
              </p:cNvSpPr>
              <p:nvPr/>
            </p:nvSpPr>
            <p:spPr bwMode="auto">
              <a:xfrm>
                <a:off x="6447" y="9979"/>
                <a:ext cx="44" cy="10"/>
              </a:xfrm>
              <a:custGeom>
                <a:avLst/>
                <a:gdLst>
                  <a:gd name="T0" fmla="*/ 44 w 40"/>
                  <a:gd name="T1" fmla="*/ 2 h 9"/>
                  <a:gd name="T2" fmla="*/ 44 w 40"/>
                  <a:gd name="T3" fmla="*/ 8 h 9"/>
                  <a:gd name="T4" fmla="*/ 40 w 40"/>
                  <a:gd name="T5" fmla="*/ 10 h 9"/>
                  <a:gd name="T6" fmla="*/ 30 w 40"/>
                  <a:gd name="T7" fmla="*/ 8 h 9"/>
                  <a:gd name="T8" fmla="*/ 23 w 40"/>
                  <a:gd name="T9" fmla="*/ 4 h 9"/>
                  <a:gd name="T10" fmla="*/ 16 w 40"/>
                  <a:gd name="T11" fmla="*/ 4 h 9"/>
                  <a:gd name="T12" fmla="*/ 6 w 40"/>
                  <a:gd name="T13" fmla="*/ 0 h 9"/>
                  <a:gd name="T14" fmla="*/ 0 w 40"/>
                  <a:gd name="T15" fmla="*/ 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9"/>
                  <a:gd name="T26" fmla="*/ 40 w 40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9">
                    <a:moveTo>
                      <a:pt x="40" y="2"/>
                    </a:moveTo>
                    <a:lnTo>
                      <a:pt x="40" y="7"/>
                    </a:lnTo>
                    <a:lnTo>
                      <a:pt x="36" y="9"/>
                    </a:lnTo>
                    <a:lnTo>
                      <a:pt x="27" y="7"/>
                    </a:lnTo>
                    <a:lnTo>
                      <a:pt x="21" y="4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59" name="Line 6052"/>
              <p:cNvCxnSpPr>
                <a:cxnSpLocks noChangeShapeType="1"/>
              </p:cNvCxnSpPr>
              <p:nvPr/>
            </p:nvCxnSpPr>
            <p:spPr bwMode="auto">
              <a:xfrm flipH="1">
                <a:off x="6434" y="9996"/>
                <a:ext cx="7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60" name="Freeform 6053"/>
              <p:cNvSpPr>
                <a:spLocks/>
              </p:cNvSpPr>
              <p:nvPr/>
            </p:nvSpPr>
            <p:spPr bwMode="auto">
              <a:xfrm>
                <a:off x="6421" y="10014"/>
                <a:ext cx="37" cy="13"/>
              </a:xfrm>
              <a:custGeom>
                <a:avLst/>
                <a:gdLst>
                  <a:gd name="T0" fmla="*/ 2 w 34"/>
                  <a:gd name="T1" fmla="*/ 0 h 12"/>
                  <a:gd name="T2" fmla="*/ 0 w 34"/>
                  <a:gd name="T3" fmla="*/ 12 h 12"/>
                  <a:gd name="T4" fmla="*/ 4 w 34"/>
                  <a:gd name="T5" fmla="*/ 13 h 12"/>
                  <a:gd name="T6" fmla="*/ 37 w 3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12"/>
                  <a:gd name="T14" fmla="*/ 34 w 3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12">
                    <a:moveTo>
                      <a:pt x="2" y="0"/>
                    </a:moveTo>
                    <a:lnTo>
                      <a:pt x="0" y="11"/>
                    </a:lnTo>
                    <a:lnTo>
                      <a:pt x="4" y="12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61" name="Line 6054"/>
              <p:cNvCxnSpPr>
                <a:cxnSpLocks noChangeShapeType="1"/>
              </p:cNvCxnSpPr>
              <p:nvPr/>
            </p:nvCxnSpPr>
            <p:spPr bwMode="auto">
              <a:xfrm>
                <a:off x="6467" y="10022"/>
                <a:ext cx="1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62" name="Freeform 6055"/>
              <p:cNvSpPr>
                <a:spLocks/>
              </p:cNvSpPr>
              <p:nvPr/>
            </p:nvSpPr>
            <p:spPr bwMode="auto">
              <a:xfrm>
                <a:off x="6470" y="10048"/>
                <a:ext cx="13" cy="46"/>
              </a:xfrm>
              <a:custGeom>
                <a:avLst/>
                <a:gdLst>
                  <a:gd name="T0" fmla="*/ 0 w 12"/>
                  <a:gd name="T1" fmla="*/ 0 h 42"/>
                  <a:gd name="T2" fmla="*/ 1 w 12"/>
                  <a:gd name="T3" fmla="*/ 5 h 42"/>
                  <a:gd name="T4" fmla="*/ 5 w 12"/>
                  <a:gd name="T5" fmla="*/ 14 h 42"/>
                  <a:gd name="T6" fmla="*/ 5 w 12"/>
                  <a:gd name="T7" fmla="*/ 30 h 42"/>
                  <a:gd name="T8" fmla="*/ 2 w 12"/>
                  <a:gd name="T9" fmla="*/ 35 h 42"/>
                  <a:gd name="T10" fmla="*/ 13 w 12"/>
                  <a:gd name="T11" fmla="*/ 46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2"/>
                  <a:gd name="T20" fmla="*/ 12 w 12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2">
                    <a:moveTo>
                      <a:pt x="0" y="0"/>
                    </a:moveTo>
                    <a:lnTo>
                      <a:pt x="1" y="5"/>
                    </a:lnTo>
                    <a:lnTo>
                      <a:pt x="5" y="13"/>
                    </a:lnTo>
                    <a:lnTo>
                      <a:pt x="5" y="27"/>
                    </a:lnTo>
                    <a:lnTo>
                      <a:pt x="2" y="32"/>
                    </a:lnTo>
                    <a:lnTo>
                      <a:pt x="12" y="42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3" name="Freeform 6056"/>
              <p:cNvSpPr>
                <a:spLocks/>
              </p:cNvSpPr>
              <p:nvPr/>
            </p:nvSpPr>
            <p:spPr bwMode="auto">
              <a:xfrm>
                <a:off x="6495" y="10106"/>
                <a:ext cx="5" cy="8"/>
              </a:xfrm>
              <a:custGeom>
                <a:avLst/>
                <a:gdLst>
                  <a:gd name="T0" fmla="*/ 0 w 4"/>
                  <a:gd name="T1" fmla="*/ 0 h 7"/>
                  <a:gd name="T2" fmla="*/ 1 w 4"/>
                  <a:gd name="T3" fmla="*/ 2 h 7"/>
                  <a:gd name="T4" fmla="*/ 5 w 4"/>
                  <a:gd name="T5" fmla="*/ 8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0"/>
                    </a:moveTo>
                    <a:lnTo>
                      <a:pt x="1" y="2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4" name="Freeform 6057"/>
              <p:cNvSpPr>
                <a:spLocks/>
              </p:cNvSpPr>
              <p:nvPr/>
            </p:nvSpPr>
            <p:spPr bwMode="auto">
              <a:xfrm>
                <a:off x="6514" y="10120"/>
                <a:ext cx="44" cy="15"/>
              </a:xfrm>
              <a:custGeom>
                <a:avLst/>
                <a:gdLst>
                  <a:gd name="T0" fmla="*/ 0 w 40"/>
                  <a:gd name="T1" fmla="*/ 2 h 13"/>
                  <a:gd name="T2" fmla="*/ 6 w 40"/>
                  <a:gd name="T3" fmla="*/ 5 h 13"/>
                  <a:gd name="T4" fmla="*/ 9 w 40"/>
                  <a:gd name="T5" fmla="*/ 12 h 13"/>
                  <a:gd name="T6" fmla="*/ 18 w 40"/>
                  <a:gd name="T7" fmla="*/ 15 h 13"/>
                  <a:gd name="T8" fmla="*/ 44 w 4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3"/>
                  <a:gd name="T17" fmla="*/ 40 w 4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3">
                    <a:moveTo>
                      <a:pt x="0" y="2"/>
                    </a:moveTo>
                    <a:lnTo>
                      <a:pt x="5" y="4"/>
                    </a:lnTo>
                    <a:lnTo>
                      <a:pt x="8" y="10"/>
                    </a:lnTo>
                    <a:lnTo>
                      <a:pt x="16" y="13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5" name="Freeform 6058"/>
              <p:cNvSpPr>
                <a:spLocks/>
              </p:cNvSpPr>
              <p:nvPr/>
            </p:nvSpPr>
            <p:spPr bwMode="auto">
              <a:xfrm>
                <a:off x="6572" y="10130"/>
                <a:ext cx="6" cy="6"/>
              </a:xfrm>
              <a:custGeom>
                <a:avLst/>
                <a:gdLst>
                  <a:gd name="T0" fmla="*/ 0 w 6"/>
                  <a:gd name="T1" fmla="*/ 0 h 5"/>
                  <a:gd name="T2" fmla="*/ 4 w 6"/>
                  <a:gd name="T3" fmla="*/ 4 h 5"/>
                  <a:gd name="T4" fmla="*/ 6 w 6"/>
                  <a:gd name="T5" fmla="*/ 6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0" y="0"/>
                    </a:moveTo>
                    <a:lnTo>
                      <a:pt x="4" y="3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6" name="Freeform 6059"/>
              <p:cNvSpPr>
                <a:spLocks/>
              </p:cNvSpPr>
              <p:nvPr/>
            </p:nvSpPr>
            <p:spPr bwMode="auto">
              <a:xfrm>
                <a:off x="6591" y="10148"/>
                <a:ext cx="16" cy="11"/>
              </a:xfrm>
              <a:custGeom>
                <a:avLst/>
                <a:gdLst>
                  <a:gd name="T0" fmla="*/ 0 w 14"/>
                  <a:gd name="T1" fmla="*/ 0 h 10"/>
                  <a:gd name="T2" fmla="*/ 13 w 14"/>
                  <a:gd name="T3" fmla="*/ 11 h 10"/>
                  <a:gd name="T4" fmla="*/ 16 w 14"/>
                  <a:gd name="T5" fmla="*/ 10 h 10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0"/>
                  <a:gd name="T11" fmla="*/ 14 w 14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0">
                    <a:moveTo>
                      <a:pt x="0" y="0"/>
                    </a:moveTo>
                    <a:lnTo>
                      <a:pt x="11" y="10"/>
                    </a:lnTo>
                    <a:lnTo>
                      <a:pt x="14" y="9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67" name="Freeform 6060"/>
              <p:cNvSpPr>
                <a:spLocks/>
              </p:cNvSpPr>
              <p:nvPr/>
            </p:nvSpPr>
            <p:spPr bwMode="auto">
              <a:xfrm>
                <a:off x="6392" y="10141"/>
                <a:ext cx="35" cy="38"/>
              </a:xfrm>
              <a:custGeom>
                <a:avLst/>
                <a:gdLst>
                  <a:gd name="T0" fmla="*/ 0 w 32"/>
                  <a:gd name="T1" fmla="*/ 38 h 35"/>
                  <a:gd name="T2" fmla="*/ 16 w 32"/>
                  <a:gd name="T3" fmla="*/ 23 h 35"/>
                  <a:gd name="T4" fmla="*/ 30 w 32"/>
                  <a:gd name="T5" fmla="*/ 9 h 35"/>
                  <a:gd name="T6" fmla="*/ 35 w 32"/>
                  <a:gd name="T7" fmla="*/ 0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35"/>
                  <a:gd name="T14" fmla="*/ 32 w 32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35">
                    <a:moveTo>
                      <a:pt x="0" y="35"/>
                    </a:moveTo>
                    <a:lnTo>
                      <a:pt x="15" y="21"/>
                    </a:lnTo>
                    <a:lnTo>
                      <a:pt x="27" y="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68" name="Line 6061"/>
              <p:cNvCxnSpPr>
                <a:cxnSpLocks noChangeShapeType="1"/>
              </p:cNvCxnSpPr>
              <p:nvPr/>
            </p:nvCxnSpPr>
            <p:spPr bwMode="auto">
              <a:xfrm flipV="1">
                <a:off x="6438" y="10120"/>
                <a:ext cx="5" cy="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69" name="Freeform 6062"/>
              <p:cNvSpPr>
                <a:spLocks/>
              </p:cNvSpPr>
              <p:nvPr/>
            </p:nvSpPr>
            <p:spPr bwMode="auto">
              <a:xfrm>
                <a:off x="6454" y="10083"/>
                <a:ext cx="19" cy="24"/>
              </a:xfrm>
              <a:custGeom>
                <a:avLst/>
                <a:gdLst>
                  <a:gd name="T0" fmla="*/ 0 w 17"/>
                  <a:gd name="T1" fmla="*/ 24 h 22"/>
                  <a:gd name="T2" fmla="*/ 6 w 17"/>
                  <a:gd name="T3" fmla="*/ 17 h 22"/>
                  <a:gd name="T4" fmla="*/ 19 w 17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2"/>
                  <a:gd name="T11" fmla="*/ 17 w 17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2">
                    <a:moveTo>
                      <a:pt x="0" y="22"/>
                    </a:moveTo>
                    <a:lnTo>
                      <a:pt x="5" y="16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0" name="Freeform 6063"/>
              <p:cNvSpPr>
                <a:spLocks/>
              </p:cNvSpPr>
              <p:nvPr/>
            </p:nvSpPr>
            <p:spPr bwMode="auto">
              <a:xfrm>
                <a:off x="6534" y="9338"/>
                <a:ext cx="43" cy="23"/>
              </a:xfrm>
              <a:custGeom>
                <a:avLst/>
                <a:gdLst>
                  <a:gd name="T0" fmla="*/ 0 w 40"/>
                  <a:gd name="T1" fmla="*/ 0 h 21"/>
                  <a:gd name="T2" fmla="*/ 27 w 40"/>
                  <a:gd name="T3" fmla="*/ 23 h 21"/>
                  <a:gd name="T4" fmla="*/ 43 w 40"/>
                  <a:gd name="T5" fmla="*/ 19 h 21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21"/>
                  <a:gd name="T11" fmla="*/ 40 w 40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21">
                    <a:moveTo>
                      <a:pt x="0" y="0"/>
                    </a:moveTo>
                    <a:lnTo>
                      <a:pt x="25" y="21"/>
                    </a:lnTo>
                    <a:lnTo>
                      <a:pt x="40" y="17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1" name="Freeform 6064"/>
              <p:cNvSpPr>
                <a:spLocks/>
              </p:cNvSpPr>
              <p:nvPr/>
            </p:nvSpPr>
            <p:spPr bwMode="auto">
              <a:xfrm>
                <a:off x="6594" y="9352"/>
                <a:ext cx="7" cy="4"/>
              </a:xfrm>
              <a:custGeom>
                <a:avLst/>
                <a:gdLst>
                  <a:gd name="T0" fmla="*/ 0 w 7"/>
                  <a:gd name="T1" fmla="*/ 1 h 3"/>
                  <a:gd name="T2" fmla="*/ 4 w 7"/>
                  <a:gd name="T3" fmla="*/ 0 h 3"/>
                  <a:gd name="T4" fmla="*/ 7 w 7"/>
                  <a:gd name="T5" fmla="*/ 4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1"/>
                    </a:moveTo>
                    <a:lnTo>
                      <a:pt x="4" y="0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72" name="Freeform 6065"/>
              <p:cNvSpPr>
                <a:spLocks/>
              </p:cNvSpPr>
              <p:nvPr/>
            </p:nvSpPr>
            <p:spPr bwMode="auto">
              <a:xfrm>
                <a:off x="6617" y="9353"/>
                <a:ext cx="46" cy="9"/>
              </a:xfrm>
              <a:custGeom>
                <a:avLst/>
                <a:gdLst>
                  <a:gd name="T0" fmla="*/ 0 w 43"/>
                  <a:gd name="T1" fmla="*/ 9 h 8"/>
                  <a:gd name="T2" fmla="*/ 1 w 43"/>
                  <a:gd name="T3" fmla="*/ 9 h 8"/>
                  <a:gd name="T4" fmla="*/ 7 w 43"/>
                  <a:gd name="T5" fmla="*/ 9 h 8"/>
                  <a:gd name="T6" fmla="*/ 18 w 43"/>
                  <a:gd name="T7" fmla="*/ 0 h 8"/>
                  <a:gd name="T8" fmla="*/ 31 w 43"/>
                  <a:gd name="T9" fmla="*/ 9 h 8"/>
                  <a:gd name="T10" fmla="*/ 46 w 43"/>
                  <a:gd name="T11" fmla="*/ 6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8"/>
                  <a:gd name="T20" fmla="*/ 43 w 4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8">
                    <a:moveTo>
                      <a:pt x="0" y="8"/>
                    </a:moveTo>
                    <a:lnTo>
                      <a:pt x="1" y="8"/>
                    </a:lnTo>
                    <a:lnTo>
                      <a:pt x="7" y="8"/>
                    </a:lnTo>
                    <a:lnTo>
                      <a:pt x="17" y="0"/>
                    </a:lnTo>
                    <a:lnTo>
                      <a:pt x="29" y="8"/>
                    </a:lnTo>
                    <a:lnTo>
                      <a:pt x="43" y="5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73" name="Line 6066"/>
              <p:cNvCxnSpPr>
                <a:cxnSpLocks noChangeShapeType="1"/>
              </p:cNvCxnSpPr>
              <p:nvPr/>
            </p:nvCxnSpPr>
            <p:spPr bwMode="auto">
              <a:xfrm>
                <a:off x="6679" y="9365"/>
                <a:ext cx="7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574" name="Freeform 6067"/>
              <p:cNvSpPr>
                <a:spLocks/>
              </p:cNvSpPr>
              <p:nvPr/>
            </p:nvSpPr>
            <p:spPr bwMode="auto">
              <a:xfrm>
                <a:off x="6704" y="9371"/>
                <a:ext cx="36" cy="23"/>
              </a:xfrm>
              <a:custGeom>
                <a:avLst/>
                <a:gdLst>
                  <a:gd name="T0" fmla="*/ 0 w 33"/>
                  <a:gd name="T1" fmla="*/ 0 h 21"/>
                  <a:gd name="T2" fmla="*/ 8 w 33"/>
                  <a:gd name="T3" fmla="*/ 1 h 21"/>
                  <a:gd name="T4" fmla="*/ 15 w 33"/>
                  <a:gd name="T5" fmla="*/ 20 h 21"/>
                  <a:gd name="T6" fmla="*/ 28 w 33"/>
                  <a:gd name="T7" fmla="*/ 23 h 21"/>
                  <a:gd name="T8" fmla="*/ 36 w 33"/>
                  <a:gd name="T9" fmla="*/ 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1"/>
                  <a:gd name="T17" fmla="*/ 33 w 3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1">
                    <a:moveTo>
                      <a:pt x="0" y="0"/>
                    </a:moveTo>
                    <a:lnTo>
                      <a:pt x="7" y="1"/>
                    </a:lnTo>
                    <a:lnTo>
                      <a:pt x="14" y="18"/>
                    </a:lnTo>
                    <a:lnTo>
                      <a:pt x="26" y="21"/>
                    </a:lnTo>
                    <a:lnTo>
                      <a:pt x="33" y="14"/>
                    </a:lnTo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5575" name="Line 6068"/>
              <p:cNvCxnSpPr>
                <a:cxnSpLocks noChangeShapeType="1"/>
              </p:cNvCxnSpPr>
              <p:nvPr/>
            </p:nvCxnSpPr>
            <p:spPr bwMode="auto">
              <a:xfrm flipV="1">
                <a:off x="6755" y="9376"/>
                <a:ext cx="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324" name="Rectangle 6073"/>
            <p:cNvSpPr>
              <a:spLocks noChangeArrowheads="1"/>
            </p:cNvSpPr>
            <p:nvPr/>
          </p:nvSpPr>
          <p:spPr bwMode="auto">
            <a:xfrm>
              <a:off x="2613025" y="5240020"/>
              <a:ext cx="295910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Оханск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25" name="Rectangle 6074"/>
            <p:cNvSpPr>
              <a:spLocks noChangeArrowheads="1"/>
            </p:cNvSpPr>
            <p:nvPr/>
          </p:nvSpPr>
          <p:spPr bwMode="auto">
            <a:xfrm>
              <a:off x="1909447" y="5375275"/>
              <a:ext cx="694688" cy="163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Бол. Соснова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26" name="Rectangle 6075"/>
            <p:cNvSpPr>
              <a:spLocks noChangeArrowheads="1"/>
            </p:cNvSpPr>
            <p:nvPr/>
          </p:nvSpPr>
          <p:spPr bwMode="auto">
            <a:xfrm>
              <a:off x="1975485" y="4695825"/>
              <a:ext cx="511175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Верещагино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27" name="Rectangle 6076"/>
            <p:cNvSpPr>
              <a:spLocks noChangeArrowheads="1"/>
            </p:cNvSpPr>
            <p:nvPr/>
          </p:nvSpPr>
          <p:spPr bwMode="auto">
            <a:xfrm>
              <a:off x="2492693" y="4347844"/>
              <a:ext cx="482331" cy="199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10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Карагай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28" name="Rectangle 6077"/>
            <p:cNvSpPr>
              <a:spLocks noChangeArrowheads="1"/>
            </p:cNvSpPr>
            <p:nvPr/>
          </p:nvSpPr>
          <p:spPr bwMode="auto">
            <a:xfrm>
              <a:off x="2183765" y="5012055"/>
              <a:ext cx="214630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Очер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29" name="Rectangle 6078"/>
            <p:cNvSpPr>
              <a:spLocks noChangeArrowheads="1"/>
            </p:cNvSpPr>
            <p:nvPr/>
          </p:nvSpPr>
          <p:spPr bwMode="auto">
            <a:xfrm>
              <a:off x="1955154" y="4201966"/>
              <a:ext cx="385456" cy="147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Сива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30" name="Rectangle 6079"/>
            <p:cNvSpPr>
              <a:spLocks noChangeArrowheads="1"/>
            </p:cNvSpPr>
            <p:nvPr/>
          </p:nvSpPr>
          <p:spPr bwMode="auto">
            <a:xfrm>
              <a:off x="2725420" y="3599815"/>
              <a:ext cx="277495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Юсьва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31" name="Rectangle 6080"/>
            <p:cNvSpPr>
              <a:spLocks noChangeArrowheads="1"/>
            </p:cNvSpPr>
            <p:nvPr/>
          </p:nvSpPr>
          <p:spPr bwMode="auto">
            <a:xfrm>
              <a:off x="1831869" y="1750062"/>
              <a:ext cx="814177" cy="147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Гайны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32" name="Rectangle 6081"/>
            <p:cNvSpPr>
              <a:spLocks noChangeArrowheads="1"/>
            </p:cNvSpPr>
            <p:nvPr/>
          </p:nvSpPr>
          <p:spPr bwMode="auto">
            <a:xfrm>
              <a:off x="2674372" y="2321876"/>
              <a:ext cx="195580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Коса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33" name="Rectangle 6082"/>
            <p:cNvSpPr>
              <a:spLocks noChangeArrowheads="1"/>
            </p:cNvSpPr>
            <p:nvPr/>
          </p:nvSpPr>
          <p:spPr bwMode="auto">
            <a:xfrm>
              <a:off x="2115184" y="2665730"/>
              <a:ext cx="485775" cy="147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Кочево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34" name="Rectangle 6083"/>
            <p:cNvSpPr>
              <a:spLocks noChangeArrowheads="1"/>
            </p:cNvSpPr>
            <p:nvPr/>
          </p:nvSpPr>
          <p:spPr bwMode="auto">
            <a:xfrm>
              <a:off x="1693545" y="3018156"/>
              <a:ext cx="514984" cy="147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Юрла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35" name="Rectangle 6084"/>
            <p:cNvSpPr>
              <a:spLocks noChangeArrowheads="1"/>
            </p:cNvSpPr>
            <p:nvPr/>
          </p:nvSpPr>
          <p:spPr bwMode="auto">
            <a:xfrm>
              <a:off x="1908810" y="3543406"/>
              <a:ext cx="778510" cy="199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10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Кудымкар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36" name="Rectangle 6085"/>
            <p:cNvSpPr>
              <a:spLocks noChangeArrowheads="1"/>
            </p:cNvSpPr>
            <p:nvPr/>
          </p:nvSpPr>
          <p:spPr bwMode="auto">
            <a:xfrm>
              <a:off x="4858326" y="4147898"/>
              <a:ext cx="840858" cy="7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Горнозаводск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37" name="Rectangle 6086"/>
            <p:cNvSpPr>
              <a:spLocks noChangeArrowheads="1"/>
            </p:cNvSpPr>
            <p:nvPr/>
          </p:nvSpPr>
          <p:spPr bwMode="auto">
            <a:xfrm>
              <a:off x="2856866" y="6298566"/>
              <a:ext cx="486408" cy="147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Барда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38" name="Rectangle 6087"/>
            <p:cNvSpPr>
              <a:spLocks noChangeArrowheads="1"/>
            </p:cNvSpPr>
            <p:nvPr/>
          </p:nvSpPr>
          <p:spPr bwMode="auto">
            <a:xfrm>
              <a:off x="2449195" y="6201410"/>
              <a:ext cx="257810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Елово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39" name="Rectangle 6088"/>
            <p:cNvSpPr>
              <a:spLocks noChangeArrowheads="1"/>
            </p:cNvSpPr>
            <p:nvPr/>
          </p:nvSpPr>
          <p:spPr bwMode="auto">
            <a:xfrm>
              <a:off x="2544410" y="6831791"/>
              <a:ext cx="521970" cy="199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10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Куеда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40" name="Rectangle 6089"/>
            <p:cNvSpPr>
              <a:spLocks noChangeArrowheads="1"/>
            </p:cNvSpPr>
            <p:nvPr/>
          </p:nvSpPr>
          <p:spPr bwMode="auto">
            <a:xfrm>
              <a:off x="2814320" y="5890260"/>
              <a:ext cx="431165" cy="134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Оса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41" name="Rectangle 6090"/>
            <p:cNvSpPr>
              <a:spLocks noChangeArrowheads="1"/>
            </p:cNvSpPr>
            <p:nvPr/>
          </p:nvSpPr>
          <p:spPr bwMode="auto">
            <a:xfrm>
              <a:off x="1999615" y="6550026"/>
              <a:ext cx="696701" cy="199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10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Чайковский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42" name="Rectangle 6091"/>
            <p:cNvSpPr>
              <a:spLocks noChangeArrowheads="1"/>
            </p:cNvSpPr>
            <p:nvPr/>
          </p:nvSpPr>
          <p:spPr bwMode="auto">
            <a:xfrm>
              <a:off x="2175511" y="5958474"/>
              <a:ext cx="307339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Частые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43" name="Rectangle 6092"/>
            <p:cNvSpPr>
              <a:spLocks noChangeArrowheads="1"/>
            </p:cNvSpPr>
            <p:nvPr/>
          </p:nvSpPr>
          <p:spPr bwMode="auto">
            <a:xfrm>
              <a:off x="3209926" y="6786883"/>
              <a:ext cx="461010" cy="294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Чернушка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44" name="Rectangle 6093"/>
            <p:cNvSpPr>
              <a:spLocks noChangeArrowheads="1"/>
            </p:cNvSpPr>
            <p:nvPr/>
          </p:nvSpPr>
          <p:spPr bwMode="auto">
            <a:xfrm>
              <a:off x="3065083" y="5163595"/>
              <a:ext cx="767715" cy="104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ru-RU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Пермский район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45" name="Rectangle 6094"/>
            <p:cNvSpPr>
              <a:spLocks noChangeArrowheads="1"/>
            </p:cNvSpPr>
            <p:nvPr/>
          </p:nvSpPr>
          <p:spPr bwMode="auto">
            <a:xfrm>
              <a:off x="2944495" y="4204335"/>
              <a:ext cx="443865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Ильинский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46" name="Rectangle 6095"/>
            <p:cNvSpPr>
              <a:spLocks noChangeArrowheads="1"/>
            </p:cNvSpPr>
            <p:nvPr/>
          </p:nvSpPr>
          <p:spPr bwMode="auto">
            <a:xfrm>
              <a:off x="2669318" y="4841238"/>
              <a:ext cx="389763" cy="199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10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Нытва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47" name="Rectangle 6096"/>
            <p:cNvSpPr>
              <a:spLocks noChangeArrowheads="1"/>
            </p:cNvSpPr>
            <p:nvPr/>
          </p:nvSpPr>
          <p:spPr bwMode="auto">
            <a:xfrm>
              <a:off x="3004185" y="4641216"/>
              <a:ext cx="805815" cy="19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9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Краснокамск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48" name="Rectangle 6097"/>
            <p:cNvSpPr>
              <a:spLocks noChangeArrowheads="1"/>
            </p:cNvSpPr>
            <p:nvPr/>
          </p:nvSpPr>
          <p:spPr bwMode="auto">
            <a:xfrm>
              <a:off x="3552824" y="4022092"/>
              <a:ext cx="605157" cy="147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Добрянка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49" name="Rectangle 6098"/>
            <p:cNvSpPr>
              <a:spLocks noChangeArrowheads="1"/>
            </p:cNvSpPr>
            <p:nvPr/>
          </p:nvSpPr>
          <p:spPr bwMode="auto">
            <a:xfrm>
              <a:off x="3307717" y="2980054"/>
              <a:ext cx="492759" cy="15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9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Усолье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50" name="Rectangle 6099"/>
            <p:cNvSpPr>
              <a:spLocks noChangeArrowheads="1"/>
            </p:cNvSpPr>
            <p:nvPr/>
          </p:nvSpPr>
          <p:spPr bwMode="auto">
            <a:xfrm>
              <a:off x="3304540" y="1711960"/>
              <a:ext cx="369570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Чердынь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51" name="Rectangle 6100"/>
            <p:cNvSpPr>
              <a:spLocks noChangeArrowheads="1"/>
            </p:cNvSpPr>
            <p:nvPr/>
          </p:nvSpPr>
          <p:spPr bwMode="auto">
            <a:xfrm>
              <a:off x="3522026" y="4762500"/>
              <a:ext cx="412115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1000" b="1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Пермь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52" name="Rectangle 6101"/>
            <p:cNvSpPr>
              <a:spLocks noChangeArrowheads="1"/>
            </p:cNvSpPr>
            <p:nvPr/>
          </p:nvSpPr>
          <p:spPr bwMode="auto">
            <a:xfrm>
              <a:off x="3997960" y="4503420"/>
              <a:ext cx="584834" cy="147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Чусовой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53" name="Rectangle 6102"/>
            <p:cNvSpPr>
              <a:spLocks noChangeArrowheads="1"/>
            </p:cNvSpPr>
            <p:nvPr/>
          </p:nvSpPr>
          <p:spPr bwMode="auto">
            <a:xfrm>
              <a:off x="4318000" y="5419725"/>
              <a:ext cx="432435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Березовка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54" name="Rectangle 6103"/>
            <p:cNvSpPr>
              <a:spLocks noChangeArrowheads="1"/>
            </p:cNvSpPr>
            <p:nvPr/>
          </p:nvSpPr>
          <p:spPr bwMode="auto">
            <a:xfrm>
              <a:off x="3518536" y="5685790"/>
              <a:ext cx="511810" cy="199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10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Кунгур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55" name="Rectangle 6104"/>
            <p:cNvSpPr>
              <a:spLocks noChangeArrowheads="1"/>
            </p:cNvSpPr>
            <p:nvPr/>
          </p:nvSpPr>
          <p:spPr bwMode="auto">
            <a:xfrm>
              <a:off x="4446905" y="4831715"/>
              <a:ext cx="454723" cy="199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10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Лысьва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56" name="Rectangle 6105"/>
            <p:cNvSpPr>
              <a:spLocks noChangeArrowheads="1"/>
            </p:cNvSpPr>
            <p:nvPr/>
          </p:nvSpPr>
          <p:spPr bwMode="auto">
            <a:xfrm>
              <a:off x="4556760" y="3517265"/>
              <a:ext cx="243840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Кизел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57" name="Rectangle 6106"/>
            <p:cNvSpPr>
              <a:spLocks noChangeArrowheads="1"/>
            </p:cNvSpPr>
            <p:nvPr/>
          </p:nvSpPr>
          <p:spPr bwMode="auto">
            <a:xfrm>
              <a:off x="3806189" y="2480944"/>
              <a:ext cx="591140" cy="17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9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Соликамск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58" name="Rectangle 6107"/>
            <p:cNvSpPr>
              <a:spLocks noChangeArrowheads="1"/>
            </p:cNvSpPr>
            <p:nvPr/>
          </p:nvSpPr>
          <p:spPr bwMode="auto">
            <a:xfrm>
              <a:off x="4152265" y="1722120"/>
              <a:ext cx="108648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Красновишерск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59" name="Rectangle 6108"/>
            <p:cNvSpPr>
              <a:spLocks noChangeArrowheads="1"/>
            </p:cNvSpPr>
            <p:nvPr/>
          </p:nvSpPr>
          <p:spPr bwMode="auto">
            <a:xfrm>
              <a:off x="4572000" y="2805014"/>
              <a:ext cx="821749" cy="179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9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Александровск</a:t>
              </a:r>
              <a:endParaRPr lang="ru-RU" altLang="ru-RU" sz="14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60" name="Rectangle 6109"/>
            <p:cNvSpPr>
              <a:spLocks noChangeArrowheads="1"/>
            </p:cNvSpPr>
            <p:nvPr/>
          </p:nvSpPr>
          <p:spPr bwMode="auto">
            <a:xfrm>
              <a:off x="3987800" y="3037840"/>
              <a:ext cx="634989" cy="199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10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Березники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61" name="Rectangle 6110"/>
            <p:cNvSpPr>
              <a:spLocks noChangeArrowheads="1"/>
            </p:cNvSpPr>
            <p:nvPr/>
          </p:nvSpPr>
          <p:spPr bwMode="auto">
            <a:xfrm>
              <a:off x="4434840" y="3934776"/>
              <a:ext cx="744855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Гремячинск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62" name="Rectangle 6111"/>
            <p:cNvSpPr>
              <a:spLocks noChangeArrowheads="1"/>
            </p:cNvSpPr>
            <p:nvPr/>
          </p:nvSpPr>
          <p:spPr bwMode="auto">
            <a:xfrm>
              <a:off x="4281170" y="3679825"/>
              <a:ext cx="287020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Губаха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63" name="Rectangle 6112"/>
            <p:cNvSpPr>
              <a:spLocks noChangeArrowheads="1"/>
            </p:cNvSpPr>
            <p:nvPr/>
          </p:nvSpPr>
          <p:spPr bwMode="auto">
            <a:xfrm>
              <a:off x="4145915" y="5795010"/>
              <a:ext cx="601345" cy="177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Усть-Кишерть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64" name="Rectangle 6113"/>
            <p:cNvSpPr>
              <a:spLocks noChangeArrowheads="1"/>
            </p:cNvSpPr>
            <p:nvPr/>
          </p:nvSpPr>
          <p:spPr bwMode="auto">
            <a:xfrm>
              <a:off x="3801110" y="6935470"/>
              <a:ext cx="526415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Октябрьский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65" name="Rectangle 6114"/>
            <p:cNvSpPr>
              <a:spLocks noChangeArrowheads="1"/>
            </p:cNvSpPr>
            <p:nvPr/>
          </p:nvSpPr>
          <p:spPr bwMode="auto">
            <a:xfrm>
              <a:off x="3767456" y="6057899"/>
              <a:ext cx="304165" cy="147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Орда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66" name="Rectangle 6115"/>
            <p:cNvSpPr>
              <a:spLocks noChangeArrowheads="1"/>
            </p:cNvSpPr>
            <p:nvPr/>
          </p:nvSpPr>
          <p:spPr bwMode="auto">
            <a:xfrm>
              <a:off x="4384040" y="6019800"/>
              <a:ext cx="285750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Суксун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67" name="Rectangle 6116"/>
            <p:cNvSpPr>
              <a:spLocks noChangeArrowheads="1"/>
            </p:cNvSpPr>
            <p:nvPr/>
          </p:nvSpPr>
          <p:spPr bwMode="auto">
            <a:xfrm>
              <a:off x="3629660" y="6427470"/>
              <a:ext cx="337820" cy="102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700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Уинское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68" name="Rectangle 6117"/>
            <p:cNvSpPr>
              <a:spLocks noChangeArrowheads="1"/>
            </p:cNvSpPr>
            <p:nvPr/>
          </p:nvSpPr>
          <p:spPr bwMode="auto">
            <a:xfrm>
              <a:off x="5916381" y="4822371"/>
              <a:ext cx="2098041" cy="204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en-US" altLang="ru-RU" sz="1400" b="1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Пермский край</a:t>
              </a:r>
              <a:r>
                <a:rPr lang="ru-RU" altLang="ru-RU" sz="1400" b="1">
                  <a:solidFill>
                    <a:srgbClr val="000000"/>
                  </a:solidFill>
                  <a:latin typeface="Arial CYR" pitchFamily="34" charset="0"/>
                  <a:ea typeface="Calibri" pitchFamily="34" charset="0"/>
                  <a:cs typeface="Times New Roman" pitchFamily="18" charset="0"/>
                </a:rPr>
                <a:t> в целом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43" name="Rectangle 6119"/>
            <p:cNvSpPr>
              <a:spLocks noChangeArrowheads="1"/>
            </p:cNvSpPr>
            <p:nvPr/>
          </p:nvSpPr>
          <p:spPr bwMode="auto">
            <a:xfrm>
              <a:off x="-4576040" y="531710"/>
              <a:ext cx="3515438" cy="3490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upright="1"/>
            <a:lstStyle/>
            <a:p>
              <a:pPr algn="ctr"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Оценка </a:t>
              </a: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состояния: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70" name="Rectangle 6121"/>
            <p:cNvSpPr>
              <a:spLocks noChangeArrowheads="1"/>
            </p:cNvSpPr>
            <p:nvPr/>
          </p:nvSpPr>
          <p:spPr bwMode="auto">
            <a:xfrm>
              <a:off x="-4223196" y="1891348"/>
              <a:ext cx="2342804" cy="36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ru-RU" altLang="ru-RU" b="1">
                  <a:ea typeface="Calibri" pitchFamily="34" charset="0"/>
                  <a:cs typeface="Times New Roman" pitchFamily="18" charset="0"/>
                </a:rPr>
                <a:t>Удовлетворительное</a:t>
              </a:r>
              <a:endParaRPr lang="ru-RU" altLang="ru-RU" sz="1200" b="1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71" name="Rectangle 6125"/>
            <p:cNvSpPr>
              <a:spLocks noChangeArrowheads="1"/>
            </p:cNvSpPr>
            <p:nvPr/>
          </p:nvSpPr>
          <p:spPr bwMode="auto">
            <a:xfrm>
              <a:off x="535305" y="7236460"/>
              <a:ext cx="52705" cy="10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ru-RU" altLang="ru-RU" sz="700">
                  <a:ea typeface="Calibri" pitchFamily="34" charset="0"/>
                  <a:cs typeface="Times New Roman" pitchFamily="18" charset="0"/>
                </a:rPr>
                <a:t> </a:t>
              </a:r>
              <a:endParaRPr lang="ru-RU" altLang="ru-RU" sz="110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72" name="Rectangle 6127"/>
            <p:cNvSpPr>
              <a:spLocks noChangeArrowheads="1"/>
            </p:cNvSpPr>
            <p:nvPr/>
          </p:nvSpPr>
          <p:spPr bwMode="auto">
            <a:xfrm>
              <a:off x="-4216097" y="6085839"/>
              <a:ext cx="1654326" cy="356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ru-RU" altLang="ru-RU" b="1">
                  <a:ea typeface="Calibri" pitchFamily="34" charset="0"/>
                  <a:cs typeface="Times New Roman" pitchFamily="18" charset="0"/>
                </a:rPr>
                <a:t>Кризисное</a:t>
              </a:r>
              <a:endParaRPr lang="ru-RU" altLang="ru-RU" sz="1100" b="1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373" name="Rectangle 6128"/>
            <p:cNvSpPr>
              <a:spLocks noChangeArrowheads="1"/>
            </p:cNvSpPr>
            <p:nvPr/>
          </p:nvSpPr>
          <p:spPr bwMode="auto">
            <a:xfrm>
              <a:off x="-4232259" y="3012989"/>
              <a:ext cx="1564192" cy="362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ru-RU" altLang="ru-RU" b="1">
                  <a:ea typeface="Calibri" pitchFamily="34" charset="0"/>
                  <a:cs typeface="Times New Roman" pitchFamily="18" charset="0"/>
                </a:rPr>
                <a:t>Напряженное</a:t>
              </a:r>
              <a:endParaRPr lang="ru-RU" altLang="ru-RU" sz="1100" b="1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48" name="Rectangle 6129"/>
            <p:cNvSpPr>
              <a:spLocks noChangeArrowheads="1"/>
            </p:cNvSpPr>
            <p:nvPr/>
          </p:nvSpPr>
          <p:spPr bwMode="auto">
            <a:xfrm>
              <a:off x="-4223785" y="4083211"/>
              <a:ext cx="1633184" cy="2232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upright="1"/>
            <a:lstStyle/>
            <a:p>
              <a:pPr fontAlgn="auto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Тяжелое</a:t>
              </a:r>
              <a:endParaRPr lang="ru-RU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75" name="Rectangle 6131"/>
            <p:cNvSpPr>
              <a:spLocks noChangeArrowheads="1"/>
            </p:cNvSpPr>
            <p:nvPr/>
          </p:nvSpPr>
          <p:spPr bwMode="auto">
            <a:xfrm>
              <a:off x="-4216097" y="5045483"/>
              <a:ext cx="1856690" cy="374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7000"/>
                </a:lnSpc>
              </a:pPr>
              <a:r>
                <a:rPr lang="ru-RU" altLang="ru-RU" b="1">
                  <a:ea typeface="Calibri" pitchFamily="34" charset="0"/>
                  <a:cs typeface="Times New Roman" pitchFamily="18" charset="0"/>
                </a:rPr>
                <a:t>Предкризисное</a:t>
              </a:r>
              <a:endParaRPr lang="ru-RU" altLang="ru-RU" sz="1100" b="1">
                <a:ea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6" name="Group Shape">
            <a:extLst>
              <a:ext uri="{FF2B5EF4-FFF2-40B4-BE49-F238E27FC236}"/>
            </a:extLst>
          </p:cNvPr>
          <p:cNvGrpSpPr>
            <a:grpSpLocks/>
          </p:cNvGrpSpPr>
          <p:nvPr/>
        </p:nvGrpSpPr>
        <p:grpSpPr bwMode="auto">
          <a:xfrm>
            <a:off x="10075253" y="5056987"/>
            <a:ext cx="1245147" cy="1508131"/>
            <a:chOff x="0" y="548640"/>
            <a:chExt cx="4878228" cy="6309360"/>
          </a:xfrm>
          <a:solidFill>
            <a:schemeClr val="bg2">
              <a:lumMod val="50000"/>
            </a:schemeClr>
          </a:solidFill>
        </p:grpSpPr>
        <p:sp>
          <p:nvSpPr>
            <p:cNvPr id="3051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0" y="1146175"/>
              <a:ext cx="2160270" cy="1310005"/>
            </a:xfrm>
            <a:custGeom>
              <a:avLst/>
              <a:gdLst>
                <a:gd name="T0" fmla="*/ 2147483647 w 352"/>
                <a:gd name="T1" fmla="*/ 2147483647 h 215"/>
                <a:gd name="T2" fmla="*/ 2147483647 w 352"/>
                <a:gd name="T3" fmla="*/ 2147483647 h 215"/>
                <a:gd name="T4" fmla="*/ 2147483647 w 352"/>
                <a:gd name="T5" fmla="*/ 2147483647 h 215"/>
                <a:gd name="T6" fmla="*/ 2147483647 w 352"/>
                <a:gd name="T7" fmla="*/ 2147483647 h 215"/>
                <a:gd name="T8" fmla="*/ 2147483647 w 352"/>
                <a:gd name="T9" fmla="*/ 2147483647 h 215"/>
                <a:gd name="T10" fmla="*/ 2147483647 w 352"/>
                <a:gd name="T11" fmla="*/ 2147483647 h 215"/>
                <a:gd name="T12" fmla="*/ 2147483647 w 352"/>
                <a:gd name="T13" fmla="*/ 2147483647 h 215"/>
                <a:gd name="T14" fmla="*/ 2147483647 w 352"/>
                <a:gd name="T15" fmla="*/ 2147483647 h 215"/>
                <a:gd name="T16" fmla="*/ 2147483647 w 352"/>
                <a:gd name="T17" fmla="*/ 2147483647 h 215"/>
                <a:gd name="T18" fmla="*/ 2147483647 w 352"/>
                <a:gd name="T19" fmla="*/ 2147483647 h 215"/>
                <a:gd name="T20" fmla="*/ 2147483647 w 352"/>
                <a:gd name="T21" fmla="*/ 2147483647 h 215"/>
                <a:gd name="T22" fmla="*/ 2147483647 w 352"/>
                <a:gd name="T23" fmla="*/ 2147483647 h 215"/>
                <a:gd name="T24" fmla="*/ 2147483647 w 352"/>
                <a:gd name="T25" fmla="*/ 2147483647 h 215"/>
                <a:gd name="T26" fmla="*/ 2147483647 w 352"/>
                <a:gd name="T27" fmla="*/ 2147483647 h 215"/>
                <a:gd name="T28" fmla="*/ 2147483647 w 352"/>
                <a:gd name="T29" fmla="*/ 2147483647 h 215"/>
                <a:gd name="T30" fmla="*/ 2147483647 w 352"/>
                <a:gd name="T31" fmla="*/ 2147483647 h 215"/>
                <a:gd name="T32" fmla="*/ 2147483647 w 352"/>
                <a:gd name="T33" fmla="*/ 2147483647 h 215"/>
                <a:gd name="T34" fmla="*/ 2147483647 w 352"/>
                <a:gd name="T35" fmla="*/ 2147483647 h 215"/>
                <a:gd name="T36" fmla="*/ 2147483647 w 352"/>
                <a:gd name="T37" fmla="*/ 2147483647 h 215"/>
                <a:gd name="T38" fmla="*/ 2147483647 w 352"/>
                <a:gd name="T39" fmla="*/ 2147483647 h 215"/>
                <a:gd name="T40" fmla="*/ 2147483647 w 352"/>
                <a:gd name="T41" fmla="*/ 2147483647 h 215"/>
                <a:gd name="T42" fmla="*/ 2147483647 w 352"/>
                <a:gd name="T43" fmla="*/ 2147483647 h 215"/>
                <a:gd name="T44" fmla="*/ 2147483647 w 352"/>
                <a:gd name="T45" fmla="*/ 2147483647 h 215"/>
                <a:gd name="T46" fmla="*/ 2147483647 w 352"/>
                <a:gd name="T47" fmla="*/ 2147483647 h 215"/>
                <a:gd name="T48" fmla="*/ 2147483647 w 352"/>
                <a:gd name="T49" fmla="*/ 2147483647 h 215"/>
                <a:gd name="T50" fmla="*/ 2147483647 w 352"/>
                <a:gd name="T51" fmla="*/ 2147483647 h 215"/>
                <a:gd name="T52" fmla="*/ 2147483647 w 352"/>
                <a:gd name="T53" fmla="*/ 2147483647 h 215"/>
                <a:gd name="T54" fmla="*/ 2147483647 w 352"/>
                <a:gd name="T55" fmla="*/ 2147483647 h 215"/>
                <a:gd name="T56" fmla="*/ 2147483647 w 352"/>
                <a:gd name="T57" fmla="*/ 2147483647 h 215"/>
                <a:gd name="T58" fmla="*/ 2147483647 w 352"/>
                <a:gd name="T59" fmla="*/ 2147483647 h 215"/>
                <a:gd name="T60" fmla="*/ 2147483647 w 352"/>
                <a:gd name="T61" fmla="*/ 2147483647 h 215"/>
                <a:gd name="T62" fmla="*/ 2147483647 w 352"/>
                <a:gd name="T63" fmla="*/ 2147483647 h 215"/>
                <a:gd name="T64" fmla="*/ 2147483647 w 352"/>
                <a:gd name="T65" fmla="*/ 2147483647 h 215"/>
                <a:gd name="T66" fmla="*/ 2147483647 w 352"/>
                <a:gd name="T67" fmla="*/ 2147483647 h 215"/>
                <a:gd name="T68" fmla="*/ 2147483647 w 352"/>
                <a:gd name="T69" fmla="*/ 2147483647 h 215"/>
                <a:gd name="T70" fmla="*/ 2147483647 w 352"/>
                <a:gd name="T71" fmla="*/ 2147483647 h 215"/>
                <a:gd name="T72" fmla="*/ 2147483647 w 352"/>
                <a:gd name="T73" fmla="*/ 2147483647 h 215"/>
                <a:gd name="T74" fmla="*/ 2147483647 w 352"/>
                <a:gd name="T75" fmla="*/ 2147483647 h 215"/>
                <a:gd name="T76" fmla="*/ 2147483647 w 352"/>
                <a:gd name="T77" fmla="*/ 2147483647 h 215"/>
                <a:gd name="T78" fmla="*/ 2147483647 w 352"/>
                <a:gd name="T79" fmla="*/ 2147483647 h 215"/>
                <a:gd name="T80" fmla="*/ 2147483647 w 352"/>
                <a:gd name="T81" fmla="*/ 2147483647 h 215"/>
                <a:gd name="T82" fmla="*/ 2147483647 w 352"/>
                <a:gd name="T83" fmla="*/ 2147483647 h 215"/>
                <a:gd name="T84" fmla="*/ 2147483647 w 352"/>
                <a:gd name="T85" fmla="*/ 2147483647 h 215"/>
                <a:gd name="T86" fmla="*/ 2147483647 w 352"/>
                <a:gd name="T87" fmla="*/ 2147483647 h 215"/>
                <a:gd name="T88" fmla="*/ 2147483647 w 352"/>
                <a:gd name="T89" fmla="*/ 2147483647 h 215"/>
                <a:gd name="T90" fmla="*/ 2147483647 w 352"/>
                <a:gd name="T91" fmla="*/ 2147483647 h 215"/>
                <a:gd name="T92" fmla="*/ 2147483647 w 352"/>
                <a:gd name="T93" fmla="*/ 2147483647 h 215"/>
                <a:gd name="T94" fmla="*/ 2147483647 w 352"/>
                <a:gd name="T95" fmla="*/ 2147483647 h 215"/>
                <a:gd name="T96" fmla="*/ 2147483647 w 352"/>
                <a:gd name="T97" fmla="*/ 2147483647 h 215"/>
                <a:gd name="T98" fmla="*/ 2147483647 w 352"/>
                <a:gd name="T99" fmla="*/ 2147483647 h 215"/>
                <a:gd name="T100" fmla="*/ 2147483647 w 352"/>
                <a:gd name="T101" fmla="*/ 2147483647 h 215"/>
                <a:gd name="T102" fmla="*/ 2147483647 w 352"/>
                <a:gd name="T103" fmla="*/ 2147483647 h 215"/>
                <a:gd name="T104" fmla="*/ 2147483647 w 352"/>
                <a:gd name="T105" fmla="*/ 2147483647 h 215"/>
                <a:gd name="T106" fmla="*/ 2147483647 w 352"/>
                <a:gd name="T107" fmla="*/ 2147483647 h 215"/>
                <a:gd name="T108" fmla="*/ 2147483647 w 352"/>
                <a:gd name="T109" fmla="*/ 2147483647 h 215"/>
                <a:gd name="T110" fmla="*/ 2147483647 w 352"/>
                <a:gd name="T111" fmla="*/ 2147483647 h 215"/>
                <a:gd name="T112" fmla="*/ 2147483647 w 352"/>
                <a:gd name="T113" fmla="*/ 2147483647 h 215"/>
                <a:gd name="T114" fmla="*/ 2147483647 w 352"/>
                <a:gd name="T115" fmla="*/ 2147483647 h 215"/>
                <a:gd name="T116" fmla="*/ 2147483647 w 352"/>
                <a:gd name="T117" fmla="*/ 0 h 215"/>
                <a:gd name="T118" fmla="*/ 2147483647 w 352"/>
                <a:gd name="T119" fmla="*/ 2147483647 h 215"/>
                <a:gd name="T120" fmla="*/ 2147483647 w 352"/>
                <a:gd name="T121" fmla="*/ 2147483647 h 215"/>
                <a:gd name="T122" fmla="*/ 2147483647 w 352"/>
                <a:gd name="T123" fmla="*/ 2147483647 h 215"/>
                <a:gd name="T124" fmla="*/ 2147483647 w 352"/>
                <a:gd name="T125" fmla="*/ 2147483647 h 2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2"/>
                <a:gd name="T190" fmla="*/ 0 h 215"/>
                <a:gd name="T191" fmla="*/ 352 w 352"/>
                <a:gd name="T192" fmla="*/ 215 h 2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2" h="215">
                  <a:moveTo>
                    <a:pt x="328" y="49"/>
                  </a:moveTo>
                  <a:lnTo>
                    <a:pt x="346" y="54"/>
                  </a:lnTo>
                  <a:lnTo>
                    <a:pt x="342" y="68"/>
                  </a:lnTo>
                  <a:lnTo>
                    <a:pt x="339" y="69"/>
                  </a:lnTo>
                  <a:lnTo>
                    <a:pt x="339" y="79"/>
                  </a:lnTo>
                  <a:lnTo>
                    <a:pt x="340" y="79"/>
                  </a:lnTo>
                  <a:lnTo>
                    <a:pt x="337" y="86"/>
                  </a:lnTo>
                  <a:lnTo>
                    <a:pt x="337" y="87"/>
                  </a:lnTo>
                  <a:lnTo>
                    <a:pt x="337" y="88"/>
                  </a:lnTo>
                  <a:lnTo>
                    <a:pt x="335" y="109"/>
                  </a:lnTo>
                  <a:lnTo>
                    <a:pt x="336" y="109"/>
                  </a:lnTo>
                  <a:lnTo>
                    <a:pt x="330" y="128"/>
                  </a:lnTo>
                  <a:lnTo>
                    <a:pt x="328" y="137"/>
                  </a:lnTo>
                  <a:lnTo>
                    <a:pt x="335" y="138"/>
                  </a:lnTo>
                  <a:lnTo>
                    <a:pt x="352" y="142"/>
                  </a:lnTo>
                  <a:lnTo>
                    <a:pt x="342" y="176"/>
                  </a:lnTo>
                  <a:lnTo>
                    <a:pt x="340" y="177"/>
                  </a:lnTo>
                  <a:lnTo>
                    <a:pt x="339" y="177"/>
                  </a:lnTo>
                  <a:lnTo>
                    <a:pt x="339" y="178"/>
                  </a:lnTo>
                  <a:lnTo>
                    <a:pt x="336" y="179"/>
                  </a:lnTo>
                  <a:lnTo>
                    <a:pt x="336" y="178"/>
                  </a:lnTo>
                  <a:lnTo>
                    <a:pt x="337" y="177"/>
                  </a:lnTo>
                  <a:lnTo>
                    <a:pt x="336" y="177"/>
                  </a:lnTo>
                  <a:lnTo>
                    <a:pt x="336" y="176"/>
                  </a:lnTo>
                  <a:lnTo>
                    <a:pt x="333" y="170"/>
                  </a:lnTo>
                  <a:lnTo>
                    <a:pt x="333" y="169"/>
                  </a:lnTo>
                  <a:lnTo>
                    <a:pt x="333" y="168"/>
                  </a:lnTo>
                  <a:lnTo>
                    <a:pt x="333" y="167"/>
                  </a:lnTo>
                  <a:lnTo>
                    <a:pt x="330" y="170"/>
                  </a:lnTo>
                  <a:lnTo>
                    <a:pt x="329" y="170"/>
                  </a:lnTo>
                  <a:lnTo>
                    <a:pt x="328" y="170"/>
                  </a:lnTo>
                  <a:lnTo>
                    <a:pt x="326" y="170"/>
                  </a:lnTo>
                  <a:lnTo>
                    <a:pt x="325" y="170"/>
                  </a:lnTo>
                  <a:lnTo>
                    <a:pt x="323" y="170"/>
                  </a:lnTo>
                  <a:lnTo>
                    <a:pt x="323" y="169"/>
                  </a:lnTo>
                  <a:lnTo>
                    <a:pt x="321" y="169"/>
                  </a:lnTo>
                  <a:lnTo>
                    <a:pt x="319" y="169"/>
                  </a:lnTo>
                  <a:lnTo>
                    <a:pt x="316" y="169"/>
                  </a:lnTo>
                  <a:lnTo>
                    <a:pt x="315" y="170"/>
                  </a:lnTo>
                  <a:lnTo>
                    <a:pt x="314" y="169"/>
                  </a:lnTo>
                  <a:lnTo>
                    <a:pt x="314" y="168"/>
                  </a:lnTo>
                  <a:lnTo>
                    <a:pt x="312" y="168"/>
                  </a:lnTo>
                  <a:lnTo>
                    <a:pt x="312" y="169"/>
                  </a:lnTo>
                  <a:lnTo>
                    <a:pt x="309" y="169"/>
                  </a:lnTo>
                  <a:lnTo>
                    <a:pt x="308" y="170"/>
                  </a:lnTo>
                  <a:lnTo>
                    <a:pt x="307" y="170"/>
                  </a:lnTo>
                  <a:lnTo>
                    <a:pt x="302" y="170"/>
                  </a:lnTo>
                  <a:lnTo>
                    <a:pt x="302" y="169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0" y="169"/>
                  </a:lnTo>
                  <a:lnTo>
                    <a:pt x="298" y="169"/>
                  </a:lnTo>
                  <a:lnTo>
                    <a:pt x="298" y="170"/>
                  </a:lnTo>
                  <a:lnTo>
                    <a:pt x="297" y="170"/>
                  </a:lnTo>
                  <a:lnTo>
                    <a:pt x="295" y="170"/>
                  </a:lnTo>
                  <a:lnTo>
                    <a:pt x="294" y="170"/>
                  </a:lnTo>
                  <a:lnTo>
                    <a:pt x="293" y="169"/>
                  </a:lnTo>
                  <a:lnTo>
                    <a:pt x="293" y="170"/>
                  </a:lnTo>
                  <a:lnTo>
                    <a:pt x="293" y="172"/>
                  </a:lnTo>
                  <a:lnTo>
                    <a:pt x="294" y="172"/>
                  </a:lnTo>
                  <a:lnTo>
                    <a:pt x="294" y="173"/>
                  </a:lnTo>
                  <a:lnTo>
                    <a:pt x="293" y="174"/>
                  </a:lnTo>
                  <a:lnTo>
                    <a:pt x="291" y="174"/>
                  </a:lnTo>
                  <a:lnTo>
                    <a:pt x="291" y="176"/>
                  </a:lnTo>
                  <a:lnTo>
                    <a:pt x="291" y="177"/>
                  </a:lnTo>
                  <a:lnTo>
                    <a:pt x="294" y="177"/>
                  </a:lnTo>
                  <a:lnTo>
                    <a:pt x="295" y="177"/>
                  </a:lnTo>
                  <a:lnTo>
                    <a:pt x="294" y="179"/>
                  </a:lnTo>
                  <a:lnTo>
                    <a:pt x="287" y="177"/>
                  </a:lnTo>
                  <a:lnTo>
                    <a:pt x="287" y="179"/>
                  </a:lnTo>
                  <a:lnTo>
                    <a:pt x="287" y="181"/>
                  </a:lnTo>
                  <a:lnTo>
                    <a:pt x="288" y="182"/>
                  </a:lnTo>
                  <a:lnTo>
                    <a:pt x="285" y="183"/>
                  </a:lnTo>
                  <a:lnTo>
                    <a:pt x="281" y="182"/>
                  </a:lnTo>
                  <a:lnTo>
                    <a:pt x="283" y="181"/>
                  </a:lnTo>
                  <a:lnTo>
                    <a:pt x="281" y="178"/>
                  </a:lnTo>
                  <a:lnTo>
                    <a:pt x="280" y="178"/>
                  </a:lnTo>
                  <a:lnTo>
                    <a:pt x="276" y="200"/>
                  </a:lnTo>
                  <a:lnTo>
                    <a:pt x="276" y="201"/>
                  </a:lnTo>
                  <a:lnTo>
                    <a:pt x="277" y="201"/>
                  </a:lnTo>
                  <a:lnTo>
                    <a:pt x="277" y="203"/>
                  </a:lnTo>
                  <a:lnTo>
                    <a:pt x="277" y="204"/>
                  </a:lnTo>
                  <a:lnTo>
                    <a:pt x="277" y="205"/>
                  </a:lnTo>
                  <a:lnTo>
                    <a:pt x="278" y="206"/>
                  </a:lnTo>
                  <a:lnTo>
                    <a:pt x="277" y="206"/>
                  </a:lnTo>
                  <a:lnTo>
                    <a:pt x="278" y="206"/>
                  </a:lnTo>
                  <a:lnTo>
                    <a:pt x="278" y="208"/>
                  </a:lnTo>
                  <a:lnTo>
                    <a:pt x="280" y="209"/>
                  </a:lnTo>
                  <a:lnTo>
                    <a:pt x="280" y="210"/>
                  </a:lnTo>
                  <a:lnTo>
                    <a:pt x="281" y="210"/>
                  </a:lnTo>
                  <a:lnTo>
                    <a:pt x="283" y="210"/>
                  </a:lnTo>
                  <a:lnTo>
                    <a:pt x="283" y="212"/>
                  </a:lnTo>
                  <a:lnTo>
                    <a:pt x="281" y="212"/>
                  </a:lnTo>
                  <a:lnTo>
                    <a:pt x="281" y="210"/>
                  </a:lnTo>
                  <a:lnTo>
                    <a:pt x="280" y="210"/>
                  </a:lnTo>
                  <a:lnTo>
                    <a:pt x="278" y="210"/>
                  </a:lnTo>
                  <a:lnTo>
                    <a:pt x="277" y="212"/>
                  </a:lnTo>
                  <a:lnTo>
                    <a:pt x="276" y="212"/>
                  </a:lnTo>
                  <a:lnTo>
                    <a:pt x="276" y="213"/>
                  </a:lnTo>
                  <a:lnTo>
                    <a:pt x="276" y="212"/>
                  </a:lnTo>
                  <a:lnTo>
                    <a:pt x="274" y="210"/>
                  </a:lnTo>
                  <a:lnTo>
                    <a:pt x="273" y="210"/>
                  </a:lnTo>
                  <a:lnTo>
                    <a:pt x="271" y="210"/>
                  </a:lnTo>
                  <a:lnTo>
                    <a:pt x="270" y="210"/>
                  </a:lnTo>
                  <a:lnTo>
                    <a:pt x="270" y="212"/>
                  </a:lnTo>
                  <a:lnTo>
                    <a:pt x="269" y="210"/>
                  </a:lnTo>
                  <a:lnTo>
                    <a:pt x="269" y="212"/>
                  </a:lnTo>
                  <a:lnTo>
                    <a:pt x="267" y="213"/>
                  </a:lnTo>
                  <a:lnTo>
                    <a:pt x="267" y="212"/>
                  </a:lnTo>
                  <a:lnTo>
                    <a:pt x="266" y="213"/>
                  </a:lnTo>
                  <a:lnTo>
                    <a:pt x="266" y="212"/>
                  </a:lnTo>
                  <a:lnTo>
                    <a:pt x="264" y="212"/>
                  </a:lnTo>
                  <a:lnTo>
                    <a:pt x="264" y="210"/>
                  </a:lnTo>
                  <a:lnTo>
                    <a:pt x="260" y="213"/>
                  </a:lnTo>
                  <a:lnTo>
                    <a:pt x="259" y="210"/>
                  </a:lnTo>
                  <a:lnTo>
                    <a:pt x="257" y="210"/>
                  </a:lnTo>
                  <a:lnTo>
                    <a:pt x="256" y="212"/>
                  </a:lnTo>
                  <a:lnTo>
                    <a:pt x="256" y="213"/>
                  </a:lnTo>
                  <a:lnTo>
                    <a:pt x="255" y="214"/>
                  </a:lnTo>
                  <a:lnTo>
                    <a:pt x="253" y="214"/>
                  </a:lnTo>
                  <a:lnTo>
                    <a:pt x="252" y="214"/>
                  </a:lnTo>
                  <a:lnTo>
                    <a:pt x="252" y="213"/>
                  </a:lnTo>
                  <a:lnTo>
                    <a:pt x="250" y="213"/>
                  </a:lnTo>
                  <a:lnTo>
                    <a:pt x="250" y="214"/>
                  </a:lnTo>
                  <a:lnTo>
                    <a:pt x="249" y="214"/>
                  </a:lnTo>
                  <a:lnTo>
                    <a:pt x="248" y="214"/>
                  </a:lnTo>
                  <a:lnTo>
                    <a:pt x="246" y="214"/>
                  </a:lnTo>
                  <a:lnTo>
                    <a:pt x="245" y="214"/>
                  </a:lnTo>
                  <a:lnTo>
                    <a:pt x="243" y="214"/>
                  </a:lnTo>
                  <a:lnTo>
                    <a:pt x="242" y="215"/>
                  </a:lnTo>
                  <a:lnTo>
                    <a:pt x="242" y="214"/>
                  </a:lnTo>
                  <a:lnTo>
                    <a:pt x="241" y="214"/>
                  </a:lnTo>
                  <a:lnTo>
                    <a:pt x="241" y="215"/>
                  </a:lnTo>
                  <a:lnTo>
                    <a:pt x="239" y="215"/>
                  </a:lnTo>
                  <a:lnTo>
                    <a:pt x="238" y="215"/>
                  </a:lnTo>
                  <a:lnTo>
                    <a:pt x="238" y="214"/>
                  </a:lnTo>
                  <a:lnTo>
                    <a:pt x="238" y="215"/>
                  </a:lnTo>
                  <a:lnTo>
                    <a:pt x="236" y="215"/>
                  </a:lnTo>
                  <a:lnTo>
                    <a:pt x="235" y="215"/>
                  </a:lnTo>
                  <a:lnTo>
                    <a:pt x="234" y="215"/>
                  </a:lnTo>
                  <a:lnTo>
                    <a:pt x="232" y="215"/>
                  </a:lnTo>
                  <a:lnTo>
                    <a:pt x="231" y="215"/>
                  </a:lnTo>
                  <a:lnTo>
                    <a:pt x="229" y="215"/>
                  </a:lnTo>
                  <a:lnTo>
                    <a:pt x="229" y="214"/>
                  </a:lnTo>
                  <a:lnTo>
                    <a:pt x="228" y="215"/>
                  </a:lnTo>
                  <a:lnTo>
                    <a:pt x="226" y="215"/>
                  </a:lnTo>
                  <a:lnTo>
                    <a:pt x="226" y="214"/>
                  </a:lnTo>
                  <a:lnTo>
                    <a:pt x="225" y="215"/>
                  </a:lnTo>
                  <a:lnTo>
                    <a:pt x="224" y="215"/>
                  </a:lnTo>
                  <a:lnTo>
                    <a:pt x="224" y="214"/>
                  </a:lnTo>
                  <a:lnTo>
                    <a:pt x="222" y="214"/>
                  </a:lnTo>
                  <a:lnTo>
                    <a:pt x="222" y="213"/>
                  </a:lnTo>
                  <a:lnTo>
                    <a:pt x="219" y="213"/>
                  </a:lnTo>
                  <a:lnTo>
                    <a:pt x="218" y="214"/>
                  </a:lnTo>
                  <a:lnTo>
                    <a:pt x="217" y="213"/>
                  </a:lnTo>
                  <a:lnTo>
                    <a:pt x="215" y="213"/>
                  </a:lnTo>
                  <a:lnTo>
                    <a:pt x="214" y="213"/>
                  </a:lnTo>
                  <a:lnTo>
                    <a:pt x="212" y="213"/>
                  </a:lnTo>
                  <a:lnTo>
                    <a:pt x="211" y="213"/>
                  </a:lnTo>
                  <a:lnTo>
                    <a:pt x="210" y="213"/>
                  </a:lnTo>
                  <a:lnTo>
                    <a:pt x="208" y="213"/>
                  </a:lnTo>
                  <a:lnTo>
                    <a:pt x="208" y="212"/>
                  </a:lnTo>
                  <a:lnTo>
                    <a:pt x="207" y="212"/>
                  </a:lnTo>
                  <a:lnTo>
                    <a:pt x="205" y="212"/>
                  </a:lnTo>
                  <a:lnTo>
                    <a:pt x="204" y="212"/>
                  </a:lnTo>
                  <a:lnTo>
                    <a:pt x="203" y="210"/>
                  </a:lnTo>
                  <a:lnTo>
                    <a:pt x="203" y="209"/>
                  </a:lnTo>
                  <a:lnTo>
                    <a:pt x="201" y="209"/>
                  </a:lnTo>
                  <a:lnTo>
                    <a:pt x="201" y="208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97" y="208"/>
                  </a:lnTo>
                  <a:lnTo>
                    <a:pt x="196" y="208"/>
                  </a:lnTo>
                  <a:lnTo>
                    <a:pt x="194" y="209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0" y="209"/>
                  </a:lnTo>
                  <a:lnTo>
                    <a:pt x="189" y="209"/>
                  </a:lnTo>
                  <a:lnTo>
                    <a:pt x="189" y="208"/>
                  </a:lnTo>
                  <a:lnTo>
                    <a:pt x="189" y="206"/>
                  </a:lnTo>
                  <a:lnTo>
                    <a:pt x="187" y="201"/>
                  </a:lnTo>
                  <a:lnTo>
                    <a:pt x="186" y="196"/>
                  </a:lnTo>
                  <a:lnTo>
                    <a:pt x="186" y="194"/>
                  </a:lnTo>
                  <a:lnTo>
                    <a:pt x="184" y="190"/>
                  </a:lnTo>
                  <a:lnTo>
                    <a:pt x="184" y="187"/>
                  </a:lnTo>
                  <a:lnTo>
                    <a:pt x="183" y="187"/>
                  </a:lnTo>
                  <a:lnTo>
                    <a:pt x="183" y="186"/>
                  </a:lnTo>
                  <a:lnTo>
                    <a:pt x="180" y="182"/>
                  </a:lnTo>
                  <a:lnTo>
                    <a:pt x="179" y="181"/>
                  </a:lnTo>
                  <a:lnTo>
                    <a:pt x="177" y="178"/>
                  </a:lnTo>
                  <a:lnTo>
                    <a:pt x="176" y="177"/>
                  </a:lnTo>
                  <a:lnTo>
                    <a:pt x="173" y="176"/>
                  </a:lnTo>
                  <a:lnTo>
                    <a:pt x="172" y="174"/>
                  </a:lnTo>
                  <a:lnTo>
                    <a:pt x="172" y="173"/>
                  </a:lnTo>
                  <a:lnTo>
                    <a:pt x="170" y="172"/>
                  </a:lnTo>
                  <a:lnTo>
                    <a:pt x="170" y="170"/>
                  </a:lnTo>
                  <a:lnTo>
                    <a:pt x="169" y="169"/>
                  </a:lnTo>
                  <a:lnTo>
                    <a:pt x="169" y="168"/>
                  </a:lnTo>
                  <a:lnTo>
                    <a:pt x="167" y="167"/>
                  </a:lnTo>
                  <a:lnTo>
                    <a:pt x="166" y="165"/>
                  </a:lnTo>
                  <a:lnTo>
                    <a:pt x="165" y="165"/>
                  </a:lnTo>
                  <a:lnTo>
                    <a:pt x="163" y="165"/>
                  </a:lnTo>
                  <a:lnTo>
                    <a:pt x="158" y="178"/>
                  </a:lnTo>
                  <a:lnTo>
                    <a:pt x="153" y="178"/>
                  </a:lnTo>
                  <a:lnTo>
                    <a:pt x="138" y="177"/>
                  </a:lnTo>
                  <a:lnTo>
                    <a:pt x="131" y="177"/>
                  </a:lnTo>
                  <a:lnTo>
                    <a:pt x="130" y="177"/>
                  </a:lnTo>
                  <a:lnTo>
                    <a:pt x="127" y="177"/>
                  </a:lnTo>
                  <a:lnTo>
                    <a:pt x="125" y="177"/>
                  </a:lnTo>
                  <a:lnTo>
                    <a:pt x="118" y="177"/>
                  </a:lnTo>
                  <a:lnTo>
                    <a:pt x="114" y="176"/>
                  </a:lnTo>
                  <a:lnTo>
                    <a:pt x="99" y="173"/>
                  </a:lnTo>
                  <a:lnTo>
                    <a:pt x="92" y="172"/>
                  </a:lnTo>
                  <a:lnTo>
                    <a:pt x="82" y="170"/>
                  </a:lnTo>
                  <a:lnTo>
                    <a:pt x="72" y="168"/>
                  </a:lnTo>
                  <a:lnTo>
                    <a:pt x="62" y="167"/>
                  </a:lnTo>
                  <a:lnTo>
                    <a:pt x="51" y="158"/>
                  </a:lnTo>
                  <a:lnTo>
                    <a:pt x="54" y="147"/>
                  </a:lnTo>
                  <a:lnTo>
                    <a:pt x="57" y="138"/>
                  </a:lnTo>
                  <a:lnTo>
                    <a:pt x="58" y="137"/>
                  </a:lnTo>
                  <a:lnTo>
                    <a:pt x="58" y="135"/>
                  </a:lnTo>
                  <a:lnTo>
                    <a:pt x="55" y="133"/>
                  </a:lnTo>
                  <a:lnTo>
                    <a:pt x="58" y="119"/>
                  </a:lnTo>
                  <a:lnTo>
                    <a:pt x="35" y="113"/>
                  </a:lnTo>
                  <a:lnTo>
                    <a:pt x="40" y="99"/>
                  </a:lnTo>
                  <a:lnTo>
                    <a:pt x="0" y="87"/>
                  </a:lnTo>
                  <a:lnTo>
                    <a:pt x="17" y="32"/>
                  </a:lnTo>
                  <a:lnTo>
                    <a:pt x="28" y="36"/>
                  </a:lnTo>
                  <a:lnTo>
                    <a:pt x="64" y="45"/>
                  </a:lnTo>
                  <a:lnTo>
                    <a:pt x="66" y="38"/>
                  </a:lnTo>
                  <a:lnTo>
                    <a:pt x="69" y="32"/>
                  </a:lnTo>
                  <a:lnTo>
                    <a:pt x="73" y="18"/>
                  </a:lnTo>
                  <a:lnTo>
                    <a:pt x="76" y="19"/>
                  </a:lnTo>
                  <a:lnTo>
                    <a:pt x="99" y="24"/>
                  </a:lnTo>
                  <a:lnTo>
                    <a:pt x="110" y="28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2"/>
                  </a:lnTo>
                  <a:lnTo>
                    <a:pt x="138" y="5"/>
                  </a:lnTo>
                  <a:lnTo>
                    <a:pt x="172" y="13"/>
                  </a:lnTo>
                  <a:lnTo>
                    <a:pt x="165" y="41"/>
                  </a:lnTo>
                  <a:lnTo>
                    <a:pt x="176" y="45"/>
                  </a:lnTo>
                  <a:lnTo>
                    <a:pt x="187" y="47"/>
                  </a:lnTo>
                  <a:lnTo>
                    <a:pt x="205" y="52"/>
                  </a:lnTo>
                  <a:lnTo>
                    <a:pt x="210" y="52"/>
                  </a:lnTo>
                  <a:lnTo>
                    <a:pt x="218" y="25"/>
                  </a:lnTo>
                  <a:lnTo>
                    <a:pt x="229" y="28"/>
                  </a:lnTo>
                  <a:lnTo>
                    <a:pt x="256" y="34"/>
                  </a:lnTo>
                  <a:lnTo>
                    <a:pt x="274" y="40"/>
                  </a:lnTo>
                  <a:lnTo>
                    <a:pt x="298" y="45"/>
                  </a:lnTo>
                  <a:lnTo>
                    <a:pt x="311" y="47"/>
                  </a:lnTo>
                  <a:lnTo>
                    <a:pt x="328" y="52"/>
                  </a:lnTo>
                  <a:lnTo>
                    <a:pt x="328" y="4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52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011045" y="732790"/>
              <a:ext cx="2321560" cy="1907540"/>
            </a:xfrm>
            <a:custGeom>
              <a:avLst/>
              <a:gdLst>
                <a:gd name="T0" fmla="*/ 2147483647 w 373"/>
                <a:gd name="T1" fmla="*/ 2147483647 h 317"/>
                <a:gd name="T2" fmla="*/ 2147483647 w 373"/>
                <a:gd name="T3" fmla="*/ 2147483647 h 317"/>
                <a:gd name="T4" fmla="*/ 2147483647 w 373"/>
                <a:gd name="T5" fmla="*/ 2147483647 h 317"/>
                <a:gd name="T6" fmla="*/ 2147483647 w 373"/>
                <a:gd name="T7" fmla="*/ 2147483647 h 317"/>
                <a:gd name="T8" fmla="*/ 2147483647 w 373"/>
                <a:gd name="T9" fmla="*/ 2147483647 h 317"/>
                <a:gd name="T10" fmla="*/ 2147483647 w 373"/>
                <a:gd name="T11" fmla="*/ 2147483647 h 317"/>
                <a:gd name="T12" fmla="*/ 2147483647 w 373"/>
                <a:gd name="T13" fmla="*/ 2147483647 h 317"/>
                <a:gd name="T14" fmla="*/ 2147483647 w 373"/>
                <a:gd name="T15" fmla="*/ 2147483647 h 317"/>
                <a:gd name="T16" fmla="*/ 2147483647 w 373"/>
                <a:gd name="T17" fmla="*/ 2147483647 h 317"/>
                <a:gd name="T18" fmla="*/ 2147483647 w 373"/>
                <a:gd name="T19" fmla="*/ 2147483647 h 317"/>
                <a:gd name="T20" fmla="*/ 2147483647 w 373"/>
                <a:gd name="T21" fmla="*/ 2147483647 h 317"/>
                <a:gd name="T22" fmla="*/ 2147483647 w 373"/>
                <a:gd name="T23" fmla="*/ 2147483647 h 317"/>
                <a:gd name="T24" fmla="*/ 2147483647 w 373"/>
                <a:gd name="T25" fmla="*/ 2147483647 h 317"/>
                <a:gd name="T26" fmla="*/ 2147483647 w 373"/>
                <a:gd name="T27" fmla="*/ 2147483647 h 317"/>
                <a:gd name="T28" fmla="*/ 2147483647 w 373"/>
                <a:gd name="T29" fmla="*/ 2147483647 h 317"/>
                <a:gd name="T30" fmla="*/ 2147483647 w 373"/>
                <a:gd name="T31" fmla="*/ 2147483647 h 317"/>
                <a:gd name="T32" fmla="*/ 2147483647 w 373"/>
                <a:gd name="T33" fmla="*/ 2147483647 h 317"/>
                <a:gd name="T34" fmla="*/ 2147483647 w 373"/>
                <a:gd name="T35" fmla="*/ 2147483647 h 317"/>
                <a:gd name="T36" fmla="*/ 2147483647 w 373"/>
                <a:gd name="T37" fmla="*/ 2147483647 h 317"/>
                <a:gd name="T38" fmla="*/ 2147483647 w 373"/>
                <a:gd name="T39" fmla="*/ 2147483647 h 317"/>
                <a:gd name="T40" fmla="*/ 2147483647 w 373"/>
                <a:gd name="T41" fmla="*/ 2147483647 h 317"/>
                <a:gd name="T42" fmla="*/ 2147483647 w 373"/>
                <a:gd name="T43" fmla="*/ 2147483647 h 317"/>
                <a:gd name="T44" fmla="*/ 2147483647 w 373"/>
                <a:gd name="T45" fmla="*/ 2147483647 h 317"/>
                <a:gd name="T46" fmla="*/ 2147483647 w 373"/>
                <a:gd name="T47" fmla="*/ 2147483647 h 317"/>
                <a:gd name="T48" fmla="*/ 2147483647 w 373"/>
                <a:gd name="T49" fmla="*/ 2147483647 h 317"/>
                <a:gd name="T50" fmla="*/ 2147483647 w 373"/>
                <a:gd name="T51" fmla="*/ 2147483647 h 317"/>
                <a:gd name="T52" fmla="*/ 2147483647 w 373"/>
                <a:gd name="T53" fmla="*/ 2147483647 h 317"/>
                <a:gd name="T54" fmla="*/ 2147483647 w 373"/>
                <a:gd name="T55" fmla="*/ 2147483647 h 317"/>
                <a:gd name="T56" fmla="*/ 2147483647 w 373"/>
                <a:gd name="T57" fmla="*/ 2147483647 h 317"/>
                <a:gd name="T58" fmla="*/ 2147483647 w 373"/>
                <a:gd name="T59" fmla="*/ 2147483647 h 317"/>
                <a:gd name="T60" fmla="*/ 2147483647 w 373"/>
                <a:gd name="T61" fmla="*/ 2147483647 h 317"/>
                <a:gd name="T62" fmla="*/ 2147483647 w 373"/>
                <a:gd name="T63" fmla="*/ 2147483647 h 317"/>
                <a:gd name="T64" fmla="*/ 2147483647 w 373"/>
                <a:gd name="T65" fmla="*/ 2147483647 h 317"/>
                <a:gd name="T66" fmla="*/ 2147483647 w 373"/>
                <a:gd name="T67" fmla="*/ 2147483647 h 317"/>
                <a:gd name="T68" fmla="*/ 2147483647 w 373"/>
                <a:gd name="T69" fmla="*/ 2147483647 h 317"/>
                <a:gd name="T70" fmla="*/ 2147483647 w 373"/>
                <a:gd name="T71" fmla="*/ 2147483647 h 317"/>
                <a:gd name="T72" fmla="*/ 2147483647 w 373"/>
                <a:gd name="T73" fmla="*/ 2147483647 h 317"/>
                <a:gd name="T74" fmla="*/ 2147483647 w 373"/>
                <a:gd name="T75" fmla="*/ 2147483647 h 317"/>
                <a:gd name="T76" fmla="*/ 2147483647 w 373"/>
                <a:gd name="T77" fmla="*/ 2147483647 h 317"/>
                <a:gd name="T78" fmla="*/ 2147483647 w 373"/>
                <a:gd name="T79" fmla="*/ 2147483647 h 317"/>
                <a:gd name="T80" fmla="*/ 2147483647 w 373"/>
                <a:gd name="T81" fmla="*/ 2147483647 h 317"/>
                <a:gd name="T82" fmla="*/ 2147483647 w 373"/>
                <a:gd name="T83" fmla="*/ 2147483647 h 317"/>
                <a:gd name="T84" fmla="*/ 2147483647 w 373"/>
                <a:gd name="T85" fmla="*/ 2147483647 h 317"/>
                <a:gd name="T86" fmla="*/ 2147483647 w 373"/>
                <a:gd name="T87" fmla="*/ 2147483647 h 317"/>
                <a:gd name="T88" fmla="*/ 2147483647 w 373"/>
                <a:gd name="T89" fmla="*/ 2147483647 h 317"/>
                <a:gd name="T90" fmla="*/ 2147483647 w 373"/>
                <a:gd name="T91" fmla="*/ 2147483647 h 317"/>
                <a:gd name="T92" fmla="*/ 2147483647 w 373"/>
                <a:gd name="T93" fmla="*/ 2147483647 h 317"/>
                <a:gd name="T94" fmla="*/ 2147483647 w 373"/>
                <a:gd name="T95" fmla="*/ 2147483647 h 317"/>
                <a:gd name="T96" fmla="*/ 0 w 373"/>
                <a:gd name="T97" fmla="*/ 2147483647 h 317"/>
                <a:gd name="T98" fmla="*/ 2147483647 w 373"/>
                <a:gd name="T99" fmla="*/ 2147483647 h 317"/>
                <a:gd name="T100" fmla="*/ 2147483647 w 373"/>
                <a:gd name="T101" fmla="*/ 2147483647 h 317"/>
                <a:gd name="T102" fmla="*/ 2147483647 w 373"/>
                <a:gd name="T103" fmla="*/ 2147483647 h 317"/>
                <a:gd name="T104" fmla="*/ 2147483647 w 373"/>
                <a:gd name="T105" fmla="*/ 2147483647 h 317"/>
                <a:gd name="T106" fmla="*/ 2147483647 w 373"/>
                <a:gd name="T107" fmla="*/ 2147483647 h 317"/>
                <a:gd name="T108" fmla="*/ 2147483647 w 373"/>
                <a:gd name="T109" fmla="*/ 2147483647 h 317"/>
                <a:gd name="T110" fmla="*/ 2147483647 w 373"/>
                <a:gd name="T111" fmla="*/ 2147483647 h 317"/>
                <a:gd name="T112" fmla="*/ 2147483647 w 373"/>
                <a:gd name="T113" fmla="*/ 0 h 317"/>
                <a:gd name="T114" fmla="*/ 2147483647 w 373"/>
                <a:gd name="T115" fmla="*/ 2147483647 h 317"/>
                <a:gd name="T116" fmla="*/ 2147483647 w 373"/>
                <a:gd name="T117" fmla="*/ 2147483647 h 317"/>
                <a:gd name="T118" fmla="*/ 2147483647 w 373"/>
                <a:gd name="T119" fmla="*/ 2147483647 h 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3"/>
                <a:gd name="T181" fmla="*/ 0 h 317"/>
                <a:gd name="T182" fmla="*/ 373 w 373"/>
                <a:gd name="T183" fmla="*/ 317 h 3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3" h="317">
                  <a:moveTo>
                    <a:pt x="369" y="4"/>
                  </a:moveTo>
                  <a:lnTo>
                    <a:pt x="369" y="18"/>
                  </a:lnTo>
                  <a:lnTo>
                    <a:pt x="365" y="18"/>
                  </a:lnTo>
                  <a:lnTo>
                    <a:pt x="366" y="34"/>
                  </a:lnTo>
                  <a:lnTo>
                    <a:pt x="362" y="34"/>
                  </a:lnTo>
                  <a:lnTo>
                    <a:pt x="363" y="66"/>
                  </a:lnTo>
                  <a:lnTo>
                    <a:pt x="366" y="66"/>
                  </a:lnTo>
                  <a:lnTo>
                    <a:pt x="368" y="69"/>
                  </a:lnTo>
                  <a:lnTo>
                    <a:pt x="369" y="69"/>
                  </a:lnTo>
                  <a:lnTo>
                    <a:pt x="370" y="75"/>
                  </a:lnTo>
                  <a:lnTo>
                    <a:pt x="372" y="78"/>
                  </a:lnTo>
                  <a:lnTo>
                    <a:pt x="369" y="81"/>
                  </a:lnTo>
                  <a:lnTo>
                    <a:pt x="366" y="85"/>
                  </a:lnTo>
                  <a:lnTo>
                    <a:pt x="368" y="93"/>
                  </a:lnTo>
                  <a:lnTo>
                    <a:pt x="368" y="96"/>
                  </a:lnTo>
                  <a:lnTo>
                    <a:pt x="369" y="100"/>
                  </a:lnTo>
                  <a:lnTo>
                    <a:pt x="370" y="102"/>
                  </a:lnTo>
                  <a:lnTo>
                    <a:pt x="369" y="104"/>
                  </a:lnTo>
                  <a:lnTo>
                    <a:pt x="373" y="104"/>
                  </a:lnTo>
                  <a:lnTo>
                    <a:pt x="370" y="113"/>
                  </a:lnTo>
                  <a:lnTo>
                    <a:pt x="369" y="126"/>
                  </a:lnTo>
                  <a:lnTo>
                    <a:pt x="365" y="126"/>
                  </a:lnTo>
                  <a:lnTo>
                    <a:pt x="363" y="132"/>
                  </a:lnTo>
                  <a:lnTo>
                    <a:pt x="361" y="132"/>
                  </a:lnTo>
                  <a:lnTo>
                    <a:pt x="359" y="135"/>
                  </a:lnTo>
                  <a:lnTo>
                    <a:pt x="362" y="135"/>
                  </a:lnTo>
                  <a:lnTo>
                    <a:pt x="358" y="139"/>
                  </a:lnTo>
                  <a:lnTo>
                    <a:pt x="358" y="135"/>
                  </a:lnTo>
                  <a:lnTo>
                    <a:pt x="352" y="135"/>
                  </a:lnTo>
                  <a:lnTo>
                    <a:pt x="349" y="145"/>
                  </a:lnTo>
                  <a:lnTo>
                    <a:pt x="342" y="144"/>
                  </a:lnTo>
                  <a:lnTo>
                    <a:pt x="337" y="161"/>
                  </a:lnTo>
                  <a:lnTo>
                    <a:pt x="328" y="163"/>
                  </a:lnTo>
                  <a:lnTo>
                    <a:pt x="327" y="166"/>
                  </a:lnTo>
                  <a:lnTo>
                    <a:pt x="310" y="159"/>
                  </a:lnTo>
                  <a:lnTo>
                    <a:pt x="285" y="152"/>
                  </a:lnTo>
                  <a:lnTo>
                    <a:pt x="283" y="157"/>
                  </a:lnTo>
                  <a:lnTo>
                    <a:pt x="276" y="155"/>
                  </a:lnTo>
                  <a:lnTo>
                    <a:pt x="275" y="159"/>
                  </a:lnTo>
                  <a:lnTo>
                    <a:pt x="257" y="157"/>
                  </a:lnTo>
                  <a:lnTo>
                    <a:pt x="257" y="153"/>
                  </a:lnTo>
                  <a:lnTo>
                    <a:pt x="252" y="152"/>
                  </a:lnTo>
                  <a:lnTo>
                    <a:pt x="254" y="148"/>
                  </a:lnTo>
                  <a:lnTo>
                    <a:pt x="250" y="148"/>
                  </a:lnTo>
                  <a:lnTo>
                    <a:pt x="251" y="144"/>
                  </a:lnTo>
                  <a:lnTo>
                    <a:pt x="231" y="141"/>
                  </a:lnTo>
                  <a:lnTo>
                    <a:pt x="229" y="154"/>
                  </a:lnTo>
                  <a:lnTo>
                    <a:pt x="224" y="153"/>
                  </a:lnTo>
                  <a:lnTo>
                    <a:pt x="222" y="163"/>
                  </a:lnTo>
                  <a:lnTo>
                    <a:pt x="219" y="163"/>
                  </a:lnTo>
                  <a:lnTo>
                    <a:pt x="216" y="175"/>
                  </a:lnTo>
                  <a:lnTo>
                    <a:pt x="209" y="173"/>
                  </a:lnTo>
                  <a:lnTo>
                    <a:pt x="209" y="176"/>
                  </a:lnTo>
                  <a:lnTo>
                    <a:pt x="205" y="175"/>
                  </a:lnTo>
                  <a:lnTo>
                    <a:pt x="205" y="176"/>
                  </a:lnTo>
                  <a:lnTo>
                    <a:pt x="203" y="179"/>
                  </a:lnTo>
                  <a:lnTo>
                    <a:pt x="199" y="177"/>
                  </a:lnTo>
                  <a:lnTo>
                    <a:pt x="198" y="185"/>
                  </a:lnTo>
                  <a:lnTo>
                    <a:pt x="192" y="184"/>
                  </a:lnTo>
                  <a:lnTo>
                    <a:pt x="191" y="185"/>
                  </a:lnTo>
                  <a:lnTo>
                    <a:pt x="192" y="185"/>
                  </a:lnTo>
                  <a:lnTo>
                    <a:pt x="189" y="188"/>
                  </a:lnTo>
                  <a:lnTo>
                    <a:pt x="189" y="185"/>
                  </a:lnTo>
                  <a:lnTo>
                    <a:pt x="188" y="185"/>
                  </a:lnTo>
                  <a:lnTo>
                    <a:pt x="185" y="186"/>
                  </a:lnTo>
                  <a:lnTo>
                    <a:pt x="184" y="189"/>
                  </a:lnTo>
                  <a:lnTo>
                    <a:pt x="185" y="189"/>
                  </a:lnTo>
                  <a:lnTo>
                    <a:pt x="185" y="193"/>
                  </a:lnTo>
                  <a:lnTo>
                    <a:pt x="186" y="194"/>
                  </a:lnTo>
                  <a:lnTo>
                    <a:pt x="189" y="197"/>
                  </a:lnTo>
                  <a:lnTo>
                    <a:pt x="192" y="197"/>
                  </a:lnTo>
                  <a:lnTo>
                    <a:pt x="193" y="198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6" y="211"/>
                  </a:lnTo>
                  <a:lnTo>
                    <a:pt x="185" y="211"/>
                  </a:lnTo>
                  <a:lnTo>
                    <a:pt x="184" y="211"/>
                  </a:lnTo>
                  <a:lnTo>
                    <a:pt x="182" y="209"/>
                  </a:lnTo>
                  <a:lnTo>
                    <a:pt x="179" y="208"/>
                  </a:lnTo>
                  <a:lnTo>
                    <a:pt x="178" y="211"/>
                  </a:lnTo>
                  <a:lnTo>
                    <a:pt x="177" y="209"/>
                  </a:lnTo>
                  <a:lnTo>
                    <a:pt x="175" y="209"/>
                  </a:lnTo>
                  <a:lnTo>
                    <a:pt x="171" y="209"/>
                  </a:lnTo>
                  <a:lnTo>
                    <a:pt x="170" y="209"/>
                  </a:lnTo>
                  <a:lnTo>
                    <a:pt x="170" y="212"/>
                  </a:lnTo>
                  <a:lnTo>
                    <a:pt x="170" y="215"/>
                  </a:lnTo>
                  <a:lnTo>
                    <a:pt x="168" y="215"/>
                  </a:lnTo>
                  <a:lnTo>
                    <a:pt x="165" y="215"/>
                  </a:lnTo>
                  <a:lnTo>
                    <a:pt x="165" y="216"/>
                  </a:lnTo>
                  <a:lnTo>
                    <a:pt x="165" y="217"/>
                  </a:lnTo>
                  <a:lnTo>
                    <a:pt x="167" y="217"/>
                  </a:lnTo>
                  <a:lnTo>
                    <a:pt x="167" y="218"/>
                  </a:lnTo>
                  <a:lnTo>
                    <a:pt x="168" y="218"/>
                  </a:lnTo>
                  <a:lnTo>
                    <a:pt x="168" y="221"/>
                  </a:lnTo>
                  <a:lnTo>
                    <a:pt x="168" y="224"/>
                  </a:lnTo>
                  <a:lnTo>
                    <a:pt x="167" y="224"/>
                  </a:lnTo>
                  <a:lnTo>
                    <a:pt x="165" y="225"/>
                  </a:lnTo>
                  <a:lnTo>
                    <a:pt x="165" y="224"/>
                  </a:lnTo>
                  <a:lnTo>
                    <a:pt x="164" y="224"/>
                  </a:lnTo>
                  <a:lnTo>
                    <a:pt x="164" y="225"/>
                  </a:lnTo>
                  <a:lnTo>
                    <a:pt x="164" y="226"/>
                  </a:lnTo>
                  <a:lnTo>
                    <a:pt x="163" y="226"/>
                  </a:lnTo>
                  <a:lnTo>
                    <a:pt x="161" y="225"/>
                  </a:lnTo>
                  <a:lnTo>
                    <a:pt x="161" y="224"/>
                  </a:lnTo>
                  <a:lnTo>
                    <a:pt x="161" y="222"/>
                  </a:lnTo>
                  <a:lnTo>
                    <a:pt x="160" y="222"/>
                  </a:lnTo>
                  <a:lnTo>
                    <a:pt x="160" y="221"/>
                  </a:lnTo>
                  <a:lnTo>
                    <a:pt x="160" y="220"/>
                  </a:lnTo>
                  <a:lnTo>
                    <a:pt x="161" y="220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7" y="218"/>
                  </a:lnTo>
                  <a:lnTo>
                    <a:pt x="157" y="220"/>
                  </a:lnTo>
                  <a:lnTo>
                    <a:pt x="157" y="221"/>
                  </a:lnTo>
                  <a:lnTo>
                    <a:pt x="156" y="222"/>
                  </a:lnTo>
                  <a:lnTo>
                    <a:pt x="156" y="224"/>
                  </a:lnTo>
                  <a:lnTo>
                    <a:pt x="154" y="225"/>
                  </a:lnTo>
                  <a:lnTo>
                    <a:pt x="153" y="225"/>
                  </a:lnTo>
                  <a:lnTo>
                    <a:pt x="151" y="226"/>
                  </a:lnTo>
                  <a:lnTo>
                    <a:pt x="151" y="229"/>
                  </a:lnTo>
                  <a:lnTo>
                    <a:pt x="151" y="231"/>
                  </a:lnTo>
                  <a:lnTo>
                    <a:pt x="151" y="236"/>
                  </a:lnTo>
                  <a:lnTo>
                    <a:pt x="153" y="239"/>
                  </a:lnTo>
                  <a:lnTo>
                    <a:pt x="154" y="241"/>
                  </a:lnTo>
                  <a:lnTo>
                    <a:pt x="156" y="243"/>
                  </a:lnTo>
                  <a:lnTo>
                    <a:pt x="157" y="244"/>
                  </a:lnTo>
                  <a:lnTo>
                    <a:pt x="157" y="245"/>
                  </a:lnTo>
                  <a:lnTo>
                    <a:pt x="157" y="247"/>
                  </a:lnTo>
                  <a:lnTo>
                    <a:pt x="156" y="249"/>
                  </a:lnTo>
                  <a:lnTo>
                    <a:pt x="154" y="250"/>
                  </a:lnTo>
                  <a:lnTo>
                    <a:pt x="153" y="250"/>
                  </a:lnTo>
                  <a:lnTo>
                    <a:pt x="153" y="252"/>
                  </a:lnTo>
                  <a:lnTo>
                    <a:pt x="153" y="253"/>
                  </a:lnTo>
                  <a:lnTo>
                    <a:pt x="153" y="254"/>
                  </a:lnTo>
                  <a:lnTo>
                    <a:pt x="151" y="254"/>
                  </a:lnTo>
                  <a:lnTo>
                    <a:pt x="150" y="254"/>
                  </a:lnTo>
                  <a:lnTo>
                    <a:pt x="150" y="253"/>
                  </a:lnTo>
                  <a:lnTo>
                    <a:pt x="149" y="252"/>
                  </a:lnTo>
                  <a:lnTo>
                    <a:pt x="147" y="252"/>
                  </a:lnTo>
                  <a:lnTo>
                    <a:pt x="147" y="253"/>
                  </a:lnTo>
                  <a:lnTo>
                    <a:pt x="144" y="258"/>
                  </a:lnTo>
                  <a:lnTo>
                    <a:pt x="144" y="259"/>
                  </a:lnTo>
                  <a:lnTo>
                    <a:pt x="146" y="259"/>
                  </a:lnTo>
                  <a:lnTo>
                    <a:pt x="144" y="268"/>
                  </a:lnTo>
                  <a:lnTo>
                    <a:pt x="144" y="271"/>
                  </a:lnTo>
                  <a:lnTo>
                    <a:pt x="144" y="277"/>
                  </a:lnTo>
                  <a:lnTo>
                    <a:pt x="144" y="280"/>
                  </a:lnTo>
                  <a:lnTo>
                    <a:pt x="143" y="281"/>
                  </a:lnTo>
                  <a:lnTo>
                    <a:pt x="143" y="284"/>
                  </a:lnTo>
                  <a:lnTo>
                    <a:pt x="143" y="286"/>
                  </a:lnTo>
                  <a:lnTo>
                    <a:pt x="142" y="289"/>
                  </a:lnTo>
                  <a:lnTo>
                    <a:pt x="142" y="292"/>
                  </a:lnTo>
                  <a:lnTo>
                    <a:pt x="143" y="295"/>
                  </a:lnTo>
                  <a:lnTo>
                    <a:pt x="143" y="298"/>
                  </a:lnTo>
                  <a:lnTo>
                    <a:pt x="144" y="301"/>
                  </a:lnTo>
                  <a:lnTo>
                    <a:pt x="144" y="302"/>
                  </a:lnTo>
                  <a:lnTo>
                    <a:pt x="143" y="303"/>
                  </a:lnTo>
                  <a:lnTo>
                    <a:pt x="142" y="302"/>
                  </a:lnTo>
                  <a:lnTo>
                    <a:pt x="142" y="303"/>
                  </a:lnTo>
                  <a:lnTo>
                    <a:pt x="140" y="304"/>
                  </a:lnTo>
                  <a:lnTo>
                    <a:pt x="139" y="303"/>
                  </a:lnTo>
                  <a:lnTo>
                    <a:pt x="137" y="304"/>
                  </a:lnTo>
                  <a:lnTo>
                    <a:pt x="139" y="306"/>
                  </a:lnTo>
                  <a:lnTo>
                    <a:pt x="140" y="306"/>
                  </a:lnTo>
                  <a:lnTo>
                    <a:pt x="142" y="307"/>
                  </a:lnTo>
                  <a:lnTo>
                    <a:pt x="139" y="312"/>
                  </a:lnTo>
                  <a:lnTo>
                    <a:pt x="139" y="315"/>
                  </a:lnTo>
                  <a:lnTo>
                    <a:pt x="130" y="313"/>
                  </a:lnTo>
                  <a:lnTo>
                    <a:pt x="130" y="315"/>
                  </a:lnTo>
                  <a:lnTo>
                    <a:pt x="129" y="315"/>
                  </a:lnTo>
                  <a:lnTo>
                    <a:pt x="129" y="316"/>
                  </a:lnTo>
                  <a:lnTo>
                    <a:pt x="127" y="316"/>
                  </a:lnTo>
                  <a:lnTo>
                    <a:pt x="127" y="317"/>
                  </a:lnTo>
                  <a:lnTo>
                    <a:pt x="125" y="317"/>
                  </a:lnTo>
                  <a:lnTo>
                    <a:pt x="125" y="316"/>
                  </a:lnTo>
                  <a:lnTo>
                    <a:pt x="116" y="315"/>
                  </a:lnTo>
                  <a:lnTo>
                    <a:pt x="112" y="315"/>
                  </a:lnTo>
                  <a:lnTo>
                    <a:pt x="112" y="313"/>
                  </a:lnTo>
                  <a:lnTo>
                    <a:pt x="104" y="312"/>
                  </a:lnTo>
                  <a:lnTo>
                    <a:pt x="105" y="301"/>
                  </a:lnTo>
                  <a:lnTo>
                    <a:pt x="101" y="301"/>
                  </a:lnTo>
                  <a:lnTo>
                    <a:pt x="102" y="293"/>
                  </a:lnTo>
                  <a:lnTo>
                    <a:pt x="97" y="292"/>
                  </a:lnTo>
                  <a:lnTo>
                    <a:pt x="95" y="292"/>
                  </a:lnTo>
                  <a:lnTo>
                    <a:pt x="94" y="292"/>
                  </a:lnTo>
                  <a:lnTo>
                    <a:pt x="95" y="292"/>
                  </a:lnTo>
                  <a:lnTo>
                    <a:pt x="97" y="293"/>
                  </a:lnTo>
                  <a:lnTo>
                    <a:pt x="97" y="294"/>
                  </a:lnTo>
                  <a:lnTo>
                    <a:pt x="91" y="292"/>
                  </a:lnTo>
                  <a:lnTo>
                    <a:pt x="91" y="290"/>
                  </a:lnTo>
                  <a:lnTo>
                    <a:pt x="90" y="289"/>
                  </a:lnTo>
                  <a:lnTo>
                    <a:pt x="87" y="290"/>
                  </a:lnTo>
                  <a:lnTo>
                    <a:pt x="87" y="292"/>
                  </a:lnTo>
                  <a:lnTo>
                    <a:pt x="85" y="292"/>
                  </a:lnTo>
                  <a:lnTo>
                    <a:pt x="85" y="290"/>
                  </a:lnTo>
                  <a:lnTo>
                    <a:pt x="84" y="289"/>
                  </a:lnTo>
                  <a:lnTo>
                    <a:pt x="80" y="289"/>
                  </a:lnTo>
                  <a:lnTo>
                    <a:pt x="77" y="290"/>
                  </a:lnTo>
                  <a:lnTo>
                    <a:pt x="78" y="292"/>
                  </a:lnTo>
                  <a:lnTo>
                    <a:pt x="77" y="292"/>
                  </a:lnTo>
                  <a:lnTo>
                    <a:pt x="75" y="290"/>
                  </a:lnTo>
                  <a:lnTo>
                    <a:pt x="75" y="289"/>
                  </a:lnTo>
                  <a:lnTo>
                    <a:pt x="75" y="288"/>
                  </a:lnTo>
                  <a:lnTo>
                    <a:pt x="75" y="286"/>
                  </a:lnTo>
                  <a:lnTo>
                    <a:pt x="64" y="284"/>
                  </a:lnTo>
                  <a:lnTo>
                    <a:pt x="61" y="283"/>
                  </a:lnTo>
                  <a:lnTo>
                    <a:pt x="57" y="283"/>
                  </a:lnTo>
                  <a:lnTo>
                    <a:pt x="60" y="277"/>
                  </a:lnTo>
                  <a:lnTo>
                    <a:pt x="61" y="271"/>
                  </a:lnTo>
                  <a:lnTo>
                    <a:pt x="53" y="270"/>
                  </a:lnTo>
                  <a:lnTo>
                    <a:pt x="52" y="270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6" y="254"/>
                  </a:lnTo>
                  <a:lnTo>
                    <a:pt x="33" y="240"/>
                  </a:lnTo>
                  <a:lnTo>
                    <a:pt x="32" y="241"/>
                  </a:lnTo>
                  <a:lnTo>
                    <a:pt x="31" y="241"/>
                  </a:lnTo>
                  <a:lnTo>
                    <a:pt x="29" y="241"/>
                  </a:lnTo>
                  <a:lnTo>
                    <a:pt x="28" y="243"/>
                  </a:lnTo>
                  <a:lnTo>
                    <a:pt x="26" y="243"/>
                  </a:lnTo>
                  <a:lnTo>
                    <a:pt x="25" y="244"/>
                  </a:lnTo>
                  <a:lnTo>
                    <a:pt x="24" y="244"/>
                  </a:lnTo>
                  <a:lnTo>
                    <a:pt x="24" y="245"/>
                  </a:lnTo>
                  <a:lnTo>
                    <a:pt x="22" y="245"/>
                  </a:lnTo>
                  <a:lnTo>
                    <a:pt x="21" y="245"/>
                  </a:lnTo>
                  <a:lnTo>
                    <a:pt x="19" y="245"/>
                  </a:lnTo>
                  <a:lnTo>
                    <a:pt x="18" y="245"/>
                  </a:lnTo>
                  <a:lnTo>
                    <a:pt x="16" y="245"/>
                  </a:lnTo>
                  <a:lnTo>
                    <a:pt x="15" y="245"/>
                  </a:lnTo>
                  <a:lnTo>
                    <a:pt x="14" y="247"/>
                  </a:lnTo>
                  <a:lnTo>
                    <a:pt x="24" y="213"/>
                  </a:lnTo>
                  <a:lnTo>
                    <a:pt x="7" y="209"/>
                  </a:lnTo>
                  <a:lnTo>
                    <a:pt x="0" y="208"/>
                  </a:lnTo>
                  <a:lnTo>
                    <a:pt x="2" y="199"/>
                  </a:lnTo>
                  <a:lnTo>
                    <a:pt x="8" y="180"/>
                  </a:lnTo>
                  <a:lnTo>
                    <a:pt x="7" y="180"/>
                  </a:lnTo>
                  <a:lnTo>
                    <a:pt x="9" y="159"/>
                  </a:lnTo>
                  <a:lnTo>
                    <a:pt x="9" y="158"/>
                  </a:lnTo>
                  <a:lnTo>
                    <a:pt x="9" y="157"/>
                  </a:lnTo>
                  <a:lnTo>
                    <a:pt x="12" y="150"/>
                  </a:lnTo>
                  <a:lnTo>
                    <a:pt x="11" y="150"/>
                  </a:lnTo>
                  <a:lnTo>
                    <a:pt x="11" y="140"/>
                  </a:lnTo>
                  <a:lnTo>
                    <a:pt x="14" y="139"/>
                  </a:lnTo>
                  <a:lnTo>
                    <a:pt x="18" y="125"/>
                  </a:lnTo>
                  <a:lnTo>
                    <a:pt x="0" y="120"/>
                  </a:lnTo>
                  <a:lnTo>
                    <a:pt x="1" y="116"/>
                  </a:lnTo>
                  <a:lnTo>
                    <a:pt x="5" y="100"/>
                  </a:lnTo>
                  <a:lnTo>
                    <a:pt x="7" y="96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22" y="98"/>
                  </a:lnTo>
                  <a:lnTo>
                    <a:pt x="24" y="93"/>
                  </a:lnTo>
                  <a:lnTo>
                    <a:pt x="25" y="86"/>
                  </a:lnTo>
                  <a:lnTo>
                    <a:pt x="26" y="82"/>
                  </a:lnTo>
                  <a:lnTo>
                    <a:pt x="31" y="69"/>
                  </a:lnTo>
                  <a:lnTo>
                    <a:pt x="33" y="71"/>
                  </a:lnTo>
                  <a:lnTo>
                    <a:pt x="49" y="73"/>
                  </a:lnTo>
                  <a:lnTo>
                    <a:pt x="53" y="75"/>
                  </a:lnTo>
                  <a:lnTo>
                    <a:pt x="64" y="77"/>
                  </a:lnTo>
                  <a:lnTo>
                    <a:pt x="70" y="78"/>
                  </a:lnTo>
                  <a:lnTo>
                    <a:pt x="75" y="80"/>
                  </a:lnTo>
                  <a:lnTo>
                    <a:pt x="77" y="78"/>
                  </a:lnTo>
                  <a:lnTo>
                    <a:pt x="78" y="72"/>
                  </a:lnTo>
                  <a:lnTo>
                    <a:pt x="80" y="68"/>
                  </a:lnTo>
                  <a:lnTo>
                    <a:pt x="83" y="61"/>
                  </a:lnTo>
                  <a:lnTo>
                    <a:pt x="84" y="58"/>
                  </a:lnTo>
                  <a:lnTo>
                    <a:pt x="85" y="52"/>
                  </a:lnTo>
                  <a:lnTo>
                    <a:pt x="102" y="55"/>
                  </a:lnTo>
                  <a:lnTo>
                    <a:pt x="115" y="59"/>
                  </a:lnTo>
                  <a:lnTo>
                    <a:pt x="123" y="61"/>
                  </a:lnTo>
                  <a:lnTo>
                    <a:pt x="130" y="63"/>
                  </a:lnTo>
                  <a:lnTo>
                    <a:pt x="134" y="48"/>
                  </a:lnTo>
                  <a:lnTo>
                    <a:pt x="136" y="44"/>
                  </a:lnTo>
                  <a:lnTo>
                    <a:pt x="134" y="41"/>
                  </a:lnTo>
                  <a:lnTo>
                    <a:pt x="134" y="39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9" y="26"/>
                  </a:lnTo>
                  <a:lnTo>
                    <a:pt x="142" y="16"/>
                  </a:lnTo>
                  <a:lnTo>
                    <a:pt x="158" y="19"/>
                  </a:lnTo>
                  <a:lnTo>
                    <a:pt x="161" y="9"/>
                  </a:lnTo>
                  <a:lnTo>
                    <a:pt x="161" y="7"/>
                  </a:lnTo>
                  <a:lnTo>
                    <a:pt x="165" y="8"/>
                  </a:lnTo>
                  <a:lnTo>
                    <a:pt x="168" y="8"/>
                  </a:lnTo>
                  <a:lnTo>
                    <a:pt x="170" y="0"/>
                  </a:lnTo>
                  <a:lnTo>
                    <a:pt x="202" y="8"/>
                  </a:lnTo>
                  <a:lnTo>
                    <a:pt x="208" y="9"/>
                  </a:lnTo>
                  <a:lnTo>
                    <a:pt x="209" y="10"/>
                  </a:lnTo>
                  <a:lnTo>
                    <a:pt x="210" y="5"/>
                  </a:lnTo>
                  <a:lnTo>
                    <a:pt x="222" y="5"/>
                  </a:lnTo>
                  <a:lnTo>
                    <a:pt x="233" y="5"/>
                  </a:lnTo>
                  <a:lnTo>
                    <a:pt x="257" y="5"/>
                  </a:lnTo>
                  <a:lnTo>
                    <a:pt x="262" y="5"/>
                  </a:lnTo>
                  <a:lnTo>
                    <a:pt x="279" y="5"/>
                  </a:lnTo>
                  <a:lnTo>
                    <a:pt x="299" y="5"/>
                  </a:lnTo>
                  <a:lnTo>
                    <a:pt x="300" y="5"/>
                  </a:lnTo>
                  <a:lnTo>
                    <a:pt x="369" y="4"/>
                  </a:lnTo>
                  <a:close/>
                  <a:moveTo>
                    <a:pt x="369" y="4"/>
                  </a:moveTo>
                  <a:lnTo>
                    <a:pt x="300" y="5"/>
                  </a:lnTo>
                  <a:lnTo>
                    <a:pt x="344" y="4"/>
                  </a:lnTo>
                  <a:lnTo>
                    <a:pt x="369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53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66720" y="548640"/>
              <a:ext cx="1837055" cy="2114550"/>
            </a:xfrm>
            <a:custGeom>
              <a:avLst/>
              <a:gdLst>
                <a:gd name="T0" fmla="*/ 2147483647 w 301"/>
                <a:gd name="T1" fmla="*/ 2147483647 h 351"/>
                <a:gd name="T2" fmla="*/ 2147483647 w 301"/>
                <a:gd name="T3" fmla="*/ 2147483647 h 351"/>
                <a:gd name="T4" fmla="*/ 2147483647 w 301"/>
                <a:gd name="T5" fmla="*/ 2147483647 h 351"/>
                <a:gd name="T6" fmla="*/ 2147483647 w 301"/>
                <a:gd name="T7" fmla="*/ 2147483647 h 351"/>
                <a:gd name="T8" fmla="*/ 2147483647 w 301"/>
                <a:gd name="T9" fmla="*/ 2147483647 h 351"/>
                <a:gd name="T10" fmla="*/ 2147483647 w 301"/>
                <a:gd name="T11" fmla="*/ 2147483647 h 351"/>
                <a:gd name="T12" fmla="*/ 2147483647 w 301"/>
                <a:gd name="T13" fmla="*/ 2147483647 h 351"/>
                <a:gd name="T14" fmla="*/ 2147483647 w 301"/>
                <a:gd name="T15" fmla="*/ 2147483647 h 351"/>
                <a:gd name="T16" fmla="*/ 2147483647 w 301"/>
                <a:gd name="T17" fmla="*/ 2147483647 h 351"/>
                <a:gd name="T18" fmla="*/ 2147483647 w 301"/>
                <a:gd name="T19" fmla="*/ 2147483647 h 351"/>
                <a:gd name="T20" fmla="*/ 2147483647 w 301"/>
                <a:gd name="T21" fmla="*/ 2147483647 h 351"/>
                <a:gd name="T22" fmla="*/ 2147483647 w 301"/>
                <a:gd name="T23" fmla="*/ 2147483647 h 351"/>
                <a:gd name="T24" fmla="*/ 2147483647 w 301"/>
                <a:gd name="T25" fmla="*/ 2147483647 h 351"/>
                <a:gd name="T26" fmla="*/ 2147483647 w 301"/>
                <a:gd name="T27" fmla="*/ 2147483647 h 351"/>
                <a:gd name="T28" fmla="*/ 2147483647 w 301"/>
                <a:gd name="T29" fmla="*/ 2147483647 h 351"/>
                <a:gd name="T30" fmla="*/ 2147483647 w 301"/>
                <a:gd name="T31" fmla="*/ 2147483647 h 351"/>
                <a:gd name="T32" fmla="*/ 2147483647 w 301"/>
                <a:gd name="T33" fmla="*/ 2147483647 h 351"/>
                <a:gd name="T34" fmla="*/ 2147483647 w 301"/>
                <a:gd name="T35" fmla="*/ 2147483647 h 351"/>
                <a:gd name="T36" fmla="*/ 2147483647 w 301"/>
                <a:gd name="T37" fmla="*/ 2147483647 h 351"/>
                <a:gd name="T38" fmla="*/ 2147483647 w 301"/>
                <a:gd name="T39" fmla="*/ 2147483647 h 351"/>
                <a:gd name="T40" fmla="*/ 2147483647 w 301"/>
                <a:gd name="T41" fmla="*/ 2147483647 h 351"/>
                <a:gd name="T42" fmla="*/ 2147483647 w 301"/>
                <a:gd name="T43" fmla="*/ 2147483647 h 351"/>
                <a:gd name="T44" fmla="*/ 2147483647 w 301"/>
                <a:gd name="T45" fmla="*/ 2147483647 h 351"/>
                <a:gd name="T46" fmla="*/ 2147483647 w 301"/>
                <a:gd name="T47" fmla="*/ 2147483647 h 351"/>
                <a:gd name="T48" fmla="*/ 2147483647 w 301"/>
                <a:gd name="T49" fmla="*/ 2147483647 h 351"/>
                <a:gd name="T50" fmla="*/ 2147483647 w 301"/>
                <a:gd name="T51" fmla="*/ 2147483647 h 351"/>
                <a:gd name="T52" fmla="*/ 2147483647 w 301"/>
                <a:gd name="T53" fmla="*/ 2147483647 h 351"/>
                <a:gd name="T54" fmla="*/ 2147483647 w 301"/>
                <a:gd name="T55" fmla="*/ 2147483647 h 351"/>
                <a:gd name="T56" fmla="*/ 2147483647 w 301"/>
                <a:gd name="T57" fmla="*/ 2147483647 h 351"/>
                <a:gd name="T58" fmla="*/ 2147483647 w 301"/>
                <a:gd name="T59" fmla="*/ 2147483647 h 351"/>
                <a:gd name="T60" fmla="*/ 2147483647 w 301"/>
                <a:gd name="T61" fmla="*/ 2147483647 h 351"/>
                <a:gd name="T62" fmla="*/ 2147483647 w 301"/>
                <a:gd name="T63" fmla="*/ 2147483647 h 351"/>
                <a:gd name="T64" fmla="*/ 2147483647 w 301"/>
                <a:gd name="T65" fmla="*/ 2147483647 h 351"/>
                <a:gd name="T66" fmla="*/ 2147483647 w 301"/>
                <a:gd name="T67" fmla="*/ 2147483647 h 351"/>
                <a:gd name="T68" fmla="*/ 2147483647 w 301"/>
                <a:gd name="T69" fmla="*/ 2147483647 h 351"/>
                <a:gd name="T70" fmla="*/ 2147483647 w 301"/>
                <a:gd name="T71" fmla="*/ 2147483647 h 351"/>
                <a:gd name="T72" fmla="*/ 2147483647 w 301"/>
                <a:gd name="T73" fmla="*/ 2147483647 h 351"/>
                <a:gd name="T74" fmla="*/ 2147483647 w 301"/>
                <a:gd name="T75" fmla="*/ 2147483647 h 351"/>
                <a:gd name="T76" fmla="*/ 2147483647 w 301"/>
                <a:gd name="T77" fmla="*/ 2147483647 h 351"/>
                <a:gd name="T78" fmla="*/ 2147483647 w 301"/>
                <a:gd name="T79" fmla="*/ 2147483647 h 351"/>
                <a:gd name="T80" fmla="*/ 2147483647 w 301"/>
                <a:gd name="T81" fmla="*/ 2147483647 h 351"/>
                <a:gd name="T82" fmla="*/ 2147483647 w 301"/>
                <a:gd name="T83" fmla="*/ 2147483647 h 351"/>
                <a:gd name="T84" fmla="*/ 2147483647 w 301"/>
                <a:gd name="T85" fmla="*/ 2147483647 h 351"/>
                <a:gd name="T86" fmla="*/ 0 w 301"/>
                <a:gd name="T87" fmla="*/ 2147483647 h 351"/>
                <a:gd name="T88" fmla="*/ 2147483647 w 301"/>
                <a:gd name="T89" fmla="*/ 2147483647 h 351"/>
                <a:gd name="T90" fmla="*/ 2147483647 w 301"/>
                <a:gd name="T91" fmla="*/ 2147483647 h 351"/>
                <a:gd name="T92" fmla="*/ 2147483647 w 301"/>
                <a:gd name="T93" fmla="*/ 2147483647 h 351"/>
                <a:gd name="T94" fmla="*/ 2147483647 w 301"/>
                <a:gd name="T95" fmla="*/ 2147483647 h 351"/>
                <a:gd name="T96" fmla="*/ 2147483647 w 301"/>
                <a:gd name="T97" fmla="*/ 2147483647 h 351"/>
                <a:gd name="T98" fmla="*/ 2147483647 w 301"/>
                <a:gd name="T99" fmla="*/ 2147483647 h 351"/>
                <a:gd name="T100" fmla="*/ 2147483647 w 301"/>
                <a:gd name="T101" fmla="*/ 2147483647 h 351"/>
                <a:gd name="T102" fmla="*/ 2147483647 w 301"/>
                <a:gd name="T103" fmla="*/ 2147483647 h 351"/>
                <a:gd name="T104" fmla="*/ 2147483647 w 301"/>
                <a:gd name="T105" fmla="*/ 2147483647 h 351"/>
                <a:gd name="T106" fmla="*/ 2147483647 w 301"/>
                <a:gd name="T107" fmla="*/ 2147483647 h 351"/>
                <a:gd name="T108" fmla="*/ 2147483647 w 301"/>
                <a:gd name="T109" fmla="*/ 2147483647 h 351"/>
                <a:gd name="T110" fmla="*/ 2147483647 w 301"/>
                <a:gd name="T111" fmla="*/ 2147483647 h 351"/>
                <a:gd name="T112" fmla="*/ 2147483647 w 301"/>
                <a:gd name="T113" fmla="*/ 2147483647 h 3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1"/>
                <a:gd name="T172" fmla="*/ 0 h 351"/>
                <a:gd name="T173" fmla="*/ 301 w 301"/>
                <a:gd name="T174" fmla="*/ 351 h 3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1" h="351">
                  <a:moveTo>
                    <a:pt x="218" y="33"/>
                  </a:moveTo>
                  <a:lnTo>
                    <a:pt x="234" y="33"/>
                  </a:lnTo>
                  <a:lnTo>
                    <a:pt x="234" y="25"/>
                  </a:lnTo>
                  <a:lnTo>
                    <a:pt x="241" y="25"/>
                  </a:lnTo>
                  <a:lnTo>
                    <a:pt x="243" y="27"/>
                  </a:lnTo>
                  <a:lnTo>
                    <a:pt x="245" y="27"/>
                  </a:lnTo>
                  <a:lnTo>
                    <a:pt x="246" y="27"/>
                  </a:lnTo>
                  <a:lnTo>
                    <a:pt x="246" y="25"/>
                  </a:lnTo>
                  <a:lnTo>
                    <a:pt x="248" y="25"/>
                  </a:lnTo>
                  <a:lnTo>
                    <a:pt x="249" y="25"/>
                  </a:lnTo>
                  <a:lnTo>
                    <a:pt x="249" y="24"/>
                  </a:lnTo>
                  <a:lnTo>
                    <a:pt x="250" y="24"/>
                  </a:lnTo>
                  <a:lnTo>
                    <a:pt x="250" y="25"/>
                  </a:lnTo>
                  <a:lnTo>
                    <a:pt x="252" y="25"/>
                  </a:lnTo>
                  <a:lnTo>
                    <a:pt x="252" y="24"/>
                  </a:lnTo>
                  <a:lnTo>
                    <a:pt x="253" y="24"/>
                  </a:lnTo>
                  <a:lnTo>
                    <a:pt x="253" y="23"/>
                  </a:lnTo>
                  <a:lnTo>
                    <a:pt x="253" y="21"/>
                  </a:lnTo>
                  <a:lnTo>
                    <a:pt x="255" y="21"/>
                  </a:lnTo>
                  <a:lnTo>
                    <a:pt x="255" y="20"/>
                  </a:lnTo>
                  <a:lnTo>
                    <a:pt x="256" y="20"/>
                  </a:lnTo>
                  <a:lnTo>
                    <a:pt x="256" y="19"/>
                  </a:lnTo>
                  <a:lnTo>
                    <a:pt x="256" y="18"/>
                  </a:lnTo>
                  <a:lnTo>
                    <a:pt x="256" y="16"/>
                  </a:lnTo>
                  <a:lnTo>
                    <a:pt x="257" y="16"/>
                  </a:lnTo>
                  <a:lnTo>
                    <a:pt x="257" y="15"/>
                  </a:lnTo>
                  <a:lnTo>
                    <a:pt x="259" y="14"/>
                  </a:lnTo>
                  <a:lnTo>
                    <a:pt x="259" y="13"/>
                  </a:lnTo>
                  <a:lnTo>
                    <a:pt x="259" y="11"/>
                  </a:lnTo>
                  <a:lnTo>
                    <a:pt x="260" y="10"/>
                  </a:lnTo>
                  <a:lnTo>
                    <a:pt x="260" y="9"/>
                  </a:lnTo>
                  <a:lnTo>
                    <a:pt x="262" y="9"/>
                  </a:lnTo>
                  <a:lnTo>
                    <a:pt x="262" y="7"/>
                  </a:lnTo>
                  <a:lnTo>
                    <a:pt x="263" y="6"/>
                  </a:lnTo>
                  <a:lnTo>
                    <a:pt x="264" y="7"/>
                  </a:lnTo>
                  <a:lnTo>
                    <a:pt x="266" y="7"/>
                  </a:lnTo>
                  <a:lnTo>
                    <a:pt x="266" y="6"/>
                  </a:lnTo>
                  <a:lnTo>
                    <a:pt x="266" y="5"/>
                  </a:lnTo>
                  <a:lnTo>
                    <a:pt x="267" y="5"/>
                  </a:lnTo>
                  <a:lnTo>
                    <a:pt x="269" y="5"/>
                  </a:lnTo>
                  <a:lnTo>
                    <a:pt x="270" y="7"/>
                  </a:lnTo>
                  <a:lnTo>
                    <a:pt x="271" y="7"/>
                  </a:lnTo>
                  <a:lnTo>
                    <a:pt x="273" y="6"/>
                  </a:lnTo>
                  <a:lnTo>
                    <a:pt x="273" y="5"/>
                  </a:lnTo>
                  <a:lnTo>
                    <a:pt x="274" y="5"/>
                  </a:lnTo>
                  <a:lnTo>
                    <a:pt x="274" y="4"/>
                  </a:lnTo>
                  <a:lnTo>
                    <a:pt x="276" y="4"/>
                  </a:lnTo>
                  <a:lnTo>
                    <a:pt x="276" y="2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81" y="0"/>
                  </a:lnTo>
                  <a:lnTo>
                    <a:pt x="281" y="1"/>
                  </a:lnTo>
                  <a:lnTo>
                    <a:pt x="281" y="2"/>
                  </a:lnTo>
                  <a:lnTo>
                    <a:pt x="281" y="5"/>
                  </a:lnTo>
                  <a:lnTo>
                    <a:pt x="283" y="6"/>
                  </a:lnTo>
                  <a:lnTo>
                    <a:pt x="284" y="6"/>
                  </a:lnTo>
                  <a:lnTo>
                    <a:pt x="284" y="7"/>
                  </a:lnTo>
                  <a:lnTo>
                    <a:pt x="286" y="7"/>
                  </a:lnTo>
                  <a:lnTo>
                    <a:pt x="287" y="7"/>
                  </a:lnTo>
                  <a:lnTo>
                    <a:pt x="287" y="9"/>
                  </a:lnTo>
                  <a:lnTo>
                    <a:pt x="287" y="10"/>
                  </a:lnTo>
                  <a:lnTo>
                    <a:pt x="287" y="11"/>
                  </a:lnTo>
                  <a:lnTo>
                    <a:pt x="287" y="13"/>
                  </a:lnTo>
                  <a:lnTo>
                    <a:pt x="287" y="14"/>
                  </a:lnTo>
                  <a:lnTo>
                    <a:pt x="287" y="15"/>
                  </a:lnTo>
                  <a:lnTo>
                    <a:pt x="287" y="16"/>
                  </a:lnTo>
                  <a:lnTo>
                    <a:pt x="287" y="18"/>
                  </a:lnTo>
                  <a:lnTo>
                    <a:pt x="288" y="19"/>
                  </a:lnTo>
                  <a:lnTo>
                    <a:pt x="288" y="20"/>
                  </a:lnTo>
                  <a:lnTo>
                    <a:pt x="287" y="21"/>
                  </a:lnTo>
                  <a:lnTo>
                    <a:pt x="287" y="23"/>
                  </a:lnTo>
                  <a:lnTo>
                    <a:pt x="287" y="24"/>
                  </a:lnTo>
                  <a:lnTo>
                    <a:pt x="288" y="27"/>
                  </a:lnTo>
                  <a:lnTo>
                    <a:pt x="290" y="27"/>
                  </a:lnTo>
                  <a:lnTo>
                    <a:pt x="291" y="27"/>
                  </a:lnTo>
                  <a:lnTo>
                    <a:pt x="291" y="28"/>
                  </a:lnTo>
                  <a:lnTo>
                    <a:pt x="291" y="29"/>
                  </a:lnTo>
                  <a:lnTo>
                    <a:pt x="291" y="30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1" y="34"/>
                  </a:lnTo>
                  <a:lnTo>
                    <a:pt x="290" y="34"/>
                  </a:lnTo>
                  <a:lnTo>
                    <a:pt x="290" y="36"/>
                  </a:lnTo>
                  <a:lnTo>
                    <a:pt x="288" y="36"/>
                  </a:lnTo>
                  <a:lnTo>
                    <a:pt x="287" y="37"/>
                  </a:lnTo>
                  <a:lnTo>
                    <a:pt x="287" y="38"/>
                  </a:lnTo>
                  <a:lnTo>
                    <a:pt x="288" y="38"/>
                  </a:lnTo>
                  <a:lnTo>
                    <a:pt x="290" y="39"/>
                  </a:lnTo>
                  <a:lnTo>
                    <a:pt x="290" y="41"/>
                  </a:lnTo>
                  <a:lnTo>
                    <a:pt x="291" y="42"/>
                  </a:lnTo>
                  <a:lnTo>
                    <a:pt x="291" y="43"/>
                  </a:lnTo>
                  <a:lnTo>
                    <a:pt x="291" y="45"/>
                  </a:lnTo>
                  <a:lnTo>
                    <a:pt x="293" y="46"/>
                  </a:lnTo>
                  <a:lnTo>
                    <a:pt x="291" y="47"/>
                  </a:lnTo>
                  <a:lnTo>
                    <a:pt x="291" y="48"/>
                  </a:lnTo>
                  <a:lnTo>
                    <a:pt x="291" y="50"/>
                  </a:lnTo>
                  <a:lnTo>
                    <a:pt x="290" y="50"/>
                  </a:lnTo>
                  <a:lnTo>
                    <a:pt x="288" y="50"/>
                  </a:lnTo>
                  <a:lnTo>
                    <a:pt x="287" y="50"/>
                  </a:lnTo>
                  <a:lnTo>
                    <a:pt x="287" y="51"/>
                  </a:lnTo>
                  <a:lnTo>
                    <a:pt x="286" y="51"/>
                  </a:lnTo>
                  <a:lnTo>
                    <a:pt x="284" y="51"/>
                  </a:lnTo>
                  <a:lnTo>
                    <a:pt x="284" y="52"/>
                  </a:lnTo>
                  <a:lnTo>
                    <a:pt x="283" y="54"/>
                  </a:lnTo>
                  <a:lnTo>
                    <a:pt x="283" y="55"/>
                  </a:lnTo>
                  <a:lnTo>
                    <a:pt x="281" y="56"/>
                  </a:lnTo>
                  <a:lnTo>
                    <a:pt x="280" y="57"/>
                  </a:lnTo>
                  <a:lnTo>
                    <a:pt x="280" y="59"/>
                  </a:lnTo>
                  <a:lnTo>
                    <a:pt x="280" y="60"/>
                  </a:lnTo>
                  <a:lnTo>
                    <a:pt x="280" y="61"/>
                  </a:lnTo>
                  <a:lnTo>
                    <a:pt x="280" y="63"/>
                  </a:lnTo>
                  <a:lnTo>
                    <a:pt x="280" y="64"/>
                  </a:lnTo>
                  <a:lnTo>
                    <a:pt x="278" y="64"/>
                  </a:lnTo>
                  <a:lnTo>
                    <a:pt x="278" y="65"/>
                  </a:lnTo>
                  <a:lnTo>
                    <a:pt x="277" y="65"/>
                  </a:lnTo>
                  <a:lnTo>
                    <a:pt x="276" y="65"/>
                  </a:lnTo>
                  <a:lnTo>
                    <a:pt x="274" y="66"/>
                  </a:lnTo>
                  <a:lnTo>
                    <a:pt x="274" y="68"/>
                  </a:lnTo>
                  <a:lnTo>
                    <a:pt x="274" y="69"/>
                  </a:lnTo>
                  <a:lnTo>
                    <a:pt x="274" y="70"/>
                  </a:lnTo>
                  <a:lnTo>
                    <a:pt x="274" y="72"/>
                  </a:lnTo>
                  <a:lnTo>
                    <a:pt x="276" y="72"/>
                  </a:lnTo>
                  <a:lnTo>
                    <a:pt x="274" y="73"/>
                  </a:lnTo>
                  <a:lnTo>
                    <a:pt x="274" y="74"/>
                  </a:lnTo>
                  <a:lnTo>
                    <a:pt x="274" y="75"/>
                  </a:lnTo>
                  <a:lnTo>
                    <a:pt x="274" y="77"/>
                  </a:lnTo>
                  <a:lnTo>
                    <a:pt x="274" y="78"/>
                  </a:lnTo>
                  <a:lnTo>
                    <a:pt x="276" y="78"/>
                  </a:lnTo>
                  <a:lnTo>
                    <a:pt x="276" y="79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7" y="82"/>
                  </a:lnTo>
                  <a:lnTo>
                    <a:pt x="278" y="82"/>
                  </a:lnTo>
                  <a:lnTo>
                    <a:pt x="278" y="83"/>
                  </a:lnTo>
                  <a:lnTo>
                    <a:pt x="278" y="84"/>
                  </a:lnTo>
                  <a:lnTo>
                    <a:pt x="278" y="86"/>
                  </a:lnTo>
                  <a:lnTo>
                    <a:pt x="278" y="87"/>
                  </a:lnTo>
                  <a:lnTo>
                    <a:pt x="278" y="88"/>
                  </a:lnTo>
                  <a:lnTo>
                    <a:pt x="278" y="90"/>
                  </a:lnTo>
                  <a:lnTo>
                    <a:pt x="278" y="91"/>
                  </a:lnTo>
                  <a:lnTo>
                    <a:pt x="278" y="92"/>
                  </a:lnTo>
                  <a:lnTo>
                    <a:pt x="278" y="93"/>
                  </a:lnTo>
                  <a:lnTo>
                    <a:pt x="278" y="95"/>
                  </a:lnTo>
                  <a:lnTo>
                    <a:pt x="280" y="95"/>
                  </a:lnTo>
                  <a:lnTo>
                    <a:pt x="281" y="96"/>
                  </a:lnTo>
                  <a:lnTo>
                    <a:pt x="281" y="97"/>
                  </a:lnTo>
                  <a:lnTo>
                    <a:pt x="283" y="98"/>
                  </a:lnTo>
                  <a:lnTo>
                    <a:pt x="283" y="100"/>
                  </a:lnTo>
                  <a:lnTo>
                    <a:pt x="283" y="101"/>
                  </a:lnTo>
                  <a:lnTo>
                    <a:pt x="283" y="102"/>
                  </a:lnTo>
                  <a:lnTo>
                    <a:pt x="284" y="102"/>
                  </a:lnTo>
                  <a:lnTo>
                    <a:pt x="284" y="104"/>
                  </a:lnTo>
                  <a:lnTo>
                    <a:pt x="284" y="105"/>
                  </a:lnTo>
                  <a:lnTo>
                    <a:pt x="286" y="106"/>
                  </a:lnTo>
                  <a:lnTo>
                    <a:pt x="286" y="107"/>
                  </a:lnTo>
                  <a:lnTo>
                    <a:pt x="286" y="109"/>
                  </a:lnTo>
                  <a:lnTo>
                    <a:pt x="284" y="110"/>
                  </a:lnTo>
                  <a:lnTo>
                    <a:pt x="286" y="110"/>
                  </a:lnTo>
                  <a:lnTo>
                    <a:pt x="286" y="111"/>
                  </a:lnTo>
                  <a:lnTo>
                    <a:pt x="287" y="113"/>
                  </a:lnTo>
                  <a:lnTo>
                    <a:pt x="286" y="113"/>
                  </a:lnTo>
                  <a:lnTo>
                    <a:pt x="286" y="114"/>
                  </a:lnTo>
                  <a:lnTo>
                    <a:pt x="284" y="114"/>
                  </a:lnTo>
                  <a:lnTo>
                    <a:pt x="286" y="115"/>
                  </a:lnTo>
                  <a:lnTo>
                    <a:pt x="287" y="116"/>
                  </a:lnTo>
                  <a:lnTo>
                    <a:pt x="287" y="118"/>
                  </a:lnTo>
                  <a:lnTo>
                    <a:pt x="287" y="119"/>
                  </a:lnTo>
                  <a:lnTo>
                    <a:pt x="288" y="119"/>
                  </a:lnTo>
                  <a:lnTo>
                    <a:pt x="288" y="120"/>
                  </a:lnTo>
                  <a:lnTo>
                    <a:pt x="288" y="122"/>
                  </a:lnTo>
                  <a:lnTo>
                    <a:pt x="288" y="124"/>
                  </a:lnTo>
                  <a:lnTo>
                    <a:pt x="288" y="125"/>
                  </a:lnTo>
                  <a:lnTo>
                    <a:pt x="288" y="127"/>
                  </a:lnTo>
                  <a:lnTo>
                    <a:pt x="288" y="128"/>
                  </a:lnTo>
                  <a:lnTo>
                    <a:pt x="287" y="128"/>
                  </a:lnTo>
                  <a:lnTo>
                    <a:pt x="287" y="129"/>
                  </a:lnTo>
                  <a:lnTo>
                    <a:pt x="288" y="129"/>
                  </a:lnTo>
                  <a:lnTo>
                    <a:pt x="288" y="131"/>
                  </a:lnTo>
                  <a:lnTo>
                    <a:pt x="288" y="132"/>
                  </a:lnTo>
                  <a:lnTo>
                    <a:pt x="290" y="132"/>
                  </a:lnTo>
                  <a:lnTo>
                    <a:pt x="290" y="133"/>
                  </a:lnTo>
                  <a:lnTo>
                    <a:pt x="290" y="134"/>
                  </a:lnTo>
                  <a:lnTo>
                    <a:pt x="291" y="136"/>
                  </a:lnTo>
                  <a:lnTo>
                    <a:pt x="291" y="134"/>
                  </a:lnTo>
                  <a:lnTo>
                    <a:pt x="293" y="134"/>
                  </a:lnTo>
                  <a:lnTo>
                    <a:pt x="294" y="134"/>
                  </a:lnTo>
                  <a:lnTo>
                    <a:pt x="295" y="134"/>
                  </a:lnTo>
                  <a:lnTo>
                    <a:pt x="297" y="134"/>
                  </a:lnTo>
                  <a:lnTo>
                    <a:pt x="298" y="134"/>
                  </a:lnTo>
                  <a:lnTo>
                    <a:pt x="298" y="136"/>
                  </a:lnTo>
                  <a:lnTo>
                    <a:pt x="300" y="136"/>
                  </a:lnTo>
                  <a:lnTo>
                    <a:pt x="300" y="137"/>
                  </a:lnTo>
                  <a:lnTo>
                    <a:pt x="298" y="137"/>
                  </a:lnTo>
                  <a:lnTo>
                    <a:pt x="298" y="138"/>
                  </a:lnTo>
                  <a:lnTo>
                    <a:pt x="300" y="140"/>
                  </a:lnTo>
                  <a:lnTo>
                    <a:pt x="300" y="141"/>
                  </a:lnTo>
                  <a:lnTo>
                    <a:pt x="300" y="142"/>
                  </a:lnTo>
                  <a:lnTo>
                    <a:pt x="300" y="143"/>
                  </a:lnTo>
                  <a:lnTo>
                    <a:pt x="300" y="145"/>
                  </a:lnTo>
                  <a:lnTo>
                    <a:pt x="300" y="146"/>
                  </a:lnTo>
                  <a:lnTo>
                    <a:pt x="300" y="147"/>
                  </a:lnTo>
                  <a:lnTo>
                    <a:pt x="300" y="149"/>
                  </a:lnTo>
                  <a:lnTo>
                    <a:pt x="300" y="150"/>
                  </a:lnTo>
                  <a:lnTo>
                    <a:pt x="300" y="151"/>
                  </a:lnTo>
                  <a:lnTo>
                    <a:pt x="300" y="152"/>
                  </a:lnTo>
                  <a:lnTo>
                    <a:pt x="300" y="154"/>
                  </a:lnTo>
                  <a:lnTo>
                    <a:pt x="301" y="155"/>
                  </a:lnTo>
                  <a:lnTo>
                    <a:pt x="301" y="156"/>
                  </a:lnTo>
                  <a:lnTo>
                    <a:pt x="301" y="158"/>
                  </a:lnTo>
                  <a:lnTo>
                    <a:pt x="300" y="159"/>
                  </a:lnTo>
                  <a:lnTo>
                    <a:pt x="300" y="160"/>
                  </a:lnTo>
                  <a:lnTo>
                    <a:pt x="300" y="161"/>
                  </a:lnTo>
                  <a:lnTo>
                    <a:pt x="300" y="163"/>
                  </a:lnTo>
                  <a:lnTo>
                    <a:pt x="298" y="163"/>
                  </a:lnTo>
                  <a:lnTo>
                    <a:pt x="298" y="164"/>
                  </a:lnTo>
                  <a:lnTo>
                    <a:pt x="298" y="165"/>
                  </a:lnTo>
                  <a:lnTo>
                    <a:pt x="298" y="167"/>
                  </a:lnTo>
                  <a:lnTo>
                    <a:pt x="297" y="168"/>
                  </a:lnTo>
                  <a:lnTo>
                    <a:pt x="297" y="169"/>
                  </a:lnTo>
                  <a:lnTo>
                    <a:pt x="297" y="170"/>
                  </a:lnTo>
                  <a:lnTo>
                    <a:pt x="295" y="170"/>
                  </a:lnTo>
                  <a:lnTo>
                    <a:pt x="295" y="172"/>
                  </a:lnTo>
                  <a:lnTo>
                    <a:pt x="297" y="173"/>
                  </a:lnTo>
                  <a:lnTo>
                    <a:pt x="297" y="174"/>
                  </a:lnTo>
                  <a:lnTo>
                    <a:pt x="298" y="174"/>
                  </a:lnTo>
                  <a:lnTo>
                    <a:pt x="297" y="176"/>
                  </a:lnTo>
                  <a:lnTo>
                    <a:pt x="297" y="177"/>
                  </a:lnTo>
                  <a:lnTo>
                    <a:pt x="297" y="178"/>
                  </a:lnTo>
                  <a:lnTo>
                    <a:pt x="295" y="179"/>
                  </a:lnTo>
                  <a:lnTo>
                    <a:pt x="295" y="181"/>
                  </a:lnTo>
                  <a:lnTo>
                    <a:pt x="295" y="182"/>
                  </a:lnTo>
                  <a:lnTo>
                    <a:pt x="295" y="183"/>
                  </a:lnTo>
                  <a:lnTo>
                    <a:pt x="295" y="184"/>
                  </a:lnTo>
                  <a:lnTo>
                    <a:pt x="295" y="186"/>
                  </a:lnTo>
                  <a:lnTo>
                    <a:pt x="295" y="187"/>
                  </a:lnTo>
                  <a:lnTo>
                    <a:pt x="295" y="188"/>
                  </a:lnTo>
                  <a:lnTo>
                    <a:pt x="297" y="190"/>
                  </a:lnTo>
                  <a:lnTo>
                    <a:pt x="297" y="192"/>
                  </a:lnTo>
                  <a:lnTo>
                    <a:pt x="297" y="193"/>
                  </a:lnTo>
                  <a:lnTo>
                    <a:pt x="295" y="193"/>
                  </a:lnTo>
                  <a:lnTo>
                    <a:pt x="295" y="195"/>
                  </a:lnTo>
                  <a:lnTo>
                    <a:pt x="295" y="196"/>
                  </a:lnTo>
                  <a:lnTo>
                    <a:pt x="295" y="197"/>
                  </a:lnTo>
                  <a:lnTo>
                    <a:pt x="295" y="199"/>
                  </a:lnTo>
                  <a:lnTo>
                    <a:pt x="294" y="200"/>
                  </a:lnTo>
                  <a:lnTo>
                    <a:pt x="294" y="201"/>
                  </a:lnTo>
                  <a:lnTo>
                    <a:pt x="293" y="201"/>
                  </a:lnTo>
                  <a:lnTo>
                    <a:pt x="293" y="202"/>
                  </a:lnTo>
                  <a:lnTo>
                    <a:pt x="293" y="204"/>
                  </a:lnTo>
                  <a:lnTo>
                    <a:pt x="293" y="205"/>
                  </a:lnTo>
                  <a:lnTo>
                    <a:pt x="293" y="206"/>
                  </a:lnTo>
                  <a:lnTo>
                    <a:pt x="291" y="208"/>
                  </a:lnTo>
                  <a:lnTo>
                    <a:pt x="291" y="209"/>
                  </a:lnTo>
                  <a:lnTo>
                    <a:pt x="291" y="210"/>
                  </a:lnTo>
                  <a:lnTo>
                    <a:pt x="291" y="211"/>
                  </a:lnTo>
                  <a:lnTo>
                    <a:pt x="291" y="213"/>
                  </a:lnTo>
                  <a:lnTo>
                    <a:pt x="290" y="213"/>
                  </a:lnTo>
                  <a:lnTo>
                    <a:pt x="291" y="214"/>
                  </a:lnTo>
                  <a:lnTo>
                    <a:pt x="290" y="214"/>
                  </a:lnTo>
                  <a:lnTo>
                    <a:pt x="283" y="219"/>
                  </a:lnTo>
                  <a:lnTo>
                    <a:pt x="281" y="222"/>
                  </a:lnTo>
                  <a:lnTo>
                    <a:pt x="280" y="224"/>
                  </a:lnTo>
                  <a:lnTo>
                    <a:pt x="278" y="226"/>
                  </a:lnTo>
                  <a:lnTo>
                    <a:pt x="278" y="227"/>
                  </a:lnTo>
                  <a:lnTo>
                    <a:pt x="277" y="228"/>
                  </a:lnTo>
                  <a:lnTo>
                    <a:pt x="277" y="229"/>
                  </a:lnTo>
                  <a:lnTo>
                    <a:pt x="277" y="232"/>
                  </a:lnTo>
                  <a:lnTo>
                    <a:pt x="277" y="233"/>
                  </a:lnTo>
                  <a:lnTo>
                    <a:pt x="277" y="235"/>
                  </a:lnTo>
                  <a:lnTo>
                    <a:pt x="276" y="236"/>
                  </a:lnTo>
                  <a:lnTo>
                    <a:pt x="276" y="237"/>
                  </a:lnTo>
                  <a:lnTo>
                    <a:pt x="276" y="238"/>
                  </a:lnTo>
                  <a:lnTo>
                    <a:pt x="276" y="240"/>
                  </a:lnTo>
                  <a:lnTo>
                    <a:pt x="276" y="241"/>
                  </a:lnTo>
                  <a:lnTo>
                    <a:pt x="274" y="242"/>
                  </a:lnTo>
                  <a:lnTo>
                    <a:pt x="273" y="244"/>
                  </a:lnTo>
                  <a:lnTo>
                    <a:pt x="274" y="244"/>
                  </a:lnTo>
                  <a:lnTo>
                    <a:pt x="274" y="245"/>
                  </a:lnTo>
                  <a:lnTo>
                    <a:pt x="274" y="246"/>
                  </a:lnTo>
                  <a:lnTo>
                    <a:pt x="273" y="247"/>
                  </a:lnTo>
                  <a:lnTo>
                    <a:pt x="271" y="247"/>
                  </a:lnTo>
                  <a:lnTo>
                    <a:pt x="270" y="249"/>
                  </a:lnTo>
                  <a:lnTo>
                    <a:pt x="270" y="250"/>
                  </a:lnTo>
                  <a:lnTo>
                    <a:pt x="270" y="251"/>
                  </a:lnTo>
                  <a:lnTo>
                    <a:pt x="270" y="253"/>
                  </a:lnTo>
                  <a:lnTo>
                    <a:pt x="271" y="253"/>
                  </a:lnTo>
                  <a:lnTo>
                    <a:pt x="273" y="254"/>
                  </a:lnTo>
                  <a:lnTo>
                    <a:pt x="274" y="254"/>
                  </a:lnTo>
                  <a:lnTo>
                    <a:pt x="273" y="255"/>
                  </a:lnTo>
                  <a:lnTo>
                    <a:pt x="273" y="256"/>
                  </a:lnTo>
                  <a:lnTo>
                    <a:pt x="271" y="258"/>
                  </a:lnTo>
                  <a:lnTo>
                    <a:pt x="271" y="259"/>
                  </a:lnTo>
                  <a:lnTo>
                    <a:pt x="271" y="260"/>
                  </a:lnTo>
                  <a:lnTo>
                    <a:pt x="271" y="261"/>
                  </a:lnTo>
                  <a:lnTo>
                    <a:pt x="271" y="263"/>
                  </a:lnTo>
                  <a:lnTo>
                    <a:pt x="271" y="264"/>
                  </a:lnTo>
                  <a:lnTo>
                    <a:pt x="271" y="265"/>
                  </a:lnTo>
                  <a:lnTo>
                    <a:pt x="271" y="267"/>
                  </a:lnTo>
                  <a:lnTo>
                    <a:pt x="270" y="268"/>
                  </a:lnTo>
                  <a:lnTo>
                    <a:pt x="271" y="269"/>
                  </a:lnTo>
                  <a:lnTo>
                    <a:pt x="271" y="270"/>
                  </a:lnTo>
                  <a:lnTo>
                    <a:pt x="271" y="272"/>
                  </a:lnTo>
                  <a:lnTo>
                    <a:pt x="270" y="273"/>
                  </a:lnTo>
                  <a:lnTo>
                    <a:pt x="270" y="274"/>
                  </a:lnTo>
                  <a:lnTo>
                    <a:pt x="270" y="276"/>
                  </a:lnTo>
                  <a:lnTo>
                    <a:pt x="269" y="276"/>
                  </a:lnTo>
                  <a:lnTo>
                    <a:pt x="267" y="277"/>
                  </a:lnTo>
                  <a:lnTo>
                    <a:pt x="267" y="278"/>
                  </a:lnTo>
                  <a:lnTo>
                    <a:pt x="267" y="279"/>
                  </a:lnTo>
                  <a:lnTo>
                    <a:pt x="266" y="281"/>
                  </a:lnTo>
                  <a:lnTo>
                    <a:pt x="267" y="282"/>
                  </a:lnTo>
                  <a:lnTo>
                    <a:pt x="266" y="283"/>
                  </a:lnTo>
                  <a:lnTo>
                    <a:pt x="266" y="285"/>
                  </a:lnTo>
                  <a:lnTo>
                    <a:pt x="266" y="288"/>
                  </a:lnTo>
                  <a:lnTo>
                    <a:pt x="266" y="290"/>
                  </a:lnTo>
                  <a:lnTo>
                    <a:pt x="264" y="290"/>
                  </a:lnTo>
                  <a:lnTo>
                    <a:pt x="263" y="291"/>
                  </a:lnTo>
                  <a:lnTo>
                    <a:pt x="263" y="292"/>
                  </a:lnTo>
                  <a:lnTo>
                    <a:pt x="264" y="294"/>
                  </a:lnTo>
                  <a:lnTo>
                    <a:pt x="264" y="295"/>
                  </a:lnTo>
                  <a:lnTo>
                    <a:pt x="263" y="301"/>
                  </a:lnTo>
                  <a:lnTo>
                    <a:pt x="262" y="306"/>
                  </a:lnTo>
                  <a:lnTo>
                    <a:pt x="260" y="310"/>
                  </a:lnTo>
                  <a:lnTo>
                    <a:pt x="260" y="312"/>
                  </a:lnTo>
                  <a:lnTo>
                    <a:pt x="259" y="312"/>
                  </a:lnTo>
                  <a:lnTo>
                    <a:pt x="259" y="313"/>
                  </a:lnTo>
                  <a:lnTo>
                    <a:pt x="257" y="313"/>
                  </a:lnTo>
                  <a:lnTo>
                    <a:pt x="257" y="314"/>
                  </a:lnTo>
                  <a:lnTo>
                    <a:pt x="257" y="315"/>
                  </a:lnTo>
                  <a:lnTo>
                    <a:pt x="256" y="315"/>
                  </a:lnTo>
                  <a:lnTo>
                    <a:pt x="256" y="317"/>
                  </a:lnTo>
                  <a:lnTo>
                    <a:pt x="255" y="317"/>
                  </a:lnTo>
                  <a:lnTo>
                    <a:pt x="255" y="318"/>
                  </a:lnTo>
                  <a:lnTo>
                    <a:pt x="253" y="318"/>
                  </a:lnTo>
                  <a:lnTo>
                    <a:pt x="255" y="318"/>
                  </a:lnTo>
                  <a:lnTo>
                    <a:pt x="255" y="319"/>
                  </a:lnTo>
                  <a:lnTo>
                    <a:pt x="256" y="319"/>
                  </a:lnTo>
                  <a:lnTo>
                    <a:pt x="256" y="321"/>
                  </a:lnTo>
                  <a:lnTo>
                    <a:pt x="256" y="322"/>
                  </a:lnTo>
                  <a:lnTo>
                    <a:pt x="256" y="323"/>
                  </a:lnTo>
                  <a:lnTo>
                    <a:pt x="256" y="331"/>
                  </a:lnTo>
                  <a:lnTo>
                    <a:pt x="241" y="327"/>
                  </a:lnTo>
                  <a:lnTo>
                    <a:pt x="239" y="333"/>
                  </a:lnTo>
                  <a:lnTo>
                    <a:pt x="238" y="341"/>
                  </a:lnTo>
                  <a:lnTo>
                    <a:pt x="238" y="344"/>
                  </a:lnTo>
                  <a:lnTo>
                    <a:pt x="227" y="341"/>
                  </a:lnTo>
                  <a:lnTo>
                    <a:pt x="200" y="337"/>
                  </a:lnTo>
                  <a:lnTo>
                    <a:pt x="197" y="346"/>
                  </a:lnTo>
                  <a:lnTo>
                    <a:pt x="189" y="344"/>
                  </a:lnTo>
                  <a:lnTo>
                    <a:pt x="187" y="351"/>
                  </a:lnTo>
                  <a:lnTo>
                    <a:pt x="148" y="344"/>
                  </a:lnTo>
                  <a:lnTo>
                    <a:pt x="146" y="351"/>
                  </a:lnTo>
                  <a:lnTo>
                    <a:pt x="139" y="350"/>
                  </a:lnTo>
                  <a:lnTo>
                    <a:pt x="144" y="328"/>
                  </a:lnTo>
                  <a:lnTo>
                    <a:pt x="146" y="318"/>
                  </a:lnTo>
                  <a:lnTo>
                    <a:pt x="125" y="312"/>
                  </a:lnTo>
                  <a:lnTo>
                    <a:pt x="124" y="313"/>
                  </a:lnTo>
                  <a:lnTo>
                    <a:pt x="123" y="313"/>
                  </a:lnTo>
                  <a:lnTo>
                    <a:pt x="123" y="314"/>
                  </a:lnTo>
                  <a:lnTo>
                    <a:pt x="121" y="314"/>
                  </a:lnTo>
                  <a:lnTo>
                    <a:pt x="121" y="315"/>
                  </a:lnTo>
                  <a:lnTo>
                    <a:pt x="123" y="315"/>
                  </a:lnTo>
                  <a:lnTo>
                    <a:pt x="123" y="319"/>
                  </a:lnTo>
                  <a:lnTo>
                    <a:pt x="116" y="318"/>
                  </a:lnTo>
                  <a:lnTo>
                    <a:pt x="114" y="323"/>
                  </a:lnTo>
                  <a:lnTo>
                    <a:pt x="103" y="322"/>
                  </a:lnTo>
                  <a:lnTo>
                    <a:pt x="89" y="326"/>
                  </a:lnTo>
                  <a:lnTo>
                    <a:pt x="80" y="330"/>
                  </a:lnTo>
                  <a:lnTo>
                    <a:pt x="50" y="323"/>
                  </a:lnTo>
                  <a:lnTo>
                    <a:pt x="55" y="301"/>
                  </a:lnTo>
                  <a:lnTo>
                    <a:pt x="9" y="292"/>
                  </a:lnTo>
                  <a:lnTo>
                    <a:pt x="10" y="288"/>
                  </a:lnTo>
                  <a:lnTo>
                    <a:pt x="9" y="288"/>
                  </a:lnTo>
                  <a:lnTo>
                    <a:pt x="9" y="287"/>
                  </a:lnTo>
                  <a:lnTo>
                    <a:pt x="7" y="287"/>
                  </a:lnTo>
                  <a:lnTo>
                    <a:pt x="6" y="287"/>
                  </a:lnTo>
                  <a:lnTo>
                    <a:pt x="5" y="288"/>
                  </a:lnTo>
                  <a:lnTo>
                    <a:pt x="3" y="288"/>
                  </a:lnTo>
                  <a:lnTo>
                    <a:pt x="2" y="287"/>
                  </a:lnTo>
                  <a:lnTo>
                    <a:pt x="0" y="286"/>
                  </a:lnTo>
                  <a:lnTo>
                    <a:pt x="0" y="285"/>
                  </a:lnTo>
                  <a:lnTo>
                    <a:pt x="0" y="283"/>
                  </a:lnTo>
                  <a:lnTo>
                    <a:pt x="2" y="283"/>
                  </a:lnTo>
                  <a:lnTo>
                    <a:pt x="2" y="282"/>
                  </a:lnTo>
                  <a:lnTo>
                    <a:pt x="2" y="281"/>
                  </a:lnTo>
                  <a:lnTo>
                    <a:pt x="2" y="279"/>
                  </a:lnTo>
                  <a:lnTo>
                    <a:pt x="3" y="279"/>
                  </a:lnTo>
                  <a:lnTo>
                    <a:pt x="5" y="278"/>
                  </a:lnTo>
                  <a:lnTo>
                    <a:pt x="6" y="276"/>
                  </a:lnTo>
                  <a:lnTo>
                    <a:pt x="6" y="274"/>
                  </a:lnTo>
                  <a:lnTo>
                    <a:pt x="6" y="273"/>
                  </a:lnTo>
                  <a:lnTo>
                    <a:pt x="5" y="272"/>
                  </a:lnTo>
                  <a:lnTo>
                    <a:pt x="3" y="270"/>
                  </a:lnTo>
                  <a:lnTo>
                    <a:pt x="2" y="268"/>
                  </a:lnTo>
                  <a:lnTo>
                    <a:pt x="0" y="265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0" y="255"/>
                  </a:lnTo>
                  <a:lnTo>
                    <a:pt x="2" y="254"/>
                  </a:lnTo>
                  <a:lnTo>
                    <a:pt x="3" y="254"/>
                  </a:lnTo>
                  <a:lnTo>
                    <a:pt x="5" y="253"/>
                  </a:lnTo>
                  <a:lnTo>
                    <a:pt x="5" y="251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6" y="247"/>
                  </a:lnTo>
                  <a:lnTo>
                    <a:pt x="7" y="247"/>
                  </a:lnTo>
                  <a:lnTo>
                    <a:pt x="9" y="247"/>
                  </a:lnTo>
                  <a:lnTo>
                    <a:pt x="10" y="249"/>
                  </a:lnTo>
                  <a:lnTo>
                    <a:pt x="9" y="249"/>
                  </a:lnTo>
                  <a:lnTo>
                    <a:pt x="9" y="250"/>
                  </a:lnTo>
                  <a:lnTo>
                    <a:pt x="9" y="251"/>
                  </a:lnTo>
                  <a:lnTo>
                    <a:pt x="10" y="251"/>
                  </a:lnTo>
                  <a:lnTo>
                    <a:pt x="10" y="253"/>
                  </a:lnTo>
                  <a:lnTo>
                    <a:pt x="10" y="254"/>
                  </a:lnTo>
                  <a:lnTo>
                    <a:pt x="12" y="255"/>
                  </a:lnTo>
                  <a:lnTo>
                    <a:pt x="13" y="255"/>
                  </a:lnTo>
                  <a:lnTo>
                    <a:pt x="13" y="254"/>
                  </a:lnTo>
                  <a:lnTo>
                    <a:pt x="13" y="253"/>
                  </a:lnTo>
                  <a:lnTo>
                    <a:pt x="14" y="253"/>
                  </a:lnTo>
                  <a:lnTo>
                    <a:pt x="14" y="254"/>
                  </a:lnTo>
                  <a:lnTo>
                    <a:pt x="16" y="253"/>
                  </a:lnTo>
                  <a:lnTo>
                    <a:pt x="17" y="253"/>
                  </a:lnTo>
                  <a:lnTo>
                    <a:pt x="17" y="250"/>
                  </a:lnTo>
                  <a:lnTo>
                    <a:pt x="17" y="247"/>
                  </a:lnTo>
                  <a:lnTo>
                    <a:pt x="16" y="247"/>
                  </a:lnTo>
                  <a:lnTo>
                    <a:pt x="16" y="246"/>
                  </a:lnTo>
                  <a:lnTo>
                    <a:pt x="14" y="246"/>
                  </a:lnTo>
                  <a:lnTo>
                    <a:pt x="14" y="245"/>
                  </a:lnTo>
                  <a:lnTo>
                    <a:pt x="14" y="244"/>
                  </a:lnTo>
                  <a:lnTo>
                    <a:pt x="17" y="244"/>
                  </a:lnTo>
                  <a:lnTo>
                    <a:pt x="19" y="244"/>
                  </a:lnTo>
                  <a:lnTo>
                    <a:pt x="19" y="241"/>
                  </a:lnTo>
                  <a:lnTo>
                    <a:pt x="19" y="238"/>
                  </a:lnTo>
                  <a:lnTo>
                    <a:pt x="20" y="238"/>
                  </a:lnTo>
                  <a:lnTo>
                    <a:pt x="24" y="238"/>
                  </a:lnTo>
                  <a:lnTo>
                    <a:pt x="26" y="238"/>
                  </a:lnTo>
                  <a:lnTo>
                    <a:pt x="27" y="240"/>
                  </a:lnTo>
                  <a:lnTo>
                    <a:pt x="28" y="237"/>
                  </a:lnTo>
                  <a:lnTo>
                    <a:pt x="31" y="238"/>
                  </a:lnTo>
                  <a:lnTo>
                    <a:pt x="33" y="240"/>
                  </a:lnTo>
                  <a:lnTo>
                    <a:pt x="34" y="240"/>
                  </a:lnTo>
                  <a:lnTo>
                    <a:pt x="35" y="240"/>
                  </a:lnTo>
                  <a:lnTo>
                    <a:pt x="37" y="240"/>
                  </a:lnTo>
                  <a:lnTo>
                    <a:pt x="38" y="240"/>
                  </a:lnTo>
                  <a:lnTo>
                    <a:pt x="42" y="227"/>
                  </a:lnTo>
                  <a:lnTo>
                    <a:pt x="41" y="226"/>
                  </a:lnTo>
                  <a:lnTo>
                    <a:pt x="38" y="226"/>
                  </a:lnTo>
                  <a:lnTo>
                    <a:pt x="35" y="223"/>
                  </a:lnTo>
                  <a:lnTo>
                    <a:pt x="34" y="222"/>
                  </a:lnTo>
                  <a:lnTo>
                    <a:pt x="34" y="218"/>
                  </a:lnTo>
                  <a:lnTo>
                    <a:pt x="33" y="218"/>
                  </a:lnTo>
                  <a:lnTo>
                    <a:pt x="34" y="215"/>
                  </a:lnTo>
                  <a:lnTo>
                    <a:pt x="37" y="214"/>
                  </a:lnTo>
                  <a:lnTo>
                    <a:pt x="38" y="214"/>
                  </a:lnTo>
                  <a:lnTo>
                    <a:pt x="38" y="217"/>
                  </a:lnTo>
                  <a:lnTo>
                    <a:pt x="41" y="214"/>
                  </a:lnTo>
                  <a:lnTo>
                    <a:pt x="40" y="214"/>
                  </a:lnTo>
                  <a:lnTo>
                    <a:pt x="41" y="213"/>
                  </a:lnTo>
                  <a:lnTo>
                    <a:pt x="47" y="214"/>
                  </a:lnTo>
                  <a:lnTo>
                    <a:pt x="48" y="206"/>
                  </a:lnTo>
                  <a:lnTo>
                    <a:pt x="52" y="208"/>
                  </a:lnTo>
                  <a:lnTo>
                    <a:pt x="54" y="205"/>
                  </a:lnTo>
                  <a:lnTo>
                    <a:pt x="54" y="204"/>
                  </a:lnTo>
                  <a:lnTo>
                    <a:pt x="58" y="205"/>
                  </a:lnTo>
                  <a:lnTo>
                    <a:pt x="58" y="202"/>
                  </a:lnTo>
                  <a:lnTo>
                    <a:pt x="65" y="204"/>
                  </a:lnTo>
                  <a:lnTo>
                    <a:pt x="68" y="192"/>
                  </a:lnTo>
                  <a:lnTo>
                    <a:pt x="71" y="192"/>
                  </a:lnTo>
                  <a:lnTo>
                    <a:pt x="73" y="182"/>
                  </a:lnTo>
                  <a:lnTo>
                    <a:pt x="78" y="183"/>
                  </a:lnTo>
                  <a:lnTo>
                    <a:pt x="80" y="170"/>
                  </a:lnTo>
                  <a:lnTo>
                    <a:pt x="100" y="173"/>
                  </a:lnTo>
                  <a:lnTo>
                    <a:pt x="99" y="177"/>
                  </a:lnTo>
                  <a:lnTo>
                    <a:pt x="103" y="177"/>
                  </a:lnTo>
                  <a:lnTo>
                    <a:pt x="101" y="181"/>
                  </a:lnTo>
                  <a:lnTo>
                    <a:pt x="106" y="182"/>
                  </a:lnTo>
                  <a:lnTo>
                    <a:pt x="106" y="186"/>
                  </a:lnTo>
                  <a:lnTo>
                    <a:pt x="124" y="188"/>
                  </a:lnTo>
                  <a:lnTo>
                    <a:pt x="125" y="184"/>
                  </a:lnTo>
                  <a:lnTo>
                    <a:pt x="132" y="186"/>
                  </a:lnTo>
                  <a:lnTo>
                    <a:pt x="134" y="181"/>
                  </a:lnTo>
                  <a:lnTo>
                    <a:pt x="159" y="188"/>
                  </a:lnTo>
                  <a:lnTo>
                    <a:pt x="176" y="195"/>
                  </a:lnTo>
                  <a:lnTo>
                    <a:pt x="177" y="192"/>
                  </a:lnTo>
                  <a:lnTo>
                    <a:pt x="186" y="190"/>
                  </a:lnTo>
                  <a:lnTo>
                    <a:pt x="191" y="173"/>
                  </a:lnTo>
                  <a:lnTo>
                    <a:pt x="198" y="174"/>
                  </a:lnTo>
                  <a:lnTo>
                    <a:pt x="201" y="164"/>
                  </a:lnTo>
                  <a:lnTo>
                    <a:pt x="207" y="164"/>
                  </a:lnTo>
                  <a:lnTo>
                    <a:pt x="207" y="168"/>
                  </a:lnTo>
                  <a:lnTo>
                    <a:pt x="211" y="164"/>
                  </a:lnTo>
                  <a:lnTo>
                    <a:pt x="208" y="164"/>
                  </a:lnTo>
                  <a:lnTo>
                    <a:pt x="210" y="161"/>
                  </a:lnTo>
                  <a:lnTo>
                    <a:pt x="212" y="161"/>
                  </a:lnTo>
                  <a:lnTo>
                    <a:pt x="214" y="155"/>
                  </a:lnTo>
                  <a:lnTo>
                    <a:pt x="218" y="155"/>
                  </a:lnTo>
                  <a:lnTo>
                    <a:pt x="219" y="142"/>
                  </a:lnTo>
                  <a:lnTo>
                    <a:pt x="222" y="133"/>
                  </a:lnTo>
                  <a:lnTo>
                    <a:pt x="218" y="133"/>
                  </a:lnTo>
                  <a:lnTo>
                    <a:pt x="219" y="131"/>
                  </a:lnTo>
                  <a:lnTo>
                    <a:pt x="218" y="129"/>
                  </a:lnTo>
                  <a:lnTo>
                    <a:pt x="217" y="125"/>
                  </a:lnTo>
                  <a:lnTo>
                    <a:pt x="217" y="122"/>
                  </a:lnTo>
                  <a:lnTo>
                    <a:pt x="215" y="114"/>
                  </a:lnTo>
                  <a:lnTo>
                    <a:pt x="218" y="110"/>
                  </a:lnTo>
                  <a:lnTo>
                    <a:pt x="221" y="107"/>
                  </a:lnTo>
                  <a:lnTo>
                    <a:pt x="219" y="104"/>
                  </a:lnTo>
                  <a:lnTo>
                    <a:pt x="218" y="98"/>
                  </a:lnTo>
                  <a:lnTo>
                    <a:pt x="217" y="98"/>
                  </a:lnTo>
                  <a:lnTo>
                    <a:pt x="215" y="95"/>
                  </a:lnTo>
                  <a:lnTo>
                    <a:pt x="212" y="95"/>
                  </a:lnTo>
                  <a:lnTo>
                    <a:pt x="211" y="63"/>
                  </a:lnTo>
                  <a:lnTo>
                    <a:pt x="215" y="63"/>
                  </a:lnTo>
                  <a:lnTo>
                    <a:pt x="214" y="47"/>
                  </a:lnTo>
                  <a:lnTo>
                    <a:pt x="218" y="47"/>
                  </a:lnTo>
                  <a:lnTo>
                    <a:pt x="218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54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12900" y="2169641"/>
              <a:ext cx="795338" cy="895440"/>
            </a:xfrm>
            <a:custGeom>
              <a:avLst/>
              <a:gdLst>
                <a:gd name="Guide0" fmla="*/ w 2147483647 126"/>
                <a:gd name="Guide1" fmla="*/ h 2147483647 151"/>
                <a:gd name="Guide2" fmla="*/ w 2147483647 126"/>
                <a:gd name="Guide3" fmla="*/ h 2147483647 151"/>
                <a:gd name="Guide4" fmla="*/ w 2147483647 126"/>
                <a:gd name="Guide5" fmla="*/ h 2147483647 151"/>
                <a:gd name="Guide6" fmla="*/ w 2147483647 126"/>
                <a:gd name="Guide7" fmla="*/ h 2147483647 151"/>
                <a:gd name="Guide8" fmla="*/ w 2147483647 126"/>
                <a:gd name="Guide9" fmla="*/ h 2147483647 151"/>
                <a:gd name="Guide10" fmla="*/ w 2147483647 126"/>
                <a:gd name="Guide11" fmla="*/ h 2147483647 151"/>
                <a:gd name="Guide12" fmla="*/ w 2147483647 126"/>
                <a:gd name="Guide13" fmla="*/ h 2147483647 151"/>
                <a:gd name="Guide14" fmla="*/ w 2147483647 126"/>
                <a:gd name="Guide15" fmla="*/ h 2147483647 151"/>
                <a:gd name="Guide16" fmla="*/ w 2147483647 126"/>
                <a:gd name="Guide17" fmla="*/ h 2147483647 151"/>
                <a:gd name="Guide18" fmla="*/ w 2147483647 126"/>
                <a:gd name="Guide19" fmla="*/ h 2147483647 151"/>
                <a:gd name="Guide20" fmla="*/ w 2147483647 126"/>
                <a:gd name="Guide21" fmla="*/ h 2147483647 151"/>
                <a:gd name="Guide22" fmla="*/ w 2147483647 126"/>
                <a:gd name="Guide23" fmla="*/ h 2147483647 151"/>
                <a:gd name="Guide24" fmla="*/ w 2147483647 126"/>
                <a:gd name="Guide25" fmla="*/ h 2147483647 151"/>
                <a:gd name="Guide26" fmla="*/ w 2147483647 126"/>
                <a:gd name="Guide27" fmla="*/ h 2147483647 151"/>
                <a:gd name="Guide28" fmla="*/ w 2147483647 126"/>
                <a:gd name="Guide29" fmla="*/ h 2147483647 151"/>
                <a:gd name="Guide30" fmla="*/ w 2147483647 126"/>
                <a:gd name="Guide31" fmla="*/ h 2147483647 151"/>
                <a:gd name="Guide32" fmla="*/ w 2147483647 126"/>
                <a:gd name="Guide33" fmla="*/ h 2147483647 151"/>
                <a:gd name="Guide34" fmla="*/ w 2147483647 126"/>
                <a:gd name="Guide35" fmla="*/ h 2147483647 151"/>
                <a:gd name="Guide36" fmla="*/ w 2147483647 126"/>
                <a:gd name="Guide37" fmla="*/ h 2147483647 151"/>
                <a:gd name="Guide38" fmla="*/ w 2147483647 126"/>
                <a:gd name="Guide39" fmla="*/ h 2147483647 151"/>
                <a:gd name="Guide40" fmla="*/ w 2147483647 126"/>
                <a:gd name="Guide41" fmla="*/ h 2147483647 151"/>
                <a:gd name="Guide42" fmla="*/ w 2147483647 126"/>
                <a:gd name="Guide43" fmla="*/ h 2147483647 151"/>
                <a:gd name="Guide44" fmla="*/ w 2147483647 126"/>
                <a:gd name="Guide45" fmla="*/ h 2147483647 151"/>
                <a:gd name="Guide46" fmla="*/ w 2147483647 126"/>
                <a:gd name="Guide47" fmla="*/ h 2147483647 151"/>
                <a:gd name="Guide48" fmla="*/ w 2147483647 126"/>
                <a:gd name="Guide49" fmla="*/ h 2147483647 151"/>
                <a:gd name="Guide50" fmla="*/ w 2147483647 126"/>
                <a:gd name="Guide51" fmla="*/ h 2147483647 151"/>
                <a:gd name="Guide52" fmla="*/ w 2147483647 126"/>
                <a:gd name="Guide53" fmla="*/ h 2147483647 151"/>
                <a:gd name="Guide54" fmla="*/ w 2147483647 126"/>
                <a:gd name="Guide55" fmla="*/ h 2147483647 151"/>
                <a:gd name="Guide56" fmla="*/ w 2147483647 126"/>
                <a:gd name="Guide57" fmla="*/ h 2147483647 151"/>
                <a:gd name="Guide58" fmla="*/ w 2147483647 126"/>
                <a:gd name="Guide59" fmla="*/ h 2147483647 151"/>
                <a:gd name="Guide60" fmla="*/ w 2147483647 126"/>
                <a:gd name="Guide61" fmla="*/ h 2147483647 151"/>
                <a:gd name="Guide62" fmla="*/ w 2147483647 126"/>
                <a:gd name="Guide63" fmla="*/ h 2147483647 151"/>
                <a:gd name="Guide64" fmla="*/ w 2147483647 126"/>
                <a:gd name="Guide65" fmla="*/ h 2147483647 151"/>
                <a:gd name="Guide66" fmla="*/ w 2147483647 126"/>
                <a:gd name="Guide67" fmla="*/ h 2147483647 151"/>
                <a:gd name="Guide68" fmla="*/ w 2147483647 126"/>
                <a:gd name="Guide69" fmla="*/ h 2147483647 151"/>
                <a:gd name="Guide70" fmla="*/ w 2147483647 126"/>
                <a:gd name="Guide71" fmla="*/ h 2147483647 151"/>
                <a:gd name="Guide72" fmla="*/ w 2147483647 126"/>
                <a:gd name="Guide73" fmla="*/ h 2147483647 151"/>
                <a:gd name="Guide74" fmla="*/ w 2147483647 126"/>
                <a:gd name="Guide75" fmla="*/ h 2147483647 151"/>
                <a:gd name="Guide76" fmla="*/ w 2147483647 126"/>
                <a:gd name="Guide77" fmla="*/ h 2147483647 151"/>
                <a:gd name="Guide78" fmla="*/ w 2147483647 126"/>
                <a:gd name="Guide79" fmla="*/ h 2147483647 151"/>
                <a:gd name="Guide80" fmla="*/ w 2147483647 126"/>
                <a:gd name="Guide81" fmla="*/ h 2147483647 151"/>
                <a:gd name="Guide82" fmla="*/ w 2147483647 126"/>
                <a:gd name="Guide83" fmla="*/ h 2147483647 151"/>
                <a:gd name="Guide84" fmla="*/ w 2147483647 126"/>
                <a:gd name="Guide85" fmla="*/ h 2147483647 151"/>
                <a:gd name="Guide86" fmla="*/ w 2147483647 126"/>
                <a:gd name="Guide87" fmla="*/ h 2147483647 151"/>
                <a:gd name="Guide88" fmla="*/ w 2147483647 126"/>
                <a:gd name="Guide89" fmla="*/ h 2147483647 151"/>
                <a:gd name="Guide90" fmla="*/ w 2147483647 126"/>
                <a:gd name="Guide91" fmla="*/ h 2147483647 151"/>
                <a:gd name="Guide92" fmla="*/ w 2147483647 126"/>
                <a:gd name="Guide93" fmla="*/ h 2147483647 151"/>
                <a:gd name="Guide94" fmla="*/ w 2147483647 126"/>
                <a:gd name="Guide95" fmla="*/ h 2147483647 151"/>
                <a:gd name="Guide96" fmla="*/ w 2147483647 126"/>
                <a:gd name="Guide97" fmla="*/ h 2147483647 151"/>
                <a:gd name="Guide98" fmla="*/ w 2147483647 126"/>
                <a:gd name="Guide99" fmla="*/ h 2147483647 151"/>
                <a:gd name="Guide100" fmla="*/ w 2147483647 126"/>
                <a:gd name="Guide101" fmla="*/ h 2147483647 151"/>
                <a:gd name="Guide102" fmla="*/ w 2147483647 126"/>
                <a:gd name="Guide103" fmla="*/ h 2147483647 151"/>
                <a:gd name="Guide104" fmla="*/ w 2147483647 126"/>
                <a:gd name="Guide105" fmla="*/ h 2147483647 151"/>
                <a:gd name="Guide106" fmla="*/ w 2147483647 126"/>
                <a:gd name="Guide107" fmla="*/ h 2147483647 151"/>
                <a:gd name="Guide108" fmla="*/ w 2147483647 126"/>
                <a:gd name="Guide109" fmla="*/ h 2147483647 151"/>
                <a:gd name="Guide110" fmla="*/ w 2147483647 126"/>
                <a:gd name="Guide111" fmla="*/ h 2147483647 151"/>
                <a:gd name="Guide112" fmla="*/ w 2147483647 126"/>
                <a:gd name="Guide113" fmla="*/ h 2147483647 151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  <a:cxn ang="0">
                  <a:pos x="Guide110" y="Guide111"/>
                </a:cxn>
                <a:cxn ang="0">
                  <a:pos x="Guide112" y="Guide113"/>
                </a:cxn>
              </a:cxnLst>
              <a:rect l="0" t="0" r="0" b="0"/>
              <a:pathLst>
                <a:path w="126" h="151">
                  <a:moveTo>
                    <a:pt x="11" y="45"/>
                  </a:moveTo>
                  <a:lnTo>
                    <a:pt x="11" y="43"/>
                  </a:lnTo>
                  <a:lnTo>
                    <a:pt x="13" y="45"/>
                  </a:lnTo>
                  <a:lnTo>
                    <a:pt x="13" y="46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0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5" y="41"/>
                  </a:lnTo>
                  <a:lnTo>
                    <a:pt x="15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20" y="14"/>
                  </a:lnTo>
                  <a:lnTo>
                    <a:pt x="18" y="15"/>
                  </a:lnTo>
                  <a:lnTo>
                    <a:pt x="22" y="16"/>
                  </a:lnTo>
                  <a:lnTo>
                    <a:pt x="25" y="15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31" y="12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6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1" y="1"/>
                  </a:lnTo>
                  <a:lnTo>
                    <a:pt x="51" y="2"/>
                  </a:lnTo>
                  <a:lnTo>
                    <a:pt x="52" y="3"/>
                  </a:lnTo>
                  <a:lnTo>
                    <a:pt x="53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6" y="3"/>
                  </a:lnTo>
                  <a:lnTo>
                    <a:pt x="67" y="3"/>
                  </a:lnTo>
                  <a:lnTo>
                    <a:pt x="70" y="0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3"/>
                  </a:lnTo>
                  <a:lnTo>
                    <a:pt x="73" y="9"/>
                  </a:lnTo>
                  <a:lnTo>
                    <a:pt x="73" y="10"/>
                  </a:lnTo>
                  <a:lnTo>
                    <a:pt x="74" y="10"/>
                  </a:lnTo>
                  <a:lnTo>
                    <a:pt x="73" y="11"/>
                  </a:lnTo>
                  <a:lnTo>
                    <a:pt x="73" y="12"/>
                  </a:lnTo>
                  <a:lnTo>
                    <a:pt x="76" y="11"/>
                  </a:lnTo>
                  <a:lnTo>
                    <a:pt x="76" y="10"/>
                  </a:lnTo>
                  <a:lnTo>
                    <a:pt x="77" y="10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1" y="7"/>
                  </a:lnTo>
                  <a:lnTo>
                    <a:pt x="83" y="7"/>
                  </a:lnTo>
                  <a:lnTo>
                    <a:pt x="84" y="7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90" y="6"/>
                  </a:lnTo>
                  <a:lnTo>
                    <a:pt x="91" y="5"/>
                  </a:lnTo>
                  <a:lnTo>
                    <a:pt x="93" y="5"/>
                  </a:lnTo>
                  <a:lnTo>
                    <a:pt x="94" y="3"/>
                  </a:lnTo>
                  <a:lnTo>
                    <a:pt x="96" y="3"/>
                  </a:lnTo>
                  <a:lnTo>
                    <a:pt x="97" y="3"/>
                  </a:lnTo>
                  <a:lnTo>
                    <a:pt x="98" y="2"/>
                  </a:lnTo>
                  <a:lnTo>
                    <a:pt x="101" y="16"/>
                  </a:lnTo>
                  <a:lnTo>
                    <a:pt x="104" y="27"/>
                  </a:lnTo>
                  <a:lnTo>
                    <a:pt x="104" y="29"/>
                  </a:lnTo>
                  <a:lnTo>
                    <a:pt x="117" y="32"/>
                  </a:lnTo>
                  <a:lnTo>
                    <a:pt x="118" y="32"/>
                  </a:lnTo>
                  <a:lnTo>
                    <a:pt x="126" y="33"/>
                  </a:lnTo>
                  <a:lnTo>
                    <a:pt x="125" y="39"/>
                  </a:lnTo>
                  <a:lnTo>
                    <a:pt x="122" y="45"/>
                  </a:lnTo>
                  <a:lnTo>
                    <a:pt x="119" y="55"/>
                  </a:lnTo>
                  <a:lnTo>
                    <a:pt x="112" y="54"/>
                  </a:lnTo>
                  <a:lnTo>
                    <a:pt x="111" y="52"/>
                  </a:lnTo>
                  <a:lnTo>
                    <a:pt x="107" y="51"/>
                  </a:lnTo>
                  <a:lnTo>
                    <a:pt x="105" y="51"/>
                  </a:lnTo>
                  <a:lnTo>
                    <a:pt x="104" y="50"/>
                  </a:lnTo>
                  <a:lnTo>
                    <a:pt x="103" y="55"/>
                  </a:lnTo>
                  <a:lnTo>
                    <a:pt x="104" y="55"/>
                  </a:lnTo>
                  <a:lnTo>
                    <a:pt x="108" y="54"/>
                  </a:lnTo>
                  <a:lnTo>
                    <a:pt x="110" y="60"/>
                  </a:lnTo>
                  <a:lnTo>
                    <a:pt x="110" y="61"/>
                  </a:lnTo>
                  <a:lnTo>
                    <a:pt x="107" y="61"/>
                  </a:lnTo>
                  <a:lnTo>
                    <a:pt x="105" y="60"/>
                  </a:lnTo>
                  <a:lnTo>
                    <a:pt x="104" y="59"/>
                  </a:lnTo>
                  <a:lnTo>
                    <a:pt x="101" y="57"/>
                  </a:lnTo>
                  <a:lnTo>
                    <a:pt x="100" y="65"/>
                  </a:lnTo>
                  <a:lnTo>
                    <a:pt x="98" y="71"/>
                  </a:lnTo>
                  <a:lnTo>
                    <a:pt x="96" y="78"/>
                  </a:lnTo>
                  <a:lnTo>
                    <a:pt x="100" y="79"/>
                  </a:lnTo>
                  <a:lnTo>
                    <a:pt x="97" y="92"/>
                  </a:lnTo>
                  <a:lnTo>
                    <a:pt x="104" y="93"/>
                  </a:lnTo>
                  <a:lnTo>
                    <a:pt x="103" y="100"/>
                  </a:lnTo>
                  <a:lnTo>
                    <a:pt x="101" y="105"/>
                  </a:lnTo>
                  <a:lnTo>
                    <a:pt x="100" y="110"/>
                  </a:lnTo>
                  <a:lnTo>
                    <a:pt x="97" y="118"/>
                  </a:lnTo>
                  <a:lnTo>
                    <a:pt x="105" y="119"/>
                  </a:lnTo>
                  <a:lnTo>
                    <a:pt x="101" y="133"/>
                  </a:lnTo>
                  <a:lnTo>
                    <a:pt x="103" y="133"/>
                  </a:lnTo>
                  <a:lnTo>
                    <a:pt x="100" y="136"/>
                  </a:lnTo>
                  <a:lnTo>
                    <a:pt x="83" y="151"/>
                  </a:lnTo>
                  <a:lnTo>
                    <a:pt x="72" y="149"/>
                  </a:lnTo>
                  <a:lnTo>
                    <a:pt x="74" y="142"/>
                  </a:lnTo>
                  <a:lnTo>
                    <a:pt x="66" y="140"/>
                  </a:lnTo>
                  <a:lnTo>
                    <a:pt x="69" y="133"/>
                  </a:lnTo>
                  <a:lnTo>
                    <a:pt x="73" y="133"/>
                  </a:lnTo>
                  <a:lnTo>
                    <a:pt x="74" y="125"/>
                  </a:lnTo>
                  <a:lnTo>
                    <a:pt x="74" y="123"/>
                  </a:lnTo>
                  <a:lnTo>
                    <a:pt x="76" y="123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7" y="120"/>
                  </a:lnTo>
                  <a:lnTo>
                    <a:pt x="76" y="119"/>
                  </a:lnTo>
                  <a:lnTo>
                    <a:pt x="74" y="120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7" y="120"/>
                  </a:lnTo>
                  <a:lnTo>
                    <a:pt x="69" y="120"/>
                  </a:lnTo>
                  <a:lnTo>
                    <a:pt x="69" y="119"/>
                  </a:lnTo>
                  <a:lnTo>
                    <a:pt x="48" y="115"/>
                  </a:lnTo>
                  <a:lnTo>
                    <a:pt x="49" y="111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1" y="107"/>
                  </a:lnTo>
                  <a:lnTo>
                    <a:pt x="49" y="107"/>
                  </a:lnTo>
                  <a:lnTo>
                    <a:pt x="51" y="106"/>
                  </a:lnTo>
                  <a:lnTo>
                    <a:pt x="51" y="105"/>
                  </a:lnTo>
                  <a:lnTo>
                    <a:pt x="51" y="104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1"/>
                  </a:lnTo>
                  <a:lnTo>
                    <a:pt x="52" y="101"/>
                  </a:lnTo>
                  <a:lnTo>
                    <a:pt x="52" y="102"/>
                  </a:lnTo>
                  <a:lnTo>
                    <a:pt x="51" y="102"/>
                  </a:lnTo>
                  <a:lnTo>
                    <a:pt x="49" y="102"/>
                  </a:lnTo>
                  <a:lnTo>
                    <a:pt x="46" y="101"/>
                  </a:lnTo>
                  <a:lnTo>
                    <a:pt x="46" y="98"/>
                  </a:lnTo>
                  <a:lnTo>
                    <a:pt x="35" y="96"/>
                  </a:lnTo>
                  <a:lnTo>
                    <a:pt x="34" y="100"/>
                  </a:lnTo>
                  <a:lnTo>
                    <a:pt x="21" y="97"/>
                  </a:lnTo>
                  <a:lnTo>
                    <a:pt x="20" y="97"/>
                  </a:lnTo>
                  <a:lnTo>
                    <a:pt x="21" y="96"/>
                  </a:lnTo>
                  <a:lnTo>
                    <a:pt x="20" y="96"/>
                  </a:lnTo>
                  <a:lnTo>
                    <a:pt x="18" y="95"/>
                  </a:lnTo>
                  <a:lnTo>
                    <a:pt x="20" y="89"/>
                  </a:lnTo>
                  <a:lnTo>
                    <a:pt x="15" y="89"/>
                  </a:lnTo>
                  <a:lnTo>
                    <a:pt x="17" y="86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7" y="82"/>
                  </a:lnTo>
                  <a:lnTo>
                    <a:pt x="8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10" y="75"/>
                  </a:lnTo>
                  <a:lnTo>
                    <a:pt x="8" y="74"/>
                  </a:lnTo>
                  <a:lnTo>
                    <a:pt x="7" y="75"/>
                  </a:lnTo>
                  <a:lnTo>
                    <a:pt x="6" y="75"/>
                  </a:lnTo>
                  <a:lnTo>
                    <a:pt x="7" y="74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3" y="68"/>
                  </a:lnTo>
                  <a:lnTo>
                    <a:pt x="1" y="68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1" y="60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6" y="59"/>
                  </a:lnTo>
                  <a:lnTo>
                    <a:pt x="6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7" y="60"/>
                  </a:lnTo>
                  <a:lnTo>
                    <a:pt x="10" y="61"/>
                  </a:lnTo>
                  <a:lnTo>
                    <a:pt x="8" y="61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10" y="64"/>
                  </a:lnTo>
                  <a:lnTo>
                    <a:pt x="8" y="64"/>
                  </a:lnTo>
                  <a:lnTo>
                    <a:pt x="10" y="64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1" y="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55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209800" y="2237740"/>
              <a:ext cx="1651000" cy="815975"/>
            </a:xfrm>
            <a:custGeom>
              <a:avLst/>
              <a:gdLst>
                <a:gd name="T0" fmla="*/ 2147483647 w 266"/>
                <a:gd name="T1" fmla="*/ 2147483647 h 133"/>
                <a:gd name="T2" fmla="*/ 2147483647 w 266"/>
                <a:gd name="T3" fmla="*/ 2147483647 h 133"/>
                <a:gd name="T4" fmla="*/ 2147483647 w 266"/>
                <a:gd name="T5" fmla="*/ 2147483647 h 133"/>
                <a:gd name="T6" fmla="*/ 2147483647 w 266"/>
                <a:gd name="T7" fmla="*/ 2147483647 h 133"/>
                <a:gd name="T8" fmla="*/ 2147483647 w 266"/>
                <a:gd name="T9" fmla="*/ 2147483647 h 133"/>
                <a:gd name="T10" fmla="*/ 0 w 266"/>
                <a:gd name="T11" fmla="*/ 2147483647 h 133"/>
                <a:gd name="T12" fmla="*/ 2147483647 w 266"/>
                <a:gd name="T13" fmla="*/ 2147483647 h 133"/>
                <a:gd name="T14" fmla="*/ 2147483647 w 266"/>
                <a:gd name="T15" fmla="*/ 2147483647 h 133"/>
                <a:gd name="T16" fmla="*/ 2147483647 w 266"/>
                <a:gd name="T17" fmla="*/ 2147483647 h 133"/>
                <a:gd name="T18" fmla="*/ 2147483647 w 266"/>
                <a:gd name="T19" fmla="*/ 2147483647 h 133"/>
                <a:gd name="T20" fmla="*/ 2147483647 w 266"/>
                <a:gd name="T21" fmla="*/ 2147483647 h 133"/>
                <a:gd name="T22" fmla="*/ 2147483647 w 266"/>
                <a:gd name="T23" fmla="*/ 2147483647 h 133"/>
                <a:gd name="T24" fmla="*/ 2147483647 w 266"/>
                <a:gd name="T25" fmla="*/ 2147483647 h 133"/>
                <a:gd name="T26" fmla="*/ 2147483647 w 266"/>
                <a:gd name="T27" fmla="*/ 2147483647 h 133"/>
                <a:gd name="T28" fmla="*/ 2147483647 w 266"/>
                <a:gd name="T29" fmla="*/ 2147483647 h 133"/>
                <a:gd name="T30" fmla="*/ 2147483647 w 266"/>
                <a:gd name="T31" fmla="*/ 2147483647 h 133"/>
                <a:gd name="T32" fmla="*/ 2147483647 w 266"/>
                <a:gd name="T33" fmla="*/ 2147483647 h 133"/>
                <a:gd name="T34" fmla="*/ 2147483647 w 266"/>
                <a:gd name="T35" fmla="*/ 2147483647 h 133"/>
                <a:gd name="T36" fmla="*/ 2147483647 w 266"/>
                <a:gd name="T37" fmla="*/ 2147483647 h 133"/>
                <a:gd name="T38" fmla="*/ 2147483647 w 266"/>
                <a:gd name="T39" fmla="*/ 2147483647 h 133"/>
                <a:gd name="T40" fmla="*/ 2147483647 w 266"/>
                <a:gd name="T41" fmla="*/ 2147483647 h 133"/>
                <a:gd name="T42" fmla="*/ 2147483647 w 266"/>
                <a:gd name="T43" fmla="*/ 2147483647 h 133"/>
                <a:gd name="T44" fmla="*/ 2147483647 w 266"/>
                <a:gd name="T45" fmla="*/ 2147483647 h 133"/>
                <a:gd name="T46" fmla="*/ 2147483647 w 266"/>
                <a:gd name="T47" fmla="*/ 2147483647 h 133"/>
                <a:gd name="T48" fmla="*/ 2147483647 w 266"/>
                <a:gd name="T49" fmla="*/ 2147483647 h 133"/>
                <a:gd name="T50" fmla="*/ 2147483647 w 266"/>
                <a:gd name="T51" fmla="*/ 2147483647 h 133"/>
                <a:gd name="T52" fmla="*/ 2147483647 w 266"/>
                <a:gd name="T53" fmla="*/ 2147483647 h 133"/>
                <a:gd name="T54" fmla="*/ 2147483647 w 266"/>
                <a:gd name="T55" fmla="*/ 2147483647 h 133"/>
                <a:gd name="T56" fmla="*/ 2147483647 w 266"/>
                <a:gd name="T57" fmla="*/ 2147483647 h 133"/>
                <a:gd name="T58" fmla="*/ 2147483647 w 266"/>
                <a:gd name="T59" fmla="*/ 2147483647 h 133"/>
                <a:gd name="T60" fmla="*/ 2147483647 w 266"/>
                <a:gd name="T61" fmla="*/ 2147483647 h 133"/>
                <a:gd name="T62" fmla="*/ 2147483647 w 266"/>
                <a:gd name="T63" fmla="*/ 2147483647 h 133"/>
                <a:gd name="T64" fmla="*/ 2147483647 w 266"/>
                <a:gd name="T65" fmla="*/ 2147483647 h 133"/>
                <a:gd name="T66" fmla="*/ 2147483647 w 266"/>
                <a:gd name="T67" fmla="*/ 2147483647 h 133"/>
                <a:gd name="T68" fmla="*/ 2147483647 w 266"/>
                <a:gd name="T69" fmla="*/ 2147483647 h 133"/>
                <a:gd name="T70" fmla="*/ 2147483647 w 266"/>
                <a:gd name="T71" fmla="*/ 2147483647 h 133"/>
                <a:gd name="T72" fmla="*/ 2147483647 w 266"/>
                <a:gd name="T73" fmla="*/ 2147483647 h 133"/>
                <a:gd name="T74" fmla="*/ 2147483647 w 266"/>
                <a:gd name="T75" fmla="*/ 2147483647 h 133"/>
                <a:gd name="T76" fmla="*/ 2147483647 w 266"/>
                <a:gd name="T77" fmla="*/ 2147483647 h 133"/>
                <a:gd name="T78" fmla="*/ 2147483647 w 266"/>
                <a:gd name="T79" fmla="*/ 2147483647 h 133"/>
                <a:gd name="T80" fmla="*/ 2147483647 w 266"/>
                <a:gd name="T81" fmla="*/ 2147483647 h 133"/>
                <a:gd name="T82" fmla="*/ 2147483647 w 266"/>
                <a:gd name="T83" fmla="*/ 2147483647 h 133"/>
                <a:gd name="T84" fmla="*/ 2147483647 w 266"/>
                <a:gd name="T85" fmla="*/ 2147483647 h 133"/>
                <a:gd name="T86" fmla="*/ 2147483647 w 266"/>
                <a:gd name="T87" fmla="*/ 2147483647 h 133"/>
                <a:gd name="T88" fmla="*/ 2147483647 w 266"/>
                <a:gd name="T89" fmla="*/ 2147483647 h 133"/>
                <a:gd name="T90" fmla="*/ 2147483647 w 266"/>
                <a:gd name="T91" fmla="*/ 2147483647 h 133"/>
                <a:gd name="T92" fmla="*/ 2147483647 w 266"/>
                <a:gd name="T93" fmla="*/ 2147483647 h 133"/>
                <a:gd name="T94" fmla="*/ 2147483647 w 266"/>
                <a:gd name="T95" fmla="*/ 2147483647 h 133"/>
                <a:gd name="T96" fmla="*/ 2147483647 w 266"/>
                <a:gd name="T97" fmla="*/ 2147483647 h 133"/>
                <a:gd name="T98" fmla="*/ 2147483647 w 266"/>
                <a:gd name="T99" fmla="*/ 2147483647 h 133"/>
                <a:gd name="T100" fmla="*/ 2147483647 w 266"/>
                <a:gd name="T101" fmla="*/ 2147483647 h 133"/>
                <a:gd name="T102" fmla="*/ 2147483647 w 266"/>
                <a:gd name="T103" fmla="*/ 2147483647 h 133"/>
                <a:gd name="T104" fmla="*/ 2147483647 w 266"/>
                <a:gd name="T105" fmla="*/ 2147483647 h 133"/>
                <a:gd name="T106" fmla="*/ 2147483647 w 266"/>
                <a:gd name="T107" fmla="*/ 2147483647 h 133"/>
                <a:gd name="T108" fmla="*/ 2147483647 w 266"/>
                <a:gd name="T109" fmla="*/ 2147483647 h 1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6"/>
                <a:gd name="T166" fmla="*/ 0 h 133"/>
                <a:gd name="T167" fmla="*/ 266 w 266"/>
                <a:gd name="T168" fmla="*/ 133 h 1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6" h="133">
                  <a:moveTo>
                    <a:pt x="144" y="111"/>
                  </a:moveTo>
                  <a:lnTo>
                    <a:pt x="146" y="111"/>
                  </a:lnTo>
                  <a:lnTo>
                    <a:pt x="146" y="110"/>
                  </a:lnTo>
                  <a:lnTo>
                    <a:pt x="147" y="110"/>
                  </a:lnTo>
                  <a:lnTo>
                    <a:pt x="148" y="110"/>
                  </a:lnTo>
                  <a:lnTo>
                    <a:pt x="148" y="109"/>
                  </a:lnTo>
                  <a:lnTo>
                    <a:pt x="150" y="109"/>
                  </a:lnTo>
                  <a:lnTo>
                    <a:pt x="148" y="108"/>
                  </a:lnTo>
                  <a:lnTo>
                    <a:pt x="150" y="106"/>
                  </a:lnTo>
                  <a:lnTo>
                    <a:pt x="150" y="104"/>
                  </a:lnTo>
                  <a:lnTo>
                    <a:pt x="150" y="102"/>
                  </a:lnTo>
                  <a:lnTo>
                    <a:pt x="151" y="101"/>
                  </a:lnTo>
                  <a:lnTo>
                    <a:pt x="150" y="100"/>
                  </a:lnTo>
                  <a:lnTo>
                    <a:pt x="151" y="99"/>
                  </a:lnTo>
                  <a:lnTo>
                    <a:pt x="148" y="99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3" y="104"/>
                  </a:lnTo>
                  <a:lnTo>
                    <a:pt x="143" y="105"/>
                  </a:lnTo>
                  <a:lnTo>
                    <a:pt x="143" y="106"/>
                  </a:lnTo>
                  <a:lnTo>
                    <a:pt x="143" y="108"/>
                  </a:lnTo>
                  <a:lnTo>
                    <a:pt x="144" y="108"/>
                  </a:lnTo>
                  <a:lnTo>
                    <a:pt x="144" y="111"/>
                  </a:lnTo>
                  <a:close/>
                  <a:moveTo>
                    <a:pt x="7" y="86"/>
                  </a:moveTo>
                  <a:lnTo>
                    <a:pt x="8" y="79"/>
                  </a:lnTo>
                  <a:lnTo>
                    <a:pt x="1" y="78"/>
                  </a:lnTo>
                  <a:lnTo>
                    <a:pt x="4" y="65"/>
                  </a:lnTo>
                  <a:lnTo>
                    <a:pt x="0" y="64"/>
                  </a:lnTo>
                  <a:lnTo>
                    <a:pt x="2" y="57"/>
                  </a:lnTo>
                  <a:lnTo>
                    <a:pt x="4" y="51"/>
                  </a:lnTo>
                  <a:lnTo>
                    <a:pt x="5" y="43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1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8" y="36"/>
                  </a:lnTo>
                  <a:lnTo>
                    <a:pt x="9" y="37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16" y="40"/>
                  </a:lnTo>
                  <a:lnTo>
                    <a:pt x="23" y="41"/>
                  </a:lnTo>
                  <a:lnTo>
                    <a:pt x="26" y="31"/>
                  </a:lnTo>
                  <a:lnTo>
                    <a:pt x="30" y="31"/>
                  </a:lnTo>
                  <a:lnTo>
                    <a:pt x="33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6" y="38"/>
                  </a:lnTo>
                  <a:lnTo>
                    <a:pt x="49" y="37"/>
                  </a:lnTo>
                  <a:lnTo>
                    <a:pt x="53" y="37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9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4" y="40"/>
                  </a:lnTo>
                  <a:lnTo>
                    <a:pt x="63" y="4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71" y="41"/>
                  </a:lnTo>
                  <a:lnTo>
                    <a:pt x="70" y="49"/>
                  </a:lnTo>
                  <a:lnTo>
                    <a:pt x="74" y="49"/>
                  </a:lnTo>
                  <a:lnTo>
                    <a:pt x="73" y="60"/>
                  </a:lnTo>
                  <a:lnTo>
                    <a:pt x="81" y="61"/>
                  </a:lnTo>
                  <a:lnTo>
                    <a:pt x="81" y="63"/>
                  </a:lnTo>
                  <a:lnTo>
                    <a:pt x="85" y="63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96" y="65"/>
                  </a:lnTo>
                  <a:lnTo>
                    <a:pt x="96" y="64"/>
                  </a:lnTo>
                  <a:lnTo>
                    <a:pt x="98" y="64"/>
                  </a:lnTo>
                  <a:lnTo>
                    <a:pt x="98" y="63"/>
                  </a:lnTo>
                  <a:lnTo>
                    <a:pt x="99" y="63"/>
                  </a:lnTo>
                  <a:lnTo>
                    <a:pt x="99" y="61"/>
                  </a:lnTo>
                  <a:lnTo>
                    <a:pt x="108" y="63"/>
                  </a:lnTo>
                  <a:lnTo>
                    <a:pt x="108" y="60"/>
                  </a:lnTo>
                  <a:lnTo>
                    <a:pt x="111" y="55"/>
                  </a:lnTo>
                  <a:lnTo>
                    <a:pt x="109" y="54"/>
                  </a:lnTo>
                  <a:lnTo>
                    <a:pt x="108" y="54"/>
                  </a:lnTo>
                  <a:lnTo>
                    <a:pt x="106" y="52"/>
                  </a:lnTo>
                  <a:lnTo>
                    <a:pt x="108" y="51"/>
                  </a:lnTo>
                  <a:lnTo>
                    <a:pt x="109" y="52"/>
                  </a:lnTo>
                  <a:lnTo>
                    <a:pt x="111" y="51"/>
                  </a:lnTo>
                  <a:lnTo>
                    <a:pt x="111" y="50"/>
                  </a:lnTo>
                  <a:lnTo>
                    <a:pt x="112" y="51"/>
                  </a:lnTo>
                  <a:lnTo>
                    <a:pt x="113" y="50"/>
                  </a:lnTo>
                  <a:lnTo>
                    <a:pt x="113" y="49"/>
                  </a:lnTo>
                  <a:lnTo>
                    <a:pt x="112" y="46"/>
                  </a:lnTo>
                  <a:lnTo>
                    <a:pt x="112" y="43"/>
                  </a:lnTo>
                  <a:lnTo>
                    <a:pt x="111" y="40"/>
                  </a:lnTo>
                  <a:lnTo>
                    <a:pt x="111" y="37"/>
                  </a:lnTo>
                  <a:lnTo>
                    <a:pt x="112" y="34"/>
                  </a:lnTo>
                  <a:lnTo>
                    <a:pt x="112" y="32"/>
                  </a:lnTo>
                  <a:lnTo>
                    <a:pt x="112" y="29"/>
                  </a:lnTo>
                  <a:lnTo>
                    <a:pt x="113" y="28"/>
                  </a:lnTo>
                  <a:lnTo>
                    <a:pt x="113" y="25"/>
                  </a:lnTo>
                  <a:lnTo>
                    <a:pt x="113" y="19"/>
                  </a:lnTo>
                  <a:lnTo>
                    <a:pt x="113" y="16"/>
                  </a:lnTo>
                  <a:lnTo>
                    <a:pt x="115" y="7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6" y="1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19" y="1"/>
                  </a:lnTo>
                  <a:lnTo>
                    <a:pt x="119" y="2"/>
                  </a:lnTo>
                  <a:lnTo>
                    <a:pt x="120" y="2"/>
                  </a:lnTo>
                  <a:lnTo>
                    <a:pt x="120" y="4"/>
                  </a:lnTo>
                  <a:lnTo>
                    <a:pt x="120" y="5"/>
                  </a:lnTo>
                  <a:lnTo>
                    <a:pt x="122" y="6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6" y="6"/>
                  </a:lnTo>
                  <a:lnTo>
                    <a:pt x="127" y="6"/>
                  </a:lnTo>
                  <a:lnTo>
                    <a:pt x="129" y="6"/>
                  </a:lnTo>
                  <a:lnTo>
                    <a:pt x="129" y="7"/>
                  </a:lnTo>
                  <a:lnTo>
                    <a:pt x="130" y="7"/>
                  </a:lnTo>
                  <a:lnTo>
                    <a:pt x="129" y="11"/>
                  </a:lnTo>
                  <a:lnTo>
                    <a:pt x="175" y="20"/>
                  </a:lnTo>
                  <a:lnTo>
                    <a:pt x="170" y="42"/>
                  </a:lnTo>
                  <a:lnTo>
                    <a:pt x="200" y="49"/>
                  </a:lnTo>
                  <a:lnTo>
                    <a:pt x="209" y="45"/>
                  </a:lnTo>
                  <a:lnTo>
                    <a:pt x="223" y="41"/>
                  </a:lnTo>
                  <a:lnTo>
                    <a:pt x="234" y="42"/>
                  </a:lnTo>
                  <a:lnTo>
                    <a:pt x="236" y="37"/>
                  </a:lnTo>
                  <a:lnTo>
                    <a:pt x="243" y="38"/>
                  </a:lnTo>
                  <a:lnTo>
                    <a:pt x="243" y="34"/>
                  </a:lnTo>
                  <a:lnTo>
                    <a:pt x="241" y="34"/>
                  </a:lnTo>
                  <a:lnTo>
                    <a:pt x="241" y="33"/>
                  </a:lnTo>
                  <a:lnTo>
                    <a:pt x="243" y="33"/>
                  </a:lnTo>
                  <a:lnTo>
                    <a:pt x="243" y="32"/>
                  </a:lnTo>
                  <a:lnTo>
                    <a:pt x="244" y="32"/>
                  </a:lnTo>
                  <a:lnTo>
                    <a:pt x="245" y="31"/>
                  </a:lnTo>
                  <a:lnTo>
                    <a:pt x="266" y="37"/>
                  </a:lnTo>
                  <a:lnTo>
                    <a:pt x="264" y="47"/>
                  </a:lnTo>
                  <a:lnTo>
                    <a:pt x="259" y="69"/>
                  </a:lnTo>
                  <a:lnTo>
                    <a:pt x="251" y="68"/>
                  </a:lnTo>
                  <a:lnTo>
                    <a:pt x="250" y="74"/>
                  </a:lnTo>
                  <a:lnTo>
                    <a:pt x="243" y="73"/>
                  </a:lnTo>
                  <a:lnTo>
                    <a:pt x="238" y="91"/>
                  </a:lnTo>
                  <a:lnTo>
                    <a:pt x="240" y="91"/>
                  </a:lnTo>
                  <a:lnTo>
                    <a:pt x="238" y="100"/>
                  </a:lnTo>
                  <a:lnTo>
                    <a:pt x="237" y="101"/>
                  </a:lnTo>
                  <a:lnTo>
                    <a:pt x="234" y="109"/>
                  </a:lnTo>
                  <a:lnTo>
                    <a:pt x="226" y="108"/>
                  </a:lnTo>
                  <a:lnTo>
                    <a:pt x="224" y="114"/>
                  </a:lnTo>
                  <a:lnTo>
                    <a:pt x="213" y="111"/>
                  </a:lnTo>
                  <a:lnTo>
                    <a:pt x="212" y="123"/>
                  </a:lnTo>
                  <a:lnTo>
                    <a:pt x="210" y="123"/>
                  </a:lnTo>
                  <a:lnTo>
                    <a:pt x="209" y="124"/>
                  </a:lnTo>
                  <a:lnTo>
                    <a:pt x="207" y="124"/>
                  </a:lnTo>
                  <a:lnTo>
                    <a:pt x="205" y="126"/>
                  </a:lnTo>
                  <a:lnTo>
                    <a:pt x="203" y="126"/>
                  </a:lnTo>
                  <a:lnTo>
                    <a:pt x="202" y="127"/>
                  </a:lnTo>
                  <a:lnTo>
                    <a:pt x="198" y="127"/>
                  </a:lnTo>
                  <a:lnTo>
                    <a:pt x="196" y="129"/>
                  </a:lnTo>
                  <a:lnTo>
                    <a:pt x="195" y="131"/>
                  </a:lnTo>
                  <a:lnTo>
                    <a:pt x="195" y="133"/>
                  </a:lnTo>
                  <a:lnTo>
                    <a:pt x="192" y="132"/>
                  </a:lnTo>
                  <a:lnTo>
                    <a:pt x="192" y="131"/>
                  </a:lnTo>
                  <a:lnTo>
                    <a:pt x="191" y="132"/>
                  </a:lnTo>
                  <a:lnTo>
                    <a:pt x="189" y="129"/>
                  </a:lnTo>
                  <a:lnTo>
                    <a:pt x="191" y="129"/>
                  </a:lnTo>
                  <a:lnTo>
                    <a:pt x="188" y="131"/>
                  </a:lnTo>
                  <a:lnTo>
                    <a:pt x="185" y="129"/>
                  </a:lnTo>
                  <a:lnTo>
                    <a:pt x="185" y="131"/>
                  </a:lnTo>
                  <a:lnTo>
                    <a:pt x="178" y="131"/>
                  </a:lnTo>
                  <a:lnTo>
                    <a:pt x="174" y="129"/>
                  </a:lnTo>
                  <a:lnTo>
                    <a:pt x="168" y="129"/>
                  </a:lnTo>
                  <a:lnTo>
                    <a:pt x="168" y="131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5" y="129"/>
                  </a:lnTo>
                  <a:lnTo>
                    <a:pt x="165" y="128"/>
                  </a:lnTo>
                  <a:lnTo>
                    <a:pt x="164" y="128"/>
                  </a:lnTo>
                  <a:lnTo>
                    <a:pt x="162" y="131"/>
                  </a:lnTo>
                  <a:lnTo>
                    <a:pt x="161" y="131"/>
                  </a:lnTo>
                  <a:lnTo>
                    <a:pt x="160" y="129"/>
                  </a:lnTo>
                  <a:lnTo>
                    <a:pt x="160" y="128"/>
                  </a:lnTo>
                  <a:lnTo>
                    <a:pt x="157" y="129"/>
                  </a:lnTo>
                  <a:lnTo>
                    <a:pt x="139" y="126"/>
                  </a:lnTo>
                  <a:lnTo>
                    <a:pt x="137" y="124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4" y="122"/>
                  </a:lnTo>
                  <a:lnTo>
                    <a:pt x="136" y="115"/>
                  </a:lnTo>
                  <a:lnTo>
                    <a:pt x="134" y="113"/>
                  </a:lnTo>
                  <a:lnTo>
                    <a:pt x="134" y="110"/>
                  </a:lnTo>
                  <a:lnTo>
                    <a:pt x="133" y="110"/>
                  </a:lnTo>
                  <a:lnTo>
                    <a:pt x="132" y="110"/>
                  </a:lnTo>
                  <a:lnTo>
                    <a:pt x="130" y="110"/>
                  </a:lnTo>
                  <a:lnTo>
                    <a:pt x="129" y="111"/>
                  </a:lnTo>
                  <a:lnTo>
                    <a:pt x="127" y="111"/>
                  </a:lnTo>
                  <a:lnTo>
                    <a:pt x="126" y="111"/>
                  </a:lnTo>
                  <a:lnTo>
                    <a:pt x="122" y="115"/>
                  </a:lnTo>
                  <a:lnTo>
                    <a:pt x="116" y="114"/>
                  </a:lnTo>
                  <a:lnTo>
                    <a:pt x="118" y="111"/>
                  </a:lnTo>
                  <a:lnTo>
                    <a:pt x="111" y="110"/>
                  </a:lnTo>
                  <a:lnTo>
                    <a:pt x="111" y="111"/>
                  </a:lnTo>
                  <a:lnTo>
                    <a:pt x="105" y="111"/>
                  </a:lnTo>
                  <a:lnTo>
                    <a:pt x="106" y="109"/>
                  </a:lnTo>
                  <a:lnTo>
                    <a:pt x="105" y="108"/>
                  </a:lnTo>
                  <a:lnTo>
                    <a:pt x="106" y="106"/>
                  </a:lnTo>
                  <a:lnTo>
                    <a:pt x="105" y="106"/>
                  </a:lnTo>
                  <a:lnTo>
                    <a:pt x="102" y="108"/>
                  </a:lnTo>
                  <a:lnTo>
                    <a:pt x="102" y="110"/>
                  </a:lnTo>
                  <a:lnTo>
                    <a:pt x="101" y="110"/>
                  </a:lnTo>
                  <a:lnTo>
                    <a:pt x="101" y="109"/>
                  </a:lnTo>
                  <a:lnTo>
                    <a:pt x="99" y="108"/>
                  </a:lnTo>
                  <a:lnTo>
                    <a:pt x="98" y="108"/>
                  </a:lnTo>
                  <a:lnTo>
                    <a:pt x="96" y="108"/>
                  </a:lnTo>
                  <a:lnTo>
                    <a:pt x="95" y="106"/>
                  </a:lnTo>
                  <a:lnTo>
                    <a:pt x="94" y="106"/>
                  </a:lnTo>
                  <a:lnTo>
                    <a:pt x="91" y="102"/>
                  </a:lnTo>
                  <a:lnTo>
                    <a:pt x="91" y="101"/>
                  </a:lnTo>
                  <a:lnTo>
                    <a:pt x="91" y="100"/>
                  </a:lnTo>
                  <a:lnTo>
                    <a:pt x="95" y="101"/>
                  </a:lnTo>
                  <a:lnTo>
                    <a:pt x="94" y="99"/>
                  </a:lnTo>
                  <a:lnTo>
                    <a:pt x="87" y="97"/>
                  </a:lnTo>
                  <a:lnTo>
                    <a:pt x="87" y="96"/>
                  </a:lnTo>
                  <a:lnTo>
                    <a:pt x="87" y="95"/>
                  </a:lnTo>
                  <a:lnTo>
                    <a:pt x="88" y="95"/>
                  </a:lnTo>
                  <a:lnTo>
                    <a:pt x="89" y="95"/>
                  </a:lnTo>
                  <a:lnTo>
                    <a:pt x="89" y="93"/>
                  </a:lnTo>
                  <a:lnTo>
                    <a:pt x="88" y="93"/>
                  </a:lnTo>
                  <a:lnTo>
                    <a:pt x="87" y="92"/>
                  </a:lnTo>
                  <a:lnTo>
                    <a:pt x="88" y="92"/>
                  </a:lnTo>
                  <a:lnTo>
                    <a:pt x="87" y="92"/>
                  </a:lnTo>
                  <a:lnTo>
                    <a:pt x="88" y="90"/>
                  </a:lnTo>
                  <a:lnTo>
                    <a:pt x="87" y="88"/>
                  </a:lnTo>
                  <a:lnTo>
                    <a:pt x="87" y="87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4" y="83"/>
                  </a:lnTo>
                  <a:lnTo>
                    <a:pt x="80" y="86"/>
                  </a:lnTo>
                  <a:lnTo>
                    <a:pt x="78" y="88"/>
                  </a:lnTo>
                  <a:lnTo>
                    <a:pt x="77" y="88"/>
                  </a:lnTo>
                  <a:lnTo>
                    <a:pt x="77" y="90"/>
                  </a:lnTo>
                  <a:lnTo>
                    <a:pt x="75" y="88"/>
                  </a:lnTo>
                  <a:lnTo>
                    <a:pt x="74" y="88"/>
                  </a:lnTo>
                  <a:lnTo>
                    <a:pt x="74" y="90"/>
                  </a:lnTo>
                  <a:lnTo>
                    <a:pt x="71" y="91"/>
                  </a:lnTo>
                  <a:lnTo>
                    <a:pt x="70" y="91"/>
                  </a:lnTo>
                  <a:lnTo>
                    <a:pt x="70" y="90"/>
                  </a:lnTo>
                  <a:lnTo>
                    <a:pt x="67" y="88"/>
                  </a:lnTo>
                  <a:lnTo>
                    <a:pt x="67" y="86"/>
                  </a:lnTo>
                  <a:lnTo>
                    <a:pt x="66" y="84"/>
                  </a:lnTo>
                  <a:lnTo>
                    <a:pt x="64" y="84"/>
                  </a:lnTo>
                  <a:lnTo>
                    <a:pt x="64" y="83"/>
                  </a:lnTo>
                  <a:lnTo>
                    <a:pt x="63" y="82"/>
                  </a:lnTo>
                  <a:lnTo>
                    <a:pt x="60" y="84"/>
                  </a:lnTo>
                  <a:lnTo>
                    <a:pt x="61" y="87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91"/>
                  </a:lnTo>
                  <a:lnTo>
                    <a:pt x="50" y="88"/>
                  </a:lnTo>
                  <a:lnTo>
                    <a:pt x="49" y="90"/>
                  </a:lnTo>
                  <a:lnTo>
                    <a:pt x="47" y="88"/>
                  </a:lnTo>
                  <a:lnTo>
                    <a:pt x="47" y="87"/>
                  </a:lnTo>
                  <a:lnTo>
                    <a:pt x="42" y="86"/>
                  </a:lnTo>
                  <a:lnTo>
                    <a:pt x="37" y="84"/>
                  </a:lnTo>
                  <a:lnTo>
                    <a:pt x="35" y="93"/>
                  </a:lnTo>
                  <a:lnTo>
                    <a:pt x="18" y="90"/>
                  </a:lnTo>
                  <a:lnTo>
                    <a:pt x="7" y="8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56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103245" y="2571115"/>
              <a:ext cx="1253490" cy="1115060"/>
            </a:xfrm>
            <a:custGeom>
              <a:avLst/>
              <a:gdLst>
                <a:gd name="T0" fmla="*/ 2147483647 w 186"/>
                <a:gd name="T1" fmla="*/ 2147483647 h 186"/>
                <a:gd name="T2" fmla="*/ 2147483647 w 186"/>
                <a:gd name="T3" fmla="*/ 2147483647 h 186"/>
                <a:gd name="T4" fmla="*/ 2147483647 w 186"/>
                <a:gd name="T5" fmla="*/ 2147483647 h 186"/>
                <a:gd name="T6" fmla="*/ 2147483647 w 186"/>
                <a:gd name="T7" fmla="*/ 2147483647 h 186"/>
                <a:gd name="T8" fmla="*/ 2147483647 w 186"/>
                <a:gd name="T9" fmla="*/ 2147483647 h 186"/>
                <a:gd name="T10" fmla="*/ 2147483647 w 186"/>
                <a:gd name="T11" fmla="*/ 2147483647 h 186"/>
                <a:gd name="T12" fmla="*/ 2147483647 w 186"/>
                <a:gd name="T13" fmla="*/ 2147483647 h 186"/>
                <a:gd name="T14" fmla="*/ 2147483647 w 186"/>
                <a:gd name="T15" fmla="*/ 2147483647 h 186"/>
                <a:gd name="T16" fmla="*/ 2147483647 w 186"/>
                <a:gd name="T17" fmla="*/ 2147483647 h 186"/>
                <a:gd name="T18" fmla="*/ 2147483647 w 186"/>
                <a:gd name="T19" fmla="*/ 2147483647 h 186"/>
                <a:gd name="T20" fmla="*/ 2147483647 w 186"/>
                <a:gd name="T21" fmla="*/ 2147483647 h 186"/>
                <a:gd name="T22" fmla="*/ 2147483647 w 186"/>
                <a:gd name="T23" fmla="*/ 2147483647 h 186"/>
                <a:gd name="T24" fmla="*/ 2147483647 w 186"/>
                <a:gd name="T25" fmla="*/ 2147483647 h 186"/>
                <a:gd name="T26" fmla="*/ 2147483647 w 186"/>
                <a:gd name="T27" fmla="*/ 2147483647 h 186"/>
                <a:gd name="T28" fmla="*/ 2147483647 w 186"/>
                <a:gd name="T29" fmla="*/ 2147483647 h 186"/>
                <a:gd name="T30" fmla="*/ 2147483647 w 186"/>
                <a:gd name="T31" fmla="*/ 2147483647 h 186"/>
                <a:gd name="T32" fmla="*/ 0 w 186"/>
                <a:gd name="T33" fmla="*/ 2147483647 h 186"/>
                <a:gd name="T34" fmla="*/ 2147483647 w 186"/>
                <a:gd name="T35" fmla="*/ 2147483647 h 186"/>
                <a:gd name="T36" fmla="*/ 2147483647 w 186"/>
                <a:gd name="T37" fmla="*/ 2147483647 h 186"/>
                <a:gd name="T38" fmla="*/ 2147483647 w 186"/>
                <a:gd name="T39" fmla="*/ 2147483647 h 186"/>
                <a:gd name="T40" fmla="*/ 2147483647 w 186"/>
                <a:gd name="T41" fmla="*/ 2147483647 h 186"/>
                <a:gd name="T42" fmla="*/ 2147483647 w 186"/>
                <a:gd name="T43" fmla="*/ 2147483647 h 186"/>
                <a:gd name="T44" fmla="*/ 2147483647 w 186"/>
                <a:gd name="T45" fmla="*/ 2147483647 h 186"/>
                <a:gd name="T46" fmla="*/ 2147483647 w 186"/>
                <a:gd name="T47" fmla="*/ 2147483647 h 186"/>
                <a:gd name="T48" fmla="*/ 2147483647 w 186"/>
                <a:gd name="T49" fmla="*/ 2147483647 h 186"/>
                <a:gd name="T50" fmla="*/ 2147483647 w 186"/>
                <a:gd name="T51" fmla="*/ 2147483647 h 186"/>
                <a:gd name="T52" fmla="*/ 2147483647 w 186"/>
                <a:gd name="T53" fmla="*/ 2147483647 h 186"/>
                <a:gd name="T54" fmla="*/ 2147483647 w 186"/>
                <a:gd name="T55" fmla="*/ 2147483647 h 186"/>
                <a:gd name="T56" fmla="*/ 2147483647 w 186"/>
                <a:gd name="T57" fmla="*/ 2147483647 h 186"/>
                <a:gd name="T58" fmla="*/ 2147483647 w 186"/>
                <a:gd name="T59" fmla="*/ 2147483647 h 186"/>
                <a:gd name="T60" fmla="*/ 2147483647 w 186"/>
                <a:gd name="T61" fmla="*/ 2147483647 h 186"/>
                <a:gd name="T62" fmla="*/ 2147483647 w 186"/>
                <a:gd name="T63" fmla="*/ 2147483647 h 186"/>
                <a:gd name="T64" fmla="*/ 2147483647 w 186"/>
                <a:gd name="T65" fmla="*/ 2147483647 h 186"/>
                <a:gd name="T66" fmla="*/ 2147483647 w 186"/>
                <a:gd name="T67" fmla="*/ 2147483647 h 186"/>
                <a:gd name="T68" fmla="*/ 2147483647 w 186"/>
                <a:gd name="T69" fmla="*/ 2147483647 h 186"/>
                <a:gd name="T70" fmla="*/ 2147483647 w 186"/>
                <a:gd name="T71" fmla="*/ 2147483647 h 186"/>
                <a:gd name="T72" fmla="*/ 2147483647 w 186"/>
                <a:gd name="T73" fmla="*/ 2147483647 h 186"/>
                <a:gd name="T74" fmla="*/ 2147483647 w 186"/>
                <a:gd name="T75" fmla="*/ 2147483647 h 186"/>
                <a:gd name="T76" fmla="*/ 2147483647 w 186"/>
                <a:gd name="T77" fmla="*/ 2147483647 h 186"/>
                <a:gd name="T78" fmla="*/ 2147483647 w 186"/>
                <a:gd name="T79" fmla="*/ 2147483647 h 186"/>
                <a:gd name="T80" fmla="*/ 2147483647 w 186"/>
                <a:gd name="T81" fmla="*/ 2147483647 h 186"/>
                <a:gd name="T82" fmla="*/ 2147483647 w 186"/>
                <a:gd name="T83" fmla="*/ 2147483647 h 186"/>
                <a:gd name="T84" fmla="*/ 2147483647 w 186"/>
                <a:gd name="T85" fmla="*/ 2147483647 h 186"/>
                <a:gd name="T86" fmla="*/ 2147483647 w 186"/>
                <a:gd name="T87" fmla="*/ 2147483647 h 186"/>
                <a:gd name="T88" fmla="*/ 2147483647 w 186"/>
                <a:gd name="T89" fmla="*/ 2147483647 h 186"/>
                <a:gd name="T90" fmla="*/ 2147483647 w 186"/>
                <a:gd name="T91" fmla="*/ 2147483647 h 186"/>
                <a:gd name="T92" fmla="*/ 2147483647 w 186"/>
                <a:gd name="T93" fmla="*/ 2147483647 h 186"/>
                <a:gd name="T94" fmla="*/ 2147483647 w 186"/>
                <a:gd name="T95" fmla="*/ 2147483647 h 186"/>
                <a:gd name="T96" fmla="*/ 2147483647 w 186"/>
                <a:gd name="T97" fmla="*/ 2147483647 h 186"/>
                <a:gd name="T98" fmla="*/ 2147483647 w 186"/>
                <a:gd name="T99" fmla="*/ 2147483647 h 186"/>
                <a:gd name="T100" fmla="*/ 2147483647 w 186"/>
                <a:gd name="T101" fmla="*/ 2147483647 h 186"/>
                <a:gd name="T102" fmla="*/ 2147483647 w 186"/>
                <a:gd name="T103" fmla="*/ 2147483647 h 186"/>
                <a:gd name="T104" fmla="*/ 2147483647 w 186"/>
                <a:gd name="T105" fmla="*/ 2147483647 h 186"/>
                <a:gd name="T106" fmla="*/ 2147483647 w 186"/>
                <a:gd name="T107" fmla="*/ 2147483647 h 1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6"/>
                <a:gd name="T163" fmla="*/ 0 h 186"/>
                <a:gd name="T164" fmla="*/ 186 w 186"/>
                <a:gd name="T165" fmla="*/ 186 h 1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6" h="186">
                  <a:moveTo>
                    <a:pt x="186" y="116"/>
                  </a:moveTo>
                  <a:lnTo>
                    <a:pt x="186" y="117"/>
                  </a:lnTo>
                  <a:lnTo>
                    <a:pt x="176" y="116"/>
                  </a:lnTo>
                  <a:lnTo>
                    <a:pt x="175" y="118"/>
                  </a:lnTo>
                  <a:lnTo>
                    <a:pt x="175" y="122"/>
                  </a:lnTo>
                  <a:lnTo>
                    <a:pt x="172" y="121"/>
                  </a:lnTo>
                  <a:lnTo>
                    <a:pt x="170" y="121"/>
                  </a:lnTo>
                  <a:lnTo>
                    <a:pt x="135" y="116"/>
                  </a:lnTo>
                  <a:lnTo>
                    <a:pt x="130" y="141"/>
                  </a:lnTo>
                  <a:lnTo>
                    <a:pt x="124" y="143"/>
                  </a:lnTo>
                  <a:lnTo>
                    <a:pt x="120" y="144"/>
                  </a:lnTo>
                  <a:lnTo>
                    <a:pt x="116" y="144"/>
                  </a:lnTo>
                  <a:lnTo>
                    <a:pt x="114" y="144"/>
                  </a:lnTo>
                  <a:lnTo>
                    <a:pt x="113" y="145"/>
                  </a:lnTo>
                  <a:lnTo>
                    <a:pt x="111" y="145"/>
                  </a:lnTo>
                  <a:lnTo>
                    <a:pt x="100" y="147"/>
                  </a:lnTo>
                  <a:lnTo>
                    <a:pt x="92" y="145"/>
                  </a:lnTo>
                  <a:lnTo>
                    <a:pt x="93" y="144"/>
                  </a:lnTo>
                  <a:lnTo>
                    <a:pt x="75" y="141"/>
                  </a:lnTo>
                  <a:lnTo>
                    <a:pt x="75" y="144"/>
                  </a:lnTo>
                  <a:lnTo>
                    <a:pt x="69" y="145"/>
                  </a:lnTo>
                  <a:lnTo>
                    <a:pt x="68" y="149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5" y="152"/>
                  </a:lnTo>
                  <a:lnTo>
                    <a:pt x="65" y="154"/>
                  </a:lnTo>
                  <a:lnTo>
                    <a:pt x="67" y="154"/>
                  </a:lnTo>
                  <a:lnTo>
                    <a:pt x="65" y="161"/>
                  </a:lnTo>
                  <a:lnTo>
                    <a:pt x="62" y="159"/>
                  </a:lnTo>
                  <a:lnTo>
                    <a:pt x="62" y="161"/>
                  </a:lnTo>
                  <a:lnTo>
                    <a:pt x="61" y="161"/>
                  </a:lnTo>
                  <a:lnTo>
                    <a:pt x="59" y="161"/>
                  </a:lnTo>
                  <a:lnTo>
                    <a:pt x="58" y="162"/>
                  </a:lnTo>
                  <a:lnTo>
                    <a:pt x="58" y="163"/>
                  </a:lnTo>
                  <a:lnTo>
                    <a:pt x="57" y="164"/>
                  </a:lnTo>
                  <a:lnTo>
                    <a:pt x="44" y="162"/>
                  </a:lnTo>
                  <a:lnTo>
                    <a:pt x="43" y="172"/>
                  </a:lnTo>
                  <a:lnTo>
                    <a:pt x="41" y="172"/>
                  </a:lnTo>
                  <a:lnTo>
                    <a:pt x="40" y="176"/>
                  </a:lnTo>
                  <a:lnTo>
                    <a:pt x="38" y="179"/>
                  </a:lnTo>
                  <a:lnTo>
                    <a:pt x="34" y="179"/>
                  </a:lnTo>
                  <a:lnTo>
                    <a:pt x="31" y="180"/>
                  </a:lnTo>
                  <a:lnTo>
                    <a:pt x="30" y="182"/>
                  </a:lnTo>
                  <a:lnTo>
                    <a:pt x="26" y="185"/>
                  </a:lnTo>
                  <a:lnTo>
                    <a:pt x="23" y="186"/>
                  </a:lnTo>
                  <a:lnTo>
                    <a:pt x="22" y="186"/>
                  </a:lnTo>
                  <a:lnTo>
                    <a:pt x="20" y="186"/>
                  </a:lnTo>
                  <a:lnTo>
                    <a:pt x="17" y="186"/>
                  </a:lnTo>
                  <a:lnTo>
                    <a:pt x="10" y="179"/>
                  </a:lnTo>
                  <a:lnTo>
                    <a:pt x="12" y="176"/>
                  </a:lnTo>
                  <a:lnTo>
                    <a:pt x="15" y="173"/>
                  </a:lnTo>
                  <a:lnTo>
                    <a:pt x="15" y="172"/>
                  </a:lnTo>
                  <a:lnTo>
                    <a:pt x="15" y="170"/>
                  </a:lnTo>
                  <a:lnTo>
                    <a:pt x="15" y="167"/>
                  </a:lnTo>
                  <a:lnTo>
                    <a:pt x="19" y="164"/>
                  </a:lnTo>
                  <a:lnTo>
                    <a:pt x="22" y="159"/>
                  </a:lnTo>
                  <a:lnTo>
                    <a:pt x="19" y="158"/>
                  </a:lnTo>
                  <a:lnTo>
                    <a:pt x="19" y="159"/>
                  </a:lnTo>
                  <a:lnTo>
                    <a:pt x="19" y="161"/>
                  </a:lnTo>
                  <a:lnTo>
                    <a:pt x="16" y="162"/>
                  </a:lnTo>
                  <a:lnTo>
                    <a:pt x="16" y="161"/>
                  </a:lnTo>
                  <a:lnTo>
                    <a:pt x="9" y="163"/>
                  </a:lnTo>
                  <a:lnTo>
                    <a:pt x="10" y="162"/>
                  </a:lnTo>
                  <a:lnTo>
                    <a:pt x="10" y="161"/>
                  </a:lnTo>
                  <a:lnTo>
                    <a:pt x="6" y="161"/>
                  </a:lnTo>
                  <a:lnTo>
                    <a:pt x="5" y="163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3" y="157"/>
                  </a:lnTo>
                  <a:lnTo>
                    <a:pt x="5" y="157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6" y="150"/>
                  </a:lnTo>
                  <a:lnTo>
                    <a:pt x="6" y="149"/>
                  </a:lnTo>
                  <a:lnTo>
                    <a:pt x="8" y="148"/>
                  </a:lnTo>
                  <a:lnTo>
                    <a:pt x="9" y="148"/>
                  </a:lnTo>
                  <a:lnTo>
                    <a:pt x="9" y="149"/>
                  </a:lnTo>
                  <a:lnTo>
                    <a:pt x="10" y="149"/>
                  </a:lnTo>
                  <a:lnTo>
                    <a:pt x="12" y="149"/>
                  </a:lnTo>
                  <a:lnTo>
                    <a:pt x="12" y="147"/>
                  </a:lnTo>
                  <a:lnTo>
                    <a:pt x="13" y="147"/>
                  </a:lnTo>
                  <a:lnTo>
                    <a:pt x="13" y="145"/>
                  </a:lnTo>
                  <a:lnTo>
                    <a:pt x="13" y="147"/>
                  </a:lnTo>
                  <a:lnTo>
                    <a:pt x="15" y="147"/>
                  </a:lnTo>
                  <a:lnTo>
                    <a:pt x="16" y="145"/>
                  </a:lnTo>
                  <a:lnTo>
                    <a:pt x="15" y="144"/>
                  </a:lnTo>
                  <a:lnTo>
                    <a:pt x="15" y="143"/>
                  </a:lnTo>
                  <a:lnTo>
                    <a:pt x="13" y="143"/>
                  </a:lnTo>
                  <a:lnTo>
                    <a:pt x="13" y="141"/>
                  </a:lnTo>
                  <a:lnTo>
                    <a:pt x="15" y="140"/>
                  </a:lnTo>
                  <a:lnTo>
                    <a:pt x="16" y="139"/>
                  </a:lnTo>
                  <a:lnTo>
                    <a:pt x="17" y="139"/>
                  </a:lnTo>
                  <a:lnTo>
                    <a:pt x="19" y="138"/>
                  </a:lnTo>
                  <a:lnTo>
                    <a:pt x="20" y="139"/>
                  </a:lnTo>
                  <a:lnTo>
                    <a:pt x="23" y="139"/>
                  </a:lnTo>
                  <a:lnTo>
                    <a:pt x="23" y="138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2" y="136"/>
                  </a:lnTo>
                  <a:lnTo>
                    <a:pt x="22" y="135"/>
                  </a:lnTo>
                  <a:lnTo>
                    <a:pt x="20" y="135"/>
                  </a:lnTo>
                  <a:lnTo>
                    <a:pt x="19" y="135"/>
                  </a:lnTo>
                  <a:lnTo>
                    <a:pt x="17" y="134"/>
                  </a:lnTo>
                  <a:lnTo>
                    <a:pt x="17" y="132"/>
                  </a:lnTo>
                  <a:lnTo>
                    <a:pt x="17" y="131"/>
                  </a:lnTo>
                  <a:lnTo>
                    <a:pt x="19" y="131"/>
                  </a:lnTo>
                  <a:lnTo>
                    <a:pt x="19" y="130"/>
                  </a:lnTo>
                  <a:lnTo>
                    <a:pt x="20" y="130"/>
                  </a:lnTo>
                  <a:lnTo>
                    <a:pt x="20" y="129"/>
                  </a:lnTo>
                  <a:lnTo>
                    <a:pt x="22" y="129"/>
                  </a:lnTo>
                  <a:lnTo>
                    <a:pt x="23" y="127"/>
                  </a:lnTo>
                  <a:lnTo>
                    <a:pt x="24" y="127"/>
                  </a:lnTo>
                  <a:lnTo>
                    <a:pt x="24" y="123"/>
                  </a:lnTo>
                  <a:lnTo>
                    <a:pt x="26" y="123"/>
                  </a:lnTo>
                  <a:lnTo>
                    <a:pt x="27" y="122"/>
                  </a:lnTo>
                  <a:lnTo>
                    <a:pt x="27" y="121"/>
                  </a:lnTo>
                  <a:lnTo>
                    <a:pt x="29" y="121"/>
                  </a:lnTo>
                  <a:lnTo>
                    <a:pt x="27" y="121"/>
                  </a:lnTo>
                  <a:lnTo>
                    <a:pt x="27" y="120"/>
                  </a:lnTo>
                  <a:lnTo>
                    <a:pt x="29" y="118"/>
                  </a:lnTo>
                  <a:lnTo>
                    <a:pt x="27" y="118"/>
                  </a:lnTo>
                  <a:lnTo>
                    <a:pt x="26" y="117"/>
                  </a:lnTo>
                  <a:lnTo>
                    <a:pt x="27" y="117"/>
                  </a:lnTo>
                  <a:lnTo>
                    <a:pt x="24" y="117"/>
                  </a:lnTo>
                  <a:lnTo>
                    <a:pt x="24" y="118"/>
                  </a:lnTo>
                  <a:lnTo>
                    <a:pt x="22" y="117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19" y="116"/>
                  </a:lnTo>
                  <a:lnTo>
                    <a:pt x="17" y="114"/>
                  </a:lnTo>
                  <a:lnTo>
                    <a:pt x="20" y="113"/>
                  </a:lnTo>
                  <a:lnTo>
                    <a:pt x="22" y="111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4" y="104"/>
                  </a:lnTo>
                  <a:lnTo>
                    <a:pt x="24" y="102"/>
                  </a:lnTo>
                  <a:lnTo>
                    <a:pt x="27" y="100"/>
                  </a:lnTo>
                  <a:lnTo>
                    <a:pt x="29" y="102"/>
                  </a:lnTo>
                  <a:lnTo>
                    <a:pt x="29" y="99"/>
                  </a:lnTo>
                  <a:lnTo>
                    <a:pt x="31" y="98"/>
                  </a:lnTo>
                  <a:lnTo>
                    <a:pt x="31" y="99"/>
                  </a:lnTo>
                  <a:lnTo>
                    <a:pt x="31" y="100"/>
                  </a:lnTo>
                  <a:lnTo>
                    <a:pt x="34" y="99"/>
                  </a:lnTo>
                  <a:lnTo>
                    <a:pt x="31" y="96"/>
                  </a:lnTo>
                  <a:lnTo>
                    <a:pt x="30" y="96"/>
                  </a:lnTo>
                  <a:lnTo>
                    <a:pt x="27" y="94"/>
                  </a:lnTo>
                  <a:lnTo>
                    <a:pt x="27" y="91"/>
                  </a:lnTo>
                  <a:lnTo>
                    <a:pt x="29" y="89"/>
                  </a:lnTo>
                  <a:lnTo>
                    <a:pt x="29" y="85"/>
                  </a:lnTo>
                  <a:lnTo>
                    <a:pt x="30" y="84"/>
                  </a:lnTo>
                  <a:lnTo>
                    <a:pt x="31" y="84"/>
                  </a:lnTo>
                  <a:lnTo>
                    <a:pt x="33" y="80"/>
                  </a:lnTo>
                  <a:lnTo>
                    <a:pt x="33" y="77"/>
                  </a:lnTo>
                  <a:lnTo>
                    <a:pt x="33" y="75"/>
                  </a:lnTo>
                  <a:lnTo>
                    <a:pt x="34" y="73"/>
                  </a:lnTo>
                  <a:lnTo>
                    <a:pt x="36" y="71"/>
                  </a:lnTo>
                  <a:lnTo>
                    <a:pt x="40" y="71"/>
                  </a:lnTo>
                  <a:lnTo>
                    <a:pt x="41" y="70"/>
                  </a:lnTo>
                  <a:lnTo>
                    <a:pt x="43" y="70"/>
                  </a:lnTo>
                  <a:lnTo>
                    <a:pt x="45" y="68"/>
                  </a:lnTo>
                  <a:lnTo>
                    <a:pt x="47" y="68"/>
                  </a:lnTo>
                  <a:lnTo>
                    <a:pt x="48" y="67"/>
                  </a:lnTo>
                  <a:lnTo>
                    <a:pt x="50" y="67"/>
                  </a:lnTo>
                  <a:lnTo>
                    <a:pt x="51" y="55"/>
                  </a:lnTo>
                  <a:lnTo>
                    <a:pt x="62" y="58"/>
                  </a:lnTo>
                  <a:lnTo>
                    <a:pt x="64" y="52"/>
                  </a:lnTo>
                  <a:lnTo>
                    <a:pt x="72" y="53"/>
                  </a:lnTo>
                  <a:lnTo>
                    <a:pt x="75" y="45"/>
                  </a:lnTo>
                  <a:lnTo>
                    <a:pt x="76" y="44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81" y="17"/>
                  </a:lnTo>
                  <a:lnTo>
                    <a:pt x="88" y="18"/>
                  </a:lnTo>
                  <a:lnTo>
                    <a:pt x="89" y="12"/>
                  </a:lnTo>
                  <a:lnTo>
                    <a:pt x="97" y="13"/>
                  </a:lnTo>
                  <a:lnTo>
                    <a:pt x="104" y="14"/>
                  </a:lnTo>
                  <a:lnTo>
                    <a:pt x="106" y="7"/>
                  </a:lnTo>
                  <a:lnTo>
                    <a:pt x="145" y="14"/>
                  </a:lnTo>
                  <a:lnTo>
                    <a:pt x="147" y="7"/>
                  </a:lnTo>
                  <a:lnTo>
                    <a:pt x="155" y="9"/>
                  </a:lnTo>
                  <a:lnTo>
                    <a:pt x="158" y="0"/>
                  </a:lnTo>
                  <a:lnTo>
                    <a:pt x="185" y="4"/>
                  </a:lnTo>
                  <a:lnTo>
                    <a:pt x="179" y="23"/>
                  </a:lnTo>
                  <a:lnTo>
                    <a:pt x="177" y="30"/>
                  </a:lnTo>
                  <a:lnTo>
                    <a:pt x="176" y="35"/>
                  </a:lnTo>
                  <a:lnTo>
                    <a:pt x="165" y="32"/>
                  </a:lnTo>
                  <a:lnTo>
                    <a:pt x="163" y="32"/>
                  </a:lnTo>
                  <a:lnTo>
                    <a:pt x="162" y="36"/>
                  </a:lnTo>
                  <a:lnTo>
                    <a:pt x="162" y="39"/>
                  </a:lnTo>
                  <a:lnTo>
                    <a:pt x="161" y="40"/>
                  </a:lnTo>
                  <a:lnTo>
                    <a:pt x="161" y="43"/>
                  </a:lnTo>
                  <a:lnTo>
                    <a:pt x="159" y="48"/>
                  </a:lnTo>
                  <a:lnTo>
                    <a:pt x="156" y="58"/>
                  </a:lnTo>
                  <a:lnTo>
                    <a:pt x="155" y="64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2" y="77"/>
                  </a:lnTo>
                  <a:lnTo>
                    <a:pt x="152" y="79"/>
                  </a:lnTo>
                  <a:lnTo>
                    <a:pt x="156" y="80"/>
                  </a:lnTo>
                  <a:lnTo>
                    <a:pt x="158" y="80"/>
                  </a:lnTo>
                  <a:lnTo>
                    <a:pt x="159" y="80"/>
                  </a:lnTo>
                  <a:lnTo>
                    <a:pt x="159" y="79"/>
                  </a:lnTo>
                  <a:lnTo>
                    <a:pt x="161" y="79"/>
                  </a:lnTo>
                  <a:lnTo>
                    <a:pt x="162" y="79"/>
                  </a:lnTo>
                  <a:lnTo>
                    <a:pt x="162" y="80"/>
                  </a:lnTo>
                  <a:lnTo>
                    <a:pt x="162" y="81"/>
                  </a:lnTo>
                  <a:lnTo>
                    <a:pt x="169" y="84"/>
                  </a:lnTo>
                  <a:lnTo>
                    <a:pt x="169" y="85"/>
                  </a:lnTo>
                  <a:lnTo>
                    <a:pt x="170" y="89"/>
                  </a:lnTo>
                  <a:lnTo>
                    <a:pt x="175" y="96"/>
                  </a:lnTo>
                  <a:lnTo>
                    <a:pt x="177" y="100"/>
                  </a:lnTo>
                  <a:lnTo>
                    <a:pt x="177" y="103"/>
                  </a:lnTo>
                  <a:lnTo>
                    <a:pt x="180" y="109"/>
                  </a:lnTo>
                  <a:lnTo>
                    <a:pt x="186" y="114"/>
                  </a:lnTo>
                  <a:lnTo>
                    <a:pt x="186" y="1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57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45032" y="2708501"/>
              <a:ext cx="1216660" cy="861695"/>
            </a:xfrm>
            <a:custGeom>
              <a:avLst/>
              <a:gdLst>
                <a:gd name="T0" fmla="*/ 2147483647 w 195"/>
                <a:gd name="T1" fmla="*/ 2147483647 h 144"/>
                <a:gd name="T2" fmla="*/ 2147483647 w 195"/>
                <a:gd name="T3" fmla="*/ 2147483647 h 144"/>
                <a:gd name="T4" fmla="*/ 2147483647 w 195"/>
                <a:gd name="T5" fmla="*/ 2147483647 h 144"/>
                <a:gd name="T6" fmla="*/ 2147483647 w 195"/>
                <a:gd name="T7" fmla="*/ 2147483647 h 144"/>
                <a:gd name="T8" fmla="*/ 2147483647 w 195"/>
                <a:gd name="T9" fmla="*/ 2147483647 h 144"/>
                <a:gd name="T10" fmla="*/ 2147483647 w 195"/>
                <a:gd name="T11" fmla="*/ 2147483647 h 144"/>
                <a:gd name="T12" fmla="*/ 2147483647 w 195"/>
                <a:gd name="T13" fmla="*/ 2147483647 h 144"/>
                <a:gd name="T14" fmla="*/ 2147483647 w 195"/>
                <a:gd name="T15" fmla="*/ 2147483647 h 144"/>
                <a:gd name="T16" fmla="*/ 2147483647 w 195"/>
                <a:gd name="T17" fmla="*/ 2147483647 h 144"/>
                <a:gd name="T18" fmla="*/ 2147483647 w 195"/>
                <a:gd name="T19" fmla="*/ 2147483647 h 144"/>
                <a:gd name="T20" fmla="*/ 2147483647 w 195"/>
                <a:gd name="T21" fmla="*/ 2147483647 h 144"/>
                <a:gd name="T22" fmla="*/ 2147483647 w 195"/>
                <a:gd name="T23" fmla="*/ 2147483647 h 144"/>
                <a:gd name="T24" fmla="*/ 2147483647 w 195"/>
                <a:gd name="T25" fmla="*/ 2147483647 h 144"/>
                <a:gd name="T26" fmla="*/ 2147483647 w 195"/>
                <a:gd name="T27" fmla="*/ 2147483647 h 144"/>
                <a:gd name="T28" fmla="*/ 2147483647 w 195"/>
                <a:gd name="T29" fmla="*/ 2147483647 h 144"/>
                <a:gd name="T30" fmla="*/ 2147483647 w 195"/>
                <a:gd name="T31" fmla="*/ 2147483647 h 144"/>
                <a:gd name="T32" fmla="*/ 2147483647 w 195"/>
                <a:gd name="T33" fmla="*/ 2147483647 h 144"/>
                <a:gd name="T34" fmla="*/ 2147483647 w 195"/>
                <a:gd name="T35" fmla="*/ 2147483647 h 144"/>
                <a:gd name="T36" fmla="*/ 2147483647 w 195"/>
                <a:gd name="T37" fmla="*/ 2147483647 h 144"/>
                <a:gd name="T38" fmla="*/ 2147483647 w 195"/>
                <a:gd name="T39" fmla="*/ 2147483647 h 144"/>
                <a:gd name="T40" fmla="*/ 2147483647 w 195"/>
                <a:gd name="T41" fmla="*/ 2147483647 h 144"/>
                <a:gd name="T42" fmla="*/ 2147483647 w 195"/>
                <a:gd name="T43" fmla="*/ 2147483647 h 144"/>
                <a:gd name="T44" fmla="*/ 2147483647 w 195"/>
                <a:gd name="T45" fmla="*/ 2147483647 h 144"/>
                <a:gd name="T46" fmla="*/ 2147483647 w 195"/>
                <a:gd name="T47" fmla="*/ 2147483647 h 144"/>
                <a:gd name="T48" fmla="*/ 2147483647 w 195"/>
                <a:gd name="T49" fmla="*/ 2147483647 h 144"/>
                <a:gd name="T50" fmla="*/ 2147483647 w 195"/>
                <a:gd name="T51" fmla="*/ 2147483647 h 144"/>
                <a:gd name="T52" fmla="*/ 2147483647 w 195"/>
                <a:gd name="T53" fmla="*/ 2147483647 h 144"/>
                <a:gd name="T54" fmla="*/ 2147483647 w 195"/>
                <a:gd name="T55" fmla="*/ 2147483647 h 144"/>
                <a:gd name="T56" fmla="*/ 2147483647 w 195"/>
                <a:gd name="T57" fmla="*/ 2147483647 h 144"/>
                <a:gd name="T58" fmla="*/ 2147483647 w 195"/>
                <a:gd name="T59" fmla="*/ 2147483647 h 144"/>
                <a:gd name="T60" fmla="*/ 2147483647 w 195"/>
                <a:gd name="T61" fmla="*/ 2147483647 h 144"/>
                <a:gd name="T62" fmla="*/ 2147483647 w 195"/>
                <a:gd name="T63" fmla="*/ 2147483647 h 144"/>
                <a:gd name="T64" fmla="*/ 2147483647 w 195"/>
                <a:gd name="T65" fmla="*/ 2147483647 h 144"/>
                <a:gd name="T66" fmla="*/ 2147483647 w 195"/>
                <a:gd name="T67" fmla="*/ 2147483647 h 144"/>
                <a:gd name="T68" fmla="*/ 2147483647 w 195"/>
                <a:gd name="T69" fmla="*/ 2147483647 h 144"/>
                <a:gd name="T70" fmla="*/ 2147483647 w 195"/>
                <a:gd name="T71" fmla="*/ 2147483647 h 144"/>
                <a:gd name="T72" fmla="*/ 2147483647 w 195"/>
                <a:gd name="T73" fmla="*/ 2147483647 h 144"/>
                <a:gd name="T74" fmla="*/ 2147483647 w 195"/>
                <a:gd name="T75" fmla="*/ 2147483647 h 144"/>
                <a:gd name="T76" fmla="*/ 2147483647 w 195"/>
                <a:gd name="T77" fmla="*/ 2147483647 h 144"/>
                <a:gd name="T78" fmla="*/ 2147483647 w 195"/>
                <a:gd name="T79" fmla="*/ 2147483647 h 144"/>
                <a:gd name="T80" fmla="*/ 2147483647 w 195"/>
                <a:gd name="T81" fmla="*/ 2147483647 h 144"/>
                <a:gd name="T82" fmla="*/ 2147483647 w 195"/>
                <a:gd name="T83" fmla="*/ 2147483647 h 144"/>
                <a:gd name="T84" fmla="*/ 2147483647 w 195"/>
                <a:gd name="T85" fmla="*/ 2147483647 h 144"/>
                <a:gd name="T86" fmla="*/ 2147483647 w 195"/>
                <a:gd name="T87" fmla="*/ 2147483647 h 144"/>
                <a:gd name="T88" fmla="*/ 2147483647 w 195"/>
                <a:gd name="T89" fmla="*/ 2147483647 h 144"/>
                <a:gd name="T90" fmla="*/ 2147483647 w 195"/>
                <a:gd name="T91" fmla="*/ 2147483647 h 144"/>
                <a:gd name="T92" fmla="*/ 2147483647 w 195"/>
                <a:gd name="T93" fmla="*/ 2147483647 h 144"/>
                <a:gd name="T94" fmla="*/ 2147483647 w 195"/>
                <a:gd name="T95" fmla="*/ 2147483647 h 144"/>
                <a:gd name="T96" fmla="*/ 2147483647 w 195"/>
                <a:gd name="T97" fmla="*/ 2147483647 h 144"/>
                <a:gd name="T98" fmla="*/ 2147483647 w 195"/>
                <a:gd name="T99" fmla="*/ 2147483647 h 144"/>
                <a:gd name="T100" fmla="*/ 2147483647 w 195"/>
                <a:gd name="T101" fmla="*/ 2147483647 h 144"/>
                <a:gd name="T102" fmla="*/ 2147483647 w 195"/>
                <a:gd name="T103" fmla="*/ 2147483647 h 144"/>
                <a:gd name="T104" fmla="*/ 2147483647 w 195"/>
                <a:gd name="T105" fmla="*/ 2147483647 h 144"/>
                <a:gd name="T106" fmla="*/ 2147483647 w 195"/>
                <a:gd name="T107" fmla="*/ 2147483647 h 144"/>
                <a:gd name="T108" fmla="*/ 2147483647 w 195"/>
                <a:gd name="T109" fmla="*/ 2147483647 h 14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5"/>
                <a:gd name="T166" fmla="*/ 0 h 144"/>
                <a:gd name="T167" fmla="*/ 195 w 195"/>
                <a:gd name="T168" fmla="*/ 144 h 14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5" h="144">
                  <a:moveTo>
                    <a:pt x="3" y="40"/>
                  </a:moveTo>
                  <a:lnTo>
                    <a:pt x="6" y="37"/>
                  </a:lnTo>
                  <a:lnTo>
                    <a:pt x="4" y="37"/>
                  </a:lnTo>
                  <a:lnTo>
                    <a:pt x="8" y="23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4" y="9"/>
                  </a:lnTo>
                  <a:lnTo>
                    <a:pt x="6" y="4"/>
                  </a:lnTo>
                  <a:lnTo>
                    <a:pt x="17" y="8"/>
                  </a:lnTo>
                  <a:lnTo>
                    <a:pt x="34" y="11"/>
                  </a:lnTo>
                  <a:lnTo>
                    <a:pt x="36" y="2"/>
                  </a:lnTo>
                  <a:lnTo>
                    <a:pt x="41" y="4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8" y="8"/>
                  </a:lnTo>
                  <a:lnTo>
                    <a:pt x="49" y="6"/>
                  </a:lnTo>
                  <a:lnTo>
                    <a:pt x="56" y="9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60" y="5"/>
                  </a:lnTo>
                  <a:lnTo>
                    <a:pt x="59" y="2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9" y="8"/>
                  </a:lnTo>
                  <a:lnTo>
                    <a:pt x="69" y="9"/>
                  </a:lnTo>
                  <a:lnTo>
                    <a:pt x="70" y="9"/>
                  </a:lnTo>
                  <a:lnTo>
                    <a:pt x="73" y="8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9" y="4"/>
                  </a:lnTo>
                  <a:lnTo>
                    <a:pt x="83" y="1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86" y="6"/>
                  </a:lnTo>
                  <a:lnTo>
                    <a:pt x="87" y="8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6" y="10"/>
                  </a:lnTo>
                  <a:lnTo>
                    <a:pt x="87" y="11"/>
                  </a:lnTo>
                  <a:lnTo>
                    <a:pt x="88" y="11"/>
                  </a:lnTo>
                  <a:lnTo>
                    <a:pt x="88" y="13"/>
                  </a:lnTo>
                  <a:lnTo>
                    <a:pt x="87" y="13"/>
                  </a:lnTo>
                  <a:lnTo>
                    <a:pt x="86" y="13"/>
                  </a:lnTo>
                  <a:lnTo>
                    <a:pt x="86" y="14"/>
                  </a:lnTo>
                  <a:lnTo>
                    <a:pt x="86" y="15"/>
                  </a:lnTo>
                  <a:lnTo>
                    <a:pt x="93" y="17"/>
                  </a:lnTo>
                  <a:lnTo>
                    <a:pt x="94" y="19"/>
                  </a:lnTo>
                  <a:lnTo>
                    <a:pt x="90" y="18"/>
                  </a:lnTo>
                  <a:lnTo>
                    <a:pt x="90" y="19"/>
                  </a:lnTo>
                  <a:lnTo>
                    <a:pt x="90" y="20"/>
                  </a:lnTo>
                  <a:lnTo>
                    <a:pt x="93" y="24"/>
                  </a:lnTo>
                  <a:lnTo>
                    <a:pt x="94" y="24"/>
                  </a:lnTo>
                  <a:lnTo>
                    <a:pt x="95" y="26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101" y="28"/>
                  </a:lnTo>
                  <a:lnTo>
                    <a:pt x="101" y="26"/>
                  </a:lnTo>
                  <a:lnTo>
                    <a:pt x="104" y="24"/>
                  </a:lnTo>
                  <a:lnTo>
                    <a:pt x="105" y="24"/>
                  </a:lnTo>
                  <a:lnTo>
                    <a:pt x="104" y="26"/>
                  </a:lnTo>
                  <a:lnTo>
                    <a:pt x="105" y="27"/>
                  </a:lnTo>
                  <a:lnTo>
                    <a:pt x="104" y="29"/>
                  </a:lnTo>
                  <a:lnTo>
                    <a:pt x="110" y="29"/>
                  </a:lnTo>
                  <a:lnTo>
                    <a:pt x="110" y="28"/>
                  </a:lnTo>
                  <a:lnTo>
                    <a:pt x="117" y="29"/>
                  </a:lnTo>
                  <a:lnTo>
                    <a:pt x="115" y="32"/>
                  </a:lnTo>
                  <a:lnTo>
                    <a:pt x="121" y="33"/>
                  </a:lnTo>
                  <a:lnTo>
                    <a:pt x="125" y="29"/>
                  </a:lnTo>
                  <a:lnTo>
                    <a:pt x="126" y="29"/>
                  </a:lnTo>
                  <a:lnTo>
                    <a:pt x="128" y="29"/>
                  </a:lnTo>
                  <a:lnTo>
                    <a:pt x="129" y="28"/>
                  </a:lnTo>
                  <a:lnTo>
                    <a:pt x="131" y="28"/>
                  </a:lnTo>
                  <a:lnTo>
                    <a:pt x="132" y="28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35" y="33"/>
                  </a:lnTo>
                  <a:lnTo>
                    <a:pt x="133" y="40"/>
                  </a:lnTo>
                  <a:lnTo>
                    <a:pt x="131" y="44"/>
                  </a:lnTo>
                  <a:lnTo>
                    <a:pt x="128" y="46"/>
                  </a:lnTo>
                  <a:lnTo>
                    <a:pt x="128" y="47"/>
                  </a:lnTo>
                  <a:lnTo>
                    <a:pt x="128" y="49"/>
                  </a:lnTo>
                  <a:lnTo>
                    <a:pt x="128" y="50"/>
                  </a:lnTo>
                  <a:lnTo>
                    <a:pt x="128" y="51"/>
                  </a:lnTo>
                  <a:lnTo>
                    <a:pt x="129" y="53"/>
                  </a:lnTo>
                  <a:lnTo>
                    <a:pt x="128" y="54"/>
                  </a:lnTo>
                  <a:lnTo>
                    <a:pt x="128" y="55"/>
                  </a:lnTo>
                  <a:lnTo>
                    <a:pt x="126" y="55"/>
                  </a:lnTo>
                  <a:lnTo>
                    <a:pt x="125" y="56"/>
                  </a:lnTo>
                  <a:lnTo>
                    <a:pt x="128" y="58"/>
                  </a:lnTo>
                  <a:lnTo>
                    <a:pt x="128" y="59"/>
                  </a:lnTo>
                  <a:lnTo>
                    <a:pt x="131" y="60"/>
                  </a:lnTo>
                  <a:lnTo>
                    <a:pt x="129" y="63"/>
                  </a:lnTo>
                  <a:lnTo>
                    <a:pt x="128" y="63"/>
                  </a:lnTo>
                  <a:lnTo>
                    <a:pt x="126" y="64"/>
                  </a:lnTo>
                  <a:lnTo>
                    <a:pt x="128" y="65"/>
                  </a:lnTo>
                  <a:lnTo>
                    <a:pt x="128" y="69"/>
                  </a:lnTo>
                  <a:lnTo>
                    <a:pt x="128" y="70"/>
                  </a:lnTo>
                  <a:lnTo>
                    <a:pt x="128" y="72"/>
                  </a:lnTo>
                  <a:lnTo>
                    <a:pt x="126" y="73"/>
                  </a:lnTo>
                  <a:lnTo>
                    <a:pt x="135" y="81"/>
                  </a:lnTo>
                  <a:lnTo>
                    <a:pt x="138" y="83"/>
                  </a:lnTo>
                  <a:lnTo>
                    <a:pt x="140" y="85"/>
                  </a:lnTo>
                  <a:lnTo>
                    <a:pt x="142" y="86"/>
                  </a:lnTo>
                  <a:lnTo>
                    <a:pt x="143" y="85"/>
                  </a:lnTo>
                  <a:lnTo>
                    <a:pt x="145" y="83"/>
                  </a:lnTo>
                  <a:lnTo>
                    <a:pt x="142" y="82"/>
                  </a:lnTo>
                  <a:lnTo>
                    <a:pt x="143" y="81"/>
                  </a:lnTo>
                  <a:lnTo>
                    <a:pt x="153" y="81"/>
                  </a:lnTo>
                  <a:lnTo>
                    <a:pt x="154" y="82"/>
                  </a:lnTo>
                  <a:lnTo>
                    <a:pt x="152" y="83"/>
                  </a:lnTo>
                  <a:lnTo>
                    <a:pt x="150" y="83"/>
                  </a:lnTo>
                  <a:lnTo>
                    <a:pt x="149" y="86"/>
                  </a:lnTo>
                  <a:lnTo>
                    <a:pt x="152" y="87"/>
                  </a:lnTo>
                  <a:lnTo>
                    <a:pt x="152" y="90"/>
                  </a:lnTo>
                  <a:lnTo>
                    <a:pt x="152" y="91"/>
                  </a:lnTo>
                  <a:lnTo>
                    <a:pt x="153" y="91"/>
                  </a:lnTo>
                  <a:lnTo>
                    <a:pt x="154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69" y="91"/>
                  </a:lnTo>
                  <a:lnTo>
                    <a:pt x="171" y="88"/>
                  </a:lnTo>
                  <a:lnTo>
                    <a:pt x="176" y="87"/>
                  </a:lnTo>
                  <a:lnTo>
                    <a:pt x="177" y="86"/>
                  </a:lnTo>
                  <a:lnTo>
                    <a:pt x="178" y="85"/>
                  </a:lnTo>
                  <a:lnTo>
                    <a:pt x="177" y="85"/>
                  </a:lnTo>
                  <a:lnTo>
                    <a:pt x="174" y="81"/>
                  </a:lnTo>
                  <a:lnTo>
                    <a:pt x="173" y="83"/>
                  </a:lnTo>
                  <a:lnTo>
                    <a:pt x="171" y="83"/>
                  </a:lnTo>
                  <a:lnTo>
                    <a:pt x="171" y="86"/>
                  </a:lnTo>
                  <a:lnTo>
                    <a:pt x="170" y="86"/>
                  </a:lnTo>
                  <a:lnTo>
                    <a:pt x="169" y="86"/>
                  </a:lnTo>
                  <a:lnTo>
                    <a:pt x="169" y="87"/>
                  </a:lnTo>
                  <a:lnTo>
                    <a:pt x="167" y="83"/>
                  </a:lnTo>
                  <a:lnTo>
                    <a:pt x="166" y="83"/>
                  </a:lnTo>
                  <a:lnTo>
                    <a:pt x="169" y="79"/>
                  </a:lnTo>
                  <a:lnTo>
                    <a:pt x="167" y="79"/>
                  </a:lnTo>
                  <a:lnTo>
                    <a:pt x="166" y="77"/>
                  </a:lnTo>
                  <a:lnTo>
                    <a:pt x="164" y="77"/>
                  </a:lnTo>
                  <a:lnTo>
                    <a:pt x="163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0" y="73"/>
                  </a:lnTo>
                  <a:lnTo>
                    <a:pt x="161" y="73"/>
                  </a:lnTo>
                  <a:lnTo>
                    <a:pt x="163" y="73"/>
                  </a:lnTo>
                  <a:lnTo>
                    <a:pt x="164" y="72"/>
                  </a:lnTo>
                  <a:lnTo>
                    <a:pt x="166" y="72"/>
                  </a:lnTo>
                  <a:lnTo>
                    <a:pt x="167" y="72"/>
                  </a:lnTo>
                  <a:lnTo>
                    <a:pt x="169" y="72"/>
                  </a:lnTo>
                  <a:lnTo>
                    <a:pt x="170" y="72"/>
                  </a:lnTo>
                  <a:lnTo>
                    <a:pt x="170" y="70"/>
                  </a:lnTo>
                  <a:lnTo>
                    <a:pt x="171" y="70"/>
                  </a:lnTo>
                  <a:lnTo>
                    <a:pt x="171" y="69"/>
                  </a:lnTo>
                  <a:lnTo>
                    <a:pt x="170" y="69"/>
                  </a:lnTo>
                  <a:lnTo>
                    <a:pt x="169" y="70"/>
                  </a:lnTo>
                  <a:lnTo>
                    <a:pt x="167" y="70"/>
                  </a:lnTo>
                  <a:lnTo>
                    <a:pt x="166" y="70"/>
                  </a:lnTo>
                  <a:lnTo>
                    <a:pt x="164" y="70"/>
                  </a:lnTo>
                  <a:lnTo>
                    <a:pt x="163" y="72"/>
                  </a:lnTo>
                  <a:lnTo>
                    <a:pt x="161" y="72"/>
                  </a:lnTo>
                  <a:lnTo>
                    <a:pt x="160" y="72"/>
                  </a:lnTo>
                  <a:lnTo>
                    <a:pt x="156" y="68"/>
                  </a:lnTo>
                  <a:lnTo>
                    <a:pt x="156" y="67"/>
                  </a:lnTo>
                  <a:lnTo>
                    <a:pt x="164" y="68"/>
                  </a:lnTo>
                  <a:lnTo>
                    <a:pt x="164" y="67"/>
                  </a:lnTo>
                  <a:lnTo>
                    <a:pt x="163" y="65"/>
                  </a:lnTo>
                  <a:lnTo>
                    <a:pt x="164" y="65"/>
                  </a:lnTo>
                  <a:lnTo>
                    <a:pt x="166" y="64"/>
                  </a:lnTo>
                  <a:lnTo>
                    <a:pt x="163" y="64"/>
                  </a:lnTo>
                  <a:lnTo>
                    <a:pt x="164" y="63"/>
                  </a:lnTo>
                  <a:lnTo>
                    <a:pt x="164" y="61"/>
                  </a:lnTo>
                  <a:lnTo>
                    <a:pt x="164" y="60"/>
                  </a:lnTo>
                  <a:lnTo>
                    <a:pt x="169" y="61"/>
                  </a:lnTo>
                  <a:lnTo>
                    <a:pt x="169" y="60"/>
                  </a:lnTo>
                  <a:lnTo>
                    <a:pt x="167" y="59"/>
                  </a:lnTo>
                  <a:lnTo>
                    <a:pt x="166" y="60"/>
                  </a:lnTo>
                  <a:lnTo>
                    <a:pt x="164" y="59"/>
                  </a:lnTo>
                  <a:lnTo>
                    <a:pt x="166" y="59"/>
                  </a:lnTo>
                  <a:lnTo>
                    <a:pt x="166" y="58"/>
                  </a:lnTo>
                  <a:lnTo>
                    <a:pt x="166" y="56"/>
                  </a:lnTo>
                  <a:lnTo>
                    <a:pt x="167" y="55"/>
                  </a:lnTo>
                  <a:lnTo>
                    <a:pt x="166" y="55"/>
                  </a:lnTo>
                  <a:lnTo>
                    <a:pt x="166" y="53"/>
                  </a:lnTo>
                  <a:lnTo>
                    <a:pt x="163" y="53"/>
                  </a:lnTo>
                  <a:lnTo>
                    <a:pt x="163" y="51"/>
                  </a:lnTo>
                  <a:lnTo>
                    <a:pt x="166" y="49"/>
                  </a:lnTo>
                  <a:lnTo>
                    <a:pt x="167" y="49"/>
                  </a:lnTo>
                  <a:lnTo>
                    <a:pt x="167" y="47"/>
                  </a:lnTo>
                  <a:lnTo>
                    <a:pt x="173" y="47"/>
                  </a:lnTo>
                  <a:lnTo>
                    <a:pt x="177" y="49"/>
                  </a:lnTo>
                  <a:lnTo>
                    <a:pt x="184" y="49"/>
                  </a:lnTo>
                  <a:lnTo>
                    <a:pt x="184" y="47"/>
                  </a:lnTo>
                  <a:lnTo>
                    <a:pt x="187" y="49"/>
                  </a:lnTo>
                  <a:lnTo>
                    <a:pt x="190" y="47"/>
                  </a:lnTo>
                  <a:lnTo>
                    <a:pt x="188" y="47"/>
                  </a:lnTo>
                  <a:lnTo>
                    <a:pt x="190" y="50"/>
                  </a:lnTo>
                  <a:lnTo>
                    <a:pt x="191" y="49"/>
                  </a:lnTo>
                  <a:lnTo>
                    <a:pt x="191" y="50"/>
                  </a:lnTo>
                  <a:lnTo>
                    <a:pt x="194" y="51"/>
                  </a:lnTo>
                  <a:lnTo>
                    <a:pt x="194" y="54"/>
                  </a:lnTo>
                  <a:lnTo>
                    <a:pt x="192" y="58"/>
                  </a:lnTo>
                  <a:lnTo>
                    <a:pt x="191" y="58"/>
                  </a:lnTo>
                  <a:lnTo>
                    <a:pt x="190" y="59"/>
                  </a:lnTo>
                  <a:lnTo>
                    <a:pt x="190" y="63"/>
                  </a:lnTo>
                  <a:lnTo>
                    <a:pt x="188" y="65"/>
                  </a:lnTo>
                  <a:lnTo>
                    <a:pt x="188" y="68"/>
                  </a:lnTo>
                  <a:lnTo>
                    <a:pt x="191" y="70"/>
                  </a:lnTo>
                  <a:lnTo>
                    <a:pt x="192" y="70"/>
                  </a:lnTo>
                  <a:lnTo>
                    <a:pt x="195" y="73"/>
                  </a:lnTo>
                  <a:lnTo>
                    <a:pt x="192" y="74"/>
                  </a:lnTo>
                  <a:lnTo>
                    <a:pt x="192" y="73"/>
                  </a:lnTo>
                  <a:lnTo>
                    <a:pt x="192" y="72"/>
                  </a:lnTo>
                  <a:lnTo>
                    <a:pt x="190" y="73"/>
                  </a:lnTo>
                  <a:lnTo>
                    <a:pt x="190" y="76"/>
                  </a:lnTo>
                  <a:lnTo>
                    <a:pt x="188" y="74"/>
                  </a:lnTo>
                  <a:lnTo>
                    <a:pt x="185" y="76"/>
                  </a:lnTo>
                  <a:lnTo>
                    <a:pt x="185" y="78"/>
                  </a:lnTo>
                  <a:lnTo>
                    <a:pt x="183" y="79"/>
                  </a:lnTo>
                  <a:lnTo>
                    <a:pt x="184" y="81"/>
                  </a:lnTo>
                  <a:lnTo>
                    <a:pt x="183" y="85"/>
                  </a:lnTo>
                  <a:lnTo>
                    <a:pt x="181" y="87"/>
                  </a:lnTo>
                  <a:lnTo>
                    <a:pt x="178" y="88"/>
                  </a:lnTo>
                  <a:lnTo>
                    <a:pt x="180" y="90"/>
                  </a:lnTo>
                  <a:lnTo>
                    <a:pt x="181" y="90"/>
                  </a:lnTo>
                  <a:lnTo>
                    <a:pt x="181" y="91"/>
                  </a:lnTo>
                  <a:lnTo>
                    <a:pt x="183" y="91"/>
                  </a:lnTo>
                  <a:lnTo>
                    <a:pt x="185" y="92"/>
                  </a:lnTo>
                  <a:lnTo>
                    <a:pt x="185" y="91"/>
                  </a:lnTo>
                  <a:lnTo>
                    <a:pt x="188" y="91"/>
                  </a:lnTo>
                  <a:lnTo>
                    <a:pt x="187" y="91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88" y="94"/>
                  </a:lnTo>
                  <a:lnTo>
                    <a:pt x="188" y="95"/>
                  </a:lnTo>
                  <a:lnTo>
                    <a:pt x="190" y="95"/>
                  </a:lnTo>
                  <a:lnTo>
                    <a:pt x="188" y="95"/>
                  </a:lnTo>
                  <a:lnTo>
                    <a:pt x="188" y="96"/>
                  </a:lnTo>
                  <a:lnTo>
                    <a:pt x="187" y="97"/>
                  </a:lnTo>
                  <a:lnTo>
                    <a:pt x="185" y="97"/>
                  </a:lnTo>
                  <a:lnTo>
                    <a:pt x="185" y="101"/>
                  </a:lnTo>
                  <a:lnTo>
                    <a:pt x="184" y="101"/>
                  </a:lnTo>
                  <a:lnTo>
                    <a:pt x="183" y="103"/>
                  </a:lnTo>
                  <a:lnTo>
                    <a:pt x="181" y="103"/>
                  </a:lnTo>
                  <a:lnTo>
                    <a:pt x="181" y="104"/>
                  </a:lnTo>
                  <a:lnTo>
                    <a:pt x="180" y="104"/>
                  </a:lnTo>
                  <a:lnTo>
                    <a:pt x="180" y="105"/>
                  </a:lnTo>
                  <a:lnTo>
                    <a:pt x="178" y="105"/>
                  </a:lnTo>
                  <a:lnTo>
                    <a:pt x="178" y="106"/>
                  </a:lnTo>
                  <a:lnTo>
                    <a:pt x="178" y="108"/>
                  </a:lnTo>
                  <a:lnTo>
                    <a:pt x="180" y="109"/>
                  </a:lnTo>
                  <a:lnTo>
                    <a:pt x="181" y="109"/>
                  </a:lnTo>
                  <a:lnTo>
                    <a:pt x="183" y="109"/>
                  </a:lnTo>
                  <a:lnTo>
                    <a:pt x="183" y="110"/>
                  </a:lnTo>
                  <a:lnTo>
                    <a:pt x="184" y="110"/>
                  </a:lnTo>
                  <a:lnTo>
                    <a:pt x="185" y="110"/>
                  </a:lnTo>
                  <a:lnTo>
                    <a:pt x="184" y="112"/>
                  </a:lnTo>
                  <a:lnTo>
                    <a:pt x="184" y="113"/>
                  </a:lnTo>
                  <a:lnTo>
                    <a:pt x="181" y="113"/>
                  </a:lnTo>
                  <a:lnTo>
                    <a:pt x="180" y="112"/>
                  </a:lnTo>
                  <a:lnTo>
                    <a:pt x="178" y="113"/>
                  </a:lnTo>
                  <a:lnTo>
                    <a:pt x="177" y="113"/>
                  </a:lnTo>
                  <a:lnTo>
                    <a:pt x="176" y="114"/>
                  </a:lnTo>
                  <a:lnTo>
                    <a:pt x="174" y="115"/>
                  </a:lnTo>
                  <a:lnTo>
                    <a:pt x="174" y="117"/>
                  </a:lnTo>
                  <a:lnTo>
                    <a:pt x="176" y="117"/>
                  </a:lnTo>
                  <a:lnTo>
                    <a:pt x="176" y="118"/>
                  </a:lnTo>
                  <a:lnTo>
                    <a:pt x="177" y="119"/>
                  </a:lnTo>
                  <a:lnTo>
                    <a:pt x="176" y="121"/>
                  </a:lnTo>
                  <a:lnTo>
                    <a:pt x="174" y="121"/>
                  </a:lnTo>
                  <a:lnTo>
                    <a:pt x="174" y="119"/>
                  </a:lnTo>
                  <a:lnTo>
                    <a:pt x="174" y="121"/>
                  </a:lnTo>
                  <a:lnTo>
                    <a:pt x="173" y="121"/>
                  </a:lnTo>
                  <a:lnTo>
                    <a:pt x="173" y="123"/>
                  </a:lnTo>
                  <a:lnTo>
                    <a:pt x="171" y="123"/>
                  </a:lnTo>
                  <a:lnTo>
                    <a:pt x="170" y="123"/>
                  </a:lnTo>
                  <a:lnTo>
                    <a:pt x="170" y="122"/>
                  </a:lnTo>
                  <a:lnTo>
                    <a:pt x="169" y="122"/>
                  </a:lnTo>
                  <a:lnTo>
                    <a:pt x="167" y="123"/>
                  </a:lnTo>
                  <a:lnTo>
                    <a:pt x="167" y="124"/>
                  </a:lnTo>
                  <a:lnTo>
                    <a:pt x="166" y="126"/>
                  </a:lnTo>
                  <a:lnTo>
                    <a:pt x="166" y="127"/>
                  </a:lnTo>
                  <a:lnTo>
                    <a:pt x="166" y="128"/>
                  </a:lnTo>
                  <a:lnTo>
                    <a:pt x="166" y="130"/>
                  </a:lnTo>
                  <a:lnTo>
                    <a:pt x="166" y="131"/>
                  </a:lnTo>
                  <a:lnTo>
                    <a:pt x="164" y="131"/>
                  </a:lnTo>
                  <a:lnTo>
                    <a:pt x="161" y="137"/>
                  </a:lnTo>
                  <a:lnTo>
                    <a:pt x="161" y="138"/>
                  </a:lnTo>
                  <a:lnTo>
                    <a:pt x="160" y="140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6" y="144"/>
                  </a:lnTo>
                  <a:lnTo>
                    <a:pt x="140" y="142"/>
                  </a:lnTo>
                  <a:lnTo>
                    <a:pt x="140" y="140"/>
                  </a:lnTo>
                  <a:lnTo>
                    <a:pt x="136" y="138"/>
                  </a:lnTo>
                  <a:lnTo>
                    <a:pt x="133" y="138"/>
                  </a:lnTo>
                  <a:lnTo>
                    <a:pt x="131" y="137"/>
                  </a:lnTo>
                  <a:lnTo>
                    <a:pt x="131" y="136"/>
                  </a:lnTo>
                  <a:lnTo>
                    <a:pt x="132" y="133"/>
                  </a:lnTo>
                  <a:lnTo>
                    <a:pt x="132" y="130"/>
                  </a:lnTo>
                  <a:lnTo>
                    <a:pt x="131" y="130"/>
                  </a:lnTo>
                  <a:lnTo>
                    <a:pt x="131" y="128"/>
                  </a:lnTo>
                  <a:lnTo>
                    <a:pt x="129" y="128"/>
                  </a:lnTo>
                  <a:lnTo>
                    <a:pt x="128" y="130"/>
                  </a:lnTo>
                  <a:lnTo>
                    <a:pt x="126" y="130"/>
                  </a:lnTo>
                  <a:lnTo>
                    <a:pt x="125" y="131"/>
                  </a:lnTo>
                  <a:lnTo>
                    <a:pt x="124" y="131"/>
                  </a:lnTo>
                  <a:lnTo>
                    <a:pt x="124" y="130"/>
                  </a:lnTo>
                  <a:lnTo>
                    <a:pt x="122" y="130"/>
                  </a:lnTo>
                  <a:lnTo>
                    <a:pt x="121" y="130"/>
                  </a:lnTo>
                  <a:lnTo>
                    <a:pt x="118" y="128"/>
                  </a:lnTo>
                  <a:lnTo>
                    <a:pt x="117" y="128"/>
                  </a:lnTo>
                  <a:lnTo>
                    <a:pt x="117" y="127"/>
                  </a:lnTo>
                  <a:lnTo>
                    <a:pt x="115" y="126"/>
                  </a:lnTo>
                  <a:lnTo>
                    <a:pt x="114" y="126"/>
                  </a:lnTo>
                  <a:lnTo>
                    <a:pt x="112" y="126"/>
                  </a:lnTo>
                  <a:lnTo>
                    <a:pt x="111" y="126"/>
                  </a:lnTo>
                  <a:lnTo>
                    <a:pt x="111" y="127"/>
                  </a:lnTo>
                  <a:lnTo>
                    <a:pt x="110" y="128"/>
                  </a:lnTo>
                  <a:lnTo>
                    <a:pt x="108" y="130"/>
                  </a:lnTo>
                  <a:lnTo>
                    <a:pt x="107" y="132"/>
                  </a:lnTo>
                  <a:lnTo>
                    <a:pt x="105" y="132"/>
                  </a:lnTo>
                  <a:lnTo>
                    <a:pt x="104" y="133"/>
                  </a:lnTo>
                  <a:lnTo>
                    <a:pt x="102" y="133"/>
                  </a:lnTo>
                  <a:lnTo>
                    <a:pt x="101" y="135"/>
                  </a:lnTo>
                  <a:lnTo>
                    <a:pt x="100" y="135"/>
                  </a:lnTo>
                  <a:lnTo>
                    <a:pt x="98" y="135"/>
                  </a:lnTo>
                  <a:lnTo>
                    <a:pt x="87" y="141"/>
                  </a:lnTo>
                  <a:lnTo>
                    <a:pt x="86" y="140"/>
                  </a:lnTo>
                  <a:lnTo>
                    <a:pt x="84" y="137"/>
                  </a:lnTo>
                  <a:lnTo>
                    <a:pt x="83" y="135"/>
                  </a:lnTo>
                  <a:lnTo>
                    <a:pt x="83" y="131"/>
                  </a:lnTo>
                  <a:lnTo>
                    <a:pt x="84" y="124"/>
                  </a:lnTo>
                  <a:lnTo>
                    <a:pt x="84" y="122"/>
                  </a:lnTo>
                  <a:lnTo>
                    <a:pt x="86" y="119"/>
                  </a:lnTo>
                  <a:lnTo>
                    <a:pt x="87" y="117"/>
                  </a:lnTo>
                  <a:lnTo>
                    <a:pt x="87" y="113"/>
                  </a:lnTo>
                  <a:lnTo>
                    <a:pt x="88" y="109"/>
                  </a:lnTo>
                  <a:lnTo>
                    <a:pt x="88" y="105"/>
                  </a:lnTo>
                  <a:lnTo>
                    <a:pt x="88" y="103"/>
                  </a:lnTo>
                  <a:lnTo>
                    <a:pt x="87" y="100"/>
                  </a:lnTo>
                  <a:lnTo>
                    <a:pt x="87" y="97"/>
                  </a:lnTo>
                  <a:lnTo>
                    <a:pt x="87" y="96"/>
                  </a:lnTo>
                  <a:lnTo>
                    <a:pt x="88" y="95"/>
                  </a:lnTo>
                  <a:lnTo>
                    <a:pt x="87" y="95"/>
                  </a:lnTo>
                  <a:lnTo>
                    <a:pt x="87" y="94"/>
                  </a:lnTo>
                  <a:lnTo>
                    <a:pt x="84" y="92"/>
                  </a:lnTo>
                  <a:lnTo>
                    <a:pt x="84" y="91"/>
                  </a:lnTo>
                  <a:lnTo>
                    <a:pt x="77" y="90"/>
                  </a:lnTo>
                  <a:lnTo>
                    <a:pt x="79" y="88"/>
                  </a:lnTo>
                  <a:lnTo>
                    <a:pt x="79" y="87"/>
                  </a:lnTo>
                  <a:lnTo>
                    <a:pt x="77" y="87"/>
                  </a:lnTo>
                  <a:lnTo>
                    <a:pt x="77" y="88"/>
                  </a:lnTo>
                  <a:lnTo>
                    <a:pt x="73" y="87"/>
                  </a:lnTo>
                  <a:lnTo>
                    <a:pt x="73" y="90"/>
                  </a:lnTo>
                  <a:lnTo>
                    <a:pt x="70" y="90"/>
                  </a:lnTo>
                  <a:lnTo>
                    <a:pt x="69" y="90"/>
                  </a:lnTo>
                  <a:lnTo>
                    <a:pt x="67" y="90"/>
                  </a:lnTo>
                  <a:lnTo>
                    <a:pt x="65" y="88"/>
                  </a:lnTo>
                  <a:lnTo>
                    <a:pt x="62" y="88"/>
                  </a:lnTo>
                  <a:lnTo>
                    <a:pt x="62" y="91"/>
                  </a:lnTo>
                  <a:lnTo>
                    <a:pt x="49" y="88"/>
                  </a:lnTo>
                  <a:lnTo>
                    <a:pt x="48" y="99"/>
                  </a:lnTo>
                  <a:lnTo>
                    <a:pt x="43" y="97"/>
                  </a:lnTo>
                  <a:lnTo>
                    <a:pt x="41" y="97"/>
                  </a:lnTo>
                  <a:lnTo>
                    <a:pt x="32" y="96"/>
                  </a:lnTo>
                  <a:lnTo>
                    <a:pt x="32" y="91"/>
                  </a:lnTo>
                  <a:lnTo>
                    <a:pt x="35" y="88"/>
                  </a:lnTo>
                  <a:lnTo>
                    <a:pt x="28" y="86"/>
                  </a:lnTo>
                  <a:lnTo>
                    <a:pt x="29" y="83"/>
                  </a:lnTo>
                  <a:lnTo>
                    <a:pt x="25" y="82"/>
                  </a:lnTo>
                  <a:lnTo>
                    <a:pt x="27" y="79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17" y="73"/>
                  </a:lnTo>
                  <a:lnTo>
                    <a:pt x="18" y="69"/>
                  </a:lnTo>
                  <a:lnTo>
                    <a:pt x="14" y="69"/>
                  </a:lnTo>
                  <a:lnTo>
                    <a:pt x="17" y="59"/>
                  </a:lnTo>
                  <a:lnTo>
                    <a:pt x="18" y="56"/>
                  </a:lnTo>
                  <a:lnTo>
                    <a:pt x="20" y="46"/>
                  </a:lnTo>
                  <a:lnTo>
                    <a:pt x="14" y="45"/>
                  </a:lnTo>
                  <a:lnTo>
                    <a:pt x="3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58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37247" y="2924547"/>
              <a:ext cx="335280" cy="321945"/>
            </a:xfrm>
            <a:custGeom>
              <a:avLst/>
              <a:gdLst>
                <a:gd name="T0" fmla="*/ 2147483647 w 53"/>
                <a:gd name="T1" fmla="*/ 2147483647 h 51"/>
                <a:gd name="T2" fmla="*/ 2147483647 w 53"/>
                <a:gd name="T3" fmla="*/ 2147483647 h 51"/>
                <a:gd name="T4" fmla="*/ 2147483647 w 53"/>
                <a:gd name="T5" fmla="*/ 2147483647 h 51"/>
                <a:gd name="T6" fmla="*/ 2147483647 w 53"/>
                <a:gd name="T7" fmla="*/ 2147483647 h 51"/>
                <a:gd name="T8" fmla="*/ 2147483647 w 53"/>
                <a:gd name="T9" fmla="*/ 2147483647 h 51"/>
                <a:gd name="T10" fmla="*/ 2147483647 w 53"/>
                <a:gd name="T11" fmla="*/ 2147483647 h 51"/>
                <a:gd name="T12" fmla="*/ 2147483647 w 53"/>
                <a:gd name="T13" fmla="*/ 2147483647 h 51"/>
                <a:gd name="T14" fmla="*/ 2147483647 w 53"/>
                <a:gd name="T15" fmla="*/ 2147483647 h 51"/>
                <a:gd name="T16" fmla="*/ 2147483647 w 53"/>
                <a:gd name="T17" fmla="*/ 2147483647 h 51"/>
                <a:gd name="T18" fmla="*/ 2147483647 w 53"/>
                <a:gd name="T19" fmla="*/ 2147483647 h 51"/>
                <a:gd name="T20" fmla="*/ 2147483647 w 53"/>
                <a:gd name="T21" fmla="*/ 2147483647 h 51"/>
                <a:gd name="T22" fmla="*/ 2147483647 w 53"/>
                <a:gd name="T23" fmla="*/ 2147483647 h 51"/>
                <a:gd name="T24" fmla="*/ 2147483647 w 53"/>
                <a:gd name="T25" fmla="*/ 2147483647 h 51"/>
                <a:gd name="T26" fmla="*/ 2147483647 w 53"/>
                <a:gd name="T27" fmla="*/ 2147483647 h 51"/>
                <a:gd name="T28" fmla="*/ 2147483647 w 53"/>
                <a:gd name="T29" fmla="*/ 2147483647 h 51"/>
                <a:gd name="T30" fmla="*/ 2147483647 w 53"/>
                <a:gd name="T31" fmla="*/ 2147483647 h 51"/>
                <a:gd name="T32" fmla="*/ 2147483647 w 53"/>
                <a:gd name="T33" fmla="*/ 2147483647 h 51"/>
                <a:gd name="T34" fmla="*/ 2147483647 w 53"/>
                <a:gd name="T35" fmla="*/ 2147483647 h 51"/>
                <a:gd name="T36" fmla="*/ 2147483647 w 53"/>
                <a:gd name="T37" fmla="*/ 2147483647 h 51"/>
                <a:gd name="T38" fmla="*/ 2147483647 w 53"/>
                <a:gd name="T39" fmla="*/ 2147483647 h 51"/>
                <a:gd name="T40" fmla="*/ 2147483647 w 53"/>
                <a:gd name="T41" fmla="*/ 2147483647 h 51"/>
                <a:gd name="T42" fmla="*/ 2147483647 w 53"/>
                <a:gd name="T43" fmla="*/ 2147483647 h 51"/>
                <a:gd name="T44" fmla="*/ 2147483647 w 53"/>
                <a:gd name="T45" fmla="*/ 2147483647 h 51"/>
                <a:gd name="T46" fmla="*/ 2147483647 w 53"/>
                <a:gd name="T47" fmla="*/ 2147483647 h 51"/>
                <a:gd name="T48" fmla="*/ 2147483647 w 53"/>
                <a:gd name="T49" fmla="*/ 2147483647 h 51"/>
                <a:gd name="T50" fmla="*/ 2147483647 w 53"/>
                <a:gd name="T51" fmla="*/ 2147483647 h 51"/>
                <a:gd name="T52" fmla="*/ 2147483647 w 53"/>
                <a:gd name="T53" fmla="*/ 2147483647 h 51"/>
                <a:gd name="T54" fmla="*/ 2147483647 w 53"/>
                <a:gd name="T55" fmla="*/ 2147483647 h 51"/>
                <a:gd name="T56" fmla="*/ 2147483647 w 53"/>
                <a:gd name="T57" fmla="*/ 2147483647 h 51"/>
                <a:gd name="T58" fmla="*/ 2147483647 w 53"/>
                <a:gd name="T59" fmla="*/ 2147483647 h 51"/>
                <a:gd name="T60" fmla="*/ 2147483647 w 53"/>
                <a:gd name="T61" fmla="*/ 2147483647 h 51"/>
                <a:gd name="T62" fmla="*/ 2147483647 w 53"/>
                <a:gd name="T63" fmla="*/ 2147483647 h 51"/>
                <a:gd name="T64" fmla="*/ 2147483647 w 53"/>
                <a:gd name="T65" fmla="*/ 2147483647 h 51"/>
                <a:gd name="T66" fmla="*/ 2147483647 w 53"/>
                <a:gd name="T67" fmla="*/ 2147483647 h 51"/>
                <a:gd name="T68" fmla="*/ 2147483647 w 53"/>
                <a:gd name="T69" fmla="*/ 2147483647 h 51"/>
                <a:gd name="T70" fmla="*/ 2147483647 w 53"/>
                <a:gd name="T71" fmla="*/ 2147483647 h 51"/>
                <a:gd name="T72" fmla="*/ 2147483647 w 53"/>
                <a:gd name="T73" fmla="*/ 2147483647 h 51"/>
                <a:gd name="T74" fmla="*/ 2147483647 w 53"/>
                <a:gd name="T75" fmla="*/ 2147483647 h 51"/>
                <a:gd name="T76" fmla="*/ 2147483647 w 53"/>
                <a:gd name="T77" fmla="*/ 2147483647 h 51"/>
                <a:gd name="T78" fmla="*/ 2147483647 w 53"/>
                <a:gd name="T79" fmla="*/ 2147483647 h 51"/>
                <a:gd name="T80" fmla="*/ 2147483647 w 53"/>
                <a:gd name="T81" fmla="*/ 2147483647 h 51"/>
                <a:gd name="T82" fmla="*/ 2147483647 w 53"/>
                <a:gd name="T83" fmla="*/ 2147483647 h 51"/>
                <a:gd name="T84" fmla="*/ 2147483647 w 53"/>
                <a:gd name="T85" fmla="*/ 2147483647 h 51"/>
                <a:gd name="T86" fmla="*/ 2147483647 w 53"/>
                <a:gd name="T87" fmla="*/ 2147483647 h 51"/>
                <a:gd name="T88" fmla="*/ 2147483647 w 53"/>
                <a:gd name="T89" fmla="*/ 2147483647 h 51"/>
                <a:gd name="T90" fmla="*/ 2147483647 w 53"/>
                <a:gd name="T91" fmla="*/ 2147483647 h 51"/>
                <a:gd name="T92" fmla="*/ 2147483647 w 53"/>
                <a:gd name="T93" fmla="*/ 2147483647 h 51"/>
                <a:gd name="T94" fmla="*/ 2147483647 w 53"/>
                <a:gd name="T95" fmla="*/ 2147483647 h 51"/>
                <a:gd name="T96" fmla="*/ 0 w 53"/>
                <a:gd name="T97" fmla="*/ 2147483647 h 51"/>
                <a:gd name="T98" fmla="*/ 2147483647 w 53"/>
                <a:gd name="T99" fmla="*/ 2147483647 h 51"/>
                <a:gd name="T100" fmla="*/ 2147483647 w 53"/>
                <a:gd name="T101" fmla="*/ 2147483647 h 51"/>
                <a:gd name="T102" fmla="*/ 2147483647 w 53"/>
                <a:gd name="T103" fmla="*/ 2147483647 h 51"/>
                <a:gd name="T104" fmla="*/ 2147483647 w 53"/>
                <a:gd name="T105" fmla="*/ 2147483647 h 51"/>
                <a:gd name="T106" fmla="*/ 2147483647 w 53"/>
                <a:gd name="T107" fmla="*/ 2147483647 h 51"/>
                <a:gd name="T108" fmla="*/ 2147483647 w 53"/>
                <a:gd name="T109" fmla="*/ 2147483647 h 51"/>
                <a:gd name="T110" fmla="*/ 2147483647 w 53"/>
                <a:gd name="T111" fmla="*/ 2147483647 h 51"/>
                <a:gd name="T112" fmla="*/ 2147483647 w 53"/>
                <a:gd name="T113" fmla="*/ 2147483647 h 51"/>
                <a:gd name="T114" fmla="*/ 2147483647 w 53"/>
                <a:gd name="T115" fmla="*/ 2147483647 h 51"/>
                <a:gd name="T116" fmla="*/ 2147483647 w 53"/>
                <a:gd name="T117" fmla="*/ 2147483647 h 51"/>
                <a:gd name="T118" fmla="*/ 2147483647 w 53"/>
                <a:gd name="T119" fmla="*/ 2147483647 h 51"/>
                <a:gd name="T120" fmla="*/ 2147483647 w 53"/>
                <a:gd name="T121" fmla="*/ 2147483647 h 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"/>
                <a:gd name="T184" fmla="*/ 0 h 51"/>
                <a:gd name="T185" fmla="*/ 53 w 53"/>
                <a:gd name="T186" fmla="*/ 51 h 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" h="51">
                  <a:moveTo>
                    <a:pt x="41" y="9"/>
                  </a:moveTo>
                  <a:lnTo>
                    <a:pt x="38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1" y="16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39" y="19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8" y="24"/>
                  </a:lnTo>
                  <a:lnTo>
                    <a:pt x="41" y="24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1" y="27"/>
                  </a:lnTo>
                  <a:lnTo>
                    <a:pt x="31" y="28"/>
                  </a:lnTo>
                  <a:lnTo>
                    <a:pt x="35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9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5" y="29"/>
                  </a:lnTo>
                  <a:lnTo>
                    <a:pt x="46" y="29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2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1" y="32"/>
                  </a:lnTo>
                  <a:lnTo>
                    <a:pt x="39" y="32"/>
                  </a:lnTo>
                  <a:lnTo>
                    <a:pt x="38" y="33"/>
                  </a:lnTo>
                  <a:lnTo>
                    <a:pt x="36" y="33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35" y="36"/>
                  </a:lnTo>
                  <a:lnTo>
                    <a:pt x="38" y="36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1" y="43"/>
                  </a:lnTo>
                  <a:lnTo>
                    <a:pt x="42" y="43"/>
                  </a:lnTo>
                  <a:lnTo>
                    <a:pt x="44" y="47"/>
                  </a:lnTo>
                  <a:lnTo>
                    <a:pt x="44" y="46"/>
                  </a:lnTo>
                  <a:lnTo>
                    <a:pt x="45" y="46"/>
                  </a:lnTo>
                  <a:lnTo>
                    <a:pt x="46" y="46"/>
                  </a:lnTo>
                  <a:lnTo>
                    <a:pt x="46" y="43"/>
                  </a:lnTo>
                  <a:lnTo>
                    <a:pt x="48" y="43"/>
                  </a:lnTo>
                  <a:lnTo>
                    <a:pt x="49" y="41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2" y="46"/>
                  </a:lnTo>
                  <a:lnTo>
                    <a:pt x="51" y="47"/>
                  </a:lnTo>
                  <a:lnTo>
                    <a:pt x="46" y="48"/>
                  </a:lnTo>
                  <a:lnTo>
                    <a:pt x="44" y="51"/>
                  </a:lnTo>
                  <a:lnTo>
                    <a:pt x="31" y="48"/>
                  </a:lnTo>
                  <a:lnTo>
                    <a:pt x="31" y="50"/>
                  </a:lnTo>
                  <a:lnTo>
                    <a:pt x="29" y="50"/>
                  </a:lnTo>
                  <a:lnTo>
                    <a:pt x="28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25" y="43"/>
                  </a:lnTo>
                  <a:lnTo>
                    <a:pt x="27" y="43"/>
                  </a:lnTo>
                  <a:lnTo>
                    <a:pt x="29" y="42"/>
                  </a:lnTo>
                  <a:lnTo>
                    <a:pt x="28" y="41"/>
                  </a:lnTo>
                  <a:lnTo>
                    <a:pt x="18" y="41"/>
                  </a:lnTo>
                  <a:lnTo>
                    <a:pt x="17" y="42"/>
                  </a:lnTo>
                  <a:lnTo>
                    <a:pt x="20" y="43"/>
                  </a:lnTo>
                  <a:lnTo>
                    <a:pt x="18" y="45"/>
                  </a:lnTo>
                  <a:lnTo>
                    <a:pt x="17" y="46"/>
                  </a:lnTo>
                  <a:lnTo>
                    <a:pt x="15" y="45"/>
                  </a:lnTo>
                  <a:lnTo>
                    <a:pt x="13" y="43"/>
                  </a:lnTo>
                  <a:lnTo>
                    <a:pt x="10" y="41"/>
                  </a:lnTo>
                  <a:lnTo>
                    <a:pt x="1" y="33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6"/>
                  </a:lnTo>
                  <a:lnTo>
                    <a:pt x="6" y="4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1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59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500754" y="3212976"/>
              <a:ext cx="948983" cy="504055"/>
            </a:xfrm>
            <a:custGeom>
              <a:avLst/>
              <a:gdLst>
                <a:gd name="T0" fmla="*/ 2147483647 w 136"/>
                <a:gd name="T1" fmla="*/ 2147483647 h 64"/>
                <a:gd name="T2" fmla="*/ 2147483647 w 136"/>
                <a:gd name="T3" fmla="*/ 2147483647 h 64"/>
                <a:gd name="T4" fmla="*/ 2147483647 w 136"/>
                <a:gd name="T5" fmla="*/ 2147483647 h 64"/>
                <a:gd name="T6" fmla="*/ 2147483647 w 136"/>
                <a:gd name="T7" fmla="*/ 2147483647 h 64"/>
                <a:gd name="T8" fmla="*/ 2147483647 w 136"/>
                <a:gd name="T9" fmla="*/ 2147483647 h 64"/>
                <a:gd name="T10" fmla="*/ 2147483647 w 136"/>
                <a:gd name="T11" fmla="*/ 2147483647 h 64"/>
                <a:gd name="T12" fmla="*/ 2147483647 w 136"/>
                <a:gd name="T13" fmla="*/ 2147483647 h 64"/>
                <a:gd name="T14" fmla="*/ 2147483647 w 136"/>
                <a:gd name="T15" fmla="*/ 2147483647 h 64"/>
                <a:gd name="T16" fmla="*/ 2147483647 w 136"/>
                <a:gd name="T17" fmla="*/ 2147483647 h 64"/>
                <a:gd name="T18" fmla="*/ 2147483647 w 136"/>
                <a:gd name="T19" fmla="*/ 2147483647 h 64"/>
                <a:gd name="T20" fmla="*/ 2147483647 w 136"/>
                <a:gd name="T21" fmla="*/ 2147483647 h 64"/>
                <a:gd name="T22" fmla="*/ 2147483647 w 136"/>
                <a:gd name="T23" fmla="*/ 2147483647 h 64"/>
                <a:gd name="T24" fmla="*/ 2147483647 w 136"/>
                <a:gd name="T25" fmla="*/ 2147483647 h 64"/>
                <a:gd name="T26" fmla="*/ 2147483647 w 136"/>
                <a:gd name="T27" fmla="*/ 2147483647 h 64"/>
                <a:gd name="T28" fmla="*/ 2147483647 w 136"/>
                <a:gd name="T29" fmla="*/ 2147483647 h 64"/>
                <a:gd name="T30" fmla="*/ 2147483647 w 136"/>
                <a:gd name="T31" fmla="*/ 2147483647 h 64"/>
                <a:gd name="T32" fmla="*/ 2147483647 w 136"/>
                <a:gd name="T33" fmla="*/ 2147483647 h 64"/>
                <a:gd name="T34" fmla="*/ 2147483647 w 136"/>
                <a:gd name="T35" fmla="*/ 2147483647 h 64"/>
                <a:gd name="T36" fmla="*/ 2147483647 w 136"/>
                <a:gd name="T37" fmla="*/ 2147483647 h 64"/>
                <a:gd name="T38" fmla="*/ 2147483647 w 136"/>
                <a:gd name="T39" fmla="*/ 2147483647 h 64"/>
                <a:gd name="T40" fmla="*/ 2147483647 w 136"/>
                <a:gd name="T41" fmla="*/ 2147483647 h 64"/>
                <a:gd name="T42" fmla="*/ 2147483647 w 136"/>
                <a:gd name="T43" fmla="*/ 2147483647 h 64"/>
                <a:gd name="T44" fmla="*/ 2147483647 w 136"/>
                <a:gd name="T45" fmla="*/ 2147483647 h 64"/>
                <a:gd name="T46" fmla="*/ 2147483647 w 136"/>
                <a:gd name="T47" fmla="*/ 2147483647 h 64"/>
                <a:gd name="T48" fmla="*/ 0 w 136"/>
                <a:gd name="T49" fmla="*/ 2147483647 h 64"/>
                <a:gd name="T50" fmla="*/ 2147483647 w 136"/>
                <a:gd name="T51" fmla="*/ 2147483647 h 64"/>
                <a:gd name="T52" fmla="*/ 2147483647 w 136"/>
                <a:gd name="T53" fmla="*/ 2147483647 h 64"/>
                <a:gd name="T54" fmla="*/ 2147483647 w 136"/>
                <a:gd name="T55" fmla="*/ 2147483647 h 64"/>
                <a:gd name="T56" fmla="*/ 2147483647 w 136"/>
                <a:gd name="T57" fmla="*/ 2147483647 h 64"/>
                <a:gd name="T58" fmla="*/ 2147483647 w 136"/>
                <a:gd name="T59" fmla="*/ 2147483647 h 64"/>
                <a:gd name="T60" fmla="*/ 2147483647 w 136"/>
                <a:gd name="T61" fmla="*/ 2147483647 h 64"/>
                <a:gd name="T62" fmla="*/ 2147483647 w 136"/>
                <a:gd name="T63" fmla="*/ 2147483647 h 64"/>
                <a:gd name="T64" fmla="*/ 2147483647 w 136"/>
                <a:gd name="T65" fmla="*/ 2147483647 h 64"/>
                <a:gd name="T66" fmla="*/ 2147483647 w 136"/>
                <a:gd name="T67" fmla="*/ 2147483647 h 64"/>
                <a:gd name="T68" fmla="*/ 2147483647 w 136"/>
                <a:gd name="T69" fmla="*/ 2147483647 h 64"/>
                <a:gd name="T70" fmla="*/ 2147483647 w 136"/>
                <a:gd name="T71" fmla="*/ 2147483647 h 64"/>
                <a:gd name="T72" fmla="*/ 2147483647 w 136"/>
                <a:gd name="T73" fmla="*/ 2147483647 h 64"/>
                <a:gd name="T74" fmla="*/ 2147483647 w 136"/>
                <a:gd name="T75" fmla="*/ 2147483647 h 64"/>
                <a:gd name="T76" fmla="*/ 2147483647 w 136"/>
                <a:gd name="T77" fmla="*/ 2147483647 h 64"/>
                <a:gd name="T78" fmla="*/ 2147483647 w 136"/>
                <a:gd name="T79" fmla="*/ 2147483647 h 64"/>
                <a:gd name="T80" fmla="*/ 2147483647 w 136"/>
                <a:gd name="T81" fmla="*/ 0 h 64"/>
                <a:gd name="T82" fmla="*/ 2147483647 w 136"/>
                <a:gd name="T83" fmla="*/ 0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64"/>
                <a:gd name="T128" fmla="*/ 136 w 136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64">
                  <a:moveTo>
                    <a:pt x="136" y="2"/>
                  </a:moveTo>
                  <a:lnTo>
                    <a:pt x="132" y="10"/>
                  </a:lnTo>
                  <a:lnTo>
                    <a:pt x="132" y="11"/>
                  </a:lnTo>
                  <a:lnTo>
                    <a:pt x="129" y="14"/>
                  </a:lnTo>
                  <a:lnTo>
                    <a:pt x="128" y="16"/>
                  </a:lnTo>
                  <a:lnTo>
                    <a:pt x="126" y="19"/>
                  </a:lnTo>
                  <a:lnTo>
                    <a:pt x="122" y="25"/>
                  </a:lnTo>
                  <a:lnTo>
                    <a:pt x="119" y="29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16" y="34"/>
                  </a:lnTo>
                  <a:lnTo>
                    <a:pt x="115" y="38"/>
                  </a:lnTo>
                  <a:lnTo>
                    <a:pt x="113" y="40"/>
                  </a:lnTo>
                  <a:lnTo>
                    <a:pt x="106" y="41"/>
                  </a:lnTo>
                  <a:lnTo>
                    <a:pt x="102" y="42"/>
                  </a:lnTo>
                  <a:lnTo>
                    <a:pt x="101" y="43"/>
                  </a:lnTo>
                  <a:lnTo>
                    <a:pt x="92" y="45"/>
                  </a:lnTo>
                  <a:lnTo>
                    <a:pt x="90" y="46"/>
                  </a:lnTo>
                  <a:lnTo>
                    <a:pt x="87" y="46"/>
                  </a:lnTo>
                  <a:lnTo>
                    <a:pt x="84" y="48"/>
                  </a:lnTo>
                  <a:lnTo>
                    <a:pt x="78" y="47"/>
                  </a:lnTo>
                  <a:lnTo>
                    <a:pt x="76" y="48"/>
                  </a:lnTo>
                  <a:lnTo>
                    <a:pt x="74" y="50"/>
                  </a:lnTo>
                  <a:lnTo>
                    <a:pt x="74" y="51"/>
                  </a:lnTo>
                  <a:lnTo>
                    <a:pt x="73" y="51"/>
                  </a:lnTo>
                  <a:lnTo>
                    <a:pt x="71" y="51"/>
                  </a:lnTo>
                  <a:lnTo>
                    <a:pt x="70" y="50"/>
                  </a:lnTo>
                  <a:lnTo>
                    <a:pt x="69" y="51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6" y="54"/>
                  </a:lnTo>
                  <a:lnTo>
                    <a:pt x="64" y="52"/>
                  </a:lnTo>
                  <a:lnTo>
                    <a:pt x="63" y="51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1" y="55"/>
                  </a:lnTo>
                  <a:lnTo>
                    <a:pt x="60" y="57"/>
                  </a:lnTo>
                  <a:lnTo>
                    <a:pt x="59" y="59"/>
                  </a:lnTo>
                  <a:lnTo>
                    <a:pt x="53" y="63"/>
                  </a:lnTo>
                  <a:lnTo>
                    <a:pt x="49" y="64"/>
                  </a:lnTo>
                  <a:lnTo>
                    <a:pt x="38" y="61"/>
                  </a:lnTo>
                  <a:lnTo>
                    <a:pt x="38" y="63"/>
                  </a:lnTo>
                  <a:lnTo>
                    <a:pt x="29" y="61"/>
                  </a:lnTo>
                  <a:lnTo>
                    <a:pt x="31" y="57"/>
                  </a:lnTo>
                  <a:lnTo>
                    <a:pt x="15" y="55"/>
                  </a:lnTo>
                  <a:lnTo>
                    <a:pt x="17" y="52"/>
                  </a:lnTo>
                  <a:lnTo>
                    <a:pt x="8" y="50"/>
                  </a:lnTo>
                  <a:lnTo>
                    <a:pt x="7" y="51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8" y="45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11" y="33"/>
                  </a:lnTo>
                  <a:lnTo>
                    <a:pt x="12" y="29"/>
                  </a:lnTo>
                  <a:lnTo>
                    <a:pt x="18" y="28"/>
                  </a:lnTo>
                  <a:lnTo>
                    <a:pt x="18" y="25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43" y="31"/>
                  </a:lnTo>
                  <a:lnTo>
                    <a:pt x="54" y="29"/>
                  </a:lnTo>
                  <a:lnTo>
                    <a:pt x="56" y="29"/>
                  </a:lnTo>
                  <a:lnTo>
                    <a:pt x="57" y="28"/>
                  </a:lnTo>
                  <a:lnTo>
                    <a:pt x="59" y="28"/>
                  </a:lnTo>
                  <a:lnTo>
                    <a:pt x="63" y="28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8" y="0"/>
                  </a:lnTo>
                  <a:lnTo>
                    <a:pt x="113" y="5"/>
                  </a:lnTo>
                  <a:lnTo>
                    <a:pt x="115" y="5"/>
                  </a:lnTo>
                  <a:lnTo>
                    <a:pt x="118" y="6"/>
                  </a:lnTo>
                  <a:lnTo>
                    <a:pt x="118" y="2"/>
                  </a:lnTo>
                  <a:lnTo>
                    <a:pt x="119" y="0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36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60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835240" y="3290463"/>
              <a:ext cx="1042988" cy="1482874"/>
            </a:xfrm>
            <a:custGeom>
              <a:avLst/>
              <a:gdLst>
                <a:gd name="Guide0" fmla="*/ w 2147483647 170"/>
                <a:gd name="Guide1" fmla="*/ h 2147483647 248"/>
                <a:gd name="Guide2" fmla="*/ w 2147483647 170"/>
                <a:gd name="Guide3" fmla="*/ h 2147483647 248"/>
                <a:gd name="Guide4" fmla="*/ w 2147483647 170"/>
                <a:gd name="Guide5" fmla="*/ h 2147483647 248"/>
                <a:gd name="Guide6" fmla="*/ w 2147483647 170"/>
                <a:gd name="Guide7" fmla="*/ h 2147483647 248"/>
                <a:gd name="Guide8" fmla="*/ w 2147483647 170"/>
                <a:gd name="Guide9" fmla="*/ h 2147483647 248"/>
                <a:gd name="Guide10" fmla="*/ w 2147483647 170"/>
                <a:gd name="Guide11" fmla="*/ h 2147483647 248"/>
                <a:gd name="Guide12" fmla="*/ w 2147483647 170"/>
                <a:gd name="Guide13" fmla="*/ h 2147483647 248"/>
                <a:gd name="Guide14" fmla="*/ w 2147483647 170"/>
                <a:gd name="Guide15" fmla="*/ h 2147483647 248"/>
                <a:gd name="Guide16" fmla="*/ w 2147483647 170"/>
                <a:gd name="Guide17" fmla="*/ h 2147483647 248"/>
                <a:gd name="Guide18" fmla="*/ w 2147483647 170"/>
                <a:gd name="Guide19" fmla="*/ h 2147483647 248"/>
                <a:gd name="Guide20" fmla="*/ w 2147483647 170"/>
                <a:gd name="Guide21" fmla="*/ h 2147483647 248"/>
                <a:gd name="Guide22" fmla="*/ w 2147483647 170"/>
                <a:gd name="Guide23" fmla="*/ h 2147483647 248"/>
                <a:gd name="Guide24" fmla="*/ w 2147483647 170"/>
                <a:gd name="Guide25" fmla="*/ h 2147483647 248"/>
                <a:gd name="Guide26" fmla="*/ w 2147483647 170"/>
                <a:gd name="Guide27" fmla="*/ h 2147483647 248"/>
                <a:gd name="Guide28" fmla="*/ w 2147483647 170"/>
                <a:gd name="Guide29" fmla="*/ h 2147483647 248"/>
                <a:gd name="Guide30" fmla="*/ w 2147483647 170"/>
                <a:gd name="Guide31" fmla="*/ h 2147483647 248"/>
                <a:gd name="Guide32" fmla="*/ w 2147483647 170"/>
                <a:gd name="Guide33" fmla="*/ h 2147483647 248"/>
                <a:gd name="Guide34" fmla="*/ w 2147483647 170"/>
                <a:gd name="Guide35" fmla="*/ h 2147483647 248"/>
                <a:gd name="Guide36" fmla="*/ w 2147483647 170"/>
                <a:gd name="Guide37" fmla="*/ h 2147483647 248"/>
                <a:gd name="Guide38" fmla="*/ w 2147483647 170"/>
                <a:gd name="Guide39" fmla="*/ h 2147483647 248"/>
                <a:gd name="Guide40" fmla="*/ w 2147483647 170"/>
                <a:gd name="Guide41" fmla="*/ h 2147483647 248"/>
                <a:gd name="Guide42" fmla="*/ w 2147483647 170"/>
                <a:gd name="Guide43" fmla="*/ h 2147483647 248"/>
                <a:gd name="Guide44" fmla="*/ w 2147483647 170"/>
                <a:gd name="Guide45" fmla="*/ h 2147483647 248"/>
                <a:gd name="Guide46" fmla="*/ w 2147483647 170"/>
                <a:gd name="Guide47" fmla="*/ h 2147483647 248"/>
                <a:gd name="Guide48" fmla="*/ w 2147483647 170"/>
                <a:gd name="Guide49" fmla="*/ h 2147483647 248"/>
                <a:gd name="Guide50" fmla="*/ w 2147483647 170"/>
                <a:gd name="Guide51" fmla="*/ h 2147483647 248"/>
                <a:gd name="Guide52" fmla="*/ w 2147483647 170"/>
                <a:gd name="Guide53" fmla="*/ h 2147483647 248"/>
                <a:gd name="Guide54" fmla="*/ w 2147483647 170"/>
                <a:gd name="Guide55" fmla="*/ h 2147483647 248"/>
                <a:gd name="Guide56" fmla="*/ w 2147483647 170"/>
                <a:gd name="Guide57" fmla="*/ h 2147483647 248"/>
                <a:gd name="Guide58" fmla="*/ w 2147483647 170"/>
                <a:gd name="Guide59" fmla="*/ h 2147483647 248"/>
                <a:gd name="Guide60" fmla="*/ w 2147483647 170"/>
                <a:gd name="Guide61" fmla="*/ h 2147483647 248"/>
                <a:gd name="Guide62" fmla="*/ w 2147483647 170"/>
                <a:gd name="Guide63" fmla="*/ h 2147483647 248"/>
                <a:gd name="Guide64" fmla="*/ w 2147483647 170"/>
                <a:gd name="Guide65" fmla="*/ h 2147483647 248"/>
                <a:gd name="Guide66" fmla="*/ w 2147483647 170"/>
                <a:gd name="Guide67" fmla="*/ h 2147483647 248"/>
                <a:gd name="Guide68" fmla="*/ w 2147483647 170"/>
                <a:gd name="Guide69" fmla="*/ h 2147483647 248"/>
                <a:gd name="Guide70" fmla="*/ w 2147483647 170"/>
                <a:gd name="Guide71" fmla="*/ h 2147483647 248"/>
                <a:gd name="Guide72" fmla="*/ w 2147483647 170"/>
                <a:gd name="Guide73" fmla="*/ h 2147483647 248"/>
                <a:gd name="Guide74" fmla="*/ w 2147483647 170"/>
                <a:gd name="Guide75" fmla="*/ h 2147483647 248"/>
                <a:gd name="Guide76" fmla="*/ w 2147483647 170"/>
                <a:gd name="Guide77" fmla="*/ h 2147483647 248"/>
                <a:gd name="Guide78" fmla="*/ w 2147483647 170"/>
                <a:gd name="Guide79" fmla="*/ h 2147483647 248"/>
                <a:gd name="Guide80" fmla="*/ w 2147483647 170"/>
                <a:gd name="Guide81" fmla="*/ h 2147483647 248"/>
                <a:gd name="Guide82" fmla="*/ w 2147483647 170"/>
                <a:gd name="Guide83" fmla="*/ h 2147483647 248"/>
                <a:gd name="Guide84" fmla="*/ w 2147483647 170"/>
                <a:gd name="Guide85" fmla="*/ h 2147483647 248"/>
                <a:gd name="Guide86" fmla="*/ w 2147483647 170"/>
                <a:gd name="Guide87" fmla="*/ h 2147483647 248"/>
                <a:gd name="Guide88" fmla="*/ w 2147483647 170"/>
                <a:gd name="Guide89" fmla="*/ h 2147483647 248"/>
                <a:gd name="Guide90" fmla="*/ w 2147483647 170"/>
                <a:gd name="Guide91" fmla="*/ h 2147483647 248"/>
                <a:gd name="Guide92" fmla="*/ w 2147483647 170"/>
                <a:gd name="Guide93" fmla="*/ h 2147483647 248"/>
                <a:gd name="Guide94" fmla="*/ w 2147483647 170"/>
                <a:gd name="Guide95" fmla="*/ h 2147483647 248"/>
                <a:gd name="Guide96" fmla="*/ w 2147483647 170"/>
                <a:gd name="Guide97" fmla="*/ h 2147483647 248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</a:cxnLst>
              <a:rect l="0" t="0" r="0" b="0"/>
              <a:pathLst>
                <a:path w="170" h="248">
                  <a:moveTo>
                    <a:pt x="17" y="207"/>
                  </a:moveTo>
                  <a:lnTo>
                    <a:pt x="17" y="208"/>
                  </a:lnTo>
                  <a:lnTo>
                    <a:pt x="20" y="204"/>
                  </a:lnTo>
                  <a:lnTo>
                    <a:pt x="24" y="202"/>
                  </a:lnTo>
                  <a:lnTo>
                    <a:pt x="25" y="201"/>
                  </a:lnTo>
                  <a:lnTo>
                    <a:pt x="30" y="198"/>
                  </a:lnTo>
                  <a:lnTo>
                    <a:pt x="31" y="198"/>
                  </a:lnTo>
                  <a:lnTo>
                    <a:pt x="34" y="197"/>
                  </a:lnTo>
                  <a:lnTo>
                    <a:pt x="34" y="195"/>
                  </a:lnTo>
                  <a:lnTo>
                    <a:pt x="35" y="194"/>
                  </a:lnTo>
                  <a:lnTo>
                    <a:pt x="35" y="193"/>
                  </a:lnTo>
                  <a:lnTo>
                    <a:pt x="35" y="192"/>
                  </a:lnTo>
                  <a:lnTo>
                    <a:pt x="37" y="192"/>
                  </a:lnTo>
                  <a:lnTo>
                    <a:pt x="37" y="193"/>
                  </a:lnTo>
                  <a:lnTo>
                    <a:pt x="38" y="192"/>
                  </a:lnTo>
                  <a:lnTo>
                    <a:pt x="37" y="190"/>
                  </a:lnTo>
                  <a:lnTo>
                    <a:pt x="37" y="189"/>
                  </a:lnTo>
                  <a:lnTo>
                    <a:pt x="37" y="188"/>
                  </a:lnTo>
                  <a:lnTo>
                    <a:pt x="37" y="186"/>
                  </a:lnTo>
                  <a:lnTo>
                    <a:pt x="35" y="186"/>
                  </a:lnTo>
                  <a:lnTo>
                    <a:pt x="34" y="185"/>
                  </a:lnTo>
                  <a:lnTo>
                    <a:pt x="34" y="181"/>
                  </a:lnTo>
                  <a:lnTo>
                    <a:pt x="37" y="176"/>
                  </a:lnTo>
                  <a:lnTo>
                    <a:pt x="35" y="174"/>
                  </a:lnTo>
                  <a:lnTo>
                    <a:pt x="38" y="163"/>
                  </a:lnTo>
                  <a:lnTo>
                    <a:pt x="27" y="161"/>
                  </a:lnTo>
                  <a:lnTo>
                    <a:pt x="28" y="153"/>
                  </a:lnTo>
                  <a:lnTo>
                    <a:pt x="23" y="152"/>
                  </a:lnTo>
                  <a:lnTo>
                    <a:pt x="23" y="148"/>
                  </a:lnTo>
                  <a:lnTo>
                    <a:pt x="10" y="145"/>
                  </a:lnTo>
                  <a:lnTo>
                    <a:pt x="10" y="149"/>
                  </a:lnTo>
                  <a:lnTo>
                    <a:pt x="1" y="148"/>
                  </a:lnTo>
                  <a:lnTo>
                    <a:pt x="1" y="147"/>
                  </a:lnTo>
                  <a:lnTo>
                    <a:pt x="1" y="145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4" y="140"/>
                  </a:lnTo>
                  <a:lnTo>
                    <a:pt x="3" y="140"/>
                  </a:lnTo>
                  <a:lnTo>
                    <a:pt x="1" y="140"/>
                  </a:lnTo>
                  <a:lnTo>
                    <a:pt x="0" y="140"/>
                  </a:lnTo>
                  <a:lnTo>
                    <a:pt x="1" y="139"/>
                  </a:lnTo>
                  <a:lnTo>
                    <a:pt x="3" y="139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5"/>
                  </a:lnTo>
                  <a:lnTo>
                    <a:pt x="3" y="134"/>
                  </a:lnTo>
                  <a:lnTo>
                    <a:pt x="4" y="131"/>
                  </a:lnTo>
                  <a:lnTo>
                    <a:pt x="3" y="131"/>
                  </a:lnTo>
                  <a:lnTo>
                    <a:pt x="3" y="129"/>
                  </a:lnTo>
                  <a:lnTo>
                    <a:pt x="7" y="111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3" y="102"/>
                  </a:lnTo>
                  <a:lnTo>
                    <a:pt x="13" y="99"/>
                  </a:lnTo>
                  <a:lnTo>
                    <a:pt x="44" y="84"/>
                  </a:lnTo>
                  <a:lnTo>
                    <a:pt x="60" y="86"/>
                  </a:lnTo>
                  <a:lnTo>
                    <a:pt x="67" y="50"/>
                  </a:lnTo>
                  <a:lnTo>
                    <a:pt x="70" y="41"/>
                  </a:lnTo>
                  <a:lnTo>
                    <a:pt x="67" y="38"/>
                  </a:lnTo>
                  <a:lnTo>
                    <a:pt x="69" y="36"/>
                  </a:lnTo>
                  <a:lnTo>
                    <a:pt x="70" y="32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3" y="27"/>
                  </a:lnTo>
                  <a:lnTo>
                    <a:pt x="76" y="23"/>
                  </a:lnTo>
                  <a:lnTo>
                    <a:pt x="80" y="17"/>
                  </a:lnTo>
                  <a:lnTo>
                    <a:pt x="82" y="14"/>
                  </a:lnTo>
                  <a:lnTo>
                    <a:pt x="83" y="12"/>
                  </a:lnTo>
                  <a:lnTo>
                    <a:pt x="86" y="9"/>
                  </a:lnTo>
                  <a:lnTo>
                    <a:pt x="86" y="8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4" y="3"/>
                  </a:lnTo>
                  <a:lnTo>
                    <a:pt x="97" y="2"/>
                  </a:lnTo>
                  <a:lnTo>
                    <a:pt x="101" y="3"/>
                  </a:lnTo>
                  <a:lnTo>
                    <a:pt x="107" y="3"/>
                  </a:lnTo>
                  <a:lnTo>
                    <a:pt x="112" y="3"/>
                  </a:lnTo>
                  <a:lnTo>
                    <a:pt x="114" y="3"/>
                  </a:lnTo>
                  <a:lnTo>
                    <a:pt x="115" y="5"/>
                  </a:lnTo>
                  <a:lnTo>
                    <a:pt x="115" y="7"/>
                  </a:lnTo>
                  <a:lnTo>
                    <a:pt x="117" y="8"/>
                  </a:lnTo>
                  <a:lnTo>
                    <a:pt x="124" y="11"/>
                  </a:lnTo>
                  <a:lnTo>
                    <a:pt x="125" y="12"/>
                  </a:lnTo>
                  <a:lnTo>
                    <a:pt x="128" y="14"/>
                  </a:lnTo>
                  <a:lnTo>
                    <a:pt x="133" y="16"/>
                  </a:lnTo>
                  <a:lnTo>
                    <a:pt x="138" y="18"/>
                  </a:lnTo>
                  <a:lnTo>
                    <a:pt x="138" y="22"/>
                  </a:lnTo>
                  <a:lnTo>
                    <a:pt x="136" y="26"/>
                  </a:lnTo>
                  <a:lnTo>
                    <a:pt x="132" y="34"/>
                  </a:lnTo>
                  <a:lnTo>
                    <a:pt x="131" y="39"/>
                  </a:lnTo>
                  <a:lnTo>
                    <a:pt x="128" y="46"/>
                  </a:lnTo>
                  <a:lnTo>
                    <a:pt x="132" y="49"/>
                  </a:lnTo>
                  <a:lnTo>
                    <a:pt x="141" y="54"/>
                  </a:lnTo>
                  <a:lnTo>
                    <a:pt x="139" y="58"/>
                  </a:lnTo>
                  <a:lnTo>
                    <a:pt x="139" y="59"/>
                  </a:lnTo>
                  <a:lnTo>
                    <a:pt x="138" y="59"/>
                  </a:lnTo>
                  <a:lnTo>
                    <a:pt x="138" y="61"/>
                  </a:lnTo>
                  <a:lnTo>
                    <a:pt x="136" y="61"/>
                  </a:lnTo>
                  <a:lnTo>
                    <a:pt x="136" y="62"/>
                  </a:lnTo>
                  <a:lnTo>
                    <a:pt x="138" y="62"/>
                  </a:lnTo>
                  <a:lnTo>
                    <a:pt x="136" y="62"/>
                  </a:lnTo>
                  <a:lnTo>
                    <a:pt x="136" y="63"/>
                  </a:lnTo>
                  <a:lnTo>
                    <a:pt x="128" y="64"/>
                  </a:lnTo>
                  <a:lnTo>
                    <a:pt x="128" y="76"/>
                  </a:lnTo>
                  <a:lnTo>
                    <a:pt x="131" y="85"/>
                  </a:lnTo>
                  <a:lnTo>
                    <a:pt x="131" y="89"/>
                  </a:lnTo>
                  <a:lnTo>
                    <a:pt x="135" y="89"/>
                  </a:lnTo>
                  <a:lnTo>
                    <a:pt x="136" y="93"/>
                  </a:lnTo>
                  <a:lnTo>
                    <a:pt x="136" y="99"/>
                  </a:lnTo>
                  <a:lnTo>
                    <a:pt x="145" y="99"/>
                  </a:lnTo>
                  <a:lnTo>
                    <a:pt x="145" y="98"/>
                  </a:lnTo>
                  <a:lnTo>
                    <a:pt x="150" y="102"/>
                  </a:lnTo>
                  <a:lnTo>
                    <a:pt x="152" y="102"/>
                  </a:lnTo>
                  <a:lnTo>
                    <a:pt x="153" y="103"/>
                  </a:lnTo>
                  <a:lnTo>
                    <a:pt x="155" y="103"/>
                  </a:lnTo>
                  <a:lnTo>
                    <a:pt x="156" y="103"/>
                  </a:lnTo>
                  <a:lnTo>
                    <a:pt x="157" y="102"/>
                  </a:lnTo>
                  <a:lnTo>
                    <a:pt x="157" y="100"/>
                  </a:lnTo>
                  <a:lnTo>
                    <a:pt x="159" y="100"/>
                  </a:lnTo>
                  <a:lnTo>
                    <a:pt x="160" y="100"/>
                  </a:lnTo>
                  <a:lnTo>
                    <a:pt x="162" y="100"/>
                  </a:lnTo>
                  <a:lnTo>
                    <a:pt x="163" y="100"/>
                  </a:lnTo>
                  <a:lnTo>
                    <a:pt x="163" y="102"/>
                  </a:lnTo>
                  <a:lnTo>
                    <a:pt x="163" y="103"/>
                  </a:lnTo>
                  <a:lnTo>
                    <a:pt x="164" y="104"/>
                  </a:lnTo>
                  <a:lnTo>
                    <a:pt x="164" y="107"/>
                  </a:lnTo>
                  <a:lnTo>
                    <a:pt x="164" y="108"/>
                  </a:lnTo>
                  <a:lnTo>
                    <a:pt x="166" y="109"/>
                  </a:lnTo>
                  <a:lnTo>
                    <a:pt x="163" y="123"/>
                  </a:lnTo>
                  <a:lnTo>
                    <a:pt x="167" y="131"/>
                  </a:lnTo>
                  <a:lnTo>
                    <a:pt x="167" y="134"/>
                  </a:lnTo>
                  <a:lnTo>
                    <a:pt x="170" y="143"/>
                  </a:lnTo>
                  <a:lnTo>
                    <a:pt x="163" y="153"/>
                  </a:lnTo>
                  <a:lnTo>
                    <a:pt x="159" y="153"/>
                  </a:lnTo>
                  <a:lnTo>
                    <a:pt x="156" y="153"/>
                  </a:lnTo>
                  <a:lnTo>
                    <a:pt x="155" y="154"/>
                  </a:lnTo>
                  <a:lnTo>
                    <a:pt x="153" y="154"/>
                  </a:lnTo>
                  <a:lnTo>
                    <a:pt x="152" y="158"/>
                  </a:lnTo>
                  <a:lnTo>
                    <a:pt x="152" y="162"/>
                  </a:lnTo>
                  <a:lnTo>
                    <a:pt x="152" y="165"/>
                  </a:lnTo>
                  <a:lnTo>
                    <a:pt x="150" y="166"/>
                  </a:lnTo>
                  <a:lnTo>
                    <a:pt x="150" y="168"/>
                  </a:lnTo>
                  <a:lnTo>
                    <a:pt x="150" y="171"/>
                  </a:lnTo>
                  <a:lnTo>
                    <a:pt x="149" y="171"/>
                  </a:lnTo>
                  <a:lnTo>
                    <a:pt x="149" y="172"/>
                  </a:lnTo>
                  <a:lnTo>
                    <a:pt x="146" y="174"/>
                  </a:lnTo>
                  <a:lnTo>
                    <a:pt x="145" y="172"/>
                  </a:lnTo>
                  <a:lnTo>
                    <a:pt x="145" y="174"/>
                  </a:lnTo>
                  <a:lnTo>
                    <a:pt x="145" y="175"/>
                  </a:lnTo>
                  <a:lnTo>
                    <a:pt x="145" y="176"/>
                  </a:lnTo>
                  <a:lnTo>
                    <a:pt x="145" y="177"/>
                  </a:lnTo>
                  <a:lnTo>
                    <a:pt x="143" y="179"/>
                  </a:lnTo>
                  <a:lnTo>
                    <a:pt x="143" y="181"/>
                  </a:lnTo>
                  <a:lnTo>
                    <a:pt x="135" y="180"/>
                  </a:lnTo>
                  <a:lnTo>
                    <a:pt x="138" y="185"/>
                  </a:lnTo>
                  <a:lnTo>
                    <a:pt x="122" y="183"/>
                  </a:lnTo>
                  <a:lnTo>
                    <a:pt x="115" y="181"/>
                  </a:lnTo>
                  <a:lnTo>
                    <a:pt x="114" y="189"/>
                  </a:lnTo>
                  <a:lnTo>
                    <a:pt x="110" y="189"/>
                  </a:lnTo>
                  <a:lnTo>
                    <a:pt x="108" y="195"/>
                  </a:lnTo>
                  <a:lnTo>
                    <a:pt x="103" y="194"/>
                  </a:lnTo>
                  <a:lnTo>
                    <a:pt x="103" y="202"/>
                  </a:lnTo>
                  <a:lnTo>
                    <a:pt x="100" y="202"/>
                  </a:lnTo>
                  <a:lnTo>
                    <a:pt x="98" y="208"/>
                  </a:lnTo>
                  <a:lnTo>
                    <a:pt x="96" y="208"/>
                  </a:lnTo>
                  <a:lnTo>
                    <a:pt x="87" y="216"/>
                  </a:lnTo>
                  <a:lnTo>
                    <a:pt x="89" y="222"/>
                  </a:lnTo>
                  <a:lnTo>
                    <a:pt x="86" y="226"/>
                  </a:lnTo>
                  <a:lnTo>
                    <a:pt x="83" y="225"/>
                  </a:lnTo>
                  <a:lnTo>
                    <a:pt x="79" y="227"/>
                  </a:lnTo>
                  <a:lnTo>
                    <a:pt x="80" y="227"/>
                  </a:lnTo>
                  <a:lnTo>
                    <a:pt x="80" y="229"/>
                  </a:lnTo>
                  <a:lnTo>
                    <a:pt x="80" y="230"/>
                  </a:lnTo>
                  <a:lnTo>
                    <a:pt x="80" y="231"/>
                  </a:lnTo>
                  <a:lnTo>
                    <a:pt x="82" y="233"/>
                  </a:lnTo>
                  <a:lnTo>
                    <a:pt x="83" y="233"/>
                  </a:lnTo>
                  <a:lnTo>
                    <a:pt x="83" y="234"/>
                  </a:lnTo>
                  <a:lnTo>
                    <a:pt x="84" y="234"/>
                  </a:lnTo>
                  <a:lnTo>
                    <a:pt x="84" y="235"/>
                  </a:lnTo>
                  <a:lnTo>
                    <a:pt x="84" y="234"/>
                  </a:lnTo>
                  <a:lnTo>
                    <a:pt x="86" y="235"/>
                  </a:lnTo>
                  <a:lnTo>
                    <a:pt x="86" y="238"/>
                  </a:lnTo>
                  <a:lnTo>
                    <a:pt x="86" y="240"/>
                  </a:lnTo>
                  <a:lnTo>
                    <a:pt x="86" y="242"/>
                  </a:lnTo>
                  <a:lnTo>
                    <a:pt x="74" y="248"/>
                  </a:lnTo>
                  <a:lnTo>
                    <a:pt x="69" y="242"/>
                  </a:lnTo>
                  <a:lnTo>
                    <a:pt x="48" y="233"/>
                  </a:lnTo>
                  <a:lnTo>
                    <a:pt x="31" y="227"/>
                  </a:lnTo>
                  <a:lnTo>
                    <a:pt x="25" y="226"/>
                  </a:lnTo>
                  <a:lnTo>
                    <a:pt x="21" y="215"/>
                  </a:lnTo>
                  <a:lnTo>
                    <a:pt x="17" y="213"/>
                  </a:lnTo>
                  <a:lnTo>
                    <a:pt x="14" y="213"/>
                  </a:lnTo>
                  <a:lnTo>
                    <a:pt x="14" y="212"/>
                  </a:lnTo>
                  <a:lnTo>
                    <a:pt x="14" y="211"/>
                  </a:lnTo>
                  <a:lnTo>
                    <a:pt x="15" y="209"/>
                  </a:lnTo>
                  <a:lnTo>
                    <a:pt x="17" y="20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61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13138" y="3512801"/>
              <a:ext cx="769937" cy="690632"/>
            </a:xfrm>
            <a:custGeom>
              <a:avLst/>
              <a:gdLst>
                <a:gd name="Guide0" fmla="*/ w 2147483647 126"/>
                <a:gd name="Guide1" fmla="*/ h 2147483647 114"/>
                <a:gd name="Guide2" fmla="*/ w 2147483647 126"/>
                <a:gd name="Guide3" fmla="*/ h 2147483647 114"/>
                <a:gd name="Guide4" fmla="*/ w 2147483647 126"/>
                <a:gd name="Guide5" fmla="*/ h 2147483647 114"/>
                <a:gd name="Guide6" fmla="*/ w 2147483647 126"/>
                <a:gd name="Guide7" fmla="*/ h 2147483647 114"/>
                <a:gd name="Guide8" fmla="*/ w 2147483647 126"/>
                <a:gd name="Guide9" fmla="*/ h 2147483647 114"/>
                <a:gd name="Guide10" fmla="*/ w 2147483647 126"/>
                <a:gd name="Guide11" fmla="*/ h 2147483647 114"/>
                <a:gd name="Guide12" fmla="*/ w 2147483647 126"/>
                <a:gd name="Guide13" fmla="*/ h 2147483647 114"/>
                <a:gd name="Guide14" fmla="*/ w 2147483647 126"/>
                <a:gd name="Guide15" fmla="*/ h 2147483647 114"/>
                <a:gd name="Guide16" fmla="*/ w 2147483647 126"/>
                <a:gd name="Guide17" fmla="*/ h 2147483647 114"/>
                <a:gd name="Guide18" fmla="*/ w 2147483647 126"/>
                <a:gd name="Guide19" fmla="*/ h 2147483647 114"/>
                <a:gd name="Guide20" fmla="*/ w 2147483647 126"/>
                <a:gd name="Guide21" fmla="*/ h 2147483647 114"/>
                <a:gd name="Guide22" fmla="*/ w 2147483647 126"/>
                <a:gd name="Guide23" fmla="*/ h 2147483647 114"/>
                <a:gd name="Guide24" fmla="*/ w 2147483647 126"/>
                <a:gd name="Guide25" fmla="*/ h 2147483647 114"/>
                <a:gd name="Guide26" fmla="*/ w 2147483647 126"/>
                <a:gd name="Guide27" fmla="*/ h 2147483647 114"/>
                <a:gd name="Guide28" fmla="*/ w 2147483647 126"/>
                <a:gd name="Guide29" fmla="*/ h 2147483647 114"/>
                <a:gd name="Guide30" fmla="*/ w 2147483647 126"/>
                <a:gd name="Guide31" fmla="*/ h 2147483647 114"/>
                <a:gd name="Guide32" fmla="*/ w 2147483647 126"/>
                <a:gd name="Guide33" fmla="*/ h 2147483647 114"/>
                <a:gd name="Guide34" fmla="*/ w 2147483647 126"/>
                <a:gd name="Guide35" fmla="*/ h 2147483647 114"/>
                <a:gd name="Guide36" fmla="*/ w 2147483647 126"/>
                <a:gd name="Guide37" fmla="*/ h 2147483647 114"/>
                <a:gd name="Guide38" fmla="*/ w 2147483647 126"/>
                <a:gd name="Guide39" fmla="*/ h 2147483647 114"/>
                <a:gd name="Guide40" fmla="*/ w 0 126"/>
                <a:gd name="Guide41" fmla="*/ h 2147483647 114"/>
                <a:gd name="Guide42" fmla="*/ w 2147483647 126"/>
                <a:gd name="Guide43" fmla="*/ h 2147483647 114"/>
                <a:gd name="Guide44" fmla="*/ w 2147483647 126"/>
                <a:gd name="Guide45" fmla="*/ h 2147483647 114"/>
                <a:gd name="Guide46" fmla="*/ w 2147483647 126"/>
                <a:gd name="Guide47" fmla="*/ h 2147483647 114"/>
                <a:gd name="Guide48" fmla="*/ w 2147483647 126"/>
                <a:gd name="Guide49" fmla="*/ h 2147483647 114"/>
                <a:gd name="Guide50" fmla="*/ w 2147483647 126"/>
                <a:gd name="Guide51" fmla="*/ h 2147483647 114"/>
                <a:gd name="Guide52" fmla="*/ w 2147483647 126"/>
                <a:gd name="Guide53" fmla="*/ h 2147483647 114"/>
                <a:gd name="Guide54" fmla="*/ w 2147483647 126"/>
                <a:gd name="Guide55" fmla="*/ h 2147483647 114"/>
                <a:gd name="Guide56" fmla="*/ w 2147483647 126"/>
                <a:gd name="Guide57" fmla="*/ h 2147483647 114"/>
                <a:gd name="Guide58" fmla="*/ w 2147483647 126"/>
                <a:gd name="Guide59" fmla="*/ h 2147483647 114"/>
                <a:gd name="Guide60" fmla="*/ w 2147483647 126"/>
                <a:gd name="Guide61" fmla="*/ h 2147483647 114"/>
                <a:gd name="Guide62" fmla="*/ w 2147483647 126"/>
                <a:gd name="Guide63" fmla="*/ h 2147483647 114"/>
                <a:gd name="Guide64" fmla="*/ w 2147483647 126"/>
                <a:gd name="Guide65" fmla="*/ h 2147483647 114"/>
                <a:gd name="Guide66" fmla="*/ w 2147483647 126"/>
                <a:gd name="Guide67" fmla="*/ h 2147483647 114"/>
                <a:gd name="Guide68" fmla="*/ w 2147483647 126"/>
                <a:gd name="Guide69" fmla="*/ h 2147483647 114"/>
                <a:gd name="Guide70" fmla="*/ w 2147483647 126"/>
                <a:gd name="Guide71" fmla="*/ h 2147483647 114"/>
                <a:gd name="Guide72" fmla="*/ w 2147483647 126"/>
                <a:gd name="Guide73" fmla="*/ h 2147483647 114"/>
                <a:gd name="Guide74" fmla="*/ w 2147483647 126"/>
                <a:gd name="Guide75" fmla="*/ h 2147483647 114"/>
                <a:gd name="Guide76" fmla="*/ w 2147483647 126"/>
                <a:gd name="Guide77" fmla="*/ h 2147483647 114"/>
                <a:gd name="Guide78" fmla="*/ w 2147483647 126"/>
                <a:gd name="Guide79" fmla="*/ h 2147483647 114"/>
                <a:gd name="Guide80" fmla="*/ w 2147483647 126"/>
                <a:gd name="Guide81" fmla="*/ h 2147483647 114"/>
                <a:gd name="Guide82" fmla="*/ w 2147483647 126"/>
                <a:gd name="Guide83" fmla="*/ h 2147483647 114"/>
                <a:gd name="Guide84" fmla="*/ w 2147483647 126"/>
                <a:gd name="Guide85" fmla="*/ h 2147483647 114"/>
                <a:gd name="Guide86" fmla="*/ w 2147483647 126"/>
                <a:gd name="Guide87" fmla="*/ h 2147483647 114"/>
                <a:gd name="Guide88" fmla="*/ w 2147483647 126"/>
                <a:gd name="Guide89" fmla="*/ h 2147483647 114"/>
                <a:gd name="Guide90" fmla="*/ w 2147483647 126"/>
                <a:gd name="Guide91" fmla="*/ h 2147483647 114"/>
                <a:gd name="Guide92" fmla="*/ w 2147483647 126"/>
                <a:gd name="Guide93" fmla="*/ h 2147483647 114"/>
                <a:gd name="Guide94" fmla="*/ w 2147483647 126"/>
                <a:gd name="Guide95" fmla="*/ h 2147483647 114"/>
                <a:gd name="Guide96" fmla="*/ w 2147483647 126"/>
                <a:gd name="Guide97" fmla="*/ h 2147483647 114"/>
                <a:gd name="Guide98" fmla="*/ w 2147483647 126"/>
                <a:gd name="Guide99" fmla="*/ h 2147483647 114"/>
                <a:gd name="Guide100" fmla="*/ w 2147483647 126"/>
                <a:gd name="Guide101" fmla="*/ h 2147483647 114"/>
                <a:gd name="Guide102" fmla="*/ w 2147483647 126"/>
                <a:gd name="Guide103" fmla="*/ h 2147483647 114"/>
                <a:gd name="Guide104" fmla="*/ w 2147483647 126"/>
                <a:gd name="Guide105" fmla="*/ h 2147483647 114"/>
                <a:gd name="Guide106" fmla="*/ w 2147483647 126"/>
                <a:gd name="Guide107" fmla="*/ h 2147483647 114"/>
                <a:gd name="Guide108" fmla="*/ w 2147483647 126"/>
                <a:gd name="Guide109" fmla="*/ h 2147483647 114"/>
                <a:gd name="Guide110" fmla="*/ w 2147483647 126"/>
                <a:gd name="Guide111" fmla="*/ h 2147483647 114"/>
                <a:gd name="Guide112" fmla="*/ w 2147483647 126"/>
                <a:gd name="Guide113" fmla="*/ h 2147483647 114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  <a:cxn ang="0">
                  <a:pos x="Guide110" y="Guide111"/>
                </a:cxn>
                <a:cxn ang="0">
                  <a:pos x="Guide112" y="Guide113"/>
                </a:cxn>
              </a:cxnLst>
              <a:rect l="0" t="0" r="0" b="0"/>
              <a:pathLst>
                <a:path w="126" h="114">
                  <a:moveTo>
                    <a:pt x="57" y="110"/>
                  </a:moveTo>
                  <a:lnTo>
                    <a:pt x="57" y="112"/>
                  </a:lnTo>
                  <a:lnTo>
                    <a:pt x="57" y="114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5" y="110"/>
                  </a:lnTo>
                  <a:lnTo>
                    <a:pt x="46" y="110"/>
                  </a:lnTo>
                  <a:lnTo>
                    <a:pt x="45" y="110"/>
                  </a:lnTo>
                  <a:lnTo>
                    <a:pt x="43" y="110"/>
                  </a:lnTo>
                  <a:lnTo>
                    <a:pt x="43" y="107"/>
                  </a:lnTo>
                  <a:lnTo>
                    <a:pt x="42" y="103"/>
                  </a:lnTo>
                  <a:lnTo>
                    <a:pt x="41" y="102"/>
                  </a:lnTo>
                  <a:lnTo>
                    <a:pt x="42" y="101"/>
                  </a:lnTo>
                  <a:lnTo>
                    <a:pt x="43" y="101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3" y="97"/>
                  </a:lnTo>
                  <a:lnTo>
                    <a:pt x="43" y="96"/>
                  </a:lnTo>
                  <a:lnTo>
                    <a:pt x="43" y="94"/>
                  </a:lnTo>
                  <a:lnTo>
                    <a:pt x="42" y="94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3" y="92"/>
                  </a:lnTo>
                  <a:lnTo>
                    <a:pt x="43" y="91"/>
                  </a:lnTo>
                  <a:lnTo>
                    <a:pt x="42" y="88"/>
                  </a:lnTo>
                  <a:lnTo>
                    <a:pt x="42" y="87"/>
                  </a:lnTo>
                  <a:lnTo>
                    <a:pt x="41" y="87"/>
                  </a:lnTo>
                  <a:lnTo>
                    <a:pt x="41" y="88"/>
                  </a:lnTo>
                  <a:lnTo>
                    <a:pt x="39" y="88"/>
                  </a:lnTo>
                  <a:lnTo>
                    <a:pt x="38" y="88"/>
                  </a:lnTo>
                  <a:lnTo>
                    <a:pt x="38" y="87"/>
                  </a:lnTo>
                  <a:lnTo>
                    <a:pt x="36" y="84"/>
                  </a:lnTo>
                  <a:lnTo>
                    <a:pt x="35" y="84"/>
                  </a:lnTo>
                  <a:lnTo>
                    <a:pt x="35" y="83"/>
                  </a:lnTo>
                  <a:lnTo>
                    <a:pt x="34" y="83"/>
                  </a:lnTo>
                  <a:lnTo>
                    <a:pt x="34" y="82"/>
                  </a:lnTo>
                  <a:lnTo>
                    <a:pt x="34" y="80"/>
                  </a:lnTo>
                  <a:lnTo>
                    <a:pt x="32" y="79"/>
                  </a:lnTo>
                  <a:lnTo>
                    <a:pt x="31" y="78"/>
                  </a:lnTo>
                  <a:lnTo>
                    <a:pt x="17" y="73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5" y="66"/>
                  </a:lnTo>
                  <a:lnTo>
                    <a:pt x="7" y="65"/>
                  </a:lnTo>
                  <a:lnTo>
                    <a:pt x="7" y="62"/>
                  </a:lnTo>
                  <a:lnTo>
                    <a:pt x="7" y="59"/>
                  </a:lnTo>
                  <a:lnTo>
                    <a:pt x="21" y="57"/>
                  </a:lnTo>
                  <a:lnTo>
                    <a:pt x="21" y="60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29" y="55"/>
                  </a:lnTo>
                  <a:lnTo>
                    <a:pt x="32" y="55"/>
                  </a:lnTo>
                  <a:lnTo>
                    <a:pt x="32" y="56"/>
                  </a:lnTo>
                  <a:lnTo>
                    <a:pt x="39" y="57"/>
                  </a:lnTo>
                  <a:lnTo>
                    <a:pt x="42" y="56"/>
                  </a:lnTo>
                  <a:lnTo>
                    <a:pt x="42" y="55"/>
                  </a:lnTo>
                  <a:lnTo>
                    <a:pt x="42" y="50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53" y="50"/>
                  </a:lnTo>
                  <a:lnTo>
                    <a:pt x="53" y="52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2" y="43"/>
                  </a:lnTo>
                  <a:lnTo>
                    <a:pt x="63" y="41"/>
                  </a:lnTo>
                  <a:lnTo>
                    <a:pt x="64" y="41"/>
                  </a:lnTo>
                  <a:lnTo>
                    <a:pt x="66" y="38"/>
                  </a:lnTo>
                  <a:lnTo>
                    <a:pt x="69" y="30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3"/>
                  </a:lnTo>
                  <a:lnTo>
                    <a:pt x="86" y="20"/>
                  </a:lnTo>
                  <a:lnTo>
                    <a:pt x="87" y="17"/>
                  </a:lnTo>
                  <a:lnTo>
                    <a:pt x="88" y="15"/>
                  </a:lnTo>
                  <a:lnTo>
                    <a:pt x="91" y="11"/>
                  </a:lnTo>
                  <a:lnTo>
                    <a:pt x="94" y="8"/>
                  </a:lnTo>
                  <a:lnTo>
                    <a:pt x="97" y="6"/>
                  </a:lnTo>
                  <a:lnTo>
                    <a:pt x="100" y="6"/>
                  </a:lnTo>
                  <a:lnTo>
                    <a:pt x="102" y="5"/>
                  </a:lnTo>
                  <a:lnTo>
                    <a:pt x="111" y="3"/>
                  </a:lnTo>
                  <a:lnTo>
                    <a:pt x="112" y="2"/>
                  </a:lnTo>
                  <a:lnTo>
                    <a:pt x="116" y="1"/>
                  </a:lnTo>
                  <a:lnTo>
                    <a:pt x="123" y="0"/>
                  </a:lnTo>
                  <a:lnTo>
                    <a:pt x="126" y="3"/>
                  </a:lnTo>
                  <a:lnTo>
                    <a:pt x="123" y="12"/>
                  </a:lnTo>
                  <a:lnTo>
                    <a:pt x="116" y="48"/>
                  </a:lnTo>
                  <a:lnTo>
                    <a:pt x="100" y="46"/>
                  </a:lnTo>
                  <a:lnTo>
                    <a:pt x="69" y="61"/>
                  </a:lnTo>
                  <a:lnTo>
                    <a:pt x="69" y="64"/>
                  </a:lnTo>
                  <a:lnTo>
                    <a:pt x="66" y="68"/>
                  </a:lnTo>
                  <a:lnTo>
                    <a:pt x="64" y="66"/>
                  </a:lnTo>
                  <a:lnTo>
                    <a:pt x="63" y="73"/>
                  </a:lnTo>
                  <a:lnTo>
                    <a:pt x="59" y="91"/>
                  </a:lnTo>
                  <a:lnTo>
                    <a:pt x="59" y="93"/>
                  </a:lnTo>
                  <a:lnTo>
                    <a:pt x="60" y="93"/>
                  </a:lnTo>
                  <a:lnTo>
                    <a:pt x="59" y="96"/>
                  </a:lnTo>
                  <a:lnTo>
                    <a:pt x="60" y="97"/>
                  </a:lnTo>
                  <a:lnTo>
                    <a:pt x="60" y="98"/>
                  </a:lnTo>
                  <a:lnTo>
                    <a:pt x="60" y="100"/>
                  </a:lnTo>
                  <a:lnTo>
                    <a:pt x="59" y="101"/>
                  </a:lnTo>
                  <a:lnTo>
                    <a:pt x="57" y="101"/>
                  </a:lnTo>
                  <a:lnTo>
                    <a:pt x="56" y="102"/>
                  </a:lnTo>
                  <a:lnTo>
                    <a:pt x="57" y="102"/>
                  </a:lnTo>
                  <a:lnTo>
                    <a:pt x="59" y="102"/>
                  </a:lnTo>
                  <a:lnTo>
                    <a:pt x="60" y="102"/>
                  </a:lnTo>
                  <a:lnTo>
                    <a:pt x="60" y="103"/>
                  </a:lnTo>
                  <a:lnTo>
                    <a:pt x="60" y="105"/>
                  </a:lnTo>
                  <a:lnTo>
                    <a:pt x="59" y="105"/>
                  </a:lnTo>
                  <a:lnTo>
                    <a:pt x="59" y="106"/>
                  </a:lnTo>
                  <a:lnTo>
                    <a:pt x="59" y="107"/>
                  </a:lnTo>
                  <a:lnTo>
                    <a:pt x="57" y="107"/>
                  </a:lnTo>
                  <a:lnTo>
                    <a:pt x="57" y="109"/>
                  </a:lnTo>
                  <a:lnTo>
                    <a:pt x="57" y="1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62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297345" y="3500669"/>
              <a:ext cx="864096" cy="504056"/>
            </a:xfrm>
            <a:custGeom>
              <a:avLst/>
              <a:gdLst>
                <a:gd name="T0" fmla="*/ 2147483647 w 114"/>
                <a:gd name="T1" fmla="*/ 2147483647 h 60"/>
                <a:gd name="T2" fmla="*/ 2147483647 w 114"/>
                <a:gd name="T3" fmla="*/ 2147483647 h 60"/>
                <a:gd name="T4" fmla="*/ 2147483647 w 114"/>
                <a:gd name="T5" fmla="*/ 2147483647 h 60"/>
                <a:gd name="T6" fmla="*/ 2147483647 w 114"/>
                <a:gd name="T7" fmla="*/ 2147483647 h 60"/>
                <a:gd name="T8" fmla="*/ 2147483647 w 114"/>
                <a:gd name="T9" fmla="*/ 2147483647 h 60"/>
                <a:gd name="T10" fmla="*/ 2147483647 w 114"/>
                <a:gd name="T11" fmla="*/ 2147483647 h 60"/>
                <a:gd name="T12" fmla="*/ 2147483647 w 114"/>
                <a:gd name="T13" fmla="*/ 2147483647 h 60"/>
                <a:gd name="T14" fmla="*/ 2147483647 w 114"/>
                <a:gd name="T15" fmla="*/ 2147483647 h 60"/>
                <a:gd name="T16" fmla="*/ 2147483647 w 114"/>
                <a:gd name="T17" fmla="*/ 2147483647 h 60"/>
                <a:gd name="T18" fmla="*/ 2147483647 w 114"/>
                <a:gd name="T19" fmla="*/ 2147483647 h 60"/>
                <a:gd name="T20" fmla="*/ 2147483647 w 114"/>
                <a:gd name="T21" fmla="*/ 2147483647 h 60"/>
                <a:gd name="T22" fmla="*/ 2147483647 w 114"/>
                <a:gd name="T23" fmla="*/ 2147483647 h 60"/>
                <a:gd name="T24" fmla="*/ 2147483647 w 114"/>
                <a:gd name="T25" fmla="*/ 2147483647 h 60"/>
                <a:gd name="T26" fmla="*/ 2147483647 w 114"/>
                <a:gd name="T27" fmla="*/ 2147483647 h 60"/>
                <a:gd name="T28" fmla="*/ 2147483647 w 114"/>
                <a:gd name="T29" fmla="*/ 2147483647 h 60"/>
                <a:gd name="T30" fmla="*/ 2147483647 w 114"/>
                <a:gd name="T31" fmla="*/ 2147483647 h 60"/>
                <a:gd name="T32" fmla="*/ 2147483647 w 114"/>
                <a:gd name="T33" fmla="*/ 2147483647 h 60"/>
                <a:gd name="T34" fmla="*/ 2147483647 w 114"/>
                <a:gd name="T35" fmla="*/ 2147483647 h 60"/>
                <a:gd name="T36" fmla="*/ 2147483647 w 114"/>
                <a:gd name="T37" fmla="*/ 2147483647 h 60"/>
                <a:gd name="T38" fmla="*/ 2147483647 w 114"/>
                <a:gd name="T39" fmla="*/ 2147483647 h 60"/>
                <a:gd name="T40" fmla="*/ 2147483647 w 114"/>
                <a:gd name="T41" fmla="*/ 2147483647 h 60"/>
                <a:gd name="T42" fmla="*/ 0 w 114"/>
                <a:gd name="T43" fmla="*/ 2147483647 h 60"/>
                <a:gd name="T44" fmla="*/ 2147483647 w 114"/>
                <a:gd name="T45" fmla="*/ 2147483647 h 60"/>
                <a:gd name="T46" fmla="*/ 2147483647 w 114"/>
                <a:gd name="T47" fmla="*/ 2147483647 h 60"/>
                <a:gd name="T48" fmla="*/ 2147483647 w 114"/>
                <a:gd name="T49" fmla="*/ 2147483647 h 60"/>
                <a:gd name="T50" fmla="*/ 2147483647 w 114"/>
                <a:gd name="T51" fmla="*/ 2147483647 h 60"/>
                <a:gd name="T52" fmla="*/ 2147483647 w 114"/>
                <a:gd name="T53" fmla="*/ 2147483647 h 60"/>
                <a:gd name="T54" fmla="*/ 2147483647 w 114"/>
                <a:gd name="T55" fmla="*/ 2147483647 h 60"/>
                <a:gd name="T56" fmla="*/ 2147483647 w 114"/>
                <a:gd name="T57" fmla="*/ 2147483647 h 60"/>
                <a:gd name="T58" fmla="*/ 2147483647 w 114"/>
                <a:gd name="T59" fmla="*/ 2147483647 h 60"/>
                <a:gd name="T60" fmla="*/ 2147483647 w 114"/>
                <a:gd name="T61" fmla="*/ 2147483647 h 60"/>
                <a:gd name="T62" fmla="*/ 2147483647 w 114"/>
                <a:gd name="T63" fmla="*/ 2147483647 h 60"/>
                <a:gd name="T64" fmla="*/ 2147483647 w 114"/>
                <a:gd name="T65" fmla="*/ 2147483647 h 60"/>
                <a:gd name="T66" fmla="*/ 2147483647 w 114"/>
                <a:gd name="T67" fmla="*/ 2147483647 h 60"/>
                <a:gd name="T68" fmla="*/ 2147483647 w 114"/>
                <a:gd name="T69" fmla="*/ 2147483647 h 60"/>
                <a:gd name="T70" fmla="*/ 2147483647 w 114"/>
                <a:gd name="T71" fmla="*/ 2147483647 h 60"/>
                <a:gd name="T72" fmla="*/ 2147483647 w 114"/>
                <a:gd name="T73" fmla="*/ 2147483647 h 60"/>
                <a:gd name="T74" fmla="*/ 2147483647 w 114"/>
                <a:gd name="T75" fmla="*/ 2147483647 h 60"/>
                <a:gd name="T76" fmla="*/ 2147483647 w 114"/>
                <a:gd name="T77" fmla="*/ 2147483647 h 60"/>
                <a:gd name="T78" fmla="*/ 2147483647 w 114"/>
                <a:gd name="T79" fmla="*/ 2147483647 h 60"/>
                <a:gd name="T80" fmla="*/ 2147483647 w 114"/>
                <a:gd name="T81" fmla="*/ 2147483647 h 60"/>
                <a:gd name="T82" fmla="*/ 2147483647 w 114"/>
                <a:gd name="T83" fmla="*/ 2147483647 h 60"/>
                <a:gd name="T84" fmla="*/ 2147483647 w 114"/>
                <a:gd name="T85" fmla="*/ 2147483647 h 60"/>
                <a:gd name="T86" fmla="*/ 2147483647 w 114"/>
                <a:gd name="T87" fmla="*/ 2147483647 h 60"/>
                <a:gd name="T88" fmla="*/ 2147483647 w 114"/>
                <a:gd name="T89" fmla="*/ 2147483647 h 60"/>
                <a:gd name="T90" fmla="*/ 2147483647 w 114"/>
                <a:gd name="T91" fmla="*/ 2147483647 h 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60"/>
                <a:gd name="T140" fmla="*/ 114 w 114"/>
                <a:gd name="T141" fmla="*/ 60 h 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60">
                  <a:moveTo>
                    <a:pt x="114" y="2"/>
                  </a:moveTo>
                  <a:lnTo>
                    <a:pt x="111" y="5"/>
                  </a:lnTo>
                  <a:lnTo>
                    <a:pt x="108" y="9"/>
                  </a:lnTo>
                  <a:lnTo>
                    <a:pt x="107" y="11"/>
                  </a:lnTo>
                  <a:lnTo>
                    <a:pt x="106" y="14"/>
                  </a:lnTo>
                  <a:lnTo>
                    <a:pt x="101" y="17"/>
                  </a:lnTo>
                  <a:lnTo>
                    <a:pt x="97" y="22"/>
                  </a:lnTo>
                  <a:lnTo>
                    <a:pt x="96" y="20"/>
                  </a:lnTo>
                  <a:lnTo>
                    <a:pt x="89" y="24"/>
                  </a:lnTo>
                  <a:lnTo>
                    <a:pt x="86" y="32"/>
                  </a:lnTo>
                  <a:lnTo>
                    <a:pt x="84" y="35"/>
                  </a:lnTo>
                  <a:lnTo>
                    <a:pt x="83" y="35"/>
                  </a:lnTo>
                  <a:lnTo>
                    <a:pt x="82" y="37"/>
                  </a:lnTo>
                  <a:lnTo>
                    <a:pt x="79" y="44"/>
                  </a:lnTo>
                  <a:lnTo>
                    <a:pt x="76" y="45"/>
                  </a:lnTo>
                  <a:lnTo>
                    <a:pt x="73" y="46"/>
                  </a:lnTo>
                  <a:lnTo>
                    <a:pt x="73" y="44"/>
                  </a:lnTo>
                  <a:lnTo>
                    <a:pt x="65" y="42"/>
                  </a:lnTo>
                  <a:lnTo>
                    <a:pt x="65" y="44"/>
                  </a:lnTo>
                  <a:lnTo>
                    <a:pt x="62" y="44"/>
                  </a:lnTo>
                  <a:lnTo>
                    <a:pt x="62" y="49"/>
                  </a:lnTo>
                  <a:lnTo>
                    <a:pt x="62" y="50"/>
                  </a:lnTo>
                  <a:lnTo>
                    <a:pt x="59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49" y="49"/>
                  </a:lnTo>
                  <a:lnTo>
                    <a:pt x="48" y="50"/>
                  </a:lnTo>
                  <a:lnTo>
                    <a:pt x="47" y="50"/>
                  </a:lnTo>
                  <a:lnTo>
                    <a:pt x="41" y="54"/>
                  </a:lnTo>
                  <a:lnTo>
                    <a:pt x="41" y="51"/>
                  </a:lnTo>
                  <a:lnTo>
                    <a:pt x="27" y="53"/>
                  </a:lnTo>
                  <a:lnTo>
                    <a:pt x="27" y="56"/>
                  </a:lnTo>
                  <a:lnTo>
                    <a:pt x="27" y="59"/>
                  </a:lnTo>
                  <a:lnTo>
                    <a:pt x="25" y="60"/>
                  </a:lnTo>
                  <a:lnTo>
                    <a:pt x="21" y="59"/>
                  </a:lnTo>
                  <a:lnTo>
                    <a:pt x="21" y="60"/>
                  </a:lnTo>
                  <a:lnTo>
                    <a:pt x="4" y="58"/>
                  </a:lnTo>
                  <a:lnTo>
                    <a:pt x="7" y="44"/>
                  </a:lnTo>
                  <a:lnTo>
                    <a:pt x="4" y="42"/>
                  </a:lnTo>
                  <a:lnTo>
                    <a:pt x="6" y="41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3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9" y="33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29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0"/>
                  </a:lnTo>
                  <a:lnTo>
                    <a:pt x="30" y="2"/>
                  </a:lnTo>
                  <a:lnTo>
                    <a:pt x="37" y="5"/>
                  </a:lnTo>
                  <a:lnTo>
                    <a:pt x="38" y="4"/>
                  </a:lnTo>
                  <a:lnTo>
                    <a:pt x="47" y="6"/>
                  </a:lnTo>
                  <a:lnTo>
                    <a:pt x="45" y="9"/>
                  </a:lnTo>
                  <a:lnTo>
                    <a:pt x="61" y="11"/>
                  </a:lnTo>
                  <a:lnTo>
                    <a:pt x="59" y="15"/>
                  </a:lnTo>
                  <a:lnTo>
                    <a:pt x="68" y="17"/>
                  </a:lnTo>
                  <a:lnTo>
                    <a:pt x="68" y="15"/>
                  </a:lnTo>
                  <a:lnTo>
                    <a:pt x="79" y="18"/>
                  </a:lnTo>
                  <a:lnTo>
                    <a:pt x="83" y="17"/>
                  </a:lnTo>
                  <a:lnTo>
                    <a:pt x="89" y="13"/>
                  </a:lnTo>
                  <a:lnTo>
                    <a:pt x="90" y="11"/>
                  </a:lnTo>
                  <a:lnTo>
                    <a:pt x="91" y="9"/>
                  </a:lnTo>
                  <a:lnTo>
                    <a:pt x="90" y="6"/>
                  </a:lnTo>
                  <a:lnTo>
                    <a:pt x="90" y="5"/>
                  </a:lnTo>
                  <a:lnTo>
                    <a:pt x="93" y="5"/>
                  </a:lnTo>
                  <a:lnTo>
                    <a:pt x="94" y="6"/>
                  </a:lnTo>
                  <a:lnTo>
                    <a:pt x="96" y="8"/>
                  </a:lnTo>
                  <a:lnTo>
                    <a:pt x="97" y="8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9" y="5"/>
                  </a:lnTo>
                  <a:lnTo>
                    <a:pt x="100" y="4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4" y="4"/>
                  </a:lnTo>
                  <a:lnTo>
                    <a:pt x="106" y="2"/>
                  </a:lnTo>
                  <a:lnTo>
                    <a:pt x="108" y="1"/>
                  </a:lnTo>
                  <a:lnTo>
                    <a:pt x="114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63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028950" y="3916067"/>
              <a:ext cx="1042988" cy="827170"/>
            </a:xfrm>
            <a:custGeom>
              <a:avLst/>
              <a:gdLst>
                <a:gd name="Guide0" fmla="*/ w 2147483647 170"/>
                <a:gd name="Guide1" fmla="*/ h 2147483647 139"/>
                <a:gd name="Guide2" fmla="*/ w 2147483647 170"/>
                <a:gd name="Guide3" fmla="*/ h 2147483647 139"/>
                <a:gd name="Guide4" fmla="*/ w 2147483647 170"/>
                <a:gd name="Guide5" fmla="*/ h 2147483647 139"/>
                <a:gd name="Guide6" fmla="*/ w 2147483647 170"/>
                <a:gd name="Guide7" fmla="*/ h 2147483647 139"/>
                <a:gd name="Guide8" fmla="*/ w 2147483647 170"/>
                <a:gd name="Guide9" fmla="*/ h 2147483647 139"/>
                <a:gd name="Guide10" fmla="*/ w 2147483647 170"/>
                <a:gd name="Guide11" fmla="*/ h 2147483647 139"/>
                <a:gd name="Guide12" fmla="*/ w 2147483647 170"/>
                <a:gd name="Guide13" fmla="*/ h 2147483647 139"/>
                <a:gd name="Guide14" fmla="*/ w 2147483647 170"/>
                <a:gd name="Guide15" fmla="*/ h 2147483647 139"/>
                <a:gd name="Guide16" fmla="*/ w 2147483647 170"/>
                <a:gd name="Guide17" fmla="*/ h 2147483647 139"/>
                <a:gd name="Guide18" fmla="*/ w 2147483647 170"/>
                <a:gd name="Guide19" fmla="*/ h 2147483647 139"/>
                <a:gd name="Guide20" fmla="*/ w 2147483647 170"/>
                <a:gd name="Guide21" fmla="*/ h 2147483647 139"/>
                <a:gd name="Guide22" fmla="*/ w 2147483647 170"/>
                <a:gd name="Guide23" fmla="*/ h 2147483647 139"/>
                <a:gd name="Guide24" fmla="*/ w 2147483647 170"/>
                <a:gd name="Guide25" fmla="*/ h 2147483647 139"/>
                <a:gd name="Guide26" fmla="*/ w 2147483647 170"/>
                <a:gd name="Guide27" fmla="*/ h 2147483647 139"/>
                <a:gd name="Guide28" fmla="*/ w 2147483647 170"/>
                <a:gd name="Guide29" fmla="*/ h 2147483647 139"/>
                <a:gd name="Guide30" fmla="*/ w 2147483647 170"/>
                <a:gd name="Guide31" fmla="*/ h 2147483647 139"/>
                <a:gd name="Guide32" fmla="*/ w 2147483647 170"/>
                <a:gd name="Guide33" fmla="*/ h 2147483647 139"/>
                <a:gd name="Guide34" fmla="*/ w 2147483647 170"/>
                <a:gd name="Guide35" fmla="*/ h 2147483647 139"/>
                <a:gd name="Guide36" fmla="*/ w 2147483647 170"/>
                <a:gd name="Guide37" fmla="*/ h 2147483647 139"/>
                <a:gd name="Guide38" fmla="*/ w 2147483647 170"/>
                <a:gd name="Guide39" fmla="*/ h 2147483647 139"/>
                <a:gd name="Guide40" fmla="*/ w 2147483647 170"/>
                <a:gd name="Guide41" fmla="*/ h 2147483647 139"/>
                <a:gd name="Guide42" fmla="*/ w 2147483647 170"/>
                <a:gd name="Guide43" fmla="*/ h 2147483647 139"/>
                <a:gd name="Guide44" fmla="*/ w 2147483647 170"/>
                <a:gd name="Guide45" fmla="*/ h 2147483647 139"/>
                <a:gd name="Guide46" fmla="*/ w 2147483647 170"/>
                <a:gd name="Guide47" fmla="*/ h 2147483647 139"/>
                <a:gd name="Guide48" fmla="*/ w 2147483647 170"/>
                <a:gd name="Guide49" fmla="*/ h 2147483647 139"/>
                <a:gd name="Guide50" fmla="*/ w 2147483647 170"/>
                <a:gd name="Guide51" fmla="*/ h 2147483647 139"/>
                <a:gd name="Guide52" fmla="*/ w 2147483647 170"/>
                <a:gd name="Guide53" fmla="*/ h 2147483647 139"/>
                <a:gd name="Guide54" fmla="*/ w 2147483647 170"/>
                <a:gd name="Guide55" fmla="*/ h 2147483647 139"/>
                <a:gd name="Guide56" fmla="*/ w 2147483647 170"/>
                <a:gd name="Guide57" fmla="*/ h 2147483647 139"/>
                <a:gd name="Guide58" fmla="*/ w 2147483647 170"/>
                <a:gd name="Guide59" fmla="*/ h 2147483647 139"/>
                <a:gd name="Guide60" fmla="*/ w 2147483647 170"/>
                <a:gd name="Guide61" fmla="*/ h 2147483647 139"/>
                <a:gd name="Guide62" fmla="*/ w 2147483647 170"/>
                <a:gd name="Guide63" fmla="*/ h 2147483647 139"/>
                <a:gd name="Guide64" fmla="*/ w 2147483647 170"/>
                <a:gd name="Guide65" fmla="*/ h 2147483647 139"/>
                <a:gd name="Guide66" fmla="*/ w 2147483647 170"/>
                <a:gd name="Guide67" fmla="*/ h 2147483647 139"/>
                <a:gd name="Guide68" fmla="*/ w 2147483647 170"/>
                <a:gd name="Guide69" fmla="*/ h 2147483647 139"/>
                <a:gd name="Guide70" fmla="*/ w 2147483647 170"/>
                <a:gd name="Guide71" fmla="*/ h 2147483647 139"/>
                <a:gd name="Guide72" fmla="*/ w 0 170"/>
                <a:gd name="Guide73" fmla="*/ h 2147483647 139"/>
                <a:gd name="Guide74" fmla="*/ w 2147483647 170"/>
                <a:gd name="Guide75" fmla="*/ h 2147483647 139"/>
                <a:gd name="Guide76" fmla="*/ w 2147483647 170"/>
                <a:gd name="Guide77" fmla="*/ h 2147483647 139"/>
                <a:gd name="Guide78" fmla="*/ w 2147483647 170"/>
                <a:gd name="Guide79" fmla="*/ h 2147483647 139"/>
                <a:gd name="Guide80" fmla="*/ w 2147483647 170"/>
                <a:gd name="Guide81" fmla="*/ h 2147483647 139"/>
                <a:gd name="Guide82" fmla="*/ w 2147483647 170"/>
                <a:gd name="Guide83" fmla="*/ h 2147483647 139"/>
                <a:gd name="Guide84" fmla="*/ w 2147483647 170"/>
                <a:gd name="Guide85" fmla="*/ h 2147483647 139"/>
                <a:gd name="Guide86" fmla="*/ w 2147483647 170"/>
                <a:gd name="Guide87" fmla="*/ h 2147483647 139"/>
                <a:gd name="Guide88" fmla="*/ w 2147483647 170"/>
                <a:gd name="Guide89" fmla="*/ h 2147483647 139"/>
                <a:gd name="Guide90" fmla="*/ w 2147483647 170"/>
                <a:gd name="Guide91" fmla="*/ h 2147483647 139"/>
                <a:gd name="Guide92" fmla="*/ w 2147483647 170"/>
                <a:gd name="Guide93" fmla="*/ h 2147483647 139"/>
                <a:gd name="Guide94" fmla="*/ w 2147483647 170"/>
                <a:gd name="Guide95" fmla="*/ h 2147483647 139"/>
                <a:gd name="Guide96" fmla="*/ w 2147483647 170"/>
                <a:gd name="Guide97" fmla="*/ h 2147483647 139"/>
                <a:gd name="Guide98" fmla="*/ w 2147483647 170"/>
                <a:gd name="Guide99" fmla="*/ h 2147483647 139"/>
                <a:gd name="Guide100" fmla="*/ w 2147483647 170"/>
                <a:gd name="Guide101" fmla="*/ h 2147483647 139"/>
                <a:gd name="Guide102" fmla="*/ w 2147483647 170"/>
                <a:gd name="Guide103" fmla="*/ h 2147483647 139"/>
                <a:gd name="Guide104" fmla="*/ w 2147483647 170"/>
                <a:gd name="Guide105" fmla="*/ h 2147483647 139"/>
                <a:gd name="Guide106" fmla="*/ w 2147483647 170"/>
                <a:gd name="Guide107" fmla="*/ h 2147483647 139"/>
                <a:gd name="Guide108" fmla="*/ w 2147483647 170"/>
                <a:gd name="Guide109" fmla="*/ h 2147483647 139"/>
                <a:gd name="Guide110" fmla="*/ w 2147483647 170"/>
                <a:gd name="Guide111" fmla="*/ h 2147483647 139"/>
                <a:gd name="Guide112" fmla="*/ w 2147483647 170"/>
                <a:gd name="Guide113" fmla="*/ h 2147483647 139"/>
                <a:gd name="Guide114" fmla="*/ w 2147483647 170"/>
                <a:gd name="Guide115" fmla="*/ h 2147483647 139"/>
                <a:gd name="Guide116" fmla="*/ w 2147483647 170"/>
                <a:gd name="Guide117" fmla="*/ h 2147483647 139"/>
                <a:gd name="Guide118" fmla="*/ w 2147483647 170"/>
                <a:gd name="Guide119" fmla="*/ h 2147483647 139"/>
                <a:gd name="Guide120" fmla="*/ w 2147483647 170"/>
                <a:gd name="Guide121" fmla="*/ h 2147483647 139"/>
                <a:gd name="Guide122" fmla="*/ w 2147483647 170"/>
                <a:gd name="Guide123" fmla="*/ h 2147483647 139"/>
                <a:gd name="Guide124" fmla="*/ w 2147483647 170"/>
                <a:gd name="Guide125" fmla="*/ h 2147483647 139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  <a:cxn ang="0">
                  <a:pos x="Guide110" y="Guide111"/>
                </a:cxn>
                <a:cxn ang="0">
                  <a:pos x="Guide112" y="Guide113"/>
                </a:cxn>
                <a:cxn ang="0">
                  <a:pos x="Guide114" y="Guide115"/>
                </a:cxn>
                <a:cxn ang="0">
                  <a:pos x="Guide116" y="Guide117"/>
                </a:cxn>
                <a:cxn ang="0">
                  <a:pos x="Guide118" y="Guide119"/>
                </a:cxn>
                <a:cxn ang="0">
                  <a:pos x="Guide120" y="Guide121"/>
                </a:cxn>
                <a:cxn ang="0">
                  <a:pos x="Guide122" y="Guide123"/>
                </a:cxn>
                <a:cxn ang="0">
                  <a:pos x="Guide124" y="Guide125"/>
                </a:cxn>
              </a:cxnLst>
              <a:rect l="0" t="0" r="0" b="0"/>
              <a:pathLst>
                <a:path w="170" h="139">
                  <a:moveTo>
                    <a:pt x="121" y="79"/>
                  </a:moveTo>
                  <a:lnTo>
                    <a:pt x="122" y="79"/>
                  </a:lnTo>
                  <a:lnTo>
                    <a:pt x="122" y="80"/>
                  </a:lnTo>
                  <a:lnTo>
                    <a:pt x="124" y="80"/>
                  </a:lnTo>
                  <a:lnTo>
                    <a:pt x="125" y="80"/>
                  </a:lnTo>
                  <a:lnTo>
                    <a:pt x="126" y="80"/>
                  </a:lnTo>
                  <a:lnTo>
                    <a:pt x="126" y="79"/>
                  </a:lnTo>
                  <a:lnTo>
                    <a:pt x="128" y="79"/>
                  </a:lnTo>
                  <a:lnTo>
                    <a:pt x="128" y="80"/>
                  </a:lnTo>
                  <a:lnTo>
                    <a:pt x="129" y="80"/>
                  </a:lnTo>
                  <a:lnTo>
                    <a:pt x="131" y="80"/>
                  </a:lnTo>
                  <a:lnTo>
                    <a:pt x="132" y="81"/>
                  </a:lnTo>
                  <a:lnTo>
                    <a:pt x="132" y="80"/>
                  </a:lnTo>
                  <a:lnTo>
                    <a:pt x="131" y="80"/>
                  </a:lnTo>
                  <a:lnTo>
                    <a:pt x="129" y="80"/>
                  </a:lnTo>
                  <a:lnTo>
                    <a:pt x="131" y="79"/>
                  </a:lnTo>
                  <a:lnTo>
                    <a:pt x="131" y="80"/>
                  </a:lnTo>
                  <a:lnTo>
                    <a:pt x="131" y="79"/>
                  </a:lnTo>
                  <a:lnTo>
                    <a:pt x="132" y="79"/>
                  </a:lnTo>
                  <a:lnTo>
                    <a:pt x="131" y="77"/>
                  </a:lnTo>
                  <a:lnTo>
                    <a:pt x="128" y="77"/>
                  </a:lnTo>
                  <a:lnTo>
                    <a:pt x="128" y="76"/>
                  </a:lnTo>
                  <a:lnTo>
                    <a:pt x="128" y="75"/>
                  </a:lnTo>
                  <a:lnTo>
                    <a:pt x="126" y="75"/>
                  </a:lnTo>
                  <a:lnTo>
                    <a:pt x="125" y="73"/>
                  </a:lnTo>
                  <a:lnTo>
                    <a:pt x="125" y="72"/>
                  </a:lnTo>
                  <a:lnTo>
                    <a:pt x="124" y="73"/>
                  </a:lnTo>
                  <a:lnTo>
                    <a:pt x="122" y="73"/>
                  </a:lnTo>
                  <a:lnTo>
                    <a:pt x="121" y="73"/>
                  </a:lnTo>
                  <a:lnTo>
                    <a:pt x="119" y="75"/>
                  </a:lnTo>
                  <a:lnTo>
                    <a:pt x="121" y="75"/>
                  </a:lnTo>
                  <a:lnTo>
                    <a:pt x="121" y="76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6"/>
                  </a:lnTo>
                  <a:lnTo>
                    <a:pt x="121" y="76"/>
                  </a:lnTo>
                  <a:lnTo>
                    <a:pt x="121" y="77"/>
                  </a:lnTo>
                  <a:lnTo>
                    <a:pt x="122" y="77"/>
                  </a:lnTo>
                  <a:lnTo>
                    <a:pt x="122" y="79"/>
                  </a:lnTo>
                  <a:lnTo>
                    <a:pt x="121" y="79"/>
                  </a:lnTo>
                  <a:close/>
                  <a:moveTo>
                    <a:pt x="133" y="44"/>
                  </a:moveTo>
                  <a:lnTo>
                    <a:pt x="142" y="45"/>
                  </a:lnTo>
                  <a:lnTo>
                    <a:pt x="142" y="41"/>
                  </a:lnTo>
                  <a:lnTo>
                    <a:pt x="155" y="44"/>
                  </a:lnTo>
                  <a:lnTo>
                    <a:pt x="155" y="48"/>
                  </a:lnTo>
                  <a:lnTo>
                    <a:pt x="160" y="49"/>
                  </a:lnTo>
                  <a:lnTo>
                    <a:pt x="159" y="57"/>
                  </a:lnTo>
                  <a:lnTo>
                    <a:pt x="170" y="59"/>
                  </a:lnTo>
                  <a:lnTo>
                    <a:pt x="167" y="70"/>
                  </a:lnTo>
                  <a:lnTo>
                    <a:pt x="169" y="72"/>
                  </a:lnTo>
                  <a:lnTo>
                    <a:pt x="166" y="77"/>
                  </a:lnTo>
                  <a:lnTo>
                    <a:pt x="166" y="81"/>
                  </a:lnTo>
                  <a:lnTo>
                    <a:pt x="167" y="82"/>
                  </a:lnTo>
                  <a:lnTo>
                    <a:pt x="169" y="82"/>
                  </a:lnTo>
                  <a:lnTo>
                    <a:pt x="169" y="84"/>
                  </a:lnTo>
                  <a:lnTo>
                    <a:pt x="169" y="85"/>
                  </a:lnTo>
                  <a:lnTo>
                    <a:pt x="169" y="86"/>
                  </a:lnTo>
                  <a:lnTo>
                    <a:pt x="170" y="88"/>
                  </a:lnTo>
                  <a:lnTo>
                    <a:pt x="169" y="89"/>
                  </a:lnTo>
                  <a:lnTo>
                    <a:pt x="169" y="88"/>
                  </a:lnTo>
                  <a:lnTo>
                    <a:pt x="167" y="88"/>
                  </a:lnTo>
                  <a:lnTo>
                    <a:pt x="167" y="89"/>
                  </a:lnTo>
                  <a:lnTo>
                    <a:pt x="167" y="90"/>
                  </a:lnTo>
                  <a:lnTo>
                    <a:pt x="166" y="91"/>
                  </a:lnTo>
                  <a:lnTo>
                    <a:pt x="166" y="93"/>
                  </a:lnTo>
                  <a:lnTo>
                    <a:pt x="163" y="94"/>
                  </a:lnTo>
                  <a:lnTo>
                    <a:pt x="162" y="94"/>
                  </a:lnTo>
                  <a:lnTo>
                    <a:pt x="157" y="97"/>
                  </a:lnTo>
                  <a:lnTo>
                    <a:pt x="156" y="98"/>
                  </a:lnTo>
                  <a:lnTo>
                    <a:pt x="152" y="100"/>
                  </a:lnTo>
                  <a:lnTo>
                    <a:pt x="149" y="104"/>
                  </a:lnTo>
                  <a:lnTo>
                    <a:pt x="147" y="103"/>
                  </a:lnTo>
                  <a:lnTo>
                    <a:pt x="147" y="102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99"/>
                  </a:lnTo>
                  <a:lnTo>
                    <a:pt x="146" y="98"/>
                  </a:lnTo>
                  <a:lnTo>
                    <a:pt x="145" y="97"/>
                  </a:lnTo>
                  <a:lnTo>
                    <a:pt x="145" y="95"/>
                  </a:lnTo>
                  <a:lnTo>
                    <a:pt x="143" y="93"/>
                  </a:lnTo>
                  <a:lnTo>
                    <a:pt x="143" y="91"/>
                  </a:lnTo>
                  <a:lnTo>
                    <a:pt x="142" y="90"/>
                  </a:lnTo>
                  <a:lnTo>
                    <a:pt x="142" y="89"/>
                  </a:lnTo>
                  <a:lnTo>
                    <a:pt x="142" y="88"/>
                  </a:lnTo>
                  <a:lnTo>
                    <a:pt x="142" y="86"/>
                  </a:lnTo>
                  <a:lnTo>
                    <a:pt x="140" y="85"/>
                  </a:lnTo>
                  <a:lnTo>
                    <a:pt x="131" y="90"/>
                  </a:lnTo>
                  <a:lnTo>
                    <a:pt x="121" y="95"/>
                  </a:lnTo>
                  <a:lnTo>
                    <a:pt x="119" y="95"/>
                  </a:lnTo>
                  <a:lnTo>
                    <a:pt x="118" y="94"/>
                  </a:lnTo>
                  <a:lnTo>
                    <a:pt x="117" y="93"/>
                  </a:lnTo>
                  <a:lnTo>
                    <a:pt x="115" y="93"/>
                  </a:lnTo>
                  <a:lnTo>
                    <a:pt x="115" y="94"/>
                  </a:lnTo>
                  <a:lnTo>
                    <a:pt x="101" y="97"/>
                  </a:lnTo>
                  <a:lnTo>
                    <a:pt x="101" y="99"/>
                  </a:lnTo>
                  <a:lnTo>
                    <a:pt x="97" y="97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4" y="114"/>
                  </a:lnTo>
                  <a:lnTo>
                    <a:pt x="88" y="112"/>
                  </a:lnTo>
                  <a:lnTo>
                    <a:pt x="88" y="111"/>
                  </a:lnTo>
                  <a:lnTo>
                    <a:pt x="84" y="109"/>
                  </a:lnTo>
                  <a:lnTo>
                    <a:pt x="84" y="111"/>
                  </a:lnTo>
                  <a:lnTo>
                    <a:pt x="77" y="114"/>
                  </a:lnTo>
                  <a:lnTo>
                    <a:pt x="72" y="114"/>
                  </a:lnTo>
                  <a:lnTo>
                    <a:pt x="69" y="127"/>
                  </a:lnTo>
                  <a:lnTo>
                    <a:pt x="66" y="126"/>
                  </a:lnTo>
                  <a:lnTo>
                    <a:pt x="65" y="130"/>
                  </a:lnTo>
                  <a:lnTo>
                    <a:pt x="69" y="131"/>
                  </a:lnTo>
                  <a:lnTo>
                    <a:pt x="67" y="131"/>
                  </a:lnTo>
                  <a:lnTo>
                    <a:pt x="46" y="129"/>
                  </a:lnTo>
                  <a:lnTo>
                    <a:pt x="45" y="131"/>
                  </a:lnTo>
                  <a:lnTo>
                    <a:pt x="44" y="131"/>
                  </a:lnTo>
                  <a:lnTo>
                    <a:pt x="44" y="132"/>
                  </a:lnTo>
                  <a:lnTo>
                    <a:pt x="42" y="132"/>
                  </a:lnTo>
                  <a:lnTo>
                    <a:pt x="41" y="132"/>
                  </a:lnTo>
                  <a:lnTo>
                    <a:pt x="39" y="134"/>
                  </a:lnTo>
                  <a:lnTo>
                    <a:pt x="38" y="135"/>
                  </a:lnTo>
                  <a:lnTo>
                    <a:pt x="37" y="135"/>
                  </a:lnTo>
                  <a:lnTo>
                    <a:pt x="37" y="134"/>
                  </a:lnTo>
                  <a:lnTo>
                    <a:pt x="35" y="134"/>
                  </a:lnTo>
                  <a:lnTo>
                    <a:pt x="34" y="134"/>
                  </a:lnTo>
                  <a:lnTo>
                    <a:pt x="34" y="135"/>
                  </a:lnTo>
                  <a:lnTo>
                    <a:pt x="32" y="135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29" y="139"/>
                  </a:lnTo>
                  <a:lnTo>
                    <a:pt x="28" y="139"/>
                  </a:lnTo>
                  <a:lnTo>
                    <a:pt x="27" y="138"/>
                  </a:lnTo>
                  <a:lnTo>
                    <a:pt x="24" y="138"/>
                  </a:lnTo>
                  <a:lnTo>
                    <a:pt x="22" y="139"/>
                  </a:lnTo>
                  <a:lnTo>
                    <a:pt x="20" y="139"/>
                  </a:lnTo>
                  <a:lnTo>
                    <a:pt x="18" y="138"/>
                  </a:lnTo>
                  <a:lnTo>
                    <a:pt x="17" y="136"/>
                  </a:lnTo>
                  <a:lnTo>
                    <a:pt x="18" y="134"/>
                  </a:lnTo>
                  <a:lnTo>
                    <a:pt x="17" y="131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7" y="126"/>
                  </a:lnTo>
                  <a:lnTo>
                    <a:pt x="17" y="125"/>
                  </a:lnTo>
                  <a:lnTo>
                    <a:pt x="15" y="125"/>
                  </a:lnTo>
                  <a:lnTo>
                    <a:pt x="15" y="123"/>
                  </a:lnTo>
                  <a:lnTo>
                    <a:pt x="18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1" y="97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1" y="93"/>
                  </a:lnTo>
                  <a:lnTo>
                    <a:pt x="3" y="94"/>
                  </a:lnTo>
                  <a:lnTo>
                    <a:pt x="6" y="95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1" y="97"/>
                  </a:lnTo>
                  <a:lnTo>
                    <a:pt x="14" y="95"/>
                  </a:lnTo>
                  <a:lnTo>
                    <a:pt x="11" y="93"/>
                  </a:lnTo>
                  <a:lnTo>
                    <a:pt x="10" y="89"/>
                  </a:lnTo>
                  <a:lnTo>
                    <a:pt x="8" y="88"/>
                  </a:lnTo>
                  <a:lnTo>
                    <a:pt x="10" y="86"/>
                  </a:lnTo>
                  <a:lnTo>
                    <a:pt x="13" y="85"/>
                  </a:lnTo>
                  <a:lnTo>
                    <a:pt x="15" y="82"/>
                  </a:lnTo>
                  <a:lnTo>
                    <a:pt x="21" y="80"/>
                  </a:lnTo>
                  <a:lnTo>
                    <a:pt x="24" y="79"/>
                  </a:lnTo>
                  <a:lnTo>
                    <a:pt x="27" y="79"/>
                  </a:lnTo>
                  <a:lnTo>
                    <a:pt x="27" y="76"/>
                  </a:lnTo>
                  <a:lnTo>
                    <a:pt x="27" y="75"/>
                  </a:lnTo>
                  <a:lnTo>
                    <a:pt x="28" y="73"/>
                  </a:lnTo>
                  <a:lnTo>
                    <a:pt x="28" y="72"/>
                  </a:lnTo>
                  <a:lnTo>
                    <a:pt x="28" y="71"/>
                  </a:lnTo>
                  <a:lnTo>
                    <a:pt x="28" y="70"/>
                  </a:lnTo>
                  <a:lnTo>
                    <a:pt x="27" y="70"/>
                  </a:lnTo>
                  <a:lnTo>
                    <a:pt x="28" y="68"/>
                  </a:lnTo>
                  <a:lnTo>
                    <a:pt x="25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5" y="64"/>
                  </a:lnTo>
                  <a:lnTo>
                    <a:pt x="27" y="63"/>
                  </a:lnTo>
                  <a:lnTo>
                    <a:pt x="28" y="62"/>
                  </a:lnTo>
                  <a:lnTo>
                    <a:pt x="28" y="61"/>
                  </a:lnTo>
                  <a:lnTo>
                    <a:pt x="29" y="53"/>
                  </a:lnTo>
                  <a:lnTo>
                    <a:pt x="37" y="57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5" y="58"/>
                  </a:lnTo>
                  <a:lnTo>
                    <a:pt x="49" y="59"/>
                  </a:lnTo>
                  <a:lnTo>
                    <a:pt x="51" y="61"/>
                  </a:lnTo>
                  <a:lnTo>
                    <a:pt x="52" y="62"/>
                  </a:lnTo>
                  <a:lnTo>
                    <a:pt x="55" y="61"/>
                  </a:lnTo>
                  <a:lnTo>
                    <a:pt x="55" y="58"/>
                  </a:lnTo>
                  <a:lnTo>
                    <a:pt x="59" y="57"/>
                  </a:lnTo>
                  <a:lnTo>
                    <a:pt x="62" y="58"/>
                  </a:lnTo>
                  <a:lnTo>
                    <a:pt x="63" y="58"/>
                  </a:lnTo>
                  <a:lnTo>
                    <a:pt x="63" y="57"/>
                  </a:lnTo>
                  <a:lnTo>
                    <a:pt x="67" y="54"/>
                  </a:lnTo>
                  <a:lnTo>
                    <a:pt x="73" y="55"/>
                  </a:lnTo>
                  <a:lnTo>
                    <a:pt x="74" y="50"/>
                  </a:lnTo>
                  <a:lnTo>
                    <a:pt x="73" y="49"/>
                  </a:lnTo>
                  <a:lnTo>
                    <a:pt x="70" y="49"/>
                  </a:lnTo>
                  <a:lnTo>
                    <a:pt x="65" y="49"/>
                  </a:lnTo>
                  <a:lnTo>
                    <a:pt x="63" y="45"/>
                  </a:lnTo>
                  <a:lnTo>
                    <a:pt x="63" y="41"/>
                  </a:lnTo>
                  <a:lnTo>
                    <a:pt x="66" y="31"/>
                  </a:lnTo>
                  <a:lnTo>
                    <a:pt x="67" y="30"/>
                  </a:lnTo>
                  <a:lnTo>
                    <a:pt x="70" y="25"/>
                  </a:lnTo>
                  <a:lnTo>
                    <a:pt x="70" y="21"/>
                  </a:lnTo>
                  <a:lnTo>
                    <a:pt x="67" y="19"/>
                  </a:lnTo>
                  <a:lnTo>
                    <a:pt x="69" y="9"/>
                  </a:lnTo>
                  <a:lnTo>
                    <a:pt x="70" y="8"/>
                  </a:lnTo>
                  <a:lnTo>
                    <a:pt x="72" y="7"/>
                  </a:lnTo>
                  <a:lnTo>
                    <a:pt x="73" y="3"/>
                  </a:lnTo>
                  <a:lnTo>
                    <a:pt x="76" y="0"/>
                  </a:lnTo>
                  <a:lnTo>
                    <a:pt x="93" y="7"/>
                  </a:lnTo>
                  <a:lnTo>
                    <a:pt x="107" y="12"/>
                  </a:lnTo>
                  <a:lnTo>
                    <a:pt x="108" y="13"/>
                  </a:lnTo>
                  <a:lnTo>
                    <a:pt x="110" y="14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8"/>
                  </a:lnTo>
                  <a:lnTo>
                    <a:pt x="112" y="18"/>
                  </a:lnTo>
                  <a:lnTo>
                    <a:pt x="114" y="21"/>
                  </a:lnTo>
                  <a:lnTo>
                    <a:pt x="114" y="22"/>
                  </a:lnTo>
                  <a:lnTo>
                    <a:pt x="115" y="22"/>
                  </a:lnTo>
                  <a:lnTo>
                    <a:pt x="117" y="22"/>
                  </a:lnTo>
                  <a:lnTo>
                    <a:pt x="117" y="21"/>
                  </a:lnTo>
                  <a:lnTo>
                    <a:pt x="118" y="21"/>
                  </a:lnTo>
                  <a:lnTo>
                    <a:pt x="118" y="22"/>
                  </a:lnTo>
                  <a:lnTo>
                    <a:pt x="119" y="25"/>
                  </a:lnTo>
                  <a:lnTo>
                    <a:pt x="119" y="26"/>
                  </a:lnTo>
                  <a:lnTo>
                    <a:pt x="118" y="26"/>
                  </a:lnTo>
                  <a:lnTo>
                    <a:pt x="118" y="27"/>
                  </a:lnTo>
                  <a:lnTo>
                    <a:pt x="118" y="28"/>
                  </a:lnTo>
                  <a:lnTo>
                    <a:pt x="119" y="28"/>
                  </a:lnTo>
                  <a:lnTo>
                    <a:pt x="119" y="30"/>
                  </a:lnTo>
                  <a:lnTo>
                    <a:pt x="119" y="31"/>
                  </a:lnTo>
                  <a:lnTo>
                    <a:pt x="119" y="32"/>
                  </a:lnTo>
                  <a:lnTo>
                    <a:pt x="119" y="34"/>
                  </a:lnTo>
                  <a:lnTo>
                    <a:pt x="119" y="35"/>
                  </a:lnTo>
                  <a:lnTo>
                    <a:pt x="118" y="35"/>
                  </a:lnTo>
                  <a:lnTo>
                    <a:pt x="117" y="36"/>
                  </a:lnTo>
                  <a:lnTo>
                    <a:pt x="118" y="37"/>
                  </a:lnTo>
                  <a:lnTo>
                    <a:pt x="119" y="41"/>
                  </a:lnTo>
                  <a:lnTo>
                    <a:pt x="119" y="44"/>
                  </a:lnTo>
                  <a:lnTo>
                    <a:pt x="121" y="44"/>
                  </a:lnTo>
                  <a:lnTo>
                    <a:pt x="122" y="44"/>
                  </a:lnTo>
                  <a:lnTo>
                    <a:pt x="121" y="44"/>
                  </a:lnTo>
                  <a:lnTo>
                    <a:pt x="122" y="45"/>
                  </a:lnTo>
                  <a:lnTo>
                    <a:pt x="122" y="44"/>
                  </a:lnTo>
                  <a:lnTo>
                    <a:pt x="122" y="45"/>
                  </a:lnTo>
                  <a:lnTo>
                    <a:pt x="133" y="48"/>
                  </a:lnTo>
                  <a:lnTo>
                    <a:pt x="133" y="46"/>
                  </a:lnTo>
                  <a:lnTo>
                    <a:pt x="133" y="4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64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04900" y="2399030"/>
              <a:ext cx="1005205" cy="631825"/>
            </a:xfrm>
            <a:custGeom>
              <a:avLst/>
              <a:gdLst>
                <a:gd name="T0" fmla="*/ 2147483647 w 160"/>
                <a:gd name="T1" fmla="*/ 2147483647 h 104"/>
                <a:gd name="T2" fmla="*/ 2147483647 w 160"/>
                <a:gd name="T3" fmla="*/ 2147483647 h 104"/>
                <a:gd name="T4" fmla="*/ 2147483647 w 160"/>
                <a:gd name="T5" fmla="*/ 2147483647 h 104"/>
                <a:gd name="T6" fmla="*/ 2147483647 w 160"/>
                <a:gd name="T7" fmla="*/ 2147483647 h 104"/>
                <a:gd name="T8" fmla="*/ 2147483647 w 160"/>
                <a:gd name="T9" fmla="*/ 2147483647 h 104"/>
                <a:gd name="T10" fmla="*/ 2147483647 w 160"/>
                <a:gd name="T11" fmla="*/ 2147483647 h 104"/>
                <a:gd name="T12" fmla="*/ 2147483647 w 160"/>
                <a:gd name="T13" fmla="*/ 2147483647 h 104"/>
                <a:gd name="T14" fmla="*/ 2147483647 w 160"/>
                <a:gd name="T15" fmla="*/ 2147483647 h 104"/>
                <a:gd name="T16" fmla="*/ 2147483647 w 160"/>
                <a:gd name="T17" fmla="*/ 2147483647 h 104"/>
                <a:gd name="T18" fmla="*/ 2147483647 w 160"/>
                <a:gd name="T19" fmla="*/ 2147483647 h 104"/>
                <a:gd name="T20" fmla="*/ 2147483647 w 160"/>
                <a:gd name="T21" fmla="*/ 2147483647 h 104"/>
                <a:gd name="T22" fmla="*/ 2147483647 w 160"/>
                <a:gd name="T23" fmla="*/ 2147483647 h 104"/>
                <a:gd name="T24" fmla="*/ 2147483647 w 160"/>
                <a:gd name="T25" fmla="*/ 2147483647 h 104"/>
                <a:gd name="T26" fmla="*/ 2147483647 w 160"/>
                <a:gd name="T27" fmla="*/ 2147483647 h 104"/>
                <a:gd name="T28" fmla="*/ 2147483647 w 160"/>
                <a:gd name="T29" fmla="*/ 2147483647 h 104"/>
                <a:gd name="T30" fmla="*/ 2147483647 w 160"/>
                <a:gd name="T31" fmla="*/ 2147483647 h 104"/>
                <a:gd name="T32" fmla="*/ 2147483647 w 160"/>
                <a:gd name="T33" fmla="*/ 2147483647 h 104"/>
                <a:gd name="T34" fmla="*/ 2147483647 w 160"/>
                <a:gd name="T35" fmla="*/ 2147483647 h 104"/>
                <a:gd name="T36" fmla="*/ 2147483647 w 160"/>
                <a:gd name="T37" fmla="*/ 2147483647 h 104"/>
                <a:gd name="T38" fmla="*/ 2147483647 w 160"/>
                <a:gd name="T39" fmla="*/ 2147483647 h 104"/>
                <a:gd name="T40" fmla="*/ 2147483647 w 160"/>
                <a:gd name="T41" fmla="*/ 2147483647 h 104"/>
                <a:gd name="T42" fmla="*/ 2147483647 w 160"/>
                <a:gd name="T43" fmla="*/ 2147483647 h 104"/>
                <a:gd name="T44" fmla="*/ 2147483647 w 160"/>
                <a:gd name="T45" fmla="*/ 2147483647 h 104"/>
                <a:gd name="T46" fmla="*/ 2147483647 w 160"/>
                <a:gd name="T47" fmla="*/ 2147483647 h 104"/>
                <a:gd name="T48" fmla="*/ 2147483647 w 160"/>
                <a:gd name="T49" fmla="*/ 2147483647 h 104"/>
                <a:gd name="T50" fmla="*/ 2147483647 w 160"/>
                <a:gd name="T51" fmla="*/ 2147483647 h 104"/>
                <a:gd name="T52" fmla="*/ 2147483647 w 160"/>
                <a:gd name="T53" fmla="*/ 2147483647 h 104"/>
                <a:gd name="T54" fmla="*/ 2147483647 w 160"/>
                <a:gd name="T55" fmla="*/ 2147483647 h 104"/>
                <a:gd name="T56" fmla="*/ 2147483647 w 160"/>
                <a:gd name="T57" fmla="*/ 2147483647 h 104"/>
                <a:gd name="T58" fmla="*/ 2147483647 w 160"/>
                <a:gd name="T59" fmla="*/ 2147483647 h 104"/>
                <a:gd name="T60" fmla="*/ 2147483647 w 160"/>
                <a:gd name="T61" fmla="*/ 2147483647 h 104"/>
                <a:gd name="T62" fmla="*/ 2147483647 w 160"/>
                <a:gd name="T63" fmla="*/ 2147483647 h 104"/>
                <a:gd name="T64" fmla="*/ 2147483647 w 160"/>
                <a:gd name="T65" fmla="*/ 2147483647 h 104"/>
                <a:gd name="T66" fmla="*/ 2147483647 w 160"/>
                <a:gd name="T67" fmla="*/ 2147483647 h 104"/>
                <a:gd name="T68" fmla="*/ 2147483647 w 160"/>
                <a:gd name="T69" fmla="*/ 2147483647 h 104"/>
                <a:gd name="T70" fmla="*/ 2147483647 w 160"/>
                <a:gd name="T71" fmla="*/ 2147483647 h 104"/>
                <a:gd name="T72" fmla="*/ 2147483647 w 160"/>
                <a:gd name="T73" fmla="*/ 2147483647 h 104"/>
                <a:gd name="T74" fmla="*/ 2147483647 w 160"/>
                <a:gd name="T75" fmla="*/ 2147483647 h 104"/>
                <a:gd name="T76" fmla="*/ 2147483647 w 160"/>
                <a:gd name="T77" fmla="*/ 2147483647 h 104"/>
                <a:gd name="T78" fmla="*/ 2147483647 w 160"/>
                <a:gd name="T79" fmla="*/ 2147483647 h 104"/>
                <a:gd name="T80" fmla="*/ 0 w 160"/>
                <a:gd name="T81" fmla="*/ 2147483647 h 104"/>
                <a:gd name="T82" fmla="*/ 2147483647 w 160"/>
                <a:gd name="T83" fmla="*/ 2147483647 h 104"/>
                <a:gd name="T84" fmla="*/ 2147483647 w 160"/>
                <a:gd name="T85" fmla="*/ 2147483647 h 104"/>
                <a:gd name="T86" fmla="*/ 2147483647 w 160"/>
                <a:gd name="T87" fmla="*/ 2147483647 h 104"/>
                <a:gd name="T88" fmla="*/ 2147483647 w 160"/>
                <a:gd name="T89" fmla="*/ 0 h 104"/>
                <a:gd name="T90" fmla="*/ 2147483647 w 160"/>
                <a:gd name="T91" fmla="*/ 2147483647 h 104"/>
                <a:gd name="T92" fmla="*/ 2147483647 w 160"/>
                <a:gd name="T93" fmla="*/ 2147483647 h 104"/>
                <a:gd name="T94" fmla="*/ 2147483647 w 160"/>
                <a:gd name="T95" fmla="*/ 2147483647 h 104"/>
                <a:gd name="T96" fmla="*/ 2147483647 w 160"/>
                <a:gd name="T97" fmla="*/ 2147483647 h 104"/>
                <a:gd name="T98" fmla="*/ 2147483647 w 160"/>
                <a:gd name="T99" fmla="*/ 2147483647 h 104"/>
                <a:gd name="T100" fmla="*/ 2147483647 w 160"/>
                <a:gd name="T101" fmla="*/ 2147483647 h 104"/>
                <a:gd name="T102" fmla="*/ 2147483647 w 160"/>
                <a:gd name="T103" fmla="*/ 2147483647 h 104"/>
                <a:gd name="T104" fmla="*/ 2147483647 w 160"/>
                <a:gd name="T105" fmla="*/ 2147483647 h 104"/>
                <a:gd name="T106" fmla="*/ 2147483647 w 160"/>
                <a:gd name="T107" fmla="*/ 2147483647 h 104"/>
                <a:gd name="T108" fmla="*/ 2147483647 w 160"/>
                <a:gd name="T109" fmla="*/ 2147483647 h 104"/>
                <a:gd name="T110" fmla="*/ 2147483647 w 160"/>
                <a:gd name="T111" fmla="*/ 2147483647 h 104"/>
                <a:gd name="T112" fmla="*/ 2147483647 w 160"/>
                <a:gd name="T113" fmla="*/ 2147483647 h 104"/>
                <a:gd name="T114" fmla="*/ 2147483647 w 160"/>
                <a:gd name="T115" fmla="*/ 2147483647 h 104"/>
                <a:gd name="T116" fmla="*/ 2147483647 w 160"/>
                <a:gd name="T117" fmla="*/ 2147483647 h 104"/>
                <a:gd name="T118" fmla="*/ 2147483647 w 160"/>
                <a:gd name="T119" fmla="*/ 2147483647 h 104"/>
                <a:gd name="T120" fmla="*/ 2147483647 w 160"/>
                <a:gd name="T121" fmla="*/ 2147483647 h 104"/>
                <a:gd name="T122" fmla="*/ 2147483647 w 160"/>
                <a:gd name="T123" fmla="*/ 2147483647 h 1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"/>
                <a:gd name="T187" fmla="*/ 0 h 104"/>
                <a:gd name="T188" fmla="*/ 160 w 160"/>
                <a:gd name="T189" fmla="*/ 104 h 10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" h="104">
                  <a:moveTo>
                    <a:pt x="94" y="4"/>
                  </a:moveTo>
                  <a:lnTo>
                    <a:pt x="94" y="22"/>
                  </a:lnTo>
                  <a:lnTo>
                    <a:pt x="94" y="24"/>
                  </a:lnTo>
                  <a:lnTo>
                    <a:pt x="93" y="23"/>
                  </a:lnTo>
                  <a:lnTo>
                    <a:pt x="91" y="23"/>
                  </a:lnTo>
                  <a:lnTo>
                    <a:pt x="93" y="23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1" y="20"/>
                  </a:lnTo>
                  <a:lnTo>
                    <a:pt x="93" y="20"/>
                  </a:lnTo>
                  <a:lnTo>
                    <a:pt x="90" y="19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1" y="18"/>
                  </a:lnTo>
                  <a:lnTo>
                    <a:pt x="91" y="16"/>
                  </a:lnTo>
                  <a:lnTo>
                    <a:pt x="89" y="15"/>
                  </a:lnTo>
                  <a:lnTo>
                    <a:pt x="89" y="16"/>
                  </a:lnTo>
                  <a:lnTo>
                    <a:pt x="87" y="16"/>
                  </a:lnTo>
                  <a:lnTo>
                    <a:pt x="89" y="16"/>
                  </a:lnTo>
                  <a:lnTo>
                    <a:pt x="89" y="18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4" y="19"/>
                  </a:lnTo>
                  <a:lnTo>
                    <a:pt x="83" y="18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4" y="27"/>
                  </a:lnTo>
                  <a:lnTo>
                    <a:pt x="86" y="27"/>
                  </a:lnTo>
                  <a:lnTo>
                    <a:pt x="87" y="32"/>
                  </a:lnTo>
                  <a:lnTo>
                    <a:pt x="89" y="32"/>
                  </a:lnTo>
                  <a:lnTo>
                    <a:pt x="90" y="33"/>
                  </a:lnTo>
                  <a:lnTo>
                    <a:pt x="89" y="34"/>
                  </a:lnTo>
                  <a:lnTo>
                    <a:pt x="90" y="34"/>
                  </a:lnTo>
                  <a:lnTo>
                    <a:pt x="91" y="33"/>
                  </a:lnTo>
                  <a:lnTo>
                    <a:pt x="93" y="34"/>
                  </a:lnTo>
                  <a:lnTo>
                    <a:pt x="91" y="37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0" y="41"/>
                  </a:lnTo>
                  <a:lnTo>
                    <a:pt x="93" y="41"/>
                  </a:lnTo>
                  <a:lnTo>
                    <a:pt x="93" y="43"/>
                  </a:lnTo>
                  <a:lnTo>
                    <a:pt x="100" y="45"/>
                  </a:lnTo>
                  <a:lnTo>
                    <a:pt x="98" y="48"/>
                  </a:lnTo>
                  <a:lnTo>
                    <a:pt x="103" y="48"/>
                  </a:lnTo>
                  <a:lnTo>
                    <a:pt x="101" y="54"/>
                  </a:lnTo>
                  <a:lnTo>
                    <a:pt x="103" y="55"/>
                  </a:lnTo>
                  <a:lnTo>
                    <a:pt x="104" y="55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17" y="59"/>
                  </a:lnTo>
                  <a:lnTo>
                    <a:pt x="118" y="55"/>
                  </a:lnTo>
                  <a:lnTo>
                    <a:pt x="129" y="57"/>
                  </a:lnTo>
                  <a:lnTo>
                    <a:pt x="129" y="60"/>
                  </a:lnTo>
                  <a:lnTo>
                    <a:pt x="132" y="61"/>
                  </a:lnTo>
                  <a:lnTo>
                    <a:pt x="134" y="61"/>
                  </a:lnTo>
                  <a:lnTo>
                    <a:pt x="135" y="61"/>
                  </a:lnTo>
                  <a:lnTo>
                    <a:pt x="135" y="60"/>
                  </a:lnTo>
                  <a:lnTo>
                    <a:pt x="136" y="60"/>
                  </a:lnTo>
                  <a:lnTo>
                    <a:pt x="136" y="61"/>
                  </a:lnTo>
                  <a:lnTo>
                    <a:pt x="135" y="61"/>
                  </a:lnTo>
                  <a:lnTo>
                    <a:pt x="135" y="63"/>
                  </a:lnTo>
                  <a:lnTo>
                    <a:pt x="134" y="63"/>
                  </a:lnTo>
                  <a:lnTo>
                    <a:pt x="134" y="64"/>
                  </a:lnTo>
                  <a:lnTo>
                    <a:pt x="134" y="65"/>
                  </a:lnTo>
                  <a:lnTo>
                    <a:pt x="132" y="66"/>
                  </a:lnTo>
                  <a:lnTo>
                    <a:pt x="134" y="66"/>
                  </a:lnTo>
                  <a:lnTo>
                    <a:pt x="134" y="68"/>
                  </a:lnTo>
                  <a:lnTo>
                    <a:pt x="134" y="69"/>
                  </a:lnTo>
                  <a:lnTo>
                    <a:pt x="134" y="70"/>
                  </a:lnTo>
                  <a:lnTo>
                    <a:pt x="132" y="70"/>
                  </a:lnTo>
                  <a:lnTo>
                    <a:pt x="131" y="74"/>
                  </a:lnTo>
                  <a:lnTo>
                    <a:pt x="152" y="78"/>
                  </a:lnTo>
                  <a:lnTo>
                    <a:pt x="152" y="79"/>
                  </a:lnTo>
                  <a:lnTo>
                    <a:pt x="150" y="79"/>
                  </a:lnTo>
                  <a:lnTo>
                    <a:pt x="150" y="81"/>
                  </a:lnTo>
                  <a:lnTo>
                    <a:pt x="157" y="78"/>
                  </a:lnTo>
                  <a:lnTo>
                    <a:pt x="157" y="79"/>
                  </a:lnTo>
                  <a:lnTo>
                    <a:pt x="159" y="78"/>
                  </a:lnTo>
                  <a:lnTo>
                    <a:pt x="160" y="79"/>
                  </a:lnTo>
                  <a:lnTo>
                    <a:pt x="159" y="81"/>
                  </a:lnTo>
                  <a:lnTo>
                    <a:pt x="160" y="81"/>
                  </a:lnTo>
                  <a:lnTo>
                    <a:pt x="159" y="82"/>
                  </a:lnTo>
                  <a:lnTo>
                    <a:pt x="157" y="82"/>
                  </a:lnTo>
                  <a:lnTo>
                    <a:pt x="157" y="84"/>
                  </a:lnTo>
                  <a:lnTo>
                    <a:pt x="156" y="92"/>
                  </a:lnTo>
                  <a:lnTo>
                    <a:pt x="152" y="92"/>
                  </a:lnTo>
                  <a:lnTo>
                    <a:pt x="152" y="91"/>
                  </a:lnTo>
                  <a:lnTo>
                    <a:pt x="143" y="90"/>
                  </a:lnTo>
                  <a:lnTo>
                    <a:pt x="146" y="83"/>
                  </a:lnTo>
                  <a:lnTo>
                    <a:pt x="125" y="78"/>
                  </a:lnTo>
                  <a:lnTo>
                    <a:pt x="125" y="79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2"/>
                  </a:lnTo>
                  <a:lnTo>
                    <a:pt x="125" y="82"/>
                  </a:lnTo>
                  <a:lnTo>
                    <a:pt x="125" y="81"/>
                  </a:lnTo>
                  <a:lnTo>
                    <a:pt x="124" y="81"/>
                  </a:lnTo>
                  <a:lnTo>
                    <a:pt x="122" y="81"/>
                  </a:lnTo>
                  <a:lnTo>
                    <a:pt x="121" y="81"/>
                  </a:lnTo>
                  <a:lnTo>
                    <a:pt x="121" y="83"/>
                  </a:lnTo>
                  <a:lnTo>
                    <a:pt x="121" y="84"/>
                  </a:lnTo>
                  <a:lnTo>
                    <a:pt x="118" y="87"/>
                  </a:lnTo>
                  <a:lnTo>
                    <a:pt x="118" y="88"/>
                  </a:lnTo>
                  <a:lnTo>
                    <a:pt x="117" y="87"/>
                  </a:lnTo>
                  <a:lnTo>
                    <a:pt x="117" y="88"/>
                  </a:lnTo>
                  <a:lnTo>
                    <a:pt x="115" y="87"/>
                  </a:lnTo>
                  <a:lnTo>
                    <a:pt x="111" y="88"/>
                  </a:lnTo>
                  <a:lnTo>
                    <a:pt x="110" y="88"/>
                  </a:lnTo>
                  <a:lnTo>
                    <a:pt x="108" y="90"/>
                  </a:lnTo>
                  <a:lnTo>
                    <a:pt x="107" y="90"/>
                  </a:lnTo>
                  <a:lnTo>
                    <a:pt x="105" y="90"/>
                  </a:lnTo>
                  <a:lnTo>
                    <a:pt x="104" y="91"/>
                  </a:lnTo>
                  <a:lnTo>
                    <a:pt x="103" y="93"/>
                  </a:lnTo>
                  <a:lnTo>
                    <a:pt x="101" y="93"/>
                  </a:lnTo>
                  <a:lnTo>
                    <a:pt x="100" y="92"/>
                  </a:lnTo>
                  <a:lnTo>
                    <a:pt x="98" y="96"/>
                  </a:lnTo>
                  <a:lnTo>
                    <a:pt x="94" y="99"/>
                  </a:lnTo>
                  <a:lnTo>
                    <a:pt x="91" y="99"/>
                  </a:lnTo>
                  <a:lnTo>
                    <a:pt x="90" y="100"/>
                  </a:lnTo>
                  <a:lnTo>
                    <a:pt x="89" y="100"/>
                  </a:lnTo>
                  <a:lnTo>
                    <a:pt x="89" y="101"/>
                  </a:lnTo>
                  <a:lnTo>
                    <a:pt x="84" y="102"/>
                  </a:lnTo>
                  <a:lnTo>
                    <a:pt x="82" y="102"/>
                  </a:lnTo>
                  <a:lnTo>
                    <a:pt x="79" y="102"/>
                  </a:lnTo>
                  <a:lnTo>
                    <a:pt x="79" y="104"/>
                  </a:lnTo>
                  <a:lnTo>
                    <a:pt x="77" y="104"/>
                  </a:lnTo>
                  <a:lnTo>
                    <a:pt x="76" y="102"/>
                  </a:lnTo>
                  <a:lnTo>
                    <a:pt x="75" y="104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8" y="97"/>
                  </a:lnTo>
                  <a:lnTo>
                    <a:pt x="66" y="97"/>
                  </a:lnTo>
                  <a:lnTo>
                    <a:pt x="65" y="100"/>
                  </a:lnTo>
                  <a:lnTo>
                    <a:pt x="65" y="99"/>
                  </a:lnTo>
                  <a:lnTo>
                    <a:pt x="63" y="99"/>
                  </a:lnTo>
                  <a:lnTo>
                    <a:pt x="62" y="97"/>
                  </a:lnTo>
                  <a:lnTo>
                    <a:pt x="59" y="99"/>
                  </a:lnTo>
                  <a:lnTo>
                    <a:pt x="58" y="99"/>
                  </a:lnTo>
                  <a:lnTo>
                    <a:pt x="56" y="99"/>
                  </a:lnTo>
                  <a:lnTo>
                    <a:pt x="56" y="97"/>
                  </a:lnTo>
                  <a:lnTo>
                    <a:pt x="55" y="97"/>
                  </a:lnTo>
                  <a:lnTo>
                    <a:pt x="55" y="96"/>
                  </a:lnTo>
                  <a:lnTo>
                    <a:pt x="54" y="95"/>
                  </a:lnTo>
                  <a:lnTo>
                    <a:pt x="51" y="96"/>
                  </a:lnTo>
                  <a:lnTo>
                    <a:pt x="49" y="96"/>
                  </a:lnTo>
                  <a:lnTo>
                    <a:pt x="48" y="96"/>
                  </a:lnTo>
                  <a:lnTo>
                    <a:pt x="48" y="95"/>
                  </a:lnTo>
                  <a:lnTo>
                    <a:pt x="46" y="95"/>
                  </a:lnTo>
                  <a:lnTo>
                    <a:pt x="45" y="95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2" y="93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25" y="87"/>
                  </a:lnTo>
                  <a:lnTo>
                    <a:pt x="27" y="82"/>
                  </a:lnTo>
                  <a:lnTo>
                    <a:pt x="20" y="79"/>
                  </a:lnTo>
                  <a:lnTo>
                    <a:pt x="21" y="73"/>
                  </a:lnTo>
                  <a:lnTo>
                    <a:pt x="14" y="72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2" y="43"/>
                  </a:lnTo>
                  <a:lnTo>
                    <a:pt x="3" y="34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6" y="20"/>
                  </a:lnTo>
                  <a:lnTo>
                    <a:pt x="7" y="14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6" y="7"/>
                  </a:lnTo>
                  <a:lnTo>
                    <a:pt x="58" y="7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9" y="7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5" y="6"/>
                  </a:lnTo>
                  <a:lnTo>
                    <a:pt x="76" y="5"/>
                  </a:lnTo>
                  <a:lnTo>
                    <a:pt x="76" y="4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0" y="5"/>
                  </a:lnTo>
                  <a:lnTo>
                    <a:pt x="84" y="2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5"/>
                  </a:lnTo>
                  <a:lnTo>
                    <a:pt x="89" y="4"/>
                  </a:lnTo>
                  <a:lnTo>
                    <a:pt x="89" y="2"/>
                  </a:lnTo>
                  <a:lnTo>
                    <a:pt x="90" y="4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4" y="2"/>
                  </a:lnTo>
                  <a:lnTo>
                    <a:pt x="94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65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06450" y="2709445"/>
              <a:ext cx="1328738" cy="689044"/>
            </a:xfrm>
            <a:custGeom>
              <a:avLst/>
              <a:gdLst>
                <a:gd name="Guide0" fmla="*/ w 2147483647 214"/>
                <a:gd name="Guide1" fmla="*/ h 2147483647 119"/>
                <a:gd name="Guide2" fmla="*/ w 2147483647 214"/>
                <a:gd name="Guide3" fmla="*/ h 2147483647 119"/>
                <a:gd name="Guide4" fmla="*/ w 2147483647 214"/>
                <a:gd name="Guide5" fmla="*/ h 2147483647 119"/>
                <a:gd name="Guide6" fmla="*/ w 2147483647 214"/>
                <a:gd name="Guide7" fmla="*/ h 2147483647 119"/>
                <a:gd name="Guide8" fmla="*/ w 2147483647 214"/>
                <a:gd name="Guide9" fmla="*/ h 2147483647 119"/>
                <a:gd name="Guide10" fmla="*/ w 2147483647 214"/>
                <a:gd name="Guide11" fmla="*/ h 2147483647 119"/>
                <a:gd name="Guide12" fmla="*/ w 2147483647 214"/>
                <a:gd name="Guide13" fmla="*/ h 2147483647 119"/>
                <a:gd name="Guide14" fmla="*/ w 2147483647 214"/>
                <a:gd name="Guide15" fmla="*/ h 2147483647 119"/>
                <a:gd name="Guide16" fmla="*/ w 2147483647 214"/>
                <a:gd name="Guide17" fmla="*/ h 2147483647 119"/>
                <a:gd name="Guide18" fmla="*/ w 2147483647 214"/>
                <a:gd name="Guide19" fmla="*/ h 2147483647 119"/>
                <a:gd name="Guide20" fmla="*/ w 2147483647 214"/>
                <a:gd name="Guide21" fmla="*/ h 2147483647 119"/>
                <a:gd name="Guide22" fmla="*/ w 2147483647 214"/>
                <a:gd name="Guide23" fmla="*/ h 2147483647 119"/>
                <a:gd name="Guide24" fmla="*/ w 2147483647 214"/>
                <a:gd name="Guide25" fmla="*/ h 2147483647 119"/>
                <a:gd name="Guide26" fmla="*/ w 2147483647 214"/>
                <a:gd name="Guide27" fmla="*/ h 2147483647 119"/>
                <a:gd name="Guide28" fmla="*/ w 2147483647 214"/>
                <a:gd name="Guide29" fmla="*/ h 2147483647 119"/>
                <a:gd name="Guide30" fmla="*/ w 2147483647 214"/>
                <a:gd name="Guide31" fmla="*/ h 2147483647 119"/>
                <a:gd name="Guide32" fmla="*/ w 2147483647 214"/>
                <a:gd name="Guide33" fmla="*/ h 2147483647 119"/>
                <a:gd name="Guide34" fmla="*/ w 2147483647 214"/>
                <a:gd name="Guide35" fmla="*/ h 2147483647 119"/>
                <a:gd name="Guide36" fmla="*/ w 2147483647 214"/>
                <a:gd name="Guide37" fmla="*/ h 2147483647 119"/>
                <a:gd name="Guide38" fmla="*/ w 2147483647 214"/>
                <a:gd name="Guide39" fmla="*/ h 2147483647 119"/>
                <a:gd name="Guide40" fmla="*/ w 2147483647 214"/>
                <a:gd name="Guide41" fmla="*/ h 2147483647 119"/>
                <a:gd name="Guide42" fmla="*/ w 2147483647 214"/>
                <a:gd name="Guide43" fmla="*/ h 2147483647 119"/>
                <a:gd name="Guide44" fmla="*/ w 2147483647 214"/>
                <a:gd name="Guide45" fmla="*/ h 2147483647 119"/>
                <a:gd name="Guide46" fmla="*/ w 2147483647 214"/>
                <a:gd name="Guide47" fmla="*/ h 2147483647 119"/>
                <a:gd name="Guide48" fmla="*/ w 2147483647 214"/>
                <a:gd name="Guide49" fmla="*/ h 2147483647 119"/>
                <a:gd name="Guide50" fmla="*/ w 2147483647 214"/>
                <a:gd name="Guide51" fmla="*/ h 2147483647 119"/>
                <a:gd name="Guide52" fmla="*/ w 2147483647 214"/>
                <a:gd name="Guide53" fmla="*/ h 2147483647 119"/>
                <a:gd name="Guide54" fmla="*/ w 2147483647 214"/>
                <a:gd name="Guide55" fmla="*/ h 2147483647 119"/>
                <a:gd name="Guide56" fmla="*/ w 2147483647 214"/>
                <a:gd name="Guide57" fmla="*/ h 2147483647 119"/>
                <a:gd name="Guide58" fmla="*/ w 2147483647 214"/>
                <a:gd name="Guide59" fmla="*/ h 2147483647 119"/>
                <a:gd name="Guide60" fmla="*/ w 2147483647 214"/>
                <a:gd name="Guide61" fmla="*/ h 2147483647 119"/>
                <a:gd name="Guide62" fmla="*/ w 2147483647 214"/>
                <a:gd name="Guide63" fmla="*/ h 2147483647 119"/>
                <a:gd name="Guide64" fmla="*/ w 2147483647 214"/>
                <a:gd name="Guide65" fmla="*/ h 2147483647 119"/>
                <a:gd name="Guide66" fmla="*/ w 2147483647 214"/>
                <a:gd name="Guide67" fmla="*/ h 2147483647 119"/>
                <a:gd name="Guide68" fmla="*/ w 2147483647 214"/>
                <a:gd name="Guide69" fmla="*/ h 2147483647 119"/>
                <a:gd name="Guide70" fmla="*/ w 2147483647 214"/>
                <a:gd name="Guide71" fmla="*/ h 2147483647 119"/>
                <a:gd name="Guide72" fmla="*/ w 2147483647 214"/>
                <a:gd name="Guide73" fmla="*/ h 2147483647 119"/>
                <a:gd name="Guide74" fmla="*/ w 2147483647 214"/>
                <a:gd name="Guide75" fmla="*/ h 2147483647 119"/>
                <a:gd name="Guide76" fmla="*/ w 2147483647 214"/>
                <a:gd name="Guide77" fmla="*/ h 2147483647 119"/>
                <a:gd name="Guide78" fmla="*/ w 2147483647 214"/>
                <a:gd name="Guide79" fmla="*/ h 2147483647 119"/>
                <a:gd name="Guide80" fmla="*/ w 2147483647 214"/>
                <a:gd name="Guide81" fmla="*/ h 2147483647 119"/>
                <a:gd name="Guide82" fmla="*/ w 2147483647 214"/>
                <a:gd name="Guide83" fmla="*/ h 2147483647 119"/>
                <a:gd name="Guide84" fmla="*/ w 2147483647 214"/>
                <a:gd name="Guide85" fmla="*/ h 2147483647 119"/>
                <a:gd name="Guide86" fmla="*/ w 2147483647 214"/>
                <a:gd name="Guide87" fmla="*/ h 2147483647 119"/>
                <a:gd name="Guide88" fmla="*/ w 2147483647 214"/>
                <a:gd name="Guide89" fmla="*/ h 2147483647 119"/>
                <a:gd name="Guide90" fmla="*/ w 2147483647 214"/>
                <a:gd name="Guide91" fmla="*/ h 2147483647 119"/>
                <a:gd name="Guide92" fmla="*/ w 2147483647 214"/>
                <a:gd name="Guide93" fmla="*/ h 2147483647 119"/>
                <a:gd name="Guide94" fmla="*/ w 2147483647 214"/>
                <a:gd name="Guide95" fmla="*/ h 2147483647 119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</a:cxnLst>
              <a:rect l="0" t="0" r="0" b="0"/>
              <a:pathLst>
                <a:path w="214" h="119">
                  <a:moveTo>
                    <a:pt x="200" y="44"/>
                  </a:moveTo>
                  <a:lnTo>
                    <a:pt x="197" y="51"/>
                  </a:lnTo>
                  <a:lnTo>
                    <a:pt x="205" y="53"/>
                  </a:lnTo>
                  <a:lnTo>
                    <a:pt x="203" y="60"/>
                  </a:lnTo>
                  <a:lnTo>
                    <a:pt x="214" y="62"/>
                  </a:lnTo>
                  <a:lnTo>
                    <a:pt x="208" y="83"/>
                  </a:lnTo>
                  <a:lnTo>
                    <a:pt x="193" y="80"/>
                  </a:lnTo>
                  <a:lnTo>
                    <a:pt x="193" y="83"/>
                  </a:lnTo>
                  <a:lnTo>
                    <a:pt x="193" y="84"/>
                  </a:lnTo>
                  <a:lnTo>
                    <a:pt x="176" y="80"/>
                  </a:lnTo>
                  <a:lnTo>
                    <a:pt x="173" y="84"/>
                  </a:lnTo>
                  <a:lnTo>
                    <a:pt x="152" y="81"/>
                  </a:lnTo>
                  <a:lnTo>
                    <a:pt x="153" y="84"/>
                  </a:lnTo>
                  <a:lnTo>
                    <a:pt x="152" y="88"/>
                  </a:lnTo>
                  <a:lnTo>
                    <a:pt x="151" y="90"/>
                  </a:lnTo>
                  <a:lnTo>
                    <a:pt x="144" y="94"/>
                  </a:lnTo>
                  <a:lnTo>
                    <a:pt x="141" y="95"/>
                  </a:lnTo>
                  <a:lnTo>
                    <a:pt x="141" y="94"/>
                  </a:lnTo>
                  <a:lnTo>
                    <a:pt x="138" y="97"/>
                  </a:lnTo>
                  <a:lnTo>
                    <a:pt x="137" y="97"/>
                  </a:lnTo>
                  <a:lnTo>
                    <a:pt x="135" y="93"/>
                  </a:lnTo>
                  <a:lnTo>
                    <a:pt x="131" y="93"/>
                  </a:lnTo>
                  <a:lnTo>
                    <a:pt x="124" y="93"/>
                  </a:lnTo>
                  <a:lnTo>
                    <a:pt x="124" y="92"/>
                  </a:lnTo>
                  <a:lnTo>
                    <a:pt x="123" y="93"/>
                  </a:lnTo>
                  <a:lnTo>
                    <a:pt x="121" y="94"/>
                  </a:lnTo>
                  <a:lnTo>
                    <a:pt x="120" y="97"/>
                  </a:lnTo>
                  <a:lnTo>
                    <a:pt x="118" y="97"/>
                  </a:lnTo>
                  <a:lnTo>
                    <a:pt x="120" y="97"/>
                  </a:lnTo>
                  <a:lnTo>
                    <a:pt x="120" y="98"/>
                  </a:lnTo>
                  <a:lnTo>
                    <a:pt x="116" y="101"/>
                  </a:lnTo>
                  <a:lnTo>
                    <a:pt x="116" y="103"/>
                  </a:lnTo>
                  <a:lnTo>
                    <a:pt x="113" y="106"/>
                  </a:lnTo>
                  <a:lnTo>
                    <a:pt x="113" y="108"/>
                  </a:lnTo>
                  <a:lnTo>
                    <a:pt x="111" y="108"/>
                  </a:lnTo>
                  <a:lnTo>
                    <a:pt x="111" y="107"/>
                  </a:lnTo>
                  <a:lnTo>
                    <a:pt x="111" y="106"/>
                  </a:lnTo>
                  <a:lnTo>
                    <a:pt x="110" y="106"/>
                  </a:lnTo>
                  <a:lnTo>
                    <a:pt x="110" y="104"/>
                  </a:lnTo>
                  <a:lnTo>
                    <a:pt x="110" y="103"/>
                  </a:lnTo>
                  <a:lnTo>
                    <a:pt x="109" y="103"/>
                  </a:lnTo>
                  <a:lnTo>
                    <a:pt x="99" y="103"/>
                  </a:lnTo>
                  <a:lnTo>
                    <a:pt x="99" y="101"/>
                  </a:lnTo>
                  <a:lnTo>
                    <a:pt x="96" y="102"/>
                  </a:lnTo>
                  <a:lnTo>
                    <a:pt x="94" y="102"/>
                  </a:lnTo>
                  <a:lnTo>
                    <a:pt x="93" y="102"/>
                  </a:lnTo>
                  <a:lnTo>
                    <a:pt x="92" y="103"/>
                  </a:lnTo>
                  <a:lnTo>
                    <a:pt x="90" y="103"/>
                  </a:lnTo>
                  <a:lnTo>
                    <a:pt x="87" y="102"/>
                  </a:lnTo>
                  <a:lnTo>
                    <a:pt x="83" y="98"/>
                  </a:lnTo>
                  <a:lnTo>
                    <a:pt x="75" y="102"/>
                  </a:lnTo>
                  <a:lnTo>
                    <a:pt x="71" y="102"/>
                  </a:lnTo>
                  <a:lnTo>
                    <a:pt x="66" y="97"/>
                  </a:lnTo>
                  <a:lnTo>
                    <a:pt x="65" y="94"/>
                  </a:lnTo>
                  <a:lnTo>
                    <a:pt x="62" y="93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1" y="98"/>
                  </a:lnTo>
                  <a:lnTo>
                    <a:pt x="50" y="101"/>
                  </a:lnTo>
                  <a:lnTo>
                    <a:pt x="50" y="103"/>
                  </a:lnTo>
                  <a:lnTo>
                    <a:pt x="52" y="107"/>
                  </a:lnTo>
                  <a:lnTo>
                    <a:pt x="48" y="112"/>
                  </a:lnTo>
                  <a:lnTo>
                    <a:pt x="50" y="115"/>
                  </a:lnTo>
                  <a:lnTo>
                    <a:pt x="51" y="117"/>
                  </a:lnTo>
                  <a:lnTo>
                    <a:pt x="51" y="119"/>
                  </a:lnTo>
                  <a:lnTo>
                    <a:pt x="47" y="117"/>
                  </a:lnTo>
                  <a:lnTo>
                    <a:pt x="37" y="115"/>
                  </a:lnTo>
                  <a:lnTo>
                    <a:pt x="34" y="113"/>
                  </a:lnTo>
                  <a:lnTo>
                    <a:pt x="34" y="112"/>
                  </a:lnTo>
                  <a:lnTo>
                    <a:pt x="34" y="111"/>
                  </a:lnTo>
                  <a:lnTo>
                    <a:pt x="34" y="112"/>
                  </a:lnTo>
                  <a:lnTo>
                    <a:pt x="33" y="112"/>
                  </a:lnTo>
                  <a:lnTo>
                    <a:pt x="33" y="113"/>
                  </a:lnTo>
                  <a:lnTo>
                    <a:pt x="28" y="112"/>
                  </a:lnTo>
                  <a:lnTo>
                    <a:pt x="28" y="111"/>
                  </a:lnTo>
                  <a:lnTo>
                    <a:pt x="28" y="112"/>
                  </a:lnTo>
                  <a:lnTo>
                    <a:pt x="26" y="111"/>
                  </a:lnTo>
                  <a:lnTo>
                    <a:pt x="24" y="112"/>
                  </a:lnTo>
                  <a:lnTo>
                    <a:pt x="24" y="113"/>
                  </a:lnTo>
                  <a:lnTo>
                    <a:pt x="24" y="112"/>
                  </a:lnTo>
                  <a:lnTo>
                    <a:pt x="24" y="113"/>
                  </a:lnTo>
                  <a:lnTo>
                    <a:pt x="21" y="112"/>
                  </a:lnTo>
                  <a:lnTo>
                    <a:pt x="20" y="111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3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10" y="97"/>
                  </a:lnTo>
                  <a:lnTo>
                    <a:pt x="6" y="89"/>
                  </a:lnTo>
                  <a:lnTo>
                    <a:pt x="5" y="84"/>
                  </a:lnTo>
                  <a:lnTo>
                    <a:pt x="3" y="80"/>
                  </a:lnTo>
                  <a:lnTo>
                    <a:pt x="2" y="76"/>
                  </a:lnTo>
                  <a:lnTo>
                    <a:pt x="0" y="71"/>
                  </a:lnTo>
                  <a:lnTo>
                    <a:pt x="3" y="68"/>
                  </a:lnTo>
                  <a:lnTo>
                    <a:pt x="5" y="66"/>
                  </a:lnTo>
                  <a:lnTo>
                    <a:pt x="7" y="62"/>
                  </a:lnTo>
                  <a:lnTo>
                    <a:pt x="9" y="60"/>
                  </a:lnTo>
                  <a:lnTo>
                    <a:pt x="12" y="57"/>
                  </a:lnTo>
                  <a:lnTo>
                    <a:pt x="16" y="52"/>
                  </a:lnTo>
                  <a:lnTo>
                    <a:pt x="17" y="51"/>
                  </a:lnTo>
                  <a:lnTo>
                    <a:pt x="19" y="47"/>
                  </a:lnTo>
                  <a:lnTo>
                    <a:pt x="19" y="42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24" y="25"/>
                  </a:lnTo>
                  <a:lnTo>
                    <a:pt x="26" y="21"/>
                  </a:lnTo>
                  <a:lnTo>
                    <a:pt x="27" y="15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37" y="9"/>
                  </a:lnTo>
                  <a:lnTo>
                    <a:pt x="44" y="11"/>
                  </a:lnTo>
                  <a:lnTo>
                    <a:pt x="45" y="8"/>
                  </a:lnTo>
                  <a:lnTo>
                    <a:pt x="48" y="0"/>
                  </a:lnTo>
                  <a:lnTo>
                    <a:pt x="62" y="8"/>
                  </a:lnTo>
                  <a:lnTo>
                    <a:pt x="66" y="8"/>
                  </a:lnTo>
                  <a:lnTo>
                    <a:pt x="62" y="24"/>
                  </a:lnTo>
                  <a:lnTo>
                    <a:pt x="69" y="25"/>
                  </a:lnTo>
                  <a:lnTo>
                    <a:pt x="68" y="31"/>
                  </a:lnTo>
                  <a:lnTo>
                    <a:pt x="75" y="34"/>
                  </a:lnTo>
                  <a:lnTo>
                    <a:pt x="73" y="39"/>
                  </a:lnTo>
                  <a:lnTo>
                    <a:pt x="90" y="43"/>
                  </a:lnTo>
                  <a:lnTo>
                    <a:pt x="90" y="44"/>
                  </a:lnTo>
                  <a:lnTo>
                    <a:pt x="90" y="45"/>
                  </a:lnTo>
                  <a:lnTo>
                    <a:pt x="90" y="44"/>
                  </a:lnTo>
                  <a:lnTo>
                    <a:pt x="92" y="44"/>
                  </a:lnTo>
                  <a:lnTo>
                    <a:pt x="92" y="47"/>
                  </a:lnTo>
                  <a:lnTo>
                    <a:pt x="93" y="47"/>
                  </a:lnTo>
                  <a:lnTo>
                    <a:pt x="94" y="47"/>
                  </a:lnTo>
                  <a:lnTo>
                    <a:pt x="96" y="47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9" y="48"/>
                  </a:lnTo>
                  <a:lnTo>
                    <a:pt x="102" y="47"/>
                  </a:lnTo>
                  <a:lnTo>
                    <a:pt x="103" y="48"/>
                  </a:lnTo>
                  <a:lnTo>
                    <a:pt x="103" y="49"/>
                  </a:lnTo>
                  <a:lnTo>
                    <a:pt x="104" y="49"/>
                  </a:lnTo>
                  <a:lnTo>
                    <a:pt x="104" y="51"/>
                  </a:lnTo>
                  <a:lnTo>
                    <a:pt x="106" y="51"/>
                  </a:lnTo>
                  <a:lnTo>
                    <a:pt x="107" y="51"/>
                  </a:lnTo>
                  <a:lnTo>
                    <a:pt x="110" y="49"/>
                  </a:lnTo>
                  <a:lnTo>
                    <a:pt x="111" y="51"/>
                  </a:lnTo>
                  <a:lnTo>
                    <a:pt x="113" y="51"/>
                  </a:lnTo>
                  <a:lnTo>
                    <a:pt x="113" y="52"/>
                  </a:lnTo>
                  <a:lnTo>
                    <a:pt x="114" y="49"/>
                  </a:lnTo>
                  <a:lnTo>
                    <a:pt x="116" y="49"/>
                  </a:lnTo>
                  <a:lnTo>
                    <a:pt x="117" y="51"/>
                  </a:lnTo>
                  <a:lnTo>
                    <a:pt x="117" y="52"/>
                  </a:lnTo>
                  <a:lnTo>
                    <a:pt x="123" y="56"/>
                  </a:lnTo>
                  <a:lnTo>
                    <a:pt x="124" y="54"/>
                  </a:lnTo>
                  <a:lnTo>
                    <a:pt x="125" y="56"/>
                  </a:lnTo>
                  <a:lnTo>
                    <a:pt x="127" y="56"/>
                  </a:lnTo>
                  <a:lnTo>
                    <a:pt x="127" y="54"/>
                  </a:lnTo>
                  <a:lnTo>
                    <a:pt x="130" y="54"/>
                  </a:lnTo>
                  <a:lnTo>
                    <a:pt x="132" y="54"/>
                  </a:lnTo>
                  <a:lnTo>
                    <a:pt x="137" y="53"/>
                  </a:lnTo>
                  <a:lnTo>
                    <a:pt x="137" y="52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42" y="51"/>
                  </a:lnTo>
                  <a:lnTo>
                    <a:pt x="146" y="48"/>
                  </a:lnTo>
                  <a:lnTo>
                    <a:pt x="148" y="44"/>
                  </a:lnTo>
                  <a:lnTo>
                    <a:pt x="149" y="45"/>
                  </a:lnTo>
                  <a:lnTo>
                    <a:pt x="151" y="45"/>
                  </a:lnTo>
                  <a:lnTo>
                    <a:pt x="152" y="43"/>
                  </a:lnTo>
                  <a:lnTo>
                    <a:pt x="153" y="42"/>
                  </a:lnTo>
                  <a:lnTo>
                    <a:pt x="155" y="42"/>
                  </a:lnTo>
                  <a:lnTo>
                    <a:pt x="156" y="42"/>
                  </a:lnTo>
                  <a:lnTo>
                    <a:pt x="158" y="40"/>
                  </a:lnTo>
                  <a:lnTo>
                    <a:pt x="159" y="40"/>
                  </a:lnTo>
                  <a:lnTo>
                    <a:pt x="163" y="39"/>
                  </a:lnTo>
                  <a:lnTo>
                    <a:pt x="165" y="40"/>
                  </a:lnTo>
                  <a:lnTo>
                    <a:pt x="165" y="39"/>
                  </a:lnTo>
                  <a:lnTo>
                    <a:pt x="166" y="40"/>
                  </a:lnTo>
                  <a:lnTo>
                    <a:pt x="166" y="39"/>
                  </a:lnTo>
                  <a:lnTo>
                    <a:pt x="169" y="36"/>
                  </a:lnTo>
                  <a:lnTo>
                    <a:pt x="169" y="35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2" y="33"/>
                  </a:lnTo>
                  <a:lnTo>
                    <a:pt x="173" y="33"/>
                  </a:lnTo>
                  <a:lnTo>
                    <a:pt x="173" y="34"/>
                  </a:lnTo>
                  <a:lnTo>
                    <a:pt x="175" y="34"/>
                  </a:lnTo>
                  <a:lnTo>
                    <a:pt x="175" y="33"/>
                  </a:lnTo>
                  <a:lnTo>
                    <a:pt x="175" y="31"/>
                  </a:lnTo>
                  <a:lnTo>
                    <a:pt x="173" y="31"/>
                  </a:lnTo>
                  <a:lnTo>
                    <a:pt x="173" y="30"/>
                  </a:lnTo>
                  <a:lnTo>
                    <a:pt x="194" y="35"/>
                  </a:lnTo>
                  <a:lnTo>
                    <a:pt x="191" y="42"/>
                  </a:lnTo>
                  <a:lnTo>
                    <a:pt x="200" y="43"/>
                  </a:lnTo>
                  <a:lnTo>
                    <a:pt x="200" y="4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66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104900" y="2972997"/>
              <a:ext cx="1228725" cy="1035154"/>
            </a:xfrm>
            <a:custGeom>
              <a:avLst/>
              <a:gdLst>
                <a:gd name="Guide0" fmla="*/ w 2147483647 198"/>
                <a:gd name="Guide1" fmla="*/ h 2147483647 173"/>
                <a:gd name="Guide2" fmla="*/ w 2147483647 198"/>
                <a:gd name="Guide3" fmla="*/ h 2147483647 173"/>
                <a:gd name="Guide4" fmla="*/ w 2147483647 198"/>
                <a:gd name="Guide5" fmla="*/ h 2147483647 173"/>
                <a:gd name="Guide6" fmla="*/ w 2147483647 198"/>
                <a:gd name="Guide7" fmla="*/ h 2147483647 173"/>
                <a:gd name="Guide8" fmla="*/ w 2147483647 198"/>
                <a:gd name="Guide9" fmla="*/ h 2147483647 173"/>
                <a:gd name="Guide10" fmla="*/ w 2147483647 198"/>
                <a:gd name="Guide11" fmla="*/ h 2147483647 173"/>
                <a:gd name="Guide12" fmla="*/ w 2147483647 198"/>
                <a:gd name="Guide13" fmla="*/ h 2147483647 173"/>
                <a:gd name="Guide14" fmla="*/ w 2147483647 198"/>
                <a:gd name="Guide15" fmla="*/ h 2147483647 173"/>
                <a:gd name="Guide16" fmla="*/ w 2147483647 198"/>
                <a:gd name="Guide17" fmla="*/ h 2147483647 173"/>
                <a:gd name="Guide18" fmla="*/ w 2147483647 198"/>
                <a:gd name="Guide19" fmla="*/ h 2147483647 173"/>
                <a:gd name="Guide20" fmla="*/ w 2147483647 198"/>
                <a:gd name="Guide21" fmla="*/ h 2147483647 173"/>
                <a:gd name="Guide22" fmla="*/ w 2147483647 198"/>
                <a:gd name="Guide23" fmla="*/ h 2147483647 173"/>
                <a:gd name="Guide24" fmla="*/ w 2147483647 198"/>
                <a:gd name="Guide25" fmla="*/ h 2147483647 173"/>
                <a:gd name="Guide26" fmla="*/ w 2147483647 198"/>
                <a:gd name="Guide27" fmla="*/ h 2147483647 173"/>
                <a:gd name="Guide28" fmla="*/ w 2147483647 198"/>
                <a:gd name="Guide29" fmla="*/ h 2147483647 173"/>
                <a:gd name="Guide30" fmla="*/ w 2147483647 198"/>
                <a:gd name="Guide31" fmla="*/ h 2147483647 173"/>
                <a:gd name="Guide32" fmla="*/ w 2147483647 198"/>
                <a:gd name="Guide33" fmla="*/ h 2147483647 173"/>
                <a:gd name="Guide34" fmla="*/ w 2147483647 198"/>
                <a:gd name="Guide35" fmla="*/ h 2147483647 173"/>
                <a:gd name="Guide36" fmla="*/ w 2147483647 198"/>
                <a:gd name="Guide37" fmla="*/ h 2147483647 173"/>
                <a:gd name="Guide38" fmla="*/ w 2147483647 198"/>
                <a:gd name="Guide39" fmla="*/ h 2147483647 173"/>
                <a:gd name="Guide40" fmla="*/ w 2147483647 198"/>
                <a:gd name="Guide41" fmla="*/ h 2147483647 173"/>
                <a:gd name="Guide42" fmla="*/ w 2147483647 198"/>
                <a:gd name="Guide43" fmla="*/ h 2147483647 173"/>
                <a:gd name="Guide44" fmla="*/ w 2147483647 198"/>
                <a:gd name="Guide45" fmla="*/ h 2147483647 173"/>
                <a:gd name="Guide46" fmla="*/ w 2147483647 198"/>
                <a:gd name="Guide47" fmla="*/ h 2147483647 173"/>
                <a:gd name="Guide48" fmla="*/ w 2147483647 198"/>
                <a:gd name="Guide49" fmla="*/ h 2147483647 173"/>
                <a:gd name="Guide50" fmla="*/ w 2147483647 198"/>
                <a:gd name="Guide51" fmla="*/ h 2147483647 173"/>
                <a:gd name="Guide52" fmla="*/ w 2147483647 198"/>
                <a:gd name="Guide53" fmla="*/ h 2147483647 173"/>
                <a:gd name="Guide54" fmla="*/ w 2147483647 198"/>
                <a:gd name="Guide55" fmla="*/ h 2147483647 173"/>
                <a:gd name="Guide56" fmla="*/ w 2147483647 198"/>
                <a:gd name="Guide57" fmla="*/ h 2147483647 173"/>
                <a:gd name="Guide58" fmla="*/ w 2147483647 198"/>
                <a:gd name="Guide59" fmla="*/ h 2147483647 173"/>
                <a:gd name="Guide60" fmla="*/ w 2147483647 198"/>
                <a:gd name="Guide61" fmla="*/ h 2147483647 173"/>
                <a:gd name="Guide62" fmla="*/ w 2147483647 198"/>
                <a:gd name="Guide63" fmla="*/ h 2147483647 173"/>
                <a:gd name="Guide64" fmla="*/ w 2147483647 198"/>
                <a:gd name="Guide65" fmla="*/ h 2147483647 173"/>
                <a:gd name="Guide66" fmla="*/ w 2147483647 198"/>
                <a:gd name="Guide67" fmla="*/ h 2147483647 173"/>
                <a:gd name="Guide68" fmla="*/ w 2147483647 198"/>
                <a:gd name="Guide69" fmla="*/ h 2147483647 173"/>
                <a:gd name="Guide70" fmla="*/ w 2147483647 198"/>
                <a:gd name="Guide71" fmla="*/ h 2147483647 173"/>
                <a:gd name="Guide72" fmla="*/ w 2147483647 198"/>
                <a:gd name="Guide73" fmla="*/ h 2147483647 173"/>
                <a:gd name="Guide74" fmla="*/ w 2147483647 198"/>
                <a:gd name="Guide75" fmla="*/ h 2147483647 173"/>
                <a:gd name="Guide76" fmla="*/ w 2147483647 198"/>
                <a:gd name="Guide77" fmla="*/ h 2147483647 173"/>
                <a:gd name="Guide78" fmla="*/ w 2147483647 198"/>
                <a:gd name="Guide79" fmla="*/ h 2147483647 173"/>
                <a:gd name="Guide80" fmla="*/ w 2147483647 198"/>
                <a:gd name="Guide81" fmla="*/ h 2147483647 173"/>
                <a:gd name="Guide82" fmla="*/ w 2147483647 198"/>
                <a:gd name="Guide83" fmla="*/ h 2147483647 173"/>
                <a:gd name="Guide84" fmla="*/ w 2147483647 198"/>
                <a:gd name="Guide85" fmla="*/ h 2147483647 173"/>
                <a:gd name="Guide86" fmla="*/ w 2147483647 198"/>
                <a:gd name="Guide87" fmla="*/ h 2147483647 173"/>
                <a:gd name="Guide88" fmla="*/ w 2147483647 198"/>
                <a:gd name="Guide89" fmla="*/ h 2147483647 173"/>
                <a:gd name="Guide90" fmla="*/ w 2147483647 198"/>
                <a:gd name="Guide91" fmla="*/ h 2147483647 173"/>
                <a:gd name="Guide92" fmla="*/ w 2147483647 198"/>
                <a:gd name="Guide93" fmla="*/ h 2147483647 173"/>
                <a:gd name="Guide94" fmla="*/ w 2147483647 198"/>
                <a:gd name="Guide95" fmla="*/ h 2147483647 173"/>
                <a:gd name="Guide96" fmla="*/ w 2147483647 198"/>
                <a:gd name="Guide97" fmla="*/ h 2147483647 173"/>
                <a:gd name="Guide98" fmla="*/ w 2147483647 198"/>
                <a:gd name="Guide99" fmla="*/ h 2147483647 173"/>
                <a:gd name="Guide100" fmla="*/ w 2147483647 198"/>
                <a:gd name="Guide101" fmla="*/ h 2147483647 173"/>
                <a:gd name="Guide102" fmla="*/ w 2147483647 198"/>
                <a:gd name="Guide103" fmla="*/ h 2147483647 173"/>
                <a:gd name="Guide104" fmla="*/ w 2147483647 198"/>
                <a:gd name="Guide105" fmla="*/ h 2147483647 173"/>
                <a:gd name="Guide106" fmla="*/ w 2147483647 198"/>
                <a:gd name="Guide107" fmla="*/ h 2147483647 173"/>
                <a:gd name="Guide108" fmla="*/ w 2147483647 198"/>
                <a:gd name="Guide109" fmla="*/ h 2147483647 173"/>
                <a:gd name="Guide110" fmla="*/ w 2147483647 198"/>
                <a:gd name="Guide111" fmla="*/ h 2147483647 173"/>
                <a:gd name="Guide112" fmla="*/ w 2147483647 198"/>
                <a:gd name="Guide113" fmla="*/ h 2147483647 173"/>
                <a:gd name="Guide114" fmla="*/ w 2147483647 198"/>
                <a:gd name="Guide115" fmla="*/ h 2147483647 173"/>
                <a:gd name="Guide116" fmla="*/ w 2147483647 198"/>
                <a:gd name="Guide117" fmla="*/ h 2147483647 173"/>
                <a:gd name="Guide118" fmla="*/ w 2147483647 198"/>
                <a:gd name="Guide119" fmla="*/ h 2147483647 173"/>
                <a:gd name="Guide120" fmla="*/ w 2147483647 198"/>
                <a:gd name="Guide121" fmla="*/ h 2147483647 173"/>
                <a:gd name="Guide122" fmla="*/ w 2147483647 198"/>
                <a:gd name="Guide123" fmla="*/ h 2147483647 173"/>
                <a:gd name="Guide124" fmla="*/ w 2147483647 198"/>
                <a:gd name="Guide125" fmla="*/ h 2147483647 173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  <a:cxn ang="0">
                  <a:pos x="Guide110" y="Guide111"/>
                </a:cxn>
                <a:cxn ang="0">
                  <a:pos x="Guide112" y="Guide113"/>
                </a:cxn>
                <a:cxn ang="0">
                  <a:pos x="Guide114" y="Guide115"/>
                </a:cxn>
                <a:cxn ang="0">
                  <a:pos x="Guide116" y="Guide117"/>
                </a:cxn>
                <a:cxn ang="0">
                  <a:pos x="Guide118" y="Guide119"/>
                </a:cxn>
                <a:cxn ang="0">
                  <a:pos x="Guide120" y="Guide121"/>
                </a:cxn>
                <a:cxn ang="0">
                  <a:pos x="Guide122" y="Guide123"/>
                </a:cxn>
                <a:cxn ang="0">
                  <a:pos x="Guide124" y="Guide125"/>
                </a:cxn>
              </a:cxnLst>
              <a:rect l="0" t="0" r="0" b="0"/>
              <a:pathLst>
                <a:path w="198" h="173">
                  <a:moveTo>
                    <a:pt x="19" y="140"/>
                  </a:moveTo>
                  <a:lnTo>
                    <a:pt x="19" y="138"/>
                  </a:lnTo>
                  <a:lnTo>
                    <a:pt x="21" y="137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3"/>
                  </a:lnTo>
                  <a:lnTo>
                    <a:pt x="19" y="132"/>
                  </a:lnTo>
                  <a:lnTo>
                    <a:pt x="16" y="131"/>
                  </a:lnTo>
                  <a:lnTo>
                    <a:pt x="14" y="129"/>
                  </a:lnTo>
                  <a:lnTo>
                    <a:pt x="12" y="128"/>
                  </a:lnTo>
                  <a:lnTo>
                    <a:pt x="9" y="127"/>
                  </a:lnTo>
                  <a:lnTo>
                    <a:pt x="7" y="120"/>
                  </a:lnTo>
                  <a:lnTo>
                    <a:pt x="7" y="116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5" y="107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5" y="93"/>
                  </a:lnTo>
                  <a:lnTo>
                    <a:pt x="7" y="92"/>
                  </a:lnTo>
                  <a:lnTo>
                    <a:pt x="7" y="91"/>
                  </a:lnTo>
                  <a:lnTo>
                    <a:pt x="9" y="91"/>
                  </a:lnTo>
                  <a:lnTo>
                    <a:pt x="14" y="90"/>
                  </a:lnTo>
                  <a:lnTo>
                    <a:pt x="15" y="88"/>
                  </a:lnTo>
                  <a:lnTo>
                    <a:pt x="16" y="87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8" y="84"/>
                  </a:lnTo>
                  <a:lnTo>
                    <a:pt x="18" y="83"/>
                  </a:lnTo>
                  <a:lnTo>
                    <a:pt x="16" y="82"/>
                  </a:lnTo>
                  <a:lnTo>
                    <a:pt x="19" y="79"/>
                  </a:lnTo>
                  <a:lnTo>
                    <a:pt x="21" y="78"/>
                  </a:lnTo>
                  <a:lnTo>
                    <a:pt x="19" y="77"/>
                  </a:lnTo>
                  <a:lnTo>
                    <a:pt x="18" y="75"/>
                  </a:lnTo>
                  <a:lnTo>
                    <a:pt x="18" y="73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2" y="73"/>
                  </a:lnTo>
                  <a:lnTo>
                    <a:pt x="11" y="73"/>
                  </a:lnTo>
                  <a:lnTo>
                    <a:pt x="11" y="70"/>
                  </a:lnTo>
                  <a:lnTo>
                    <a:pt x="9" y="70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1" y="51"/>
                  </a:lnTo>
                  <a:lnTo>
                    <a:pt x="4" y="50"/>
                  </a:lnTo>
                  <a:lnTo>
                    <a:pt x="5" y="50"/>
                  </a:lnTo>
                  <a:lnTo>
                    <a:pt x="12" y="46"/>
                  </a:lnTo>
                  <a:lnTo>
                    <a:pt x="15" y="47"/>
                  </a:lnTo>
                  <a:lnTo>
                    <a:pt x="16" y="50"/>
                  </a:lnTo>
                  <a:lnTo>
                    <a:pt x="21" y="55"/>
                  </a:lnTo>
                  <a:lnTo>
                    <a:pt x="25" y="55"/>
                  </a:lnTo>
                  <a:lnTo>
                    <a:pt x="33" y="51"/>
                  </a:lnTo>
                  <a:lnTo>
                    <a:pt x="37" y="55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3" y="55"/>
                  </a:lnTo>
                  <a:lnTo>
                    <a:pt x="44" y="55"/>
                  </a:lnTo>
                  <a:lnTo>
                    <a:pt x="46" y="55"/>
                  </a:lnTo>
                  <a:lnTo>
                    <a:pt x="49" y="54"/>
                  </a:lnTo>
                  <a:lnTo>
                    <a:pt x="49" y="56"/>
                  </a:lnTo>
                  <a:lnTo>
                    <a:pt x="59" y="56"/>
                  </a:lnTo>
                  <a:lnTo>
                    <a:pt x="60" y="56"/>
                  </a:lnTo>
                  <a:lnTo>
                    <a:pt x="60" y="57"/>
                  </a:lnTo>
                  <a:lnTo>
                    <a:pt x="60" y="59"/>
                  </a:lnTo>
                  <a:lnTo>
                    <a:pt x="61" y="59"/>
                  </a:lnTo>
                  <a:lnTo>
                    <a:pt x="61" y="60"/>
                  </a:lnTo>
                  <a:lnTo>
                    <a:pt x="61" y="61"/>
                  </a:lnTo>
                  <a:lnTo>
                    <a:pt x="63" y="61"/>
                  </a:lnTo>
                  <a:lnTo>
                    <a:pt x="63" y="59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70" y="51"/>
                  </a:lnTo>
                  <a:lnTo>
                    <a:pt x="70" y="50"/>
                  </a:lnTo>
                  <a:lnTo>
                    <a:pt x="68" y="50"/>
                  </a:lnTo>
                  <a:lnTo>
                    <a:pt x="70" y="50"/>
                  </a:lnTo>
                  <a:lnTo>
                    <a:pt x="71" y="47"/>
                  </a:lnTo>
                  <a:lnTo>
                    <a:pt x="73" y="46"/>
                  </a:lnTo>
                  <a:lnTo>
                    <a:pt x="74" y="45"/>
                  </a:lnTo>
                  <a:lnTo>
                    <a:pt x="74" y="46"/>
                  </a:lnTo>
                  <a:lnTo>
                    <a:pt x="81" y="46"/>
                  </a:lnTo>
                  <a:lnTo>
                    <a:pt x="85" y="46"/>
                  </a:lnTo>
                  <a:lnTo>
                    <a:pt x="87" y="50"/>
                  </a:lnTo>
                  <a:lnTo>
                    <a:pt x="88" y="50"/>
                  </a:lnTo>
                  <a:lnTo>
                    <a:pt x="91" y="47"/>
                  </a:lnTo>
                  <a:lnTo>
                    <a:pt x="91" y="48"/>
                  </a:lnTo>
                  <a:lnTo>
                    <a:pt x="94" y="47"/>
                  </a:lnTo>
                  <a:lnTo>
                    <a:pt x="101" y="43"/>
                  </a:lnTo>
                  <a:lnTo>
                    <a:pt x="102" y="41"/>
                  </a:lnTo>
                  <a:lnTo>
                    <a:pt x="103" y="37"/>
                  </a:lnTo>
                  <a:lnTo>
                    <a:pt x="102" y="34"/>
                  </a:lnTo>
                  <a:lnTo>
                    <a:pt x="123" y="37"/>
                  </a:lnTo>
                  <a:lnTo>
                    <a:pt x="126" y="33"/>
                  </a:lnTo>
                  <a:lnTo>
                    <a:pt x="143" y="37"/>
                  </a:lnTo>
                  <a:lnTo>
                    <a:pt x="143" y="36"/>
                  </a:lnTo>
                  <a:lnTo>
                    <a:pt x="143" y="33"/>
                  </a:lnTo>
                  <a:lnTo>
                    <a:pt x="158" y="36"/>
                  </a:lnTo>
                  <a:lnTo>
                    <a:pt x="164" y="15"/>
                  </a:lnTo>
                  <a:lnTo>
                    <a:pt x="181" y="0"/>
                  </a:lnTo>
                  <a:lnTo>
                    <a:pt x="192" y="5"/>
                  </a:lnTo>
                  <a:lnTo>
                    <a:pt x="198" y="6"/>
                  </a:lnTo>
                  <a:lnTo>
                    <a:pt x="196" y="16"/>
                  </a:lnTo>
                  <a:lnTo>
                    <a:pt x="195" y="19"/>
                  </a:lnTo>
                  <a:lnTo>
                    <a:pt x="192" y="29"/>
                  </a:lnTo>
                  <a:lnTo>
                    <a:pt x="196" y="29"/>
                  </a:lnTo>
                  <a:lnTo>
                    <a:pt x="195" y="33"/>
                  </a:lnTo>
                  <a:lnTo>
                    <a:pt x="198" y="34"/>
                  </a:lnTo>
                  <a:lnTo>
                    <a:pt x="198" y="37"/>
                  </a:lnTo>
                  <a:lnTo>
                    <a:pt x="196" y="37"/>
                  </a:lnTo>
                  <a:lnTo>
                    <a:pt x="193" y="43"/>
                  </a:lnTo>
                  <a:lnTo>
                    <a:pt x="179" y="41"/>
                  </a:lnTo>
                  <a:lnTo>
                    <a:pt x="170" y="70"/>
                  </a:lnTo>
                  <a:lnTo>
                    <a:pt x="162" y="69"/>
                  </a:lnTo>
                  <a:lnTo>
                    <a:pt x="162" y="68"/>
                  </a:lnTo>
                  <a:lnTo>
                    <a:pt x="161" y="66"/>
                  </a:lnTo>
                  <a:lnTo>
                    <a:pt x="161" y="68"/>
                  </a:lnTo>
                  <a:lnTo>
                    <a:pt x="148" y="65"/>
                  </a:lnTo>
                  <a:lnTo>
                    <a:pt x="134" y="61"/>
                  </a:lnTo>
                  <a:lnTo>
                    <a:pt x="134" y="64"/>
                  </a:lnTo>
                  <a:lnTo>
                    <a:pt x="133" y="73"/>
                  </a:lnTo>
                  <a:lnTo>
                    <a:pt x="132" y="73"/>
                  </a:lnTo>
                  <a:lnTo>
                    <a:pt x="132" y="75"/>
                  </a:lnTo>
                  <a:lnTo>
                    <a:pt x="129" y="78"/>
                  </a:lnTo>
                  <a:lnTo>
                    <a:pt x="129" y="83"/>
                  </a:lnTo>
                  <a:lnTo>
                    <a:pt x="130" y="83"/>
                  </a:lnTo>
                  <a:lnTo>
                    <a:pt x="130" y="86"/>
                  </a:lnTo>
                  <a:lnTo>
                    <a:pt x="127" y="87"/>
                  </a:lnTo>
                  <a:lnTo>
                    <a:pt x="127" y="90"/>
                  </a:lnTo>
                  <a:lnTo>
                    <a:pt x="125" y="91"/>
                  </a:lnTo>
                  <a:lnTo>
                    <a:pt x="123" y="91"/>
                  </a:lnTo>
                  <a:lnTo>
                    <a:pt x="123" y="90"/>
                  </a:lnTo>
                  <a:lnTo>
                    <a:pt x="122" y="91"/>
                  </a:lnTo>
                  <a:lnTo>
                    <a:pt x="120" y="90"/>
                  </a:lnTo>
                  <a:lnTo>
                    <a:pt x="119" y="90"/>
                  </a:lnTo>
                  <a:lnTo>
                    <a:pt x="118" y="90"/>
                  </a:lnTo>
                  <a:lnTo>
                    <a:pt x="119" y="91"/>
                  </a:lnTo>
                  <a:lnTo>
                    <a:pt x="119" y="92"/>
                  </a:lnTo>
                  <a:lnTo>
                    <a:pt x="119" y="93"/>
                  </a:lnTo>
                  <a:lnTo>
                    <a:pt x="119" y="95"/>
                  </a:lnTo>
                  <a:lnTo>
                    <a:pt x="120" y="97"/>
                  </a:lnTo>
                  <a:lnTo>
                    <a:pt x="120" y="101"/>
                  </a:lnTo>
                  <a:lnTo>
                    <a:pt x="118" y="101"/>
                  </a:lnTo>
                  <a:lnTo>
                    <a:pt x="113" y="106"/>
                  </a:lnTo>
                  <a:lnTo>
                    <a:pt x="109" y="111"/>
                  </a:lnTo>
                  <a:lnTo>
                    <a:pt x="106" y="119"/>
                  </a:lnTo>
                  <a:lnTo>
                    <a:pt x="105" y="119"/>
                  </a:lnTo>
                  <a:lnTo>
                    <a:pt x="105" y="118"/>
                  </a:lnTo>
                  <a:lnTo>
                    <a:pt x="103" y="120"/>
                  </a:lnTo>
                  <a:lnTo>
                    <a:pt x="105" y="120"/>
                  </a:lnTo>
                  <a:lnTo>
                    <a:pt x="106" y="120"/>
                  </a:lnTo>
                  <a:lnTo>
                    <a:pt x="108" y="120"/>
                  </a:lnTo>
                  <a:lnTo>
                    <a:pt x="111" y="120"/>
                  </a:lnTo>
                  <a:lnTo>
                    <a:pt x="112" y="122"/>
                  </a:lnTo>
                  <a:lnTo>
                    <a:pt x="112" y="123"/>
                  </a:lnTo>
                  <a:lnTo>
                    <a:pt x="113" y="123"/>
                  </a:lnTo>
                  <a:lnTo>
                    <a:pt x="115" y="123"/>
                  </a:lnTo>
                  <a:lnTo>
                    <a:pt x="112" y="134"/>
                  </a:lnTo>
                  <a:lnTo>
                    <a:pt x="113" y="136"/>
                  </a:lnTo>
                  <a:lnTo>
                    <a:pt x="119" y="134"/>
                  </a:lnTo>
                  <a:lnTo>
                    <a:pt x="119" y="136"/>
                  </a:lnTo>
                  <a:lnTo>
                    <a:pt x="116" y="137"/>
                  </a:lnTo>
                  <a:lnTo>
                    <a:pt x="116" y="138"/>
                  </a:lnTo>
                  <a:lnTo>
                    <a:pt x="116" y="141"/>
                  </a:lnTo>
                  <a:lnTo>
                    <a:pt x="119" y="142"/>
                  </a:lnTo>
                  <a:lnTo>
                    <a:pt x="118" y="142"/>
                  </a:lnTo>
                  <a:lnTo>
                    <a:pt x="119" y="143"/>
                  </a:lnTo>
                  <a:lnTo>
                    <a:pt x="122" y="143"/>
                  </a:lnTo>
                  <a:lnTo>
                    <a:pt x="122" y="145"/>
                  </a:lnTo>
                  <a:lnTo>
                    <a:pt x="122" y="146"/>
                  </a:lnTo>
                  <a:lnTo>
                    <a:pt x="123" y="146"/>
                  </a:lnTo>
                  <a:lnTo>
                    <a:pt x="123" y="147"/>
                  </a:lnTo>
                  <a:lnTo>
                    <a:pt x="122" y="147"/>
                  </a:lnTo>
                  <a:lnTo>
                    <a:pt x="119" y="149"/>
                  </a:lnTo>
                  <a:lnTo>
                    <a:pt x="119" y="150"/>
                  </a:lnTo>
                  <a:lnTo>
                    <a:pt x="116" y="151"/>
                  </a:lnTo>
                  <a:lnTo>
                    <a:pt x="122" y="160"/>
                  </a:lnTo>
                  <a:lnTo>
                    <a:pt x="119" y="163"/>
                  </a:lnTo>
                  <a:lnTo>
                    <a:pt x="120" y="163"/>
                  </a:lnTo>
                  <a:lnTo>
                    <a:pt x="119" y="163"/>
                  </a:lnTo>
                  <a:lnTo>
                    <a:pt x="120" y="163"/>
                  </a:lnTo>
                  <a:lnTo>
                    <a:pt x="119" y="164"/>
                  </a:lnTo>
                  <a:lnTo>
                    <a:pt x="118" y="167"/>
                  </a:lnTo>
                  <a:lnTo>
                    <a:pt x="120" y="167"/>
                  </a:lnTo>
                  <a:lnTo>
                    <a:pt x="119" y="172"/>
                  </a:lnTo>
                  <a:lnTo>
                    <a:pt x="116" y="170"/>
                  </a:lnTo>
                  <a:lnTo>
                    <a:pt x="115" y="169"/>
                  </a:lnTo>
                  <a:lnTo>
                    <a:pt x="113" y="169"/>
                  </a:lnTo>
                  <a:lnTo>
                    <a:pt x="112" y="170"/>
                  </a:lnTo>
                  <a:lnTo>
                    <a:pt x="111" y="172"/>
                  </a:lnTo>
                  <a:lnTo>
                    <a:pt x="109" y="172"/>
                  </a:lnTo>
                  <a:lnTo>
                    <a:pt x="108" y="172"/>
                  </a:lnTo>
                  <a:lnTo>
                    <a:pt x="108" y="170"/>
                  </a:lnTo>
                  <a:lnTo>
                    <a:pt x="106" y="170"/>
                  </a:lnTo>
                  <a:lnTo>
                    <a:pt x="105" y="170"/>
                  </a:lnTo>
                  <a:lnTo>
                    <a:pt x="103" y="168"/>
                  </a:lnTo>
                  <a:lnTo>
                    <a:pt x="102" y="168"/>
                  </a:lnTo>
                  <a:lnTo>
                    <a:pt x="101" y="168"/>
                  </a:lnTo>
                  <a:lnTo>
                    <a:pt x="103" y="172"/>
                  </a:lnTo>
                  <a:lnTo>
                    <a:pt x="102" y="172"/>
                  </a:lnTo>
                  <a:lnTo>
                    <a:pt x="101" y="173"/>
                  </a:lnTo>
                  <a:lnTo>
                    <a:pt x="98" y="172"/>
                  </a:lnTo>
                  <a:lnTo>
                    <a:pt x="96" y="170"/>
                  </a:lnTo>
                  <a:lnTo>
                    <a:pt x="95" y="169"/>
                  </a:lnTo>
                  <a:lnTo>
                    <a:pt x="94" y="168"/>
                  </a:lnTo>
                  <a:lnTo>
                    <a:pt x="92" y="169"/>
                  </a:lnTo>
                  <a:lnTo>
                    <a:pt x="89" y="168"/>
                  </a:lnTo>
                  <a:lnTo>
                    <a:pt x="89" y="167"/>
                  </a:lnTo>
                  <a:lnTo>
                    <a:pt x="87" y="167"/>
                  </a:lnTo>
                  <a:lnTo>
                    <a:pt x="85" y="168"/>
                  </a:lnTo>
                  <a:lnTo>
                    <a:pt x="82" y="165"/>
                  </a:lnTo>
                  <a:lnTo>
                    <a:pt x="81" y="165"/>
                  </a:lnTo>
                  <a:lnTo>
                    <a:pt x="80" y="165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5" y="163"/>
                  </a:lnTo>
                  <a:lnTo>
                    <a:pt x="71" y="161"/>
                  </a:lnTo>
                  <a:lnTo>
                    <a:pt x="70" y="160"/>
                  </a:lnTo>
                  <a:lnTo>
                    <a:pt x="67" y="160"/>
                  </a:lnTo>
                  <a:lnTo>
                    <a:pt x="66" y="160"/>
                  </a:lnTo>
                  <a:lnTo>
                    <a:pt x="64" y="159"/>
                  </a:lnTo>
                  <a:lnTo>
                    <a:pt x="64" y="158"/>
                  </a:lnTo>
                  <a:lnTo>
                    <a:pt x="63" y="158"/>
                  </a:lnTo>
                  <a:lnTo>
                    <a:pt x="60" y="156"/>
                  </a:lnTo>
                  <a:lnTo>
                    <a:pt x="60" y="158"/>
                  </a:lnTo>
                  <a:lnTo>
                    <a:pt x="57" y="156"/>
                  </a:lnTo>
                  <a:lnTo>
                    <a:pt x="59" y="156"/>
                  </a:lnTo>
                  <a:lnTo>
                    <a:pt x="56" y="154"/>
                  </a:lnTo>
                  <a:lnTo>
                    <a:pt x="54" y="154"/>
                  </a:lnTo>
                  <a:lnTo>
                    <a:pt x="53" y="154"/>
                  </a:lnTo>
                  <a:lnTo>
                    <a:pt x="46" y="151"/>
                  </a:lnTo>
                  <a:lnTo>
                    <a:pt x="43" y="151"/>
                  </a:lnTo>
                  <a:lnTo>
                    <a:pt x="42" y="151"/>
                  </a:lnTo>
                  <a:lnTo>
                    <a:pt x="42" y="150"/>
                  </a:lnTo>
                  <a:lnTo>
                    <a:pt x="33" y="147"/>
                  </a:lnTo>
                  <a:lnTo>
                    <a:pt x="30" y="149"/>
                  </a:lnTo>
                  <a:lnTo>
                    <a:pt x="29" y="146"/>
                  </a:lnTo>
                  <a:lnTo>
                    <a:pt x="28" y="145"/>
                  </a:lnTo>
                  <a:lnTo>
                    <a:pt x="21" y="143"/>
                  </a:lnTo>
                  <a:lnTo>
                    <a:pt x="19" y="142"/>
                  </a:lnTo>
                  <a:lnTo>
                    <a:pt x="22" y="142"/>
                  </a:lnTo>
                  <a:lnTo>
                    <a:pt x="23" y="142"/>
                  </a:lnTo>
                  <a:lnTo>
                    <a:pt x="25" y="142"/>
                  </a:lnTo>
                  <a:lnTo>
                    <a:pt x="25" y="141"/>
                  </a:lnTo>
                  <a:lnTo>
                    <a:pt x="23" y="141"/>
                  </a:lnTo>
                  <a:lnTo>
                    <a:pt x="22" y="141"/>
                  </a:lnTo>
                  <a:lnTo>
                    <a:pt x="21" y="141"/>
                  </a:lnTo>
                  <a:lnTo>
                    <a:pt x="19" y="1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67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750060" y="3192145"/>
              <a:ext cx="1030605" cy="597535"/>
            </a:xfrm>
            <a:custGeom>
              <a:avLst/>
              <a:gdLst>
                <a:gd name="T0" fmla="*/ 2147483647 w 166"/>
                <a:gd name="T1" fmla="*/ 2147483647 h 99"/>
                <a:gd name="T2" fmla="*/ 2147483647 w 166"/>
                <a:gd name="T3" fmla="*/ 2147483647 h 99"/>
                <a:gd name="T4" fmla="*/ 2147483647 w 166"/>
                <a:gd name="T5" fmla="*/ 2147483647 h 99"/>
                <a:gd name="T6" fmla="*/ 0 w 166"/>
                <a:gd name="T7" fmla="*/ 2147483647 h 99"/>
                <a:gd name="T8" fmla="*/ 2147483647 w 166"/>
                <a:gd name="T9" fmla="*/ 2147483647 h 99"/>
                <a:gd name="T10" fmla="*/ 2147483647 w 166"/>
                <a:gd name="T11" fmla="*/ 2147483647 h 99"/>
                <a:gd name="T12" fmla="*/ 2147483647 w 166"/>
                <a:gd name="T13" fmla="*/ 2147483647 h 99"/>
                <a:gd name="T14" fmla="*/ 2147483647 w 166"/>
                <a:gd name="T15" fmla="*/ 2147483647 h 99"/>
                <a:gd name="T16" fmla="*/ 2147483647 w 166"/>
                <a:gd name="T17" fmla="*/ 2147483647 h 99"/>
                <a:gd name="T18" fmla="*/ 2147483647 w 166"/>
                <a:gd name="T19" fmla="*/ 2147483647 h 99"/>
                <a:gd name="T20" fmla="*/ 2147483647 w 166"/>
                <a:gd name="T21" fmla="*/ 2147483647 h 99"/>
                <a:gd name="T22" fmla="*/ 2147483647 w 166"/>
                <a:gd name="T23" fmla="*/ 2147483647 h 99"/>
                <a:gd name="T24" fmla="*/ 2147483647 w 166"/>
                <a:gd name="T25" fmla="*/ 2147483647 h 99"/>
                <a:gd name="T26" fmla="*/ 2147483647 w 166"/>
                <a:gd name="T27" fmla="*/ 2147483647 h 99"/>
                <a:gd name="T28" fmla="*/ 2147483647 w 166"/>
                <a:gd name="T29" fmla="*/ 2147483647 h 99"/>
                <a:gd name="T30" fmla="*/ 2147483647 w 166"/>
                <a:gd name="T31" fmla="*/ 2147483647 h 99"/>
                <a:gd name="T32" fmla="*/ 2147483647 w 166"/>
                <a:gd name="T33" fmla="*/ 0 h 99"/>
                <a:gd name="T34" fmla="*/ 2147483647 w 166"/>
                <a:gd name="T35" fmla="*/ 2147483647 h 99"/>
                <a:gd name="T36" fmla="*/ 2147483647 w 166"/>
                <a:gd name="T37" fmla="*/ 2147483647 h 99"/>
                <a:gd name="T38" fmla="*/ 2147483647 w 166"/>
                <a:gd name="T39" fmla="*/ 2147483647 h 99"/>
                <a:gd name="T40" fmla="*/ 2147483647 w 166"/>
                <a:gd name="T41" fmla="*/ 2147483647 h 99"/>
                <a:gd name="T42" fmla="*/ 2147483647 w 166"/>
                <a:gd name="T43" fmla="*/ 2147483647 h 99"/>
                <a:gd name="T44" fmla="*/ 2147483647 w 166"/>
                <a:gd name="T45" fmla="*/ 2147483647 h 99"/>
                <a:gd name="T46" fmla="*/ 2147483647 w 166"/>
                <a:gd name="T47" fmla="*/ 2147483647 h 99"/>
                <a:gd name="T48" fmla="*/ 2147483647 w 166"/>
                <a:gd name="T49" fmla="*/ 2147483647 h 99"/>
                <a:gd name="T50" fmla="*/ 2147483647 w 166"/>
                <a:gd name="T51" fmla="*/ 2147483647 h 99"/>
                <a:gd name="T52" fmla="*/ 2147483647 w 166"/>
                <a:gd name="T53" fmla="*/ 2147483647 h 99"/>
                <a:gd name="T54" fmla="*/ 2147483647 w 166"/>
                <a:gd name="T55" fmla="*/ 2147483647 h 99"/>
                <a:gd name="T56" fmla="*/ 2147483647 w 166"/>
                <a:gd name="T57" fmla="*/ 2147483647 h 99"/>
                <a:gd name="T58" fmla="*/ 2147483647 w 166"/>
                <a:gd name="T59" fmla="*/ 2147483647 h 99"/>
                <a:gd name="T60" fmla="*/ 2147483647 w 166"/>
                <a:gd name="T61" fmla="*/ 2147483647 h 99"/>
                <a:gd name="T62" fmla="*/ 2147483647 w 166"/>
                <a:gd name="T63" fmla="*/ 2147483647 h 99"/>
                <a:gd name="T64" fmla="*/ 2147483647 w 166"/>
                <a:gd name="T65" fmla="*/ 2147483647 h 99"/>
                <a:gd name="T66" fmla="*/ 2147483647 w 166"/>
                <a:gd name="T67" fmla="*/ 2147483647 h 99"/>
                <a:gd name="T68" fmla="*/ 2147483647 w 166"/>
                <a:gd name="T69" fmla="*/ 2147483647 h 99"/>
                <a:gd name="T70" fmla="*/ 2147483647 w 166"/>
                <a:gd name="T71" fmla="*/ 2147483647 h 99"/>
                <a:gd name="T72" fmla="*/ 2147483647 w 166"/>
                <a:gd name="T73" fmla="*/ 2147483647 h 99"/>
                <a:gd name="T74" fmla="*/ 2147483647 w 166"/>
                <a:gd name="T75" fmla="*/ 2147483647 h 99"/>
                <a:gd name="T76" fmla="*/ 2147483647 w 166"/>
                <a:gd name="T77" fmla="*/ 2147483647 h 99"/>
                <a:gd name="T78" fmla="*/ 2147483647 w 166"/>
                <a:gd name="T79" fmla="*/ 2147483647 h 99"/>
                <a:gd name="T80" fmla="*/ 2147483647 w 166"/>
                <a:gd name="T81" fmla="*/ 2147483647 h 99"/>
                <a:gd name="T82" fmla="*/ 2147483647 w 166"/>
                <a:gd name="T83" fmla="*/ 2147483647 h 99"/>
                <a:gd name="T84" fmla="*/ 2147483647 w 166"/>
                <a:gd name="T85" fmla="*/ 2147483647 h 99"/>
                <a:gd name="T86" fmla="*/ 2147483647 w 166"/>
                <a:gd name="T87" fmla="*/ 2147483647 h 99"/>
                <a:gd name="T88" fmla="*/ 2147483647 w 166"/>
                <a:gd name="T89" fmla="*/ 2147483647 h 99"/>
                <a:gd name="T90" fmla="*/ 2147483647 w 166"/>
                <a:gd name="T91" fmla="*/ 2147483647 h 99"/>
                <a:gd name="T92" fmla="*/ 2147483647 w 166"/>
                <a:gd name="T93" fmla="*/ 2147483647 h 99"/>
                <a:gd name="T94" fmla="*/ 2147483647 w 166"/>
                <a:gd name="T95" fmla="*/ 2147483647 h 99"/>
                <a:gd name="T96" fmla="*/ 2147483647 w 166"/>
                <a:gd name="T97" fmla="*/ 2147483647 h 99"/>
                <a:gd name="T98" fmla="*/ 2147483647 w 166"/>
                <a:gd name="T99" fmla="*/ 2147483647 h 99"/>
                <a:gd name="T100" fmla="*/ 2147483647 w 166"/>
                <a:gd name="T101" fmla="*/ 2147483647 h 99"/>
                <a:gd name="T102" fmla="*/ 2147483647 w 166"/>
                <a:gd name="T103" fmla="*/ 2147483647 h 99"/>
                <a:gd name="T104" fmla="*/ 2147483647 w 166"/>
                <a:gd name="T105" fmla="*/ 2147483647 h 99"/>
                <a:gd name="T106" fmla="*/ 2147483647 w 166"/>
                <a:gd name="T107" fmla="*/ 2147483647 h 99"/>
                <a:gd name="T108" fmla="*/ 2147483647 w 166"/>
                <a:gd name="T109" fmla="*/ 2147483647 h 99"/>
                <a:gd name="T110" fmla="*/ 2147483647 w 166"/>
                <a:gd name="T111" fmla="*/ 2147483647 h 99"/>
                <a:gd name="T112" fmla="*/ 2147483647 w 166"/>
                <a:gd name="T113" fmla="*/ 2147483647 h 99"/>
                <a:gd name="T114" fmla="*/ 2147483647 w 166"/>
                <a:gd name="T115" fmla="*/ 2147483647 h 99"/>
                <a:gd name="T116" fmla="*/ 2147483647 w 166"/>
                <a:gd name="T117" fmla="*/ 2147483647 h 99"/>
                <a:gd name="T118" fmla="*/ 2147483647 w 166"/>
                <a:gd name="T119" fmla="*/ 2147483647 h 99"/>
                <a:gd name="T120" fmla="*/ 2147483647 w 166"/>
                <a:gd name="T121" fmla="*/ 2147483647 h 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6"/>
                <a:gd name="T184" fmla="*/ 0 h 99"/>
                <a:gd name="T185" fmla="*/ 166 w 166"/>
                <a:gd name="T186" fmla="*/ 99 h 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6" h="99">
                  <a:moveTo>
                    <a:pt x="16" y="97"/>
                  </a:moveTo>
                  <a:lnTo>
                    <a:pt x="10" y="99"/>
                  </a:lnTo>
                  <a:lnTo>
                    <a:pt x="9" y="97"/>
                  </a:lnTo>
                  <a:lnTo>
                    <a:pt x="12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9" y="85"/>
                  </a:lnTo>
                  <a:lnTo>
                    <a:pt x="8" y="83"/>
                  </a:lnTo>
                  <a:lnTo>
                    <a:pt x="5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2" y="81"/>
                  </a:lnTo>
                  <a:lnTo>
                    <a:pt x="2" y="82"/>
                  </a:lnTo>
                  <a:lnTo>
                    <a:pt x="3" y="82"/>
                  </a:lnTo>
                  <a:lnTo>
                    <a:pt x="6" y="74"/>
                  </a:lnTo>
                  <a:lnTo>
                    <a:pt x="10" y="69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7" y="60"/>
                  </a:lnTo>
                  <a:lnTo>
                    <a:pt x="16" y="58"/>
                  </a:lnTo>
                  <a:lnTo>
                    <a:pt x="16" y="56"/>
                  </a:lnTo>
                  <a:lnTo>
                    <a:pt x="16" y="55"/>
                  </a:lnTo>
                  <a:lnTo>
                    <a:pt x="16" y="54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7" y="53"/>
                  </a:lnTo>
                  <a:lnTo>
                    <a:pt x="19" y="54"/>
                  </a:lnTo>
                  <a:lnTo>
                    <a:pt x="20" y="53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4" y="53"/>
                  </a:lnTo>
                  <a:lnTo>
                    <a:pt x="24" y="50"/>
                  </a:lnTo>
                  <a:lnTo>
                    <a:pt x="27" y="49"/>
                  </a:lnTo>
                  <a:lnTo>
                    <a:pt x="27" y="46"/>
                  </a:lnTo>
                  <a:lnTo>
                    <a:pt x="26" y="46"/>
                  </a:lnTo>
                  <a:lnTo>
                    <a:pt x="26" y="41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30" y="36"/>
                  </a:lnTo>
                  <a:lnTo>
                    <a:pt x="31" y="27"/>
                  </a:lnTo>
                  <a:lnTo>
                    <a:pt x="31" y="24"/>
                  </a:lnTo>
                  <a:lnTo>
                    <a:pt x="45" y="28"/>
                  </a:lnTo>
                  <a:lnTo>
                    <a:pt x="58" y="31"/>
                  </a:lnTo>
                  <a:lnTo>
                    <a:pt x="58" y="29"/>
                  </a:lnTo>
                  <a:lnTo>
                    <a:pt x="59" y="31"/>
                  </a:lnTo>
                  <a:lnTo>
                    <a:pt x="59" y="32"/>
                  </a:lnTo>
                  <a:lnTo>
                    <a:pt x="67" y="33"/>
                  </a:lnTo>
                  <a:lnTo>
                    <a:pt x="76" y="4"/>
                  </a:lnTo>
                  <a:lnTo>
                    <a:pt x="90" y="6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102" y="2"/>
                  </a:lnTo>
                  <a:lnTo>
                    <a:pt x="100" y="5"/>
                  </a:lnTo>
                  <a:lnTo>
                    <a:pt x="104" y="6"/>
                  </a:lnTo>
                  <a:lnTo>
                    <a:pt x="103" y="9"/>
                  </a:lnTo>
                  <a:lnTo>
                    <a:pt x="110" y="11"/>
                  </a:lnTo>
                  <a:lnTo>
                    <a:pt x="107" y="14"/>
                  </a:lnTo>
                  <a:lnTo>
                    <a:pt x="107" y="19"/>
                  </a:lnTo>
                  <a:lnTo>
                    <a:pt x="116" y="20"/>
                  </a:lnTo>
                  <a:lnTo>
                    <a:pt x="118" y="20"/>
                  </a:lnTo>
                  <a:lnTo>
                    <a:pt x="123" y="22"/>
                  </a:lnTo>
                  <a:lnTo>
                    <a:pt x="124" y="11"/>
                  </a:lnTo>
                  <a:lnTo>
                    <a:pt x="137" y="14"/>
                  </a:lnTo>
                  <a:lnTo>
                    <a:pt x="137" y="11"/>
                  </a:lnTo>
                  <a:lnTo>
                    <a:pt x="140" y="11"/>
                  </a:lnTo>
                  <a:lnTo>
                    <a:pt x="142" y="13"/>
                  </a:lnTo>
                  <a:lnTo>
                    <a:pt x="144" y="13"/>
                  </a:lnTo>
                  <a:lnTo>
                    <a:pt x="145" y="13"/>
                  </a:lnTo>
                  <a:lnTo>
                    <a:pt x="148" y="13"/>
                  </a:lnTo>
                  <a:lnTo>
                    <a:pt x="148" y="10"/>
                  </a:lnTo>
                  <a:lnTo>
                    <a:pt x="152" y="11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4" y="11"/>
                  </a:lnTo>
                  <a:lnTo>
                    <a:pt x="152" y="13"/>
                  </a:lnTo>
                  <a:lnTo>
                    <a:pt x="159" y="14"/>
                  </a:lnTo>
                  <a:lnTo>
                    <a:pt x="159" y="15"/>
                  </a:lnTo>
                  <a:lnTo>
                    <a:pt x="162" y="17"/>
                  </a:lnTo>
                  <a:lnTo>
                    <a:pt x="162" y="18"/>
                  </a:lnTo>
                  <a:lnTo>
                    <a:pt x="163" y="18"/>
                  </a:lnTo>
                  <a:lnTo>
                    <a:pt x="162" y="19"/>
                  </a:lnTo>
                  <a:lnTo>
                    <a:pt x="162" y="20"/>
                  </a:lnTo>
                  <a:lnTo>
                    <a:pt x="162" y="23"/>
                  </a:lnTo>
                  <a:lnTo>
                    <a:pt x="163" y="26"/>
                  </a:lnTo>
                  <a:lnTo>
                    <a:pt x="163" y="28"/>
                  </a:lnTo>
                  <a:lnTo>
                    <a:pt x="163" y="32"/>
                  </a:lnTo>
                  <a:lnTo>
                    <a:pt x="162" y="36"/>
                  </a:lnTo>
                  <a:lnTo>
                    <a:pt x="162" y="40"/>
                  </a:lnTo>
                  <a:lnTo>
                    <a:pt x="161" y="42"/>
                  </a:lnTo>
                  <a:lnTo>
                    <a:pt x="159" y="45"/>
                  </a:lnTo>
                  <a:lnTo>
                    <a:pt x="159" y="47"/>
                  </a:lnTo>
                  <a:lnTo>
                    <a:pt x="158" y="54"/>
                  </a:lnTo>
                  <a:lnTo>
                    <a:pt x="158" y="58"/>
                  </a:lnTo>
                  <a:lnTo>
                    <a:pt x="159" y="60"/>
                  </a:lnTo>
                  <a:lnTo>
                    <a:pt x="161" y="63"/>
                  </a:lnTo>
                  <a:lnTo>
                    <a:pt x="162" y="64"/>
                  </a:lnTo>
                  <a:lnTo>
                    <a:pt x="165" y="67"/>
                  </a:lnTo>
                  <a:lnTo>
                    <a:pt x="166" y="69"/>
                  </a:lnTo>
                  <a:lnTo>
                    <a:pt x="165" y="72"/>
                  </a:lnTo>
                  <a:lnTo>
                    <a:pt x="163" y="77"/>
                  </a:lnTo>
                  <a:lnTo>
                    <a:pt x="162" y="82"/>
                  </a:lnTo>
                  <a:lnTo>
                    <a:pt x="159" y="88"/>
                  </a:lnTo>
                  <a:lnTo>
                    <a:pt x="159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5" y="88"/>
                  </a:lnTo>
                  <a:lnTo>
                    <a:pt x="155" y="87"/>
                  </a:lnTo>
                  <a:lnTo>
                    <a:pt x="154" y="87"/>
                  </a:lnTo>
                  <a:lnTo>
                    <a:pt x="154" y="86"/>
                  </a:lnTo>
                  <a:lnTo>
                    <a:pt x="152" y="79"/>
                  </a:lnTo>
                  <a:lnTo>
                    <a:pt x="151" y="78"/>
                  </a:lnTo>
                  <a:lnTo>
                    <a:pt x="149" y="77"/>
                  </a:lnTo>
                  <a:lnTo>
                    <a:pt x="138" y="69"/>
                  </a:lnTo>
                  <a:lnTo>
                    <a:pt x="138" y="68"/>
                  </a:lnTo>
                  <a:lnTo>
                    <a:pt x="135" y="68"/>
                  </a:lnTo>
                  <a:lnTo>
                    <a:pt x="128" y="67"/>
                  </a:lnTo>
                  <a:lnTo>
                    <a:pt x="124" y="67"/>
                  </a:lnTo>
                  <a:lnTo>
                    <a:pt x="123" y="67"/>
                  </a:lnTo>
                  <a:lnTo>
                    <a:pt x="120" y="68"/>
                  </a:lnTo>
                  <a:lnTo>
                    <a:pt x="118" y="70"/>
                  </a:lnTo>
                  <a:lnTo>
                    <a:pt x="118" y="72"/>
                  </a:lnTo>
                  <a:lnTo>
                    <a:pt x="116" y="72"/>
                  </a:lnTo>
                  <a:lnTo>
                    <a:pt x="116" y="73"/>
                  </a:lnTo>
                  <a:lnTo>
                    <a:pt x="114" y="73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13" y="76"/>
                  </a:lnTo>
                  <a:lnTo>
                    <a:pt x="113" y="74"/>
                  </a:lnTo>
                  <a:lnTo>
                    <a:pt x="113" y="73"/>
                  </a:lnTo>
                  <a:lnTo>
                    <a:pt x="114" y="73"/>
                  </a:lnTo>
                  <a:lnTo>
                    <a:pt x="114" y="72"/>
                  </a:lnTo>
                  <a:lnTo>
                    <a:pt x="113" y="72"/>
                  </a:lnTo>
                  <a:lnTo>
                    <a:pt x="110" y="72"/>
                  </a:lnTo>
                  <a:lnTo>
                    <a:pt x="110" y="70"/>
                  </a:lnTo>
                  <a:lnTo>
                    <a:pt x="110" y="69"/>
                  </a:lnTo>
                  <a:lnTo>
                    <a:pt x="110" y="70"/>
                  </a:lnTo>
                  <a:lnTo>
                    <a:pt x="109" y="72"/>
                  </a:lnTo>
                  <a:lnTo>
                    <a:pt x="109" y="73"/>
                  </a:lnTo>
                  <a:lnTo>
                    <a:pt x="107" y="73"/>
                  </a:lnTo>
                  <a:lnTo>
                    <a:pt x="107" y="74"/>
                  </a:lnTo>
                  <a:lnTo>
                    <a:pt x="107" y="76"/>
                  </a:lnTo>
                  <a:lnTo>
                    <a:pt x="107" y="77"/>
                  </a:lnTo>
                  <a:lnTo>
                    <a:pt x="107" y="78"/>
                  </a:lnTo>
                  <a:lnTo>
                    <a:pt x="106" y="78"/>
                  </a:lnTo>
                  <a:lnTo>
                    <a:pt x="106" y="77"/>
                  </a:lnTo>
                  <a:lnTo>
                    <a:pt x="106" y="78"/>
                  </a:lnTo>
                  <a:lnTo>
                    <a:pt x="104" y="78"/>
                  </a:lnTo>
                  <a:lnTo>
                    <a:pt x="103" y="78"/>
                  </a:lnTo>
                  <a:lnTo>
                    <a:pt x="102" y="79"/>
                  </a:lnTo>
                  <a:lnTo>
                    <a:pt x="100" y="79"/>
                  </a:lnTo>
                  <a:lnTo>
                    <a:pt x="99" y="79"/>
                  </a:lnTo>
                  <a:lnTo>
                    <a:pt x="97" y="79"/>
                  </a:lnTo>
                  <a:lnTo>
                    <a:pt x="97" y="81"/>
                  </a:lnTo>
                  <a:lnTo>
                    <a:pt x="96" y="81"/>
                  </a:lnTo>
                  <a:lnTo>
                    <a:pt x="95" y="81"/>
                  </a:lnTo>
                  <a:lnTo>
                    <a:pt x="95" y="82"/>
                  </a:lnTo>
                  <a:lnTo>
                    <a:pt x="93" y="82"/>
                  </a:lnTo>
                  <a:lnTo>
                    <a:pt x="92" y="82"/>
                  </a:lnTo>
                  <a:lnTo>
                    <a:pt x="89" y="82"/>
                  </a:lnTo>
                  <a:lnTo>
                    <a:pt x="86" y="91"/>
                  </a:lnTo>
                  <a:lnTo>
                    <a:pt x="85" y="91"/>
                  </a:lnTo>
                  <a:lnTo>
                    <a:pt x="85" y="92"/>
                  </a:lnTo>
                  <a:lnTo>
                    <a:pt x="81" y="91"/>
                  </a:lnTo>
                  <a:lnTo>
                    <a:pt x="78" y="92"/>
                  </a:lnTo>
                  <a:lnTo>
                    <a:pt x="75" y="90"/>
                  </a:lnTo>
                  <a:lnTo>
                    <a:pt x="62" y="86"/>
                  </a:lnTo>
                  <a:lnTo>
                    <a:pt x="61" y="94"/>
                  </a:lnTo>
                  <a:lnTo>
                    <a:pt x="62" y="95"/>
                  </a:lnTo>
                  <a:lnTo>
                    <a:pt x="59" y="96"/>
                  </a:lnTo>
                  <a:lnTo>
                    <a:pt x="59" y="99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4" y="95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6" y="96"/>
                  </a:lnTo>
                  <a:lnTo>
                    <a:pt x="23" y="96"/>
                  </a:lnTo>
                  <a:lnTo>
                    <a:pt x="23" y="95"/>
                  </a:lnTo>
                  <a:lnTo>
                    <a:pt x="22" y="94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7" y="95"/>
                  </a:lnTo>
                  <a:lnTo>
                    <a:pt x="16" y="9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68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134870" y="3605530"/>
              <a:ext cx="657860" cy="793115"/>
            </a:xfrm>
            <a:custGeom>
              <a:avLst/>
              <a:gdLst>
                <a:gd name="T0" fmla="*/ 2147483647 w 109"/>
                <a:gd name="T1" fmla="*/ 2147483647 h 133"/>
                <a:gd name="T2" fmla="*/ 2147483647 w 109"/>
                <a:gd name="T3" fmla="*/ 2147483647 h 133"/>
                <a:gd name="T4" fmla="*/ 2147483647 w 109"/>
                <a:gd name="T5" fmla="*/ 2147483647 h 133"/>
                <a:gd name="T6" fmla="*/ 2147483647 w 109"/>
                <a:gd name="T7" fmla="*/ 2147483647 h 133"/>
                <a:gd name="T8" fmla="*/ 2147483647 w 109"/>
                <a:gd name="T9" fmla="*/ 2147483647 h 133"/>
                <a:gd name="T10" fmla="*/ 2147483647 w 109"/>
                <a:gd name="T11" fmla="*/ 2147483647 h 133"/>
                <a:gd name="T12" fmla="*/ 2147483647 w 109"/>
                <a:gd name="T13" fmla="*/ 2147483647 h 133"/>
                <a:gd name="T14" fmla="*/ 2147483647 w 109"/>
                <a:gd name="T15" fmla="*/ 2147483647 h 133"/>
                <a:gd name="T16" fmla="*/ 2147483647 w 109"/>
                <a:gd name="T17" fmla="*/ 2147483647 h 133"/>
                <a:gd name="T18" fmla="*/ 2147483647 w 109"/>
                <a:gd name="T19" fmla="*/ 2147483647 h 133"/>
                <a:gd name="T20" fmla="*/ 2147483647 w 109"/>
                <a:gd name="T21" fmla="*/ 2147483647 h 133"/>
                <a:gd name="T22" fmla="*/ 2147483647 w 109"/>
                <a:gd name="T23" fmla="*/ 2147483647 h 133"/>
                <a:gd name="T24" fmla="*/ 2147483647 w 109"/>
                <a:gd name="T25" fmla="*/ 2147483647 h 133"/>
                <a:gd name="T26" fmla="*/ 2147483647 w 109"/>
                <a:gd name="T27" fmla="*/ 2147483647 h 133"/>
                <a:gd name="T28" fmla="*/ 2147483647 w 109"/>
                <a:gd name="T29" fmla="*/ 2147483647 h 133"/>
                <a:gd name="T30" fmla="*/ 2147483647 w 109"/>
                <a:gd name="T31" fmla="*/ 2147483647 h 133"/>
                <a:gd name="T32" fmla="*/ 2147483647 w 109"/>
                <a:gd name="T33" fmla="*/ 2147483647 h 133"/>
                <a:gd name="T34" fmla="*/ 2147483647 w 109"/>
                <a:gd name="T35" fmla="*/ 2147483647 h 133"/>
                <a:gd name="T36" fmla="*/ 2147483647 w 109"/>
                <a:gd name="T37" fmla="*/ 2147483647 h 133"/>
                <a:gd name="T38" fmla="*/ 2147483647 w 109"/>
                <a:gd name="T39" fmla="*/ 2147483647 h 133"/>
                <a:gd name="T40" fmla="*/ 2147483647 w 109"/>
                <a:gd name="T41" fmla="*/ 2147483647 h 133"/>
                <a:gd name="T42" fmla="*/ 2147483647 w 109"/>
                <a:gd name="T43" fmla="*/ 2147483647 h 133"/>
                <a:gd name="T44" fmla="*/ 2147483647 w 109"/>
                <a:gd name="T45" fmla="*/ 2147483647 h 133"/>
                <a:gd name="T46" fmla="*/ 2147483647 w 109"/>
                <a:gd name="T47" fmla="*/ 2147483647 h 133"/>
                <a:gd name="T48" fmla="*/ 2147483647 w 109"/>
                <a:gd name="T49" fmla="*/ 2147483647 h 133"/>
                <a:gd name="T50" fmla="*/ 2147483647 w 109"/>
                <a:gd name="T51" fmla="*/ 2147483647 h 133"/>
                <a:gd name="T52" fmla="*/ 2147483647 w 109"/>
                <a:gd name="T53" fmla="*/ 2147483647 h 133"/>
                <a:gd name="T54" fmla="*/ 2147483647 w 109"/>
                <a:gd name="T55" fmla="*/ 2147483647 h 133"/>
                <a:gd name="T56" fmla="*/ 2147483647 w 109"/>
                <a:gd name="T57" fmla="*/ 2147483647 h 133"/>
                <a:gd name="T58" fmla="*/ 2147483647 w 109"/>
                <a:gd name="T59" fmla="*/ 2147483647 h 133"/>
                <a:gd name="T60" fmla="*/ 2147483647 w 109"/>
                <a:gd name="T61" fmla="*/ 2147483647 h 133"/>
                <a:gd name="T62" fmla="*/ 2147483647 w 109"/>
                <a:gd name="T63" fmla="*/ 2147483647 h 133"/>
                <a:gd name="T64" fmla="*/ 2147483647 w 109"/>
                <a:gd name="T65" fmla="*/ 2147483647 h 133"/>
                <a:gd name="T66" fmla="*/ 2147483647 w 109"/>
                <a:gd name="T67" fmla="*/ 2147483647 h 133"/>
                <a:gd name="T68" fmla="*/ 2147483647 w 109"/>
                <a:gd name="T69" fmla="*/ 2147483647 h 133"/>
                <a:gd name="T70" fmla="*/ 2147483647 w 109"/>
                <a:gd name="T71" fmla="*/ 2147483647 h 133"/>
                <a:gd name="T72" fmla="*/ 2147483647 w 109"/>
                <a:gd name="T73" fmla="*/ 2147483647 h 133"/>
                <a:gd name="T74" fmla="*/ 2147483647 w 109"/>
                <a:gd name="T75" fmla="*/ 2147483647 h 133"/>
                <a:gd name="T76" fmla="*/ 2147483647 w 109"/>
                <a:gd name="T77" fmla="*/ 2147483647 h 133"/>
                <a:gd name="T78" fmla="*/ 2147483647 w 109"/>
                <a:gd name="T79" fmla="*/ 2147483647 h 133"/>
                <a:gd name="T80" fmla="*/ 2147483647 w 109"/>
                <a:gd name="T81" fmla="*/ 2147483647 h 133"/>
                <a:gd name="T82" fmla="*/ 2147483647 w 109"/>
                <a:gd name="T83" fmla="*/ 2147483647 h 133"/>
                <a:gd name="T84" fmla="*/ 2147483647 w 109"/>
                <a:gd name="T85" fmla="*/ 2147483647 h 133"/>
                <a:gd name="T86" fmla="*/ 2147483647 w 109"/>
                <a:gd name="T87" fmla="*/ 2147483647 h 133"/>
                <a:gd name="T88" fmla="*/ 2147483647 w 109"/>
                <a:gd name="T89" fmla="*/ 2147483647 h 133"/>
                <a:gd name="T90" fmla="*/ 2147483647 w 109"/>
                <a:gd name="T91" fmla="*/ 2147483647 h 133"/>
                <a:gd name="T92" fmla="*/ 2147483647 w 109"/>
                <a:gd name="T93" fmla="*/ 2147483647 h 133"/>
                <a:gd name="T94" fmla="*/ 2147483647 w 109"/>
                <a:gd name="T95" fmla="*/ 2147483647 h 133"/>
                <a:gd name="T96" fmla="*/ 2147483647 w 109"/>
                <a:gd name="T97" fmla="*/ 2147483647 h 133"/>
                <a:gd name="T98" fmla="*/ 2147483647 w 109"/>
                <a:gd name="T99" fmla="*/ 2147483647 h 133"/>
                <a:gd name="T100" fmla="*/ 2147483647 w 109"/>
                <a:gd name="T101" fmla="*/ 2147483647 h 133"/>
                <a:gd name="T102" fmla="*/ 2147483647 w 109"/>
                <a:gd name="T103" fmla="*/ 2147483647 h 133"/>
                <a:gd name="T104" fmla="*/ 2147483647 w 109"/>
                <a:gd name="T105" fmla="*/ 2147483647 h 133"/>
                <a:gd name="T106" fmla="*/ 2147483647 w 109"/>
                <a:gd name="T107" fmla="*/ 2147483647 h 133"/>
                <a:gd name="T108" fmla="*/ 2147483647 w 109"/>
                <a:gd name="T109" fmla="*/ 2147483647 h 133"/>
                <a:gd name="T110" fmla="*/ 2147483647 w 109"/>
                <a:gd name="T111" fmla="*/ 2147483647 h 133"/>
                <a:gd name="T112" fmla="*/ 2147483647 w 109"/>
                <a:gd name="T113" fmla="*/ 2147483647 h 133"/>
                <a:gd name="T114" fmla="*/ 2147483647 w 109"/>
                <a:gd name="T115" fmla="*/ 2147483647 h 133"/>
                <a:gd name="T116" fmla="*/ 0 w 109"/>
                <a:gd name="T117" fmla="*/ 2147483647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9"/>
                <a:gd name="T178" fmla="*/ 0 h 133"/>
                <a:gd name="T179" fmla="*/ 109 w 109"/>
                <a:gd name="T180" fmla="*/ 133 h 1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9" h="133">
                  <a:moveTo>
                    <a:pt x="0" y="32"/>
                  </a:moveTo>
                  <a:lnTo>
                    <a:pt x="0" y="29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3" y="19"/>
                  </a:lnTo>
                  <a:lnTo>
                    <a:pt x="16" y="23"/>
                  </a:lnTo>
                  <a:lnTo>
                    <a:pt x="19" y="25"/>
                  </a:lnTo>
                  <a:lnTo>
                    <a:pt x="22" y="24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30" y="15"/>
                  </a:lnTo>
                  <a:lnTo>
                    <a:pt x="33" y="15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3" y="12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1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59" y="3"/>
                  </a:lnTo>
                  <a:lnTo>
                    <a:pt x="61" y="1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6" y="1"/>
                  </a:lnTo>
                  <a:lnTo>
                    <a:pt x="79" y="1"/>
                  </a:lnTo>
                  <a:lnTo>
                    <a:pt x="79" y="2"/>
                  </a:lnTo>
                  <a:lnTo>
                    <a:pt x="90" y="10"/>
                  </a:lnTo>
                  <a:lnTo>
                    <a:pt x="92" y="11"/>
                  </a:lnTo>
                  <a:lnTo>
                    <a:pt x="93" y="12"/>
                  </a:lnTo>
                  <a:lnTo>
                    <a:pt x="95" y="19"/>
                  </a:lnTo>
                  <a:lnTo>
                    <a:pt x="95" y="20"/>
                  </a:lnTo>
                  <a:lnTo>
                    <a:pt x="96" y="20"/>
                  </a:lnTo>
                  <a:lnTo>
                    <a:pt x="96" y="21"/>
                  </a:lnTo>
                  <a:lnTo>
                    <a:pt x="97" y="21"/>
                  </a:lnTo>
                  <a:lnTo>
                    <a:pt x="97" y="23"/>
                  </a:lnTo>
                  <a:lnTo>
                    <a:pt x="100" y="23"/>
                  </a:lnTo>
                  <a:lnTo>
                    <a:pt x="100" y="21"/>
                  </a:lnTo>
                  <a:lnTo>
                    <a:pt x="106" y="27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09" y="32"/>
                  </a:lnTo>
                  <a:lnTo>
                    <a:pt x="107" y="36"/>
                  </a:lnTo>
                  <a:lnTo>
                    <a:pt x="106" y="39"/>
                  </a:lnTo>
                  <a:lnTo>
                    <a:pt x="103" y="43"/>
                  </a:lnTo>
                  <a:lnTo>
                    <a:pt x="100" y="48"/>
                  </a:lnTo>
                  <a:lnTo>
                    <a:pt x="96" y="54"/>
                  </a:lnTo>
                  <a:lnTo>
                    <a:pt x="92" y="59"/>
                  </a:lnTo>
                  <a:lnTo>
                    <a:pt x="90" y="60"/>
                  </a:lnTo>
                  <a:lnTo>
                    <a:pt x="88" y="66"/>
                  </a:lnTo>
                  <a:lnTo>
                    <a:pt x="86" y="70"/>
                  </a:lnTo>
                  <a:lnTo>
                    <a:pt x="86" y="74"/>
                  </a:lnTo>
                  <a:lnTo>
                    <a:pt x="86" y="77"/>
                  </a:lnTo>
                  <a:lnTo>
                    <a:pt x="86" y="79"/>
                  </a:lnTo>
                  <a:lnTo>
                    <a:pt x="88" y="83"/>
                  </a:lnTo>
                  <a:lnTo>
                    <a:pt x="89" y="88"/>
                  </a:lnTo>
                  <a:lnTo>
                    <a:pt x="89" y="91"/>
                  </a:lnTo>
                  <a:lnTo>
                    <a:pt x="88" y="93"/>
                  </a:lnTo>
                  <a:lnTo>
                    <a:pt x="88" y="96"/>
                  </a:lnTo>
                  <a:lnTo>
                    <a:pt x="86" y="98"/>
                  </a:lnTo>
                  <a:lnTo>
                    <a:pt x="86" y="100"/>
                  </a:lnTo>
                  <a:lnTo>
                    <a:pt x="88" y="100"/>
                  </a:lnTo>
                  <a:lnTo>
                    <a:pt x="89" y="101"/>
                  </a:lnTo>
                  <a:lnTo>
                    <a:pt x="89" y="102"/>
                  </a:lnTo>
                  <a:lnTo>
                    <a:pt x="90" y="102"/>
                  </a:lnTo>
                  <a:lnTo>
                    <a:pt x="92" y="104"/>
                  </a:lnTo>
                  <a:lnTo>
                    <a:pt x="95" y="104"/>
                  </a:lnTo>
                  <a:lnTo>
                    <a:pt x="95" y="105"/>
                  </a:lnTo>
                  <a:lnTo>
                    <a:pt x="93" y="106"/>
                  </a:lnTo>
                  <a:lnTo>
                    <a:pt x="93" y="110"/>
                  </a:lnTo>
                  <a:lnTo>
                    <a:pt x="93" y="111"/>
                  </a:lnTo>
                  <a:lnTo>
                    <a:pt x="93" y="113"/>
                  </a:lnTo>
                  <a:lnTo>
                    <a:pt x="92" y="115"/>
                  </a:lnTo>
                  <a:lnTo>
                    <a:pt x="92" y="116"/>
                  </a:lnTo>
                  <a:lnTo>
                    <a:pt x="86" y="116"/>
                  </a:lnTo>
                  <a:lnTo>
                    <a:pt x="85" y="119"/>
                  </a:lnTo>
                  <a:lnTo>
                    <a:pt x="83" y="123"/>
                  </a:lnTo>
                  <a:lnTo>
                    <a:pt x="83" y="124"/>
                  </a:lnTo>
                  <a:lnTo>
                    <a:pt x="82" y="125"/>
                  </a:lnTo>
                  <a:lnTo>
                    <a:pt x="79" y="124"/>
                  </a:lnTo>
                  <a:lnTo>
                    <a:pt x="79" y="122"/>
                  </a:lnTo>
                  <a:lnTo>
                    <a:pt x="76" y="122"/>
                  </a:lnTo>
                  <a:lnTo>
                    <a:pt x="74" y="123"/>
                  </a:lnTo>
                  <a:lnTo>
                    <a:pt x="74" y="125"/>
                  </a:lnTo>
                  <a:lnTo>
                    <a:pt x="76" y="127"/>
                  </a:lnTo>
                  <a:lnTo>
                    <a:pt x="75" y="128"/>
                  </a:lnTo>
                  <a:lnTo>
                    <a:pt x="74" y="131"/>
                  </a:lnTo>
                  <a:lnTo>
                    <a:pt x="72" y="132"/>
                  </a:lnTo>
                  <a:lnTo>
                    <a:pt x="69" y="132"/>
                  </a:lnTo>
                  <a:lnTo>
                    <a:pt x="71" y="132"/>
                  </a:lnTo>
                  <a:lnTo>
                    <a:pt x="69" y="133"/>
                  </a:lnTo>
                  <a:lnTo>
                    <a:pt x="67" y="132"/>
                  </a:lnTo>
                  <a:lnTo>
                    <a:pt x="65" y="132"/>
                  </a:lnTo>
                  <a:lnTo>
                    <a:pt x="62" y="132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59" y="129"/>
                  </a:lnTo>
                  <a:lnTo>
                    <a:pt x="59" y="128"/>
                  </a:lnTo>
                  <a:lnTo>
                    <a:pt x="58" y="128"/>
                  </a:lnTo>
                  <a:lnTo>
                    <a:pt x="58" y="127"/>
                  </a:lnTo>
                  <a:lnTo>
                    <a:pt x="52" y="125"/>
                  </a:lnTo>
                  <a:lnTo>
                    <a:pt x="48" y="123"/>
                  </a:lnTo>
                  <a:lnTo>
                    <a:pt x="44" y="124"/>
                  </a:lnTo>
                  <a:lnTo>
                    <a:pt x="43" y="123"/>
                  </a:lnTo>
                  <a:lnTo>
                    <a:pt x="41" y="123"/>
                  </a:lnTo>
                  <a:lnTo>
                    <a:pt x="37" y="120"/>
                  </a:lnTo>
                  <a:lnTo>
                    <a:pt x="34" y="120"/>
                  </a:lnTo>
                  <a:lnTo>
                    <a:pt x="34" y="122"/>
                  </a:lnTo>
                  <a:lnTo>
                    <a:pt x="33" y="122"/>
                  </a:lnTo>
                  <a:lnTo>
                    <a:pt x="33" y="119"/>
                  </a:lnTo>
                  <a:lnTo>
                    <a:pt x="31" y="119"/>
                  </a:lnTo>
                  <a:lnTo>
                    <a:pt x="30" y="120"/>
                  </a:lnTo>
                  <a:lnTo>
                    <a:pt x="30" y="119"/>
                  </a:lnTo>
                  <a:lnTo>
                    <a:pt x="29" y="120"/>
                  </a:lnTo>
                  <a:lnTo>
                    <a:pt x="29" y="119"/>
                  </a:lnTo>
                  <a:lnTo>
                    <a:pt x="29" y="118"/>
                  </a:lnTo>
                  <a:lnTo>
                    <a:pt x="30" y="116"/>
                  </a:lnTo>
                  <a:lnTo>
                    <a:pt x="30" y="115"/>
                  </a:lnTo>
                  <a:lnTo>
                    <a:pt x="31" y="115"/>
                  </a:lnTo>
                  <a:lnTo>
                    <a:pt x="30" y="115"/>
                  </a:lnTo>
                  <a:lnTo>
                    <a:pt x="29" y="115"/>
                  </a:lnTo>
                  <a:lnTo>
                    <a:pt x="30" y="114"/>
                  </a:lnTo>
                  <a:lnTo>
                    <a:pt x="29" y="113"/>
                  </a:lnTo>
                  <a:lnTo>
                    <a:pt x="29" y="114"/>
                  </a:lnTo>
                  <a:lnTo>
                    <a:pt x="27" y="113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6" y="109"/>
                  </a:lnTo>
                  <a:lnTo>
                    <a:pt x="26" y="107"/>
                  </a:lnTo>
                  <a:lnTo>
                    <a:pt x="24" y="107"/>
                  </a:lnTo>
                  <a:lnTo>
                    <a:pt x="23" y="109"/>
                  </a:lnTo>
                  <a:lnTo>
                    <a:pt x="22" y="107"/>
                  </a:lnTo>
                  <a:lnTo>
                    <a:pt x="20" y="109"/>
                  </a:lnTo>
                  <a:lnTo>
                    <a:pt x="20" y="107"/>
                  </a:lnTo>
                  <a:lnTo>
                    <a:pt x="20" y="106"/>
                  </a:lnTo>
                  <a:lnTo>
                    <a:pt x="19" y="106"/>
                  </a:lnTo>
                  <a:lnTo>
                    <a:pt x="16" y="107"/>
                  </a:lnTo>
                  <a:lnTo>
                    <a:pt x="16" y="106"/>
                  </a:lnTo>
                  <a:lnTo>
                    <a:pt x="15" y="106"/>
                  </a:lnTo>
                  <a:lnTo>
                    <a:pt x="15" y="105"/>
                  </a:lnTo>
                  <a:lnTo>
                    <a:pt x="13" y="102"/>
                  </a:lnTo>
                  <a:lnTo>
                    <a:pt x="15" y="101"/>
                  </a:lnTo>
                  <a:lnTo>
                    <a:pt x="13" y="100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10" y="98"/>
                  </a:lnTo>
                  <a:lnTo>
                    <a:pt x="10" y="97"/>
                  </a:lnTo>
                  <a:lnTo>
                    <a:pt x="10" y="96"/>
                  </a:lnTo>
                  <a:lnTo>
                    <a:pt x="10" y="93"/>
                  </a:lnTo>
                  <a:lnTo>
                    <a:pt x="12" y="92"/>
                  </a:lnTo>
                  <a:lnTo>
                    <a:pt x="13" y="92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6" y="91"/>
                  </a:lnTo>
                  <a:lnTo>
                    <a:pt x="15" y="88"/>
                  </a:lnTo>
                  <a:lnTo>
                    <a:pt x="16" y="88"/>
                  </a:lnTo>
                  <a:lnTo>
                    <a:pt x="16" y="87"/>
                  </a:lnTo>
                  <a:lnTo>
                    <a:pt x="15" y="87"/>
                  </a:lnTo>
                  <a:lnTo>
                    <a:pt x="15" y="88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2" y="86"/>
                  </a:lnTo>
                  <a:lnTo>
                    <a:pt x="9" y="84"/>
                  </a:lnTo>
                  <a:lnTo>
                    <a:pt x="10" y="83"/>
                  </a:lnTo>
                  <a:lnTo>
                    <a:pt x="9" y="84"/>
                  </a:lnTo>
                  <a:lnTo>
                    <a:pt x="9" y="82"/>
                  </a:lnTo>
                  <a:lnTo>
                    <a:pt x="8" y="80"/>
                  </a:lnTo>
                  <a:lnTo>
                    <a:pt x="6" y="82"/>
                  </a:lnTo>
                  <a:lnTo>
                    <a:pt x="5" y="80"/>
                  </a:lnTo>
                  <a:lnTo>
                    <a:pt x="3" y="79"/>
                  </a:lnTo>
                  <a:lnTo>
                    <a:pt x="2" y="78"/>
                  </a:lnTo>
                  <a:lnTo>
                    <a:pt x="3" y="75"/>
                  </a:lnTo>
                  <a:lnTo>
                    <a:pt x="2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3" y="69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5" y="60"/>
                  </a:lnTo>
                  <a:lnTo>
                    <a:pt x="6" y="56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0" y="47"/>
                  </a:lnTo>
                  <a:lnTo>
                    <a:pt x="9" y="48"/>
                  </a:lnTo>
                  <a:lnTo>
                    <a:pt x="0" y="46"/>
                  </a:lnTo>
                  <a:lnTo>
                    <a:pt x="5" y="33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69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66800" y="3812869"/>
              <a:ext cx="682625" cy="677931"/>
            </a:xfrm>
            <a:custGeom>
              <a:avLst/>
              <a:gdLst>
                <a:gd name="Guide0" fmla="*/ w 2147483647 108"/>
                <a:gd name="Guide1" fmla="*/ h 2147483647 113"/>
                <a:gd name="Guide2" fmla="*/ w 2147483647 108"/>
                <a:gd name="Guide3" fmla="*/ h 2147483647 113"/>
                <a:gd name="Guide4" fmla="*/ w 2147483647 108"/>
                <a:gd name="Guide5" fmla="*/ h 2147483647 113"/>
                <a:gd name="Guide6" fmla="*/ w 2147483647 108"/>
                <a:gd name="Guide7" fmla="*/ h 2147483647 113"/>
                <a:gd name="Guide8" fmla="*/ w 2147483647 108"/>
                <a:gd name="Guide9" fmla="*/ h 2147483647 113"/>
                <a:gd name="Guide10" fmla="*/ w 2147483647 108"/>
                <a:gd name="Guide11" fmla="*/ h 2147483647 113"/>
                <a:gd name="Guide12" fmla="*/ w 2147483647 108"/>
                <a:gd name="Guide13" fmla="*/ h 2147483647 113"/>
                <a:gd name="Guide14" fmla="*/ w 2147483647 108"/>
                <a:gd name="Guide15" fmla="*/ h 2147483647 113"/>
                <a:gd name="Guide16" fmla="*/ w 2147483647 108"/>
                <a:gd name="Guide17" fmla="*/ h 2147483647 113"/>
                <a:gd name="Guide18" fmla="*/ w 2147483647 108"/>
                <a:gd name="Guide19" fmla="*/ h 2147483647 113"/>
                <a:gd name="Guide20" fmla="*/ w 2147483647 108"/>
                <a:gd name="Guide21" fmla="*/ h 2147483647 113"/>
                <a:gd name="Guide22" fmla="*/ w 2147483647 108"/>
                <a:gd name="Guide23" fmla="*/ h 2147483647 113"/>
                <a:gd name="Guide24" fmla="*/ w 2147483647 108"/>
                <a:gd name="Guide25" fmla="*/ h 2147483647 113"/>
                <a:gd name="Guide26" fmla="*/ w 2147483647 108"/>
                <a:gd name="Guide27" fmla="*/ h 2147483647 113"/>
                <a:gd name="Guide28" fmla="*/ w 2147483647 108"/>
                <a:gd name="Guide29" fmla="*/ h 2147483647 113"/>
                <a:gd name="Guide30" fmla="*/ w 2147483647 108"/>
                <a:gd name="Guide31" fmla="*/ h 2147483647 113"/>
                <a:gd name="Guide32" fmla="*/ w 2147483647 108"/>
                <a:gd name="Guide33" fmla="*/ h 2147483647 113"/>
                <a:gd name="Guide34" fmla="*/ w 2147483647 108"/>
                <a:gd name="Guide35" fmla="*/ h 2147483647 113"/>
                <a:gd name="Guide36" fmla="*/ w 2147483647 108"/>
                <a:gd name="Guide37" fmla="*/ h 2147483647 113"/>
                <a:gd name="Guide38" fmla="*/ w 2147483647 108"/>
                <a:gd name="Guide39" fmla="*/ h 2147483647 113"/>
                <a:gd name="Guide40" fmla="*/ w 2147483647 108"/>
                <a:gd name="Guide41" fmla="*/ h 2147483647 113"/>
                <a:gd name="Guide42" fmla="*/ w 2147483647 108"/>
                <a:gd name="Guide43" fmla="*/ h 2147483647 113"/>
                <a:gd name="Guide44" fmla="*/ w 2147483647 108"/>
                <a:gd name="Guide45" fmla="*/ h 2147483647 113"/>
                <a:gd name="Guide46" fmla="*/ w 2147483647 108"/>
                <a:gd name="Guide47" fmla="*/ h 2147483647 113"/>
                <a:gd name="Guide48" fmla="*/ w 2147483647 108"/>
                <a:gd name="Guide49" fmla="*/ h 2147483647 113"/>
                <a:gd name="Guide50" fmla="*/ w 2147483647 108"/>
                <a:gd name="Guide51" fmla="*/ h 2147483647 113"/>
                <a:gd name="Guide52" fmla="*/ w 2147483647 108"/>
                <a:gd name="Guide53" fmla="*/ h 2147483647 113"/>
                <a:gd name="Guide54" fmla="*/ w 2147483647 108"/>
                <a:gd name="Guide55" fmla="*/ h 2147483647 113"/>
                <a:gd name="Guide56" fmla="*/ w 2147483647 108"/>
                <a:gd name="Guide57" fmla="*/ h 2147483647 113"/>
                <a:gd name="Guide58" fmla="*/ w 2147483647 108"/>
                <a:gd name="Guide59" fmla="*/ h 2147483647 113"/>
                <a:gd name="Guide60" fmla="*/ w 2147483647 108"/>
                <a:gd name="Guide61" fmla="*/ h 2147483647 113"/>
                <a:gd name="Guide62" fmla="*/ w 2147483647 108"/>
                <a:gd name="Guide63" fmla="*/ h 2147483647 113"/>
                <a:gd name="Guide64" fmla="*/ w 2147483647 108"/>
                <a:gd name="Guide65" fmla="*/ h 2147483647 113"/>
                <a:gd name="Guide66" fmla="*/ w 2147483647 108"/>
                <a:gd name="Guide67" fmla="*/ h 2147483647 113"/>
                <a:gd name="Guide68" fmla="*/ w 2147483647 108"/>
                <a:gd name="Guide69" fmla="*/ h 2147483647 113"/>
                <a:gd name="Guide70" fmla="*/ w 2147483647 108"/>
                <a:gd name="Guide71" fmla="*/ h 2147483647 113"/>
                <a:gd name="Guide72" fmla="*/ w 2147483647 108"/>
                <a:gd name="Guide73" fmla="*/ h 2147483647 113"/>
                <a:gd name="Guide74" fmla="*/ w 2147483647 108"/>
                <a:gd name="Guide75" fmla="*/ h 2147483647 113"/>
                <a:gd name="Guide76" fmla="*/ w 2147483647 108"/>
                <a:gd name="Guide77" fmla="*/ h 2147483647 113"/>
                <a:gd name="Guide78" fmla="*/ w 2147483647 108"/>
                <a:gd name="Guide79" fmla="*/ h 2147483647 113"/>
                <a:gd name="Guide80" fmla="*/ w 2147483647 108"/>
                <a:gd name="Guide81" fmla="*/ h 2147483647 113"/>
                <a:gd name="Guide82" fmla="*/ w 2147483647 108"/>
                <a:gd name="Guide83" fmla="*/ h 2147483647 113"/>
                <a:gd name="Guide84" fmla="*/ w 2147483647 108"/>
                <a:gd name="Guide85" fmla="*/ h 2147483647 113"/>
                <a:gd name="Guide86" fmla="*/ w 2147483647 108"/>
                <a:gd name="Guide87" fmla="*/ h 2147483647 113"/>
                <a:gd name="Guide88" fmla="*/ w 2147483647 108"/>
                <a:gd name="Guide89" fmla="*/ h 2147483647 113"/>
                <a:gd name="Guide90" fmla="*/ w 2147483647 108"/>
                <a:gd name="Guide91" fmla="*/ h 2147483647 113"/>
                <a:gd name="Guide92" fmla="*/ w 2147483647 108"/>
                <a:gd name="Guide93" fmla="*/ h 2147483647 113"/>
                <a:gd name="Guide94" fmla="*/ w 2147483647 108"/>
                <a:gd name="Guide95" fmla="*/ h 2147483647 113"/>
                <a:gd name="Guide96" fmla="*/ w 2147483647 108"/>
                <a:gd name="Guide97" fmla="*/ h 2147483647 113"/>
                <a:gd name="Guide98" fmla="*/ w 2147483647 108"/>
                <a:gd name="Guide99" fmla="*/ h 2147483647 113"/>
                <a:gd name="Guide100" fmla="*/ w 2147483647 108"/>
                <a:gd name="Guide101" fmla="*/ h 2147483647 113"/>
                <a:gd name="Guide102" fmla="*/ w 2147483647 108"/>
                <a:gd name="Guide103" fmla="*/ h 2147483647 113"/>
                <a:gd name="Guide104" fmla="*/ w 2147483647 108"/>
                <a:gd name="Guide105" fmla="*/ h 2147483647 113"/>
                <a:gd name="Guide106" fmla="*/ w 2147483647 108"/>
                <a:gd name="Guide107" fmla="*/ h 2147483647 113"/>
                <a:gd name="Guide108" fmla="*/ w 2147483647 108"/>
                <a:gd name="Guide109" fmla="*/ h 2147483647 113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</a:cxnLst>
              <a:rect l="0" t="0" r="0" b="0"/>
              <a:pathLst>
                <a:path w="108" h="113">
                  <a:moveTo>
                    <a:pt x="25" y="0"/>
                  </a:moveTo>
                  <a:lnTo>
                    <a:pt x="27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7" y="3"/>
                  </a:lnTo>
                  <a:lnTo>
                    <a:pt x="34" y="5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9" y="7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9" y="11"/>
                  </a:lnTo>
                  <a:lnTo>
                    <a:pt x="52" y="11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5" y="16"/>
                  </a:lnTo>
                  <a:lnTo>
                    <a:pt x="63" y="16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9" y="18"/>
                  </a:lnTo>
                  <a:lnTo>
                    <a:pt x="70" y="18"/>
                  </a:lnTo>
                  <a:lnTo>
                    <a:pt x="70" y="19"/>
                  </a:lnTo>
                  <a:lnTo>
                    <a:pt x="72" y="20"/>
                  </a:lnTo>
                  <a:lnTo>
                    <a:pt x="73" y="20"/>
                  </a:lnTo>
                  <a:lnTo>
                    <a:pt x="76" y="20"/>
                  </a:lnTo>
                  <a:lnTo>
                    <a:pt x="77" y="21"/>
                  </a:lnTo>
                  <a:lnTo>
                    <a:pt x="81" y="23"/>
                  </a:lnTo>
                  <a:lnTo>
                    <a:pt x="83" y="23"/>
                  </a:lnTo>
                  <a:lnTo>
                    <a:pt x="83" y="24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8" y="25"/>
                  </a:lnTo>
                  <a:lnTo>
                    <a:pt x="91" y="28"/>
                  </a:lnTo>
                  <a:lnTo>
                    <a:pt x="93" y="27"/>
                  </a:lnTo>
                  <a:lnTo>
                    <a:pt x="95" y="27"/>
                  </a:lnTo>
                  <a:lnTo>
                    <a:pt x="95" y="28"/>
                  </a:lnTo>
                  <a:lnTo>
                    <a:pt x="98" y="29"/>
                  </a:lnTo>
                  <a:lnTo>
                    <a:pt x="100" y="28"/>
                  </a:lnTo>
                  <a:lnTo>
                    <a:pt x="101" y="29"/>
                  </a:lnTo>
                  <a:lnTo>
                    <a:pt x="102" y="30"/>
                  </a:lnTo>
                  <a:lnTo>
                    <a:pt x="104" y="32"/>
                  </a:lnTo>
                  <a:lnTo>
                    <a:pt x="107" y="33"/>
                  </a:lnTo>
                  <a:lnTo>
                    <a:pt x="102" y="39"/>
                  </a:lnTo>
                  <a:lnTo>
                    <a:pt x="105" y="41"/>
                  </a:lnTo>
                  <a:lnTo>
                    <a:pt x="104" y="44"/>
                  </a:lnTo>
                  <a:lnTo>
                    <a:pt x="105" y="44"/>
                  </a:lnTo>
                  <a:lnTo>
                    <a:pt x="104" y="48"/>
                  </a:lnTo>
                  <a:lnTo>
                    <a:pt x="105" y="48"/>
                  </a:lnTo>
                  <a:lnTo>
                    <a:pt x="105" y="50"/>
                  </a:lnTo>
                  <a:lnTo>
                    <a:pt x="104" y="48"/>
                  </a:lnTo>
                  <a:lnTo>
                    <a:pt x="102" y="50"/>
                  </a:lnTo>
                  <a:lnTo>
                    <a:pt x="101" y="50"/>
                  </a:lnTo>
                  <a:lnTo>
                    <a:pt x="101" y="48"/>
                  </a:lnTo>
                  <a:lnTo>
                    <a:pt x="100" y="51"/>
                  </a:lnTo>
                  <a:lnTo>
                    <a:pt x="101" y="51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2" y="51"/>
                  </a:lnTo>
                  <a:lnTo>
                    <a:pt x="105" y="51"/>
                  </a:lnTo>
                  <a:lnTo>
                    <a:pt x="107" y="50"/>
                  </a:lnTo>
                  <a:lnTo>
                    <a:pt x="107" y="51"/>
                  </a:lnTo>
                  <a:lnTo>
                    <a:pt x="107" y="52"/>
                  </a:lnTo>
                  <a:lnTo>
                    <a:pt x="105" y="53"/>
                  </a:lnTo>
                  <a:lnTo>
                    <a:pt x="107" y="53"/>
                  </a:lnTo>
                  <a:lnTo>
                    <a:pt x="108" y="59"/>
                  </a:lnTo>
                  <a:lnTo>
                    <a:pt x="105" y="68"/>
                  </a:lnTo>
                  <a:lnTo>
                    <a:pt x="100" y="66"/>
                  </a:lnTo>
                  <a:lnTo>
                    <a:pt x="98" y="65"/>
                  </a:lnTo>
                  <a:lnTo>
                    <a:pt x="98" y="69"/>
                  </a:lnTo>
                  <a:lnTo>
                    <a:pt x="97" y="70"/>
                  </a:lnTo>
                  <a:lnTo>
                    <a:pt x="98" y="71"/>
                  </a:lnTo>
                  <a:lnTo>
                    <a:pt x="97" y="71"/>
                  </a:lnTo>
                  <a:lnTo>
                    <a:pt x="95" y="71"/>
                  </a:lnTo>
                  <a:lnTo>
                    <a:pt x="95" y="75"/>
                  </a:lnTo>
                  <a:lnTo>
                    <a:pt x="95" y="77"/>
                  </a:lnTo>
                  <a:lnTo>
                    <a:pt x="94" y="77"/>
                  </a:lnTo>
                  <a:lnTo>
                    <a:pt x="93" y="77"/>
                  </a:lnTo>
                  <a:lnTo>
                    <a:pt x="93" y="78"/>
                  </a:lnTo>
                  <a:lnTo>
                    <a:pt x="94" y="78"/>
                  </a:lnTo>
                  <a:lnTo>
                    <a:pt x="94" y="79"/>
                  </a:lnTo>
                  <a:lnTo>
                    <a:pt x="94" y="78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2"/>
                  </a:lnTo>
                  <a:lnTo>
                    <a:pt x="95" y="83"/>
                  </a:lnTo>
                  <a:lnTo>
                    <a:pt x="94" y="84"/>
                  </a:lnTo>
                  <a:lnTo>
                    <a:pt x="93" y="84"/>
                  </a:lnTo>
                  <a:lnTo>
                    <a:pt x="93" y="86"/>
                  </a:lnTo>
                  <a:lnTo>
                    <a:pt x="94" y="86"/>
                  </a:lnTo>
                  <a:lnTo>
                    <a:pt x="95" y="86"/>
                  </a:lnTo>
                  <a:lnTo>
                    <a:pt x="97" y="87"/>
                  </a:lnTo>
                  <a:lnTo>
                    <a:pt x="97" y="86"/>
                  </a:lnTo>
                  <a:lnTo>
                    <a:pt x="95" y="86"/>
                  </a:lnTo>
                  <a:lnTo>
                    <a:pt x="97" y="86"/>
                  </a:lnTo>
                  <a:lnTo>
                    <a:pt x="98" y="86"/>
                  </a:lnTo>
                  <a:lnTo>
                    <a:pt x="98" y="87"/>
                  </a:lnTo>
                  <a:lnTo>
                    <a:pt x="98" y="88"/>
                  </a:lnTo>
                  <a:lnTo>
                    <a:pt x="98" y="89"/>
                  </a:lnTo>
                  <a:lnTo>
                    <a:pt x="100" y="89"/>
                  </a:lnTo>
                  <a:lnTo>
                    <a:pt x="100" y="91"/>
                  </a:lnTo>
                  <a:lnTo>
                    <a:pt x="98" y="92"/>
                  </a:lnTo>
                  <a:lnTo>
                    <a:pt x="98" y="91"/>
                  </a:lnTo>
                  <a:lnTo>
                    <a:pt x="97" y="91"/>
                  </a:lnTo>
                  <a:lnTo>
                    <a:pt x="95" y="89"/>
                  </a:lnTo>
                  <a:lnTo>
                    <a:pt x="94" y="91"/>
                  </a:lnTo>
                  <a:lnTo>
                    <a:pt x="94" y="92"/>
                  </a:lnTo>
                  <a:lnTo>
                    <a:pt x="93" y="93"/>
                  </a:lnTo>
                  <a:lnTo>
                    <a:pt x="91" y="93"/>
                  </a:lnTo>
                  <a:lnTo>
                    <a:pt x="90" y="93"/>
                  </a:lnTo>
                  <a:lnTo>
                    <a:pt x="88" y="93"/>
                  </a:lnTo>
                  <a:lnTo>
                    <a:pt x="86" y="95"/>
                  </a:lnTo>
                  <a:lnTo>
                    <a:pt x="83" y="93"/>
                  </a:lnTo>
                  <a:lnTo>
                    <a:pt x="81" y="96"/>
                  </a:lnTo>
                  <a:lnTo>
                    <a:pt x="80" y="98"/>
                  </a:lnTo>
                  <a:lnTo>
                    <a:pt x="79" y="100"/>
                  </a:lnTo>
                  <a:lnTo>
                    <a:pt x="79" y="101"/>
                  </a:lnTo>
                  <a:lnTo>
                    <a:pt x="79" y="102"/>
                  </a:lnTo>
                  <a:lnTo>
                    <a:pt x="80" y="107"/>
                  </a:lnTo>
                  <a:lnTo>
                    <a:pt x="80" y="109"/>
                  </a:lnTo>
                  <a:lnTo>
                    <a:pt x="79" y="110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4" y="107"/>
                  </a:lnTo>
                  <a:lnTo>
                    <a:pt x="73" y="107"/>
                  </a:lnTo>
                  <a:lnTo>
                    <a:pt x="72" y="109"/>
                  </a:lnTo>
                  <a:lnTo>
                    <a:pt x="69" y="110"/>
                  </a:lnTo>
                  <a:lnTo>
                    <a:pt x="67" y="109"/>
                  </a:lnTo>
                  <a:lnTo>
                    <a:pt x="65" y="110"/>
                  </a:lnTo>
                  <a:lnTo>
                    <a:pt x="62" y="110"/>
                  </a:lnTo>
                  <a:lnTo>
                    <a:pt x="58" y="113"/>
                  </a:lnTo>
                  <a:lnTo>
                    <a:pt x="55" y="111"/>
                  </a:lnTo>
                  <a:lnTo>
                    <a:pt x="53" y="110"/>
                  </a:lnTo>
                  <a:lnTo>
                    <a:pt x="52" y="107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49" y="101"/>
                  </a:lnTo>
                  <a:lnTo>
                    <a:pt x="49" y="98"/>
                  </a:lnTo>
                  <a:lnTo>
                    <a:pt x="48" y="100"/>
                  </a:lnTo>
                  <a:lnTo>
                    <a:pt x="46" y="98"/>
                  </a:lnTo>
                  <a:lnTo>
                    <a:pt x="41" y="96"/>
                  </a:lnTo>
                  <a:lnTo>
                    <a:pt x="41" y="95"/>
                  </a:lnTo>
                  <a:lnTo>
                    <a:pt x="41" y="93"/>
                  </a:lnTo>
                  <a:lnTo>
                    <a:pt x="39" y="93"/>
                  </a:lnTo>
                  <a:lnTo>
                    <a:pt x="36" y="89"/>
                  </a:lnTo>
                  <a:lnTo>
                    <a:pt x="29" y="87"/>
                  </a:lnTo>
                  <a:lnTo>
                    <a:pt x="28" y="84"/>
                  </a:lnTo>
                  <a:lnTo>
                    <a:pt x="25" y="84"/>
                  </a:lnTo>
                  <a:lnTo>
                    <a:pt x="25" y="86"/>
                  </a:lnTo>
                  <a:lnTo>
                    <a:pt x="27" y="87"/>
                  </a:lnTo>
                  <a:lnTo>
                    <a:pt x="25" y="88"/>
                  </a:lnTo>
                  <a:lnTo>
                    <a:pt x="27" y="89"/>
                  </a:lnTo>
                  <a:lnTo>
                    <a:pt x="25" y="91"/>
                  </a:lnTo>
                  <a:lnTo>
                    <a:pt x="24" y="88"/>
                  </a:lnTo>
                  <a:lnTo>
                    <a:pt x="21" y="89"/>
                  </a:lnTo>
                  <a:lnTo>
                    <a:pt x="21" y="88"/>
                  </a:lnTo>
                  <a:lnTo>
                    <a:pt x="20" y="88"/>
                  </a:lnTo>
                  <a:lnTo>
                    <a:pt x="18" y="88"/>
                  </a:lnTo>
                  <a:lnTo>
                    <a:pt x="17" y="87"/>
                  </a:lnTo>
                  <a:lnTo>
                    <a:pt x="15" y="87"/>
                  </a:lnTo>
                  <a:lnTo>
                    <a:pt x="15" y="86"/>
                  </a:lnTo>
                  <a:lnTo>
                    <a:pt x="17" y="83"/>
                  </a:lnTo>
                  <a:lnTo>
                    <a:pt x="15" y="80"/>
                  </a:lnTo>
                  <a:lnTo>
                    <a:pt x="14" y="78"/>
                  </a:lnTo>
                  <a:lnTo>
                    <a:pt x="14" y="79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11" y="75"/>
                  </a:lnTo>
                  <a:lnTo>
                    <a:pt x="13" y="75"/>
                  </a:lnTo>
                  <a:lnTo>
                    <a:pt x="13" y="74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0"/>
                  </a:lnTo>
                  <a:lnTo>
                    <a:pt x="10" y="69"/>
                  </a:lnTo>
                  <a:lnTo>
                    <a:pt x="8" y="68"/>
                  </a:lnTo>
                  <a:lnTo>
                    <a:pt x="7" y="66"/>
                  </a:lnTo>
                  <a:lnTo>
                    <a:pt x="6" y="62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6" y="44"/>
                  </a:lnTo>
                  <a:lnTo>
                    <a:pt x="4" y="37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0" y="28"/>
                  </a:lnTo>
                  <a:lnTo>
                    <a:pt x="6" y="23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7" y="3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70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651000" y="3743011"/>
              <a:ext cx="571500" cy="850986"/>
            </a:xfrm>
            <a:custGeom>
              <a:avLst/>
              <a:gdLst>
                <a:gd name="Guide0" fmla="*/ w 2147483647 92"/>
                <a:gd name="Guide1" fmla="*/ h 2147483647 141"/>
                <a:gd name="Guide2" fmla="*/ w 2147483647 92"/>
                <a:gd name="Guide3" fmla="*/ h 2147483647 141"/>
                <a:gd name="Guide4" fmla="*/ w 2147483647 92"/>
                <a:gd name="Guide5" fmla="*/ h 2147483647 141"/>
                <a:gd name="Guide6" fmla="*/ w 2147483647 92"/>
                <a:gd name="Guide7" fmla="*/ h 2147483647 141"/>
                <a:gd name="Guide8" fmla="*/ w 2147483647 92"/>
                <a:gd name="Guide9" fmla="*/ h 2147483647 141"/>
                <a:gd name="Guide10" fmla="*/ w 2147483647 92"/>
                <a:gd name="Guide11" fmla="*/ h 2147483647 141"/>
                <a:gd name="Guide12" fmla="*/ w 2147483647 92"/>
                <a:gd name="Guide13" fmla="*/ h 2147483647 141"/>
                <a:gd name="Guide14" fmla="*/ w 2147483647 92"/>
                <a:gd name="Guide15" fmla="*/ h 2147483647 141"/>
                <a:gd name="Guide16" fmla="*/ w 2147483647 92"/>
                <a:gd name="Guide17" fmla="*/ h 2147483647 141"/>
                <a:gd name="Guide18" fmla="*/ w 2147483647 92"/>
                <a:gd name="Guide19" fmla="*/ h 2147483647 141"/>
                <a:gd name="Guide20" fmla="*/ w 2147483647 92"/>
                <a:gd name="Guide21" fmla="*/ h 2147483647 141"/>
                <a:gd name="Guide22" fmla="*/ w 2147483647 92"/>
                <a:gd name="Guide23" fmla="*/ h 2147483647 141"/>
                <a:gd name="Guide24" fmla="*/ w 2147483647 92"/>
                <a:gd name="Guide25" fmla="*/ h 2147483647 141"/>
                <a:gd name="Guide26" fmla="*/ w 2147483647 92"/>
                <a:gd name="Guide27" fmla="*/ h 2147483647 141"/>
                <a:gd name="Guide28" fmla="*/ w 2147483647 92"/>
                <a:gd name="Guide29" fmla="*/ h 2147483647 141"/>
                <a:gd name="Guide30" fmla="*/ w 2147483647 92"/>
                <a:gd name="Guide31" fmla="*/ h 2147483647 141"/>
                <a:gd name="Guide32" fmla="*/ w 2147483647 92"/>
                <a:gd name="Guide33" fmla="*/ h 2147483647 141"/>
                <a:gd name="Guide34" fmla="*/ w 2147483647 92"/>
                <a:gd name="Guide35" fmla="*/ h 2147483647 141"/>
                <a:gd name="Guide36" fmla="*/ w 2147483647 92"/>
                <a:gd name="Guide37" fmla="*/ h 2147483647 141"/>
                <a:gd name="Guide38" fmla="*/ w 2147483647 92"/>
                <a:gd name="Guide39" fmla="*/ h 2147483647 141"/>
                <a:gd name="Guide40" fmla="*/ w 2147483647 92"/>
                <a:gd name="Guide41" fmla="*/ h 2147483647 141"/>
                <a:gd name="Guide42" fmla="*/ w 2147483647 92"/>
                <a:gd name="Guide43" fmla="*/ h 2147483647 141"/>
                <a:gd name="Guide44" fmla="*/ w 2147483647 92"/>
                <a:gd name="Guide45" fmla="*/ h 2147483647 141"/>
                <a:gd name="Guide46" fmla="*/ w 2147483647 92"/>
                <a:gd name="Guide47" fmla="*/ h 2147483647 141"/>
                <a:gd name="Guide48" fmla="*/ w 2147483647 92"/>
                <a:gd name="Guide49" fmla="*/ h 2147483647 141"/>
                <a:gd name="Guide50" fmla="*/ w 2147483647 92"/>
                <a:gd name="Guide51" fmla="*/ h 2147483647 141"/>
                <a:gd name="Guide52" fmla="*/ w 2147483647 92"/>
                <a:gd name="Guide53" fmla="*/ h 2147483647 141"/>
                <a:gd name="Guide54" fmla="*/ w 2147483647 92"/>
                <a:gd name="Guide55" fmla="*/ h 2147483647 141"/>
                <a:gd name="Guide56" fmla="*/ w 2147483647 92"/>
                <a:gd name="Guide57" fmla="*/ h 2147483647 141"/>
                <a:gd name="Guide58" fmla="*/ w 2147483647 92"/>
                <a:gd name="Guide59" fmla="*/ h 2147483647 141"/>
                <a:gd name="Guide60" fmla="*/ w 2147483647 92"/>
                <a:gd name="Guide61" fmla="*/ h 2147483647 141"/>
                <a:gd name="Guide62" fmla="*/ w 2147483647 92"/>
                <a:gd name="Guide63" fmla="*/ h 2147483647 141"/>
                <a:gd name="Guide64" fmla="*/ w 2147483647 92"/>
                <a:gd name="Guide65" fmla="*/ h 2147483647 141"/>
                <a:gd name="Guide66" fmla="*/ w 2147483647 92"/>
                <a:gd name="Guide67" fmla="*/ h 2147483647 141"/>
                <a:gd name="Guide68" fmla="*/ w 2147483647 92"/>
                <a:gd name="Guide69" fmla="*/ h 2147483647 141"/>
                <a:gd name="Guide70" fmla="*/ w 2147483647 92"/>
                <a:gd name="Guide71" fmla="*/ h 2147483647 141"/>
                <a:gd name="Guide72" fmla="*/ w 2147483647 92"/>
                <a:gd name="Guide73" fmla="*/ h 2147483647 141"/>
                <a:gd name="Guide74" fmla="*/ w 2147483647 92"/>
                <a:gd name="Guide75" fmla="*/ h 2147483647 141"/>
                <a:gd name="Guide76" fmla="*/ w 2147483647 92"/>
                <a:gd name="Guide77" fmla="*/ h 2147483647 141"/>
                <a:gd name="Guide78" fmla="*/ w 2147483647 92"/>
                <a:gd name="Guide79" fmla="*/ h 2147483647 141"/>
                <a:gd name="Guide80" fmla="*/ w 2147483647 92"/>
                <a:gd name="Guide81" fmla="*/ h 2147483647 141"/>
                <a:gd name="Guide82" fmla="*/ w 2147483647 92"/>
                <a:gd name="Guide83" fmla="*/ h 2147483647 141"/>
                <a:gd name="Guide84" fmla="*/ w 2147483647 92"/>
                <a:gd name="Guide85" fmla="*/ h 2147483647 141"/>
                <a:gd name="Guide86" fmla="*/ w 2147483647 92"/>
                <a:gd name="Guide87" fmla="*/ h 2147483647 141"/>
                <a:gd name="Guide88" fmla="*/ w 2147483647 92"/>
                <a:gd name="Guide89" fmla="*/ h 2147483647 141"/>
                <a:gd name="Guide90" fmla="*/ w 2147483647 92"/>
                <a:gd name="Guide91" fmla="*/ h 2147483647 141"/>
                <a:gd name="Guide92" fmla="*/ w 2147483647 92"/>
                <a:gd name="Guide93" fmla="*/ h 2147483647 141"/>
                <a:gd name="Guide94" fmla="*/ w 2147483647 92"/>
                <a:gd name="Guide95" fmla="*/ h 2147483647 141"/>
                <a:gd name="Guide96" fmla="*/ w 2147483647 92"/>
                <a:gd name="Guide97" fmla="*/ h 2147483647 141"/>
                <a:gd name="Guide98" fmla="*/ w 2147483647 92"/>
                <a:gd name="Guide99" fmla="*/ h 2147483647 141"/>
                <a:gd name="Guide100" fmla="*/ w 2147483647 92"/>
                <a:gd name="Guide101" fmla="*/ h 2147483647 141"/>
                <a:gd name="Guide102" fmla="*/ w 2147483647 92"/>
                <a:gd name="Guide103" fmla="*/ h 2147483647 141"/>
                <a:gd name="Guide104" fmla="*/ w 2147483647 92"/>
                <a:gd name="Guide105" fmla="*/ h 2147483647 141"/>
                <a:gd name="Guide106" fmla="*/ w 2147483647 92"/>
                <a:gd name="Guide107" fmla="*/ h 2147483647 141"/>
                <a:gd name="Guide108" fmla="*/ w 2147483647 92"/>
                <a:gd name="Guide109" fmla="*/ h 2147483647 141"/>
                <a:gd name="Guide110" fmla="*/ w 2147483647 92"/>
                <a:gd name="Guide111" fmla="*/ h 2147483647 141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  <a:cxn ang="0">
                  <a:pos x="Guide110" y="Guide111"/>
                </a:cxn>
              </a:cxnLst>
              <a:rect l="0" t="0" r="0" b="0"/>
              <a:pathLst>
                <a:path w="92" h="141">
                  <a:moveTo>
                    <a:pt x="75" y="5"/>
                  </a:moveTo>
                  <a:lnTo>
                    <a:pt x="80" y="6"/>
                  </a:lnTo>
                  <a:lnTo>
                    <a:pt x="75" y="19"/>
                  </a:lnTo>
                  <a:lnTo>
                    <a:pt x="84" y="21"/>
                  </a:lnTo>
                  <a:lnTo>
                    <a:pt x="85" y="20"/>
                  </a:lnTo>
                  <a:lnTo>
                    <a:pt x="87" y="23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3" y="24"/>
                  </a:lnTo>
                  <a:lnTo>
                    <a:pt x="84" y="25"/>
                  </a:lnTo>
                  <a:lnTo>
                    <a:pt x="83" y="27"/>
                  </a:lnTo>
                  <a:lnTo>
                    <a:pt x="83" y="28"/>
                  </a:lnTo>
                  <a:lnTo>
                    <a:pt x="84" y="28"/>
                  </a:lnTo>
                  <a:lnTo>
                    <a:pt x="81" y="29"/>
                  </a:lnTo>
                  <a:lnTo>
                    <a:pt x="80" y="33"/>
                  </a:lnTo>
                  <a:lnTo>
                    <a:pt x="78" y="34"/>
                  </a:lnTo>
                  <a:lnTo>
                    <a:pt x="78" y="36"/>
                  </a:lnTo>
                  <a:lnTo>
                    <a:pt x="78" y="37"/>
                  </a:lnTo>
                  <a:lnTo>
                    <a:pt x="80" y="37"/>
                  </a:lnTo>
                  <a:lnTo>
                    <a:pt x="80" y="39"/>
                  </a:lnTo>
                  <a:lnTo>
                    <a:pt x="80" y="41"/>
                  </a:lnTo>
                  <a:lnTo>
                    <a:pt x="81" y="41"/>
                  </a:lnTo>
                  <a:lnTo>
                    <a:pt x="81" y="42"/>
                  </a:lnTo>
                  <a:lnTo>
                    <a:pt x="80" y="42"/>
                  </a:lnTo>
                  <a:lnTo>
                    <a:pt x="80" y="43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7" y="43"/>
                  </a:lnTo>
                  <a:lnTo>
                    <a:pt x="77" y="44"/>
                  </a:lnTo>
                  <a:lnTo>
                    <a:pt x="77" y="47"/>
                  </a:lnTo>
                  <a:lnTo>
                    <a:pt x="78" y="48"/>
                  </a:lnTo>
                  <a:lnTo>
                    <a:pt x="77" y="51"/>
                  </a:lnTo>
                  <a:lnTo>
                    <a:pt x="78" y="52"/>
                  </a:lnTo>
                  <a:lnTo>
                    <a:pt x="80" y="53"/>
                  </a:lnTo>
                  <a:lnTo>
                    <a:pt x="81" y="55"/>
                  </a:lnTo>
                  <a:lnTo>
                    <a:pt x="83" y="53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5" y="56"/>
                  </a:lnTo>
                  <a:lnTo>
                    <a:pt x="84" y="57"/>
                  </a:lnTo>
                  <a:lnTo>
                    <a:pt x="87" y="59"/>
                  </a:lnTo>
                  <a:lnTo>
                    <a:pt x="88" y="60"/>
                  </a:lnTo>
                  <a:lnTo>
                    <a:pt x="88" y="61"/>
                  </a:lnTo>
                  <a:lnTo>
                    <a:pt x="90" y="61"/>
                  </a:lnTo>
                  <a:lnTo>
                    <a:pt x="90" y="60"/>
                  </a:lnTo>
                  <a:lnTo>
                    <a:pt x="91" y="60"/>
                  </a:lnTo>
                  <a:lnTo>
                    <a:pt x="91" y="61"/>
                  </a:lnTo>
                  <a:lnTo>
                    <a:pt x="90" y="61"/>
                  </a:lnTo>
                  <a:lnTo>
                    <a:pt x="91" y="64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90" y="65"/>
                  </a:lnTo>
                  <a:lnTo>
                    <a:pt x="88" y="65"/>
                  </a:lnTo>
                  <a:lnTo>
                    <a:pt x="87" y="65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5" y="70"/>
                  </a:lnTo>
                  <a:lnTo>
                    <a:pt x="85" y="71"/>
                  </a:lnTo>
                  <a:lnTo>
                    <a:pt x="87" y="71"/>
                  </a:lnTo>
                  <a:lnTo>
                    <a:pt x="88" y="71"/>
                  </a:lnTo>
                  <a:lnTo>
                    <a:pt x="88" y="73"/>
                  </a:lnTo>
                  <a:lnTo>
                    <a:pt x="90" y="74"/>
                  </a:lnTo>
                  <a:lnTo>
                    <a:pt x="88" y="75"/>
                  </a:lnTo>
                  <a:lnTo>
                    <a:pt x="90" y="78"/>
                  </a:lnTo>
                  <a:lnTo>
                    <a:pt x="90" y="79"/>
                  </a:lnTo>
                  <a:lnTo>
                    <a:pt x="91" y="79"/>
                  </a:lnTo>
                  <a:lnTo>
                    <a:pt x="91" y="80"/>
                  </a:lnTo>
                  <a:lnTo>
                    <a:pt x="92" y="82"/>
                  </a:lnTo>
                  <a:lnTo>
                    <a:pt x="91" y="82"/>
                  </a:lnTo>
                  <a:lnTo>
                    <a:pt x="91" y="83"/>
                  </a:lnTo>
                  <a:lnTo>
                    <a:pt x="90" y="83"/>
                  </a:lnTo>
                  <a:lnTo>
                    <a:pt x="88" y="83"/>
                  </a:lnTo>
                  <a:lnTo>
                    <a:pt x="88" y="84"/>
                  </a:lnTo>
                  <a:lnTo>
                    <a:pt x="87" y="86"/>
                  </a:lnTo>
                  <a:lnTo>
                    <a:pt x="88" y="86"/>
                  </a:lnTo>
                  <a:lnTo>
                    <a:pt x="88" y="87"/>
                  </a:lnTo>
                  <a:lnTo>
                    <a:pt x="87" y="87"/>
                  </a:lnTo>
                  <a:lnTo>
                    <a:pt x="81" y="88"/>
                  </a:lnTo>
                  <a:lnTo>
                    <a:pt x="78" y="87"/>
                  </a:lnTo>
                  <a:lnTo>
                    <a:pt x="70" y="95"/>
                  </a:lnTo>
                  <a:lnTo>
                    <a:pt x="63" y="102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4" y="106"/>
                  </a:lnTo>
                  <a:lnTo>
                    <a:pt x="64" y="107"/>
                  </a:lnTo>
                  <a:lnTo>
                    <a:pt x="63" y="107"/>
                  </a:lnTo>
                  <a:lnTo>
                    <a:pt x="63" y="110"/>
                  </a:lnTo>
                  <a:lnTo>
                    <a:pt x="64" y="111"/>
                  </a:lnTo>
                  <a:lnTo>
                    <a:pt x="64" y="113"/>
                  </a:lnTo>
                  <a:lnTo>
                    <a:pt x="66" y="114"/>
                  </a:lnTo>
                  <a:lnTo>
                    <a:pt x="64" y="115"/>
                  </a:lnTo>
                  <a:lnTo>
                    <a:pt x="66" y="116"/>
                  </a:lnTo>
                  <a:lnTo>
                    <a:pt x="66" y="118"/>
                  </a:lnTo>
                  <a:lnTo>
                    <a:pt x="66" y="119"/>
                  </a:lnTo>
                  <a:lnTo>
                    <a:pt x="66" y="120"/>
                  </a:lnTo>
                  <a:lnTo>
                    <a:pt x="66" y="122"/>
                  </a:lnTo>
                  <a:lnTo>
                    <a:pt x="66" y="123"/>
                  </a:lnTo>
                  <a:lnTo>
                    <a:pt x="67" y="123"/>
                  </a:lnTo>
                  <a:lnTo>
                    <a:pt x="64" y="124"/>
                  </a:lnTo>
                  <a:lnTo>
                    <a:pt x="60" y="124"/>
                  </a:lnTo>
                  <a:lnTo>
                    <a:pt x="59" y="123"/>
                  </a:lnTo>
                  <a:lnTo>
                    <a:pt x="59" y="124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6" y="125"/>
                  </a:lnTo>
                  <a:lnTo>
                    <a:pt x="56" y="124"/>
                  </a:lnTo>
                  <a:lnTo>
                    <a:pt x="54" y="124"/>
                  </a:lnTo>
                  <a:lnTo>
                    <a:pt x="53" y="124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50" y="134"/>
                  </a:lnTo>
                  <a:lnTo>
                    <a:pt x="52" y="134"/>
                  </a:lnTo>
                  <a:lnTo>
                    <a:pt x="50" y="136"/>
                  </a:lnTo>
                  <a:lnTo>
                    <a:pt x="50" y="137"/>
                  </a:lnTo>
                  <a:lnTo>
                    <a:pt x="49" y="137"/>
                  </a:lnTo>
                  <a:lnTo>
                    <a:pt x="50" y="137"/>
                  </a:lnTo>
                  <a:lnTo>
                    <a:pt x="50" y="139"/>
                  </a:lnTo>
                  <a:lnTo>
                    <a:pt x="46" y="141"/>
                  </a:lnTo>
                  <a:lnTo>
                    <a:pt x="43" y="138"/>
                  </a:lnTo>
                  <a:lnTo>
                    <a:pt x="40" y="136"/>
                  </a:lnTo>
                  <a:lnTo>
                    <a:pt x="40" y="133"/>
                  </a:lnTo>
                  <a:lnTo>
                    <a:pt x="42" y="134"/>
                  </a:lnTo>
                  <a:lnTo>
                    <a:pt x="42" y="133"/>
                  </a:lnTo>
                  <a:lnTo>
                    <a:pt x="42" y="132"/>
                  </a:lnTo>
                  <a:lnTo>
                    <a:pt x="42" y="130"/>
                  </a:lnTo>
                  <a:lnTo>
                    <a:pt x="42" y="129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39" y="127"/>
                  </a:lnTo>
                  <a:lnTo>
                    <a:pt x="36" y="127"/>
                  </a:lnTo>
                  <a:lnTo>
                    <a:pt x="35" y="127"/>
                  </a:lnTo>
                  <a:lnTo>
                    <a:pt x="35" y="125"/>
                  </a:lnTo>
                  <a:lnTo>
                    <a:pt x="29" y="124"/>
                  </a:lnTo>
                  <a:lnTo>
                    <a:pt x="26" y="123"/>
                  </a:lnTo>
                  <a:lnTo>
                    <a:pt x="26" y="122"/>
                  </a:lnTo>
                  <a:lnTo>
                    <a:pt x="25" y="119"/>
                  </a:lnTo>
                  <a:lnTo>
                    <a:pt x="24" y="118"/>
                  </a:lnTo>
                  <a:lnTo>
                    <a:pt x="22" y="118"/>
                  </a:lnTo>
                  <a:lnTo>
                    <a:pt x="22" y="119"/>
                  </a:lnTo>
                  <a:lnTo>
                    <a:pt x="21" y="118"/>
                  </a:lnTo>
                  <a:lnTo>
                    <a:pt x="21" y="115"/>
                  </a:lnTo>
                  <a:lnTo>
                    <a:pt x="19" y="114"/>
                  </a:lnTo>
                  <a:lnTo>
                    <a:pt x="19" y="113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19" y="109"/>
                  </a:lnTo>
                  <a:lnTo>
                    <a:pt x="18" y="109"/>
                  </a:lnTo>
                  <a:lnTo>
                    <a:pt x="16" y="109"/>
                  </a:lnTo>
                  <a:lnTo>
                    <a:pt x="15" y="109"/>
                  </a:lnTo>
                  <a:lnTo>
                    <a:pt x="15" y="107"/>
                  </a:lnTo>
                  <a:lnTo>
                    <a:pt x="14" y="106"/>
                  </a:lnTo>
                  <a:lnTo>
                    <a:pt x="11" y="106"/>
                  </a:lnTo>
                  <a:lnTo>
                    <a:pt x="9" y="106"/>
                  </a:lnTo>
                  <a:lnTo>
                    <a:pt x="11" y="104"/>
                  </a:lnTo>
                  <a:lnTo>
                    <a:pt x="11" y="102"/>
                  </a:lnTo>
                  <a:lnTo>
                    <a:pt x="12" y="102"/>
                  </a:lnTo>
                  <a:lnTo>
                    <a:pt x="12" y="101"/>
                  </a:lnTo>
                  <a:lnTo>
                    <a:pt x="11" y="101"/>
                  </a:lnTo>
                  <a:lnTo>
                    <a:pt x="11" y="100"/>
                  </a:lnTo>
                  <a:lnTo>
                    <a:pt x="9" y="100"/>
                  </a:lnTo>
                  <a:lnTo>
                    <a:pt x="8" y="100"/>
                  </a:lnTo>
                  <a:lnTo>
                    <a:pt x="8" y="101"/>
                  </a:lnTo>
                  <a:lnTo>
                    <a:pt x="7" y="101"/>
                  </a:lnTo>
                  <a:lnTo>
                    <a:pt x="5" y="102"/>
                  </a:lnTo>
                  <a:lnTo>
                    <a:pt x="4" y="102"/>
                  </a:lnTo>
                  <a:lnTo>
                    <a:pt x="5" y="102"/>
                  </a:lnTo>
                  <a:lnTo>
                    <a:pt x="5" y="101"/>
                  </a:lnTo>
                  <a:lnTo>
                    <a:pt x="7" y="100"/>
                  </a:lnTo>
                  <a:lnTo>
                    <a:pt x="7" y="98"/>
                  </a:lnTo>
                  <a:lnTo>
                    <a:pt x="5" y="98"/>
                  </a:lnTo>
                  <a:lnTo>
                    <a:pt x="5" y="97"/>
                  </a:lnTo>
                  <a:lnTo>
                    <a:pt x="5" y="96"/>
                  </a:lnTo>
                  <a:lnTo>
                    <a:pt x="5" y="95"/>
                  </a:lnTo>
                  <a:lnTo>
                    <a:pt x="4" y="95"/>
                  </a:lnTo>
                  <a:lnTo>
                    <a:pt x="2" y="95"/>
                  </a:lnTo>
                  <a:lnTo>
                    <a:pt x="4" y="95"/>
                  </a:lnTo>
                  <a:lnTo>
                    <a:pt x="4" y="96"/>
                  </a:lnTo>
                  <a:lnTo>
                    <a:pt x="2" y="95"/>
                  </a:lnTo>
                  <a:lnTo>
                    <a:pt x="1" y="95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1" y="93"/>
                  </a:lnTo>
                  <a:lnTo>
                    <a:pt x="2" y="92"/>
                  </a:lnTo>
                  <a:lnTo>
                    <a:pt x="2" y="91"/>
                  </a:lnTo>
                  <a:lnTo>
                    <a:pt x="2" y="89"/>
                  </a:lnTo>
                  <a:lnTo>
                    <a:pt x="2" y="88"/>
                  </a:lnTo>
                  <a:lnTo>
                    <a:pt x="2" y="87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87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1" y="86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2" y="80"/>
                  </a:lnTo>
                  <a:lnTo>
                    <a:pt x="4" y="80"/>
                  </a:lnTo>
                  <a:lnTo>
                    <a:pt x="5" y="80"/>
                  </a:lnTo>
                  <a:lnTo>
                    <a:pt x="4" y="79"/>
                  </a:lnTo>
                  <a:lnTo>
                    <a:pt x="5" y="78"/>
                  </a:lnTo>
                  <a:lnTo>
                    <a:pt x="5" y="74"/>
                  </a:lnTo>
                  <a:lnTo>
                    <a:pt x="7" y="75"/>
                  </a:lnTo>
                  <a:lnTo>
                    <a:pt x="12" y="77"/>
                  </a:lnTo>
                  <a:lnTo>
                    <a:pt x="15" y="68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59"/>
                  </a:lnTo>
                  <a:lnTo>
                    <a:pt x="12" y="60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7" y="60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2" y="59"/>
                  </a:lnTo>
                  <a:lnTo>
                    <a:pt x="12" y="57"/>
                  </a:lnTo>
                  <a:lnTo>
                    <a:pt x="11" y="57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2" y="50"/>
                  </a:lnTo>
                  <a:lnTo>
                    <a:pt x="9" y="48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21" y="39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5" y="39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9" y="39"/>
                  </a:lnTo>
                  <a:lnTo>
                    <a:pt x="32" y="41"/>
                  </a:lnTo>
                  <a:lnTo>
                    <a:pt x="33" y="36"/>
                  </a:lnTo>
                  <a:lnTo>
                    <a:pt x="31" y="36"/>
                  </a:lnTo>
                  <a:lnTo>
                    <a:pt x="32" y="33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5" y="29"/>
                  </a:lnTo>
                  <a:lnTo>
                    <a:pt x="29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5" y="16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29" y="10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32" y="5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71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104900" y="4318000"/>
              <a:ext cx="881380" cy="425450"/>
            </a:xfrm>
            <a:custGeom>
              <a:avLst/>
              <a:gdLst>
                <a:gd name="T0" fmla="*/ 2147483647 w 141"/>
                <a:gd name="T1" fmla="*/ 2147483647 h 71"/>
                <a:gd name="T2" fmla="*/ 2147483647 w 141"/>
                <a:gd name="T3" fmla="*/ 2147483647 h 71"/>
                <a:gd name="T4" fmla="*/ 2147483647 w 141"/>
                <a:gd name="T5" fmla="*/ 2147483647 h 71"/>
                <a:gd name="T6" fmla="*/ 2147483647 w 141"/>
                <a:gd name="T7" fmla="*/ 2147483647 h 71"/>
                <a:gd name="T8" fmla="*/ 2147483647 w 141"/>
                <a:gd name="T9" fmla="*/ 2147483647 h 71"/>
                <a:gd name="T10" fmla="*/ 2147483647 w 141"/>
                <a:gd name="T11" fmla="*/ 2147483647 h 71"/>
                <a:gd name="T12" fmla="*/ 2147483647 w 141"/>
                <a:gd name="T13" fmla="*/ 2147483647 h 71"/>
                <a:gd name="T14" fmla="*/ 2147483647 w 141"/>
                <a:gd name="T15" fmla="*/ 2147483647 h 71"/>
                <a:gd name="T16" fmla="*/ 2147483647 w 141"/>
                <a:gd name="T17" fmla="*/ 2147483647 h 71"/>
                <a:gd name="T18" fmla="*/ 2147483647 w 141"/>
                <a:gd name="T19" fmla="*/ 2147483647 h 71"/>
                <a:gd name="T20" fmla="*/ 2147483647 w 141"/>
                <a:gd name="T21" fmla="*/ 2147483647 h 71"/>
                <a:gd name="T22" fmla="*/ 2147483647 w 141"/>
                <a:gd name="T23" fmla="*/ 2147483647 h 71"/>
                <a:gd name="T24" fmla="*/ 2147483647 w 141"/>
                <a:gd name="T25" fmla="*/ 2147483647 h 71"/>
                <a:gd name="T26" fmla="*/ 2147483647 w 141"/>
                <a:gd name="T27" fmla="*/ 2147483647 h 71"/>
                <a:gd name="T28" fmla="*/ 2147483647 w 141"/>
                <a:gd name="T29" fmla="*/ 2147483647 h 71"/>
                <a:gd name="T30" fmla="*/ 2147483647 w 141"/>
                <a:gd name="T31" fmla="*/ 2147483647 h 71"/>
                <a:gd name="T32" fmla="*/ 2147483647 w 141"/>
                <a:gd name="T33" fmla="*/ 2147483647 h 71"/>
                <a:gd name="T34" fmla="*/ 2147483647 w 141"/>
                <a:gd name="T35" fmla="*/ 2147483647 h 71"/>
                <a:gd name="T36" fmla="*/ 2147483647 w 141"/>
                <a:gd name="T37" fmla="*/ 2147483647 h 71"/>
                <a:gd name="T38" fmla="*/ 2147483647 w 141"/>
                <a:gd name="T39" fmla="*/ 2147483647 h 71"/>
                <a:gd name="T40" fmla="*/ 2147483647 w 141"/>
                <a:gd name="T41" fmla="*/ 2147483647 h 71"/>
                <a:gd name="T42" fmla="*/ 2147483647 w 141"/>
                <a:gd name="T43" fmla="*/ 2147483647 h 71"/>
                <a:gd name="T44" fmla="*/ 2147483647 w 141"/>
                <a:gd name="T45" fmla="*/ 2147483647 h 71"/>
                <a:gd name="T46" fmla="*/ 2147483647 w 141"/>
                <a:gd name="T47" fmla="*/ 2147483647 h 71"/>
                <a:gd name="T48" fmla="*/ 2147483647 w 141"/>
                <a:gd name="T49" fmla="*/ 2147483647 h 71"/>
                <a:gd name="T50" fmla="*/ 2147483647 w 141"/>
                <a:gd name="T51" fmla="*/ 2147483647 h 71"/>
                <a:gd name="T52" fmla="*/ 2147483647 w 141"/>
                <a:gd name="T53" fmla="*/ 2147483647 h 71"/>
                <a:gd name="T54" fmla="*/ 0 w 141"/>
                <a:gd name="T55" fmla="*/ 2147483647 h 71"/>
                <a:gd name="T56" fmla="*/ 2147483647 w 141"/>
                <a:gd name="T57" fmla="*/ 2147483647 h 71"/>
                <a:gd name="T58" fmla="*/ 2147483647 w 141"/>
                <a:gd name="T59" fmla="*/ 2147483647 h 71"/>
                <a:gd name="T60" fmla="*/ 2147483647 w 141"/>
                <a:gd name="T61" fmla="*/ 2147483647 h 71"/>
                <a:gd name="T62" fmla="*/ 2147483647 w 141"/>
                <a:gd name="T63" fmla="*/ 2147483647 h 71"/>
                <a:gd name="T64" fmla="*/ 2147483647 w 141"/>
                <a:gd name="T65" fmla="*/ 0 h 71"/>
                <a:gd name="T66" fmla="*/ 2147483647 w 141"/>
                <a:gd name="T67" fmla="*/ 2147483647 h 71"/>
                <a:gd name="T68" fmla="*/ 2147483647 w 141"/>
                <a:gd name="T69" fmla="*/ 2147483647 h 71"/>
                <a:gd name="T70" fmla="*/ 2147483647 w 141"/>
                <a:gd name="T71" fmla="*/ 2147483647 h 71"/>
                <a:gd name="T72" fmla="*/ 2147483647 w 141"/>
                <a:gd name="T73" fmla="*/ 2147483647 h 71"/>
                <a:gd name="T74" fmla="*/ 2147483647 w 141"/>
                <a:gd name="T75" fmla="*/ 2147483647 h 71"/>
                <a:gd name="T76" fmla="*/ 2147483647 w 141"/>
                <a:gd name="T77" fmla="*/ 2147483647 h 71"/>
                <a:gd name="T78" fmla="*/ 2147483647 w 141"/>
                <a:gd name="T79" fmla="*/ 2147483647 h 71"/>
                <a:gd name="T80" fmla="*/ 2147483647 w 141"/>
                <a:gd name="T81" fmla="*/ 2147483647 h 71"/>
                <a:gd name="T82" fmla="*/ 2147483647 w 141"/>
                <a:gd name="T83" fmla="*/ 2147483647 h 71"/>
                <a:gd name="T84" fmla="*/ 2147483647 w 141"/>
                <a:gd name="T85" fmla="*/ 2147483647 h 71"/>
                <a:gd name="T86" fmla="*/ 2147483647 w 141"/>
                <a:gd name="T87" fmla="*/ 2147483647 h 71"/>
                <a:gd name="T88" fmla="*/ 2147483647 w 141"/>
                <a:gd name="T89" fmla="*/ 2147483647 h 71"/>
                <a:gd name="T90" fmla="*/ 2147483647 w 141"/>
                <a:gd name="T91" fmla="*/ 2147483647 h 71"/>
                <a:gd name="T92" fmla="*/ 2147483647 w 141"/>
                <a:gd name="T93" fmla="*/ 2147483647 h 71"/>
                <a:gd name="T94" fmla="*/ 2147483647 w 141"/>
                <a:gd name="T95" fmla="*/ 2147483647 h 71"/>
                <a:gd name="T96" fmla="*/ 2147483647 w 141"/>
                <a:gd name="T97" fmla="*/ 2147483647 h 71"/>
                <a:gd name="T98" fmla="*/ 2147483647 w 141"/>
                <a:gd name="T99" fmla="*/ 2147483647 h 71"/>
                <a:gd name="T100" fmla="*/ 2147483647 w 141"/>
                <a:gd name="T101" fmla="*/ 2147483647 h 71"/>
                <a:gd name="T102" fmla="*/ 2147483647 w 141"/>
                <a:gd name="T103" fmla="*/ 2147483647 h 71"/>
                <a:gd name="T104" fmla="*/ 2147483647 w 141"/>
                <a:gd name="T105" fmla="*/ 2147483647 h 71"/>
                <a:gd name="T106" fmla="*/ 2147483647 w 141"/>
                <a:gd name="T107" fmla="*/ 2147483647 h 71"/>
                <a:gd name="T108" fmla="*/ 2147483647 w 141"/>
                <a:gd name="T109" fmla="*/ 2147483647 h 71"/>
                <a:gd name="T110" fmla="*/ 2147483647 w 141"/>
                <a:gd name="T111" fmla="*/ 2147483647 h 71"/>
                <a:gd name="T112" fmla="*/ 2147483647 w 141"/>
                <a:gd name="T113" fmla="*/ 2147483647 h 71"/>
                <a:gd name="T114" fmla="*/ 2147483647 w 141"/>
                <a:gd name="T115" fmla="*/ 2147483647 h 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1"/>
                <a:gd name="T175" fmla="*/ 0 h 71"/>
                <a:gd name="T176" fmla="*/ 141 w 141"/>
                <a:gd name="T177" fmla="*/ 71 h 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1" h="71">
                  <a:moveTo>
                    <a:pt x="140" y="52"/>
                  </a:moveTo>
                  <a:lnTo>
                    <a:pt x="137" y="49"/>
                  </a:lnTo>
                  <a:lnTo>
                    <a:pt x="133" y="53"/>
                  </a:lnTo>
                  <a:lnTo>
                    <a:pt x="130" y="55"/>
                  </a:lnTo>
                  <a:lnTo>
                    <a:pt x="129" y="54"/>
                  </a:lnTo>
                  <a:lnTo>
                    <a:pt x="129" y="55"/>
                  </a:lnTo>
                  <a:lnTo>
                    <a:pt x="127" y="55"/>
                  </a:lnTo>
                  <a:lnTo>
                    <a:pt x="126" y="53"/>
                  </a:lnTo>
                  <a:lnTo>
                    <a:pt x="125" y="52"/>
                  </a:lnTo>
                  <a:lnTo>
                    <a:pt x="125" y="50"/>
                  </a:lnTo>
                  <a:lnTo>
                    <a:pt x="125" y="49"/>
                  </a:lnTo>
                  <a:lnTo>
                    <a:pt x="119" y="52"/>
                  </a:lnTo>
                  <a:lnTo>
                    <a:pt x="116" y="49"/>
                  </a:lnTo>
                  <a:lnTo>
                    <a:pt x="113" y="50"/>
                  </a:lnTo>
                  <a:lnTo>
                    <a:pt x="113" y="52"/>
                  </a:lnTo>
                  <a:lnTo>
                    <a:pt x="112" y="52"/>
                  </a:lnTo>
                  <a:lnTo>
                    <a:pt x="112" y="53"/>
                  </a:lnTo>
                  <a:lnTo>
                    <a:pt x="112" y="54"/>
                  </a:lnTo>
                  <a:lnTo>
                    <a:pt x="111" y="54"/>
                  </a:lnTo>
                  <a:lnTo>
                    <a:pt x="113" y="57"/>
                  </a:lnTo>
                  <a:lnTo>
                    <a:pt x="111" y="58"/>
                  </a:lnTo>
                  <a:lnTo>
                    <a:pt x="109" y="58"/>
                  </a:lnTo>
                  <a:lnTo>
                    <a:pt x="109" y="57"/>
                  </a:lnTo>
                  <a:lnTo>
                    <a:pt x="108" y="57"/>
                  </a:lnTo>
                  <a:lnTo>
                    <a:pt x="105" y="55"/>
                  </a:lnTo>
                  <a:lnTo>
                    <a:pt x="106" y="58"/>
                  </a:lnTo>
                  <a:lnTo>
                    <a:pt x="105" y="58"/>
                  </a:lnTo>
                  <a:lnTo>
                    <a:pt x="105" y="59"/>
                  </a:lnTo>
                  <a:lnTo>
                    <a:pt x="105" y="58"/>
                  </a:lnTo>
                  <a:lnTo>
                    <a:pt x="102" y="57"/>
                  </a:lnTo>
                  <a:lnTo>
                    <a:pt x="101" y="58"/>
                  </a:lnTo>
                  <a:lnTo>
                    <a:pt x="99" y="59"/>
                  </a:lnTo>
                  <a:lnTo>
                    <a:pt x="96" y="61"/>
                  </a:lnTo>
                  <a:lnTo>
                    <a:pt x="95" y="61"/>
                  </a:lnTo>
                  <a:lnTo>
                    <a:pt x="94" y="62"/>
                  </a:lnTo>
                  <a:lnTo>
                    <a:pt x="92" y="63"/>
                  </a:lnTo>
                  <a:lnTo>
                    <a:pt x="92" y="61"/>
                  </a:lnTo>
                  <a:lnTo>
                    <a:pt x="91" y="59"/>
                  </a:lnTo>
                  <a:lnTo>
                    <a:pt x="89" y="61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8" y="57"/>
                  </a:lnTo>
                  <a:lnTo>
                    <a:pt x="87" y="58"/>
                  </a:lnTo>
                  <a:lnTo>
                    <a:pt x="85" y="57"/>
                  </a:lnTo>
                  <a:lnTo>
                    <a:pt x="84" y="57"/>
                  </a:lnTo>
                  <a:lnTo>
                    <a:pt x="82" y="57"/>
                  </a:lnTo>
                  <a:lnTo>
                    <a:pt x="80" y="55"/>
                  </a:lnTo>
                  <a:lnTo>
                    <a:pt x="78" y="57"/>
                  </a:lnTo>
                  <a:lnTo>
                    <a:pt x="77" y="57"/>
                  </a:lnTo>
                  <a:lnTo>
                    <a:pt x="73" y="58"/>
                  </a:lnTo>
                  <a:lnTo>
                    <a:pt x="73" y="59"/>
                  </a:lnTo>
                  <a:lnTo>
                    <a:pt x="71" y="59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8" y="64"/>
                  </a:lnTo>
                  <a:lnTo>
                    <a:pt x="67" y="66"/>
                  </a:lnTo>
                  <a:lnTo>
                    <a:pt x="67" y="67"/>
                  </a:lnTo>
                  <a:lnTo>
                    <a:pt x="66" y="67"/>
                  </a:lnTo>
                  <a:lnTo>
                    <a:pt x="63" y="68"/>
                  </a:lnTo>
                  <a:lnTo>
                    <a:pt x="63" y="70"/>
                  </a:lnTo>
                  <a:lnTo>
                    <a:pt x="59" y="71"/>
                  </a:lnTo>
                  <a:lnTo>
                    <a:pt x="57" y="71"/>
                  </a:lnTo>
                  <a:lnTo>
                    <a:pt x="56" y="68"/>
                  </a:lnTo>
                  <a:lnTo>
                    <a:pt x="56" y="67"/>
                  </a:lnTo>
                  <a:lnTo>
                    <a:pt x="54" y="67"/>
                  </a:lnTo>
                  <a:lnTo>
                    <a:pt x="53" y="67"/>
                  </a:lnTo>
                  <a:lnTo>
                    <a:pt x="50" y="68"/>
                  </a:lnTo>
                  <a:lnTo>
                    <a:pt x="47" y="68"/>
                  </a:lnTo>
                  <a:lnTo>
                    <a:pt x="44" y="68"/>
                  </a:lnTo>
                  <a:lnTo>
                    <a:pt x="43" y="67"/>
                  </a:lnTo>
                  <a:lnTo>
                    <a:pt x="42" y="66"/>
                  </a:lnTo>
                  <a:lnTo>
                    <a:pt x="40" y="67"/>
                  </a:lnTo>
                  <a:lnTo>
                    <a:pt x="40" y="68"/>
                  </a:lnTo>
                  <a:lnTo>
                    <a:pt x="39" y="68"/>
                  </a:lnTo>
                  <a:lnTo>
                    <a:pt x="39" y="67"/>
                  </a:lnTo>
                  <a:lnTo>
                    <a:pt x="36" y="68"/>
                  </a:lnTo>
                  <a:lnTo>
                    <a:pt x="35" y="67"/>
                  </a:lnTo>
                  <a:lnTo>
                    <a:pt x="33" y="66"/>
                  </a:lnTo>
                  <a:lnTo>
                    <a:pt x="29" y="61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5" y="53"/>
                  </a:lnTo>
                  <a:lnTo>
                    <a:pt x="22" y="49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19" y="45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5" y="43"/>
                  </a:lnTo>
                  <a:lnTo>
                    <a:pt x="15" y="41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5" y="37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6" y="31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8" y="5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3" y="3"/>
                  </a:lnTo>
                  <a:lnTo>
                    <a:pt x="30" y="5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40" y="14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4" y="21"/>
                  </a:lnTo>
                  <a:lnTo>
                    <a:pt x="44" y="23"/>
                  </a:lnTo>
                  <a:lnTo>
                    <a:pt x="46" y="23"/>
                  </a:lnTo>
                  <a:lnTo>
                    <a:pt x="47" y="26"/>
                  </a:lnTo>
                  <a:lnTo>
                    <a:pt x="49" y="27"/>
                  </a:lnTo>
                  <a:lnTo>
                    <a:pt x="52" y="29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61" y="25"/>
                  </a:lnTo>
                  <a:lnTo>
                    <a:pt x="63" y="26"/>
                  </a:lnTo>
                  <a:lnTo>
                    <a:pt x="66" y="25"/>
                  </a:lnTo>
                  <a:lnTo>
                    <a:pt x="67" y="23"/>
                  </a:lnTo>
                  <a:lnTo>
                    <a:pt x="68" y="23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3" y="26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3" y="18"/>
                  </a:lnTo>
                  <a:lnTo>
                    <a:pt x="73" y="17"/>
                  </a:lnTo>
                  <a:lnTo>
                    <a:pt x="73" y="16"/>
                  </a:lnTo>
                  <a:lnTo>
                    <a:pt x="74" y="14"/>
                  </a:lnTo>
                  <a:lnTo>
                    <a:pt x="75" y="12"/>
                  </a:lnTo>
                  <a:lnTo>
                    <a:pt x="77" y="9"/>
                  </a:lnTo>
                  <a:lnTo>
                    <a:pt x="80" y="11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8" y="8"/>
                  </a:lnTo>
                  <a:lnTo>
                    <a:pt x="88" y="7"/>
                  </a:lnTo>
                  <a:lnTo>
                    <a:pt x="89" y="5"/>
                  </a:lnTo>
                  <a:lnTo>
                    <a:pt x="91" y="7"/>
                  </a:lnTo>
                  <a:lnTo>
                    <a:pt x="92" y="7"/>
                  </a:lnTo>
                  <a:lnTo>
                    <a:pt x="92" y="8"/>
                  </a:lnTo>
                  <a:lnTo>
                    <a:pt x="92" y="9"/>
                  </a:lnTo>
                  <a:lnTo>
                    <a:pt x="91" y="9"/>
                  </a:lnTo>
                  <a:lnTo>
                    <a:pt x="92" y="9"/>
                  </a:lnTo>
                  <a:lnTo>
                    <a:pt x="94" y="8"/>
                  </a:lnTo>
                  <a:lnTo>
                    <a:pt x="95" y="8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8" y="7"/>
                  </a:lnTo>
                  <a:lnTo>
                    <a:pt x="98" y="8"/>
                  </a:lnTo>
                  <a:lnTo>
                    <a:pt x="99" y="8"/>
                  </a:lnTo>
                  <a:lnTo>
                    <a:pt x="99" y="9"/>
                  </a:lnTo>
                  <a:lnTo>
                    <a:pt x="98" y="9"/>
                  </a:lnTo>
                  <a:lnTo>
                    <a:pt x="98" y="11"/>
                  </a:lnTo>
                  <a:lnTo>
                    <a:pt x="96" y="13"/>
                  </a:lnTo>
                  <a:lnTo>
                    <a:pt x="98" y="13"/>
                  </a:lnTo>
                  <a:lnTo>
                    <a:pt x="101" y="13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3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6" y="18"/>
                  </a:lnTo>
                  <a:lnTo>
                    <a:pt x="106" y="20"/>
                  </a:lnTo>
                  <a:lnTo>
                    <a:pt x="106" y="21"/>
                  </a:lnTo>
                  <a:lnTo>
                    <a:pt x="108" y="22"/>
                  </a:lnTo>
                  <a:lnTo>
                    <a:pt x="108" y="25"/>
                  </a:lnTo>
                  <a:lnTo>
                    <a:pt x="109" y="26"/>
                  </a:lnTo>
                  <a:lnTo>
                    <a:pt x="109" y="25"/>
                  </a:lnTo>
                  <a:lnTo>
                    <a:pt x="111" y="25"/>
                  </a:lnTo>
                  <a:lnTo>
                    <a:pt x="112" y="26"/>
                  </a:lnTo>
                  <a:lnTo>
                    <a:pt x="113" y="29"/>
                  </a:lnTo>
                  <a:lnTo>
                    <a:pt x="113" y="30"/>
                  </a:lnTo>
                  <a:lnTo>
                    <a:pt x="116" y="31"/>
                  </a:lnTo>
                  <a:lnTo>
                    <a:pt x="122" y="32"/>
                  </a:lnTo>
                  <a:lnTo>
                    <a:pt x="122" y="34"/>
                  </a:lnTo>
                  <a:lnTo>
                    <a:pt x="123" y="34"/>
                  </a:lnTo>
                  <a:lnTo>
                    <a:pt x="126" y="34"/>
                  </a:lnTo>
                  <a:lnTo>
                    <a:pt x="127" y="35"/>
                  </a:lnTo>
                  <a:lnTo>
                    <a:pt x="129" y="35"/>
                  </a:lnTo>
                  <a:lnTo>
                    <a:pt x="129" y="36"/>
                  </a:lnTo>
                  <a:lnTo>
                    <a:pt x="129" y="37"/>
                  </a:lnTo>
                  <a:lnTo>
                    <a:pt x="129" y="39"/>
                  </a:lnTo>
                  <a:lnTo>
                    <a:pt x="129" y="40"/>
                  </a:lnTo>
                  <a:lnTo>
                    <a:pt x="129" y="41"/>
                  </a:lnTo>
                  <a:lnTo>
                    <a:pt x="127" y="40"/>
                  </a:lnTo>
                  <a:lnTo>
                    <a:pt x="127" y="43"/>
                  </a:lnTo>
                  <a:lnTo>
                    <a:pt x="130" y="45"/>
                  </a:lnTo>
                  <a:lnTo>
                    <a:pt x="133" y="48"/>
                  </a:lnTo>
                  <a:lnTo>
                    <a:pt x="137" y="46"/>
                  </a:lnTo>
                  <a:lnTo>
                    <a:pt x="139" y="49"/>
                  </a:lnTo>
                  <a:lnTo>
                    <a:pt x="141" y="50"/>
                  </a:lnTo>
                  <a:lnTo>
                    <a:pt x="140" y="5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72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303338" y="4617813"/>
              <a:ext cx="682625" cy="390564"/>
            </a:xfrm>
            <a:custGeom>
              <a:avLst/>
              <a:gdLst>
                <a:gd name="Guide0" fmla="*/ w 2147483647 111"/>
                <a:gd name="Guide1" fmla="*/ h 2147483647 65"/>
                <a:gd name="Guide2" fmla="*/ w 2147483647 111"/>
                <a:gd name="Guide3" fmla="*/ h 2147483647 65"/>
                <a:gd name="Guide4" fmla="*/ w 2147483647 111"/>
                <a:gd name="Guide5" fmla="*/ h 2147483647 65"/>
                <a:gd name="Guide6" fmla="*/ w 2147483647 111"/>
                <a:gd name="Guide7" fmla="*/ h 2147483647 65"/>
                <a:gd name="Guide8" fmla="*/ w 2147483647 111"/>
                <a:gd name="Guide9" fmla="*/ h 2147483647 65"/>
                <a:gd name="Guide10" fmla="*/ w 2147483647 111"/>
                <a:gd name="Guide11" fmla="*/ h 2147483647 65"/>
                <a:gd name="Guide12" fmla="*/ w 2147483647 111"/>
                <a:gd name="Guide13" fmla="*/ h 2147483647 65"/>
                <a:gd name="Guide14" fmla="*/ w 2147483647 111"/>
                <a:gd name="Guide15" fmla="*/ h 2147483647 65"/>
                <a:gd name="Guide16" fmla="*/ w 2147483647 111"/>
                <a:gd name="Guide17" fmla="*/ h 2147483647 65"/>
                <a:gd name="Guide18" fmla="*/ w 2147483647 111"/>
                <a:gd name="Guide19" fmla="*/ h 2147483647 65"/>
                <a:gd name="Guide20" fmla="*/ w 2147483647 111"/>
                <a:gd name="Guide21" fmla="*/ h 2147483647 65"/>
                <a:gd name="Guide22" fmla="*/ w 2147483647 111"/>
                <a:gd name="Guide23" fmla="*/ h 2147483647 65"/>
                <a:gd name="Guide24" fmla="*/ w 2147483647 111"/>
                <a:gd name="Guide25" fmla="*/ h 2147483647 65"/>
                <a:gd name="Guide26" fmla="*/ w 2147483647 111"/>
                <a:gd name="Guide27" fmla="*/ h 2147483647 65"/>
                <a:gd name="Guide28" fmla="*/ w 2147483647 111"/>
                <a:gd name="Guide29" fmla="*/ h 2147483647 65"/>
                <a:gd name="Guide30" fmla="*/ w 2147483647 111"/>
                <a:gd name="Guide31" fmla="*/ h 2147483647 65"/>
                <a:gd name="Guide32" fmla="*/ w 2147483647 111"/>
                <a:gd name="Guide33" fmla="*/ h 2147483647 65"/>
                <a:gd name="Guide34" fmla="*/ w 2147483647 111"/>
                <a:gd name="Guide35" fmla="*/ h 2147483647 65"/>
                <a:gd name="Guide36" fmla="*/ w 2147483647 111"/>
                <a:gd name="Guide37" fmla="*/ h 2147483647 65"/>
                <a:gd name="Guide38" fmla="*/ w 2147483647 111"/>
                <a:gd name="Guide39" fmla="*/ h 2147483647 65"/>
                <a:gd name="Guide40" fmla="*/ w 2147483647 111"/>
                <a:gd name="Guide41" fmla="*/ h 2147483647 65"/>
                <a:gd name="Guide42" fmla="*/ w 2147483647 111"/>
                <a:gd name="Guide43" fmla="*/ h 2147483647 65"/>
                <a:gd name="Guide44" fmla="*/ w 2147483647 111"/>
                <a:gd name="Guide45" fmla="*/ h 2147483647 65"/>
                <a:gd name="Guide46" fmla="*/ w 2147483647 111"/>
                <a:gd name="Guide47" fmla="*/ h 2147483647 65"/>
                <a:gd name="Guide48" fmla="*/ w 2147483647 111"/>
                <a:gd name="Guide49" fmla="*/ h 2147483647 65"/>
                <a:gd name="Guide50" fmla="*/ w 2147483647 111"/>
                <a:gd name="Guide51" fmla="*/ h 2147483647 65"/>
                <a:gd name="Guide52" fmla="*/ w 2147483647 111"/>
                <a:gd name="Guide53" fmla="*/ h 2147483647 65"/>
                <a:gd name="Guide54" fmla="*/ w 2147483647 111"/>
                <a:gd name="Guide55" fmla="*/ h 2147483647 65"/>
                <a:gd name="Guide56" fmla="*/ w 2147483647 111"/>
                <a:gd name="Guide57" fmla="*/ h 2147483647 65"/>
                <a:gd name="Guide58" fmla="*/ w 2147483647 111"/>
                <a:gd name="Guide59" fmla="*/ h 2147483647 65"/>
                <a:gd name="Guide60" fmla="*/ w 2147483647 111"/>
                <a:gd name="Guide61" fmla="*/ h 2147483647 65"/>
                <a:gd name="Guide62" fmla="*/ w 2147483647 111"/>
                <a:gd name="Guide63" fmla="*/ h 2147483647 65"/>
                <a:gd name="Guide64" fmla="*/ w 2147483647 111"/>
                <a:gd name="Guide65" fmla="*/ h 2147483647 65"/>
                <a:gd name="Guide66" fmla="*/ w 2147483647 111"/>
                <a:gd name="Guide67" fmla="*/ h 2147483647 65"/>
                <a:gd name="Guide68" fmla="*/ w 2147483647 111"/>
                <a:gd name="Guide69" fmla="*/ h 2147483647 65"/>
                <a:gd name="Guide70" fmla="*/ w 2147483647 111"/>
                <a:gd name="Guide71" fmla="*/ h 2147483647 65"/>
                <a:gd name="Guide72" fmla="*/ w 2147483647 111"/>
                <a:gd name="Guide73" fmla="*/ h 2147483647 65"/>
                <a:gd name="Guide74" fmla="*/ w 2147483647 111"/>
                <a:gd name="Guide75" fmla="*/ h 2147483647 65"/>
                <a:gd name="Guide76" fmla="*/ w 2147483647 111"/>
                <a:gd name="Guide77" fmla="*/ h 2147483647 65"/>
                <a:gd name="Guide78" fmla="*/ w 2147483647 111"/>
                <a:gd name="Guide79" fmla="*/ h 2147483647 65"/>
                <a:gd name="Guide80" fmla="*/ w 2147483647 111"/>
                <a:gd name="Guide81" fmla="*/ h 2147483647 65"/>
                <a:gd name="Guide82" fmla="*/ w 2147483647 111"/>
                <a:gd name="Guide83" fmla="*/ h 2147483647 65"/>
                <a:gd name="Guide84" fmla="*/ w 2147483647 111"/>
                <a:gd name="Guide85" fmla="*/ h 2147483647 65"/>
                <a:gd name="Guide86" fmla="*/ w 2147483647 111"/>
                <a:gd name="Guide87" fmla="*/ h 2147483647 65"/>
                <a:gd name="Guide88" fmla="*/ w 2147483647 111"/>
                <a:gd name="Guide89" fmla="*/ h 2147483647 65"/>
                <a:gd name="Guide90" fmla="*/ w 2147483647 111"/>
                <a:gd name="Guide91" fmla="*/ h 2147483647 65"/>
                <a:gd name="Guide92" fmla="*/ w 2147483647 111"/>
                <a:gd name="Guide93" fmla="*/ h 2147483647 65"/>
                <a:gd name="Guide94" fmla="*/ w 2147483647 111"/>
                <a:gd name="Guide95" fmla="*/ h 2147483647 65"/>
                <a:gd name="Guide96" fmla="*/ w 2147483647 111"/>
                <a:gd name="Guide97" fmla="*/ h 2147483647 65"/>
                <a:gd name="Guide98" fmla="*/ w 2147483647 111"/>
                <a:gd name="Guide99" fmla="*/ h 2147483647 65"/>
                <a:gd name="Guide100" fmla="*/ w 2147483647 111"/>
                <a:gd name="Guide101" fmla="*/ h 2147483647 65"/>
                <a:gd name="Guide102" fmla="*/ w 2147483647 111"/>
                <a:gd name="Guide103" fmla="*/ h 2147483647 65"/>
                <a:gd name="Guide104" fmla="*/ w 2147483647 111"/>
                <a:gd name="Guide105" fmla="*/ h 2147483647 65"/>
                <a:gd name="Guide106" fmla="*/ w 2147483647 111"/>
                <a:gd name="Guide107" fmla="*/ h 2147483647 65"/>
                <a:gd name="Guide108" fmla="*/ w 2147483647 111"/>
                <a:gd name="Guide109" fmla="*/ h 2147483647 65"/>
                <a:gd name="Guide110" fmla="*/ w 2147483647 111"/>
                <a:gd name="Guide111" fmla="*/ h 2147483647 65"/>
                <a:gd name="Guide112" fmla="*/ w 2147483647 111"/>
                <a:gd name="Guide113" fmla="*/ h 2147483647 65"/>
                <a:gd name="Guide114" fmla="*/ w 2147483647 111"/>
                <a:gd name="Guide115" fmla="*/ h 2147483647 65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  <a:cxn ang="0">
                  <a:pos x="Guide110" y="Guide111"/>
                </a:cxn>
                <a:cxn ang="0">
                  <a:pos x="Guide112" y="Guide113"/>
                </a:cxn>
                <a:cxn ang="0">
                  <a:pos x="Guide114" y="Guide115"/>
                </a:cxn>
              </a:cxnLst>
              <a:rect l="0" t="0" r="0" b="0"/>
              <a:pathLst>
                <a:path w="111" h="65">
                  <a:moveTo>
                    <a:pt x="6" y="35"/>
                  </a:moveTo>
                  <a:lnTo>
                    <a:pt x="4" y="33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3" y="22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4" y="21"/>
                  </a:lnTo>
                  <a:lnTo>
                    <a:pt x="34" y="19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9" y="15"/>
                  </a:lnTo>
                  <a:lnTo>
                    <a:pt x="42" y="15"/>
                  </a:lnTo>
                  <a:lnTo>
                    <a:pt x="42" y="13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51" y="6"/>
                  </a:lnTo>
                  <a:lnTo>
                    <a:pt x="53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0" y="9"/>
                  </a:lnTo>
                  <a:lnTo>
                    <a:pt x="60" y="12"/>
                  </a:lnTo>
                  <a:lnTo>
                    <a:pt x="62" y="10"/>
                  </a:lnTo>
                  <a:lnTo>
                    <a:pt x="63" y="12"/>
                  </a:lnTo>
                  <a:lnTo>
                    <a:pt x="63" y="14"/>
                  </a:lnTo>
                  <a:lnTo>
                    <a:pt x="65" y="13"/>
                  </a:lnTo>
                  <a:lnTo>
                    <a:pt x="66" y="12"/>
                  </a:lnTo>
                  <a:lnTo>
                    <a:pt x="67" y="12"/>
                  </a:lnTo>
                  <a:lnTo>
                    <a:pt x="70" y="10"/>
                  </a:lnTo>
                  <a:lnTo>
                    <a:pt x="72" y="9"/>
                  </a:lnTo>
                  <a:lnTo>
                    <a:pt x="73" y="8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6" y="9"/>
                  </a:lnTo>
                  <a:lnTo>
                    <a:pt x="77" y="9"/>
                  </a:lnTo>
                  <a:lnTo>
                    <a:pt x="76" y="6"/>
                  </a:lnTo>
                  <a:lnTo>
                    <a:pt x="79" y="8"/>
                  </a:lnTo>
                  <a:lnTo>
                    <a:pt x="80" y="8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4" y="8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4" y="3"/>
                  </a:lnTo>
                  <a:lnTo>
                    <a:pt x="84" y="1"/>
                  </a:lnTo>
                  <a:lnTo>
                    <a:pt x="87" y="0"/>
                  </a:lnTo>
                  <a:lnTo>
                    <a:pt x="90" y="3"/>
                  </a:lnTo>
                  <a:lnTo>
                    <a:pt x="96" y="0"/>
                  </a:lnTo>
                  <a:lnTo>
                    <a:pt x="96" y="1"/>
                  </a:lnTo>
                  <a:lnTo>
                    <a:pt x="96" y="3"/>
                  </a:lnTo>
                  <a:lnTo>
                    <a:pt x="97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0" y="5"/>
                  </a:lnTo>
                  <a:lnTo>
                    <a:pt x="101" y="6"/>
                  </a:lnTo>
                  <a:lnTo>
                    <a:pt x="104" y="4"/>
                  </a:lnTo>
                  <a:lnTo>
                    <a:pt x="108" y="0"/>
                  </a:lnTo>
                  <a:lnTo>
                    <a:pt x="111" y="3"/>
                  </a:lnTo>
                  <a:lnTo>
                    <a:pt x="111" y="4"/>
                  </a:lnTo>
                  <a:lnTo>
                    <a:pt x="110" y="4"/>
                  </a:lnTo>
                  <a:lnTo>
                    <a:pt x="110" y="3"/>
                  </a:lnTo>
                  <a:lnTo>
                    <a:pt x="107" y="5"/>
                  </a:lnTo>
                  <a:lnTo>
                    <a:pt x="107" y="6"/>
                  </a:lnTo>
                  <a:lnTo>
                    <a:pt x="105" y="6"/>
                  </a:lnTo>
                  <a:lnTo>
                    <a:pt x="104" y="9"/>
                  </a:lnTo>
                  <a:lnTo>
                    <a:pt x="105" y="10"/>
                  </a:lnTo>
                  <a:lnTo>
                    <a:pt x="105" y="12"/>
                  </a:lnTo>
                  <a:lnTo>
                    <a:pt x="104" y="14"/>
                  </a:lnTo>
                  <a:lnTo>
                    <a:pt x="104" y="15"/>
                  </a:lnTo>
                  <a:lnTo>
                    <a:pt x="103" y="17"/>
                  </a:lnTo>
                  <a:lnTo>
                    <a:pt x="101" y="21"/>
                  </a:lnTo>
                  <a:lnTo>
                    <a:pt x="101" y="24"/>
                  </a:lnTo>
                  <a:lnTo>
                    <a:pt x="98" y="26"/>
                  </a:lnTo>
                  <a:lnTo>
                    <a:pt x="98" y="27"/>
                  </a:lnTo>
                  <a:lnTo>
                    <a:pt x="100" y="31"/>
                  </a:lnTo>
                  <a:lnTo>
                    <a:pt x="100" y="32"/>
                  </a:lnTo>
                  <a:lnTo>
                    <a:pt x="101" y="32"/>
                  </a:lnTo>
                  <a:lnTo>
                    <a:pt x="101" y="35"/>
                  </a:lnTo>
                  <a:lnTo>
                    <a:pt x="103" y="36"/>
                  </a:lnTo>
                  <a:lnTo>
                    <a:pt x="100" y="37"/>
                  </a:lnTo>
                  <a:lnTo>
                    <a:pt x="100" y="41"/>
                  </a:lnTo>
                  <a:lnTo>
                    <a:pt x="98" y="46"/>
                  </a:lnTo>
                  <a:lnTo>
                    <a:pt x="98" y="48"/>
                  </a:lnTo>
                  <a:lnTo>
                    <a:pt x="97" y="50"/>
                  </a:lnTo>
                  <a:lnTo>
                    <a:pt x="96" y="49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1" y="51"/>
                  </a:lnTo>
                  <a:lnTo>
                    <a:pt x="90" y="53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87" y="57"/>
                  </a:lnTo>
                  <a:lnTo>
                    <a:pt x="86" y="58"/>
                  </a:lnTo>
                  <a:lnTo>
                    <a:pt x="84" y="58"/>
                  </a:lnTo>
                  <a:lnTo>
                    <a:pt x="84" y="59"/>
                  </a:lnTo>
                  <a:lnTo>
                    <a:pt x="84" y="60"/>
                  </a:lnTo>
                  <a:lnTo>
                    <a:pt x="84" y="62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2" y="64"/>
                  </a:lnTo>
                  <a:lnTo>
                    <a:pt x="82" y="65"/>
                  </a:lnTo>
                  <a:lnTo>
                    <a:pt x="80" y="65"/>
                  </a:lnTo>
                  <a:lnTo>
                    <a:pt x="77" y="64"/>
                  </a:lnTo>
                  <a:lnTo>
                    <a:pt x="72" y="64"/>
                  </a:lnTo>
                  <a:lnTo>
                    <a:pt x="72" y="62"/>
                  </a:lnTo>
                  <a:lnTo>
                    <a:pt x="72" y="60"/>
                  </a:lnTo>
                  <a:lnTo>
                    <a:pt x="69" y="59"/>
                  </a:lnTo>
                  <a:lnTo>
                    <a:pt x="69" y="58"/>
                  </a:lnTo>
                  <a:lnTo>
                    <a:pt x="67" y="58"/>
                  </a:lnTo>
                  <a:lnTo>
                    <a:pt x="66" y="58"/>
                  </a:lnTo>
                  <a:lnTo>
                    <a:pt x="65" y="58"/>
                  </a:lnTo>
                  <a:lnTo>
                    <a:pt x="65" y="57"/>
                  </a:lnTo>
                  <a:lnTo>
                    <a:pt x="63" y="55"/>
                  </a:lnTo>
                  <a:lnTo>
                    <a:pt x="63" y="57"/>
                  </a:lnTo>
                  <a:lnTo>
                    <a:pt x="59" y="55"/>
                  </a:lnTo>
                  <a:lnTo>
                    <a:pt x="58" y="57"/>
                  </a:lnTo>
                  <a:lnTo>
                    <a:pt x="55" y="57"/>
                  </a:lnTo>
                  <a:lnTo>
                    <a:pt x="51" y="57"/>
                  </a:lnTo>
                  <a:lnTo>
                    <a:pt x="49" y="57"/>
                  </a:lnTo>
                  <a:lnTo>
                    <a:pt x="48" y="55"/>
                  </a:lnTo>
                  <a:lnTo>
                    <a:pt x="46" y="57"/>
                  </a:lnTo>
                  <a:lnTo>
                    <a:pt x="45" y="58"/>
                  </a:lnTo>
                  <a:lnTo>
                    <a:pt x="44" y="62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4" y="57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8" y="55"/>
                  </a:lnTo>
                  <a:lnTo>
                    <a:pt x="25" y="51"/>
                  </a:lnTo>
                  <a:lnTo>
                    <a:pt x="24" y="50"/>
                  </a:lnTo>
                  <a:lnTo>
                    <a:pt x="24" y="49"/>
                  </a:lnTo>
                  <a:lnTo>
                    <a:pt x="23" y="50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3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1" y="41"/>
                  </a:lnTo>
                  <a:lnTo>
                    <a:pt x="11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6" y="3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73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28973" y="4220822"/>
              <a:ext cx="546100" cy="678180"/>
            </a:xfrm>
            <a:custGeom>
              <a:avLst/>
              <a:gdLst>
                <a:gd name="T0" fmla="*/ 2147483647 w 89"/>
                <a:gd name="T1" fmla="*/ 2147483647 h 113"/>
                <a:gd name="T2" fmla="*/ 2147483647 w 89"/>
                <a:gd name="T3" fmla="*/ 2147483647 h 113"/>
                <a:gd name="T4" fmla="*/ 2147483647 w 89"/>
                <a:gd name="T5" fmla="*/ 2147483647 h 113"/>
                <a:gd name="T6" fmla="*/ 2147483647 w 89"/>
                <a:gd name="T7" fmla="*/ 2147483647 h 113"/>
                <a:gd name="T8" fmla="*/ 2147483647 w 89"/>
                <a:gd name="T9" fmla="*/ 2147483647 h 113"/>
                <a:gd name="T10" fmla="*/ 2147483647 w 89"/>
                <a:gd name="T11" fmla="*/ 2147483647 h 113"/>
                <a:gd name="T12" fmla="*/ 2147483647 w 89"/>
                <a:gd name="T13" fmla="*/ 2147483647 h 113"/>
                <a:gd name="T14" fmla="*/ 2147483647 w 89"/>
                <a:gd name="T15" fmla="*/ 2147483647 h 113"/>
                <a:gd name="T16" fmla="*/ 2147483647 w 89"/>
                <a:gd name="T17" fmla="*/ 2147483647 h 113"/>
                <a:gd name="T18" fmla="*/ 2147483647 w 89"/>
                <a:gd name="T19" fmla="*/ 2147483647 h 113"/>
                <a:gd name="T20" fmla="*/ 0 w 89"/>
                <a:gd name="T21" fmla="*/ 2147483647 h 113"/>
                <a:gd name="T22" fmla="*/ 2147483647 w 89"/>
                <a:gd name="T23" fmla="*/ 2147483647 h 113"/>
                <a:gd name="T24" fmla="*/ 2147483647 w 89"/>
                <a:gd name="T25" fmla="*/ 2147483647 h 113"/>
                <a:gd name="T26" fmla="*/ 2147483647 w 89"/>
                <a:gd name="T27" fmla="*/ 2147483647 h 113"/>
                <a:gd name="T28" fmla="*/ 2147483647 w 89"/>
                <a:gd name="T29" fmla="*/ 2147483647 h 113"/>
                <a:gd name="T30" fmla="*/ 2147483647 w 89"/>
                <a:gd name="T31" fmla="*/ 2147483647 h 113"/>
                <a:gd name="T32" fmla="*/ 2147483647 w 89"/>
                <a:gd name="T33" fmla="*/ 2147483647 h 113"/>
                <a:gd name="T34" fmla="*/ 2147483647 w 89"/>
                <a:gd name="T35" fmla="*/ 2147483647 h 113"/>
                <a:gd name="T36" fmla="*/ 2147483647 w 89"/>
                <a:gd name="T37" fmla="*/ 2147483647 h 113"/>
                <a:gd name="T38" fmla="*/ 2147483647 w 89"/>
                <a:gd name="T39" fmla="*/ 2147483647 h 113"/>
                <a:gd name="T40" fmla="*/ 2147483647 w 89"/>
                <a:gd name="T41" fmla="*/ 2147483647 h 113"/>
                <a:gd name="T42" fmla="*/ 2147483647 w 89"/>
                <a:gd name="T43" fmla="*/ 2147483647 h 113"/>
                <a:gd name="T44" fmla="*/ 2147483647 w 89"/>
                <a:gd name="T45" fmla="*/ 2147483647 h 113"/>
                <a:gd name="T46" fmla="*/ 2147483647 w 89"/>
                <a:gd name="T47" fmla="*/ 2147483647 h 113"/>
                <a:gd name="T48" fmla="*/ 2147483647 w 89"/>
                <a:gd name="T49" fmla="*/ 2147483647 h 113"/>
                <a:gd name="T50" fmla="*/ 2147483647 w 89"/>
                <a:gd name="T51" fmla="*/ 2147483647 h 113"/>
                <a:gd name="T52" fmla="*/ 2147483647 w 89"/>
                <a:gd name="T53" fmla="*/ 2147483647 h 113"/>
                <a:gd name="T54" fmla="*/ 2147483647 w 89"/>
                <a:gd name="T55" fmla="*/ 2147483647 h 113"/>
                <a:gd name="T56" fmla="*/ 2147483647 w 89"/>
                <a:gd name="T57" fmla="*/ 0 h 113"/>
                <a:gd name="T58" fmla="*/ 2147483647 w 89"/>
                <a:gd name="T59" fmla="*/ 2147483647 h 113"/>
                <a:gd name="T60" fmla="*/ 2147483647 w 89"/>
                <a:gd name="T61" fmla="*/ 2147483647 h 113"/>
                <a:gd name="T62" fmla="*/ 2147483647 w 89"/>
                <a:gd name="T63" fmla="*/ 2147483647 h 113"/>
                <a:gd name="T64" fmla="*/ 2147483647 w 89"/>
                <a:gd name="T65" fmla="*/ 2147483647 h 113"/>
                <a:gd name="T66" fmla="*/ 2147483647 w 89"/>
                <a:gd name="T67" fmla="*/ 2147483647 h 113"/>
                <a:gd name="T68" fmla="*/ 2147483647 w 89"/>
                <a:gd name="T69" fmla="*/ 2147483647 h 113"/>
                <a:gd name="T70" fmla="*/ 2147483647 w 89"/>
                <a:gd name="T71" fmla="*/ 2147483647 h 113"/>
                <a:gd name="T72" fmla="*/ 2147483647 w 89"/>
                <a:gd name="T73" fmla="*/ 2147483647 h 113"/>
                <a:gd name="T74" fmla="*/ 2147483647 w 89"/>
                <a:gd name="T75" fmla="*/ 2147483647 h 113"/>
                <a:gd name="T76" fmla="*/ 2147483647 w 89"/>
                <a:gd name="T77" fmla="*/ 2147483647 h 113"/>
                <a:gd name="T78" fmla="*/ 2147483647 w 89"/>
                <a:gd name="T79" fmla="*/ 2147483647 h 113"/>
                <a:gd name="T80" fmla="*/ 2147483647 w 89"/>
                <a:gd name="T81" fmla="*/ 2147483647 h 113"/>
                <a:gd name="T82" fmla="*/ 2147483647 w 89"/>
                <a:gd name="T83" fmla="*/ 2147483647 h 113"/>
                <a:gd name="T84" fmla="*/ 2147483647 w 89"/>
                <a:gd name="T85" fmla="*/ 2147483647 h 113"/>
                <a:gd name="T86" fmla="*/ 2147483647 w 89"/>
                <a:gd name="T87" fmla="*/ 2147483647 h 113"/>
                <a:gd name="T88" fmla="*/ 2147483647 w 89"/>
                <a:gd name="T89" fmla="*/ 2147483647 h 113"/>
                <a:gd name="T90" fmla="*/ 2147483647 w 89"/>
                <a:gd name="T91" fmla="*/ 2147483647 h 113"/>
                <a:gd name="T92" fmla="*/ 2147483647 w 89"/>
                <a:gd name="T93" fmla="*/ 2147483647 h 113"/>
                <a:gd name="T94" fmla="*/ 2147483647 w 89"/>
                <a:gd name="T95" fmla="*/ 2147483647 h 113"/>
                <a:gd name="T96" fmla="*/ 2147483647 w 89"/>
                <a:gd name="T97" fmla="*/ 2147483647 h 113"/>
                <a:gd name="T98" fmla="*/ 2147483647 w 89"/>
                <a:gd name="T99" fmla="*/ 2147483647 h 113"/>
                <a:gd name="T100" fmla="*/ 2147483647 w 89"/>
                <a:gd name="T101" fmla="*/ 2147483647 h 113"/>
                <a:gd name="T102" fmla="*/ 2147483647 w 89"/>
                <a:gd name="T103" fmla="*/ 2147483647 h 113"/>
                <a:gd name="T104" fmla="*/ 2147483647 w 89"/>
                <a:gd name="T105" fmla="*/ 2147483647 h 113"/>
                <a:gd name="T106" fmla="*/ 2147483647 w 89"/>
                <a:gd name="T107" fmla="*/ 2147483647 h 113"/>
                <a:gd name="T108" fmla="*/ 2147483647 w 89"/>
                <a:gd name="T109" fmla="*/ 2147483647 h 113"/>
                <a:gd name="T110" fmla="*/ 2147483647 w 89"/>
                <a:gd name="T111" fmla="*/ 2147483647 h 113"/>
                <a:gd name="T112" fmla="*/ 2147483647 w 89"/>
                <a:gd name="T113" fmla="*/ 2147483647 h 113"/>
                <a:gd name="T114" fmla="*/ 2147483647 w 89"/>
                <a:gd name="T115" fmla="*/ 2147483647 h 113"/>
                <a:gd name="T116" fmla="*/ 2147483647 w 89"/>
                <a:gd name="T117" fmla="*/ 2147483647 h 113"/>
                <a:gd name="T118" fmla="*/ 2147483647 w 89"/>
                <a:gd name="T119" fmla="*/ 2147483647 h 1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"/>
                <a:gd name="T181" fmla="*/ 0 h 113"/>
                <a:gd name="T182" fmla="*/ 89 w 89"/>
                <a:gd name="T183" fmla="*/ 113 h 1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" h="113">
                  <a:moveTo>
                    <a:pt x="50" y="113"/>
                  </a:moveTo>
                  <a:lnTo>
                    <a:pt x="47" y="113"/>
                  </a:lnTo>
                  <a:lnTo>
                    <a:pt x="44" y="112"/>
                  </a:lnTo>
                  <a:lnTo>
                    <a:pt x="43" y="111"/>
                  </a:lnTo>
                  <a:lnTo>
                    <a:pt x="41" y="109"/>
                  </a:lnTo>
                  <a:lnTo>
                    <a:pt x="41" y="107"/>
                  </a:lnTo>
                  <a:lnTo>
                    <a:pt x="40" y="105"/>
                  </a:lnTo>
                  <a:lnTo>
                    <a:pt x="40" y="103"/>
                  </a:lnTo>
                  <a:lnTo>
                    <a:pt x="38" y="102"/>
                  </a:lnTo>
                  <a:lnTo>
                    <a:pt x="37" y="100"/>
                  </a:lnTo>
                  <a:lnTo>
                    <a:pt x="35" y="99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27" y="99"/>
                  </a:lnTo>
                  <a:lnTo>
                    <a:pt x="26" y="100"/>
                  </a:lnTo>
                  <a:lnTo>
                    <a:pt x="24" y="100"/>
                  </a:lnTo>
                  <a:lnTo>
                    <a:pt x="20" y="100"/>
                  </a:lnTo>
                  <a:lnTo>
                    <a:pt x="20" y="99"/>
                  </a:lnTo>
                  <a:lnTo>
                    <a:pt x="19" y="99"/>
                  </a:lnTo>
                  <a:lnTo>
                    <a:pt x="17" y="99"/>
                  </a:lnTo>
                  <a:lnTo>
                    <a:pt x="17" y="98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2" y="99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2" y="96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2" y="94"/>
                  </a:lnTo>
                  <a:lnTo>
                    <a:pt x="10" y="95"/>
                  </a:lnTo>
                  <a:lnTo>
                    <a:pt x="10" y="93"/>
                  </a:lnTo>
                  <a:lnTo>
                    <a:pt x="9" y="93"/>
                  </a:lnTo>
                  <a:lnTo>
                    <a:pt x="7" y="94"/>
                  </a:lnTo>
                  <a:lnTo>
                    <a:pt x="6" y="90"/>
                  </a:lnTo>
                  <a:lnTo>
                    <a:pt x="5" y="90"/>
                  </a:lnTo>
                  <a:lnTo>
                    <a:pt x="3" y="90"/>
                  </a:lnTo>
                  <a:lnTo>
                    <a:pt x="3" y="91"/>
                  </a:lnTo>
                  <a:lnTo>
                    <a:pt x="5" y="91"/>
                  </a:lnTo>
                  <a:lnTo>
                    <a:pt x="5" y="93"/>
                  </a:lnTo>
                  <a:lnTo>
                    <a:pt x="3" y="94"/>
                  </a:lnTo>
                  <a:lnTo>
                    <a:pt x="2" y="94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3" y="87"/>
                  </a:lnTo>
                  <a:lnTo>
                    <a:pt x="3" y="84"/>
                  </a:lnTo>
                  <a:lnTo>
                    <a:pt x="5" y="80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7" y="73"/>
                  </a:lnTo>
                  <a:lnTo>
                    <a:pt x="6" y="72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9" y="68"/>
                  </a:lnTo>
                  <a:lnTo>
                    <a:pt x="12" y="66"/>
                  </a:lnTo>
                  <a:lnTo>
                    <a:pt x="12" y="67"/>
                  </a:lnTo>
                  <a:lnTo>
                    <a:pt x="13" y="67"/>
                  </a:lnTo>
                  <a:lnTo>
                    <a:pt x="13" y="66"/>
                  </a:lnTo>
                  <a:lnTo>
                    <a:pt x="14" y="64"/>
                  </a:lnTo>
                  <a:lnTo>
                    <a:pt x="12" y="63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0" y="55"/>
                  </a:lnTo>
                  <a:lnTo>
                    <a:pt x="12" y="53"/>
                  </a:lnTo>
                  <a:lnTo>
                    <a:pt x="13" y="53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3" y="45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20" y="45"/>
                  </a:lnTo>
                  <a:lnTo>
                    <a:pt x="24" y="45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6" y="40"/>
                  </a:lnTo>
                  <a:lnTo>
                    <a:pt x="26" y="39"/>
                  </a:lnTo>
                  <a:lnTo>
                    <a:pt x="26" y="37"/>
                  </a:lnTo>
                  <a:lnTo>
                    <a:pt x="24" y="36"/>
                  </a:lnTo>
                  <a:lnTo>
                    <a:pt x="26" y="35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3" y="23"/>
                  </a:lnTo>
                  <a:lnTo>
                    <a:pt x="30" y="16"/>
                  </a:lnTo>
                  <a:lnTo>
                    <a:pt x="38" y="8"/>
                  </a:lnTo>
                  <a:lnTo>
                    <a:pt x="41" y="9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1" y="1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5" y="3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1" y="3"/>
                  </a:lnTo>
                  <a:lnTo>
                    <a:pt x="62" y="4"/>
                  </a:lnTo>
                  <a:lnTo>
                    <a:pt x="62" y="5"/>
                  </a:lnTo>
                  <a:lnTo>
                    <a:pt x="62" y="7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4" y="12"/>
                  </a:lnTo>
                  <a:lnTo>
                    <a:pt x="64" y="13"/>
                  </a:lnTo>
                  <a:lnTo>
                    <a:pt x="64" y="14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6" y="13"/>
                  </a:lnTo>
                  <a:lnTo>
                    <a:pt x="68" y="13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69" y="14"/>
                  </a:lnTo>
                  <a:lnTo>
                    <a:pt x="72" y="14"/>
                  </a:lnTo>
                  <a:lnTo>
                    <a:pt x="76" y="17"/>
                  </a:lnTo>
                  <a:lnTo>
                    <a:pt x="78" y="17"/>
                  </a:lnTo>
                  <a:lnTo>
                    <a:pt x="79" y="18"/>
                  </a:lnTo>
                  <a:lnTo>
                    <a:pt x="80" y="19"/>
                  </a:lnTo>
                  <a:lnTo>
                    <a:pt x="80" y="21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3" y="23"/>
                  </a:lnTo>
                  <a:lnTo>
                    <a:pt x="83" y="26"/>
                  </a:lnTo>
                  <a:lnTo>
                    <a:pt x="82" y="26"/>
                  </a:lnTo>
                  <a:lnTo>
                    <a:pt x="82" y="28"/>
                  </a:lnTo>
                  <a:lnTo>
                    <a:pt x="83" y="28"/>
                  </a:lnTo>
                  <a:lnTo>
                    <a:pt x="85" y="27"/>
                  </a:lnTo>
                  <a:lnTo>
                    <a:pt x="86" y="28"/>
                  </a:lnTo>
                  <a:lnTo>
                    <a:pt x="87" y="28"/>
                  </a:lnTo>
                  <a:lnTo>
                    <a:pt x="89" y="28"/>
                  </a:lnTo>
                  <a:lnTo>
                    <a:pt x="89" y="30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6" y="31"/>
                  </a:lnTo>
                  <a:lnTo>
                    <a:pt x="86" y="32"/>
                  </a:lnTo>
                  <a:lnTo>
                    <a:pt x="85" y="34"/>
                  </a:lnTo>
                  <a:lnTo>
                    <a:pt x="86" y="36"/>
                  </a:lnTo>
                  <a:lnTo>
                    <a:pt x="85" y="40"/>
                  </a:lnTo>
                  <a:lnTo>
                    <a:pt x="82" y="40"/>
                  </a:lnTo>
                  <a:lnTo>
                    <a:pt x="83" y="39"/>
                  </a:lnTo>
                  <a:lnTo>
                    <a:pt x="82" y="39"/>
                  </a:lnTo>
                  <a:lnTo>
                    <a:pt x="80" y="39"/>
                  </a:lnTo>
                  <a:lnTo>
                    <a:pt x="80" y="37"/>
                  </a:lnTo>
                  <a:lnTo>
                    <a:pt x="79" y="39"/>
                  </a:lnTo>
                  <a:lnTo>
                    <a:pt x="78" y="44"/>
                  </a:lnTo>
                  <a:lnTo>
                    <a:pt x="79" y="45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3" y="48"/>
                  </a:lnTo>
                  <a:lnTo>
                    <a:pt x="75" y="50"/>
                  </a:lnTo>
                  <a:lnTo>
                    <a:pt x="73" y="51"/>
                  </a:lnTo>
                  <a:lnTo>
                    <a:pt x="73" y="54"/>
                  </a:lnTo>
                  <a:lnTo>
                    <a:pt x="72" y="54"/>
                  </a:lnTo>
                  <a:lnTo>
                    <a:pt x="72" y="55"/>
                  </a:lnTo>
                  <a:lnTo>
                    <a:pt x="71" y="57"/>
                  </a:lnTo>
                  <a:lnTo>
                    <a:pt x="69" y="55"/>
                  </a:lnTo>
                  <a:lnTo>
                    <a:pt x="68" y="59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4" y="60"/>
                  </a:lnTo>
                  <a:lnTo>
                    <a:pt x="65" y="59"/>
                  </a:lnTo>
                  <a:lnTo>
                    <a:pt x="66" y="57"/>
                  </a:lnTo>
                  <a:lnTo>
                    <a:pt x="65" y="57"/>
                  </a:lnTo>
                  <a:lnTo>
                    <a:pt x="65" y="58"/>
                  </a:lnTo>
                  <a:lnTo>
                    <a:pt x="64" y="59"/>
                  </a:lnTo>
                  <a:lnTo>
                    <a:pt x="62" y="59"/>
                  </a:lnTo>
                  <a:lnTo>
                    <a:pt x="61" y="59"/>
                  </a:lnTo>
                  <a:lnTo>
                    <a:pt x="59" y="60"/>
                  </a:lnTo>
                  <a:lnTo>
                    <a:pt x="59" y="59"/>
                  </a:lnTo>
                  <a:lnTo>
                    <a:pt x="58" y="59"/>
                  </a:lnTo>
                  <a:lnTo>
                    <a:pt x="57" y="63"/>
                  </a:lnTo>
                  <a:lnTo>
                    <a:pt x="54" y="64"/>
                  </a:lnTo>
                  <a:lnTo>
                    <a:pt x="52" y="68"/>
                  </a:lnTo>
                  <a:lnTo>
                    <a:pt x="50" y="71"/>
                  </a:lnTo>
                  <a:lnTo>
                    <a:pt x="59" y="76"/>
                  </a:lnTo>
                  <a:lnTo>
                    <a:pt x="61" y="76"/>
                  </a:lnTo>
                  <a:lnTo>
                    <a:pt x="59" y="77"/>
                  </a:lnTo>
                  <a:lnTo>
                    <a:pt x="59" y="78"/>
                  </a:lnTo>
                  <a:lnTo>
                    <a:pt x="59" y="80"/>
                  </a:lnTo>
                  <a:lnTo>
                    <a:pt x="61" y="78"/>
                  </a:lnTo>
                  <a:lnTo>
                    <a:pt x="62" y="76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2" y="78"/>
                  </a:lnTo>
                  <a:lnTo>
                    <a:pt x="66" y="78"/>
                  </a:lnTo>
                  <a:lnTo>
                    <a:pt x="66" y="77"/>
                  </a:lnTo>
                  <a:lnTo>
                    <a:pt x="68" y="77"/>
                  </a:lnTo>
                  <a:lnTo>
                    <a:pt x="69" y="76"/>
                  </a:lnTo>
                  <a:lnTo>
                    <a:pt x="71" y="76"/>
                  </a:lnTo>
                  <a:lnTo>
                    <a:pt x="72" y="76"/>
                  </a:lnTo>
                  <a:lnTo>
                    <a:pt x="72" y="77"/>
                  </a:lnTo>
                  <a:lnTo>
                    <a:pt x="72" y="78"/>
                  </a:lnTo>
                  <a:lnTo>
                    <a:pt x="71" y="80"/>
                  </a:lnTo>
                  <a:lnTo>
                    <a:pt x="68" y="82"/>
                  </a:lnTo>
                  <a:lnTo>
                    <a:pt x="65" y="86"/>
                  </a:lnTo>
                  <a:lnTo>
                    <a:pt x="64" y="89"/>
                  </a:lnTo>
                  <a:lnTo>
                    <a:pt x="61" y="91"/>
                  </a:lnTo>
                  <a:lnTo>
                    <a:pt x="59" y="94"/>
                  </a:lnTo>
                  <a:lnTo>
                    <a:pt x="58" y="95"/>
                  </a:lnTo>
                  <a:lnTo>
                    <a:pt x="57" y="98"/>
                  </a:lnTo>
                  <a:lnTo>
                    <a:pt x="55" y="102"/>
                  </a:lnTo>
                  <a:lnTo>
                    <a:pt x="54" y="107"/>
                  </a:lnTo>
                  <a:lnTo>
                    <a:pt x="52" y="111"/>
                  </a:lnTo>
                  <a:lnTo>
                    <a:pt x="51" y="112"/>
                  </a:lnTo>
                  <a:lnTo>
                    <a:pt x="50" y="1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74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812290" y="4777740"/>
              <a:ext cx="471805" cy="643890"/>
            </a:xfrm>
            <a:custGeom>
              <a:avLst/>
              <a:gdLst>
                <a:gd name="T0" fmla="*/ 2147483647 w 78"/>
                <a:gd name="T1" fmla="*/ 2147483647 h 105"/>
                <a:gd name="T2" fmla="*/ 2147483647 w 78"/>
                <a:gd name="T3" fmla="*/ 2147483647 h 105"/>
                <a:gd name="T4" fmla="*/ 2147483647 w 78"/>
                <a:gd name="T5" fmla="*/ 2147483647 h 105"/>
                <a:gd name="T6" fmla="*/ 2147483647 w 78"/>
                <a:gd name="T7" fmla="*/ 2147483647 h 105"/>
                <a:gd name="T8" fmla="*/ 2147483647 w 78"/>
                <a:gd name="T9" fmla="*/ 2147483647 h 105"/>
                <a:gd name="T10" fmla="*/ 2147483647 w 78"/>
                <a:gd name="T11" fmla="*/ 2147483647 h 105"/>
                <a:gd name="T12" fmla="*/ 2147483647 w 78"/>
                <a:gd name="T13" fmla="*/ 2147483647 h 105"/>
                <a:gd name="T14" fmla="*/ 2147483647 w 78"/>
                <a:gd name="T15" fmla="*/ 2147483647 h 105"/>
                <a:gd name="T16" fmla="*/ 2147483647 w 78"/>
                <a:gd name="T17" fmla="*/ 2147483647 h 105"/>
                <a:gd name="T18" fmla="*/ 2147483647 w 78"/>
                <a:gd name="T19" fmla="*/ 2147483647 h 105"/>
                <a:gd name="T20" fmla="*/ 2147483647 w 78"/>
                <a:gd name="T21" fmla="*/ 2147483647 h 105"/>
                <a:gd name="T22" fmla="*/ 0 w 78"/>
                <a:gd name="T23" fmla="*/ 2147483647 h 105"/>
                <a:gd name="T24" fmla="*/ 2147483647 w 78"/>
                <a:gd name="T25" fmla="*/ 2147483647 h 105"/>
                <a:gd name="T26" fmla="*/ 2147483647 w 78"/>
                <a:gd name="T27" fmla="*/ 2147483647 h 105"/>
                <a:gd name="T28" fmla="*/ 2147483647 w 78"/>
                <a:gd name="T29" fmla="*/ 2147483647 h 105"/>
                <a:gd name="T30" fmla="*/ 2147483647 w 78"/>
                <a:gd name="T31" fmla="*/ 2147483647 h 105"/>
                <a:gd name="T32" fmla="*/ 2147483647 w 78"/>
                <a:gd name="T33" fmla="*/ 2147483647 h 105"/>
                <a:gd name="T34" fmla="*/ 2147483647 w 78"/>
                <a:gd name="T35" fmla="*/ 2147483647 h 105"/>
                <a:gd name="T36" fmla="*/ 2147483647 w 78"/>
                <a:gd name="T37" fmla="*/ 2147483647 h 105"/>
                <a:gd name="T38" fmla="*/ 2147483647 w 78"/>
                <a:gd name="T39" fmla="*/ 2147483647 h 105"/>
                <a:gd name="T40" fmla="*/ 2147483647 w 78"/>
                <a:gd name="T41" fmla="*/ 2147483647 h 105"/>
                <a:gd name="T42" fmla="*/ 2147483647 w 78"/>
                <a:gd name="T43" fmla="*/ 2147483647 h 105"/>
                <a:gd name="T44" fmla="*/ 2147483647 w 78"/>
                <a:gd name="T45" fmla="*/ 2147483647 h 105"/>
                <a:gd name="T46" fmla="*/ 2147483647 w 78"/>
                <a:gd name="T47" fmla="*/ 2147483647 h 105"/>
                <a:gd name="T48" fmla="*/ 2147483647 w 78"/>
                <a:gd name="T49" fmla="*/ 2147483647 h 105"/>
                <a:gd name="T50" fmla="*/ 2147483647 w 78"/>
                <a:gd name="T51" fmla="*/ 2147483647 h 105"/>
                <a:gd name="T52" fmla="*/ 2147483647 w 78"/>
                <a:gd name="T53" fmla="*/ 2147483647 h 105"/>
                <a:gd name="T54" fmla="*/ 2147483647 w 78"/>
                <a:gd name="T55" fmla="*/ 2147483647 h 105"/>
                <a:gd name="T56" fmla="*/ 2147483647 w 78"/>
                <a:gd name="T57" fmla="*/ 2147483647 h 105"/>
                <a:gd name="T58" fmla="*/ 2147483647 w 78"/>
                <a:gd name="T59" fmla="*/ 2147483647 h 105"/>
                <a:gd name="T60" fmla="*/ 2147483647 w 78"/>
                <a:gd name="T61" fmla="*/ 2147483647 h 105"/>
                <a:gd name="T62" fmla="*/ 2147483647 w 78"/>
                <a:gd name="T63" fmla="*/ 2147483647 h 105"/>
                <a:gd name="T64" fmla="*/ 2147483647 w 78"/>
                <a:gd name="T65" fmla="*/ 2147483647 h 105"/>
                <a:gd name="T66" fmla="*/ 2147483647 w 78"/>
                <a:gd name="T67" fmla="*/ 2147483647 h 105"/>
                <a:gd name="T68" fmla="*/ 2147483647 w 78"/>
                <a:gd name="T69" fmla="*/ 2147483647 h 105"/>
                <a:gd name="T70" fmla="*/ 2147483647 w 78"/>
                <a:gd name="T71" fmla="*/ 2147483647 h 105"/>
                <a:gd name="T72" fmla="*/ 2147483647 w 78"/>
                <a:gd name="T73" fmla="*/ 2147483647 h 105"/>
                <a:gd name="T74" fmla="*/ 2147483647 w 78"/>
                <a:gd name="T75" fmla="*/ 2147483647 h 105"/>
                <a:gd name="T76" fmla="*/ 2147483647 w 78"/>
                <a:gd name="T77" fmla="*/ 2147483647 h 105"/>
                <a:gd name="T78" fmla="*/ 2147483647 w 78"/>
                <a:gd name="T79" fmla="*/ 2147483647 h 105"/>
                <a:gd name="T80" fmla="*/ 2147483647 w 78"/>
                <a:gd name="T81" fmla="*/ 2147483647 h 105"/>
                <a:gd name="T82" fmla="*/ 2147483647 w 78"/>
                <a:gd name="T83" fmla="*/ 2147483647 h 105"/>
                <a:gd name="T84" fmla="*/ 2147483647 w 78"/>
                <a:gd name="T85" fmla="*/ 2147483647 h 105"/>
                <a:gd name="T86" fmla="*/ 2147483647 w 78"/>
                <a:gd name="T87" fmla="*/ 2147483647 h 105"/>
                <a:gd name="T88" fmla="*/ 2147483647 w 78"/>
                <a:gd name="T89" fmla="*/ 2147483647 h 105"/>
                <a:gd name="T90" fmla="*/ 2147483647 w 78"/>
                <a:gd name="T91" fmla="*/ 2147483647 h 105"/>
                <a:gd name="T92" fmla="*/ 2147483647 w 78"/>
                <a:gd name="T93" fmla="*/ 2147483647 h 105"/>
                <a:gd name="T94" fmla="*/ 2147483647 w 78"/>
                <a:gd name="T95" fmla="*/ 2147483647 h 105"/>
                <a:gd name="T96" fmla="*/ 2147483647 w 78"/>
                <a:gd name="T97" fmla="*/ 2147483647 h 105"/>
                <a:gd name="T98" fmla="*/ 2147483647 w 78"/>
                <a:gd name="T99" fmla="*/ 2147483647 h 105"/>
                <a:gd name="T100" fmla="*/ 2147483647 w 78"/>
                <a:gd name="T101" fmla="*/ 2147483647 h 105"/>
                <a:gd name="T102" fmla="*/ 2147483647 w 78"/>
                <a:gd name="T103" fmla="*/ 2147483647 h 105"/>
                <a:gd name="T104" fmla="*/ 2147483647 w 78"/>
                <a:gd name="T105" fmla="*/ 2147483647 h 105"/>
                <a:gd name="T106" fmla="*/ 2147483647 w 78"/>
                <a:gd name="T107" fmla="*/ 2147483647 h 10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8"/>
                <a:gd name="T163" fmla="*/ 0 h 105"/>
                <a:gd name="T164" fmla="*/ 78 w 78"/>
                <a:gd name="T165" fmla="*/ 105 h 10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8" h="105">
                  <a:moveTo>
                    <a:pt x="33" y="92"/>
                  </a:moveTo>
                  <a:lnTo>
                    <a:pt x="30" y="91"/>
                  </a:lnTo>
                  <a:lnTo>
                    <a:pt x="30" y="90"/>
                  </a:lnTo>
                  <a:lnTo>
                    <a:pt x="29" y="89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8" y="83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22" y="77"/>
                  </a:lnTo>
                  <a:lnTo>
                    <a:pt x="23" y="76"/>
                  </a:lnTo>
                  <a:lnTo>
                    <a:pt x="22" y="74"/>
                  </a:lnTo>
                  <a:lnTo>
                    <a:pt x="23" y="74"/>
                  </a:lnTo>
                  <a:lnTo>
                    <a:pt x="25" y="73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3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1" y="68"/>
                  </a:lnTo>
                  <a:lnTo>
                    <a:pt x="19" y="68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5" y="68"/>
                  </a:lnTo>
                  <a:lnTo>
                    <a:pt x="15" y="67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7" y="58"/>
                  </a:lnTo>
                  <a:lnTo>
                    <a:pt x="7" y="54"/>
                  </a:lnTo>
                  <a:lnTo>
                    <a:pt x="8" y="51"/>
                  </a:lnTo>
                  <a:lnTo>
                    <a:pt x="5" y="53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5" y="30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9" y="24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21" y="9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51" y="9"/>
                  </a:lnTo>
                  <a:lnTo>
                    <a:pt x="53" y="10"/>
                  </a:lnTo>
                  <a:lnTo>
                    <a:pt x="54" y="12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7" y="17"/>
                  </a:lnTo>
                  <a:lnTo>
                    <a:pt x="57" y="19"/>
                  </a:lnTo>
                  <a:lnTo>
                    <a:pt x="59" y="21"/>
                  </a:lnTo>
                  <a:lnTo>
                    <a:pt x="60" y="22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4" y="24"/>
                  </a:lnTo>
                  <a:lnTo>
                    <a:pt x="75" y="24"/>
                  </a:lnTo>
                  <a:lnTo>
                    <a:pt x="77" y="22"/>
                  </a:lnTo>
                  <a:lnTo>
                    <a:pt x="78" y="22"/>
                  </a:lnTo>
                  <a:lnTo>
                    <a:pt x="77" y="26"/>
                  </a:lnTo>
                  <a:lnTo>
                    <a:pt x="77" y="27"/>
                  </a:lnTo>
                  <a:lnTo>
                    <a:pt x="77" y="30"/>
                  </a:lnTo>
                  <a:lnTo>
                    <a:pt x="75" y="30"/>
                  </a:lnTo>
                  <a:lnTo>
                    <a:pt x="74" y="32"/>
                  </a:lnTo>
                  <a:lnTo>
                    <a:pt x="74" y="36"/>
                  </a:lnTo>
                  <a:lnTo>
                    <a:pt x="71" y="45"/>
                  </a:lnTo>
                  <a:lnTo>
                    <a:pt x="70" y="44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5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6" y="44"/>
                  </a:lnTo>
                  <a:lnTo>
                    <a:pt x="64" y="47"/>
                  </a:lnTo>
                  <a:lnTo>
                    <a:pt x="63" y="49"/>
                  </a:lnTo>
                  <a:lnTo>
                    <a:pt x="61" y="51"/>
                  </a:lnTo>
                  <a:lnTo>
                    <a:pt x="59" y="54"/>
                  </a:lnTo>
                  <a:lnTo>
                    <a:pt x="57" y="58"/>
                  </a:lnTo>
                  <a:lnTo>
                    <a:pt x="56" y="59"/>
                  </a:lnTo>
                  <a:lnTo>
                    <a:pt x="56" y="60"/>
                  </a:lnTo>
                  <a:lnTo>
                    <a:pt x="56" y="63"/>
                  </a:lnTo>
                  <a:lnTo>
                    <a:pt x="57" y="64"/>
                  </a:lnTo>
                  <a:lnTo>
                    <a:pt x="59" y="65"/>
                  </a:lnTo>
                  <a:lnTo>
                    <a:pt x="63" y="67"/>
                  </a:lnTo>
                  <a:lnTo>
                    <a:pt x="66" y="65"/>
                  </a:lnTo>
                  <a:lnTo>
                    <a:pt x="68" y="65"/>
                  </a:lnTo>
                  <a:lnTo>
                    <a:pt x="71" y="65"/>
                  </a:lnTo>
                  <a:lnTo>
                    <a:pt x="73" y="67"/>
                  </a:lnTo>
                  <a:lnTo>
                    <a:pt x="74" y="68"/>
                  </a:lnTo>
                  <a:lnTo>
                    <a:pt x="74" y="69"/>
                  </a:lnTo>
                  <a:lnTo>
                    <a:pt x="75" y="69"/>
                  </a:lnTo>
                  <a:lnTo>
                    <a:pt x="77" y="72"/>
                  </a:lnTo>
                  <a:lnTo>
                    <a:pt x="77" y="73"/>
                  </a:lnTo>
                  <a:lnTo>
                    <a:pt x="77" y="77"/>
                  </a:lnTo>
                  <a:lnTo>
                    <a:pt x="77" y="80"/>
                  </a:lnTo>
                  <a:lnTo>
                    <a:pt x="73" y="85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73" y="99"/>
                  </a:lnTo>
                  <a:lnTo>
                    <a:pt x="74" y="103"/>
                  </a:lnTo>
                  <a:lnTo>
                    <a:pt x="70" y="105"/>
                  </a:lnTo>
                  <a:lnTo>
                    <a:pt x="68" y="104"/>
                  </a:lnTo>
                  <a:lnTo>
                    <a:pt x="68" y="103"/>
                  </a:lnTo>
                  <a:lnTo>
                    <a:pt x="67" y="101"/>
                  </a:lnTo>
                  <a:lnTo>
                    <a:pt x="66" y="103"/>
                  </a:lnTo>
                  <a:lnTo>
                    <a:pt x="64" y="101"/>
                  </a:lnTo>
                  <a:lnTo>
                    <a:pt x="64" y="103"/>
                  </a:lnTo>
                  <a:lnTo>
                    <a:pt x="61" y="101"/>
                  </a:lnTo>
                  <a:lnTo>
                    <a:pt x="59" y="101"/>
                  </a:lnTo>
                  <a:lnTo>
                    <a:pt x="59" y="100"/>
                  </a:lnTo>
                  <a:lnTo>
                    <a:pt x="57" y="99"/>
                  </a:lnTo>
                  <a:lnTo>
                    <a:pt x="57" y="101"/>
                  </a:lnTo>
                  <a:lnTo>
                    <a:pt x="56" y="101"/>
                  </a:lnTo>
                  <a:lnTo>
                    <a:pt x="56" y="100"/>
                  </a:lnTo>
                  <a:lnTo>
                    <a:pt x="49" y="100"/>
                  </a:lnTo>
                  <a:lnTo>
                    <a:pt x="50" y="92"/>
                  </a:lnTo>
                  <a:lnTo>
                    <a:pt x="51" y="91"/>
                  </a:lnTo>
                  <a:lnTo>
                    <a:pt x="51" y="89"/>
                  </a:lnTo>
                  <a:lnTo>
                    <a:pt x="53" y="89"/>
                  </a:lnTo>
                  <a:lnTo>
                    <a:pt x="54" y="89"/>
                  </a:lnTo>
                  <a:lnTo>
                    <a:pt x="54" y="87"/>
                  </a:lnTo>
                  <a:lnTo>
                    <a:pt x="54" y="86"/>
                  </a:lnTo>
                  <a:lnTo>
                    <a:pt x="53" y="86"/>
                  </a:lnTo>
                  <a:lnTo>
                    <a:pt x="50" y="87"/>
                  </a:lnTo>
                  <a:lnTo>
                    <a:pt x="50" y="89"/>
                  </a:lnTo>
                  <a:lnTo>
                    <a:pt x="49" y="89"/>
                  </a:lnTo>
                  <a:lnTo>
                    <a:pt x="49" y="90"/>
                  </a:lnTo>
                  <a:lnTo>
                    <a:pt x="44" y="94"/>
                  </a:lnTo>
                  <a:lnTo>
                    <a:pt x="43" y="94"/>
                  </a:lnTo>
                  <a:lnTo>
                    <a:pt x="43" y="92"/>
                  </a:lnTo>
                  <a:lnTo>
                    <a:pt x="40" y="92"/>
                  </a:lnTo>
                  <a:lnTo>
                    <a:pt x="39" y="92"/>
                  </a:lnTo>
                  <a:lnTo>
                    <a:pt x="37" y="92"/>
                  </a:lnTo>
                  <a:lnTo>
                    <a:pt x="36" y="94"/>
                  </a:lnTo>
                  <a:lnTo>
                    <a:pt x="36" y="92"/>
                  </a:lnTo>
                  <a:lnTo>
                    <a:pt x="33" y="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75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03960" y="4812030"/>
              <a:ext cx="657860" cy="770255"/>
            </a:xfrm>
            <a:custGeom>
              <a:avLst/>
              <a:gdLst>
                <a:gd name="T0" fmla="*/ 2147483647 w 104"/>
                <a:gd name="T1" fmla="*/ 2147483647 h 129"/>
                <a:gd name="T2" fmla="*/ 2147483647 w 104"/>
                <a:gd name="T3" fmla="*/ 2147483647 h 129"/>
                <a:gd name="T4" fmla="*/ 2147483647 w 104"/>
                <a:gd name="T5" fmla="*/ 2147483647 h 129"/>
                <a:gd name="T6" fmla="*/ 2147483647 w 104"/>
                <a:gd name="T7" fmla="*/ 2147483647 h 129"/>
                <a:gd name="T8" fmla="*/ 2147483647 w 104"/>
                <a:gd name="T9" fmla="*/ 2147483647 h 129"/>
                <a:gd name="T10" fmla="*/ 2147483647 w 104"/>
                <a:gd name="T11" fmla="*/ 2147483647 h 129"/>
                <a:gd name="T12" fmla="*/ 2147483647 w 104"/>
                <a:gd name="T13" fmla="*/ 2147483647 h 129"/>
                <a:gd name="T14" fmla="*/ 2147483647 w 104"/>
                <a:gd name="T15" fmla="*/ 2147483647 h 129"/>
                <a:gd name="T16" fmla="*/ 2147483647 w 104"/>
                <a:gd name="T17" fmla="*/ 2147483647 h 129"/>
                <a:gd name="T18" fmla="*/ 2147483647 w 104"/>
                <a:gd name="T19" fmla="*/ 2147483647 h 129"/>
                <a:gd name="T20" fmla="*/ 2147483647 w 104"/>
                <a:gd name="T21" fmla="*/ 2147483647 h 129"/>
                <a:gd name="T22" fmla="*/ 2147483647 w 104"/>
                <a:gd name="T23" fmla="*/ 2147483647 h 129"/>
                <a:gd name="T24" fmla="*/ 2147483647 w 104"/>
                <a:gd name="T25" fmla="*/ 2147483647 h 129"/>
                <a:gd name="T26" fmla="*/ 2147483647 w 104"/>
                <a:gd name="T27" fmla="*/ 2147483647 h 129"/>
                <a:gd name="T28" fmla="*/ 2147483647 w 104"/>
                <a:gd name="T29" fmla="*/ 2147483647 h 129"/>
                <a:gd name="T30" fmla="*/ 2147483647 w 104"/>
                <a:gd name="T31" fmla="*/ 2147483647 h 129"/>
                <a:gd name="T32" fmla="*/ 2147483647 w 104"/>
                <a:gd name="T33" fmla="*/ 2147483647 h 129"/>
                <a:gd name="T34" fmla="*/ 2147483647 w 104"/>
                <a:gd name="T35" fmla="*/ 2147483647 h 129"/>
                <a:gd name="T36" fmla="*/ 2147483647 w 104"/>
                <a:gd name="T37" fmla="*/ 2147483647 h 129"/>
                <a:gd name="T38" fmla="*/ 2147483647 w 104"/>
                <a:gd name="T39" fmla="*/ 2147483647 h 129"/>
                <a:gd name="T40" fmla="*/ 2147483647 w 104"/>
                <a:gd name="T41" fmla="*/ 2147483647 h 129"/>
                <a:gd name="T42" fmla="*/ 2147483647 w 104"/>
                <a:gd name="T43" fmla="*/ 2147483647 h 129"/>
                <a:gd name="T44" fmla="*/ 2147483647 w 104"/>
                <a:gd name="T45" fmla="*/ 2147483647 h 129"/>
                <a:gd name="T46" fmla="*/ 2147483647 w 104"/>
                <a:gd name="T47" fmla="*/ 2147483647 h 129"/>
                <a:gd name="T48" fmla="*/ 2147483647 w 104"/>
                <a:gd name="T49" fmla="*/ 2147483647 h 129"/>
                <a:gd name="T50" fmla="*/ 2147483647 w 104"/>
                <a:gd name="T51" fmla="*/ 2147483647 h 129"/>
                <a:gd name="T52" fmla="*/ 2147483647 w 104"/>
                <a:gd name="T53" fmla="*/ 2147483647 h 129"/>
                <a:gd name="T54" fmla="*/ 2147483647 w 104"/>
                <a:gd name="T55" fmla="*/ 2147483647 h 129"/>
                <a:gd name="T56" fmla="*/ 2147483647 w 104"/>
                <a:gd name="T57" fmla="*/ 2147483647 h 129"/>
                <a:gd name="T58" fmla="*/ 2147483647 w 104"/>
                <a:gd name="T59" fmla="*/ 2147483647 h 129"/>
                <a:gd name="T60" fmla="*/ 2147483647 w 104"/>
                <a:gd name="T61" fmla="*/ 2147483647 h 129"/>
                <a:gd name="T62" fmla="*/ 2147483647 w 104"/>
                <a:gd name="T63" fmla="*/ 2147483647 h 129"/>
                <a:gd name="T64" fmla="*/ 2147483647 w 104"/>
                <a:gd name="T65" fmla="*/ 2147483647 h 129"/>
                <a:gd name="T66" fmla="*/ 2147483647 w 104"/>
                <a:gd name="T67" fmla="*/ 2147483647 h 129"/>
                <a:gd name="T68" fmla="*/ 2147483647 w 104"/>
                <a:gd name="T69" fmla="*/ 2147483647 h 129"/>
                <a:gd name="T70" fmla="*/ 2147483647 w 104"/>
                <a:gd name="T71" fmla="*/ 2147483647 h 129"/>
                <a:gd name="T72" fmla="*/ 2147483647 w 104"/>
                <a:gd name="T73" fmla="*/ 2147483647 h 129"/>
                <a:gd name="T74" fmla="*/ 2147483647 w 104"/>
                <a:gd name="T75" fmla="*/ 2147483647 h 129"/>
                <a:gd name="T76" fmla="*/ 2147483647 w 104"/>
                <a:gd name="T77" fmla="*/ 2147483647 h 129"/>
                <a:gd name="T78" fmla="*/ 2147483647 w 104"/>
                <a:gd name="T79" fmla="*/ 2147483647 h 129"/>
                <a:gd name="T80" fmla="*/ 2147483647 w 104"/>
                <a:gd name="T81" fmla="*/ 2147483647 h 129"/>
                <a:gd name="T82" fmla="*/ 2147483647 w 104"/>
                <a:gd name="T83" fmla="*/ 2147483647 h 129"/>
                <a:gd name="T84" fmla="*/ 2147483647 w 104"/>
                <a:gd name="T85" fmla="*/ 2147483647 h 129"/>
                <a:gd name="T86" fmla="*/ 2147483647 w 104"/>
                <a:gd name="T87" fmla="*/ 2147483647 h 129"/>
                <a:gd name="T88" fmla="*/ 2147483647 w 104"/>
                <a:gd name="T89" fmla="*/ 2147483647 h 129"/>
                <a:gd name="T90" fmla="*/ 2147483647 w 104"/>
                <a:gd name="T91" fmla="*/ 2147483647 h 129"/>
                <a:gd name="T92" fmla="*/ 2147483647 w 104"/>
                <a:gd name="T93" fmla="*/ 2147483647 h 129"/>
                <a:gd name="T94" fmla="*/ 2147483647 w 104"/>
                <a:gd name="T95" fmla="*/ 2147483647 h 129"/>
                <a:gd name="T96" fmla="*/ 2147483647 w 104"/>
                <a:gd name="T97" fmla="*/ 2147483647 h 129"/>
                <a:gd name="T98" fmla="*/ 2147483647 w 104"/>
                <a:gd name="T99" fmla="*/ 2147483647 h 129"/>
                <a:gd name="T100" fmla="*/ 2147483647 w 104"/>
                <a:gd name="T101" fmla="*/ 2147483647 h 129"/>
                <a:gd name="T102" fmla="*/ 2147483647 w 104"/>
                <a:gd name="T103" fmla="*/ 2147483647 h 129"/>
                <a:gd name="T104" fmla="*/ 2147483647 w 104"/>
                <a:gd name="T105" fmla="*/ 2147483647 h 129"/>
                <a:gd name="T106" fmla="*/ 2147483647 w 104"/>
                <a:gd name="T107" fmla="*/ 2147483647 h 129"/>
                <a:gd name="T108" fmla="*/ 2147483647 w 104"/>
                <a:gd name="T109" fmla="*/ 2147483647 h 129"/>
                <a:gd name="T110" fmla="*/ 2147483647 w 104"/>
                <a:gd name="T111" fmla="*/ 2147483647 h 129"/>
                <a:gd name="T112" fmla="*/ 2147483647 w 104"/>
                <a:gd name="T113" fmla="*/ 2147483647 h 129"/>
                <a:gd name="T114" fmla="*/ 2147483647 w 104"/>
                <a:gd name="T115" fmla="*/ 2147483647 h 129"/>
                <a:gd name="T116" fmla="*/ 2147483647 w 104"/>
                <a:gd name="T117" fmla="*/ 2147483647 h 129"/>
                <a:gd name="T118" fmla="*/ 2147483647 w 104"/>
                <a:gd name="T119" fmla="*/ 2147483647 h 129"/>
                <a:gd name="T120" fmla="*/ 2147483647 w 104"/>
                <a:gd name="T121" fmla="*/ 2147483647 h 129"/>
                <a:gd name="T122" fmla="*/ 2147483647 w 104"/>
                <a:gd name="T123" fmla="*/ 2147483647 h 1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4"/>
                <a:gd name="T187" fmla="*/ 0 h 129"/>
                <a:gd name="T188" fmla="*/ 104 w 104"/>
                <a:gd name="T189" fmla="*/ 129 h 12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4" h="129">
                  <a:moveTo>
                    <a:pt x="20" y="2"/>
                  </a:moveTo>
                  <a:lnTo>
                    <a:pt x="22" y="0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5" y="16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9" y="18"/>
                  </a:lnTo>
                  <a:lnTo>
                    <a:pt x="42" y="22"/>
                  </a:lnTo>
                  <a:lnTo>
                    <a:pt x="44" y="21"/>
                  </a:lnTo>
                  <a:lnTo>
                    <a:pt x="46" y="21"/>
                  </a:lnTo>
                  <a:lnTo>
                    <a:pt x="48" y="24"/>
                  </a:lnTo>
                  <a:lnTo>
                    <a:pt x="53" y="25"/>
                  </a:lnTo>
                  <a:lnTo>
                    <a:pt x="55" y="26"/>
                  </a:lnTo>
                  <a:lnTo>
                    <a:pt x="58" y="29"/>
                  </a:lnTo>
                  <a:lnTo>
                    <a:pt x="59" y="25"/>
                  </a:lnTo>
                  <a:lnTo>
                    <a:pt x="60" y="24"/>
                  </a:lnTo>
                  <a:lnTo>
                    <a:pt x="62" y="22"/>
                  </a:lnTo>
                  <a:lnTo>
                    <a:pt x="63" y="24"/>
                  </a:lnTo>
                  <a:lnTo>
                    <a:pt x="65" y="24"/>
                  </a:lnTo>
                  <a:lnTo>
                    <a:pt x="69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7" y="24"/>
                  </a:lnTo>
                  <a:lnTo>
                    <a:pt x="77" y="22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3" y="25"/>
                  </a:lnTo>
                  <a:lnTo>
                    <a:pt x="83" y="26"/>
                  </a:lnTo>
                  <a:lnTo>
                    <a:pt x="86" y="27"/>
                  </a:lnTo>
                  <a:lnTo>
                    <a:pt x="86" y="29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4" y="32"/>
                  </a:lnTo>
                  <a:lnTo>
                    <a:pt x="96" y="32"/>
                  </a:lnTo>
                  <a:lnTo>
                    <a:pt x="97" y="32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97" y="38"/>
                  </a:lnTo>
                  <a:lnTo>
                    <a:pt x="98" y="39"/>
                  </a:lnTo>
                  <a:lnTo>
                    <a:pt x="97" y="39"/>
                  </a:lnTo>
                  <a:lnTo>
                    <a:pt x="96" y="39"/>
                  </a:lnTo>
                  <a:lnTo>
                    <a:pt x="96" y="40"/>
                  </a:lnTo>
                  <a:lnTo>
                    <a:pt x="97" y="39"/>
                  </a:lnTo>
                  <a:lnTo>
                    <a:pt x="97" y="40"/>
                  </a:lnTo>
                  <a:lnTo>
                    <a:pt x="96" y="41"/>
                  </a:lnTo>
                  <a:lnTo>
                    <a:pt x="96" y="43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1" y="47"/>
                  </a:lnTo>
                  <a:lnTo>
                    <a:pt x="104" y="45"/>
                  </a:lnTo>
                  <a:lnTo>
                    <a:pt x="103" y="48"/>
                  </a:lnTo>
                  <a:lnTo>
                    <a:pt x="103" y="52"/>
                  </a:lnTo>
                  <a:lnTo>
                    <a:pt x="104" y="52"/>
                  </a:lnTo>
                  <a:lnTo>
                    <a:pt x="104" y="53"/>
                  </a:lnTo>
                  <a:lnTo>
                    <a:pt x="104" y="54"/>
                  </a:lnTo>
                  <a:lnTo>
                    <a:pt x="103" y="56"/>
                  </a:lnTo>
                  <a:lnTo>
                    <a:pt x="104" y="56"/>
                  </a:lnTo>
                  <a:lnTo>
                    <a:pt x="104" y="57"/>
                  </a:lnTo>
                  <a:lnTo>
                    <a:pt x="101" y="61"/>
                  </a:lnTo>
                  <a:lnTo>
                    <a:pt x="98" y="70"/>
                  </a:lnTo>
                  <a:lnTo>
                    <a:pt x="98" y="71"/>
                  </a:lnTo>
                  <a:lnTo>
                    <a:pt x="98" y="70"/>
                  </a:lnTo>
                  <a:lnTo>
                    <a:pt x="100" y="71"/>
                  </a:lnTo>
                  <a:lnTo>
                    <a:pt x="100" y="72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6" y="76"/>
                  </a:lnTo>
                  <a:lnTo>
                    <a:pt x="96" y="77"/>
                  </a:lnTo>
                  <a:lnTo>
                    <a:pt x="94" y="77"/>
                  </a:lnTo>
                  <a:lnTo>
                    <a:pt x="90" y="79"/>
                  </a:lnTo>
                  <a:lnTo>
                    <a:pt x="90" y="77"/>
                  </a:lnTo>
                  <a:lnTo>
                    <a:pt x="88" y="75"/>
                  </a:lnTo>
                  <a:lnTo>
                    <a:pt x="87" y="74"/>
                  </a:lnTo>
                  <a:lnTo>
                    <a:pt x="86" y="75"/>
                  </a:lnTo>
                  <a:lnTo>
                    <a:pt x="83" y="74"/>
                  </a:lnTo>
                  <a:lnTo>
                    <a:pt x="81" y="72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77" y="77"/>
                  </a:lnTo>
                  <a:lnTo>
                    <a:pt x="76" y="77"/>
                  </a:lnTo>
                  <a:lnTo>
                    <a:pt x="74" y="80"/>
                  </a:lnTo>
                  <a:lnTo>
                    <a:pt x="74" y="83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4" y="88"/>
                  </a:lnTo>
                  <a:lnTo>
                    <a:pt x="74" y="89"/>
                  </a:lnTo>
                  <a:lnTo>
                    <a:pt x="76" y="90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0" y="99"/>
                  </a:lnTo>
                  <a:lnTo>
                    <a:pt x="72" y="99"/>
                  </a:lnTo>
                  <a:lnTo>
                    <a:pt x="72" y="102"/>
                  </a:lnTo>
                  <a:lnTo>
                    <a:pt x="73" y="102"/>
                  </a:lnTo>
                  <a:lnTo>
                    <a:pt x="73" y="103"/>
                  </a:lnTo>
                  <a:lnTo>
                    <a:pt x="76" y="106"/>
                  </a:lnTo>
                  <a:lnTo>
                    <a:pt x="77" y="106"/>
                  </a:lnTo>
                  <a:lnTo>
                    <a:pt x="77" y="107"/>
                  </a:lnTo>
                  <a:lnTo>
                    <a:pt x="76" y="107"/>
                  </a:lnTo>
                  <a:lnTo>
                    <a:pt x="76" y="108"/>
                  </a:lnTo>
                  <a:lnTo>
                    <a:pt x="77" y="108"/>
                  </a:lnTo>
                  <a:lnTo>
                    <a:pt x="77" y="109"/>
                  </a:lnTo>
                  <a:lnTo>
                    <a:pt x="74" y="109"/>
                  </a:lnTo>
                  <a:lnTo>
                    <a:pt x="74" y="108"/>
                  </a:lnTo>
                  <a:lnTo>
                    <a:pt x="73" y="108"/>
                  </a:lnTo>
                  <a:lnTo>
                    <a:pt x="72" y="111"/>
                  </a:lnTo>
                  <a:lnTo>
                    <a:pt x="70" y="112"/>
                  </a:lnTo>
                  <a:lnTo>
                    <a:pt x="73" y="113"/>
                  </a:lnTo>
                  <a:lnTo>
                    <a:pt x="73" y="118"/>
                  </a:lnTo>
                  <a:lnTo>
                    <a:pt x="70" y="120"/>
                  </a:lnTo>
                  <a:lnTo>
                    <a:pt x="72" y="122"/>
                  </a:lnTo>
                  <a:lnTo>
                    <a:pt x="73" y="121"/>
                  </a:lnTo>
                  <a:lnTo>
                    <a:pt x="74" y="124"/>
                  </a:lnTo>
                  <a:lnTo>
                    <a:pt x="70" y="124"/>
                  </a:lnTo>
                  <a:lnTo>
                    <a:pt x="70" y="122"/>
                  </a:lnTo>
                  <a:lnTo>
                    <a:pt x="66" y="122"/>
                  </a:lnTo>
                  <a:lnTo>
                    <a:pt x="66" y="121"/>
                  </a:lnTo>
                  <a:lnTo>
                    <a:pt x="66" y="120"/>
                  </a:lnTo>
                  <a:lnTo>
                    <a:pt x="60" y="120"/>
                  </a:lnTo>
                  <a:lnTo>
                    <a:pt x="58" y="118"/>
                  </a:lnTo>
                  <a:lnTo>
                    <a:pt x="56" y="121"/>
                  </a:lnTo>
                  <a:lnTo>
                    <a:pt x="56" y="122"/>
                  </a:lnTo>
                  <a:lnTo>
                    <a:pt x="55" y="124"/>
                  </a:lnTo>
                  <a:lnTo>
                    <a:pt x="52" y="124"/>
                  </a:lnTo>
                  <a:lnTo>
                    <a:pt x="51" y="124"/>
                  </a:lnTo>
                  <a:lnTo>
                    <a:pt x="49" y="126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8" y="126"/>
                  </a:lnTo>
                  <a:lnTo>
                    <a:pt x="46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9" y="124"/>
                  </a:lnTo>
                  <a:lnTo>
                    <a:pt x="49" y="122"/>
                  </a:lnTo>
                  <a:lnTo>
                    <a:pt x="48" y="122"/>
                  </a:lnTo>
                  <a:lnTo>
                    <a:pt x="48" y="121"/>
                  </a:lnTo>
                  <a:lnTo>
                    <a:pt x="49" y="121"/>
                  </a:lnTo>
                  <a:lnTo>
                    <a:pt x="49" y="120"/>
                  </a:lnTo>
                  <a:lnTo>
                    <a:pt x="45" y="120"/>
                  </a:lnTo>
                  <a:lnTo>
                    <a:pt x="42" y="125"/>
                  </a:lnTo>
                  <a:lnTo>
                    <a:pt x="38" y="126"/>
                  </a:lnTo>
                  <a:lnTo>
                    <a:pt x="38" y="125"/>
                  </a:lnTo>
                  <a:lnTo>
                    <a:pt x="37" y="125"/>
                  </a:lnTo>
                  <a:lnTo>
                    <a:pt x="37" y="126"/>
                  </a:lnTo>
                  <a:lnTo>
                    <a:pt x="37" y="125"/>
                  </a:lnTo>
                  <a:lnTo>
                    <a:pt x="35" y="124"/>
                  </a:lnTo>
                  <a:lnTo>
                    <a:pt x="35" y="125"/>
                  </a:lnTo>
                  <a:lnTo>
                    <a:pt x="34" y="125"/>
                  </a:lnTo>
                  <a:lnTo>
                    <a:pt x="34" y="124"/>
                  </a:lnTo>
                  <a:lnTo>
                    <a:pt x="34" y="122"/>
                  </a:lnTo>
                  <a:lnTo>
                    <a:pt x="32" y="121"/>
                  </a:lnTo>
                  <a:lnTo>
                    <a:pt x="32" y="120"/>
                  </a:lnTo>
                  <a:lnTo>
                    <a:pt x="34" y="118"/>
                  </a:lnTo>
                  <a:lnTo>
                    <a:pt x="35" y="116"/>
                  </a:lnTo>
                  <a:lnTo>
                    <a:pt x="35" y="115"/>
                  </a:lnTo>
                  <a:lnTo>
                    <a:pt x="35" y="113"/>
                  </a:lnTo>
                  <a:lnTo>
                    <a:pt x="34" y="113"/>
                  </a:lnTo>
                  <a:lnTo>
                    <a:pt x="34" y="112"/>
                  </a:lnTo>
                  <a:lnTo>
                    <a:pt x="34" y="111"/>
                  </a:lnTo>
                  <a:lnTo>
                    <a:pt x="35" y="111"/>
                  </a:lnTo>
                  <a:lnTo>
                    <a:pt x="34" y="109"/>
                  </a:lnTo>
                  <a:lnTo>
                    <a:pt x="34" y="108"/>
                  </a:lnTo>
                  <a:lnTo>
                    <a:pt x="24" y="108"/>
                  </a:lnTo>
                  <a:lnTo>
                    <a:pt x="22" y="109"/>
                  </a:lnTo>
                  <a:lnTo>
                    <a:pt x="21" y="108"/>
                  </a:lnTo>
                  <a:lnTo>
                    <a:pt x="20" y="107"/>
                  </a:lnTo>
                  <a:lnTo>
                    <a:pt x="20" y="106"/>
                  </a:lnTo>
                  <a:lnTo>
                    <a:pt x="17" y="106"/>
                  </a:lnTo>
                  <a:lnTo>
                    <a:pt x="15" y="106"/>
                  </a:lnTo>
                  <a:lnTo>
                    <a:pt x="15" y="104"/>
                  </a:lnTo>
                  <a:lnTo>
                    <a:pt x="14" y="103"/>
                  </a:lnTo>
                  <a:lnTo>
                    <a:pt x="13" y="101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7" y="90"/>
                  </a:lnTo>
                  <a:lnTo>
                    <a:pt x="22" y="90"/>
                  </a:lnTo>
                  <a:lnTo>
                    <a:pt x="24" y="89"/>
                  </a:lnTo>
                  <a:lnTo>
                    <a:pt x="25" y="88"/>
                  </a:lnTo>
                  <a:lnTo>
                    <a:pt x="27" y="88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2" y="85"/>
                  </a:lnTo>
                  <a:lnTo>
                    <a:pt x="32" y="84"/>
                  </a:lnTo>
                  <a:lnTo>
                    <a:pt x="31" y="84"/>
                  </a:lnTo>
                  <a:lnTo>
                    <a:pt x="31" y="83"/>
                  </a:lnTo>
                  <a:lnTo>
                    <a:pt x="31" y="81"/>
                  </a:lnTo>
                  <a:lnTo>
                    <a:pt x="31" y="80"/>
                  </a:lnTo>
                  <a:lnTo>
                    <a:pt x="31" y="79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2" y="77"/>
                  </a:lnTo>
                  <a:lnTo>
                    <a:pt x="21" y="77"/>
                  </a:lnTo>
                  <a:lnTo>
                    <a:pt x="21" y="76"/>
                  </a:lnTo>
                  <a:lnTo>
                    <a:pt x="20" y="75"/>
                  </a:lnTo>
                  <a:lnTo>
                    <a:pt x="18" y="75"/>
                  </a:lnTo>
                  <a:lnTo>
                    <a:pt x="17" y="75"/>
                  </a:lnTo>
                  <a:lnTo>
                    <a:pt x="20" y="71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17" y="66"/>
                  </a:lnTo>
                  <a:lnTo>
                    <a:pt x="15" y="66"/>
                  </a:lnTo>
                  <a:lnTo>
                    <a:pt x="14" y="65"/>
                  </a:lnTo>
                  <a:lnTo>
                    <a:pt x="13" y="66"/>
                  </a:lnTo>
                  <a:lnTo>
                    <a:pt x="11" y="66"/>
                  </a:lnTo>
                  <a:lnTo>
                    <a:pt x="10" y="66"/>
                  </a:lnTo>
                  <a:lnTo>
                    <a:pt x="8" y="66"/>
                  </a:lnTo>
                  <a:lnTo>
                    <a:pt x="8" y="67"/>
                  </a:lnTo>
                  <a:lnTo>
                    <a:pt x="8" y="68"/>
                  </a:lnTo>
                  <a:lnTo>
                    <a:pt x="7" y="68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4" y="66"/>
                  </a:lnTo>
                  <a:lnTo>
                    <a:pt x="6" y="65"/>
                  </a:lnTo>
                  <a:lnTo>
                    <a:pt x="7" y="66"/>
                  </a:lnTo>
                  <a:lnTo>
                    <a:pt x="7" y="65"/>
                  </a:lnTo>
                  <a:lnTo>
                    <a:pt x="7" y="62"/>
                  </a:lnTo>
                  <a:lnTo>
                    <a:pt x="7" y="59"/>
                  </a:lnTo>
                  <a:lnTo>
                    <a:pt x="7" y="58"/>
                  </a:lnTo>
                  <a:lnTo>
                    <a:pt x="6" y="58"/>
                  </a:lnTo>
                  <a:lnTo>
                    <a:pt x="4" y="59"/>
                  </a:lnTo>
                  <a:lnTo>
                    <a:pt x="4" y="61"/>
                  </a:lnTo>
                  <a:lnTo>
                    <a:pt x="3" y="59"/>
                  </a:lnTo>
                  <a:lnTo>
                    <a:pt x="1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1" y="57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4"/>
                  </a:lnTo>
                  <a:lnTo>
                    <a:pt x="8" y="53"/>
                  </a:lnTo>
                  <a:lnTo>
                    <a:pt x="7" y="52"/>
                  </a:lnTo>
                  <a:lnTo>
                    <a:pt x="10" y="50"/>
                  </a:lnTo>
                  <a:lnTo>
                    <a:pt x="11" y="50"/>
                  </a:lnTo>
                  <a:lnTo>
                    <a:pt x="14" y="52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3" y="45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1" y="35"/>
                  </a:lnTo>
                  <a:lnTo>
                    <a:pt x="13" y="35"/>
                  </a:lnTo>
                  <a:lnTo>
                    <a:pt x="14" y="35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5" y="32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7" y="27"/>
                  </a:lnTo>
                  <a:lnTo>
                    <a:pt x="15" y="26"/>
                  </a:lnTo>
                  <a:lnTo>
                    <a:pt x="17" y="25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18" y="3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76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390650" y="5157617"/>
              <a:ext cx="619125" cy="630300"/>
            </a:xfrm>
            <a:custGeom>
              <a:avLst/>
              <a:gdLst>
                <a:gd name="Guide0" fmla="*/ w 2147483647 102"/>
                <a:gd name="Guide1" fmla="*/ h 2147483647 108"/>
                <a:gd name="Guide2" fmla="*/ w 2147483647 102"/>
                <a:gd name="Guide3" fmla="*/ h 2147483647 108"/>
                <a:gd name="Guide4" fmla="*/ w 2147483647 102"/>
                <a:gd name="Guide5" fmla="*/ h 2147483647 108"/>
                <a:gd name="Guide6" fmla="*/ w 2147483647 102"/>
                <a:gd name="Guide7" fmla="*/ h 2147483647 108"/>
                <a:gd name="Guide8" fmla="*/ w 2147483647 102"/>
                <a:gd name="Guide9" fmla="*/ h 2147483647 108"/>
                <a:gd name="Guide10" fmla="*/ w 2147483647 102"/>
                <a:gd name="Guide11" fmla="*/ h 2147483647 108"/>
                <a:gd name="Guide12" fmla="*/ w 2147483647 102"/>
                <a:gd name="Guide13" fmla="*/ h 2147483647 108"/>
                <a:gd name="Guide14" fmla="*/ w 2147483647 102"/>
                <a:gd name="Guide15" fmla="*/ h 2147483647 108"/>
                <a:gd name="Guide16" fmla="*/ w 2147483647 102"/>
                <a:gd name="Guide17" fmla="*/ h 2147483647 108"/>
                <a:gd name="Guide18" fmla="*/ w 2147483647 102"/>
                <a:gd name="Guide19" fmla="*/ h 2147483647 108"/>
                <a:gd name="Guide20" fmla="*/ w 2147483647 102"/>
                <a:gd name="Guide21" fmla="*/ h 2147483647 108"/>
                <a:gd name="Guide22" fmla="*/ w 2147483647 102"/>
                <a:gd name="Guide23" fmla="*/ h 2147483647 108"/>
                <a:gd name="Guide24" fmla="*/ w 2147483647 102"/>
                <a:gd name="Guide25" fmla="*/ h 2147483647 108"/>
                <a:gd name="Guide26" fmla="*/ w 2147483647 102"/>
                <a:gd name="Guide27" fmla="*/ h 2147483647 108"/>
                <a:gd name="Guide28" fmla="*/ w 2147483647 102"/>
                <a:gd name="Guide29" fmla="*/ h 2147483647 108"/>
                <a:gd name="Guide30" fmla="*/ w 2147483647 102"/>
                <a:gd name="Guide31" fmla="*/ h 2147483647 108"/>
                <a:gd name="Guide32" fmla="*/ w 2147483647 102"/>
                <a:gd name="Guide33" fmla="*/ h 2147483647 108"/>
                <a:gd name="Guide34" fmla="*/ w 2147483647 102"/>
                <a:gd name="Guide35" fmla="*/ h 2147483647 108"/>
                <a:gd name="Guide36" fmla="*/ w 2147483647 102"/>
                <a:gd name="Guide37" fmla="*/ h 2147483647 108"/>
                <a:gd name="Guide38" fmla="*/ w 2147483647 102"/>
                <a:gd name="Guide39" fmla="*/ h 2147483647 108"/>
                <a:gd name="Guide40" fmla="*/ w 2147483647 102"/>
                <a:gd name="Guide41" fmla="*/ h 2147483647 108"/>
                <a:gd name="Guide42" fmla="*/ w 2147483647 102"/>
                <a:gd name="Guide43" fmla="*/ h 2147483647 108"/>
                <a:gd name="Guide44" fmla="*/ w 2147483647 102"/>
                <a:gd name="Guide45" fmla="*/ h 2147483647 108"/>
                <a:gd name="Guide46" fmla="*/ w 2147483647 102"/>
                <a:gd name="Guide47" fmla="*/ h 2147483647 108"/>
                <a:gd name="Guide48" fmla="*/ w 2147483647 102"/>
                <a:gd name="Guide49" fmla="*/ h 2147483647 108"/>
                <a:gd name="Guide50" fmla="*/ w 2147483647 102"/>
                <a:gd name="Guide51" fmla="*/ h 2147483647 108"/>
                <a:gd name="Guide52" fmla="*/ w 2147483647 102"/>
                <a:gd name="Guide53" fmla="*/ h 2147483647 108"/>
                <a:gd name="Guide54" fmla="*/ w 2147483647 102"/>
                <a:gd name="Guide55" fmla="*/ h 2147483647 108"/>
                <a:gd name="Guide56" fmla="*/ w 2147483647 102"/>
                <a:gd name="Guide57" fmla="*/ h 2147483647 108"/>
                <a:gd name="Guide58" fmla="*/ w 2147483647 102"/>
                <a:gd name="Guide59" fmla="*/ h 2147483647 108"/>
                <a:gd name="Guide60" fmla="*/ w 2147483647 102"/>
                <a:gd name="Guide61" fmla="*/ h 2147483647 108"/>
                <a:gd name="Guide62" fmla="*/ w 2147483647 102"/>
                <a:gd name="Guide63" fmla="*/ h 2147483647 108"/>
                <a:gd name="Guide64" fmla="*/ w 2147483647 102"/>
                <a:gd name="Guide65" fmla="*/ h 2147483647 108"/>
                <a:gd name="Guide66" fmla="*/ w 2147483647 102"/>
                <a:gd name="Guide67" fmla="*/ h 2147483647 108"/>
                <a:gd name="Guide68" fmla="*/ w 2147483647 102"/>
                <a:gd name="Guide69" fmla="*/ h 2147483647 108"/>
                <a:gd name="Guide70" fmla="*/ w 2147483647 102"/>
                <a:gd name="Guide71" fmla="*/ h 2147483647 108"/>
                <a:gd name="Guide72" fmla="*/ w 2147483647 102"/>
                <a:gd name="Guide73" fmla="*/ h 2147483647 108"/>
                <a:gd name="Guide74" fmla="*/ w 2147483647 102"/>
                <a:gd name="Guide75" fmla="*/ h 2147483647 108"/>
                <a:gd name="Guide76" fmla="*/ w 2147483647 102"/>
                <a:gd name="Guide77" fmla="*/ h 2147483647 108"/>
                <a:gd name="Guide78" fmla="*/ w 2147483647 102"/>
                <a:gd name="Guide79" fmla="*/ h 2147483647 108"/>
                <a:gd name="Guide80" fmla="*/ w 2147483647 102"/>
                <a:gd name="Guide81" fmla="*/ h 2147483647 108"/>
                <a:gd name="Guide82" fmla="*/ w 2147483647 102"/>
                <a:gd name="Guide83" fmla="*/ h 2147483647 108"/>
                <a:gd name="Guide84" fmla="*/ w 2147483647 102"/>
                <a:gd name="Guide85" fmla="*/ h 2147483647 108"/>
                <a:gd name="Guide86" fmla="*/ w 2147483647 102"/>
                <a:gd name="Guide87" fmla="*/ h 2147483647 108"/>
                <a:gd name="Guide88" fmla="*/ w 2147483647 102"/>
                <a:gd name="Guide89" fmla="*/ h 2147483647 108"/>
                <a:gd name="Guide90" fmla="*/ w 2147483647 102"/>
                <a:gd name="Guide91" fmla="*/ h 2147483647 108"/>
                <a:gd name="Guide92" fmla="*/ w 2147483647 102"/>
                <a:gd name="Guide93" fmla="*/ h 2147483647 108"/>
                <a:gd name="Guide94" fmla="*/ w 2147483647 102"/>
                <a:gd name="Guide95" fmla="*/ h 2147483647 108"/>
                <a:gd name="Guide96" fmla="*/ w 2147483647 102"/>
                <a:gd name="Guide97" fmla="*/ h 2147483647 108"/>
                <a:gd name="Guide98" fmla="*/ w 2147483647 102"/>
                <a:gd name="Guide99" fmla="*/ h 2147483647 108"/>
                <a:gd name="Guide100" fmla="*/ w 2147483647 102"/>
                <a:gd name="Guide101" fmla="*/ h 2147483647 108"/>
                <a:gd name="Guide102" fmla="*/ w 2147483647 102"/>
                <a:gd name="Guide103" fmla="*/ h 2147483647 108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</a:cxnLst>
              <a:rect l="0" t="0" r="0" b="0"/>
              <a:pathLst>
                <a:path w="102" h="108">
                  <a:moveTo>
                    <a:pt x="9" y="69"/>
                  </a:moveTo>
                  <a:lnTo>
                    <a:pt x="13" y="68"/>
                  </a:lnTo>
                  <a:lnTo>
                    <a:pt x="16" y="63"/>
                  </a:lnTo>
                  <a:lnTo>
                    <a:pt x="20" y="63"/>
                  </a:lnTo>
                  <a:lnTo>
                    <a:pt x="20" y="64"/>
                  </a:lnTo>
                  <a:lnTo>
                    <a:pt x="19" y="64"/>
                  </a:lnTo>
                  <a:lnTo>
                    <a:pt x="19" y="65"/>
                  </a:lnTo>
                  <a:lnTo>
                    <a:pt x="20" y="65"/>
                  </a:lnTo>
                  <a:lnTo>
                    <a:pt x="20" y="67"/>
                  </a:lnTo>
                  <a:lnTo>
                    <a:pt x="17" y="68"/>
                  </a:lnTo>
                  <a:lnTo>
                    <a:pt x="16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72"/>
                  </a:lnTo>
                  <a:lnTo>
                    <a:pt x="20" y="72"/>
                  </a:lnTo>
                  <a:lnTo>
                    <a:pt x="20" y="69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6" y="67"/>
                  </a:lnTo>
                  <a:lnTo>
                    <a:pt x="27" y="65"/>
                  </a:lnTo>
                  <a:lnTo>
                    <a:pt x="27" y="64"/>
                  </a:lnTo>
                  <a:lnTo>
                    <a:pt x="29" y="61"/>
                  </a:lnTo>
                  <a:lnTo>
                    <a:pt x="31" y="63"/>
                  </a:lnTo>
                  <a:lnTo>
                    <a:pt x="37" y="63"/>
                  </a:lnTo>
                  <a:lnTo>
                    <a:pt x="37" y="64"/>
                  </a:lnTo>
                  <a:lnTo>
                    <a:pt x="37" y="65"/>
                  </a:lnTo>
                  <a:lnTo>
                    <a:pt x="41" y="65"/>
                  </a:lnTo>
                  <a:lnTo>
                    <a:pt x="41" y="67"/>
                  </a:lnTo>
                  <a:lnTo>
                    <a:pt x="45" y="67"/>
                  </a:lnTo>
                  <a:lnTo>
                    <a:pt x="44" y="64"/>
                  </a:lnTo>
                  <a:lnTo>
                    <a:pt x="43" y="65"/>
                  </a:lnTo>
                  <a:lnTo>
                    <a:pt x="41" y="63"/>
                  </a:lnTo>
                  <a:lnTo>
                    <a:pt x="44" y="61"/>
                  </a:lnTo>
                  <a:lnTo>
                    <a:pt x="44" y="56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8" y="52"/>
                  </a:lnTo>
                  <a:lnTo>
                    <a:pt x="48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8" y="50"/>
                  </a:lnTo>
                  <a:lnTo>
                    <a:pt x="48" y="49"/>
                  </a:lnTo>
                  <a:lnTo>
                    <a:pt x="47" y="49"/>
                  </a:lnTo>
                  <a:lnTo>
                    <a:pt x="44" y="46"/>
                  </a:lnTo>
                  <a:lnTo>
                    <a:pt x="44" y="45"/>
                  </a:lnTo>
                  <a:lnTo>
                    <a:pt x="43" y="45"/>
                  </a:lnTo>
                  <a:lnTo>
                    <a:pt x="43" y="42"/>
                  </a:lnTo>
                  <a:lnTo>
                    <a:pt x="41" y="42"/>
                  </a:lnTo>
                  <a:lnTo>
                    <a:pt x="43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5" y="29"/>
                  </a:lnTo>
                  <a:lnTo>
                    <a:pt x="44" y="29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7" y="20"/>
                  </a:lnTo>
                  <a:lnTo>
                    <a:pt x="48" y="20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2" y="15"/>
                  </a:lnTo>
                  <a:lnTo>
                    <a:pt x="54" y="17"/>
                  </a:lnTo>
                  <a:lnTo>
                    <a:pt x="57" y="18"/>
                  </a:lnTo>
                  <a:lnTo>
                    <a:pt x="58" y="17"/>
                  </a:lnTo>
                  <a:lnTo>
                    <a:pt x="59" y="18"/>
                  </a:lnTo>
                  <a:lnTo>
                    <a:pt x="61" y="20"/>
                  </a:lnTo>
                  <a:lnTo>
                    <a:pt x="61" y="22"/>
                  </a:lnTo>
                  <a:lnTo>
                    <a:pt x="65" y="20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5"/>
                  </a:lnTo>
                  <a:lnTo>
                    <a:pt x="71" y="14"/>
                  </a:lnTo>
                  <a:lnTo>
                    <a:pt x="69" y="13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72" y="4"/>
                  </a:lnTo>
                  <a:lnTo>
                    <a:pt x="75" y="0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88" y="5"/>
                  </a:lnTo>
                  <a:lnTo>
                    <a:pt x="89" y="6"/>
                  </a:lnTo>
                  <a:lnTo>
                    <a:pt x="89" y="8"/>
                  </a:lnTo>
                  <a:lnTo>
                    <a:pt x="90" y="8"/>
                  </a:lnTo>
                  <a:lnTo>
                    <a:pt x="90" y="9"/>
                  </a:lnTo>
                  <a:lnTo>
                    <a:pt x="92" y="9"/>
                  </a:lnTo>
                  <a:lnTo>
                    <a:pt x="92" y="10"/>
                  </a:lnTo>
                  <a:lnTo>
                    <a:pt x="90" y="11"/>
                  </a:lnTo>
                  <a:lnTo>
                    <a:pt x="89" y="11"/>
                  </a:lnTo>
                  <a:lnTo>
                    <a:pt x="90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92" y="19"/>
                  </a:lnTo>
                  <a:lnTo>
                    <a:pt x="93" y="19"/>
                  </a:lnTo>
                  <a:lnTo>
                    <a:pt x="95" y="20"/>
                  </a:lnTo>
                  <a:lnTo>
                    <a:pt x="95" y="22"/>
                  </a:lnTo>
                  <a:lnTo>
                    <a:pt x="95" y="23"/>
                  </a:lnTo>
                  <a:lnTo>
                    <a:pt x="96" y="23"/>
                  </a:lnTo>
                  <a:lnTo>
                    <a:pt x="96" y="24"/>
                  </a:lnTo>
                  <a:lnTo>
                    <a:pt x="96" y="26"/>
                  </a:lnTo>
                  <a:lnTo>
                    <a:pt x="97" y="27"/>
                  </a:lnTo>
                  <a:lnTo>
                    <a:pt x="97" y="28"/>
                  </a:lnTo>
                  <a:lnTo>
                    <a:pt x="100" y="29"/>
                  </a:lnTo>
                  <a:lnTo>
                    <a:pt x="100" y="32"/>
                  </a:lnTo>
                  <a:lnTo>
                    <a:pt x="102" y="32"/>
                  </a:lnTo>
                  <a:lnTo>
                    <a:pt x="100" y="33"/>
                  </a:lnTo>
                  <a:lnTo>
                    <a:pt x="99" y="33"/>
                  </a:lnTo>
                  <a:lnTo>
                    <a:pt x="99" y="35"/>
                  </a:lnTo>
                  <a:lnTo>
                    <a:pt x="100" y="37"/>
                  </a:lnTo>
                  <a:lnTo>
                    <a:pt x="102" y="37"/>
                  </a:lnTo>
                  <a:lnTo>
                    <a:pt x="102" y="40"/>
                  </a:lnTo>
                  <a:lnTo>
                    <a:pt x="100" y="40"/>
                  </a:lnTo>
                  <a:lnTo>
                    <a:pt x="102" y="41"/>
                  </a:lnTo>
                  <a:lnTo>
                    <a:pt x="102" y="44"/>
                  </a:lnTo>
                  <a:lnTo>
                    <a:pt x="88" y="47"/>
                  </a:lnTo>
                  <a:lnTo>
                    <a:pt x="86" y="49"/>
                  </a:lnTo>
                  <a:lnTo>
                    <a:pt x="85" y="52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79" y="65"/>
                  </a:lnTo>
                  <a:lnTo>
                    <a:pt x="78" y="73"/>
                  </a:lnTo>
                  <a:lnTo>
                    <a:pt x="78" y="78"/>
                  </a:lnTo>
                  <a:lnTo>
                    <a:pt x="79" y="83"/>
                  </a:lnTo>
                  <a:lnTo>
                    <a:pt x="82" y="88"/>
                  </a:lnTo>
                  <a:lnTo>
                    <a:pt x="82" y="91"/>
                  </a:lnTo>
                  <a:lnTo>
                    <a:pt x="82" y="92"/>
                  </a:lnTo>
                  <a:lnTo>
                    <a:pt x="82" y="95"/>
                  </a:lnTo>
                  <a:lnTo>
                    <a:pt x="81" y="96"/>
                  </a:lnTo>
                  <a:lnTo>
                    <a:pt x="79" y="97"/>
                  </a:lnTo>
                  <a:lnTo>
                    <a:pt x="76" y="99"/>
                  </a:lnTo>
                  <a:lnTo>
                    <a:pt x="75" y="99"/>
                  </a:lnTo>
                  <a:lnTo>
                    <a:pt x="71" y="99"/>
                  </a:lnTo>
                  <a:lnTo>
                    <a:pt x="62" y="97"/>
                  </a:lnTo>
                  <a:lnTo>
                    <a:pt x="61" y="97"/>
                  </a:lnTo>
                  <a:lnTo>
                    <a:pt x="59" y="99"/>
                  </a:lnTo>
                  <a:lnTo>
                    <a:pt x="57" y="101"/>
                  </a:lnTo>
                  <a:lnTo>
                    <a:pt x="54" y="105"/>
                  </a:lnTo>
                  <a:lnTo>
                    <a:pt x="51" y="106"/>
                  </a:lnTo>
                  <a:lnTo>
                    <a:pt x="50" y="108"/>
                  </a:lnTo>
                  <a:lnTo>
                    <a:pt x="47" y="108"/>
                  </a:lnTo>
                  <a:lnTo>
                    <a:pt x="44" y="108"/>
                  </a:lnTo>
                  <a:lnTo>
                    <a:pt x="43" y="106"/>
                  </a:lnTo>
                  <a:lnTo>
                    <a:pt x="43" y="105"/>
                  </a:lnTo>
                  <a:lnTo>
                    <a:pt x="41" y="101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38" y="96"/>
                  </a:lnTo>
                  <a:lnTo>
                    <a:pt x="38" y="95"/>
                  </a:lnTo>
                  <a:lnTo>
                    <a:pt x="37" y="95"/>
                  </a:lnTo>
                  <a:lnTo>
                    <a:pt x="36" y="94"/>
                  </a:lnTo>
                  <a:lnTo>
                    <a:pt x="34" y="94"/>
                  </a:lnTo>
                  <a:lnTo>
                    <a:pt x="33" y="95"/>
                  </a:lnTo>
                  <a:lnTo>
                    <a:pt x="31" y="95"/>
                  </a:lnTo>
                  <a:lnTo>
                    <a:pt x="30" y="96"/>
                  </a:lnTo>
                  <a:lnTo>
                    <a:pt x="29" y="97"/>
                  </a:lnTo>
                  <a:lnTo>
                    <a:pt x="26" y="99"/>
                  </a:lnTo>
                  <a:lnTo>
                    <a:pt x="22" y="100"/>
                  </a:lnTo>
                  <a:lnTo>
                    <a:pt x="16" y="103"/>
                  </a:lnTo>
                  <a:lnTo>
                    <a:pt x="12" y="101"/>
                  </a:lnTo>
                  <a:lnTo>
                    <a:pt x="12" y="99"/>
                  </a:lnTo>
                  <a:lnTo>
                    <a:pt x="10" y="97"/>
                  </a:lnTo>
                  <a:lnTo>
                    <a:pt x="9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5"/>
                  </a:lnTo>
                  <a:lnTo>
                    <a:pt x="5" y="94"/>
                  </a:lnTo>
                  <a:lnTo>
                    <a:pt x="3" y="94"/>
                  </a:lnTo>
                  <a:lnTo>
                    <a:pt x="3" y="92"/>
                  </a:lnTo>
                  <a:lnTo>
                    <a:pt x="3" y="91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2" y="87"/>
                  </a:lnTo>
                  <a:lnTo>
                    <a:pt x="2" y="88"/>
                  </a:lnTo>
                  <a:lnTo>
                    <a:pt x="3" y="88"/>
                  </a:lnTo>
                  <a:lnTo>
                    <a:pt x="5" y="88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5" y="87"/>
                  </a:lnTo>
                  <a:lnTo>
                    <a:pt x="6" y="85"/>
                  </a:lnTo>
                  <a:lnTo>
                    <a:pt x="5" y="83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8" y="79"/>
                  </a:lnTo>
                  <a:lnTo>
                    <a:pt x="6" y="79"/>
                  </a:lnTo>
                  <a:lnTo>
                    <a:pt x="6" y="78"/>
                  </a:lnTo>
                  <a:lnTo>
                    <a:pt x="6" y="77"/>
                  </a:lnTo>
                  <a:lnTo>
                    <a:pt x="8" y="77"/>
                  </a:lnTo>
                  <a:lnTo>
                    <a:pt x="6" y="76"/>
                  </a:lnTo>
                  <a:lnTo>
                    <a:pt x="5" y="74"/>
                  </a:lnTo>
                  <a:lnTo>
                    <a:pt x="3" y="73"/>
                  </a:lnTo>
                  <a:lnTo>
                    <a:pt x="9" y="6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77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209800" y="4328858"/>
              <a:ext cx="595313" cy="390564"/>
            </a:xfrm>
            <a:custGeom>
              <a:avLst/>
              <a:gdLst>
                <a:gd name="Guide0" fmla="*/ w 2147483647 95"/>
                <a:gd name="Guide1" fmla="*/ h 2147483647 64"/>
                <a:gd name="Guide2" fmla="*/ w 2147483647 95"/>
                <a:gd name="Guide3" fmla="*/ h 2147483647 64"/>
                <a:gd name="Guide4" fmla="*/ w 2147483647 95"/>
                <a:gd name="Guide5" fmla="*/ h 2147483647 64"/>
                <a:gd name="Guide6" fmla="*/ w 2147483647 95"/>
                <a:gd name="Guide7" fmla="*/ h 2147483647 64"/>
                <a:gd name="Guide8" fmla="*/ w 2147483647 95"/>
                <a:gd name="Guide9" fmla="*/ h 2147483647 64"/>
                <a:gd name="Guide10" fmla="*/ w 2147483647 95"/>
                <a:gd name="Guide11" fmla="*/ h 2147483647 64"/>
                <a:gd name="Guide12" fmla="*/ w 2147483647 95"/>
                <a:gd name="Guide13" fmla="*/ h 2147483647 64"/>
                <a:gd name="Guide14" fmla="*/ w 2147483647 95"/>
                <a:gd name="Guide15" fmla="*/ h 2147483647 64"/>
                <a:gd name="Guide16" fmla="*/ w 2147483647 95"/>
                <a:gd name="Guide17" fmla="*/ h 2147483647 64"/>
                <a:gd name="Guide18" fmla="*/ w 2147483647 95"/>
                <a:gd name="Guide19" fmla="*/ h 2147483647 64"/>
                <a:gd name="Guide20" fmla="*/ w 2147483647 95"/>
                <a:gd name="Guide21" fmla="*/ h 2147483647 64"/>
                <a:gd name="Guide22" fmla="*/ w 2147483647 95"/>
                <a:gd name="Guide23" fmla="*/ h 2147483647 64"/>
                <a:gd name="Guide24" fmla="*/ w 2147483647 95"/>
                <a:gd name="Guide25" fmla="*/ h 2147483647 64"/>
                <a:gd name="Guide26" fmla="*/ w 2147483647 95"/>
                <a:gd name="Guide27" fmla="*/ h 2147483647 64"/>
                <a:gd name="Guide28" fmla="*/ w 2147483647 95"/>
                <a:gd name="Guide29" fmla="*/ h 2147483647 64"/>
                <a:gd name="Guide30" fmla="*/ w 2147483647 95"/>
                <a:gd name="Guide31" fmla="*/ h 2147483647 64"/>
                <a:gd name="Guide32" fmla="*/ w 2147483647 95"/>
                <a:gd name="Guide33" fmla="*/ h 2147483647 64"/>
                <a:gd name="Guide34" fmla="*/ w 2147483647 95"/>
                <a:gd name="Guide35" fmla="*/ h 2147483647 64"/>
                <a:gd name="Guide36" fmla="*/ w 2147483647 95"/>
                <a:gd name="Guide37" fmla="*/ h 2147483647 64"/>
                <a:gd name="Guide38" fmla="*/ w 2147483647 95"/>
                <a:gd name="Guide39" fmla="*/ h 2147483647 64"/>
                <a:gd name="Guide40" fmla="*/ w 2147483647 95"/>
                <a:gd name="Guide41" fmla="*/ h 2147483647 64"/>
                <a:gd name="Guide42" fmla="*/ w 2147483647 95"/>
                <a:gd name="Guide43" fmla="*/ h 2147483647 64"/>
                <a:gd name="Guide44" fmla="*/ w 2147483647 95"/>
                <a:gd name="Guide45" fmla="*/ h 2147483647 64"/>
                <a:gd name="Guide46" fmla="*/ w 2147483647 95"/>
                <a:gd name="Guide47" fmla="*/ h 2147483647 64"/>
                <a:gd name="Guide48" fmla="*/ w 2147483647 95"/>
                <a:gd name="Guide49" fmla="*/ h 2147483647 64"/>
                <a:gd name="Guide50" fmla="*/ w 2147483647 95"/>
                <a:gd name="Guide51" fmla="*/ h 2147483647 64"/>
                <a:gd name="Guide52" fmla="*/ w 2147483647 95"/>
                <a:gd name="Guide53" fmla="*/ h 2147483647 64"/>
                <a:gd name="Guide54" fmla="*/ w 2147483647 95"/>
                <a:gd name="Guide55" fmla="*/ h 2147483647 64"/>
                <a:gd name="Guide56" fmla="*/ w 2147483647 95"/>
                <a:gd name="Guide57" fmla="*/ h 2147483647 64"/>
                <a:gd name="Guide58" fmla="*/ w 2147483647 95"/>
                <a:gd name="Guide59" fmla="*/ h 2147483647 64"/>
                <a:gd name="Guide60" fmla="*/ w 2147483647 95"/>
                <a:gd name="Guide61" fmla="*/ h 2147483647 64"/>
                <a:gd name="Guide62" fmla="*/ w 2147483647 95"/>
                <a:gd name="Guide63" fmla="*/ h 2147483647 64"/>
                <a:gd name="Guide64" fmla="*/ w 2147483647 95"/>
                <a:gd name="Guide65" fmla="*/ h 2147483647 64"/>
                <a:gd name="Guide66" fmla="*/ w 2147483647 95"/>
                <a:gd name="Guide67" fmla="*/ h 2147483647 64"/>
                <a:gd name="Guide68" fmla="*/ w 2147483647 95"/>
                <a:gd name="Guide69" fmla="*/ h 2147483647 64"/>
                <a:gd name="Guide70" fmla="*/ w 2147483647 95"/>
                <a:gd name="Guide71" fmla="*/ h 2147483647 64"/>
                <a:gd name="Guide72" fmla="*/ w 2147483647 95"/>
                <a:gd name="Guide73" fmla="*/ h 2147483647 64"/>
                <a:gd name="Guide74" fmla="*/ w 2147483647 95"/>
                <a:gd name="Guide75" fmla="*/ h 2147483647 64"/>
                <a:gd name="Guide76" fmla="*/ w 2147483647 95"/>
                <a:gd name="Guide77" fmla="*/ h 2147483647 64"/>
                <a:gd name="Guide78" fmla="*/ w 2147483647 95"/>
                <a:gd name="Guide79" fmla="*/ h 2147483647 64"/>
                <a:gd name="Guide80" fmla="*/ w 2147483647 95"/>
                <a:gd name="Guide81" fmla="*/ h 2147483647 64"/>
                <a:gd name="Guide82" fmla="*/ w 2147483647 95"/>
                <a:gd name="Guide83" fmla="*/ h 2147483647 64"/>
                <a:gd name="Guide84" fmla="*/ w 2147483647 95"/>
                <a:gd name="Guide85" fmla="*/ h 2147483647 64"/>
                <a:gd name="Guide86" fmla="*/ w 2147483647 95"/>
                <a:gd name="Guide87" fmla="*/ h 2147483647 64"/>
                <a:gd name="Guide88" fmla="*/ w 2147483647 95"/>
                <a:gd name="Guide89" fmla="*/ h 2147483647 64"/>
                <a:gd name="Guide90" fmla="*/ w 2147483647 95"/>
                <a:gd name="Guide91" fmla="*/ h 2147483647 64"/>
                <a:gd name="Guide92" fmla="*/ w 2147483647 95"/>
                <a:gd name="Guide93" fmla="*/ h 2147483647 64"/>
                <a:gd name="Guide94" fmla="*/ w 2147483647 95"/>
                <a:gd name="Guide95" fmla="*/ h 2147483647 64"/>
                <a:gd name="Guide96" fmla="*/ w 2147483647 95"/>
                <a:gd name="Guide97" fmla="*/ h 2147483647 64"/>
                <a:gd name="Guide98" fmla="*/ w 2147483647 95"/>
                <a:gd name="Guide99" fmla="*/ h 0 64"/>
                <a:gd name="Guide100" fmla="*/ w 2147483647 95"/>
                <a:gd name="Guide101" fmla="*/ h 2147483647 64"/>
                <a:gd name="Guide102" fmla="*/ w 2147483647 95"/>
                <a:gd name="Guide103" fmla="*/ h 2147483647 64"/>
                <a:gd name="Guide104" fmla="*/ w 2147483647 95"/>
                <a:gd name="Guide105" fmla="*/ h 2147483647 64"/>
                <a:gd name="Guide106" fmla="*/ w 2147483647 95"/>
                <a:gd name="Guide107" fmla="*/ h 2147483647 64"/>
                <a:gd name="Guide108" fmla="*/ w 2147483647 95"/>
                <a:gd name="Guide109" fmla="*/ h 2147483647 64"/>
                <a:gd name="Guide110" fmla="*/ w 2147483647 95"/>
                <a:gd name="Guide111" fmla="*/ h 2147483647 64"/>
                <a:gd name="Guide112" fmla="*/ w 2147483647 95"/>
                <a:gd name="Guide113" fmla="*/ h 2147483647 64"/>
                <a:gd name="Guide114" fmla="*/ w 2147483647 95"/>
                <a:gd name="Guide115" fmla="*/ h 2147483647 64"/>
                <a:gd name="Guide116" fmla="*/ w 2147483647 95"/>
                <a:gd name="Guide117" fmla="*/ h 2147483647 64"/>
                <a:gd name="Guide118" fmla="*/ w 2147483647 95"/>
                <a:gd name="Guide119" fmla="*/ h 2147483647 64"/>
                <a:gd name="Guide120" fmla="*/ w 2147483647 95"/>
                <a:gd name="Guide121" fmla="*/ h 2147483647 64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  <a:cxn ang="0">
                  <a:pos x="Guide110" y="Guide111"/>
                </a:cxn>
                <a:cxn ang="0">
                  <a:pos x="Guide112" y="Guide113"/>
                </a:cxn>
                <a:cxn ang="0">
                  <a:pos x="Guide114" y="Guide115"/>
                </a:cxn>
                <a:cxn ang="0">
                  <a:pos x="Guide116" y="Guide117"/>
                </a:cxn>
                <a:cxn ang="0">
                  <a:pos x="Guide118" y="Guide119"/>
                </a:cxn>
                <a:cxn ang="0">
                  <a:pos x="Guide120" y="Guide121"/>
                </a:cxn>
              </a:cxnLst>
              <a:rect l="0" t="0" r="0" b="0"/>
              <a:pathLst>
                <a:path w="95" h="64">
                  <a:moveTo>
                    <a:pt x="95" y="30"/>
                  </a:moveTo>
                  <a:lnTo>
                    <a:pt x="87" y="34"/>
                  </a:lnTo>
                  <a:lnTo>
                    <a:pt x="87" y="38"/>
                  </a:lnTo>
                  <a:lnTo>
                    <a:pt x="85" y="44"/>
                  </a:lnTo>
                  <a:lnTo>
                    <a:pt x="84" y="46"/>
                  </a:lnTo>
                  <a:lnTo>
                    <a:pt x="82" y="44"/>
                  </a:lnTo>
                  <a:lnTo>
                    <a:pt x="82" y="43"/>
                  </a:lnTo>
                  <a:lnTo>
                    <a:pt x="74" y="42"/>
                  </a:lnTo>
                  <a:lnTo>
                    <a:pt x="74" y="43"/>
                  </a:lnTo>
                  <a:lnTo>
                    <a:pt x="75" y="44"/>
                  </a:lnTo>
                  <a:lnTo>
                    <a:pt x="64" y="43"/>
                  </a:lnTo>
                  <a:lnTo>
                    <a:pt x="64" y="48"/>
                  </a:lnTo>
                  <a:lnTo>
                    <a:pt x="60" y="48"/>
                  </a:lnTo>
                  <a:lnTo>
                    <a:pt x="59" y="51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6" y="52"/>
                  </a:lnTo>
                  <a:lnTo>
                    <a:pt x="56" y="53"/>
                  </a:lnTo>
                  <a:lnTo>
                    <a:pt x="54" y="53"/>
                  </a:lnTo>
                  <a:lnTo>
                    <a:pt x="53" y="55"/>
                  </a:lnTo>
                  <a:lnTo>
                    <a:pt x="50" y="55"/>
                  </a:lnTo>
                  <a:lnTo>
                    <a:pt x="50" y="52"/>
                  </a:lnTo>
                  <a:lnTo>
                    <a:pt x="49" y="52"/>
                  </a:lnTo>
                  <a:lnTo>
                    <a:pt x="49" y="53"/>
                  </a:lnTo>
                  <a:lnTo>
                    <a:pt x="49" y="52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6" y="53"/>
                  </a:lnTo>
                  <a:lnTo>
                    <a:pt x="44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2" y="53"/>
                  </a:lnTo>
                  <a:lnTo>
                    <a:pt x="39" y="51"/>
                  </a:lnTo>
                  <a:lnTo>
                    <a:pt x="37" y="51"/>
                  </a:lnTo>
                  <a:lnTo>
                    <a:pt x="36" y="50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50"/>
                  </a:lnTo>
                  <a:lnTo>
                    <a:pt x="23" y="51"/>
                  </a:lnTo>
                  <a:lnTo>
                    <a:pt x="23" y="52"/>
                  </a:lnTo>
                  <a:lnTo>
                    <a:pt x="22" y="53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25" y="59"/>
                  </a:lnTo>
                  <a:lnTo>
                    <a:pt x="25" y="60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2" y="62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1" y="60"/>
                  </a:lnTo>
                  <a:lnTo>
                    <a:pt x="19" y="60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16" y="62"/>
                  </a:lnTo>
                  <a:lnTo>
                    <a:pt x="12" y="62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61"/>
                  </a:lnTo>
                  <a:lnTo>
                    <a:pt x="12" y="61"/>
                  </a:lnTo>
                  <a:lnTo>
                    <a:pt x="12" y="60"/>
                  </a:lnTo>
                  <a:lnTo>
                    <a:pt x="11" y="62"/>
                  </a:lnTo>
                  <a:lnTo>
                    <a:pt x="9" y="64"/>
                  </a:lnTo>
                  <a:lnTo>
                    <a:pt x="9" y="62"/>
                  </a:lnTo>
                  <a:lnTo>
                    <a:pt x="9" y="61"/>
                  </a:lnTo>
                  <a:lnTo>
                    <a:pt x="11" y="60"/>
                  </a:lnTo>
                  <a:lnTo>
                    <a:pt x="9" y="60"/>
                  </a:lnTo>
                  <a:lnTo>
                    <a:pt x="0" y="55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7" y="47"/>
                  </a:lnTo>
                  <a:lnTo>
                    <a:pt x="8" y="43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4" y="43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6" y="41"/>
                  </a:lnTo>
                  <a:lnTo>
                    <a:pt x="15" y="43"/>
                  </a:lnTo>
                  <a:lnTo>
                    <a:pt x="14" y="44"/>
                  </a:lnTo>
                  <a:lnTo>
                    <a:pt x="12" y="47"/>
                  </a:lnTo>
                  <a:lnTo>
                    <a:pt x="15" y="47"/>
                  </a:lnTo>
                  <a:lnTo>
                    <a:pt x="18" y="43"/>
                  </a:lnTo>
                  <a:lnTo>
                    <a:pt x="19" y="39"/>
                  </a:lnTo>
                  <a:lnTo>
                    <a:pt x="21" y="41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3" y="35"/>
                  </a:lnTo>
                  <a:lnTo>
                    <a:pt x="25" y="34"/>
                  </a:lnTo>
                  <a:lnTo>
                    <a:pt x="23" y="32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29" y="29"/>
                  </a:lnTo>
                  <a:lnTo>
                    <a:pt x="28" y="28"/>
                  </a:lnTo>
                  <a:lnTo>
                    <a:pt x="29" y="23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32" y="23"/>
                  </a:lnTo>
                  <a:lnTo>
                    <a:pt x="33" y="23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6" y="20"/>
                  </a:lnTo>
                  <a:lnTo>
                    <a:pt x="35" y="18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39" y="14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6" y="12"/>
                  </a:lnTo>
                  <a:lnTo>
                    <a:pt x="35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33" y="1"/>
                  </a:lnTo>
                  <a:lnTo>
                    <a:pt x="37" y="3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4" y="11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7" y="10"/>
                  </a:lnTo>
                  <a:lnTo>
                    <a:pt x="59" y="9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7" y="3"/>
                  </a:lnTo>
                  <a:lnTo>
                    <a:pt x="68" y="2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4" y="6"/>
                  </a:lnTo>
                  <a:lnTo>
                    <a:pt x="82" y="9"/>
                  </a:lnTo>
                  <a:lnTo>
                    <a:pt x="81" y="9"/>
                  </a:lnTo>
                  <a:lnTo>
                    <a:pt x="82" y="10"/>
                  </a:lnTo>
                  <a:lnTo>
                    <a:pt x="81" y="15"/>
                  </a:lnTo>
                  <a:lnTo>
                    <a:pt x="82" y="18"/>
                  </a:lnTo>
                  <a:lnTo>
                    <a:pt x="84" y="19"/>
                  </a:lnTo>
                  <a:lnTo>
                    <a:pt x="85" y="20"/>
                  </a:lnTo>
                  <a:lnTo>
                    <a:pt x="88" y="20"/>
                  </a:lnTo>
                  <a:lnTo>
                    <a:pt x="87" y="23"/>
                  </a:lnTo>
                  <a:lnTo>
                    <a:pt x="88" y="23"/>
                  </a:lnTo>
                  <a:lnTo>
                    <a:pt x="88" y="24"/>
                  </a:lnTo>
                  <a:lnTo>
                    <a:pt x="88" y="25"/>
                  </a:lnTo>
                  <a:lnTo>
                    <a:pt x="89" y="25"/>
                  </a:lnTo>
                  <a:lnTo>
                    <a:pt x="89" y="24"/>
                  </a:lnTo>
                  <a:lnTo>
                    <a:pt x="89" y="23"/>
                  </a:lnTo>
                  <a:lnTo>
                    <a:pt x="88" y="21"/>
                  </a:lnTo>
                  <a:lnTo>
                    <a:pt x="89" y="21"/>
                  </a:lnTo>
                  <a:lnTo>
                    <a:pt x="91" y="23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2" y="25"/>
                  </a:lnTo>
                  <a:lnTo>
                    <a:pt x="92" y="27"/>
                  </a:lnTo>
                  <a:lnTo>
                    <a:pt x="91" y="27"/>
                  </a:lnTo>
                  <a:lnTo>
                    <a:pt x="91" y="28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5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78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457450" y="4513027"/>
              <a:ext cx="571500" cy="346110"/>
            </a:xfrm>
            <a:custGeom>
              <a:avLst/>
              <a:gdLst>
                <a:gd name="Guide0" fmla="*/ w 2147483647 93"/>
                <a:gd name="Guide1" fmla="*/ h 2147483647 58"/>
                <a:gd name="Guide2" fmla="*/ w 2147483647 93"/>
                <a:gd name="Guide3" fmla="*/ h 2147483647 58"/>
                <a:gd name="Guide4" fmla="*/ w 2147483647 93"/>
                <a:gd name="Guide5" fmla="*/ h 2147483647 58"/>
                <a:gd name="Guide6" fmla="*/ w 2147483647 93"/>
                <a:gd name="Guide7" fmla="*/ h 2147483647 58"/>
                <a:gd name="Guide8" fmla="*/ w 2147483647 93"/>
                <a:gd name="Guide9" fmla="*/ h 2147483647 58"/>
                <a:gd name="Guide10" fmla="*/ w 2147483647 93"/>
                <a:gd name="Guide11" fmla="*/ h 2147483647 58"/>
                <a:gd name="Guide12" fmla="*/ w 2147483647 93"/>
                <a:gd name="Guide13" fmla="*/ h 2147483647 58"/>
                <a:gd name="Guide14" fmla="*/ w 2147483647 93"/>
                <a:gd name="Guide15" fmla="*/ h 2147483647 58"/>
                <a:gd name="Guide16" fmla="*/ w 2147483647 93"/>
                <a:gd name="Guide17" fmla="*/ h 2147483647 58"/>
                <a:gd name="Guide18" fmla="*/ w 2147483647 93"/>
                <a:gd name="Guide19" fmla="*/ h 2147483647 58"/>
                <a:gd name="Guide20" fmla="*/ w 2147483647 93"/>
                <a:gd name="Guide21" fmla="*/ h 2147483647 58"/>
                <a:gd name="Guide22" fmla="*/ w 2147483647 93"/>
                <a:gd name="Guide23" fmla="*/ h 2147483647 58"/>
                <a:gd name="Guide24" fmla="*/ w 2147483647 93"/>
                <a:gd name="Guide25" fmla="*/ h 2147483647 58"/>
                <a:gd name="Guide26" fmla="*/ w 2147483647 93"/>
                <a:gd name="Guide27" fmla="*/ h 2147483647 58"/>
                <a:gd name="Guide28" fmla="*/ w 2147483647 93"/>
                <a:gd name="Guide29" fmla="*/ h 2147483647 58"/>
                <a:gd name="Guide30" fmla="*/ w 2147483647 93"/>
                <a:gd name="Guide31" fmla="*/ h 2147483647 58"/>
                <a:gd name="Guide32" fmla="*/ w 2147483647 93"/>
                <a:gd name="Guide33" fmla="*/ h 2147483647 58"/>
                <a:gd name="Guide34" fmla="*/ w 2147483647 93"/>
                <a:gd name="Guide35" fmla="*/ h 2147483647 58"/>
                <a:gd name="Guide36" fmla="*/ w 2147483647 93"/>
                <a:gd name="Guide37" fmla="*/ h 2147483647 58"/>
                <a:gd name="Guide38" fmla="*/ w 2147483647 93"/>
                <a:gd name="Guide39" fmla="*/ h 2147483647 58"/>
                <a:gd name="Guide40" fmla="*/ w 2147483647 93"/>
                <a:gd name="Guide41" fmla="*/ h 2147483647 58"/>
                <a:gd name="Guide42" fmla="*/ w 2147483647 93"/>
                <a:gd name="Guide43" fmla="*/ h 2147483647 58"/>
                <a:gd name="Guide44" fmla="*/ w 2147483647 93"/>
                <a:gd name="Guide45" fmla="*/ h 2147483647 58"/>
                <a:gd name="Guide46" fmla="*/ w 2147483647 93"/>
                <a:gd name="Guide47" fmla="*/ h 2147483647 58"/>
                <a:gd name="Guide48" fmla="*/ w 2147483647 93"/>
                <a:gd name="Guide49" fmla="*/ h 2147483647 58"/>
                <a:gd name="Guide50" fmla="*/ w 2147483647 93"/>
                <a:gd name="Guide51" fmla="*/ h 2147483647 58"/>
                <a:gd name="Guide52" fmla="*/ w 2147483647 93"/>
                <a:gd name="Guide53" fmla="*/ h 2147483647 58"/>
                <a:gd name="Guide54" fmla="*/ w 2147483647 93"/>
                <a:gd name="Guide55" fmla="*/ h 2147483647 58"/>
                <a:gd name="Guide56" fmla="*/ w 2147483647 93"/>
                <a:gd name="Guide57" fmla="*/ h 2147483647 58"/>
                <a:gd name="Guide58" fmla="*/ w 2147483647 93"/>
                <a:gd name="Guide59" fmla="*/ h 2147483647 58"/>
                <a:gd name="Guide60" fmla="*/ w 0 93"/>
                <a:gd name="Guide61" fmla="*/ h 2147483647 58"/>
                <a:gd name="Guide62" fmla="*/ w 2147483647 93"/>
                <a:gd name="Guide63" fmla="*/ h 2147483647 58"/>
                <a:gd name="Guide64" fmla="*/ w 2147483647 93"/>
                <a:gd name="Guide65" fmla="*/ h 2147483647 58"/>
                <a:gd name="Guide66" fmla="*/ w 2147483647 93"/>
                <a:gd name="Guide67" fmla="*/ h 2147483647 58"/>
                <a:gd name="Guide68" fmla="*/ w 2147483647 93"/>
                <a:gd name="Guide69" fmla="*/ h 2147483647 58"/>
                <a:gd name="Guide70" fmla="*/ w 2147483647 93"/>
                <a:gd name="Guide71" fmla="*/ h 2147483647 58"/>
                <a:gd name="Guide72" fmla="*/ w 2147483647 93"/>
                <a:gd name="Guide73" fmla="*/ h 2147483647 58"/>
                <a:gd name="Guide74" fmla="*/ w 2147483647 93"/>
                <a:gd name="Guide75" fmla="*/ h 2147483647 58"/>
                <a:gd name="Guide76" fmla="*/ w 2147483647 93"/>
                <a:gd name="Guide77" fmla="*/ h 2147483647 58"/>
                <a:gd name="Guide78" fmla="*/ w 2147483647 93"/>
                <a:gd name="Guide79" fmla="*/ h 2147483647 58"/>
                <a:gd name="Guide80" fmla="*/ w 2147483647 93"/>
                <a:gd name="Guide81" fmla="*/ h 2147483647 58"/>
                <a:gd name="Guide82" fmla="*/ w 2147483647 93"/>
                <a:gd name="Guide83" fmla="*/ h 2147483647 58"/>
                <a:gd name="Guide84" fmla="*/ w 2147483647 93"/>
                <a:gd name="Guide85" fmla="*/ h 0 58"/>
                <a:gd name="Guide86" fmla="*/ w 2147483647 93"/>
                <a:gd name="Guide87" fmla="*/ h 2147483647 58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</a:cxnLst>
              <a:rect l="0" t="0" r="0" b="0"/>
              <a:pathLst>
                <a:path w="93" h="58">
                  <a:moveTo>
                    <a:pt x="59" y="2"/>
                  </a:moveTo>
                  <a:lnTo>
                    <a:pt x="62" y="3"/>
                  </a:lnTo>
                  <a:lnTo>
                    <a:pt x="63" y="4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72" y="3"/>
                  </a:lnTo>
                  <a:lnTo>
                    <a:pt x="78" y="3"/>
                  </a:lnTo>
                  <a:lnTo>
                    <a:pt x="83" y="11"/>
                  </a:lnTo>
                  <a:lnTo>
                    <a:pt x="82" y="18"/>
                  </a:lnTo>
                  <a:lnTo>
                    <a:pt x="83" y="17"/>
                  </a:lnTo>
                  <a:lnTo>
                    <a:pt x="89" y="21"/>
                  </a:lnTo>
                  <a:lnTo>
                    <a:pt x="92" y="20"/>
                  </a:lnTo>
                  <a:lnTo>
                    <a:pt x="93" y="22"/>
                  </a:lnTo>
                  <a:lnTo>
                    <a:pt x="92" y="34"/>
                  </a:lnTo>
                  <a:lnTo>
                    <a:pt x="80" y="32"/>
                  </a:lnTo>
                  <a:lnTo>
                    <a:pt x="79" y="38"/>
                  </a:lnTo>
                  <a:lnTo>
                    <a:pt x="82" y="40"/>
                  </a:lnTo>
                  <a:lnTo>
                    <a:pt x="80" y="40"/>
                  </a:lnTo>
                  <a:lnTo>
                    <a:pt x="72" y="39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6" y="44"/>
                  </a:lnTo>
                  <a:lnTo>
                    <a:pt x="61" y="41"/>
                  </a:lnTo>
                  <a:lnTo>
                    <a:pt x="56" y="43"/>
                  </a:lnTo>
                  <a:lnTo>
                    <a:pt x="54" y="44"/>
                  </a:lnTo>
                  <a:lnTo>
                    <a:pt x="52" y="43"/>
                  </a:lnTo>
                  <a:lnTo>
                    <a:pt x="51" y="44"/>
                  </a:lnTo>
                  <a:lnTo>
                    <a:pt x="49" y="43"/>
                  </a:lnTo>
                  <a:lnTo>
                    <a:pt x="48" y="43"/>
                  </a:lnTo>
                  <a:lnTo>
                    <a:pt x="47" y="41"/>
                  </a:lnTo>
                  <a:lnTo>
                    <a:pt x="45" y="43"/>
                  </a:lnTo>
                  <a:lnTo>
                    <a:pt x="47" y="44"/>
                  </a:lnTo>
                  <a:lnTo>
                    <a:pt x="45" y="44"/>
                  </a:lnTo>
                  <a:lnTo>
                    <a:pt x="44" y="44"/>
                  </a:lnTo>
                  <a:lnTo>
                    <a:pt x="44" y="45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5" y="54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8"/>
                  </a:lnTo>
                  <a:lnTo>
                    <a:pt x="40" y="54"/>
                  </a:lnTo>
                  <a:lnTo>
                    <a:pt x="40" y="53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3" y="48"/>
                  </a:lnTo>
                  <a:lnTo>
                    <a:pt x="33" y="47"/>
                  </a:lnTo>
                  <a:lnTo>
                    <a:pt x="34" y="47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1" y="44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1" y="41"/>
                  </a:lnTo>
                  <a:lnTo>
                    <a:pt x="33" y="40"/>
                  </a:lnTo>
                  <a:lnTo>
                    <a:pt x="34" y="41"/>
                  </a:lnTo>
                  <a:lnTo>
                    <a:pt x="34" y="39"/>
                  </a:lnTo>
                  <a:lnTo>
                    <a:pt x="35" y="38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1" y="34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4" y="30"/>
                  </a:lnTo>
                  <a:lnTo>
                    <a:pt x="23" y="31"/>
                  </a:lnTo>
                  <a:lnTo>
                    <a:pt x="20" y="32"/>
                  </a:lnTo>
                  <a:lnTo>
                    <a:pt x="17" y="34"/>
                  </a:lnTo>
                  <a:lnTo>
                    <a:pt x="17" y="36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3" y="39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9" y="43"/>
                  </a:lnTo>
                  <a:lnTo>
                    <a:pt x="6" y="41"/>
                  </a:lnTo>
                  <a:lnTo>
                    <a:pt x="4" y="41"/>
                  </a:lnTo>
                  <a:lnTo>
                    <a:pt x="2" y="39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7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3"/>
                  </a:lnTo>
                  <a:lnTo>
                    <a:pt x="35" y="14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4" y="16"/>
                  </a:lnTo>
                  <a:lnTo>
                    <a:pt x="45" y="14"/>
                  </a:lnTo>
                  <a:lnTo>
                    <a:pt x="47" y="8"/>
                  </a:lnTo>
                  <a:lnTo>
                    <a:pt x="47" y="4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79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47888" y="4513027"/>
              <a:ext cx="1004887" cy="931956"/>
            </a:xfrm>
            <a:custGeom>
              <a:avLst/>
              <a:gdLst>
                <a:gd name="Guide0" fmla="*/ w 2147483647 161"/>
                <a:gd name="Guide1" fmla="*/ h 2147483647 153"/>
                <a:gd name="Guide2" fmla="*/ w 2147483647 161"/>
                <a:gd name="Guide3" fmla="*/ h 2147483647 153"/>
                <a:gd name="Guide4" fmla="*/ w 2147483647 161"/>
                <a:gd name="Guide5" fmla="*/ h 2147483647 153"/>
                <a:gd name="Guide6" fmla="*/ w 2147483647 161"/>
                <a:gd name="Guide7" fmla="*/ h 2147483647 153"/>
                <a:gd name="Guide8" fmla="*/ w 2147483647 161"/>
                <a:gd name="Guide9" fmla="*/ h 2147483647 153"/>
                <a:gd name="Guide10" fmla="*/ w 2147483647 161"/>
                <a:gd name="Guide11" fmla="*/ h 2147483647 153"/>
                <a:gd name="Guide12" fmla="*/ w 2147483647 161"/>
                <a:gd name="Guide13" fmla="*/ h 2147483647 153"/>
                <a:gd name="Guide14" fmla="*/ w 2147483647 161"/>
                <a:gd name="Guide15" fmla="*/ h 2147483647 153"/>
                <a:gd name="Guide16" fmla="*/ w 2147483647 161"/>
                <a:gd name="Guide17" fmla="*/ h 2147483647 153"/>
                <a:gd name="Guide18" fmla="*/ w 2147483647 161"/>
                <a:gd name="Guide19" fmla="*/ h 2147483647 153"/>
                <a:gd name="Guide20" fmla="*/ w 2147483647 161"/>
                <a:gd name="Guide21" fmla="*/ h 2147483647 153"/>
                <a:gd name="Guide22" fmla="*/ w 2147483647 161"/>
                <a:gd name="Guide23" fmla="*/ h 2147483647 153"/>
                <a:gd name="Guide24" fmla="*/ w 2147483647 161"/>
                <a:gd name="Guide25" fmla="*/ h 2147483647 153"/>
                <a:gd name="Guide26" fmla="*/ w 2147483647 161"/>
                <a:gd name="Guide27" fmla="*/ h 2147483647 153"/>
                <a:gd name="Guide28" fmla="*/ w 2147483647 161"/>
                <a:gd name="Guide29" fmla="*/ h 2147483647 153"/>
                <a:gd name="Guide30" fmla="*/ w 2147483647 161"/>
                <a:gd name="Guide31" fmla="*/ h 2147483647 153"/>
                <a:gd name="Guide32" fmla="*/ w 2147483647 161"/>
                <a:gd name="Guide33" fmla="*/ h 2147483647 153"/>
                <a:gd name="Guide34" fmla="*/ w 2147483647 161"/>
                <a:gd name="Guide35" fmla="*/ h 2147483647 153"/>
                <a:gd name="Guide36" fmla="*/ w 2147483647 161"/>
                <a:gd name="Guide37" fmla="*/ h 2147483647 153"/>
                <a:gd name="Guide38" fmla="*/ w 2147483647 161"/>
                <a:gd name="Guide39" fmla="*/ h 2147483647 153"/>
                <a:gd name="Guide40" fmla="*/ w 2147483647 161"/>
                <a:gd name="Guide41" fmla="*/ h 2147483647 153"/>
                <a:gd name="Guide42" fmla="*/ w 2147483647 161"/>
                <a:gd name="Guide43" fmla="*/ h 2147483647 153"/>
                <a:gd name="Guide44" fmla="*/ w 2147483647 161"/>
                <a:gd name="Guide45" fmla="*/ h 2147483647 153"/>
                <a:gd name="Guide46" fmla="*/ w 2147483647 161"/>
                <a:gd name="Guide47" fmla="*/ h 2147483647 153"/>
                <a:gd name="Guide48" fmla="*/ w 2147483647 161"/>
                <a:gd name="Guide49" fmla="*/ h 2147483647 153"/>
                <a:gd name="Guide50" fmla="*/ w 2147483647 161"/>
                <a:gd name="Guide51" fmla="*/ h 2147483647 153"/>
                <a:gd name="Guide52" fmla="*/ w 2147483647 161"/>
                <a:gd name="Guide53" fmla="*/ h 2147483647 153"/>
                <a:gd name="Guide54" fmla="*/ w 2147483647 161"/>
                <a:gd name="Guide55" fmla="*/ h 2147483647 153"/>
                <a:gd name="Guide56" fmla="*/ w 2147483647 161"/>
                <a:gd name="Guide57" fmla="*/ h 2147483647 153"/>
                <a:gd name="Guide58" fmla="*/ w 2147483647 161"/>
                <a:gd name="Guide59" fmla="*/ h 2147483647 153"/>
                <a:gd name="Guide60" fmla="*/ w 2147483647 161"/>
                <a:gd name="Guide61" fmla="*/ h 2147483647 153"/>
                <a:gd name="Guide62" fmla="*/ w 2147483647 161"/>
                <a:gd name="Guide63" fmla="*/ h 2147483647 153"/>
                <a:gd name="Guide64" fmla="*/ w 2147483647 161"/>
                <a:gd name="Guide65" fmla="*/ h 2147483647 153"/>
                <a:gd name="Guide66" fmla="*/ w 2147483647 161"/>
                <a:gd name="Guide67" fmla="*/ h 2147483647 153"/>
                <a:gd name="Guide68" fmla="*/ w 2147483647 161"/>
                <a:gd name="Guide69" fmla="*/ h 2147483647 153"/>
                <a:gd name="Guide70" fmla="*/ w 2147483647 161"/>
                <a:gd name="Guide71" fmla="*/ h 2147483647 153"/>
                <a:gd name="Guide72" fmla="*/ w 2147483647 161"/>
                <a:gd name="Guide73" fmla="*/ h 2147483647 153"/>
                <a:gd name="Guide74" fmla="*/ w 2147483647 161"/>
                <a:gd name="Guide75" fmla="*/ h 2147483647 153"/>
                <a:gd name="Guide76" fmla="*/ w 2147483647 161"/>
                <a:gd name="Guide77" fmla="*/ h 2147483647 153"/>
                <a:gd name="Guide78" fmla="*/ w 2147483647 161"/>
                <a:gd name="Guide79" fmla="*/ h 2147483647 153"/>
                <a:gd name="Guide80" fmla="*/ w 2147483647 161"/>
                <a:gd name="Guide81" fmla="*/ h 2147483647 153"/>
                <a:gd name="Guide82" fmla="*/ w 2147483647 161"/>
                <a:gd name="Guide83" fmla="*/ h 2147483647 153"/>
                <a:gd name="Guide84" fmla="*/ w 2147483647 161"/>
                <a:gd name="Guide85" fmla="*/ h 2147483647 153"/>
                <a:gd name="Guide86" fmla="*/ w 2147483647 161"/>
                <a:gd name="Guide87" fmla="*/ h 2147483647 153"/>
                <a:gd name="Guide88" fmla="*/ w 2147483647 161"/>
                <a:gd name="Guide89" fmla="*/ h 2147483647 153"/>
                <a:gd name="Guide90" fmla="*/ w 2147483647 161"/>
                <a:gd name="Guide91" fmla="*/ h 0 153"/>
                <a:gd name="Guide92" fmla="*/ w 2147483647 161"/>
                <a:gd name="Guide93" fmla="*/ h 2147483647 153"/>
                <a:gd name="Guide94" fmla="*/ w 2147483647 161"/>
                <a:gd name="Guide95" fmla="*/ h 2147483647 153"/>
                <a:gd name="Guide96" fmla="*/ w 2147483647 161"/>
                <a:gd name="Guide97" fmla="*/ h 2147483647 153"/>
                <a:gd name="Guide98" fmla="*/ w 2147483647 161"/>
                <a:gd name="Guide99" fmla="*/ h 2147483647 153"/>
                <a:gd name="Guide100" fmla="*/ w 2147483647 161"/>
                <a:gd name="Guide101" fmla="*/ h 2147483647 153"/>
                <a:gd name="Guide102" fmla="*/ w 2147483647 161"/>
                <a:gd name="Guide103" fmla="*/ h 2147483647 153"/>
                <a:gd name="Guide104" fmla="*/ w 2147483647 161"/>
                <a:gd name="Guide105" fmla="*/ h 2147483647 153"/>
                <a:gd name="Guide106" fmla="*/ w 2147483647 161"/>
                <a:gd name="Guide107" fmla="*/ h 2147483647 153"/>
                <a:gd name="Guide108" fmla="*/ w 2147483647 161"/>
                <a:gd name="Guide109" fmla="*/ h 2147483647 153"/>
                <a:gd name="Guide110" fmla="*/ w 2147483647 161"/>
                <a:gd name="Guide111" fmla="*/ h 2147483647 153"/>
                <a:gd name="Guide112" fmla="*/ w 2147483647 161"/>
                <a:gd name="Guide113" fmla="*/ h 2147483647 153"/>
                <a:gd name="Guide114" fmla="*/ w 2147483647 161"/>
                <a:gd name="Guide115" fmla="*/ h 2147483647 153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  <a:cxn ang="0">
                  <a:pos x="Guide110" y="Guide111"/>
                </a:cxn>
                <a:cxn ang="0">
                  <a:pos x="Guide112" y="Guide113"/>
                </a:cxn>
                <a:cxn ang="0">
                  <a:pos x="Guide114" y="Guide115"/>
                </a:cxn>
              </a:cxnLst>
              <a:rect l="0" t="0" r="0" b="0"/>
              <a:pathLst>
                <a:path w="161" h="153">
                  <a:moveTo>
                    <a:pt x="140" y="85"/>
                  </a:moveTo>
                  <a:lnTo>
                    <a:pt x="139" y="85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3" y="86"/>
                  </a:lnTo>
                  <a:lnTo>
                    <a:pt x="144" y="88"/>
                  </a:lnTo>
                  <a:lnTo>
                    <a:pt x="149" y="89"/>
                  </a:lnTo>
                  <a:lnTo>
                    <a:pt x="147" y="90"/>
                  </a:lnTo>
                  <a:lnTo>
                    <a:pt x="144" y="98"/>
                  </a:lnTo>
                  <a:lnTo>
                    <a:pt x="143" y="99"/>
                  </a:lnTo>
                  <a:lnTo>
                    <a:pt x="143" y="106"/>
                  </a:lnTo>
                  <a:lnTo>
                    <a:pt x="140" y="107"/>
                  </a:lnTo>
                  <a:lnTo>
                    <a:pt x="139" y="106"/>
                  </a:lnTo>
                  <a:lnTo>
                    <a:pt x="137" y="104"/>
                  </a:lnTo>
                  <a:lnTo>
                    <a:pt x="133" y="107"/>
                  </a:lnTo>
                  <a:lnTo>
                    <a:pt x="133" y="109"/>
                  </a:lnTo>
                  <a:lnTo>
                    <a:pt x="130" y="111"/>
                  </a:lnTo>
                  <a:lnTo>
                    <a:pt x="130" y="112"/>
                  </a:lnTo>
                  <a:lnTo>
                    <a:pt x="129" y="112"/>
                  </a:lnTo>
                  <a:lnTo>
                    <a:pt x="128" y="113"/>
                  </a:lnTo>
                  <a:lnTo>
                    <a:pt x="126" y="115"/>
                  </a:lnTo>
                  <a:lnTo>
                    <a:pt x="123" y="113"/>
                  </a:lnTo>
                  <a:lnTo>
                    <a:pt x="121" y="113"/>
                  </a:lnTo>
                  <a:lnTo>
                    <a:pt x="121" y="112"/>
                  </a:lnTo>
                  <a:lnTo>
                    <a:pt x="119" y="112"/>
                  </a:lnTo>
                  <a:lnTo>
                    <a:pt x="118" y="111"/>
                  </a:lnTo>
                  <a:lnTo>
                    <a:pt x="116" y="111"/>
                  </a:lnTo>
                  <a:lnTo>
                    <a:pt x="115" y="111"/>
                  </a:lnTo>
                  <a:lnTo>
                    <a:pt x="113" y="112"/>
                  </a:lnTo>
                  <a:lnTo>
                    <a:pt x="112" y="113"/>
                  </a:lnTo>
                  <a:lnTo>
                    <a:pt x="109" y="118"/>
                  </a:lnTo>
                  <a:lnTo>
                    <a:pt x="105" y="117"/>
                  </a:lnTo>
                  <a:lnTo>
                    <a:pt x="105" y="116"/>
                  </a:lnTo>
                  <a:lnTo>
                    <a:pt x="104" y="115"/>
                  </a:lnTo>
                  <a:lnTo>
                    <a:pt x="105" y="115"/>
                  </a:lnTo>
                  <a:lnTo>
                    <a:pt x="105" y="113"/>
                  </a:lnTo>
                  <a:lnTo>
                    <a:pt x="106" y="113"/>
                  </a:lnTo>
                  <a:lnTo>
                    <a:pt x="108" y="112"/>
                  </a:lnTo>
                  <a:lnTo>
                    <a:pt x="108" y="111"/>
                  </a:lnTo>
                  <a:lnTo>
                    <a:pt x="108" y="109"/>
                  </a:lnTo>
                  <a:lnTo>
                    <a:pt x="108" y="108"/>
                  </a:lnTo>
                  <a:lnTo>
                    <a:pt x="106" y="108"/>
                  </a:lnTo>
                  <a:lnTo>
                    <a:pt x="105" y="109"/>
                  </a:lnTo>
                  <a:lnTo>
                    <a:pt x="105" y="108"/>
                  </a:lnTo>
                  <a:lnTo>
                    <a:pt x="104" y="109"/>
                  </a:lnTo>
                  <a:lnTo>
                    <a:pt x="102" y="109"/>
                  </a:lnTo>
                  <a:lnTo>
                    <a:pt x="101" y="109"/>
                  </a:lnTo>
                  <a:lnTo>
                    <a:pt x="101" y="108"/>
                  </a:lnTo>
                  <a:lnTo>
                    <a:pt x="98" y="112"/>
                  </a:lnTo>
                  <a:lnTo>
                    <a:pt x="94" y="111"/>
                  </a:lnTo>
                  <a:lnTo>
                    <a:pt x="92" y="112"/>
                  </a:lnTo>
                  <a:lnTo>
                    <a:pt x="92" y="111"/>
                  </a:lnTo>
                  <a:lnTo>
                    <a:pt x="91" y="111"/>
                  </a:lnTo>
                  <a:lnTo>
                    <a:pt x="91" y="108"/>
                  </a:lnTo>
                  <a:lnTo>
                    <a:pt x="91" y="109"/>
                  </a:lnTo>
                  <a:lnTo>
                    <a:pt x="90" y="109"/>
                  </a:lnTo>
                  <a:lnTo>
                    <a:pt x="90" y="112"/>
                  </a:lnTo>
                  <a:lnTo>
                    <a:pt x="90" y="113"/>
                  </a:lnTo>
                  <a:lnTo>
                    <a:pt x="88" y="115"/>
                  </a:lnTo>
                  <a:lnTo>
                    <a:pt x="87" y="115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5" y="120"/>
                  </a:lnTo>
                  <a:lnTo>
                    <a:pt x="88" y="121"/>
                  </a:lnTo>
                  <a:lnTo>
                    <a:pt x="91" y="120"/>
                  </a:lnTo>
                  <a:lnTo>
                    <a:pt x="94" y="125"/>
                  </a:lnTo>
                  <a:lnTo>
                    <a:pt x="92" y="129"/>
                  </a:lnTo>
                  <a:lnTo>
                    <a:pt x="90" y="129"/>
                  </a:lnTo>
                  <a:lnTo>
                    <a:pt x="90" y="127"/>
                  </a:lnTo>
                  <a:lnTo>
                    <a:pt x="88" y="129"/>
                  </a:lnTo>
                  <a:lnTo>
                    <a:pt x="87" y="130"/>
                  </a:lnTo>
                  <a:lnTo>
                    <a:pt x="87" y="131"/>
                  </a:lnTo>
                  <a:lnTo>
                    <a:pt x="85" y="131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83" y="133"/>
                  </a:lnTo>
                  <a:lnTo>
                    <a:pt x="81" y="133"/>
                  </a:lnTo>
                  <a:lnTo>
                    <a:pt x="80" y="131"/>
                  </a:lnTo>
                  <a:lnTo>
                    <a:pt x="80" y="133"/>
                  </a:lnTo>
                  <a:lnTo>
                    <a:pt x="78" y="133"/>
                  </a:lnTo>
                  <a:lnTo>
                    <a:pt x="80" y="131"/>
                  </a:lnTo>
                  <a:lnTo>
                    <a:pt x="80" y="130"/>
                  </a:lnTo>
                  <a:lnTo>
                    <a:pt x="81" y="129"/>
                  </a:lnTo>
                  <a:lnTo>
                    <a:pt x="80" y="127"/>
                  </a:lnTo>
                  <a:lnTo>
                    <a:pt x="77" y="129"/>
                  </a:lnTo>
                  <a:lnTo>
                    <a:pt x="76" y="130"/>
                  </a:lnTo>
                  <a:lnTo>
                    <a:pt x="76" y="131"/>
                  </a:lnTo>
                  <a:lnTo>
                    <a:pt x="74" y="131"/>
                  </a:lnTo>
                  <a:lnTo>
                    <a:pt x="74" y="133"/>
                  </a:lnTo>
                  <a:lnTo>
                    <a:pt x="73" y="133"/>
                  </a:lnTo>
                  <a:lnTo>
                    <a:pt x="71" y="133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0" y="136"/>
                  </a:lnTo>
                  <a:lnTo>
                    <a:pt x="70" y="138"/>
                  </a:lnTo>
                  <a:lnTo>
                    <a:pt x="71" y="139"/>
                  </a:lnTo>
                  <a:lnTo>
                    <a:pt x="70" y="139"/>
                  </a:lnTo>
                  <a:lnTo>
                    <a:pt x="70" y="140"/>
                  </a:lnTo>
                  <a:lnTo>
                    <a:pt x="70" y="142"/>
                  </a:lnTo>
                  <a:lnTo>
                    <a:pt x="69" y="142"/>
                  </a:lnTo>
                  <a:lnTo>
                    <a:pt x="69" y="143"/>
                  </a:lnTo>
                  <a:lnTo>
                    <a:pt x="69" y="144"/>
                  </a:lnTo>
                  <a:lnTo>
                    <a:pt x="67" y="145"/>
                  </a:lnTo>
                  <a:lnTo>
                    <a:pt x="67" y="147"/>
                  </a:lnTo>
                  <a:lnTo>
                    <a:pt x="67" y="149"/>
                  </a:lnTo>
                  <a:lnTo>
                    <a:pt x="66" y="149"/>
                  </a:lnTo>
                  <a:lnTo>
                    <a:pt x="66" y="151"/>
                  </a:lnTo>
                  <a:lnTo>
                    <a:pt x="64" y="151"/>
                  </a:lnTo>
                  <a:lnTo>
                    <a:pt x="64" y="152"/>
                  </a:lnTo>
                  <a:lnTo>
                    <a:pt x="63" y="153"/>
                  </a:lnTo>
                  <a:lnTo>
                    <a:pt x="62" y="152"/>
                  </a:lnTo>
                  <a:lnTo>
                    <a:pt x="63" y="151"/>
                  </a:lnTo>
                  <a:lnTo>
                    <a:pt x="63" y="149"/>
                  </a:lnTo>
                  <a:lnTo>
                    <a:pt x="63" y="148"/>
                  </a:lnTo>
                  <a:lnTo>
                    <a:pt x="64" y="145"/>
                  </a:lnTo>
                  <a:lnTo>
                    <a:pt x="64" y="144"/>
                  </a:lnTo>
                  <a:lnTo>
                    <a:pt x="64" y="143"/>
                  </a:lnTo>
                  <a:lnTo>
                    <a:pt x="66" y="142"/>
                  </a:lnTo>
                  <a:lnTo>
                    <a:pt x="67" y="140"/>
                  </a:lnTo>
                  <a:lnTo>
                    <a:pt x="67" y="139"/>
                  </a:lnTo>
                  <a:lnTo>
                    <a:pt x="69" y="138"/>
                  </a:lnTo>
                  <a:lnTo>
                    <a:pt x="69" y="136"/>
                  </a:lnTo>
                  <a:lnTo>
                    <a:pt x="70" y="135"/>
                  </a:lnTo>
                  <a:lnTo>
                    <a:pt x="71" y="133"/>
                  </a:lnTo>
                  <a:lnTo>
                    <a:pt x="73" y="131"/>
                  </a:lnTo>
                  <a:lnTo>
                    <a:pt x="74" y="131"/>
                  </a:lnTo>
                  <a:lnTo>
                    <a:pt x="74" y="129"/>
                  </a:lnTo>
                  <a:lnTo>
                    <a:pt x="54" y="125"/>
                  </a:lnTo>
                  <a:lnTo>
                    <a:pt x="57" y="130"/>
                  </a:lnTo>
                  <a:lnTo>
                    <a:pt x="53" y="130"/>
                  </a:lnTo>
                  <a:lnTo>
                    <a:pt x="49" y="129"/>
                  </a:lnTo>
                  <a:lnTo>
                    <a:pt x="49" y="126"/>
                  </a:lnTo>
                  <a:lnTo>
                    <a:pt x="32" y="125"/>
                  </a:lnTo>
                  <a:lnTo>
                    <a:pt x="32" y="126"/>
                  </a:lnTo>
                  <a:lnTo>
                    <a:pt x="29" y="126"/>
                  </a:lnTo>
                  <a:lnTo>
                    <a:pt x="29" y="125"/>
                  </a:lnTo>
                  <a:lnTo>
                    <a:pt x="31" y="125"/>
                  </a:lnTo>
                  <a:lnTo>
                    <a:pt x="29" y="124"/>
                  </a:lnTo>
                  <a:lnTo>
                    <a:pt x="31" y="124"/>
                  </a:lnTo>
                  <a:lnTo>
                    <a:pt x="29" y="124"/>
                  </a:lnTo>
                  <a:lnTo>
                    <a:pt x="28" y="125"/>
                  </a:lnTo>
                  <a:lnTo>
                    <a:pt x="21" y="124"/>
                  </a:lnTo>
                  <a:lnTo>
                    <a:pt x="21" y="121"/>
                  </a:lnTo>
                  <a:lnTo>
                    <a:pt x="21" y="117"/>
                  </a:lnTo>
                  <a:lnTo>
                    <a:pt x="21" y="116"/>
                  </a:lnTo>
                  <a:lnTo>
                    <a:pt x="19" y="113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7" y="111"/>
                  </a:lnTo>
                  <a:lnTo>
                    <a:pt x="15" y="109"/>
                  </a:lnTo>
                  <a:lnTo>
                    <a:pt x="12" y="109"/>
                  </a:lnTo>
                  <a:lnTo>
                    <a:pt x="10" y="109"/>
                  </a:lnTo>
                  <a:lnTo>
                    <a:pt x="7" y="111"/>
                  </a:lnTo>
                  <a:lnTo>
                    <a:pt x="3" y="109"/>
                  </a:lnTo>
                  <a:lnTo>
                    <a:pt x="1" y="108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1" y="102"/>
                  </a:lnTo>
                  <a:lnTo>
                    <a:pt x="3" y="98"/>
                  </a:lnTo>
                  <a:lnTo>
                    <a:pt x="5" y="95"/>
                  </a:lnTo>
                  <a:lnTo>
                    <a:pt x="7" y="93"/>
                  </a:lnTo>
                  <a:lnTo>
                    <a:pt x="8" y="91"/>
                  </a:lnTo>
                  <a:lnTo>
                    <a:pt x="10" y="88"/>
                  </a:lnTo>
                  <a:lnTo>
                    <a:pt x="11" y="88"/>
                  </a:lnTo>
                  <a:lnTo>
                    <a:pt x="12" y="88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4" y="86"/>
                  </a:lnTo>
                  <a:lnTo>
                    <a:pt x="14" y="88"/>
                  </a:lnTo>
                  <a:lnTo>
                    <a:pt x="15" y="89"/>
                  </a:lnTo>
                  <a:lnTo>
                    <a:pt x="18" y="80"/>
                  </a:lnTo>
                  <a:lnTo>
                    <a:pt x="18" y="76"/>
                  </a:lnTo>
                  <a:lnTo>
                    <a:pt x="19" y="74"/>
                  </a:lnTo>
                  <a:lnTo>
                    <a:pt x="21" y="74"/>
                  </a:lnTo>
                  <a:lnTo>
                    <a:pt x="21" y="71"/>
                  </a:lnTo>
                  <a:lnTo>
                    <a:pt x="21" y="70"/>
                  </a:lnTo>
                  <a:lnTo>
                    <a:pt x="22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18" y="68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4" y="61"/>
                  </a:lnTo>
                  <a:lnTo>
                    <a:pt x="15" y="56"/>
                  </a:lnTo>
                  <a:lnTo>
                    <a:pt x="17" y="52"/>
                  </a:lnTo>
                  <a:lnTo>
                    <a:pt x="18" y="49"/>
                  </a:lnTo>
                  <a:lnTo>
                    <a:pt x="19" y="48"/>
                  </a:lnTo>
                  <a:lnTo>
                    <a:pt x="21" y="45"/>
                  </a:lnTo>
                  <a:lnTo>
                    <a:pt x="24" y="43"/>
                  </a:lnTo>
                  <a:lnTo>
                    <a:pt x="25" y="40"/>
                  </a:lnTo>
                  <a:lnTo>
                    <a:pt x="28" y="36"/>
                  </a:lnTo>
                  <a:lnTo>
                    <a:pt x="31" y="34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5" y="30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5" y="20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6" y="20"/>
                  </a:lnTo>
                  <a:lnTo>
                    <a:pt x="47" y="21"/>
                  </a:lnTo>
                  <a:lnTo>
                    <a:pt x="49" y="21"/>
                  </a:lnTo>
                  <a:lnTo>
                    <a:pt x="52" y="23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2" y="29"/>
                  </a:lnTo>
                  <a:lnTo>
                    <a:pt x="52" y="31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50" y="36"/>
                  </a:lnTo>
                  <a:lnTo>
                    <a:pt x="52" y="39"/>
                  </a:lnTo>
                  <a:lnTo>
                    <a:pt x="54" y="41"/>
                  </a:lnTo>
                  <a:lnTo>
                    <a:pt x="56" y="41"/>
                  </a:lnTo>
                  <a:lnTo>
                    <a:pt x="59" y="43"/>
                  </a:lnTo>
                  <a:lnTo>
                    <a:pt x="60" y="41"/>
                  </a:lnTo>
                  <a:lnTo>
                    <a:pt x="62" y="41"/>
                  </a:lnTo>
                  <a:lnTo>
                    <a:pt x="63" y="39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70" y="32"/>
                  </a:lnTo>
                  <a:lnTo>
                    <a:pt x="73" y="31"/>
                  </a:lnTo>
                  <a:lnTo>
                    <a:pt x="74" y="30"/>
                  </a:lnTo>
                  <a:lnTo>
                    <a:pt x="77" y="30"/>
                  </a:lnTo>
                  <a:lnTo>
                    <a:pt x="78" y="30"/>
                  </a:lnTo>
                  <a:lnTo>
                    <a:pt x="80" y="30"/>
                  </a:lnTo>
                  <a:lnTo>
                    <a:pt x="80" y="32"/>
                  </a:lnTo>
                  <a:lnTo>
                    <a:pt x="81" y="32"/>
                  </a:lnTo>
                  <a:lnTo>
                    <a:pt x="81" y="34"/>
                  </a:lnTo>
                  <a:lnTo>
                    <a:pt x="85" y="34"/>
                  </a:lnTo>
                  <a:lnTo>
                    <a:pt x="85" y="35"/>
                  </a:lnTo>
                  <a:lnTo>
                    <a:pt x="85" y="36"/>
                  </a:lnTo>
                  <a:lnTo>
                    <a:pt x="84" y="36"/>
                  </a:lnTo>
                  <a:lnTo>
                    <a:pt x="84" y="38"/>
                  </a:lnTo>
                  <a:lnTo>
                    <a:pt x="85" y="38"/>
                  </a:lnTo>
                  <a:lnTo>
                    <a:pt x="84" y="39"/>
                  </a:lnTo>
                  <a:lnTo>
                    <a:pt x="84" y="41"/>
                  </a:lnTo>
                  <a:lnTo>
                    <a:pt x="83" y="40"/>
                  </a:lnTo>
                  <a:lnTo>
                    <a:pt x="81" y="41"/>
                  </a:lnTo>
                  <a:lnTo>
                    <a:pt x="81" y="40"/>
                  </a:lnTo>
                  <a:lnTo>
                    <a:pt x="80" y="41"/>
                  </a:lnTo>
                  <a:lnTo>
                    <a:pt x="81" y="41"/>
                  </a:lnTo>
                  <a:lnTo>
                    <a:pt x="80" y="43"/>
                  </a:lnTo>
                  <a:lnTo>
                    <a:pt x="81" y="43"/>
                  </a:lnTo>
                  <a:lnTo>
                    <a:pt x="81" y="44"/>
                  </a:lnTo>
                  <a:lnTo>
                    <a:pt x="80" y="45"/>
                  </a:lnTo>
                  <a:lnTo>
                    <a:pt x="83" y="45"/>
                  </a:lnTo>
                  <a:lnTo>
                    <a:pt x="84" y="47"/>
                  </a:lnTo>
                  <a:lnTo>
                    <a:pt x="83" y="47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4" y="49"/>
                  </a:lnTo>
                  <a:lnTo>
                    <a:pt x="84" y="50"/>
                  </a:lnTo>
                  <a:lnTo>
                    <a:pt x="85" y="50"/>
                  </a:lnTo>
                  <a:lnTo>
                    <a:pt x="90" y="53"/>
                  </a:lnTo>
                  <a:lnTo>
                    <a:pt x="90" y="54"/>
                  </a:lnTo>
                  <a:lnTo>
                    <a:pt x="91" y="58"/>
                  </a:lnTo>
                  <a:lnTo>
                    <a:pt x="92" y="57"/>
                  </a:lnTo>
                  <a:lnTo>
                    <a:pt x="92" y="56"/>
                  </a:lnTo>
                  <a:lnTo>
                    <a:pt x="95" y="54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4" y="45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7" y="44"/>
                  </a:lnTo>
                  <a:lnTo>
                    <a:pt x="95" y="43"/>
                  </a:lnTo>
                  <a:lnTo>
                    <a:pt x="97" y="41"/>
                  </a:lnTo>
                  <a:lnTo>
                    <a:pt x="98" y="43"/>
                  </a:lnTo>
                  <a:lnTo>
                    <a:pt x="99" y="43"/>
                  </a:lnTo>
                  <a:lnTo>
                    <a:pt x="101" y="44"/>
                  </a:lnTo>
                  <a:lnTo>
                    <a:pt x="102" y="43"/>
                  </a:lnTo>
                  <a:lnTo>
                    <a:pt x="104" y="44"/>
                  </a:lnTo>
                  <a:lnTo>
                    <a:pt x="106" y="43"/>
                  </a:lnTo>
                  <a:lnTo>
                    <a:pt x="111" y="41"/>
                  </a:lnTo>
                  <a:lnTo>
                    <a:pt x="116" y="44"/>
                  </a:lnTo>
                  <a:lnTo>
                    <a:pt x="116" y="47"/>
                  </a:lnTo>
                  <a:lnTo>
                    <a:pt x="118" y="47"/>
                  </a:lnTo>
                  <a:lnTo>
                    <a:pt x="119" y="47"/>
                  </a:lnTo>
                  <a:lnTo>
                    <a:pt x="121" y="47"/>
                  </a:lnTo>
                  <a:lnTo>
                    <a:pt x="122" y="39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29" y="38"/>
                  </a:lnTo>
                  <a:lnTo>
                    <a:pt x="130" y="32"/>
                  </a:lnTo>
                  <a:lnTo>
                    <a:pt x="142" y="34"/>
                  </a:lnTo>
                  <a:lnTo>
                    <a:pt x="143" y="22"/>
                  </a:lnTo>
                  <a:lnTo>
                    <a:pt x="142" y="20"/>
                  </a:lnTo>
                  <a:lnTo>
                    <a:pt x="139" y="21"/>
                  </a:lnTo>
                  <a:lnTo>
                    <a:pt x="133" y="17"/>
                  </a:lnTo>
                  <a:lnTo>
                    <a:pt x="132" y="18"/>
                  </a:lnTo>
                  <a:lnTo>
                    <a:pt x="133" y="11"/>
                  </a:lnTo>
                  <a:lnTo>
                    <a:pt x="128" y="3"/>
                  </a:lnTo>
                  <a:lnTo>
                    <a:pt x="122" y="3"/>
                  </a:lnTo>
                  <a:lnTo>
                    <a:pt x="119" y="3"/>
                  </a:lnTo>
                  <a:lnTo>
                    <a:pt x="116" y="3"/>
                  </a:lnTo>
                  <a:lnTo>
                    <a:pt x="113" y="4"/>
                  </a:lnTo>
                  <a:lnTo>
                    <a:pt x="112" y="3"/>
                  </a:lnTo>
                  <a:lnTo>
                    <a:pt x="109" y="2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5" y="3"/>
                  </a:lnTo>
                  <a:lnTo>
                    <a:pt x="116" y="2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8" y="2"/>
                  </a:lnTo>
                  <a:lnTo>
                    <a:pt x="130" y="3"/>
                  </a:lnTo>
                  <a:lnTo>
                    <a:pt x="132" y="5"/>
                  </a:lnTo>
                  <a:lnTo>
                    <a:pt x="133" y="8"/>
                  </a:lnTo>
                  <a:lnTo>
                    <a:pt x="135" y="9"/>
                  </a:lnTo>
                  <a:lnTo>
                    <a:pt x="136" y="11"/>
                  </a:lnTo>
                  <a:lnTo>
                    <a:pt x="139" y="12"/>
                  </a:lnTo>
                  <a:lnTo>
                    <a:pt x="142" y="11"/>
                  </a:lnTo>
                  <a:lnTo>
                    <a:pt x="143" y="11"/>
                  </a:lnTo>
                  <a:lnTo>
                    <a:pt x="143" y="9"/>
                  </a:lnTo>
                  <a:lnTo>
                    <a:pt x="143" y="8"/>
                  </a:lnTo>
                  <a:lnTo>
                    <a:pt x="142" y="7"/>
                  </a:lnTo>
                  <a:lnTo>
                    <a:pt x="139" y="7"/>
                  </a:lnTo>
                  <a:lnTo>
                    <a:pt x="137" y="5"/>
                  </a:lnTo>
                  <a:lnTo>
                    <a:pt x="137" y="4"/>
                  </a:lnTo>
                  <a:lnTo>
                    <a:pt x="136" y="3"/>
                  </a:lnTo>
                  <a:lnTo>
                    <a:pt x="137" y="2"/>
                  </a:lnTo>
                  <a:lnTo>
                    <a:pt x="140" y="2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6" y="3"/>
                  </a:lnTo>
                  <a:lnTo>
                    <a:pt x="147" y="2"/>
                  </a:lnTo>
                  <a:lnTo>
                    <a:pt x="161" y="4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6"/>
                  </a:lnTo>
                  <a:lnTo>
                    <a:pt x="160" y="27"/>
                  </a:lnTo>
                  <a:lnTo>
                    <a:pt x="160" y="29"/>
                  </a:lnTo>
                  <a:lnTo>
                    <a:pt x="160" y="31"/>
                  </a:lnTo>
                  <a:lnTo>
                    <a:pt x="161" y="34"/>
                  </a:lnTo>
                  <a:lnTo>
                    <a:pt x="160" y="36"/>
                  </a:lnTo>
                  <a:lnTo>
                    <a:pt x="158" y="38"/>
                  </a:lnTo>
                  <a:lnTo>
                    <a:pt x="157" y="38"/>
                  </a:lnTo>
                  <a:lnTo>
                    <a:pt x="154" y="36"/>
                  </a:lnTo>
                  <a:lnTo>
                    <a:pt x="154" y="38"/>
                  </a:lnTo>
                  <a:lnTo>
                    <a:pt x="153" y="38"/>
                  </a:lnTo>
                  <a:lnTo>
                    <a:pt x="151" y="39"/>
                  </a:lnTo>
                  <a:lnTo>
                    <a:pt x="151" y="40"/>
                  </a:lnTo>
                  <a:lnTo>
                    <a:pt x="153" y="40"/>
                  </a:lnTo>
                  <a:lnTo>
                    <a:pt x="154" y="40"/>
                  </a:lnTo>
                  <a:lnTo>
                    <a:pt x="153" y="41"/>
                  </a:lnTo>
                  <a:lnTo>
                    <a:pt x="151" y="41"/>
                  </a:lnTo>
                  <a:lnTo>
                    <a:pt x="151" y="44"/>
                  </a:lnTo>
                  <a:lnTo>
                    <a:pt x="153" y="44"/>
                  </a:lnTo>
                  <a:lnTo>
                    <a:pt x="153" y="45"/>
                  </a:lnTo>
                  <a:lnTo>
                    <a:pt x="154" y="47"/>
                  </a:lnTo>
                  <a:lnTo>
                    <a:pt x="154" y="48"/>
                  </a:lnTo>
                  <a:lnTo>
                    <a:pt x="154" y="47"/>
                  </a:lnTo>
                  <a:lnTo>
                    <a:pt x="154" y="48"/>
                  </a:lnTo>
                  <a:lnTo>
                    <a:pt x="154" y="49"/>
                  </a:lnTo>
                  <a:lnTo>
                    <a:pt x="157" y="48"/>
                  </a:lnTo>
                  <a:lnTo>
                    <a:pt x="157" y="49"/>
                  </a:lnTo>
                  <a:lnTo>
                    <a:pt x="157" y="50"/>
                  </a:lnTo>
                  <a:lnTo>
                    <a:pt x="158" y="52"/>
                  </a:lnTo>
                  <a:lnTo>
                    <a:pt x="160" y="53"/>
                  </a:lnTo>
                  <a:lnTo>
                    <a:pt x="158" y="54"/>
                  </a:lnTo>
                  <a:lnTo>
                    <a:pt x="156" y="56"/>
                  </a:lnTo>
                  <a:lnTo>
                    <a:pt x="154" y="56"/>
                  </a:lnTo>
                  <a:lnTo>
                    <a:pt x="154" y="57"/>
                  </a:lnTo>
                  <a:lnTo>
                    <a:pt x="154" y="58"/>
                  </a:lnTo>
                  <a:lnTo>
                    <a:pt x="157" y="59"/>
                  </a:lnTo>
                  <a:lnTo>
                    <a:pt x="160" y="59"/>
                  </a:lnTo>
                  <a:lnTo>
                    <a:pt x="161" y="61"/>
                  </a:lnTo>
                  <a:lnTo>
                    <a:pt x="161" y="62"/>
                  </a:lnTo>
                  <a:lnTo>
                    <a:pt x="161" y="63"/>
                  </a:lnTo>
                  <a:lnTo>
                    <a:pt x="160" y="66"/>
                  </a:lnTo>
                  <a:lnTo>
                    <a:pt x="158" y="66"/>
                  </a:lnTo>
                  <a:lnTo>
                    <a:pt x="157" y="66"/>
                  </a:lnTo>
                  <a:lnTo>
                    <a:pt x="156" y="67"/>
                  </a:lnTo>
                  <a:lnTo>
                    <a:pt x="154" y="67"/>
                  </a:lnTo>
                  <a:lnTo>
                    <a:pt x="154" y="68"/>
                  </a:lnTo>
                  <a:lnTo>
                    <a:pt x="154" y="70"/>
                  </a:lnTo>
                  <a:lnTo>
                    <a:pt x="149" y="74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4" y="74"/>
                  </a:lnTo>
                  <a:lnTo>
                    <a:pt x="144" y="75"/>
                  </a:lnTo>
                  <a:lnTo>
                    <a:pt x="146" y="77"/>
                  </a:lnTo>
                  <a:lnTo>
                    <a:pt x="147" y="79"/>
                  </a:lnTo>
                  <a:lnTo>
                    <a:pt x="144" y="80"/>
                  </a:lnTo>
                  <a:lnTo>
                    <a:pt x="144" y="79"/>
                  </a:lnTo>
                  <a:lnTo>
                    <a:pt x="143" y="76"/>
                  </a:lnTo>
                  <a:lnTo>
                    <a:pt x="142" y="75"/>
                  </a:lnTo>
                  <a:lnTo>
                    <a:pt x="139" y="75"/>
                  </a:lnTo>
                  <a:lnTo>
                    <a:pt x="143" y="80"/>
                  </a:lnTo>
                  <a:lnTo>
                    <a:pt x="140" y="8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80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74838" y="5249701"/>
              <a:ext cx="657225" cy="515989"/>
            </a:xfrm>
            <a:custGeom>
              <a:avLst/>
              <a:gdLst>
                <a:gd name="Guide0" fmla="*/ w 2147483647 107"/>
                <a:gd name="Guide1" fmla="*/ h 2147483647 86"/>
                <a:gd name="Guide2" fmla="*/ w 2147483647 107"/>
                <a:gd name="Guide3" fmla="*/ h 2147483647 86"/>
                <a:gd name="Guide4" fmla="*/ w 2147483647 107"/>
                <a:gd name="Guide5" fmla="*/ h 2147483647 86"/>
                <a:gd name="Guide6" fmla="*/ w 2147483647 107"/>
                <a:gd name="Guide7" fmla="*/ h 2147483647 86"/>
                <a:gd name="Guide8" fmla="*/ w 2147483647 107"/>
                <a:gd name="Guide9" fmla="*/ h 2147483647 86"/>
                <a:gd name="Guide10" fmla="*/ w 0 107"/>
                <a:gd name="Guide11" fmla="*/ h 2147483647 86"/>
                <a:gd name="Guide12" fmla="*/ w 2147483647 107"/>
                <a:gd name="Guide13" fmla="*/ h 2147483647 86"/>
                <a:gd name="Guide14" fmla="*/ w 2147483647 107"/>
                <a:gd name="Guide15" fmla="*/ h 2147483647 86"/>
                <a:gd name="Guide16" fmla="*/ w 2147483647 107"/>
                <a:gd name="Guide17" fmla="*/ h 2147483647 86"/>
                <a:gd name="Guide18" fmla="*/ w 2147483647 107"/>
                <a:gd name="Guide19" fmla="*/ h 2147483647 86"/>
                <a:gd name="Guide20" fmla="*/ w 2147483647 107"/>
                <a:gd name="Guide21" fmla="*/ h 2147483647 86"/>
                <a:gd name="Guide22" fmla="*/ w 2147483647 107"/>
                <a:gd name="Guide23" fmla="*/ h 2147483647 86"/>
                <a:gd name="Guide24" fmla="*/ w 2147483647 107"/>
                <a:gd name="Guide25" fmla="*/ h 2147483647 86"/>
                <a:gd name="Guide26" fmla="*/ w 2147483647 107"/>
                <a:gd name="Guide27" fmla="*/ h 2147483647 86"/>
                <a:gd name="Guide28" fmla="*/ w 2147483647 107"/>
                <a:gd name="Guide29" fmla="*/ h 2147483647 86"/>
                <a:gd name="Guide30" fmla="*/ w 2147483647 107"/>
                <a:gd name="Guide31" fmla="*/ h 2147483647 86"/>
                <a:gd name="Guide32" fmla="*/ w 2147483647 107"/>
                <a:gd name="Guide33" fmla="*/ h 2147483647 86"/>
                <a:gd name="Guide34" fmla="*/ w 2147483647 107"/>
                <a:gd name="Guide35" fmla="*/ h 2147483647 86"/>
                <a:gd name="Guide36" fmla="*/ w 2147483647 107"/>
                <a:gd name="Guide37" fmla="*/ h 2147483647 86"/>
                <a:gd name="Guide38" fmla="*/ w 2147483647 107"/>
                <a:gd name="Guide39" fmla="*/ h 2147483647 86"/>
                <a:gd name="Guide40" fmla="*/ w 2147483647 107"/>
                <a:gd name="Guide41" fmla="*/ h 2147483647 86"/>
                <a:gd name="Guide42" fmla="*/ w 2147483647 107"/>
                <a:gd name="Guide43" fmla="*/ h 2147483647 86"/>
                <a:gd name="Guide44" fmla="*/ w 2147483647 107"/>
                <a:gd name="Guide45" fmla="*/ h 2147483647 86"/>
                <a:gd name="Guide46" fmla="*/ w 2147483647 107"/>
                <a:gd name="Guide47" fmla="*/ h 2147483647 86"/>
                <a:gd name="Guide48" fmla="*/ w 2147483647 107"/>
                <a:gd name="Guide49" fmla="*/ h 2147483647 86"/>
                <a:gd name="Guide50" fmla="*/ w 2147483647 107"/>
                <a:gd name="Guide51" fmla="*/ h 2147483647 86"/>
                <a:gd name="Guide52" fmla="*/ w 2147483647 107"/>
                <a:gd name="Guide53" fmla="*/ h 2147483647 86"/>
                <a:gd name="Guide54" fmla="*/ w 2147483647 107"/>
                <a:gd name="Guide55" fmla="*/ h 2147483647 86"/>
                <a:gd name="Guide56" fmla="*/ w 2147483647 107"/>
                <a:gd name="Guide57" fmla="*/ h 2147483647 86"/>
                <a:gd name="Guide58" fmla="*/ w 2147483647 107"/>
                <a:gd name="Guide59" fmla="*/ h 2147483647 86"/>
                <a:gd name="Guide60" fmla="*/ w 2147483647 107"/>
                <a:gd name="Guide61" fmla="*/ h 2147483647 86"/>
                <a:gd name="Guide62" fmla="*/ w 2147483647 107"/>
                <a:gd name="Guide63" fmla="*/ h 2147483647 86"/>
                <a:gd name="Guide64" fmla="*/ w 2147483647 107"/>
                <a:gd name="Guide65" fmla="*/ h 2147483647 86"/>
                <a:gd name="Guide66" fmla="*/ w 2147483647 107"/>
                <a:gd name="Guide67" fmla="*/ h 2147483647 86"/>
                <a:gd name="Guide68" fmla="*/ w 2147483647 107"/>
                <a:gd name="Guide69" fmla="*/ h 2147483647 86"/>
                <a:gd name="Guide70" fmla="*/ w 2147483647 107"/>
                <a:gd name="Guide71" fmla="*/ h 2147483647 86"/>
                <a:gd name="Guide72" fmla="*/ w 2147483647 107"/>
                <a:gd name="Guide73" fmla="*/ h 2147483647 86"/>
                <a:gd name="Guide74" fmla="*/ w 2147483647 107"/>
                <a:gd name="Guide75" fmla="*/ h 2147483647 86"/>
                <a:gd name="Guide76" fmla="*/ w 2147483647 107"/>
                <a:gd name="Guide77" fmla="*/ h 2147483647 86"/>
                <a:gd name="Guide78" fmla="*/ w 2147483647 107"/>
                <a:gd name="Guide79" fmla="*/ h 2147483647 86"/>
                <a:gd name="Guide80" fmla="*/ w 2147483647 107"/>
                <a:gd name="Guide81" fmla="*/ h 2147483647 86"/>
                <a:gd name="Guide82" fmla="*/ w 2147483647 107"/>
                <a:gd name="Guide83" fmla="*/ h 2147483647 86"/>
                <a:gd name="Guide84" fmla="*/ w 2147483647 107"/>
                <a:gd name="Guide85" fmla="*/ h 2147483647 86"/>
                <a:gd name="Guide86" fmla="*/ w 2147483647 107"/>
                <a:gd name="Guide87" fmla="*/ h 2147483647 86"/>
                <a:gd name="Guide88" fmla="*/ w 2147483647 107"/>
                <a:gd name="Guide89" fmla="*/ h 2147483647 86"/>
                <a:gd name="Guide90" fmla="*/ w 2147483647 107"/>
                <a:gd name="Guide91" fmla="*/ h 2147483647 86"/>
                <a:gd name="Guide92" fmla="*/ w 2147483647 107"/>
                <a:gd name="Guide93" fmla="*/ h 2147483647 86"/>
                <a:gd name="Guide94" fmla="*/ w 2147483647 107"/>
                <a:gd name="Guide95" fmla="*/ h 2147483647 86"/>
                <a:gd name="Guide96" fmla="*/ w 2147483647 107"/>
                <a:gd name="Guide97" fmla="*/ h 2147483647 86"/>
                <a:gd name="Guide98" fmla="*/ w 2147483647 107"/>
                <a:gd name="Guide99" fmla="*/ h 2147483647 86"/>
                <a:gd name="Guide100" fmla="*/ w 2147483647 107"/>
                <a:gd name="Guide101" fmla="*/ h 2147483647 86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</a:cxnLst>
              <a:rect l="0" t="0" r="0" b="0"/>
              <a:pathLst>
                <a:path w="107" h="86">
                  <a:moveTo>
                    <a:pt x="21" y="83"/>
                  </a:moveTo>
                  <a:lnTo>
                    <a:pt x="19" y="82"/>
                  </a:lnTo>
                  <a:lnTo>
                    <a:pt x="19" y="80"/>
                  </a:lnTo>
                  <a:lnTo>
                    <a:pt x="19" y="79"/>
                  </a:lnTo>
                  <a:lnTo>
                    <a:pt x="19" y="78"/>
                  </a:lnTo>
                  <a:lnTo>
                    <a:pt x="18" y="77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4" y="77"/>
                  </a:lnTo>
                  <a:lnTo>
                    <a:pt x="15" y="75"/>
                  </a:lnTo>
                  <a:lnTo>
                    <a:pt x="12" y="74"/>
                  </a:lnTo>
                  <a:lnTo>
                    <a:pt x="15" y="74"/>
                  </a:lnTo>
                  <a:lnTo>
                    <a:pt x="17" y="73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4" y="64"/>
                  </a:lnTo>
                  <a:lnTo>
                    <a:pt x="12" y="65"/>
                  </a:lnTo>
                  <a:lnTo>
                    <a:pt x="11" y="66"/>
                  </a:lnTo>
                  <a:lnTo>
                    <a:pt x="11" y="65"/>
                  </a:lnTo>
                  <a:lnTo>
                    <a:pt x="8" y="66"/>
                  </a:lnTo>
                  <a:lnTo>
                    <a:pt x="4" y="71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3" y="42"/>
                  </a:lnTo>
                  <a:lnTo>
                    <a:pt x="4" y="39"/>
                  </a:lnTo>
                  <a:lnTo>
                    <a:pt x="7" y="35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5" y="12"/>
                  </a:lnTo>
                  <a:lnTo>
                    <a:pt x="25" y="14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0" y="9"/>
                  </a:lnTo>
                  <a:lnTo>
                    <a:pt x="40" y="11"/>
                  </a:lnTo>
                  <a:lnTo>
                    <a:pt x="39" y="12"/>
                  </a:lnTo>
                  <a:lnTo>
                    <a:pt x="38" y="20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6" y="21"/>
                  </a:lnTo>
                  <a:lnTo>
                    <a:pt x="46" y="19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50" y="21"/>
                  </a:lnTo>
                  <a:lnTo>
                    <a:pt x="53" y="23"/>
                  </a:lnTo>
                  <a:lnTo>
                    <a:pt x="53" y="21"/>
                  </a:lnTo>
                  <a:lnTo>
                    <a:pt x="55" y="23"/>
                  </a:lnTo>
                  <a:lnTo>
                    <a:pt x="56" y="21"/>
                  </a:lnTo>
                  <a:lnTo>
                    <a:pt x="57" y="23"/>
                  </a:lnTo>
                  <a:lnTo>
                    <a:pt x="57" y="24"/>
                  </a:lnTo>
                  <a:lnTo>
                    <a:pt x="59" y="25"/>
                  </a:lnTo>
                  <a:lnTo>
                    <a:pt x="63" y="23"/>
                  </a:lnTo>
                  <a:lnTo>
                    <a:pt x="62" y="19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1"/>
                  </a:lnTo>
                  <a:lnTo>
                    <a:pt x="57" y="9"/>
                  </a:lnTo>
                  <a:lnTo>
                    <a:pt x="59" y="7"/>
                  </a:lnTo>
                  <a:lnTo>
                    <a:pt x="62" y="5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4" y="2"/>
                  </a:lnTo>
                  <a:lnTo>
                    <a:pt x="77" y="2"/>
                  </a:lnTo>
                  <a:lnTo>
                    <a:pt x="77" y="1"/>
                  </a:lnTo>
                  <a:lnTo>
                    <a:pt x="94" y="2"/>
                  </a:lnTo>
                  <a:lnTo>
                    <a:pt x="94" y="5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4" y="12"/>
                  </a:lnTo>
                  <a:lnTo>
                    <a:pt x="104" y="15"/>
                  </a:lnTo>
                  <a:lnTo>
                    <a:pt x="104" y="18"/>
                  </a:lnTo>
                  <a:lnTo>
                    <a:pt x="101" y="20"/>
                  </a:lnTo>
                  <a:lnTo>
                    <a:pt x="98" y="21"/>
                  </a:lnTo>
                  <a:lnTo>
                    <a:pt x="104" y="37"/>
                  </a:lnTo>
                  <a:lnTo>
                    <a:pt x="104" y="38"/>
                  </a:lnTo>
                  <a:lnTo>
                    <a:pt x="101" y="5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1" y="56"/>
                  </a:lnTo>
                  <a:lnTo>
                    <a:pt x="102" y="56"/>
                  </a:lnTo>
                  <a:lnTo>
                    <a:pt x="104" y="55"/>
                  </a:lnTo>
                  <a:lnTo>
                    <a:pt x="107" y="57"/>
                  </a:lnTo>
                  <a:lnTo>
                    <a:pt x="107" y="60"/>
                  </a:lnTo>
                  <a:lnTo>
                    <a:pt x="107" y="61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5" y="64"/>
                  </a:lnTo>
                  <a:lnTo>
                    <a:pt x="105" y="65"/>
                  </a:lnTo>
                  <a:lnTo>
                    <a:pt x="104" y="65"/>
                  </a:lnTo>
                  <a:lnTo>
                    <a:pt x="102" y="66"/>
                  </a:lnTo>
                  <a:lnTo>
                    <a:pt x="101" y="65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99" y="68"/>
                  </a:lnTo>
                  <a:lnTo>
                    <a:pt x="99" y="69"/>
                  </a:lnTo>
                  <a:lnTo>
                    <a:pt x="99" y="70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8" y="77"/>
                  </a:lnTo>
                  <a:lnTo>
                    <a:pt x="98" y="78"/>
                  </a:lnTo>
                  <a:lnTo>
                    <a:pt x="97" y="79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4" y="79"/>
                  </a:lnTo>
                  <a:lnTo>
                    <a:pt x="92" y="79"/>
                  </a:lnTo>
                  <a:lnTo>
                    <a:pt x="91" y="78"/>
                  </a:lnTo>
                  <a:lnTo>
                    <a:pt x="90" y="78"/>
                  </a:lnTo>
                  <a:lnTo>
                    <a:pt x="90" y="79"/>
                  </a:lnTo>
                  <a:lnTo>
                    <a:pt x="87" y="82"/>
                  </a:lnTo>
                  <a:lnTo>
                    <a:pt x="87" y="84"/>
                  </a:lnTo>
                  <a:lnTo>
                    <a:pt x="85" y="84"/>
                  </a:lnTo>
                  <a:lnTo>
                    <a:pt x="84" y="84"/>
                  </a:lnTo>
                  <a:lnTo>
                    <a:pt x="83" y="84"/>
                  </a:lnTo>
                  <a:lnTo>
                    <a:pt x="81" y="84"/>
                  </a:lnTo>
                  <a:lnTo>
                    <a:pt x="81" y="86"/>
                  </a:lnTo>
                  <a:lnTo>
                    <a:pt x="81" y="84"/>
                  </a:lnTo>
                  <a:lnTo>
                    <a:pt x="80" y="86"/>
                  </a:lnTo>
                  <a:lnTo>
                    <a:pt x="78" y="86"/>
                  </a:lnTo>
                  <a:lnTo>
                    <a:pt x="77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4" y="83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1" y="82"/>
                  </a:lnTo>
                  <a:lnTo>
                    <a:pt x="70" y="82"/>
                  </a:lnTo>
                  <a:lnTo>
                    <a:pt x="70" y="83"/>
                  </a:lnTo>
                  <a:lnTo>
                    <a:pt x="69" y="83"/>
                  </a:lnTo>
                  <a:lnTo>
                    <a:pt x="67" y="82"/>
                  </a:lnTo>
                  <a:lnTo>
                    <a:pt x="67" y="80"/>
                  </a:lnTo>
                  <a:lnTo>
                    <a:pt x="67" y="79"/>
                  </a:lnTo>
                  <a:lnTo>
                    <a:pt x="66" y="80"/>
                  </a:lnTo>
                  <a:lnTo>
                    <a:pt x="66" y="79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6" y="78"/>
                  </a:lnTo>
                  <a:lnTo>
                    <a:pt x="67" y="77"/>
                  </a:lnTo>
                  <a:lnTo>
                    <a:pt x="66" y="77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6" y="75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64" y="71"/>
                  </a:lnTo>
                  <a:lnTo>
                    <a:pt x="63" y="74"/>
                  </a:lnTo>
                  <a:lnTo>
                    <a:pt x="62" y="74"/>
                  </a:lnTo>
                  <a:lnTo>
                    <a:pt x="62" y="75"/>
                  </a:lnTo>
                  <a:lnTo>
                    <a:pt x="60" y="74"/>
                  </a:lnTo>
                  <a:lnTo>
                    <a:pt x="60" y="73"/>
                  </a:lnTo>
                  <a:lnTo>
                    <a:pt x="59" y="74"/>
                  </a:lnTo>
                  <a:lnTo>
                    <a:pt x="57" y="74"/>
                  </a:lnTo>
                  <a:lnTo>
                    <a:pt x="57" y="75"/>
                  </a:lnTo>
                  <a:lnTo>
                    <a:pt x="56" y="77"/>
                  </a:lnTo>
                  <a:lnTo>
                    <a:pt x="55" y="77"/>
                  </a:lnTo>
                  <a:lnTo>
                    <a:pt x="53" y="77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0" y="79"/>
                  </a:lnTo>
                  <a:lnTo>
                    <a:pt x="49" y="80"/>
                  </a:lnTo>
                  <a:lnTo>
                    <a:pt x="43" y="78"/>
                  </a:lnTo>
                  <a:lnTo>
                    <a:pt x="42" y="78"/>
                  </a:lnTo>
                  <a:lnTo>
                    <a:pt x="40" y="77"/>
                  </a:lnTo>
                  <a:lnTo>
                    <a:pt x="39" y="75"/>
                  </a:lnTo>
                  <a:lnTo>
                    <a:pt x="38" y="74"/>
                  </a:lnTo>
                  <a:lnTo>
                    <a:pt x="33" y="70"/>
                  </a:lnTo>
                  <a:lnTo>
                    <a:pt x="28" y="78"/>
                  </a:lnTo>
                  <a:lnTo>
                    <a:pt x="26" y="82"/>
                  </a:lnTo>
                  <a:lnTo>
                    <a:pt x="21" y="8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81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482850" y="4674235"/>
              <a:ext cx="968375" cy="1102995"/>
            </a:xfrm>
            <a:custGeom>
              <a:avLst/>
              <a:gdLst>
                <a:gd name="T0" fmla="*/ 2147483647 w 157"/>
                <a:gd name="T1" fmla="*/ 2147483647 h 183"/>
                <a:gd name="T2" fmla="*/ 2147483647 w 157"/>
                <a:gd name="T3" fmla="*/ 2147483647 h 183"/>
                <a:gd name="T4" fmla="*/ 2147483647 w 157"/>
                <a:gd name="T5" fmla="*/ 2147483647 h 183"/>
                <a:gd name="T6" fmla="*/ 2147483647 w 157"/>
                <a:gd name="T7" fmla="*/ 2147483647 h 183"/>
                <a:gd name="T8" fmla="*/ 2147483647 w 157"/>
                <a:gd name="T9" fmla="*/ 2147483647 h 183"/>
                <a:gd name="T10" fmla="*/ 2147483647 w 157"/>
                <a:gd name="T11" fmla="*/ 2147483647 h 183"/>
                <a:gd name="T12" fmla="*/ 2147483647 w 157"/>
                <a:gd name="T13" fmla="*/ 2147483647 h 183"/>
                <a:gd name="T14" fmla="*/ 2147483647 w 157"/>
                <a:gd name="T15" fmla="*/ 2147483647 h 183"/>
                <a:gd name="T16" fmla="*/ 2147483647 w 157"/>
                <a:gd name="T17" fmla="*/ 2147483647 h 183"/>
                <a:gd name="T18" fmla="*/ 2147483647 w 157"/>
                <a:gd name="T19" fmla="*/ 2147483647 h 183"/>
                <a:gd name="T20" fmla="*/ 2147483647 w 157"/>
                <a:gd name="T21" fmla="*/ 2147483647 h 183"/>
                <a:gd name="T22" fmla="*/ 2147483647 w 157"/>
                <a:gd name="T23" fmla="*/ 2147483647 h 183"/>
                <a:gd name="T24" fmla="*/ 2147483647 w 157"/>
                <a:gd name="T25" fmla="*/ 2147483647 h 183"/>
                <a:gd name="T26" fmla="*/ 2147483647 w 157"/>
                <a:gd name="T27" fmla="*/ 2147483647 h 183"/>
                <a:gd name="T28" fmla="*/ 2147483647 w 157"/>
                <a:gd name="T29" fmla="*/ 2147483647 h 183"/>
                <a:gd name="T30" fmla="*/ 2147483647 w 157"/>
                <a:gd name="T31" fmla="*/ 2147483647 h 183"/>
                <a:gd name="T32" fmla="*/ 2147483647 w 157"/>
                <a:gd name="T33" fmla="*/ 2147483647 h 183"/>
                <a:gd name="T34" fmla="*/ 2147483647 w 157"/>
                <a:gd name="T35" fmla="*/ 2147483647 h 183"/>
                <a:gd name="T36" fmla="*/ 2147483647 w 157"/>
                <a:gd name="T37" fmla="*/ 2147483647 h 183"/>
                <a:gd name="T38" fmla="*/ 2147483647 w 157"/>
                <a:gd name="T39" fmla="*/ 2147483647 h 183"/>
                <a:gd name="T40" fmla="*/ 2147483647 w 157"/>
                <a:gd name="T41" fmla="*/ 2147483647 h 183"/>
                <a:gd name="T42" fmla="*/ 2147483647 w 157"/>
                <a:gd name="T43" fmla="*/ 2147483647 h 183"/>
                <a:gd name="T44" fmla="*/ 2147483647 w 157"/>
                <a:gd name="T45" fmla="*/ 2147483647 h 183"/>
                <a:gd name="T46" fmla="*/ 2147483647 w 157"/>
                <a:gd name="T47" fmla="*/ 2147483647 h 183"/>
                <a:gd name="T48" fmla="*/ 2147483647 w 157"/>
                <a:gd name="T49" fmla="*/ 2147483647 h 183"/>
                <a:gd name="T50" fmla="*/ 2147483647 w 157"/>
                <a:gd name="T51" fmla="*/ 2147483647 h 183"/>
                <a:gd name="T52" fmla="*/ 2147483647 w 157"/>
                <a:gd name="T53" fmla="*/ 2147483647 h 183"/>
                <a:gd name="T54" fmla="*/ 2147483647 w 157"/>
                <a:gd name="T55" fmla="*/ 2147483647 h 183"/>
                <a:gd name="T56" fmla="*/ 2147483647 w 157"/>
                <a:gd name="T57" fmla="*/ 2147483647 h 183"/>
                <a:gd name="T58" fmla="*/ 2147483647 w 157"/>
                <a:gd name="T59" fmla="*/ 2147483647 h 183"/>
                <a:gd name="T60" fmla="*/ 2147483647 w 157"/>
                <a:gd name="T61" fmla="*/ 2147483647 h 183"/>
                <a:gd name="T62" fmla="*/ 2147483647 w 157"/>
                <a:gd name="T63" fmla="*/ 2147483647 h 183"/>
                <a:gd name="T64" fmla="*/ 2147483647 w 157"/>
                <a:gd name="T65" fmla="*/ 2147483647 h 183"/>
                <a:gd name="T66" fmla="*/ 2147483647 w 157"/>
                <a:gd name="T67" fmla="*/ 2147483647 h 183"/>
                <a:gd name="T68" fmla="*/ 2147483647 w 157"/>
                <a:gd name="T69" fmla="*/ 2147483647 h 183"/>
                <a:gd name="T70" fmla="*/ 2147483647 w 157"/>
                <a:gd name="T71" fmla="*/ 2147483647 h 183"/>
                <a:gd name="T72" fmla="*/ 2147483647 w 157"/>
                <a:gd name="T73" fmla="*/ 2147483647 h 183"/>
                <a:gd name="T74" fmla="*/ 2147483647 w 157"/>
                <a:gd name="T75" fmla="*/ 2147483647 h 183"/>
                <a:gd name="T76" fmla="*/ 2147483647 w 157"/>
                <a:gd name="T77" fmla="*/ 2147483647 h 183"/>
                <a:gd name="T78" fmla="*/ 2147483647 w 157"/>
                <a:gd name="T79" fmla="*/ 2147483647 h 183"/>
                <a:gd name="T80" fmla="*/ 2147483647 w 157"/>
                <a:gd name="T81" fmla="*/ 2147483647 h 183"/>
                <a:gd name="T82" fmla="*/ 2147483647 w 157"/>
                <a:gd name="T83" fmla="*/ 2147483647 h 183"/>
                <a:gd name="T84" fmla="*/ 2147483647 w 157"/>
                <a:gd name="T85" fmla="*/ 2147483647 h 183"/>
                <a:gd name="T86" fmla="*/ 2147483647 w 157"/>
                <a:gd name="T87" fmla="*/ 2147483647 h 183"/>
                <a:gd name="T88" fmla="*/ 2147483647 w 157"/>
                <a:gd name="T89" fmla="*/ 2147483647 h 183"/>
                <a:gd name="T90" fmla="*/ 2147483647 w 157"/>
                <a:gd name="T91" fmla="*/ 2147483647 h 183"/>
                <a:gd name="T92" fmla="*/ 2147483647 w 157"/>
                <a:gd name="T93" fmla="*/ 2147483647 h 183"/>
                <a:gd name="T94" fmla="*/ 2147483647 w 157"/>
                <a:gd name="T95" fmla="*/ 2147483647 h 183"/>
                <a:gd name="T96" fmla="*/ 2147483647 w 157"/>
                <a:gd name="T97" fmla="*/ 2147483647 h 183"/>
                <a:gd name="T98" fmla="*/ 2147483647 w 157"/>
                <a:gd name="T99" fmla="*/ 2147483647 h 183"/>
                <a:gd name="T100" fmla="*/ 2147483647 w 157"/>
                <a:gd name="T101" fmla="*/ 2147483647 h 183"/>
                <a:gd name="T102" fmla="*/ 2147483647 w 157"/>
                <a:gd name="T103" fmla="*/ 2147483647 h 183"/>
                <a:gd name="T104" fmla="*/ 2147483647 w 157"/>
                <a:gd name="T105" fmla="*/ 2147483647 h 183"/>
                <a:gd name="T106" fmla="*/ 2147483647 w 157"/>
                <a:gd name="T107" fmla="*/ 2147483647 h 183"/>
                <a:gd name="T108" fmla="*/ 2147483647 w 157"/>
                <a:gd name="T109" fmla="*/ 2147483647 h 183"/>
                <a:gd name="T110" fmla="*/ 2147483647 w 157"/>
                <a:gd name="T111" fmla="*/ 2147483647 h 183"/>
                <a:gd name="T112" fmla="*/ 2147483647 w 157"/>
                <a:gd name="T113" fmla="*/ 2147483647 h 183"/>
                <a:gd name="T114" fmla="*/ 2147483647 w 157"/>
                <a:gd name="T115" fmla="*/ 2147483647 h 183"/>
                <a:gd name="T116" fmla="*/ 2147483647 w 157"/>
                <a:gd name="T117" fmla="*/ 2147483647 h 183"/>
                <a:gd name="T118" fmla="*/ 2147483647 w 157"/>
                <a:gd name="T119" fmla="*/ 2147483647 h 183"/>
                <a:gd name="T120" fmla="*/ 2147483647 w 157"/>
                <a:gd name="T121" fmla="*/ 2147483647 h 183"/>
                <a:gd name="T122" fmla="*/ 2147483647 w 157"/>
                <a:gd name="T123" fmla="*/ 2147483647 h 1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7"/>
                <a:gd name="T187" fmla="*/ 0 h 183"/>
                <a:gd name="T188" fmla="*/ 157 w 157"/>
                <a:gd name="T189" fmla="*/ 183 h 1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7" h="183">
                  <a:moveTo>
                    <a:pt x="128" y="120"/>
                  </a:moveTo>
                  <a:lnTo>
                    <a:pt x="128" y="119"/>
                  </a:lnTo>
                  <a:lnTo>
                    <a:pt x="128" y="116"/>
                  </a:lnTo>
                  <a:lnTo>
                    <a:pt x="128" y="115"/>
                  </a:lnTo>
                  <a:lnTo>
                    <a:pt x="128" y="114"/>
                  </a:lnTo>
                  <a:lnTo>
                    <a:pt x="128" y="113"/>
                  </a:lnTo>
                  <a:lnTo>
                    <a:pt x="129" y="113"/>
                  </a:lnTo>
                  <a:lnTo>
                    <a:pt x="131" y="113"/>
                  </a:lnTo>
                  <a:lnTo>
                    <a:pt x="129" y="111"/>
                  </a:lnTo>
                  <a:lnTo>
                    <a:pt x="129" y="110"/>
                  </a:lnTo>
                  <a:lnTo>
                    <a:pt x="128" y="110"/>
                  </a:lnTo>
                  <a:lnTo>
                    <a:pt x="127" y="110"/>
                  </a:lnTo>
                  <a:lnTo>
                    <a:pt x="125" y="110"/>
                  </a:lnTo>
                  <a:lnTo>
                    <a:pt x="124" y="110"/>
                  </a:lnTo>
                  <a:lnTo>
                    <a:pt x="124" y="109"/>
                  </a:lnTo>
                  <a:lnTo>
                    <a:pt x="124" y="107"/>
                  </a:lnTo>
                  <a:lnTo>
                    <a:pt x="122" y="107"/>
                  </a:lnTo>
                  <a:lnTo>
                    <a:pt x="124" y="106"/>
                  </a:lnTo>
                  <a:lnTo>
                    <a:pt x="122" y="106"/>
                  </a:lnTo>
                  <a:lnTo>
                    <a:pt x="124" y="106"/>
                  </a:lnTo>
                  <a:lnTo>
                    <a:pt x="122" y="106"/>
                  </a:lnTo>
                  <a:lnTo>
                    <a:pt x="121" y="107"/>
                  </a:lnTo>
                  <a:lnTo>
                    <a:pt x="119" y="107"/>
                  </a:lnTo>
                  <a:lnTo>
                    <a:pt x="118" y="107"/>
                  </a:lnTo>
                  <a:lnTo>
                    <a:pt x="118" y="109"/>
                  </a:lnTo>
                  <a:lnTo>
                    <a:pt x="118" y="107"/>
                  </a:lnTo>
                  <a:lnTo>
                    <a:pt x="117" y="107"/>
                  </a:lnTo>
                  <a:lnTo>
                    <a:pt x="117" y="109"/>
                  </a:lnTo>
                  <a:lnTo>
                    <a:pt x="117" y="110"/>
                  </a:lnTo>
                  <a:lnTo>
                    <a:pt x="117" y="111"/>
                  </a:lnTo>
                  <a:lnTo>
                    <a:pt x="117" y="113"/>
                  </a:lnTo>
                  <a:lnTo>
                    <a:pt x="117" y="114"/>
                  </a:lnTo>
                  <a:lnTo>
                    <a:pt x="119" y="113"/>
                  </a:lnTo>
                  <a:lnTo>
                    <a:pt x="121" y="113"/>
                  </a:lnTo>
                  <a:lnTo>
                    <a:pt x="122" y="113"/>
                  </a:lnTo>
                  <a:lnTo>
                    <a:pt x="122" y="114"/>
                  </a:lnTo>
                  <a:lnTo>
                    <a:pt x="124" y="114"/>
                  </a:lnTo>
                  <a:lnTo>
                    <a:pt x="124" y="115"/>
                  </a:lnTo>
                  <a:lnTo>
                    <a:pt x="122" y="115"/>
                  </a:lnTo>
                  <a:lnTo>
                    <a:pt x="121" y="115"/>
                  </a:lnTo>
                  <a:lnTo>
                    <a:pt x="121" y="116"/>
                  </a:lnTo>
                  <a:lnTo>
                    <a:pt x="124" y="116"/>
                  </a:lnTo>
                  <a:lnTo>
                    <a:pt x="125" y="116"/>
                  </a:lnTo>
                  <a:lnTo>
                    <a:pt x="125" y="115"/>
                  </a:lnTo>
                  <a:lnTo>
                    <a:pt x="124" y="115"/>
                  </a:lnTo>
                  <a:lnTo>
                    <a:pt x="124" y="114"/>
                  </a:lnTo>
                  <a:lnTo>
                    <a:pt x="125" y="116"/>
                  </a:lnTo>
                  <a:lnTo>
                    <a:pt x="125" y="115"/>
                  </a:lnTo>
                  <a:lnTo>
                    <a:pt x="125" y="116"/>
                  </a:lnTo>
                  <a:lnTo>
                    <a:pt x="125" y="118"/>
                  </a:lnTo>
                  <a:lnTo>
                    <a:pt x="125" y="119"/>
                  </a:lnTo>
                  <a:lnTo>
                    <a:pt x="125" y="120"/>
                  </a:lnTo>
                  <a:lnTo>
                    <a:pt x="125" y="122"/>
                  </a:lnTo>
                  <a:lnTo>
                    <a:pt x="124" y="123"/>
                  </a:lnTo>
                  <a:lnTo>
                    <a:pt x="125" y="123"/>
                  </a:lnTo>
                  <a:lnTo>
                    <a:pt x="125" y="122"/>
                  </a:lnTo>
                  <a:lnTo>
                    <a:pt x="127" y="122"/>
                  </a:lnTo>
                  <a:lnTo>
                    <a:pt x="128" y="120"/>
                  </a:lnTo>
                  <a:close/>
                  <a:moveTo>
                    <a:pt x="87" y="56"/>
                  </a:moveTo>
                  <a:lnTo>
                    <a:pt x="90" y="51"/>
                  </a:lnTo>
                  <a:lnTo>
                    <a:pt x="86" y="46"/>
                  </a:lnTo>
                  <a:lnTo>
                    <a:pt x="89" y="46"/>
                  </a:lnTo>
                  <a:lnTo>
                    <a:pt x="90" y="47"/>
                  </a:lnTo>
                  <a:lnTo>
                    <a:pt x="91" y="50"/>
                  </a:lnTo>
                  <a:lnTo>
                    <a:pt x="91" y="51"/>
                  </a:lnTo>
                  <a:lnTo>
                    <a:pt x="94" y="50"/>
                  </a:lnTo>
                  <a:lnTo>
                    <a:pt x="93" y="48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4" y="45"/>
                  </a:lnTo>
                  <a:lnTo>
                    <a:pt x="94" y="43"/>
                  </a:lnTo>
                  <a:lnTo>
                    <a:pt x="96" y="45"/>
                  </a:lnTo>
                  <a:lnTo>
                    <a:pt x="101" y="41"/>
                  </a:lnTo>
                  <a:lnTo>
                    <a:pt x="101" y="39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4" y="37"/>
                  </a:lnTo>
                  <a:lnTo>
                    <a:pt x="105" y="37"/>
                  </a:lnTo>
                  <a:lnTo>
                    <a:pt x="107" y="37"/>
                  </a:lnTo>
                  <a:lnTo>
                    <a:pt x="108" y="34"/>
                  </a:lnTo>
                  <a:lnTo>
                    <a:pt x="108" y="33"/>
                  </a:lnTo>
                  <a:lnTo>
                    <a:pt x="108" y="32"/>
                  </a:lnTo>
                  <a:lnTo>
                    <a:pt x="107" y="30"/>
                  </a:lnTo>
                  <a:lnTo>
                    <a:pt x="104" y="30"/>
                  </a:lnTo>
                  <a:lnTo>
                    <a:pt x="101" y="29"/>
                  </a:lnTo>
                  <a:lnTo>
                    <a:pt x="101" y="28"/>
                  </a:lnTo>
                  <a:lnTo>
                    <a:pt x="101" y="27"/>
                  </a:lnTo>
                  <a:lnTo>
                    <a:pt x="103" y="27"/>
                  </a:lnTo>
                  <a:lnTo>
                    <a:pt x="105" y="25"/>
                  </a:lnTo>
                  <a:lnTo>
                    <a:pt x="107" y="24"/>
                  </a:lnTo>
                  <a:lnTo>
                    <a:pt x="105" y="23"/>
                  </a:lnTo>
                  <a:lnTo>
                    <a:pt x="104" y="21"/>
                  </a:lnTo>
                  <a:lnTo>
                    <a:pt x="104" y="20"/>
                  </a:lnTo>
                  <a:lnTo>
                    <a:pt x="104" y="19"/>
                  </a:lnTo>
                  <a:lnTo>
                    <a:pt x="101" y="20"/>
                  </a:lnTo>
                  <a:lnTo>
                    <a:pt x="101" y="19"/>
                  </a:lnTo>
                  <a:lnTo>
                    <a:pt x="101" y="18"/>
                  </a:lnTo>
                  <a:lnTo>
                    <a:pt x="101" y="19"/>
                  </a:lnTo>
                  <a:lnTo>
                    <a:pt x="101" y="18"/>
                  </a:lnTo>
                  <a:lnTo>
                    <a:pt x="100" y="16"/>
                  </a:lnTo>
                  <a:lnTo>
                    <a:pt x="100" y="15"/>
                  </a:lnTo>
                  <a:lnTo>
                    <a:pt x="98" y="15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1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0"/>
                  </a:lnTo>
                  <a:lnTo>
                    <a:pt x="100" y="9"/>
                  </a:lnTo>
                  <a:lnTo>
                    <a:pt x="101" y="9"/>
                  </a:lnTo>
                  <a:lnTo>
                    <a:pt x="101" y="7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7" y="7"/>
                  </a:lnTo>
                  <a:lnTo>
                    <a:pt x="108" y="9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9"/>
                  </a:lnTo>
                  <a:lnTo>
                    <a:pt x="117" y="9"/>
                  </a:lnTo>
                  <a:lnTo>
                    <a:pt x="118" y="10"/>
                  </a:lnTo>
                  <a:lnTo>
                    <a:pt x="119" y="10"/>
                  </a:lnTo>
                  <a:lnTo>
                    <a:pt x="121" y="9"/>
                  </a:lnTo>
                  <a:lnTo>
                    <a:pt x="122" y="9"/>
                  </a:lnTo>
                  <a:lnTo>
                    <a:pt x="122" y="6"/>
                  </a:lnTo>
                  <a:lnTo>
                    <a:pt x="124" y="6"/>
                  </a:lnTo>
                  <a:lnTo>
                    <a:pt x="124" y="5"/>
                  </a:lnTo>
                  <a:lnTo>
                    <a:pt x="125" y="5"/>
                  </a:lnTo>
                  <a:lnTo>
                    <a:pt x="127" y="5"/>
                  </a:lnTo>
                  <a:lnTo>
                    <a:pt x="127" y="6"/>
                  </a:lnTo>
                  <a:lnTo>
                    <a:pt x="128" y="6"/>
                  </a:lnTo>
                  <a:lnTo>
                    <a:pt x="129" y="5"/>
                  </a:lnTo>
                  <a:lnTo>
                    <a:pt x="131" y="3"/>
                  </a:lnTo>
                  <a:lnTo>
                    <a:pt x="132" y="3"/>
                  </a:lnTo>
                  <a:lnTo>
                    <a:pt x="134" y="3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6" y="0"/>
                  </a:lnTo>
                  <a:lnTo>
                    <a:pt x="157" y="2"/>
                  </a:lnTo>
                  <a:lnTo>
                    <a:pt x="152" y="29"/>
                  </a:lnTo>
                  <a:lnTo>
                    <a:pt x="150" y="30"/>
                  </a:lnTo>
                  <a:lnTo>
                    <a:pt x="143" y="28"/>
                  </a:lnTo>
                  <a:lnTo>
                    <a:pt x="141" y="28"/>
                  </a:lnTo>
                  <a:lnTo>
                    <a:pt x="139" y="38"/>
                  </a:lnTo>
                  <a:lnTo>
                    <a:pt x="139" y="41"/>
                  </a:lnTo>
                  <a:lnTo>
                    <a:pt x="142" y="41"/>
                  </a:lnTo>
                  <a:lnTo>
                    <a:pt x="141" y="42"/>
                  </a:lnTo>
                  <a:lnTo>
                    <a:pt x="143" y="43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3" y="48"/>
                  </a:lnTo>
                  <a:lnTo>
                    <a:pt x="143" y="50"/>
                  </a:lnTo>
                  <a:lnTo>
                    <a:pt x="143" y="51"/>
                  </a:lnTo>
                  <a:lnTo>
                    <a:pt x="143" y="52"/>
                  </a:lnTo>
                  <a:lnTo>
                    <a:pt x="143" y="53"/>
                  </a:lnTo>
                  <a:lnTo>
                    <a:pt x="143" y="57"/>
                  </a:lnTo>
                  <a:lnTo>
                    <a:pt x="142" y="57"/>
                  </a:lnTo>
                  <a:lnTo>
                    <a:pt x="142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39" y="64"/>
                  </a:lnTo>
                  <a:lnTo>
                    <a:pt x="138" y="65"/>
                  </a:lnTo>
                  <a:lnTo>
                    <a:pt x="134" y="65"/>
                  </a:lnTo>
                  <a:lnTo>
                    <a:pt x="128" y="66"/>
                  </a:lnTo>
                  <a:lnTo>
                    <a:pt x="125" y="66"/>
                  </a:lnTo>
                  <a:lnTo>
                    <a:pt x="124" y="66"/>
                  </a:lnTo>
                  <a:lnTo>
                    <a:pt x="127" y="68"/>
                  </a:lnTo>
                  <a:lnTo>
                    <a:pt x="128" y="69"/>
                  </a:lnTo>
                  <a:lnTo>
                    <a:pt x="128" y="70"/>
                  </a:lnTo>
                  <a:lnTo>
                    <a:pt x="131" y="70"/>
                  </a:lnTo>
                  <a:lnTo>
                    <a:pt x="132" y="70"/>
                  </a:lnTo>
                  <a:lnTo>
                    <a:pt x="132" y="69"/>
                  </a:lnTo>
                  <a:lnTo>
                    <a:pt x="134" y="69"/>
                  </a:lnTo>
                  <a:lnTo>
                    <a:pt x="134" y="73"/>
                  </a:lnTo>
                  <a:lnTo>
                    <a:pt x="136" y="74"/>
                  </a:lnTo>
                  <a:lnTo>
                    <a:pt x="135" y="78"/>
                  </a:lnTo>
                  <a:lnTo>
                    <a:pt x="138" y="82"/>
                  </a:lnTo>
                  <a:lnTo>
                    <a:pt x="138" y="83"/>
                  </a:lnTo>
                  <a:lnTo>
                    <a:pt x="138" y="84"/>
                  </a:lnTo>
                  <a:lnTo>
                    <a:pt x="141" y="84"/>
                  </a:lnTo>
                  <a:lnTo>
                    <a:pt x="142" y="84"/>
                  </a:lnTo>
                  <a:lnTo>
                    <a:pt x="142" y="86"/>
                  </a:lnTo>
                  <a:lnTo>
                    <a:pt x="143" y="84"/>
                  </a:lnTo>
                  <a:lnTo>
                    <a:pt x="143" y="86"/>
                  </a:lnTo>
                  <a:lnTo>
                    <a:pt x="146" y="87"/>
                  </a:lnTo>
                  <a:lnTo>
                    <a:pt x="146" y="88"/>
                  </a:lnTo>
                  <a:lnTo>
                    <a:pt x="146" y="89"/>
                  </a:lnTo>
                  <a:lnTo>
                    <a:pt x="143" y="89"/>
                  </a:lnTo>
                  <a:lnTo>
                    <a:pt x="142" y="88"/>
                  </a:lnTo>
                  <a:lnTo>
                    <a:pt x="141" y="89"/>
                  </a:lnTo>
                  <a:lnTo>
                    <a:pt x="141" y="92"/>
                  </a:lnTo>
                  <a:lnTo>
                    <a:pt x="142" y="93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6" y="96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49" y="102"/>
                  </a:lnTo>
                  <a:lnTo>
                    <a:pt x="150" y="104"/>
                  </a:lnTo>
                  <a:lnTo>
                    <a:pt x="148" y="106"/>
                  </a:lnTo>
                  <a:lnTo>
                    <a:pt x="148" y="111"/>
                  </a:lnTo>
                  <a:lnTo>
                    <a:pt x="145" y="111"/>
                  </a:lnTo>
                  <a:lnTo>
                    <a:pt x="146" y="119"/>
                  </a:lnTo>
                  <a:lnTo>
                    <a:pt x="143" y="120"/>
                  </a:lnTo>
                  <a:lnTo>
                    <a:pt x="143" y="122"/>
                  </a:lnTo>
                  <a:lnTo>
                    <a:pt x="143" y="123"/>
                  </a:lnTo>
                  <a:lnTo>
                    <a:pt x="142" y="124"/>
                  </a:lnTo>
                  <a:lnTo>
                    <a:pt x="142" y="125"/>
                  </a:lnTo>
                  <a:lnTo>
                    <a:pt x="141" y="125"/>
                  </a:lnTo>
                  <a:lnTo>
                    <a:pt x="141" y="127"/>
                  </a:lnTo>
                  <a:lnTo>
                    <a:pt x="142" y="125"/>
                  </a:lnTo>
                  <a:lnTo>
                    <a:pt x="142" y="127"/>
                  </a:lnTo>
                  <a:lnTo>
                    <a:pt x="143" y="127"/>
                  </a:lnTo>
                  <a:lnTo>
                    <a:pt x="145" y="128"/>
                  </a:lnTo>
                  <a:lnTo>
                    <a:pt x="143" y="128"/>
                  </a:lnTo>
                  <a:lnTo>
                    <a:pt x="145" y="129"/>
                  </a:lnTo>
                  <a:lnTo>
                    <a:pt x="146" y="132"/>
                  </a:lnTo>
                  <a:lnTo>
                    <a:pt x="146" y="133"/>
                  </a:lnTo>
                  <a:lnTo>
                    <a:pt x="148" y="133"/>
                  </a:lnTo>
                  <a:lnTo>
                    <a:pt x="148" y="134"/>
                  </a:lnTo>
                  <a:lnTo>
                    <a:pt x="148" y="136"/>
                  </a:lnTo>
                  <a:lnTo>
                    <a:pt x="146" y="137"/>
                  </a:lnTo>
                  <a:lnTo>
                    <a:pt x="148" y="138"/>
                  </a:lnTo>
                  <a:lnTo>
                    <a:pt x="149" y="139"/>
                  </a:lnTo>
                  <a:lnTo>
                    <a:pt x="149" y="141"/>
                  </a:lnTo>
                  <a:lnTo>
                    <a:pt x="149" y="142"/>
                  </a:lnTo>
                  <a:lnTo>
                    <a:pt x="148" y="142"/>
                  </a:lnTo>
                  <a:lnTo>
                    <a:pt x="149" y="143"/>
                  </a:lnTo>
                  <a:lnTo>
                    <a:pt x="148" y="145"/>
                  </a:lnTo>
                  <a:lnTo>
                    <a:pt x="145" y="143"/>
                  </a:lnTo>
                  <a:lnTo>
                    <a:pt x="142" y="145"/>
                  </a:lnTo>
                  <a:lnTo>
                    <a:pt x="141" y="147"/>
                  </a:lnTo>
                  <a:lnTo>
                    <a:pt x="139" y="148"/>
                  </a:lnTo>
                  <a:lnTo>
                    <a:pt x="141" y="151"/>
                  </a:lnTo>
                  <a:lnTo>
                    <a:pt x="138" y="151"/>
                  </a:lnTo>
                  <a:lnTo>
                    <a:pt x="139" y="154"/>
                  </a:lnTo>
                  <a:lnTo>
                    <a:pt x="136" y="154"/>
                  </a:lnTo>
                  <a:lnTo>
                    <a:pt x="134" y="155"/>
                  </a:lnTo>
                  <a:lnTo>
                    <a:pt x="131" y="154"/>
                  </a:lnTo>
                  <a:lnTo>
                    <a:pt x="129" y="154"/>
                  </a:lnTo>
                  <a:lnTo>
                    <a:pt x="128" y="154"/>
                  </a:lnTo>
                  <a:lnTo>
                    <a:pt x="129" y="150"/>
                  </a:lnTo>
                  <a:lnTo>
                    <a:pt x="128" y="145"/>
                  </a:lnTo>
                  <a:lnTo>
                    <a:pt x="129" y="143"/>
                  </a:lnTo>
                  <a:lnTo>
                    <a:pt x="129" y="142"/>
                  </a:lnTo>
                  <a:lnTo>
                    <a:pt x="125" y="142"/>
                  </a:lnTo>
                  <a:lnTo>
                    <a:pt x="125" y="141"/>
                  </a:lnTo>
                  <a:lnTo>
                    <a:pt x="124" y="139"/>
                  </a:lnTo>
                  <a:lnTo>
                    <a:pt x="117" y="138"/>
                  </a:lnTo>
                  <a:lnTo>
                    <a:pt x="110" y="141"/>
                  </a:lnTo>
                  <a:lnTo>
                    <a:pt x="110" y="139"/>
                  </a:lnTo>
                  <a:lnTo>
                    <a:pt x="107" y="139"/>
                  </a:lnTo>
                  <a:lnTo>
                    <a:pt x="104" y="142"/>
                  </a:lnTo>
                  <a:lnTo>
                    <a:pt x="103" y="143"/>
                  </a:lnTo>
                  <a:lnTo>
                    <a:pt x="101" y="143"/>
                  </a:lnTo>
                  <a:lnTo>
                    <a:pt x="100" y="145"/>
                  </a:lnTo>
                  <a:lnTo>
                    <a:pt x="100" y="143"/>
                  </a:lnTo>
                  <a:lnTo>
                    <a:pt x="97" y="143"/>
                  </a:lnTo>
                  <a:lnTo>
                    <a:pt x="96" y="146"/>
                  </a:lnTo>
                  <a:lnTo>
                    <a:pt x="97" y="148"/>
                  </a:lnTo>
                  <a:lnTo>
                    <a:pt x="96" y="150"/>
                  </a:lnTo>
                  <a:lnTo>
                    <a:pt x="94" y="150"/>
                  </a:lnTo>
                  <a:lnTo>
                    <a:pt x="93" y="151"/>
                  </a:lnTo>
                  <a:lnTo>
                    <a:pt x="90" y="154"/>
                  </a:lnTo>
                  <a:lnTo>
                    <a:pt x="90" y="152"/>
                  </a:lnTo>
                  <a:lnTo>
                    <a:pt x="89" y="154"/>
                  </a:lnTo>
                  <a:lnTo>
                    <a:pt x="86" y="155"/>
                  </a:lnTo>
                  <a:lnTo>
                    <a:pt x="84" y="156"/>
                  </a:lnTo>
                  <a:lnTo>
                    <a:pt x="83" y="156"/>
                  </a:lnTo>
                  <a:lnTo>
                    <a:pt x="82" y="156"/>
                  </a:lnTo>
                  <a:lnTo>
                    <a:pt x="82" y="155"/>
                  </a:lnTo>
                  <a:lnTo>
                    <a:pt x="83" y="155"/>
                  </a:lnTo>
                  <a:lnTo>
                    <a:pt x="83" y="154"/>
                  </a:lnTo>
                  <a:lnTo>
                    <a:pt x="82" y="155"/>
                  </a:lnTo>
                  <a:lnTo>
                    <a:pt x="82" y="154"/>
                  </a:lnTo>
                  <a:lnTo>
                    <a:pt x="83" y="154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83" y="152"/>
                  </a:lnTo>
                  <a:lnTo>
                    <a:pt x="82" y="152"/>
                  </a:lnTo>
                  <a:lnTo>
                    <a:pt x="80" y="152"/>
                  </a:lnTo>
                  <a:lnTo>
                    <a:pt x="80" y="154"/>
                  </a:lnTo>
                  <a:lnTo>
                    <a:pt x="79" y="154"/>
                  </a:lnTo>
                  <a:lnTo>
                    <a:pt x="77" y="154"/>
                  </a:lnTo>
                  <a:lnTo>
                    <a:pt x="77" y="155"/>
                  </a:lnTo>
                  <a:lnTo>
                    <a:pt x="76" y="156"/>
                  </a:lnTo>
                  <a:lnTo>
                    <a:pt x="75" y="157"/>
                  </a:lnTo>
                  <a:lnTo>
                    <a:pt x="75" y="159"/>
                  </a:lnTo>
                  <a:lnTo>
                    <a:pt x="73" y="161"/>
                  </a:lnTo>
                  <a:lnTo>
                    <a:pt x="72" y="160"/>
                  </a:lnTo>
                  <a:lnTo>
                    <a:pt x="70" y="159"/>
                  </a:lnTo>
                  <a:lnTo>
                    <a:pt x="63" y="157"/>
                  </a:lnTo>
                  <a:lnTo>
                    <a:pt x="60" y="160"/>
                  </a:lnTo>
                  <a:lnTo>
                    <a:pt x="59" y="159"/>
                  </a:lnTo>
                  <a:lnTo>
                    <a:pt x="58" y="160"/>
                  </a:lnTo>
                  <a:lnTo>
                    <a:pt x="58" y="161"/>
                  </a:lnTo>
                  <a:lnTo>
                    <a:pt x="59" y="161"/>
                  </a:lnTo>
                  <a:lnTo>
                    <a:pt x="59" y="164"/>
                  </a:lnTo>
                  <a:lnTo>
                    <a:pt x="56" y="164"/>
                  </a:lnTo>
                  <a:lnTo>
                    <a:pt x="55" y="165"/>
                  </a:lnTo>
                  <a:lnTo>
                    <a:pt x="53" y="166"/>
                  </a:lnTo>
                  <a:lnTo>
                    <a:pt x="51" y="166"/>
                  </a:lnTo>
                  <a:lnTo>
                    <a:pt x="49" y="166"/>
                  </a:lnTo>
                  <a:lnTo>
                    <a:pt x="48" y="165"/>
                  </a:lnTo>
                  <a:lnTo>
                    <a:pt x="48" y="164"/>
                  </a:lnTo>
                  <a:lnTo>
                    <a:pt x="46" y="164"/>
                  </a:lnTo>
                  <a:lnTo>
                    <a:pt x="46" y="166"/>
                  </a:lnTo>
                  <a:lnTo>
                    <a:pt x="45" y="168"/>
                  </a:lnTo>
                  <a:lnTo>
                    <a:pt x="48" y="170"/>
                  </a:lnTo>
                  <a:lnTo>
                    <a:pt x="46" y="172"/>
                  </a:lnTo>
                  <a:lnTo>
                    <a:pt x="48" y="172"/>
                  </a:lnTo>
                  <a:lnTo>
                    <a:pt x="49" y="172"/>
                  </a:lnTo>
                  <a:lnTo>
                    <a:pt x="52" y="172"/>
                  </a:lnTo>
                  <a:lnTo>
                    <a:pt x="55" y="172"/>
                  </a:lnTo>
                  <a:lnTo>
                    <a:pt x="55" y="175"/>
                  </a:lnTo>
                  <a:lnTo>
                    <a:pt x="53" y="179"/>
                  </a:lnTo>
                  <a:lnTo>
                    <a:pt x="49" y="179"/>
                  </a:lnTo>
                  <a:lnTo>
                    <a:pt x="49" y="182"/>
                  </a:lnTo>
                  <a:lnTo>
                    <a:pt x="45" y="182"/>
                  </a:lnTo>
                  <a:lnTo>
                    <a:pt x="45" y="183"/>
                  </a:lnTo>
                  <a:lnTo>
                    <a:pt x="44" y="182"/>
                  </a:lnTo>
                  <a:lnTo>
                    <a:pt x="42" y="182"/>
                  </a:lnTo>
                  <a:lnTo>
                    <a:pt x="39" y="182"/>
                  </a:lnTo>
                  <a:lnTo>
                    <a:pt x="38" y="183"/>
                  </a:lnTo>
                  <a:lnTo>
                    <a:pt x="38" y="182"/>
                  </a:lnTo>
                  <a:lnTo>
                    <a:pt x="37" y="183"/>
                  </a:lnTo>
                  <a:lnTo>
                    <a:pt x="35" y="183"/>
                  </a:lnTo>
                  <a:lnTo>
                    <a:pt x="32" y="182"/>
                  </a:lnTo>
                  <a:lnTo>
                    <a:pt x="31" y="181"/>
                  </a:lnTo>
                  <a:lnTo>
                    <a:pt x="30" y="181"/>
                  </a:lnTo>
                  <a:lnTo>
                    <a:pt x="28" y="181"/>
                  </a:lnTo>
                  <a:lnTo>
                    <a:pt x="28" y="179"/>
                  </a:lnTo>
                  <a:lnTo>
                    <a:pt x="30" y="179"/>
                  </a:lnTo>
                  <a:lnTo>
                    <a:pt x="28" y="179"/>
                  </a:lnTo>
                  <a:lnTo>
                    <a:pt x="24" y="179"/>
                  </a:lnTo>
                  <a:lnTo>
                    <a:pt x="23" y="182"/>
                  </a:lnTo>
                  <a:lnTo>
                    <a:pt x="21" y="182"/>
                  </a:lnTo>
                  <a:lnTo>
                    <a:pt x="20" y="181"/>
                  </a:lnTo>
                  <a:lnTo>
                    <a:pt x="17" y="179"/>
                  </a:lnTo>
                  <a:lnTo>
                    <a:pt x="17" y="178"/>
                  </a:lnTo>
                  <a:lnTo>
                    <a:pt x="13" y="179"/>
                  </a:lnTo>
                  <a:lnTo>
                    <a:pt x="11" y="177"/>
                  </a:lnTo>
                  <a:lnTo>
                    <a:pt x="11" y="175"/>
                  </a:lnTo>
                  <a:lnTo>
                    <a:pt x="13" y="174"/>
                  </a:lnTo>
                  <a:lnTo>
                    <a:pt x="13" y="173"/>
                  </a:lnTo>
                  <a:lnTo>
                    <a:pt x="14" y="173"/>
                  </a:lnTo>
                  <a:lnTo>
                    <a:pt x="14" y="172"/>
                  </a:lnTo>
                  <a:lnTo>
                    <a:pt x="13" y="170"/>
                  </a:lnTo>
                  <a:lnTo>
                    <a:pt x="14" y="169"/>
                  </a:lnTo>
                  <a:lnTo>
                    <a:pt x="11" y="165"/>
                  </a:lnTo>
                  <a:lnTo>
                    <a:pt x="11" y="161"/>
                  </a:lnTo>
                  <a:lnTo>
                    <a:pt x="11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10" y="156"/>
                  </a:lnTo>
                  <a:lnTo>
                    <a:pt x="10" y="155"/>
                  </a:lnTo>
                  <a:lnTo>
                    <a:pt x="9" y="154"/>
                  </a:lnTo>
                  <a:lnTo>
                    <a:pt x="9" y="152"/>
                  </a:lnTo>
                  <a:lnTo>
                    <a:pt x="6" y="150"/>
                  </a:lnTo>
                  <a:lnTo>
                    <a:pt x="4" y="151"/>
                  </a:lnTo>
                  <a:lnTo>
                    <a:pt x="3" y="151"/>
                  </a:lnTo>
                  <a:lnTo>
                    <a:pt x="4" y="147"/>
                  </a:lnTo>
                  <a:lnTo>
                    <a:pt x="4" y="145"/>
                  </a:lnTo>
                  <a:lnTo>
                    <a:pt x="3" y="145"/>
                  </a:lnTo>
                  <a:lnTo>
                    <a:pt x="6" y="133"/>
                  </a:lnTo>
                  <a:lnTo>
                    <a:pt x="6" y="132"/>
                  </a:lnTo>
                  <a:lnTo>
                    <a:pt x="0" y="116"/>
                  </a:lnTo>
                  <a:lnTo>
                    <a:pt x="3" y="115"/>
                  </a:lnTo>
                  <a:lnTo>
                    <a:pt x="6" y="113"/>
                  </a:lnTo>
                  <a:lnTo>
                    <a:pt x="6" y="110"/>
                  </a:lnTo>
                  <a:lnTo>
                    <a:pt x="6" y="107"/>
                  </a:lnTo>
                  <a:lnTo>
                    <a:pt x="4" y="101"/>
                  </a:lnTo>
                  <a:lnTo>
                    <a:pt x="1" y="96"/>
                  </a:lnTo>
                  <a:lnTo>
                    <a:pt x="21" y="100"/>
                  </a:lnTo>
                  <a:lnTo>
                    <a:pt x="21" y="102"/>
                  </a:lnTo>
                  <a:lnTo>
                    <a:pt x="20" y="102"/>
                  </a:lnTo>
                  <a:lnTo>
                    <a:pt x="18" y="104"/>
                  </a:lnTo>
                  <a:lnTo>
                    <a:pt x="17" y="106"/>
                  </a:lnTo>
                  <a:lnTo>
                    <a:pt x="16" y="107"/>
                  </a:lnTo>
                  <a:lnTo>
                    <a:pt x="16" y="109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3" y="113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0" y="119"/>
                  </a:lnTo>
                  <a:lnTo>
                    <a:pt x="10" y="120"/>
                  </a:lnTo>
                  <a:lnTo>
                    <a:pt x="10" y="122"/>
                  </a:lnTo>
                  <a:lnTo>
                    <a:pt x="9" y="123"/>
                  </a:lnTo>
                  <a:lnTo>
                    <a:pt x="10" y="124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3" y="122"/>
                  </a:lnTo>
                  <a:lnTo>
                    <a:pt x="13" y="120"/>
                  </a:lnTo>
                  <a:lnTo>
                    <a:pt x="14" y="120"/>
                  </a:lnTo>
                  <a:lnTo>
                    <a:pt x="14" y="118"/>
                  </a:lnTo>
                  <a:lnTo>
                    <a:pt x="14" y="116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7" y="113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8" y="110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8" y="106"/>
                  </a:lnTo>
                  <a:lnTo>
                    <a:pt x="18" y="105"/>
                  </a:lnTo>
                  <a:lnTo>
                    <a:pt x="18" y="104"/>
                  </a:lnTo>
                  <a:lnTo>
                    <a:pt x="20" y="104"/>
                  </a:lnTo>
                  <a:lnTo>
                    <a:pt x="21" y="104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3" y="101"/>
                  </a:lnTo>
                  <a:lnTo>
                    <a:pt x="24" y="100"/>
                  </a:lnTo>
                  <a:lnTo>
                    <a:pt x="27" y="98"/>
                  </a:lnTo>
                  <a:lnTo>
                    <a:pt x="28" y="100"/>
                  </a:lnTo>
                  <a:lnTo>
                    <a:pt x="27" y="101"/>
                  </a:lnTo>
                  <a:lnTo>
                    <a:pt x="27" y="102"/>
                  </a:lnTo>
                  <a:lnTo>
                    <a:pt x="25" y="104"/>
                  </a:lnTo>
                  <a:lnTo>
                    <a:pt x="27" y="104"/>
                  </a:lnTo>
                  <a:lnTo>
                    <a:pt x="27" y="102"/>
                  </a:lnTo>
                  <a:lnTo>
                    <a:pt x="28" y="104"/>
                  </a:lnTo>
                  <a:lnTo>
                    <a:pt x="30" y="104"/>
                  </a:lnTo>
                  <a:lnTo>
                    <a:pt x="31" y="104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4" y="102"/>
                  </a:lnTo>
                  <a:lnTo>
                    <a:pt x="34" y="101"/>
                  </a:lnTo>
                  <a:lnTo>
                    <a:pt x="35" y="100"/>
                  </a:lnTo>
                  <a:lnTo>
                    <a:pt x="37" y="98"/>
                  </a:lnTo>
                  <a:lnTo>
                    <a:pt x="37" y="100"/>
                  </a:lnTo>
                  <a:lnTo>
                    <a:pt x="39" y="100"/>
                  </a:lnTo>
                  <a:lnTo>
                    <a:pt x="41" y="96"/>
                  </a:lnTo>
                  <a:lnTo>
                    <a:pt x="38" y="91"/>
                  </a:lnTo>
                  <a:lnTo>
                    <a:pt x="35" y="92"/>
                  </a:lnTo>
                  <a:lnTo>
                    <a:pt x="32" y="91"/>
                  </a:lnTo>
                  <a:lnTo>
                    <a:pt x="32" y="89"/>
                  </a:lnTo>
                  <a:lnTo>
                    <a:pt x="34" y="89"/>
                  </a:lnTo>
                  <a:lnTo>
                    <a:pt x="34" y="86"/>
                  </a:lnTo>
                  <a:lnTo>
                    <a:pt x="35" y="86"/>
                  </a:lnTo>
                  <a:lnTo>
                    <a:pt x="37" y="84"/>
                  </a:lnTo>
                  <a:lnTo>
                    <a:pt x="37" y="83"/>
                  </a:lnTo>
                  <a:lnTo>
                    <a:pt x="37" y="80"/>
                  </a:lnTo>
                  <a:lnTo>
                    <a:pt x="38" y="80"/>
                  </a:lnTo>
                  <a:lnTo>
                    <a:pt x="38" y="79"/>
                  </a:lnTo>
                  <a:lnTo>
                    <a:pt x="38" y="82"/>
                  </a:lnTo>
                  <a:lnTo>
                    <a:pt x="39" y="82"/>
                  </a:lnTo>
                  <a:lnTo>
                    <a:pt x="39" y="83"/>
                  </a:lnTo>
                  <a:lnTo>
                    <a:pt x="41" y="82"/>
                  </a:lnTo>
                  <a:lnTo>
                    <a:pt x="45" y="83"/>
                  </a:lnTo>
                  <a:lnTo>
                    <a:pt x="48" y="79"/>
                  </a:lnTo>
                  <a:lnTo>
                    <a:pt x="48" y="80"/>
                  </a:lnTo>
                  <a:lnTo>
                    <a:pt x="49" y="80"/>
                  </a:lnTo>
                  <a:lnTo>
                    <a:pt x="51" y="80"/>
                  </a:lnTo>
                  <a:lnTo>
                    <a:pt x="52" y="79"/>
                  </a:lnTo>
                  <a:lnTo>
                    <a:pt x="52" y="80"/>
                  </a:lnTo>
                  <a:lnTo>
                    <a:pt x="53" y="79"/>
                  </a:lnTo>
                  <a:lnTo>
                    <a:pt x="55" y="79"/>
                  </a:lnTo>
                  <a:lnTo>
                    <a:pt x="55" y="80"/>
                  </a:lnTo>
                  <a:lnTo>
                    <a:pt x="55" y="82"/>
                  </a:lnTo>
                  <a:lnTo>
                    <a:pt x="55" y="83"/>
                  </a:lnTo>
                  <a:lnTo>
                    <a:pt x="53" y="84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51" y="86"/>
                  </a:lnTo>
                  <a:lnTo>
                    <a:pt x="52" y="87"/>
                  </a:lnTo>
                  <a:lnTo>
                    <a:pt x="52" y="88"/>
                  </a:lnTo>
                  <a:lnTo>
                    <a:pt x="56" y="89"/>
                  </a:lnTo>
                  <a:lnTo>
                    <a:pt x="59" y="84"/>
                  </a:lnTo>
                  <a:lnTo>
                    <a:pt x="60" y="83"/>
                  </a:lnTo>
                  <a:lnTo>
                    <a:pt x="62" y="82"/>
                  </a:lnTo>
                  <a:lnTo>
                    <a:pt x="63" y="82"/>
                  </a:lnTo>
                  <a:lnTo>
                    <a:pt x="65" y="82"/>
                  </a:lnTo>
                  <a:lnTo>
                    <a:pt x="66" y="83"/>
                  </a:lnTo>
                  <a:lnTo>
                    <a:pt x="68" y="83"/>
                  </a:lnTo>
                  <a:lnTo>
                    <a:pt x="68" y="84"/>
                  </a:lnTo>
                  <a:lnTo>
                    <a:pt x="70" y="84"/>
                  </a:lnTo>
                  <a:lnTo>
                    <a:pt x="73" y="86"/>
                  </a:lnTo>
                  <a:lnTo>
                    <a:pt x="75" y="84"/>
                  </a:lnTo>
                  <a:lnTo>
                    <a:pt x="76" y="83"/>
                  </a:lnTo>
                  <a:lnTo>
                    <a:pt x="77" y="83"/>
                  </a:lnTo>
                  <a:lnTo>
                    <a:pt x="77" y="82"/>
                  </a:lnTo>
                  <a:lnTo>
                    <a:pt x="80" y="80"/>
                  </a:lnTo>
                  <a:lnTo>
                    <a:pt x="80" y="78"/>
                  </a:lnTo>
                  <a:lnTo>
                    <a:pt x="84" y="75"/>
                  </a:lnTo>
                  <a:lnTo>
                    <a:pt x="86" y="77"/>
                  </a:lnTo>
                  <a:lnTo>
                    <a:pt x="87" y="78"/>
                  </a:lnTo>
                  <a:lnTo>
                    <a:pt x="90" y="77"/>
                  </a:lnTo>
                  <a:lnTo>
                    <a:pt x="90" y="70"/>
                  </a:lnTo>
                  <a:lnTo>
                    <a:pt x="91" y="69"/>
                  </a:lnTo>
                  <a:lnTo>
                    <a:pt x="94" y="61"/>
                  </a:lnTo>
                  <a:lnTo>
                    <a:pt x="96" y="60"/>
                  </a:lnTo>
                  <a:lnTo>
                    <a:pt x="91" y="59"/>
                  </a:lnTo>
                  <a:lnTo>
                    <a:pt x="90" y="57"/>
                  </a:lnTo>
                  <a:lnTo>
                    <a:pt x="89" y="57"/>
                  </a:lnTo>
                  <a:lnTo>
                    <a:pt x="87" y="57"/>
                  </a:lnTo>
                  <a:lnTo>
                    <a:pt x="86" y="56"/>
                  </a:lnTo>
                  <a:lnTo>
                    <a:pt x="87" y="5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82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401060" y="4410075"/>
              <a:ext cx="1129665" cy="781685"/>
            </a:xfrm>
            <a:custGeom>
              <a:avLst/>
              <a:gdLst>
                <a:gd name="T0" fmla="*/ 2147483647 w 184"/>
                <a:gd name="T1" fmla="*/ 2147483647 h 130"/>
                <a:gd name="T2" fmla="*/ 2147483647 w 184"/>
                <a:gd name="T3" fmla="*/ 2147483647 h 130"/>
                <a:gd name="T4" fmla="*/ 2147483647 w 184"/>
                <a:gd name="T5" fmla="*/ 2147483647 h 130"/>
                <a:gd name="T6" fmla="*/ 2147483647 w 184"/>
                <a:gd name="T7" fmla="*/ 2147483647 h 130"/>
                <a:gd name="T8" fmla="*/ 2147483647 w 184"/>
                <a:gd name="T9" fmla="*/ 2147483647 h 130"/>
                <a:gd name="T10" fmla="*/ 2147483647 w 184"/>
                <a:gd name="T11" fmla="*/ 2147483647 h 130"/>
                <a:gd name="T12" fmla="*/ 2147483647 w 184"/>
                <a:gd name="T13" fmla="*/ 2147483647 h 130"/>
                <a:gd name="T14" fmla="*/ 2147483647 w 184"/>
                <a:gd name="T15" fmla="*/ 2147483647 h 130"/>
                <a:gd name="T16" fmla="*/ 2147483647 w 184"/>
                <a:gd name="T17" fmla="*/ 2147483647 h 130"/>
                <a:gd name="T18" fmla="*/ 2147483647 w 184"/>
                <a:gd name="T19" fmla="*/ 2147483647 h 130"/>
                <a:gd name="T20" fmla="*/ 2147483647 w 184"/>
                <a:gd name="T21" fmla="*/ 2147483647 h 130"/>
                <a:gd name="T22" fmla="*/ 2147483647 w 184"/>
                <a:gd name="T23" fmla="*/ 2147483647 h 130"/>
                <a:gd name="T24" fmla="*/ 2147483647 w 184"/>
                <a:gd name="T25" fmla="*/ 2147483647 h 130"/>
                <a:gd name="T26" fmla="*/ 2147483647 w 184"/>
                <a:gd name="T27" fmla="*/ 2147483647 h 130"/>
                <a:gd name="T28" fmla="*/ 2147483647 w 184"/>
                <a:gd name="T29" fmla="*/ 2147483647 h 130"/>
                <a:gd name="T30" fmla="*/ 2147483647 w 184"/>
                <a:gd name="T31" fmla="*/ 2147483647 h 130"/>
                <a:gd name="T32" fmla="*/ 2147483647 w 184"/>
                <a:gd name="T33" fmla="*/ 2147483647 h 130"/>
                <a:gd name="T34" fmla="*/ 2147483647 w 184"/>
                <a:gd name="T35" fmla="*/ 2147483647 h 130"/>
                <a:gd name="T36" fmla="*/ 2147483647 w 184"/>
                <a:gd name="T37" fmla="*/ 2147483647 h 130"/>
                <a:gd name="T38" fmla="*/ 2147483647 w 184"/>
                <a:gd name="T39" fmla="*/ 2147483647 h 130"/>
                <a:gd name="T40" fmla="*/ 2147483647 w 184"/>
                <a:gd name="T41" fmla="*/ 2147483647 h 130"/>
                <a:gd name="T42" fmla="*/ 2147483647 w 184"/>
                <a:gd name="T43" fmla="*/ 2147483647 h 130"/>
                <a:gd name="T44" fmla="*/ 2147483647 w 184"/>
                <a:gd name="T45" fmla="*/ 2147483647 h 130"/>
                <a:gd name="T46" fmla="*/ 2147483647 w 184"/>
                <a:gd name="T47" fmla="*/ 2147483647 h 130"/>
                <a:gd name="T48" fmla="*/ 2147483647 w 184"/>
                <a:gd name="T49" fmla="*/ 2147483647 h 130"/>
                <a:gd name="T50" fmla="*/ 2147483647 w 184"/>
                <a:gd name="T51" fmla="*/ 2147483647 h 130"/>
                <a:gd name="T52" fmla="*/ 2147483647 w 184"/>
                <a:gd name="T53" fmla="*/ 2147483647 h 130"/>
                <a:gd name="T54" fmla="*/ 2147483647 w 184"/>
                <a:gd name="T55" fmla="*/ 2147483647 h 130"/>
                <a:gd name="T56" fmla="*/ 2147483647 w 184"/>
                <a:gd name="T57" fmla="*/ 2147483647 h 130"/>
                <a:gd name="T58" fmla="*/ 2147483647 w 184"/>
                <a:gd name="T59" fmla="*/ 2147483647 h 130"/>
                <a:gd name="T60" fmla="*/ 2147483647 w 184"/>
                <a:gd name="T61" fmla="*/ 2147483647 h 130"/>
                <a:gd name="T62" fmla="*/ 2147483647 w 184"/>
                <a:gd name="T63" fmla="*/ 2147483647 h 130"/>
                <a:gd name="T64" fmla="*/ 2147483647 w 184"/>
                <a:gd name="T65" fmla="*/ 2147483647 h 130"/>
                <a:gd name="T66" fmla="*/ 2147483647 w 184"/>
                <a:gd name="T67" fmla="*/ 2147483647 h 130"/>
                <a:gd name="T68" fmla="*/ 2147483647 w 184"/>
                <a:gd name="T69" fmla="*/ 2147483647 h 130"/>
                <a:gd name="T70" fmla="*/ 2147483647 w 184"/>
                <a:gd name="T71" fmla="*/ 2147483647 h 130"/>
                <a:gd name="T72" fmla="*/ 2147483647 w 184"/>
                <a:gd name="T73" fmla="*/ 2147483647 h 130"/>
                <a:gd name="T74" fmla="*/ 2147483647 w 184"/>
                <a:gd name="T75" fmla="*/ 2147483647 h 130"/>
                <a:gd name="T76" fmla="*/ 2147483647 w 184"/>
                <a:gd name="T77" fmla="*/ 2147483647 h 130"/>
                <a:gd name="T78" fmla="*/ 2147483647 w 184"/>
                <a:gd name="T79" fmla="*/ 2147483647 h 130"/>
                <a:gd name="T80" fmla="*/ 2147483647 w 184"/>
                <a:gd name="T81" fmla="*/ 2147483647 h 130"/>
                <a:gd name="T82" fmla="*/ 2147483647 w 184"/>
                <a:gd name="T83" fmla="*/ 2147483647 h 130"/>
                <a:gd name="T84" fmla="*/ 2147483647 w 184"/>
                <a:gd name="T85" fmla="*/ 2147483647 h 130"/>
                <a:gd name="T86" fmla="*/ 2147483647 w 184"/>
                <a:gd name="T87" fmla="*/ 2147483647 h 130"/>
                <a:gd name="T88" fmla="*/ 2147483647 w 184"/>
                <a:gd name="T89" fmla="*/ 2147483647 h 130"/>
                <a:gd name="T90" fmla="*/ 2147483647 w 184"/>
                <a:gd name="T91" fmla="*/ 2147483647 h 130"/>
                <a:gd name="T92" fmla="*/ 2147483647 w 184"/>
                <a:gd name="T93" fmla="*/ 2147483647 h 130"/>
                <a:gd name="T94" fmla="*/ 2147483647 w 184"/>
                <a:gd name="T95" fmla="*/ 2147483647 h 130"/>
                <a:gd name="T96" fmla="*/ 2147483647 w 184"/>
                <a:gd name="T97" fmla="*/ 2147483647 h 130"/>
                <a:gd name="T98" fmla="*/ 2147483647 w 184"/>
                <a:gd name="T99" fmla="*/ 2147483647 h 130"/>
                <a:gd name="T100" fmla="*/ 2147483647 w 184"/>
                <a:gd name="T101" fmla="*/ 2147483647 h 130"/>
                <a:gd name="T102" fmla="*/ 2147483647 w 184"/>
                <a:gd name="T103" fmla="*/ 2147483647 h 130"/>
                <a:gd name="T104" fmla="*/ 2147483647 w 184"/>
                <a:gd name="T105" fmla="*/ 2147483647 h 130"/>
                <a:gd name="T106" fmla="*/ 2147483647 w 184"/>
                <a:gd name="T107" fmla="*/ 0 h 130"/>
                <a:gd name="T108" fmla="*/ 2147483647 w 184"/>
                <a:gd name="T109" fmla="*/ 2147483647 h 130"/>
                <a:gd name="T110" fmla="*/ 2147483647 w 184"/>
                <a:gd name="T111" fmla="*/ 2147483647 h 130"/>
                <a:gd name="T112" fmla="*/ 2147483647 w 184"/>
                <a:gd name="T113" fmla="*/ 2147483647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"/>
                <a:gd name="T172" fmla="*/ 0 h 130"/>
                <a:gd name="T173" fmla="*/ 184 w 184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" h="130">
                  <a:moveTo>
                    <a:pt x="70" y="29"/>
                  </a:moveTo>
                  <a:lnTo>
                    <a:pt x="72" y="28"/>
                  </a:lnTo>
                  <a:lnTo>
                    <a:pt x="70" y="28"/>
                  </a:lnTo>
                  <a:lnTo>
                    <a:pt x="69" y="28"/>
                  </a:lnTo>
                  <a:lnTo>
                    <a:pt x="69" y="27"/>
                  </a:lnTo>
                  <a:lnTo>
                    <a:pt x="70" y="27"/>
                  </a:lnTo>
                  <a:lnTo>
                    <a:pt x="70" y="26"/>
                  </a:lnTo>
                  <a:lnTo>
                    <a:pt x="69" y="26"/>
                  </a:lnTo>
                  <a:lnTo>
                    <a:pt x="69" y="24"/>
                  </a:lnTo>
                  <a:lnTo>
                    <a:pt x="67" y="23"/>
                  </a:lnTo>
                  <a:lnTo>
                    <a:pt x="66" y="23"/>
                  </a:lnTo>
                  <a:lnTo>
                    <a:pt x="65" y="23"/>
                  </a:lnTo>
                  <a:lnTo>
                    <a:pt x="66" y="24"/>
                  </a:lnTo>
                  <a:lnTo>
                    <a:pt x="65" y="24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1"/>
                  </a:lnTo>
                  <a:lnTo>
                    <a:pt x="62" y="32"/>
                  </a:lnTo>
                  <a:lnTo>
                    <a:pt x="62" y="33"/>
                  </a:lnTo>
                  <a:lnTo>
                    <a:pt x="65" y="33"/>
                  </a:lnTo>
                  <a:lnTo>
                    <a:pt x="63" y="33"/>
                  </a:lnTo>
                  <a:lnTo>
                    <a:pt x="65" y="33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63" y="31"/>
                  </a:lnTo>
                  <a:lnTo>
                    <a:pt x="65" y="31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31"/>
                  </a:lnTo>
                  <a:lnTo>
                    <a:pt x="66" y="31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70" y="32"/>
                  </a:lnTo>
                  <a:lnTo>
                    <a:pt x="72" y="32"/>
                  </a:lnTo>
                  <a:lnTo>
                    <a:pt x="70" y="32"/>
                  </a:lnTo>
                  <a:lnTo>
                    <a:pt x="70" y="31"/>
                  </a:lnTo>
                  <a:lnTo>
                    <a:pt x="70" y="29"/>
                  </a:lnTo>
                  <a:close/>
                  <a:moveTo>
                    <a:pt x="90" y="19"/>
                  </a:moveTo>
                  <a:lnTo>
                    <a:pt x="90" y="18"/>
                  </a:lnTo>
                  <a:lnTo>
                    <a:pt x="90" y="19"/>
                  </a:lnTo>
                  <a:lnTo>
                    <a:pt x="88" y="20"/>
                  </a:lnTo>
                  <a:lnTo>
                    <a:pt x="87" y="22"/>
                  </a:lnTo>
                  <a:lnTo>
                    <a:pt x="87" y="23"/>
                  </a:lnTo>
                  <a:lnTo>
                    <a:pt x="87" y="24"/>
                  </a:lnTo>
                  <a:lnTo>
                    <a:pt x="90" y="24"/>
                  </a:lnTo>
                  <a:lnTo>
                    <a:pt x="94" y="26"/>
                  </a:lnTo>
                  <a:lnTo>
                    <a:pt x="98" y="37"/>
                  </a:lnTo>
                  <a:lnTo>
                    <a:pt x="104" y="38"/>
                  </a:lnTo>
                  <a:lnTo>
                    <a:pt x="121" y="44"/>
                  </a:lnTo>
                  <a:lnTo>
                    <a:pt x="142" y="53"/>
                  </a:lnTo>
                  <a:lnTo>
                    <a:pt x="147" y="59"/>
                  </a:lnTo>
                  <a:lnTo>
                    <a:pt x="159" y="53"/>
                  </a:lnTo>
                  <a:lnTo>
                    <a:pt x="162" y="56"/>
                  </a:lnTo>
                  <a:lnTo>
                    <a:pt x="160" y="56"/>
                  </a:lnTo>
                  <a:lnTo>
                    <a:pt x="160" y="58"/>
                  </a:lnTo>
                  <a:lnTo>
                    <a:pt x="160" y="59"/>
                  </a:lnTo>
                  <a:lnTo>
                    <a:pt x="162" y="59"/>
                  </a:lnTo>
                  <a:lnTo>
                    <a:pt x="162" y="60"/>
                  </a:lnTo>
                  <a:lnTo>
                    <a:pt x="164" y="63"/>
                  </a:lnTo>
                  <a:lnTo>
                    <a:pt x="163" y="63"/>
                  </a:lnTo>
                  <a:lnTo>
                    <a:pt x="163" y="64"/>
                  </a:lnTo>
                  <a:lnTo>
                    <a:pt x="162" y="65"/>
                  </a:lnTo>
                  <a:lnTo>
                    <a:pt x="163" y="65"/>
                  </a:lnTo>
                  <a:lnTo>
                    <a:pt x="164" y="65"/>
                  </a:lnTo>
                  <a:lnTo>
                    <a:pt x="164" y="67"/>
                  </a:lnTo>
                  <a:lnTo>
                    <a:pt x="164" y="68"/>
                  </a:lnTo>
                  <a:lnTo>
                    <a:pt x="166" y="68"/>
                  </a:lnTo>
                  <a:lnTo>
                    <a:pt x="170" y="67"/>
                  </a:lnTo>
                  <a:lnTo>
                    <a:pt x="170" y="74"/>
                  </a:lnTo>
                  <a:lnTo>
                    <a:pt x="184" y="76"/>
                  </a:lnTo>
                  <a:lnTo>
                    <a:pt x="181" y="96"/>
                  </a:lnTo>
                  <a:lnTo>
                    <a:pt x="181" y="97"/>
                  </a:lnTo>
                  <a:lnTo>
                    <a:pt x="183" y="97"/>
                  </a:lnTo>
                  <a:lnTo>
                    <a:pt x="183" y="99"/>
                  </a:lnTo>
                  <a:lnTo>
                    <a:pt x="177" y="97"/>
                  </a:lnTo>
                  <a:lnTo>
                    <a:pt x="159" y="117"/>
                  </a:lnTo>
                  <a:lnTo>
                    <a:pt x="149" y="128"/>
                  </a:lnTo>
                  <a:lnTo>
                    <a:pt x="147" y="130"/>
                  </a:lnTo>
                  <a:lnTo>
                    <a:pt x="146" y="127"/>
                  </a:lnTo>
                  <a:lnTo>
                    <a:pt x="143" y="127"/>
                  </a:lnTo>
                  <a:lnTo>
                    <a:pt x="142" y="127"/>
                  </a:lnTo>
                  <a:lnTo>
                    <a:pt x="140" y="126"/>
                  </a:lnTo>
                  <a:lnTo>
                    <a:pt x="140" y="121"/>
                  </a:lnTo>
                  <a:lnTo>
                    <a:pt x="140" y="119"/>
                  </a:lnTo>
                  <a:lnTo>
                    <a:pt x="142" y="119"/>
                  </a:lnTo>
                  <a:lnTo>
                    <a:pt x="140" y="115"/>
                  </a:lnTo>
                  <a:lnTo>
                    <a:pt x="139" y="113"/>
                  </a:lnTo>
                  <a:lnTo>
                    <a:pt x="138" y="112"/>
                  </a:lnTo>
                  <a:lnTo>
                    <a:pt x="138" y="110"/>
                  </a:lnTo>
                  <a:lnTo>
                    <a:pt x="139" y="110"/>
                  </a:lnTo>
                  <a:lnTo>
                    <a:pt x="139" y="108"/>
                  </a:lnTo>
                  <a:lnTo>
                    <a:pt x="119" y="108"/>
                  </a:lnTo>
                  <a:lnTo>
                    <a:pt x="118" y="109"/>
                  </a:lnTo>
                  <a:lnTo>
                    <a:pt x="117" y="109"/>
                  </a:lnTo>
                  <a:lnTo>
                    <a:pt x="117" y="108"/>
                  </a:lnTo>
                  <a:lnTo>
                    <a:pt x="115" y="108"/>
                  </a:lnTo>
                  <a:lnTo>
                    <a:pt x="105" y="108"/>
                  </a:lnTo>
                  <a:lnTo>
                    <a:pt x="105" y="106"/>
                  </a:lnTo>
                  <a:lnTo>
                    <a:pt x="107" y="105"/>
                  </a:lnTo>
                  <a:lnTo>
                    <a:pt x="105" y="105"/>
                  </a:lnTo>
                  <a:lnTo>
                    <a:pt x="104" y="106"/>
                  </a:lnTo>
                  <a:lnTo>
                    <a:pt x="103" y="105"/>
                  </a:lnTo>
                  <a:lnTo>
                    <a:pt x="100" y="105"/>
                  </a:lnTo>
                  <a:lnTo>
                    <a:pt x="100" y="106"/>
                  </a:lnTo>
                  <a:lnTo>
                    <a:pt x="90" y="106"/>
                  </a:lnTo>
                  <a:lnTo>
                    <a:pt x="90" y="104"/>
                  </a:lnTo>
                  <a:lnTo>
                    <a:pt x="88" y="103"/>
                  </a:lnTo>
                  <a:lnTo>
                    <a:pt x="88" y="101"/>
                  </a:lnTo>
                  <a:lnTo>
                    <a:pt x="87" y="103"/>
                  </a:lnTo>
                  <a:lnTo>
                    <a:pt x="88" y="103"/>
                  </a:lnTo>
                  <a:lnTo>
                    <a:pt x="88" y="104"/>
                  </a:lnTo>
                  <a:lnTo>
                    <a:pt x="86" y="104"/>
                  </a:lnTo>
                  <a:lnTo>
                    <a:pt x="84" y="101"/>
                  </a:lnTo>
                  <a:lnTo>
                    <a:pt x="83" y="101"/>
                  </a:lnTo>
                  <a:lnTo>
                    <a:pt x="83" y="103"/>
                  </a:lnTo>
                  <a:lnTo>
                    <a:pt x="80" y="101"/>
                  </a:lnTo>
                  <a:lnTo>
                    <a:pt x="80" y="103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7" y="100"/>
                  </a:lnTo>
                  <a:lnTo>
                    <a:pt x="72" y="97"/>
                  </a:lnTo>
                  <a:lnTo>
                    <a:pt x="70" y="94"/>
                  </a:lnTo>
                  <a:lnTo>
                    <a:pt x="67" y="92"/>
                  </a:lnTo>
                  <a:lnTo>
                    <a:pt x="67" y="90"/>
                  </a:lnTo>
                  <a:lnTo>
                    <a:pt x="69" y="89"/>
                  </a:lnTo>
                  <a:lnTo>
                    <a:pt x="69" y="87"/>
                  </a:lnTo>
                  <a:lnTo>
                    <a:pt x="67" y="87"/>
                  </a:lnTo>
                  <a:lnTo>
                    <a:pt x="66" y="89"/>
                  </a:lnTo>
                  <a:lnTo>
                    <a:pt x="65" y="89"/>
                  </a:lnTo>
                  <a:lnTo>
                    <a:pt x="65" y="87"/>
                  </a:lnTo>
                  <a:lnTo>
                    <a:pt x="65" y="86"/>
                  </a:lnTo>
                  <a:lnTo>
                    <a:pt x="63" y="86"/>
                  </a:lnTo>
                  <a:lnTo>
                    <a:pt x="62" y="86"/>
                  </a:lnTo>
                  <a:lnTo>
                    <a:pt x="60" y="86"/>
                  </a:lnTo>
                  <a:lnTo>
                    <a:pt x="59" y="86"/>
                  </a:lnTo>
                  <a:lnTo>
                    <a:pt x="59" y="87"/>
                  </a:lnTo>
                  <a:lnTo>
                    <a:pt x="48" y="86"/>
                  </a:lnTo>
                  <a:lnTo>
                    <a:pt x="48" y="81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48" y="76"/>
                  </a:lnTo>
                  <a:lnTo>
                    <a:pt x="48" y="77"/>
                  </a:lnTo>
                  <a:lnTo>
                    <a:pt x="46" y="81"/>
                  </a:lnTo>
                  <a:lnTo>
                    <a:pt x="46" y="82"/>
                  </a:lnTo>
                  <a:lnTo>
                    <a:pt x="44" y="82"/>
                  </a:lnTo>
                  <a:lnTo>
                    <a:pt x="44" y="80"/>
                  </a:lnTo>
                  <a:lnTo>
                    <a:pt x="38" y="81"/>
                  </a:lnTo>
                  <a:lnTo>
                    <a:pt x="39" y="81"/>
                  </a:lnTo>
                  <a:lnTo>
                    <a:pt x="41" y="82"/>
                  </a:lnTo>
                  <a:lnTo>
                    <a:pt x="39" y="82"/>
                  </a:lnTo>
                  <a:lnTo>
                    <a:pt x="38" y="81"/>
                  </a:lnTo>
                  <a:lnTo>
                    <a:pt x="37" y="80"/>
                  </a:lnTo>
                  <a:lnTo>
                    <a:pt x="31" y="85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2" y="85"/>
                  </a:lnTo>
                  <a:lnTo>
                    <a:pt x="34" y="86"/>
                  </a:lnTo>
                  <a:lnTo>
                    <a:pt x="32" y="87"/>
                  </a:lnTo>
                  <a:lnTo>
                    <a:pt x="32" y="91"/>
                  </a:lnTo>
                  <a:lnTo>
                    <a:pt x="32" y="92"/>
                  </a:lnTo>
                  <a:lnTo>
                    <a:pt x="28" y="94"/>
                  </a:lnTo>
                  <a:lnTo>
                    <a:pt x="27" y="95"/>
                  </a:lnTo>
                  <a:lnTo>
                    <a:pt x="25" y="96"/>
                  </a:lnTo>
                  <a:lnTo>
                    <a:pt x="24" y="95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89"/>
                  </a:lnTo>
                  <a:lnTo>
                    <a:pt x="18" y="86"/>
                  </a:lnTo>
                  <a:lnTo>
                    <a:pt x="15" y="85"/>
                  </a:lnTo>
                  <a:lnTo>
                    <a:pt x="14" y="87"/>
                  </a:lnTo>
                  <a:lnTo>
                    <a:pt x="13" y="87"/>
                  </a:lnTo>
                  <a:lnTo>
                    <a:pt x="13" y="89"/>
                  </a:lnTo>
                  <a:lnTo>
                    <a:pt x="8" y="86"/>
                  </a:lnTo>
                  <a:lnTo>
                    <a:pt x="8" y="87"/>
                  </a:lnTo>
                  <a:lnTo>
                    <a:pt x="8" y="89"/>
                  </a:lnTo>
                  <a:lnTo>
                    <a:pt x="7" y="89"/>
                  </a:lnTo>
                  <a:lnTo>
                    <a:pt x="4" y="87"/>
                  </a:lnTo>
                  <a:lnTo>
                    <a:pt x="6" y="80"/>
                  </a:lnTo>
                  <a:lnTo>
                    <a:pt x="0" y="78"/>
                  </a:lnTo>
                  <a:lnTo>
                    <a:pt x="1" y="74"/>
                  </a:lnTo>
                  <a:lnTo>
                    <a:pt x="3" y="73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6" y="45"/>
                  </a:lnTo>
                  <a:lnTo>
                    <a:pt x="7" y="41"/>
                  </a:lnTo>
                  <a:lnTo>
                    <a:pt x="10" y="42"/>
                  </a:lnTo>
                  <a:lnTo>
                    <a:pt x="13" y="29"/>
                  </a:lnTo>
                  <a:lnTo>
                    <a:pt x="18" y="29"/>
                  </a:lnTo>
                  <a:lnTo>
                    <a:pt x="25" y="26"/>
                  </a:lnTo>
                  <a:lnTo>
                    <a:pt x="25" y="24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35" y="29"/>
                  </a:lnTo>
                  <a:lnTo>
                    <a:pt x="31" y="23"/>
                  </a:lnTo>
                  <a:lnTo>
                    <a:pt x="31" y="17"/>
                  </a:lnTo>
                  <a:lnTo>
                    <a:pt x="38" y="12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56" y="9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72" y="5"/>
                  </a:lnTo>
                  <a:lnTo>
                    <a:pt x="81" y="0"/>
                  </a:lnTo>
                  <a:lnTo>
                    <a:pt x="83" y="1"/>
                  </a:lnTo>
                  <a:lnTo>
                    <a:pt x="83" y="3"/>
                  </a:lnTo>
                  <a:lnTo>
                    <a:pt x="83" y="4"/>
                  </a:lnTo>
                  <a:lnTo>
                    <a:pt x="83" y="5"/>
                  </a:lnTo>
                  <a:lnTo>
                    <a:pt x="84" y="6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86" y="12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88" y="18"/>
                  </a:lnTo>
                  <a:lnTo>
                    <a:pt x="90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83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252788" y="4859137"/>
              <a:ext cx="793750" cy="504876"/>
            </a:xfrm>
            <a:custGeom>
              <a:avLst/>
              <a:gdLst>
                <a:gd name="Guide0" fmla="*/ w 2147483647 129"/>
                <a:gd name="Guide1" fmla="*/ h 2147483647 86"/>
                <a:gd name="Guide2" fmla="*/ w 2147483647 129"/>
                <a:gd name="Guide3" fmla="*/ h 2147483647 86"/>
                <a:gd name="Guide4" fmla="*/ w 2147483647 129"/>
                <a:gd name="Guide5" fmla="*/ h 2147483647 86"/>
                <a:gd name="Guide6" fmla="*/ w 2147483647 129"/>
                <a:gd name="Guide7" fmla="*/ h 2147483647 86"/>
                <a:gd name="Guide8" fmla="*/ w 2147483647 129"/>
                <a:gd name="Guide9" fmla="*/ h 2147483647 86"/>
                <a:gd name="Guide10" fmla="*/ w 2147483647 129"/>
                <a:gd name="Guide11" fmla="*/ h 2147483647 86"/>
                <a:gd name="Guide12" fmla="*/ w 2147483647 129"/>
                <a:gd name="Guide13" fmla="*/ h 2147483647 86"/>
                <a:gd name="Guide14" fmla="*/ w 2147483647 129"/>
                <a:gd name="Guide15" fmla="*/ h 2147483647 86"/>
                <a:gd name="Guide16" fmla="*/ w 2147483647 129"/>
                <a:gd name="Guide17" fmla="*/ h 2147483647 86"/>
                <a:gd name="Guide18" fmla="*/ w 2147483647 129"/>
                <a:gd name="Guide19" fmla="*/ h 2147483647 86"/>
                <a:gd name="Guide20" fmla="*/ w 2147483647 129"/>
                <a:gd name="Guide21" fmla="*/ h 2147483647 86"/>
                <a:gd name="Guide22" fmla="*/ w 2147483647 129"/>
                <a:gd name="Guide23" fmla="*/ h 2147483647 86"/>
                <a:gd name="Guide24" fmla="*/ w 2147483647 129"/>
                <a:gd name="Guide25" fmla="*/ h 2147483647 86"/>
                <a:gd name="Guide26" fmla="*/ w 2147483647 129"/>
                <a:gd name="Guide27" fmla="*/ h 2147483647 86"/>
                <a:gd name="Guide28" fmla="*/ w 2147483647 129"/>
                <a:gd name="Guide29" fmla="*/ h 2147483647 86"/>
                <a:gd name="Guide30" fmla="*/ w 2147483647 129"/>
                <a:gd name="Guide31" fmla="*/ h 2147483647 86"/>
                <a:gd name="Guide32" fmla="*/ w 2147483647 129"/>
                <a:gd name="Guide33" fmla="*/ h 2147483647 86"/>
                <a:gd name="Guide34" fmla="*/ w 2147483647 129"/>
                <a:gd name="Guide35" fmla="*/ h 2147483647 86"/>
                <a:gd name="Guide36" fmla="*/ w 2147483647 129"/>
                <a:gd name="Guide37" fmla="*/ h 2147483647 86"/>
                <a:gd name="Guide38" fmla="*/ w 2147483647 129"/>
                <a:gd name="Guide39" fmla="*/ h 2147483647 86"/>
                <a:gd name="Guide40" fmla="*/ w 2147483647 129"/>
                <a:gd name="Guide41" fmla="*/ h 2147483647 86"/>
                <a:gd name="Guide42" fmla="*/ w 2147483647 129"/>
                <a:gd name="Guide43" fmla="*/ h 2147483647 86"/>
                <a:gd name="Guide44" fmla="*/ w 2147483647 129"/>
                <a:gd name="Guide45" fmla="*/ h 2147483647 86"/>
                <a:gd name="Guide46" fmla="*/ w 2147483647 129"/>
                <a:gd name="Guide47" fmla="*/ h 2147483647 86"/>
                <a:gd name="Guide48" fmla="*/ w 2147483647 129"/>
                <a:gd name="Guide49" fmla="*/ h 2147483647 86"/>
                <a:gd name="Guide50" fmla="*/ w 2147483647 129"/>
                <a:gd name="Guide51" fmla="*/ h 2147483647 86"/>
                <a:gd name="Guide52" fmla="*/ w 2147483647 129"/>
                <a:gd name="Guide53" fmla="*/ h 2147483647 86"/>
                <a:gd name="Guide54" fmla="*/ w 2147483647 129"/>
                <a:gd name="Guide55" fmla="*/ h 2147483647 86"/>
                <a:gd name="Guide56" fmla="*/ w 2147483647 129"/>
                <a:gd name="Guide57" fmla="*/ h 2147483647 86"/>
                <a:gd name="Guide58" fmla="*/ w 2147483647 129"/>
                <a:gd name="Guide59" fmla="*/ h 2147483647 86"/>
                <a:gd name="Guide60" fmla="*/ w 2147483647 129"/>
                <a:gd name="Guide61" fmla="*/ h 2147483647 86"/>
                <a:gd name="Guide62" fmla="*/ w 2147483647 129"/>
                <a:gd name="Guide63" fmla="*/ h 2147483647 86"/>
                <a:gd name="Guide64" fmla="*/ w 2147483647 129"/>
                <a:gd name="Guide65" fmla="*/ h 2147483647 86"/>
                <a:gd name="Guide66" fmla="*/ w 2147483647 129"/>
                <a:gd name="Guide67" fmla="*/ h 2147483647 86"/>
                <a:gd name="Guide68" fmla="*/ w 2147483647 129"/>
                <a:gd name="Guide69" fmla="*/ h 2147483647 86"/>
                <a:gd name="Guide70" fmla="*/ w 2147483647 129"/>
                <a:gd name="Guide71" fmla="*/ h 2147483647 86"/>
                <a:gd name="Guide72" fmla="*/ w 2147483647 129"/>
                <a:gd name="Guide73" fmla="*/ h 2147483647 86"/>
                <a:gd name="Guide74" fmla="*/ w 2147483647 129"/>
                <a:gd name="Guide75" fmla="*/ h 2147483647 86"/>
                <a:gd name="Guide76" fmla="*/ w 2147483647 129"/>
                <a:gd name="Guide77" fmla="*/ h 2147483647 86"/>
                <a:gd name="Guide78" fmla="*/ w 2147483647 129"/>
                <a:gd name="Guide79" fmla="*/ h 2147483647 86"/>
                <a:gd name="Guide80" fmla="*/ w 2147483647 129"/>
                <a:gd name="Guide81" fmla="*/ h 2147483647 86"/>
                <a:gd name="Guide82" fmla="*/ w 2147483647 129"/>
                <a:gd name="Guide83" fmla="*/ h 2147483647 86"/>
                <a:gd name="Guide84" fmla="*/ w 2147483647 129"/>
                <a:gd name="Guide85" fmla="*/ h 2147483647 86"/>
                <a:gd name="Guide86" fmla="*/ w 2147483647 129"/>
                <a:gd name="Guide87" fmla="*/ h 2147483647 86"/>
                <a:gd name="Guide88" fmla="*/ w 2147483647 129"/>
                <a:gd name="Guide89" fmla="*/ h 2147483647 86"/>
                <a:gd name="Guide90" fmla="*/ w 2147483647 129"/>
                <a:gd name="Guide91" fmla="*/ h 2147483647 86"/>
                <a:gd name="Guide92" fmla="*/ w 2147483647 129"/>
                <a:gd name="Guide93" fmla="*/ h 2147483647 86"/>
                <a:gd name="Guide94" fmla="*/ w 2147483647 129"/>
                <a:gd name="Guide95" fmla="*/ h 2147483647 86"/>
                <a:gd name="Guide96" fmla="*/ w 2147483647 129"/>
                <a:gd name="Guide97" fmla="*/ h 2147483647 86"/>
                <a:gd name="Guide98" fmla="*/ w 2147483647 129"/>
                <a:gd name="Guide99" fmla="*/ h 2147483647 86"/>
                <a:gd name="Guide100" fmla="*/ w 2147483647 129"/>
                <a:gd name="Guide101" fmla="*/ h 2147483647 86"/>
                <a:gd name="Guide102" fmla="*/ w 2147483647 129"/>
                <a:gd name="Guide103" fmla="*/ h 2147483647 86"/>
                <a:gd name="Guide104" fmla="*/ w 2147483647 129"/>
                <a:gd name="Guide105" fmla="*/ h 2147483647 86"/>
                <a:gd name="Guide106" fmla="*/ w 2147483647 129"/>
                <a:gd name="Guide107" fmla="*/ h 2147483647 86"/>
                <a:gd name="Guide108" fmla="*/ w 2147483647 129"/>
                <a:gd name="Guide109" fmla="*/ h 2147483647 86"/>
                <a:gd name="Guide110" fmla="*/ w 2147483647 129"/>
                <a:gd name="Guide111" fmla="*/ h 2147483647 86"/>
                <a:gd name="Guide112" fmla="*/ w 2147483647 129"/>
                <a:gd name="Guide113" fmla="*/ h 2147483647 86"/>
                <a:gd name="Guide114" fmla="*/ w 2147483647 129"/>
                <a:gd name="Guide115" fmla="*/ h 2147483647 86"/>
                <a:gd name="Guide116" fmla="*/ w 2147483647 129"/>
                <a:gd name="Guide117" fmla="*/ h 2147483647 86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  <a:cxn ang="0">
                  <a:pos x="Guide110" y="Guide111"/>
                </a:cxn>
                <a:cxn ang="0">
                  <a:pos x="Guide112" y="Guide113"/>
                </a:cxn>
                <a:cxn ang="0">
                  <a:pos x="Guide114" y="Guide115"/>
                </a:cxn>
                <a:cxn ang="0">
                  <a:pos x="Guide116" y="Guide117"/>
                </a:cxn>
              </a:cxnLst>
              <a:rect l="0" t="0" r="0" b="0"/>
              <a:pathLst>
                <a:path w="129" h="86">
                  <a:moveTo>
                    <a:pt x="113" y="64"/>
                  </a:moveTo>
                  <a:lnTo>
                    <a:pt x="111" y="65"/>
                  </a:lnTo>
                  <a:lnTo>
                    <a:pt x="108" y="65"/>
                  </a:lnTo>
                  <a:lnTo>
                    <a:pt x="102" y="72"/>
                  </a:lnTo>
                  <a:lnTo>
                    <a:pt x="101" y="74"/>
                  </a:lnTo>
                  <a:lnTo>
                    <a:pt x="99" y="76"/>
                  </a:lnTo>
                  <a:lnTo>
                    <a:pt x="97" y="73"/>
                  </a:lnTo>
                  <a:lnTo>
                    <a:pt x="95" y="73"/>
                  </a:lnTo>
                  <a:lnTo>
                    <a:pt x="91" y="77"/>
                  </a:lnTo>
                  <a:lnTo>
                    <a:pt x="90" y="83"/>
                  </a:lnTo>
                  <a:lnTo>
                    <a:pt x="90" y="85"/>
                  </a:lnTo>
                  <a:lnTo>
                    <a:pt x="88" y="85"/>
                  </a:lnTo>
                  <a:lnTo>
                    <a:pt x="87" y="85"/>
                  </a:lnTo>
                  <a:lnTo>
                    <a:pt x="85" y="85"/>
                  </a:lnTo>
                  <a:lnTo>
                    <a:pt x="84" y="83"/>
                  </a:lnTo>
                  <a:lnTo>
                    <a:pt x="84" y="82"/>
                  </a:lnTo>
                  <a:lnTo>
                    <a:pt x="83" y="82"/>
                  </a:lnTo>
                  <a:lnTo>
                    <a:pt x="81" y="82"/>
                  </a:lnTo>
                  <a:lnTo>
                    <a:pt x="80" y="82"/>
                  </a:lnTo>
                  <a:lnTo>
                    <a:pt x="78" y="81"/>
                  </a:lnTo>
                  <a:lnTo>
                    <a:pt x="78" y="79"/>
                  </a:lnTo>
                  <a:lnTo>
                    <a:pt x="77" y="79"/>
                  </a:lnTo>
                  <a:lnTo>
                    <a:pt x="76" y="79"/>
                  </a:lnTo>
                  <a:lnTo>
                    <a:pt x="74" y="79"/>
                  </a:lnTo>
                  <a:lnTo>
                    <a:pt x="76" y="82"/>
                  </a:lnTo>
                  <a:lnTo>
                    <a:pt x="77" y="83"/>
                  </a:lnTo>
                  <a:lnTo>
                    <a:pt x="77" y="85"/>
                  </a:lnTo>
                  <a:lnTo>
                    <a:pt x="77" y="86"/>
                  </a:lnTo>
                  <a:lnTo>
                    <a:pt x="74" y="86"/>
                  </a:lnTo>
                  <a:lnTo>
                    <a:pt x="69" y="86"/>
                  </a:lnTo>
                  <a:lnTo>
                    <a:pt x="67" y="86"/>
                  </a:lnTo>
                  <a:lnTo>
                    <a:pt x="66" y="86"/>
                  </a:lnTo>
                  <a:lnTo>
                    <a:pt x="63" y="86"/>
                  </a:lnTo>
                  <a:lnTo>
                    <a:pt x="60" y="85"/>
                  </a:lnTo>
                  <a:lnTo>
                    <a:pt x="60" y="81"/>
                  </a:lnTo>
                  <a:lnTo>
                    <a:pt x="60" y="78"/>
                  </a:lnTo>
                  <a:lnTo>
                    <a:pt x="60" y="77"/>
                  </a:lnTo>
                  <a:lnTo>
                    <a:pt x="59" y="77"/>
                  </a:lnTo>
                  <a:lnTo>
                    <a:pt x="56" y="76"/>
                  </a:lnTo>
                  <a:lnTo>
                    <a:pt x="57" y="74"/>
                  </a:lnTo>
                  <a:lnTo>
                    <a:pt x="56" y="73"/>
                  </a:lnTo>
                  <a:lnTo>
                    <a:pt x="57" y="72"/>
                  </a:lnTo>
                  <a:lnTo>
                    <a:pt x="57" y="70"/>
                  </a:lnTo>
                  <a:lnTo>
                    <a:pt x="57" y="69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2" y="70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3" y="70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0" y="73"/>
                  </a:lnTo>
                  <a:lnTo>
                    <a:pt x="40" y="74"/>
                  </a:lnTo>
                  <a:lnTo>
                    <a:pt x="40" y="76"/>
                  </a:lnTo>
                  <a:lnTo>
                    <a:pt x="40" y="78"/>
                  </a:lnTo>
                  <a:lnTo>
                    <a:pt x="40" y="79"/>
                  </a:lnTo>
                  <a:lnTo>
                    <a:pt x="38" y="79"/>
                  </a:lnTo>
                  <a:lnTo>
                    <a:pt x="35" y="77"/>
                  </a:lnTo>
                  <a:lnTo>
                    <a:pt x="33" y="77"/>
                  </a:lnTo>
                  <a:lnTo>
                    <a:pt x="32" y="77"/>
                  </a:lnTo>
                  <a:lnTo>
                    <a:pt x="32" y="74"/>
                  </a:lnTo>
                  <a:lnTo>
                    <a:pt x="29" y="73"/>
                  </a:lnTo>
                  <a:lnTo>
                    <a:pt x="26" y="73"/>
                  </a:lnTo>
                  <a:lnTo>
                    <a:pt x="25" y="74"/>
                  </a:lnTo>
                  <a:lnTo>
                    <a:pt x="26" y="70"/>
                  </a:lnTo>
                  <a:lnTo>
                    <a:pt x="25" y="70"/>
                  </a:lnTo>
                  <a:lnTo>
                    <a:pt x="22" y="68"/>
                  </a:lnTo>
                  <a:lnTo>
                    <a:pt x="21" y="67"/>
                  </a:lnTo>
                  <a:lnTo>
                    <a:pt x="21" y="65"/>
                  </a:lnTo>
                  <a:lnTo>
                    <a:pt x="19" y="65"/>
                  </a:lnTo>
                  <a:lnTo>
                    <a:pt x="18" y="65"/>
                  </a:lnTo>
                  <a:lnTo>
                    <a:pt x="17" y="64"/>
                  </a:lnTo>
                  <a:lnTo>
                    <a:pt x="17" y="61"/>
                  </a:lnTo>
                  <a:lnTo>
                    <a:pt x="18" y="60"/>
                  </a:lnTo>
                  <a:lnTo>
                    <a:pt x="19" y="61"/>
                  </a:lnTo>
                  <a:lnTo>
                    <a:pt x="22" y="61"/>
                  </a:lnTo>
                  <a:lnTo>
                    <a:pt x="22" y="60"/>
                  </a:lnTo>
                  <a:lnTo>
                    <a:pt x="22" y="59"/>
                  </a:lnTo>
                  <a:lnTo>
                    <a:pt x="19" y="58"/>
                  </a:lnTo>
                  <a:lnTo>
                    <a:pt x="19" y="56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1" y="50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10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3" y="40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4" y="38"/>
                  </a:lnTo>
                  <a:lnTo>
                    <a:pt x="10" y="37"/>
                  </a:lnTo>
                  <a:lnTo>
                    <a:pt x="14" y="37"/>
                  </a:lnTo>
                  <a:lnTo>
                    <a:pt x="15" y="36"/>
                  </a:lnTo>
                  <a:lnTo>
                    <a:pt x="17" y="36"/>
                  </a:lnTo>
                  <a:lnTo>
                    <a:pt x="17" y="34"/>
                  </a:lnTo>
                  <a:lnTo>
                    <a:pt x="18" y="32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9" y="15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5" y="1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31" y="8"/>
                  </a:lnTo>
                  <a:lnTo>
                    <a:pt x="29" y="15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9" y="15"/>
                  </a:lnTo>
                  <a:lnTo>
                    <a:pt x="40" y="13"/>
                  </a:lnTo>
                  <a:lnTo>
                    <a:pt x="43" y="14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9" y="23"/>
                  </a:lnTo>
                  <a:lnTo>
                    <a:pt x="50" y="24"/>
                  </a:lnTo>
                  <a:lnTo>
                    <a:pt x="52" y="23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57" y="19"/>
                  </a:lnTo>
                  <a:lnTo>
                    <a:pt x="57" y="15"/>
                  </a:lnTo>
                  <a:lnTo>
                    <a:pt x="59" y="14"/>
                  </a:lnTo>
                  <a:lnTo>
                    <a:pt x="57" y="13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62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4" y="9"/>
                  </a:lnTo>
                  <a:lnTo>
                    <a:pt x="63" y="9"/>
                  </a:lnTo>
                  <a:lnTo>
                    <a:pt x="69" y="8"/>
                  </a:lnTo>
                  <a:lnTo>
                    <a:pt x="69" y="10"/>
                  </a:lnTo>
                  <a:lnTo>
                    <a:pt x="71" y="10"/>
                  </a:lnTo>
                  <a:lnTo>
                    <a:pt x="71" y="9"/>
                  </a:lnTo>
                  <a:lnTo>
                    <a:pt x="73" y="5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6" y="5"/>
                  </a:lnTo>
                  <a:lnTo>
                    <a:pt x="73" y="9"/>
                  </a:lnTo>
                  <a:lnTo>
                    <a:pt x="73" y="14"/>
                  </a:lnTo>
                  <a:lnTo>
                    <a:pt x="84" y="15"/>
                  </a:lnTo>
                  <a:lnTo>
                    <a:pt x="84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1" y="17"/>
                  </a:lnTo>
                  <a:lnTo>
                    <a:pt x="92" y="15"/>
                  </a:lnTo>
                  <a:lnTo>
                    <a:pt x="94" y="15"/>
                  </a:lnTo>
                  <a:lnTo>
                    <a:pt x="94" y="17"/>
                  </a:lnTo>
                  <a:lnTo>
                    <a:pt x="92" y="18"/>
                  </a:lnTo>
                  <a:lnTo>
                    <a:pt x="92" y="20"/>
                  </a:lnTo>
                  <a:lnTo>
                    <a:pt x="95" y="22"/>
                  </a:lnTo>
                  <a:lnTo>
                    <a:pt x="97" y="25"/>
                  </a:lnTo>
                  <a:lnTo>
                    <a:pt x="102" y="28"/>
                  </a:lnTo>
                  <a:lnTo>
                    <a:pt x="104" y="29"/>
                  </a:lnTo>
                  <a:lnTo>
                    <a:pt x="104" y="31"/>
                  </a:lnTo>
                  <a:lnTo>
                    <a:pt x="105" y="31"/>
                  </a:lnTo>
                  <a:lnTo>
                    <a:pt x="105" y="29"/>
                  </a:lnTo>
                  <a:lnTo>
                    <a:pt x="108" y="31"/>
                  </a:lnTo>
                  <a:lnTo>
                    <a:pt x="108" y="29"/>
                  </a:lnTo>
                  <a:lnTo>
                    <a:pt x="109" y="29"/>
                  </a:lnTo>
                  <a:lnTo>
                    <a:pt x="111" y="32"/>
                  </a:lnTo>
                  <a:lnTo>
                    <a:pt x="113" y="32"/>
                  </a:lnTo>
                  <a:lnTo>
                    <a:pt x="113" y="31"/>
                  </a:lnTo>
                  <a:lnTo>
                    <a:pt x="112" y="31"/>
                  </a:lnTo>
                  <a:lnTo>
                    <a:pt x="113" y="29"/>
                  </a:lnTo>
                  <a:lnTo>
                    <a:pt x="113" y="31"/>
                  </a:lnTo>
                  <a:lnTo>
                    <a:pt x="115" y="32"/>
                  </a:lnTo>
                  <a:lnTo>
                    <a:pt x="115" y="34"/>
                  </a:lnTo>
                  <a:lnTo>
                    <a:pt x="125" y="34"/>
                  </a:lnTo>
                  <a:lnTo>
                    <a:pt x="125" y="33"/>
                  </a:lnTo>
                  <a:lnTo>
                    <a:pt x="128" y="33"/>
                  </a:lnTo>
                  <a:lnTo>
                    <a:pt x="129" y="34"/>
                  </a:lnTo>
                  <a:lnTo>
                    <a:pt x="128" y="34"/>
                  </a:lnTo>
                  <a:lnTo>
                    <a:pt x="128" y="37"/>
                  </a:lnTo>
                  <a:lnTo>
                    <a:pt x="129" y="38"/>
                  </a:lnTo>
                  <a:lnTo>
                    <a:pt x="128" y="38"/>
                  </a:lnTo>
                  <a:lnTo>
                    <a:pt x="128" y="40"/>
                  </a:lnTo>
                  <a:lnTo>
                    <a:pt x="126" y="40"/>
                  </a:lnTo>
                  <a:lnTo>
                    <a:pt x="125" y="40"/>
                  </a:lnTo>
                  <a:lnTo>
                    <a:pt x="126" y="41"/>
                  </a:lnTo>
                  <a:lnTo>
                    <a:pt x="128" y="42"/>
                  </a:lnTo>
                  <a:lnTo>
                    <a:pt x="128" y="41"/>
                  </a:lnTo>
                  <a:lnTo>
                    <a:pt x="128" y="42"/>
                  </a:lnTo>
                  <a:lnTo>
                    <a:pt x="128" y="43"/>
                  </a:lnTo>
                  <a:lnTo>
                    <a:pt x="128" y="46"/>
                  </a:lnTo>
                  <a:lnTo>
                    <a:pt x="126" y="49"/>
                  </a:lnTo>
                  <a:lnTo>
                    <a:pt x="126" y="50"/>
                  </a:lnTo>
                  <a:lnTo>
                    <a:pt x="128" y="50"/>
                  </a:lnTo>
                  <a:lnTo>
                    <a:pt x="128" y="51"/>
                  </a:lnTo>
                  <a:lnTo>
                    <a:pt x="129" y="52"/>
                  </a:lnTo>
                  <a:lnTo>
                    <a:pt x="128" y="52"/>
                  </a:lnTo>
                  <a:lnTo>
                    <a:pt x="126" y="52"/>
                  </a:lnTo>
                  <a:lnTo>
                    <a:pt x="125" y="54"/>
                  </a:lnTo>
                  <a:lnTo>
                    <a:pt x="123" y="54"/>
                  </a:lnTo>
                  <a:lnTo>
                    <a:pt x="122" y="52"/>
                  </a:lnTo>
                  <a:lnTo>
                    <a:pt x="122" y="49"/>
                  </a:lnTo>
                  <a:lnTo>
                    <a:pt x="119" y="49"/>
                  </a:lnTo>
                  <a:lnTo>
                    <a:pt x="118" y="52"/>
                  </a:lnTo>
                  <a:lnTo>
                    <a:pt x="118" y="58"/>
                  </a:lnTo>
                  <a:lnTo>
                    <a:pt x="118" y="56"/>
                  </a:lnTo>
                  <a:lnTo>
                    <a:pt x="115" y="58"/>
                  </a:lnTo>
                  <a:lnTo>
                    <a:pt x="115" y="59"/>
                  </a:lnTo>
                  <a:lnTo>
                    <a:pt x="113" y="59"/>
                  </a:lnTo>
                  <a:lnTo>
                    <a:pt x="113" y="60"/>
                  </a:lnTo>
                  <a:lnTo>
                    <a:pt x="112" y="60"/>
                  </a:lnTo>
                  <a:lnTo>
                    <a:pt x="113" y="63"/>
                  </a:lnTo>
                  <a:lnTo>
                    <a:pt x="113" y="6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84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351530" y="5226050"/>
              <a:ext cx="633095" cy="448310"/>
            </a:xfrm>
            <a:custGeom>
              <a:avLst/>
              <a:gdLst>
                <a:gd name="T0" fmla="*/ 2147483647 w 105"/>
                <a:gd name="T1" fmla="*/ 2147483647 h 72"/>
                <a:gd name="T2" fmla="*/ 2147483647 w 105"/>
                <a:gd name="T3" fmla="*/ 2147483647 h 72"/>
                <a:gd name="T4" fmla="*/ 2147483647 w 105"/>
                <a:gd name="T5" fmla="*/ 2147483647 h 72"/>
                <a:gd name="T6" fmla="*/ 2147483647 w 105"/>
                <a:gd name="T7" fmla="*/ 2147483647 h 72"/>
                <a:gd name="T8" fmla="*/ 2147483647 w 105"/>
                <a:gd name="T9" fmla="*/ 2147483647 h 72"/>
                <a:gd name="T10" fmla="*/ 2147483647 w 105"/>
                <a:gd name="T11" fmla="*/ 2147483647 h 72"/>
                <a:gd name="T12" fmla="*/ 2147483647 w 105"/>
                <a:gd name="T13" fmla="*/ 2147483647 h 72"/>
                <a:gd name="T14" fmla="*/ 2147483647 w 105"/>
                <a:gd name="T15" fmla="*/ 2147483647 h 72"/>
                <a:gd name="T16" fmla="*/ 2147483647 w 105"/>
                <a:gd name="T17" fmla="*/ 2147483647 h 72"/>
                <a:gd name="T18" fmla="*/ 2147483647 w 105"/>
                <a:gd name="T19" fmla="*/ 2147483647 h 72"/>
                <a:gd name="T20" fmla="*/ 2147483647 w 105"/>
                <a:gd name="T21" fmla="*/ 2147483647 h 72"/>
                <a:gd name="T22" fmla="*/ 2147483647 w 105"/>
                <a:gd name="T23" fmla="*/ 2147483647 h 72"/>
                <a:gd name="T24" fmla="*/ 2147483647 w 105"/>
                <a:gd name="T25" fmla="*/ 2147483647 h 72"/>
                <a:gd name="T26" fmla="*/ 2147483647 w 105"/>
                <a:gd name="T27" fmla="*/ 2147483647 h 72"/>
                <a:gd name="T28" fmla="*/ 2147483647 w 105"/>
                <a:gd name="T29" fmla="*/ 2147483647 h 72"/>
                <a:gd name="T30" fmla="*/ 2147483647 w 105"/>
                <a:gd name="T31" fmla="*/ 2147483647 h 72"/>
                <a:gd name="T32" fmla="*/ 2147483647 w 105"/>
                <a:gd name="T33" fmla="*/ 2147483647 h 72"/>
                <a:gd name="T34" fmla="*/ 2147483647 w 105"/>
                <a:gd name="T35" fmla="*/ 2147483647 h 72"/>
                <a:gd name="T36" fmla="*/ 2147483647 w 105"/>
                <a:gd name="T37" fmla="*/ 2147483647 h 72"/>
                <a:gd name="T38" fmla="*/ 2147483647 w 105"/>
                <a:gd name="T39" fmla="*/ 2147483647 h 72"/>
                <a:gd name="T40" fmla="*/ 2147483647 w 105"/>
                <a:gd name="T41" fmla="*/ 2147483647 h 72"/>
                <a:gd name="T42" fmla="*/ 2147483647 w 105"/>
                <a:gd name="T43" fmla="*/ 2147483647 h 72"/>
                <a:gd name="T44" fmla="*/ 2147483647 w 105"/>
                <a:gd name="T45" fmla="*/ 2147483647 h 72"/>
                <a:gd name="T46" fmla="*/ 2147483647 w 105"/>
                <a:gd name="T47" fmla="*/ 2147483647 h 72"/>
                <a:gd name="T48" fmla="*/ 2147483647 w 105"/>
                <a:gd name="T49" fmla="*/ 2147483647 h 72"/>
                <a:gd name="T50" fmla="*/ 2147483647 w 105"/>
                <a:gd name="T51" fmla="*/ 2147483647 h 72"/>
                <a:gd name="T52" fmla="*/ 2147483647 w 105"/>
                <a:gd name="T53" fmla="*/ 2147483647 h 72"/>
                <a:gd name="T54" fmla="*/ 2147483647 w 105"/>
                <a:gd name="T55" fmla="*/ 2147483647 h 72"/>
                <a:gd name="T56" fmla="*/ 2147483647 w 105"/>
                <a:gd name="T57" fmla="*/ 2147483647 h 72"/>
                <a:gd name="T58" fmla="*/ 2147483647 w 105"/>
                <a:gd name="T59" fmla="*/ 2147483647 h 72"/>
                <a:gd name="T60" fmla="*/ 2147483647 w 105"/>
                <a:gd name="T61" fmla="*/ 2147483647 h 72"/>
                <a:gd name="T62" fmla="*/ 2147483647 w 105"/>
                <a:gd name="T63" fmla="*/ 2147483647 h 72"/>
                <a:gd name="T64" fmla="*/ 2147483647 w 105"/>
                <a:gd name="T65" fmla="*/ 2147483647 h 72"/>
                <a:gd name="T66" fmla="*/ 2147483647 w 105"/>
                <a:gd name="T67" fmla="*/ 2147483647 h 72"/>
                <a:gd name="T68" fmla="*/ 2147483647 w 105"/>
                <a:gd name="T69" fmla="*/ 2147483647 h 72"/>
                <a:gd name="T70" fmla="*/ 2147483647 w 105"/>
                <a:gd name="T71" fmla="*/ 2147483647 h 72"/>
                <a:gd name="T72" fmla="*/ 2147483647 w 105"/>
                <a:gd name="T73" fmla="*/ 2147483647 h 72"/>
                <a:gd name="T74" fmla="*/ 2147483647 w 105"/>
                <a:gd name="T75" fmla="*/ 2147483647 h 72"/>
                <a:gd name="T76" fmla="*/ 2147483647 w 105"/>
                <a:gd name="T77" fmla="*/ 2147483647 h 72"/>
                <a:gd name="T78" fmla="*/ 2147483647 w 105"/>
                <a:gd name="T79" fmla="*/ 2147483647 h 72"/>
                <a:gd name="T80" fmla="*/ 2147483647 w 105"/>
                <a:gd name="T81" fmla="*/ 2147483647 h 72"/>
                <a:gd name="T82" fmla="*/ 2147483647 w 105"/>
                <a:gd name="T83" fmla="*/ 2147483647 h 72"/>
                <a:gd name="T84" fmla="*/ 2147483647 w 105"/>
                <a:gd name="T85" fmla="*/ 2147483647 h 72"/>
                <a:gd name="T86" fmla="*/ 2147483647 w 105"/>
                <a:gd name="T87" fmla="*/ 2147483647 h 72"/>
                <a:gd name="T88" fmla="*/ 2147483647 w 105"/>
                <a:gd name="T89" fmla="*/ 2147483647 h 72"/>
                <a:gd name="T90" fmla="*/ 2147483647 w 105"/>
                <a:gd name="T91" fmla="*/ 2147483647 h 72"/>
                <a:gd name="T92" fmla="*/ 2147483647 w 105"/>
                <a:gd name="T93" fmla="*/ 2147483647 h 72"/>
                <a:gd name="T94" fmla="*/ 2147483647 w 105"/>
                <a:gd name="T95" fmla="*/ 2147483647 h 72"/>
                <a:gd name="T96" fmla="*/ 2147483647 w 105"/>
                <a:gd name="T97" fmla="*/ 2147483647 h 72"/>
                <a:gd name="T98" fmla="*/ 2147483647 w 105"/>
                <a:gd name="T99" fmla="*/ 2147483647 h 72"/>
                <a:gd name="T100" fmla="*/ 2147483647 w 105"/>
                <a:gd name="T101" fmla="*/ 2147483647 h 72"/>
                <a:gd name="T102" fmla="*/ 2147483647 w 105"/>
                <a:gd name="T103" fmla="*/ 2147483647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5"/>
                <a:gd name="T157" fmla="*/ 0 h 72"/>
                <a:gd name="T158" fmla="*/ 105 w 105"/>
                <a:gd name="T159" fmla="*/ 72 h 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5" h="72">
                  <a:moveTo>
                    <a:pt x="102" y="72"/>
                  </a:moveTo>
                  <a:lnTo>
                    <a:pt x="88" y="69"/>
                  </a:lnTo>
                  <a:lnTo>
                    <a:pt x="88" y="68"/>
                  </a:lnTo>
                  <a:lnTo>
                    <a:pt x="89" y="68"/>
                  </a:lnTo>
                  <a:lnTo>
                    <a:pt x="88" y="68"/>
                  </a:lnTo>
                  <a:lnTo>
                    <a:pt x="87" y="68"/>
                  </a:lnTo>
                  <a:lnTo>
                    <a:pt x="84" y="68"/>
                  </a:lnTo>
                  <a:lnTo>
                    <a:pt x="84" y="67"/>
                  </a:lnTo>
                  <a:lnTo>
                    <a:pt x="82" y="65"/>
                  </a:lnTo>
                  <a:lnTo>
                    <a:pt x="81" y="65"/>
                  </a:lnTo>
                  <a:lnTo>
                    <a:pt x="80" y="65"/>
                  </a:lnTo>
                  <a:lnTo>
                    <a:pt x="78" y="63"/>
                  </a:lnTo>
                  <a:lnTo>
                    <a:pt x="78" y="60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0"/>
                  </a:lnTo>
                  <a:lnTo>
                    <a:pt x="73" y="59"/>
                  </a:lnTo>
                  <a:lnTo>
                    <a:pt x="70" y="59"/>
                  </a:lnTo>
                  <a:lnTo>
                    <a:pt x="68" y="58"/>
                  </a:lnTo>
                  <a:lnTo>
                    <a:pt x="67" y="58"/>
                  </a:lnTo>
                  <a:lnTo>
                    <a:pt x="66" y="56"/>
                  </a:lnTo>
                  <a:lnTo>
                    <a:pt x="64" y="58"/>
                  </a:lnTo>
                  <a:lnTo>
                    <a:pt x="63" y="58"/>
                  </a:lnTo>
                  <a:lnTo>
                    <a:pt x="61" y="58"/>
                  </a:lnTo>
                  <a:lnTo>
                    <a:pt x="59" y="59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7" y="55"/>
                  </a:lnTo>
                  <a:lnTo>
                    <a:pt x="56" y="55"/>
                  </a:lnTo>
                  <a:lnTo>
                    <a:pt x="53" y="55"/>
                  </a:lnTo>
                  <a:lnTo>
                    <a:pt x="52" y="55"/>
                  </a:lnTo>
                  <a:lnTo>
                    <a:pt x="52" y="56"/>
                  </a:lnTo>
                  <a:lnTo>
                    <a:pt x="50" y="56"/>
                  </a:lnTo>
                  <a:lnTo>
                    <a:pt x="45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3" y="58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0" y="59"/>
                  </a:lnTo>
                  <a:lnTo>
                    <a:pt x="39" y="62"/>
                  </a:lnTo>
                  <a:lnTo>
                    <a:pt x="37" y="60"/>
                  </a:lnTo>
                  <a:lnTo>
                    <a:pt x="39" y="60"/>
                  </a:lnTo>
                  <a:lnTo>
                    <a:pt x="39" y="59"/>
                  </a:lnTo>
                  <a:lnTo>
                    <a:pt x="37" y="59"/>
                  </a:lnTo>
                  <a:lnTo>
                    <a:pt x="37" y="62"/>
                  </a:lnTo>
                  <a:lnTo>
                    <a:pt x="35" y="62"/>
                  </a:lnTo>
                  <a:lnTo>
                    <a:pt x="35" y="59"/>
                  </a:lnTo>
                  <a:lnTo>
                    <a:pt x="30" y="56"/>
                  </a:lnTo>
                  <a:lnTo>
                    <a:pt x="26" y="58"/>
                  </a:lnTo>
                  <a:lnTo>
                    <a:pt x="25" y="59"/>
                  </a:lnTo>
                  <a:lnTo>
                    <a:pt x="23" y="58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19" y="55"/>
                  </a:lnTo>
                  <a:lnTo>
                    <a:pt x="18" y="55"/>
                  </a:lnTo>
                  <a:lnTo>
                    <a:pt x="16" y="54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2" y="55"/>
                  </a:lnTo>
                  <a:lnTo>
                    <a:pt x="9" y="55"/>
                  </a:lnTo>
                  <a:lnTo>
                    <a:pt x="7" y="53"/>
                  </a:lnTo>
                  <a:lnTo>
                    <a:pt x="8" y="51"/>
                  </a:lnTo>
                  <a:lnTo>
                    <a:pt x="7" y="5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7" y="46"/>
                  </a:lnTo>
                  <a:lnTo>
                    <a:pt x="5" y="45"/>
                  </a:lnTo>
                  <a:lnTo>
                    <a:pt x="7" y="44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4" y="37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5" y="27"/>
                  </a:lnTo>
                  <a:lnTo>
                    <a:pt x="4" y="19"/>
                  </a:lnTo>
                  <a:lnTo>
                    <a:pt x="7" y="19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8" y="10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9" y="6"/>
                  </a:lnTo>
                  <a:lnTo>
                    <a:pt x="33" y="6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40" y="5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9" y="9"/>
                  </a:lnTo>
                  <a:lnTo>
                    <a:pt x="40" y="10"/>
                  </a:lnTo>
                  <a:lnTo>
                    <a:pt x="39" y="12"/>
                  </a:lnTo>
                  <a:lnTo>
                    <a:pt x="42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7"/>
                  </a:lnTo>
                  <a:lnTo>
                    <a:pt x="43" y="21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7" y="22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59" y="18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6" y="18"/>
                  </a:lnTo>
                  <a:lnTo>
                    <a:pt x="67" y="18"/>
                  </a:lnTo>
                  <a:lnTo>
                    <a:pt x="67" y="19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4" y="13"/>
                  </a:lnTo>
                  <a:lnTo>
                    <a:pt x="78" y="9"/>
                  </a:lnTo>
                  <a:lnTo>
                    <a:pt x="80" y="9"/>
                  </a:lnTo>
                  <a:lnTo>
                    <a:pt x="82" y="12"/>
                  </a:lnTo>
                  <a:lnTo>
                    <a:pt x="84" y="10"/>
                  </a:lnTo>
                  <a:lnTo>
                    <a:pt x="85" y="8"/>
                  </a:lnTo>
                  <a:lnTo>
                    <a:pt x="91" y="1"/>
                  </a:lnTo>
                  <a:lnTo>
                    <a:pt x="94" y="1"/>
                  </a:lnTo>
                  <a:lnTo>
                    <a:pt x="96" y="0"/>
                  </a:lnTo>
                  <a:lnTo>
                    <a:pt x="95" y="1"/>
                  </a:lnTo>
                  <a:lnTo>
                    <a:pt x="95" y="3"/>
                  </a:lnTo>
                  <a:lnTo>
                    <a:pt x="94" y="8"/>
                  </a:lnTo>
                  <a:lnTo>
                    <a:pt x="98" y="9"/>
                  </a:lnTo>
                  <a:lnTo>
                    <a:pt x="99" y="9"/>
                  </a:lnTo>
                  <a:lnTo>
                    <a:pt x="98" y="14"/>
                  </a:lnTo>
                  <a:lnTo>
                    <a:pt x="96" y="17"/>
                  </a:lnTo>
                  <a:lnTo>
                    <a:pt x="95" y="24"/>
                  </a:lnTo>
                  <a:lnTo>
                    <a:pt x="95" y="26"/>
                  </a:lnTo>
                  <a:lnTo>
                    <a:pt x="95" y="27"/>
                  </a:lnTo>
                  <a:lnTo>
                    <a:pt x="95" y="28"/>
                  </a:lnTo>
                  <a:lnTo>
                    <a:pt x="94" y="33"/>
                  </a:lnTo>
                  <a:lnTo>
                    <a:pt x="92" y="36"/>
                  </a:lnTo>
                  <a:lnTo>
                    <a:pt x="92" y="37"/>
                  </a:lnTo>
                  <a:lnTo>
                    <a:pt x="92" y="40"/>
                  </a:lnTo>
                  <a:lnTo>
                    <a:pt x="96" y="41"/>
                  </a:lnTo>
                  <a:lnTo>
                    <a:pt x="95" y="41"/>
                  </a:lnTo>
                  <a:lnTo>
                    <a:pt x="94" y="42"/>
                  </a:lnTo>
                  <a:lnTo>
                    <a:pt x="94" y="44"/>
                  </a:lnTo>
                  <a:lnTo>
                    <a:pt x="92" y="44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8" y="46"/>
                  </a:lnTo>
                  <a:lnTo>
                    <a:pt x="99" y="46"/>
                  </a:lnTo>
                  <a:lnTo>
                    <a:pt x="101" y="47"/>
                  </a:lnTo>
                  <a:lnTo>
                    <a:pt x="101" y="49"/>
                  </a:lnTo>
                  <a:lnTo>
                    <a:pt x="99" y="50"/>
                  </a:lnTo>
                  <a:lnTo>
                    <a:pt x="101" y="53"/>
                  </a:lnTo>
                  <a:lnTo>
                    <a:pt x="102" y="53"/>
                  </a:lnTo>
                  <a:lnTo>
                    <a:pt x="104" y="53"/>
                  </a:lnTo>
                  <a:lnTo>
                    <a:pt x="105" y="53"/>
                  </a:lnTo>
                  <a:lnTo>
                    <a:pt x="104" y="54"/>
                  </a:lnTo>
                  <a:lnTo>
                    <a:pt x="102" y="55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2" y="59"/>
                  </a:lnTo>
                  <a:lnTo>
                    <a:pt x="101" y="59"/>
                  </a:lnTo>
                  <a:lnTo>
                    <a:pt x="99" y="59"/>
                  </a:lnTo>
                  <a:lnTo>
                    <a:pt x="98" y="59"/>
                  </a:lnTo>
                  <a:lnTo>
                    <a:pt x="96" y="58"/>
                  </a:lnTo>
                  <a:lnTo>
                    <a:pt x="96" y="59"/>
                  </a:lnTo>
                  <a:lnTo>
                    <a:pt x="98" y="62"/>
                  </a:lnTo>
                  <a:lnTo>
                    <a:pt x="98" y="63"/>
                  </a:lnTo>
                  <a:lnTo>
                    <a:pt x="98" y="64"/>
                  </a:lnTo>
                  <a:lnTo>
                    <a:pt x="99" y="64"/>
                  </a:lnTo>
                  <a:lnTo>
                    <a:pt x="101" y="64"/>
                  </a:lnTo>
                  <a:lnTo>
                    <a:pt x="101" y="65"/>
                  </a:lnTo>
                  <a:lnTo>
                    <a:pt x="102" y="64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2" y="7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85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264535" y="5536565"/>
              <a:ext cx="782320" cy="482600"/>
            </a:xfrm>
            <a:custGeom>
              <a:avLst/>
              <a:gdLst>
                <a:gd name="T0" fmla="*/ 2147483647 w 125"/>
                <a:gd name="T1" fmla="*/ 2147483647 h 77"/>
                <a:gd name="T2" fmla="*/ 2147483647 w 125"/>
                <a:gd name="T3" fmla="*/ 2147483647 h 77"/>
                <a:gd name="T4" fmla="*/ 2147483647 w 125"/>
                <a:gd name="T5" fmla="*/ 2147483647 h 77"/>
                <a:gd name="T6" fmla="*/ 2147483647 w 125"/>
                <a:gd name="T7" fmla="*/ 2147483647 h 77"/>
                <a:gd name="T8" fmla="*/ 2147483647 w 125"/>
                <a:gd name="T9" fmla="*/ 2147483647 h 77"/>
                <a:gd name="T10" fmla="*/ 2147483647 w 125"/>
                <a:gd name="T11" fmla="*/ 2147483647 h 77"/>
                <a:gd name="T12" fmla="*/ 2147483647 w 125"/>
                <a:gd name="T13" fmla="*/ 2147483647 h 77"/>
                <a:gd name="T14" fmla="*/ 2147483647 w 125"/>
                <a:gd name="T15" fmla="*/ 2147483647 h 77"/>
                <a:gd name="T16" fmla="*/ 2147483647 w 125"/>
                <a:gd name="T17" fmla="*/ 2147483647 h 77"/>
                <a:gd name="T18" fmla="*/ 2147483647 w 125"/>
                <a:gd name="T19" fmla="*/ 2147483647 h 77"/>
                <a:gd name="T20" fmla="*/ 2147483647 w 125"/>
                <a:gd name="T21" fmla="*/ 2147483647 h 77"/>
                <a:gd name="T22" fmla="*/ 2147483647 w 125"/>
                <a:gd name="T23" fmla="*/ 2147483647 h 77"/>
                <a:gd name="T24" fmla="*/ 2147483647 w 125"/>
                <a:gd name="T25" fmla="*/ 2147483647 h 77"/>
                <a:gd name="T26" fmla="*/ 2147483647 w 125"/>
                <a:gd name="T27" fmla="*/ 2147483647 h 77"/>
                <a:gd name="T28" fmla="*/ 2147483647 w 125"/>
                <a:gd name="T29" fmla="*/ 2147483647 h 77"/>
                <a:gd name="T30" fmla="*/ 2147483647 w 125"/>
                <a:gd name="T31" fmla="*/ 2147483647 h 77"/>
                <a:gd name="T32" fmla="*/ 2147483647 w 125"/>
                <a:gd name="T33" fmla="*/ 2147483647 h 77"/>
                <a:gd name="T34" fmla="*/ 2147483647 w 125"/>
                <a:gd name="T35" fmla="*/ 2147483647 h 77"/>
                <a:gd name="T36" fmla="*/ 2147483647 w 125"/>
                <a:gd name="T37" fmla="*/ 2147483647 h 77"/>
                <a:gd name="T38" fmla="*/ 2147483647 w 125"/>
                <a:gd name="T39" fmla="*/ 2147483647 h 77"/>
                <a:gd name="T40" fmla="*/ 2147483647 w 125"/>
                <a:gd name="T41" fmla="*/ 2147483647 h 77"/>
                <a:gd name="T42" fmla="*/ 2147483647 w 125"/>
                <a:gd name="T43" fmla="*/ 2147483647 h 77"/>
                <a:gd name="T44" fmla="*/ 2147483647 w 125"/>
                <a:gd name="T45" fmla="*/ 2147483647 h 77"/>
                <a:gd name="T46" fmla="*/ 2147483647 w 125"/>
                <a:gd name="T47" fmla="*/ 2147483647 h 77"/>
                <a:gd name="T48" fmla="*/ 2147483647 w 125"/>
                <a:gd name="T49" fmla="*/ 2147483647 h 77"/>
                <a:gd name="T50" fmla="*/ 2147483647 w 125"/>
                <a:gd name="T51" fmla="*/ 2147483647 h 77"/>
                <a:gd name="T52" fmla="*/ 2147483647 w 125"/>
                <a:gd name="T53" fmla="*/ 2147483647 h 77"/>
                <a:gd name="T54" fmla="*/ 2147483647 w 125"/>
                <a:gd name="T55" fmla="*/ 2147483647 h 77"/>
                <a:gd name="T56" fmla="*/ 2147483647 w 125"/>
                <a:gd name="T57" fmla="*/ 2147483647 h 77"/>
                <a:gd name="T58" fmla="*/ 2147483647 w 125"/>
                <a:gd name="T59" fmla="*/ 2147483647 h 77"/>
                <a:gd name="T60" fmla="*/ 2147483647 w 125"/>
                <a:gd name="T61" fmla="*/ 2147483647 h 77"/>
                <a:gd name="T62" fmla="*/ 2147483647 w 125"/>
                <a:gd name="T63" fmla="*/ 2147483647 h 77"/>
                <a:gd name="T64" fmla="*/ 2147483647 w 125"/>
                <a:gd name="T65" fmla="*/ 2147483647 h 77"/>
                <a:gd name="T66" fmla="*/ 2147483647 w 125"/>
                <a:gd name="T67" fmla="*/ 2147483647 h 77"/>
                <a:gd name="T68" fmla="*/ 2147483647 w 125"/>
                <a:gd name="T69" fmla="*/ 2147483647 h 77"/>
                <a:gd name="T70" fmla="*/ 2147483647 w 125"/>
                <a:gd name="T71" fmla="*/ 2147483647 h 77"/>
                <a:gd name="T72" fmla="*/ 2147483647 w 125"/>
                <a:gd name="T73" fmla="*/ 2147483647 h 77"/>
                <a:gd name="T74" fmla="*/ 2147483647 w 125"/>
                <a:gd name="T75" fmla="*/ 2147483647 h 77"/>
                <a:gd name="T76" fmla="*/ 2147483647 w 125"/>
                <a:gd name="T77" fmla="*/ 2147483647 h 77"/>
                <a:gd name="T78" fmla="*/ 2147483647 w 125"/>
                <a:gd name="T79" fmla="*/ 2147483647 h 77"/>
                <a:gd name="T80" fmla="*/ 2147483647 w 125"/>
                <a:gd name="T81" fmla="*/ 2147483647 h 77"/>
                <a:gd name="T82" fmla="*/ 2147483647 w 125"/>
                <a:gd name="T83" fmla="*/ 2147483647 h 77"/>
                <a:gd name="T84" fmla="*/ 2147483647 w 125"/>
                <a:gd name="T85" fmla="*/ 2147483647 h 77"/>
                <a:gd name="T86" fmla="*/ 2147483647 w 125"/>
                <a:gd name="T87" fmla="*/ 2147483647 h 77"/>
                <a:gd name="T88" fmla="*/ 2147483647 w 125"/>
                <a:gd name="T89" fmla="*/ 2147483647 h 77"/>
                <a:gd name="T90" fmla="*/ 2147483647 w 125"/>
                <a:gd name="T91" fmla="*/ 2147483647 h 77"/>
                <a:gd name="T92" fmla="*/ 2147483647 w 125"/>
                <a:gd name="T93" fmla="*/ 2147483647 h 77"/>
                <a:gd name="T94" fmla="*/ 2147483647 w 125"/>
                <a:gd name="T95" fmla="*/ 2147483647 h 77"/>
                <a:gd name="T96" fmla="*/ 2147483647 w 125"/>
                <a:gd name="T97" fmla="*/ 2147483647 h 77"/>
                <a:gd name="T98" fmla="*/ 2147483647 w 125"/>
                <a:gd name="T99" fmla="*/ 2147483647 h 77"/>
                <a:gd name="T100" fmla="*/ 2147483647 w 125"/>
                <a:gd name="T101" fmla="*/ 2147483647 h 77"/>
                <a:gd name="T102" fmla="*/ 2147483647 w 125"/>
                <a:gd name="T103" fmla="*/ 2147483647 h 77"/>
                <a:gd name="T104" fmla="*/ 2147483647 w 125"/>
                <a:gd name="T105" fmla="*/ 2147483647 h 77"/>
                <a:gd name="T106" fmla="*/ 2147483647 w 125"/>
                <a:gd name="T107" fmla="*/ 2147483647 h 77"/>
                <a:gd name="T108" fmla="*/ 2147483647 w 125"/>
                <a:gd name="T109" fmla="*/ 2147483647 h 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"/>
                <a:gd name="T166" fmla="*/ 0 h 77"/>
                <a:gd name="T167" fmla="*/ 125 w 125"/>
                <a:gd name="T168" fmla="*/ 77 h 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" h="77">
                  <a:moveTo>
                    <a:pt x="115" y="21"/>
                  </a:moveTo>
                  <a:lnTo>
                    <a:pt x="125" y="22"/>
                  </a:lnTo>
                  <a:lnTo>
                    <a:pt x="125" y="26"/>
                  </a:lnTo>
                  <a:lnTo>
                    <a:pt x="122" y="26"/>
                  </a:lnTo>
                  <a:lnTo>
                    <a:pt x="122" y="25"/>
                  </a:lnTo>
                  <a:lnTo>
                    <a:pt x="118" y="25"/>
                  </a:lnTo>
                  <a:lnTo>
                    <a:pt x="118" y="26"/>
                  </a:lnTo>
                  <a:lnTo>
                    <a:pt x="117" y="27"/>
                  </a:lnTo>
                  <a:lnTo>
                    <a:pt x="115" y="27"/>
                  </a:lnTo>
                  <a:lnTo>
                    <a:pt x="118" y="29"/>
                  </a:lnTo>
                  <a:lnTo>
                    <a:pt x="119" y="30"/>
                  </a:lnTo>
                  <a:lnTo>
                    <a:pt x="121" y="30"/>
                  </a:lnTo>
                  <a:lnTo>
                    <a:pt x="122" y="30"/>
                  </a:lnTo>
                  <a:lnTo>
                    <a:pt x="119" y="40"/>
                  </a:lnTo>
                  <a:lnTo>
                    <a:pt x="118" y="40"/>
                  </a:lnTo>
                  <a:lnTo>
                    <a:pt x="118" y="38"/>
                  </a:lnTo>
                  <a:lnTo>
                    <a:pt x="117" y="39"/>
                  </a:lnTo>
                  <a:lnTo>
                    <a:pt x="115" y="41"/>
                  </a:lnTo>
                  <a:lnTo>
                    <a:pt x="112" y="41"/>
                  </a:lnTo>
                  <a:lnTo>
                    <a:pt x="112" y="40"/>
                  </a:lnTo>
                  <a:lnTo>
                    <a:pt x="112" y="39"/>
                  </a:lnTo>
                  <a:lnTo>
                    <a:pt x="112" y="40"/>
                  </a:lnTo>
                  <a:lnTo>
                    <a:pt x="111" y="40"/>
                  </a:lnTo>
                  <a:lnTo>
                    <a:pt x="111" y="39"/>
                  </a:lnTo>
                  <a:lnTo>
                    <a:pt x="109" y="40"/>
                  </a:lnTo>
                  <a:lnTo>
                    <a:pt x="111" y="41"/>
                  </a:lnTo>
                  <a:lnTo>
                    <a:pt x="108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9" y="39"/>
                  </a:lnTo>
                  <a:lnTo>
                    <a:pt x="111" y="39"/>
                  </a:lnTo>
                  <a:lnTo>
                    <a:pt x="112" y="39"/>
                  </a:lnTo>
                  <a:lnTo>
                    <a:pt x="114" y="38"/>
                  </a:lnTo>
                  <a:lnTo>
                    <a:pt x="114" y="36"/>
                  </a:lnTo>
                  <a:lnTo>
                    <a:pt x="114" y="35"/>
                  </a:lnTo>
                  <a:lnTo>
                    <a:pt x="115" y="35"/>
                  </a:lnTo>
                  <a:lnTo>
                    <a:pt x="115" y="34"/>
                  </a:lnTo>
                  <a:lnTo>
                    <a:pt x="114" y="34"/>
                  </a:lnTo>
                  <a:lnTo>
                    <a:pt x="112" y="35"/>
                  </a:lnTo>
                  <a:lnTo>
                    <a:pt x="111" y="34"/>
                  </a:lnTo>
                  <a:lnTo>
                    <a:pt x="109" y="35"/>
                  </a:lnTo>
                  <a:lnTo>
                    <a:pt x="109" y="34"/>
                  </a:lnTo>
                  <a:lnTo>
                    <a:pt x="108" y="35"/>
                  </a:lnTo>
                  <a:lnTo>
                    <a:pt x="107" y="34"/>
                  </a:lnTo>
                  <a:lnTo>
                    <a:pt x="107" y="35"/>
                  </a:lnTo>
                  <a:lnTo>
                    <a:pt x="105" y="35"/>
                  </a:lnTo>
                  <a:lnTo>
                    <a:pt x="107" y="35"/>
                  </a:lnTo>
                  <a:lnTo>
                    <a:pt x="107" y="36"/>
                  </a:lnTo>
                  <a:lnTo>
                    <a:pt x="107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0" y="39"/>
                  </a:lnTo>
                  <a:lnTo>
                    <a:pt x="98" y="39"/>
                  </a:lnTo>
                  <a:lnTo>
                    <a:pt x="97" y="40"/>
                  </a:lnTo>
                  <a:lnTo>
                    <a:pt x="95" y="41"/>
                  </a:lnTo>
                  <a:lnTo>
                    <a:pt x="94" y="43"/>
                  </a:lnTo>
                  <a:lnTo>
                    <a:pt x="95" y="43"/>
                  </a:lnTo>
                  <a:lnTo>
                    <a:pt x="94" y="44"/>
                  </a:lnTo>
                  <a:lnTo>
                    <a:pt x="95" y="45"/>
                  </a:lnTo>
                  <a:lnTo>
                    <a:pt x="95" y="47"/>
                  </a:lnTo>
                  <a:lnTo>
                    <a:pt x="94" y="47"/>
                  </a:lnTo>
                  <a:lnTo>
                    <a:pt x="94" y="48"/>
                  </a:lnTo>
                  <a:lnTo>
                    <a:pt x="93" y="48"/>
                  </a:lnTo>
                  <a:lnTo>
                    <a:pt x="94" y="52"/>
                  </a:lnTo>
                  <a:lnTo>
                    <a:pt x="93" y="56"/>
                  </a:lnTo>
                  <a:lnTo>
                    <a:pt x="91" y="56"/>
                  </a:lnTo>
                  <a:lnTo>
                    <a:pt x="91" y="54"/>
                  </a:lnTo>
                  <a:lnTo>
                    <a:pt x="91" y="53"/>
                  </a:lnTo>
                  <a:lnTo>
                    <a:pt x="91" y="52"/>
                  </a:lnTo>
                  <a:lnTo>
                    <a:pt x="90" y="52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8" y="52"/>
                  </a:lnTo>
                  <a:lnTo>
                    <a:pt x="88" y="53"/>
                  </a:lnTo>
                  <a:lnTo>
                    <a:pt x="87" y="53"/>
                  </a:lnTo>
                  <a:lnTo>
                    <a:pt x="86" y="54"/>
                  </a:lnTo>
                  <a:lnTo>
                    <a:pt x="87" y="56"/>
                  </a:lnTo>
                  <a:lnTo>
                    <a:pt x="84" y="59"/>
                  </a:lnTo>
                  <a:lnTo>
                    <a:pt x="83" y="59"/>
                  </a:lnTo>
                  <a:lnTo>
                    <a:pt x="81" y="58"/>
                  </a:lnTo>
                  <a:lnTo>
                    <a:pt x="79" y="57"/>
                  </a:lnTo>
                  <a:lnTo>
                    <a:pt x="77" y="57"/>
                  </a:lnTo>
                  <a:lnTo>
                    <a:pt x="77" y="58"/>
                  </a:lnTo>
                  <a:lnTo>
                    <a:pt x="76" y="58"/>
                  </a:lnTo>
                  <a:lnTo>
                    <a:pt x="74" y="59"/>
                  </a:lnTo>
                  <a:lnTo>
                    <a:pt x="74" y="61"/>
                  </a:lnTo>
                  <a:lnTo>
                    <a:pt x="74" y="62"/>
                  </a:lnTo>
                  <a:lnTo>
                    <a:pt x="76" y="62"/>
                  </a:lnTo>
                  <a:lnTo>
                    <a:pt x="76" y="65"/>
                  </a:lnTo>
                  <a:lnTo>
                    <a:pt x="76" y="66"/>
                  </a:lnTo>
                  <a:lnTo>
                    <a:pt x="74" y="66"/>
                  </a:lnTo>
                  <a:lnTo>
                    <a:pt x="73" y="67"/>
                  </a:lnTo>
                  <a:lnTo>
                    <a:pt x="72" y="66"/>
                  </a:lnTo>
                  <a:lnTo>
                    <a:pt x="72" y="65"/>
                  </a:lnTo>
                  <a:lnTo>
                    <a:pt x="67" y="65"/>
                  </a:lnTo>
                  <a:lnTo>
                    <a:pt x="65" y="66"/>
                  </a:lnTo>
                  <a:lnTo>
                    <a:pt x="65" y="68"/>
                  </a:lnTo>
                  <a:lnTo>
                    <a:pt x="58" y="67"/>
                  </a:lnTo>
                  <a:lnTo>
                    <a:pt x="55" y="66"/>
                  </a:lnTo>
                  <a:lnTo>
                    <a:pt x="53" y="66"/>
                  </a:lnTo>
                  <a:lnTo>
                    <a:pt x="52" y="63"/>
                  </a:lnTo>
                  <a:lnTo>
                    <a:pt x="50" y="62"/>
                  </a:lnTo>
                  <a:lnTo>
                    <a:pt x="50" y="61"/>
                  </a:lnTo>
                  <a:lnTo>
                    <a:pt x="49" y="58"/>
                  </a:lnTo>
                  <a:lnTo>
                    <a:pt x="48" y="58"/>
                  </a:lnTo>
                  <a:lnTo>
                    <a:pt x="48" y="59"/>
                  </a:lnTo>
                  <a:lnTo>
                    <a:pt x="46" y="59"/>
                  </a:lnTo>
                  <a:lnTo>
                    <a:pt x="45" y="61"/>
                  </a:lnTo>
                  <a:lnTo>
                    <a:pt x="43" y="61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2" y="58"/>
                  </a:lnTo>
                  <a:lnTo>
                    <a:pt x="41" y="59"/>
                  </a:lnTo>
                  <a:lnTo>
                    <a:pt x="41" y="61"/>
                  </a:lnTo>
                  <a:lnTo>
                    <a:pt x="39" y="61"/>
                  </a:lnTo>
                  <a:lnTo>
                    <a:pt x="39" y="62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6" y="63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4" y="65"/>
                  </a:lnTo>
                  <a:lnTo>
                    <a:pt x="34" y="66"/>
                  </a:lnTo>
                  <a:lnTo>
                    <a:pt x="31" y="67"/>
                  </a:lnTo>
                  <a:lnTo>
                    <a:pt x="29" y="70"/>
                  </a:lnTo>
                  <a:lnTo>
                    <a:pt x="28" y="71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4" y="75"/>
                  </a:lnTo>
                  <a:lnTo>
                    <a:pt x="21" y="73"/>
                  </a:lnTo>
                  <a:lnTo>
                    <a:pt x="20" y="75"/>
                  </a:lnTo>
                  <a:lnTo>
                    <a:pt x="18" y="73"/>
                  </a:lnTo>
                  <a:lnTo>
                    <a:pt x="15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4" y="68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11" y="63"/>
                  </a:lnTo>
                  <a:lnTo>
                    <a:pt x="13" y="63"/>
                  </a:lnTo>
                  <a:lnTo>
                    <a:pt x="11" y="62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4" y="61"/>
                  </a:lnTo>
                  <a:lnTo>
                    <a:pt x="14" y="62"/>
                  </a:lnTo>
                  <a:lnTo>
                    <a:pt x="17" y="62"/>
                  </a:lnTo>
                  <a:lnTo>
                    <a:pt x="15" y="61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5" y="57"/>
                  </a:lnTo>
                  <a:lnTo>
                    <a:pt x="17" y="56"/>
                  </a:lnTo>
                  <a:lnTo>
                    <a:pt x="17" y="54"/>
                  </a:lnTo>
                  <a:lnTo>
                    <a:pt x="14" y="54"/>
                  </a:lnTo>
                  <a:lnTo>
                    <a:pt x="15" y="52"/>
                  </a:lnTo>
                  <a:lnTo>
                    <a:pt x="17" y="49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20" y="45"/>
                  </a:lnTo>
                  <a:lnTo>
                    <a:pt x="21" y="44"/>
                  </a:lnTo>
                  <a:lnTo>
                    <a:pt x="22" y="44"/>
                  </a:lnTo>
                  <a:lnTo>
                    <a:pt x="22" y="43"/>
                  </a:lnTo>
                  <a:lnTo>
                    <a:pt x="25" y="43"/>
                  </a:lnTo>
                  <a:lnTo>
                    <a:pt x="24" y="41"/>
                  </a:lnTo>
                  <a:lnTo>
                    <a:pt x="22" y="40"/>
                  </a:lnTo>
                  <a:lnTo>
                    <a:pt x="21" y="39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7" y="23"/>
                  </a:lnTo>
                  <a:lnTo>
                    <a:pt x="15" y="25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4" y="26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1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7" y="29"/>
                  </a:lnTo>
                  <a:lnTo>
                    <a:pt x="7" y="25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0" y="8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5" y="4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8" y="8"/>
                  </a:lnTo>
                  <a:lnTo>
                    <a:pt x="39" y="7"/>
                  </a:lnTo>
                  <a:lnTo>
                    <a:pt x="43" y="5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50" y="11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2" y="11"/>
                  </a:lnTo>
                  <a:lnTo>
                    <a:pt x="53" y="8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5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4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69" y="7"/>
                  </a:lnTo>
                  <a:lnTo>
                    <a:pt x="70" y="7"/>
                  </a:lnTo>
                  <a:lnTo>
                    <a:pt x="72" y="8"/>
                  </a:lnTo>
                  <a:lnTo>
                    <a:pt x="74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9" y="5"/>
                  </a:lnTo>
                  <a:lnTo>
                    <a:pt x="80" y="7"/>
                  </a:lnTo>
                  <a:lnTo>
                    <a:pt x="81" y="7"/>
                  </a:lnTo>
                  <a:lnTo>
                    <a:pt x="83" y="8"/>
                  </a:lnTo>
                  <a:lnTo>
                    <a:pt x="86" y="8"/>
                  </a:lnTo>
                  <a:lnTo>
                    <a:pt x="84" y="9"/>
                  </a:lnTo>
                  <a:lnTo>
                    <a:pt x="84" y="11"/>
                  </a:lnTo>
                  <a:lnTo>
                    <a:pt x="86" y="11"/>
                  </a:lnTo>
                  <a:lnTo>
                    <a:pt x="91" y="9"/>
                  </a:lnTo>
                  <a:lnTo>
                    <a:pt x="91" y="12"/>
                  </a:lnTo>
                  <a:lnTo>
                    <a:pt x="93" y="14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97" y="16"/>
                  </a:lnTo>
                  <a:lnTo>
                    <a:pt x="97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2" y="17"/>
                  </a:lnTo>
                  <a:lnTo>
                    <a:pt x="101" y="17"/>
                  </a:lnTo>
                  <a:lnTo>
                    <a:pt x="101" y="18"/>
                  </a:lnTo>
                  <a:lnTo>
                    <a:pt x="115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86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755900" y="5513070"/>
              <a:ext cx="670560" cy="505460"/>
            </a:xfrm>
            <a:custGeom>
              <a:avLst/>
              <a:gdLst>
                <a:gd name="T0" fmla="*/ 2147483647 w 108"/>
                <a:gd name="T1" fmla="*/ 2147483647 h 84"/>
                <a:gd name="T2" fmla="*/ 2147483647 w 108"/>
                <a:gd name="T3" fmla="*/ 2147483647 h 84"/>
                <a:gd name="T4" fmla="*/ 2147483647 w 108"/>
                <a:gd name="T5" fmla="*/ 2147483647 h 84"/>
                <a:gd name="T6" fmla="*/ 2147483647 w 108"/>
                <a:gd name="T7" fmla="*/ 2147483647 h 84"/>
                <a:gd name="T8" fmla="*/ 2147483647 w 108"/>
                <a:gd name="T9" fmla="*/ 2147483647 h 84"/>
                <a:gd name="T10" fmla="*/ 2147483647 w 108"/>
                <a:gd name="T11" fmla="*/ 2147483647 h 84"/>
                <a:gd name="T12" fmla="*/ 2147483647 w 108"/>
                <a:gd name="T13" fmla="*/ 2147483647 h 84"/>
                <a:gd name="T14" fmla="*/ 2147483647 w 108"/>
                <a:gd name="T15" fmla="*/ 2147483647 h 84"/>
                <a:gd name="T16" fmla="*/ 2147483647 w 108"/>
                <a:gd name="T17" fmla="*/ 2147483647 h 84"/>
                <a:gd name="T18" fmla="*/ 2147483647 w 108"/>
                <a:gd name="T19" fmla="*/ 2147483647 h 84"/>
                <a:gd name="T20" fmla="*/ 2147483647 w 108"/>
                <a:gd name="T21" fmla="*/ 2147483647 h 84"/>
                <a:gd name="T22" fmla="*/ 2147483647 w 108"/>
                <a:gd name="T23" fmla="*/ 2147483647 h 84"/>
                <a:gd name="T24" fmla="*/ 2147483647 w 108"/>
                <a:gd name="T25" fmla="*/ 2147483647 h 84"/>
                <a:gd name="T26" fmla="*/ 2147483647 w 108"/>
                <a:gd name="T27" fmla="*/ 2147483647 h 84"/>
                <a:gd name="T28" fmla="*/ 2147483647 w 108"/>
                <a:gd name="T29" fmla="*/ 2147483647 h 84"/>
                <a:gd name="T30" fmla="*/ 2147483647 w 108"/>
                <a:gd name="T31" fmla="*/ 2147483647 h 84"/>
                <a:gd name="T32" fmla="*/ 2147483647 w 108"/>
                <a:gd name="T33" fmla="*/ 2147483647 h 84"/>
                <a:gd name="T34" fmla="*/ 2147483647 w 108"/>
                <a:gd name="T35" fmla="*/ 2147483647 h 84"/>
                <a:gd name="T36" fmla="*/ 2147483647 w 108"/>
                <a:gd name="T37" fmla="*/ 2147483647 h 84"/>
                <a:gd name="T38" fmla="*/ 2147483647 w 108"/>
                <a:gd name="T39" fmla="*/ 2147483647 h 84"/>
                <a:gd name="T40" fmla="*/ 2147483647 w 108"/>
                <a:gd name="T41" fmla="*/ 2147483647 h 84"/>
                <a:gd name="T42" fmla="*/ 2147483647 w 108"/>
                <a:gd name="T43" fmla="*/ 2147483647 h 84"/>
                <a:gd name="T44" fmla="*/ 2147483647 w 108"/>
                <a:gd name="T45" fmla="*/ 2147483647 h 84"/>
                <a:gd name="T46" fmla="*/ 2147483647 w 108"/>
                <a:gd name="T47" fmla="*/ 2147483647 h 84"/>
                <a:gd name="T48" fmla="*/ 2147483647 w 108"/>
                <a:gd name="T49" fmla="*/ 2147483647 h 84"/>
                <a:gd name="T50" fmla="*/ 2147483647 w 108"/>
                <a:gd name="T51" fmla="*/ 2147483647 h 84"/>
                <a:gd name="T52" fmla="*/ 2147483647 w 108"/>
                <a:gd name="T53" fmla="*/ 2147483647 h 84"/>
                <a:gd name="T54" fmla="*/ 2147483647 w 108"/>
                <a:gd name="T55" fmla="*/ 2147483647 h 84"/>
                <a:gd name="T56" fmla="*/ 2147483647 w 108"/>
                <a:gd name="T57" fmla="*/ 2147483647 h 84"/>
                <a:gd name="T58" fmla="*/ 2147483647 w 108"/>
                <a:gd name="T59" fmla="*/ 2147483647 h 84"/>
                <a:gd name="T60" fmla="*/ 2147483647 w 108"/>
                <a:gd name="T61" fmla="*/ 2147483647 h 84"/>
                <a:gd name="T62" fmla="*/ 2147483647 w 108"/>
                <a:gd name="T63" fmla="*/ 2147483647 h 84"/>
                <a:gd name="T64" fmla="*/ 2147483647 w 108"/>
                <a:gd name="T65" fmla="*/ 2147483647 h 84"/>
                <a:gd name="T66" fmla="*/ 0 w 108"/>
                <a:gd name="T67" fmla="*/ 2147483647 h 84"/>
                <a:gd name="T68" fmla="*/ 2147483647 w 108"/>
                <a:gd name="T69" fmla="*/ 2147483647 h 84"/>
                <a:gd name="T70" fmla="*/ 2147483647 w 108"/>
                <a:gd name="T71" fmla="*/ 2147483647 h 84"/>
                <a:gd name="T72" fmla="*/ 0 w 108"/>
                <a:gd name="T73" fmla="*/ 2147483647 h 84"/>
                <a:gd name="T74" fmla="*/ 2147483647 w 108"/>
                <a:gd name="T75" fmla="*/ 2147483647 h 84"/>
                <a:gd name="T76" fmla="*/ 2147483647 w 108"/>
                <a:gd name="T77" fmla="*/ 2147483647 h 84"/>
                <a:gd name="T78" fmla="*/ 2147483647 w 108"/>
                <a:gd name="T79" fmla="*/ 2147483647 h 84"/>
                <a:gd name="T80" fmla="*/ 2147483647 w 108"/>
                <a:gd name="T81" fmla="*/ 2147483647 h 84"/>
                <a:gd name="T82" fmla="*/ 2147483647 w 108"/>
                <a:gd name="T83" fmla="*/ 2147483647 h 84"/>
                <a:gd name="T84" fmla="*/ 2147483647 w 108"/>
                <a:gd name="T85" fmla="*/ 2147483647 h 84"/>
                <a:gd name="T86" fmla="*/ 2147483647 w 108"/>
                <a:gd name="T87" fmla="*/ 2147483647 h 84"/>
                <a:gd name="T88" fmla="*/ 2147483647 w 108"/>
                <a:gd name="T89" fmla="*/ 2147483647 h 84"/>
                <a:gd name="T90" fmla="*/ 2147483647 w 108"/>
                <a:gd name="T91" fmla="*/ 2147483647 h 84"/>
                <a:gd name="T92" fmla="*/ 2147483647 w 108"/>
                <a:gd name="T93" fmla="*/ 2147483647 h 84"/>
                <a:gd name="T94" fmla="*/ 2147483647 w 108"/>
                <a:gd name="T95" fmla="*/ 2147483647 h 84"/>
                <a:gd name="T96" fmla="*/ 2147483647 w 108"/>
                <a:gd name="T97" fmla="*/ 2147483647 h 84"/>
                <a:gd name="T98" fmla="*/ 2147483647 w 108"/>
                <a:gd name="T99" fmla="*/ 2147483647 h 84"/>
                <a:gd name="T100" fmla="*/ 2147483647 w 108"/>
                <a:gd name="T101" fmla="*/ 2147483647 h 84"/>
                <a:gd name="T102" fmla="*/ 2147483647 w 108"/>
                <a:gd name="T103" fmla="*/ 2147483647 h 84"/>
                <a:gd name="T104" fmla="*/ 2147483647 w 108"/>
                <a:gd name="T105" fmla="*/ 2147483647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8"/>
                <a:gd name="T160" fmla="*/ 0 h 84"/>
                <a:gd name="T161" fmla="*/ 108 w 108"/>
                <a:gd name="T162" fmla="*/ 84 h 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8" h="84">
                  <a:moveTo>
                    <a:pt x="83" y="16"/>
                  </a:moveTo>
                  <a:lnTo>
                    <a:pt x="84" y="17"/>
                  </a:lnTo>
                  <a:lnTo>
                    <a:pt x="86" y="17"/>
                  </a:lnTo>
                  <a:lnTo>
                    <a:pt x="89" y="23"/>
                  </a:lnTo>
                  <a:lnTo>
                    <a:pt x="89" y="25"/>
                  </a:lnTo>
                  <a:lnTo>
                    <a:pt x="90" y="26"/>
                  </a:lnTo>
                  <a:lnTo>
                    <a:pt x="90" y="27"/>
                  </a:lnTo>
                  <a:lnTo>
                    <a:pt x="89" y="28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91" y="35"/>
                  </a:lnTo>
                  <a:lnTo>
                    <a:pt x="93" y="37"/>
                  </a:lnTo>
                  <a:lnTo>
                    <a:pt x="97" y="39"/>
                  </a:lnTo>
                  <a:lnTo>
                    <a:pt x="97" y="36"/>
                  </a:lnTo>
                  <a:lnTo>
                    <a:pt x="98" y="35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7" y="31"/>
                  </a:lnTo>
                  <a:lnTo>
                    <a:pt x="96" y="30"/>
                  </a:lnTo>
                  <a:lnTo>
                    <a:pt x="96" y="28"/>
                  </a:lnTo>
                  <a:lnTo>
                    <a:pt x="97" y="28"/>
                  </a:lnTo>
                  <a:lnTo>
                    <a:pt x="98" y="30"/>
                  </a:lnTo>
                  <a:lnTo>
                    <a:pt x="100" y="28"/>
                  </a:lnTo>
                  <a:lnTo>
                    <a:pt x="101" y="30"/>
                  </a:lnTo>
                  <a:lnTo>
                    <a:pt x="100" y="32"/>
                  </a:lnTo>
                  <a:lnTo>
                    <a:pt x="101" y="32"/>
                  </a:lnTo>
                  <a:lnTo>
                    <a:pt x="103" y="34"/>
                  </a:lnTo>
                  <a:lnTo>
                    <a:pt x="103" y="35"/>
                  </a:lnTo>
                  <a:lnTo>
                    <a:pt x="103" y="36"/>
                  </a:lnTo>
                  <a:lnTo>
                    <a:pt x="101" y="37"/>
                  </a:lnTo>
                  <a:lnTo>
                    <a:pt x="101" y="39"/>
                  </a:lnTo>
                  <a:lnTo>
                    <a:pt x="103" y="39"/>
                  </a:lnTo>
                  <a:lnTo>
                    <a:pt x="103" y="43"/>
                  </a:lnTo>
                  <a:lnTo>
                    <a:pt x="104" y="44"/>
                  </a:lnTo>
                  <a:lnTo>
                    <a:pt x="105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5" y="48"/>
                  </a:lnTo>
                  <a:lnTo>
                    <a:pt x="105" y="49"/>
                  </a:lnTo>
                  <a:lnTo>
                    <a:pt x="104" y="49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100" y="50"/>
                  </a:lnTo>
                  <a:lnTo>
                    <a:pt x="100" y="54"/>
                  </a:lnTo>
                  <a:lnTo>
                    <a:pt x="98" y="57"/>
                  </a:lnTo>
                  <a:lnTo>
                    <a:pt x="97" y="59"/>
                  </a:lnTo>
                  <a:lnTo>
                    <a:pt x="100" y="59"/>
                  </a:lnTo>
                  <a:lnTo>
                    <a:pt x="100" y="61"/>
                  </a:lnTo>
                  <a:lnTo>
                    <a:pt x="98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8" y="66"/>
                  </a:lnTo>
                  <a:lnTo>
                    <a:pt x="100" y="67"/>
                  </a:lnTo>
                  <a:lnTo>
                    <a:pt x="97" y="67"/>
                  </a:lnTo>
                  <a:lnTo>
                    <a:pt x="97" y="66"/>
                  </a:lnTo>
                  <a:lnTo>
                    <a:pt x="96" y="67"/>
                  </a:lnTo>
                  <a:lnTo>
                    <a:pt x="96" y="66"/>
                  </a:lnTo>
                  <a:lnTo>
                    <a:pt x="94" y="67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3" y="68"/>
                  </a:lnTo>
                  <a:lnTo>
                    <a:pt x="93" y="70"/>
                  </a:lnTo>
                  <a:lnTo>
                    <a:pt x="96" y="70"/>
                  </a:lnTo>
                  <a:lnTo>
                    <a:pt x="96" y="72"/>
                  </a:lnTo>
                  <a:lnTo>
                    <a:pt x="97" y="73"/>
                  </a:lnTo>
                  <a:lnTo>
                    <a:pt x="96" y="75"/>
                  </a:lnTo>
                  <a:lnTo>
                    <a:pt x="91" y="80"/>
                  </a:lnTo>
                  <a:lnTo>
                    <a:pt x="89" y="82"/>
                  </a:lnTo>
                  <a:lnTo>
                    <a:pt x="89" y="84"/>
                  </a:lnTo>
                  <a:lnTo>
                    <a:pt x="76" y="77"/>
                  </a:lnTo>
                  <a:lnTo>
                    <a:pt x="73" y="73"/>
                  </a:lnTo>
                  <a:lnTo>
                    <a:pt x="70" y="71"/>
                  </a:lnTo>
                  <a:lnTo>
                    <a:pt x="72" y="70"/>
                  </a:lnTo>
                  <a:lnTo>
                    <a:pt x="72" y="68"/>
                  </a:lnTo>
                  <a:lnTo>
                    <a:pt x="70" y="67"/>
                  </a:lnTo>
                  <a:lnTo>
                    <a:pt x="69" y="67"/>
                  </a:lnTo>
                  <a:lnTo>
                    <a:pt x="67" y="66"/>
                  </a:lnTo>
                  <a:lnTo>
                    <a:pt x="70" y="63"/>
                  </a:lnTo>
                  <a:lnTo>
                    <a:pt x="70" y="59"/>
                  </a:lnTo>
                  <a:lnTo>
                    <a:pt x="67" y="57"/>
                  </a:lnTo>
                  <a:lnTo>
                    <a:pt x="67" y="55"/>
                  </a:lnTo>
                  <a:lnTo>
                    <a:pt x="67" y="53"/>
                  </a:lnTo>
                  <a:lnTo>
                    <a:pt x="65" y="53"/>
                  </a:lnTo>
                  <a:lnTo>
                    <a:pt x="63" y="52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5" y="54"/>
                  </a:lnTo>
                  <a:lnTo>
                    <a:pt x="55" y="55"/>
                  </a:lnTo>
                  <a:lnTo>
                    <a:pt x="53" y="55"/>
                  </a:lnTo>
                  <a:lnTo>
                    <a:pt x="52" y="55"/>
                  </a:lnTo>
                  <a:lnTo>
                    <a:pt x="51" y="54"/>
                  </a:lnTo>
                  <a:lnTo>
                    <a:pt x="51" y="53"/>
                  </a:lnTo>
                  <a:lnTo>
                    <a:pt x="51" y="52"/>
                  </a:lnTo>
                  <a:lnTo>
                    <a:pt x="49" y="52"/>
                  </a:lnTo>
                  <a:lnTo>
                    <a:pt x="48" y="52"/>
                  </a:lnTo>
                  <a:lnTo>
                    <a:pt x="48" y="50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5" y="49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4" y="48"/>
                  </a:lnTo>
                  <a:lnTo>
                    <a:pt x="45" y="48"/>
                  </a:lnTo>
                  <a:lnTo>
                    <a:pt x="45" y="49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3"/>
                  </a:lnTo>
                  <a:lnTo>
                    <a:pt x="42" y="53"/>
                  </a:lnTo>
                  <a:lnTo>
                    <a:pt x="41" y="54"/>
                  </a:lnTo>
                  <a:lnTo>
                    <a:pt x="37" y="54"/>
                  </a:lnTo>
                  <a:lnTo>
                    <a:pt x="34" y="57"/>
                  </a:lnTo>
                  <a:lnTo>
                    <a:pt x="32" y="59"/>
                  </a:lnTo>
                  <a:lnTo>
                    <a:pt x="30" y="59"/>
                  </a:lnTo>
                  <a:lnTo>
                    <a:pt x="28" y="58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3" y="57"/>
                  </a:lnTo>
                  <a:lnTo>
                    <a:pt x="21" y="58"/>
                  </a:lnTo>
                  <a:lnTo>
                    <a:pt x="17" y="57"/>
                  </a:lnTo>
                  <a:lnTo>
                    <a:pt x="15" y="57"/>
                  </a:lnTo>
                  <a:lnTo>
                    <a:pt x="14" y="55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8" y="53"/>
                  </a:lnTo>
                  <a:lnTo>
                    <a:pt x="7" y="53"/>
                  </a:lnTo>
                  <a:lnTo>
                    <a:pt x="7" y="50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3" y="48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4" y="41"/>
                  </a:lnTo>
                  <a:lnTo>
                    <a:pt x="8" y="41"/>
                  </a:lnTo>
                  <a:lnTo>
                    <a:pt x="10" y="37"/>
                  </a:lnTo>
                  <a:lnTo>
                    <a:pt x="10" y="34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1" y="34"/>
                  </a:lnTo>
                  <a:lnTo>
                    <a:pt x="3" y="32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5" y="21"/>
                  </a:lnTo>
                  <a:lnTo>
                    <a:pt x="27" y="22"/>
                  </a:lnTo>
                  <a:lnTo>
                    <a:pt x="28" y="23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39" y="18"/>
                  </a:lnTo>
                  <a:lnTo>
                    <a:pt x="41" y="17"/>
                  </a:lnTo>
                  <a:lnTo>
                    <a:pt x="44" y="16"/>
                  </a:lnTo>
                  <a:lnTo>
                    <a:pt x="45" y="14"/>
                  </a:lnTo>
                  <a:lnTo>
                    <a:pt x="45" y="16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51" y="12"/>
                  </a:lnTo>
                  <a:lnTo>
                    <a:pt x="52" y="10"/>
                  </a:lnTo>
                  <a:lnTo>
                    <a:pt x="51" y="8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9" y="4"/>
                  </a:lnTo>
                  <a:lnTo>
                    <a:pt x="62" y="1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84" y="4"/>
                  </a:lnTo>
                  <a:lnTo>
                    <a:pt x="84" y="5"/>
                  </a:lnTo>
                  <a:lnTo>
                    <a:pt x="83" y="7"/>
                  </a:lnTo>
                  <a:lnTo>
                    <a:pt x="84" y="12"/>
                  </a:lnTo>
                  <a:lnTo>
                    <a:pt x="83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87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619375" y="5789505"/>
              <a:ext cx="720725" cy="447720"/>
            </a:xfrm>
            <a:custGeom>
              <a:avLst/>
              <a:gdLst>
                <a:gd name="Guide0" fmla="*/ w 2147483647 117"/>
                <a:gd name="Guide1" fmla="*/ h 2147483647 75"/>
                <a:gd name="Guide2" fmla="*/ w 2147483647 117"/>
                <a:gd name="Guide3" fmla="*/ h 2147483647 75"/>
                <a:gd name="Guide4" fmla="*/ w 2147483647 117"/>
                <a:gd name="Guide5" fmla="*/ h 2147483647 75"/>
                <a:gd name="Guide6" fmla="*/ w 2147483647 117"/>
                <a:gd name="Guide7" fmla="*/ h 2147483647 75"/>
                <a:gd name="Guide8" fmla="*/ w 2147483647 117"/>
                <a:gd name="Guide9" fmla="*/ h 2147483647 75"/>
                <a:gd name="Guide10" fmla="*/ w 2147483647 117"/>
                <a:gd name="Guide11" fmla="*/ h 2147483647 75"/>
                <a:gd name="Guide12" fmla="*/ w 2147483647 117"/>
                <a:gd name="Guide13" fmla="*/ h 2147483647 75"/>
                <a:gd name="Guide14" fmla="*/ w 2147483647 117"/>
                <a:gd name="Guide15" fmla="*/ h 2147483647 75"/>
                <a:gd name="Guide16" fmla="*/ w 2147483647 117"/>
                <a:gd name="Guide17" fmla="*/ h 2147483647 75"/>
                <a:gd name="Guide18" fmla="*/ w 2147483647 117"/>
                <a:gd name="Guide19" fmla="*/ h 2147483647 75"/>
                <a:gd name="Guide20" fmla="*/ w 2147483647 117"/>
                <a:gd name="Guide21" fmla="*/ h 2147483647 75"/>
                <a:gd name="Guide22" fmla="*/ w 2147483647 117"/>
                <a:gd name="Guide23" fmla="*/ h 2147483647 75"/>
                <a:gd name="Guide24" fmla="*/ w 2147483647 117"/>
                <a:gd name="Guide25" fmla="*/ h 2147483647 75"/>
                <a:gd name="Guide26" fmla="*/ w 2147483647 117"/>
                <a:gd name="Guide27" fmla="*/ h 2147483647 75"/>
                <a:gd name="Guide28" fmla="*/ w 2147483647 117"/>
                <a:gd name="Guide29" fmla="*/ h 2147483647 75"/>
                <a:gd name="Guide30" fmla="*/ w 2147483647 117"/>
                <a:gd name="Guide31" fmla="*/ h 2147483647 75"/>
                <a:gd name="Guide32" fmla="*/ w 2147483647 117"/>
                <a:gd name="Guide33" fmla="*/ h 2147483647 75"/>
                <a:gd name="Guide34" fmla="*/ w 2147483647 117"/>
                <a:gd name="Guide35" fmla="*/ h 2147483647 75"/>
                <a:gd name="Guide36" fmla="*/ w 2147483647 117"/>
                <a:gd name="Guide37" fmla="*/ h 2147483647 75"/>
                <a:gd name="Guide38" fmla="*/ w 2147483647 117"/>
                <a:gd name="Guide39" fmla="*/ h 2147483647 75"/>
                <a:gd name="Guide40" fmla="*/ w 2147483647 117"/>
                <a:gd name="Guide41" fmla="*/ h 2147483647 75"/>
                <a:gd name="Guide42" fmla="*/ w 2147483647 117"/>
                <a:gd name="Guide43" fmla="*/ h 2147483647 75"/>
                <a:gd name="Guide44" fmla="*/ w 2147483647 117"/>
                <a:gd name="Guide45" fmla="*/ h 2147483647 75"/>
                <a:gd name="Guide46" fmla="*/ w 2147483647 117"/>
                <a:gd name="Guide47" fmla="*/ h 2147483647 75"/>
                <a:gd name="Guide48" fmla="*/ w 2147483647 117"/>
                <a:gd name="Guide49" fmla="*/ h 2147483647 75"/>
                <a:gd name="Guide50" fmla="*/ w 2147483647 117"/>
                <a:gd name="Guide51" fmla="*/ h 2147483647 75"/>
                <a:gd name="Guide52" fmla="*/ w 2147483647 117"/>
                <a:gd name="Guide53" fmla="*/ h 2147483647 75"/>
                <a:gd name="Guide54" fmla="*/ w 2147483647 117"/>
                <a:gd name="Guide55" fmla="*/ h 2147483647 75"/>
                <a:gd name="Guide56" fmla="*/ w 2147483647 117"/>
                <a:gd name="Guide57" fmla="*/ h 2147483647 75"/>
                <a:gd name="Guide58" fmla="*/ w 2147483647 117"/>
                <a:gd name="Guide59" fmla="*/ h 2147483647 75"/>
                <a:gd name="Guide60" fmla="*/ w 2147483647 117"/>
                <a:gd name="Guide61" fmla="*/ h 2147483647 75"/>
                <a:gd name="Guide62" fmla="*/ w 2147483647 117"/>
                <a:gd name="Guide63" fmla="*/ h 2147483647 75"/>
                <a:gd name="Guide64" fmla="*/ w 0 117"/>
                <a:gd name="Guide65" fmla="*/ h 2147483647 75"/>
                <a:gd name="Guide66" fmla="*/ w 2147483647 117"/>
                <a:gd name="Guide67" fmla="*/ h 2147483647 75"/>
                <a:gd name="Guide68" fmla="*/ w 2147483647 117"/>
                <a:gd name="Guide69" fmla="*/ h 2147483647 75"/>
                <a:gd name="Guide70" fmla="*/ w 2147483647 117"/>
                <a:gd name="Guide71" fmla="*/ h 0 75"/>
                <a:gd name="Guide72" fmla="*/ w 2147483647 117"/>
                <a:gd name="Guide73" fmla="*/ h 2147483647 75"/>
                <a:gd name="Guide74" fmla="*/ w 2147483647 117"/>
                <a:gd name="Guide75" fmla="*/ h 2147483647 75"/>
                <a:gd name="Guide76" fmla="*/ w 2147483647 117"/>
                <a:gd name="Guide77" fmla="*/ h 2147483647 75"/>
                <a:gd name="Guide78" fmla="*/ w 2147483647 117"/>
                <a:gd name="Guide79" fmla="*/ h 2147483647 75"/>
                <a:gd name="Guide80" fmla="*/ w 2147483647 117"/>
                <a:gd name="Guide81" fmla="*/ h 2147483647 75"/>
                <a:gd name="Guide82" fmla="*/ w 2147483647 117"/>
                <a:gd name="Guide83" fmla="*/ h 2147483647 75"/>
                <a:gd name="Guide84" fmla="*/ w 2147483647 117"/>
                <a:gd name="Guide85" fmla="*/ h 2147483647 75"/>
                <a:gd name="Guide86" fmla="*/ w 2147483647 117"/>
                <a:gd name="Guide87" fmla="*/ h 2147483647 75"/>
                <a:gd name="Guide88" fmla="*/ w 2147483647 117"/>
                <a:gd name="Guide89" fmla="*/ h 2147483647 75"/>
                <a:gd name="Guide90" fmla="*/ w 2147483647 117"/>
                <a:gd name="Guide91" fmla="*/ h 2147483647 75"/>
                <a:gd name="Guide92" fmla="*/ w 2147483647 117"/>
                <a:gd name="Guide93" fmla="*/ h 2147483647 75"/>
                <a:gd name="Guide94" fmla="*/ w 2147483647 117"/>
                <a:gd name="Guide95" fmla="*/ h 2147483647 75"/>
                <a:gd name="Guide96" fmla="*/ w 2147483647 117"/>
                <a:gd name="Guide97" fmla="*/ h 2147483647 75"/>
                <a:gd name="Guide98" fmla="*/ w 2147483647 117"/>
                <a:gd name="Guide99" fmla="*/ h 2147483647 75"/>
                <a:gd name="Guide100" fmla="*/ w 2147483647 117"/>
                <a:gd name="Guide101" fmla="*/ h 2147483647 75"/>
                <a:gd name="Guide102" fmla="*/ w 2147483647 117"/>
                <a:gd name="Guide103" fmla="*/ h 2147483647 75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</a:cxnLst>
              <a:rect l="0" t="0" r="0" b="0"/>
              <a:pathLst>
                <a:path w="117" h="75">
                  <a:moveTo>
                    <a:pt x="117" y="43"/>
                  </a:moveTo>
                  <a:lnTo>
                    <a:pt x="112" y="45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1" y="49"/>
                  </a:lnTo>
                  <a:lnTo>
                    <a:pt x="107" y="50"/>
                  </a:lnTo>
                  <a:lnTo>
                    <a:pt x="105" y="52"/>
                  </a:lnTo>
                  <a:lnTo>
                    <a:pt x="104" y="53"/>
                  </a:lnTo>
                  <a:lnTo>
                    <a:pt x="100" y="53"/>
                  </a:lnTo>
                  <a:lnTo>
                    <a:pt x="98" y="55"/>
                  </a:lnTo>
                  <a:lnTo>
                    <a:pt x="97" y="55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6" y="54"/>
                  </a:lnTo>
                  <a:lnTo>
                    <a:pt x="84" y="54"/>
                  </a:lnTo>
                  <a:lnTo>
                    <a:pt x="86" y="53"/>
                  </a:lnTo>
                  <a:lnTo>
                    <a:pt x="84" y="53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3" y="52"/>
                  </a:lnTo>
                  <a:lnTo>
                    <a:pt x="83" y="50"/>
                  </a:lnTo>
                  <a:lnTo>
                    <a:pt x="83" y="49"/>
                  </a:lnTo>
                  <a:lnTo>
                    <a:pt x="81" y="49"/>
                  </a:lnTo>
                  <a:lnTo>
                    <a:pt x="80" y="50"/>
                  </a:lnTo>
                  <a:lnTo>
                    <a:pt x="79" y="50"/>
                  </a:lnTo>
                  <a:lnTo>
                    <a:pt x="80" y="50"/>
                  </a:lnTo>
                  <a:lnTo>
                    <a:pt x="76" y="53"/>
                  </a:lnTo>
                  <a:lnTo>
                    <a:pt x="77" y="54"/>
                  </a:lnTo>
                  <a:lnTo>
                    <a:pt x="76" y="55"/>
                  </a:lnTo>
                  <a:lnTo>
                    <a:pt x="76" y="57"/>
                  </a:lnTo>
                  <a:lnTo>
                    <a:pt x="74" y="58"/>
                  </a:lnTo>
                  <a:lnTo>
                    <a:pt x="73" y="57"/>
                  </a:lnTo>
                  <a:lnTo>
                    <a:pt x="73" y="58"/>
                  </a:lnTo>
                  <a:lnTo>
                    <a:pt x="72" y="58"/>
                  </a:lnTo>
                  <a:lnTo>
                    <a:pt x="70" y="58"/>
                  </a:lnTo>
                  <a:lnTo>
                    <a:pt x="69" y="59"/>
                  </a:lnTo>
                  <a:lnTo>
                    <a:pt x="67" y="59"/>
                  </a:lnTo>
                  <a:lnTo>
                    <a:pt x="67" y="58"/>
                  </a:lnTo>
                  <a:lnTo>
                    <a:pt x="66" y="57"/>
                  </a:lnTo>
                  <a:lnTo>
                    <a:pt x="66" y="58"/>
                  </a:lnTo>
                  <a:lnTo>
                    <a:pt x="66" y="59"/>
                  </a:lnTo>
                  <a:lnTo>
                    <a:pt x="66" y="61"/>
                  </a:lnTo>
                  <a:lnTo>
                    <a:pt x="67" y="61"/>
                  </a:lnTo>
                  <a:lnTo>
                    <a:pt x="6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2" y="59"/>
                  </a:lnTo>
                  <a:lnTo>
                    <a:pt x="73" y="59"/>
                  </a:lnTo>
                  <a:lnTo>
                    <a:pt x="73" y="62"/>
                  </a:lnTo>
                  <a:lnTo>
                    <a:pt x="69" y="62"/>
                  </a:lnTo>
                  <a:lnTo>
                    <a:pt x="69" y="66"/>
                  </a:lnTo>
                  <a:lnTo>
                    <a:pt x="73" y="66"/>
                  </a:lnTo>
                  <a:lnTo>
                    <a:pt x="73" y="67"/>
                  </a:lnTo>
                  <a:lnTo>
                    <a:pt x="74" y="67"/>
                  </a:lnTo>
                  <a:lnTo>
                    <a:pt x="74" y="68"/>
                  </a:lnTo>
                  <a:lnTo>
                    <a:pt x="73" y="70"/>
                  </a:lnTo>
                  <a:lnTo>
                    <a:pt x="74" y="70"/>
                  </a:lnTo>
                  <a:lnTo>
                    <a:pt x="76" y="68"/>
                  </a:lnTo>
                  <a:lnTo>
                    <a:pt x="77" y="68"/>
                  </a:lnTo>
                  <a:lnTo>
                    <a:pt x="76" y="70"/>
                  </a:lnTo>
                  <a:lnTo>
                    <a:pt x="77" y="70"/>
                  </a:lnTo>
                  <a:lnTo>
                    <a:pt x="77" y="71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80" y="70"/>
                  </a:lnTo>
                  <a:lnTo>
                    <a:pt x="79" y="71"/>
                  </a:lnTo>
                  <a:lnTo>
                    <a:pt x="77" y="73"/>
                  </a:lnTo>
                  <a:lnTo>
                    <a:pt x="77" y="72"/>
                  </a:lnTo>
                  <a:lnTo>
                    <a:pt x="74" y="75"/>
                  </a:lnTo>
                  <a:lnTo>
                    <a:pt x="74" y="73"/>
                  </a:lnTo>
                  <a:lnTo>
                    <a:pt x="73" y="73"/>
                  </a:lnTo>
                  <a:lnTo>
                    <a:pt x="72" y="73"/>
                  </a:lnTo>
                  <a:lnTo>
                    <a:pt x="72" y="75"/>
                  </a:lnTo>
                  <a:lnTo>
                    <a:pt x="70" y="75"/>
                  </a:lnTo>
                  <a:lnTo>
                    <a:pt x="69" y="75"/>
                  </a:lnTo>
                  <a:lnTo>
                    <a:pt x="70" y="71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6" y="71"/>
                  </a:lnTo>
                  <a:lnTo>
                    <a:pt x="63" y="71"/>
                  </a:lnTo>
                  <a:lnTo>
                    <a:pt x="65" y="71"/>
                  </a:lnTo>
                  <a:lnTo>
                    <a:pt x="62" y="70"/>
                  </a:lnTo>
                  <a:lnTo>
                    <a:pt x="60" y="73"/>
                  </a:lnTo>
                  <a:lnTo>
                    <a:pt x="62" y="73"/>
                  </a:lnTo>
                  <a:lnTo>
                    <a:pt x="59" y="75"/>
                  </a:lnTo>
                  <a:lnTo>
                    <a:pt x="55" y="71"/>
                  </a:lnTo>
                  <a:lnTo>
                    <a:pt x="53" y="70"/>
                  </a:lnTo>
                  <a:lnTo>
                    <a:pt x="49" y="62"/>
                  </a:lnTo>
                  <a:lnTo>
                    <a:pt x="49" y="59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5" y="62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42" y="63"/>
                  </a:lnTo>
                  <a:lnTo>
                    <a:pt x="42" y="64"/>
                  </a:lnTo>
                  <a:lnTo>
                    <a:pt x="43" y="64"/>
                  </a:lnTo>
                  <a:lnTo>
                    <a:pt x="45" y="67"/>
                  </a:lnTo>
                  <a:lnTo>
                    <a:pt x="46" y="67"/>
                  </a:lnTo>
                  <a:lnTo>
                    <a:pt x="46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1" y="68"/>
                  </a:lnTo>
                  <a:lnTo>
                    <a:pt x="52" y="70"/>
                  </a:lnTo>
                  <a:lnTo>
                    <a:pt x="53" y="72"/>
                  </a:lnTo>
                  <a:lnTo>
                    <a:pt x="52" y="72"/>
                  </a:lnTo>
                  <a:lnTo>
                    <a:pt x="49" y="71"/>
                  </a:lnTo>
                  <a:lnTo>
                    <a:pt x="48" y="71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41" y="73"/>
                  </a:lnTo>
                  <a:lnTo>
                    <a:pt x="39" y="75"/>
                  </a:lnTo>
                  <a:lnTo>
                    <a:pt x="39" y="72"/>
                  </a:lnTo>
                  <a:lnTo>
                    <a:pt x="38" y="71"/>
                  </a:lnTo>
                  <a:lnTo>
                    <a:pt x="39" y="70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5" y="66"/>
                  </a:lnTo>
                  <a:lnTo>
                    <a:pt x="34" y="66"/>
                  </a:lnTo>
                  <a:lnTo>
                    <a:pt x="32" y="63"/>
                  </a:lnTo>
                  <a:lnTo>
                    <a:pt x="31" y="62"/>
                  </a:lnTo>
                  <a:lnTo>
                    <a:pt x="27" y="59"/>
                  </a:lnTo>
                  <a:lnTo>
                    <a:pt x="27" y="58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5" y="57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1" y="45"/>
                  </a:lnTo>
                  <a:lnTo>
                    <a:pt x="13" y="46"/>
                  </a:lnTo>
                  <a:lnTo>
                    <a:pt x="13" y="45"/>
                  </a:lnTo>
                  <a:lnTo>
                    <a:pt x="13" y="44"/>
                  </a:lnTo>
                  <a:lnTo>
                    <a:pt x="13" y="43"/>
                  </a:lnTo>
                  <a:lnTo>
                    <a:pt x="15" y="41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8" y="34"/>
                  </a:lnTo>
                  <a:lnTo>
                    <a:pt x="13" y="26"/>
                  </a:lnTo>
                  <a:lnTo>
                    <a:pt x="8" y="26"/>
                  </a:lnTo>
                  <a:lnTo>
                    <a:pt x="8" y="23"/>
                  </a:lnTo>
                  <a:lnTo>
                    <a:pt x="7" y="22"/>
                  </a:lnTo>
                  <a:lnTo>
                    <a:pt x="4" y="22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6" y="16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9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5" y="13"/>
                  </a:lnTo>
                  <a:lnTo>
                    <a:pt x="69" y="13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2" y="11"/>
                  </a:lnTo>
                  <a:lnTo>
                    <a:pt x="72" y="9"/>
                  </a:lnTo>
                  <a:lnTo>
                    <a:pt x="73" y="8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3" y="5"/>
                  </a:lnTo>
                  <a:lnTo>
                    <a:pt x="73" y="7"/>
                  </a:lnTo>
                  <a:lnTo>
                    <a:pt x="73" y="8"/>
                  </a:lnTo>
                  <a:lnTo>
                    <a:pt x="74" y="8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6" y="11"/>
                  </a:lnTo>
                  <a:lnTo>
                    <a:pt x="77" y="11"/>
                  </a:lnTo>
                  <a:lnTo>
                    <a:pt x="79" y="11"/>
                  </a:lnTo>
                  <a:lnTo>
                    <a:pt x="79" y="12"/>
                  </a:lnTo>
                  <a:lnTo>
                    <a:pt x="79" y="13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3" y="13"/>
                  </a:lnTo>
                  <a:lnTo>
                    <a:pt x="84" y="12"/>
                  </a:lnTo>
                  <a:lnTo>
                    <a:pt x="87" y="12"/>
                  </a:lnTo>
                  <a:lnTo>
                    <a:pt x="88" y="12"/>
                  </a:lnTo>
                  <a:lnTo>
                    <a:pt x="91" y="11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5" y="14"/>
                  </a:lnTo>
                  <a:lnTo>
                    <a:pt x="95" y="16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95" y="25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100" y="27"/>
                  </a:lnTo>
                  <a:lnTo>
                    <a:pt x="100" y="29"/>
                  </a:lnTo>
                  <a:lnTo>
                    <a:pt x="98" y="30"/>
                  </a:lnTo>
                  <a:lnTo>
                    <a:pt x="101" y="32"/>
                  </a:lnTo>
                  <a:lnTo>
                    <a:pt x="104" y="36"/>
                  </a:lnTo>
                  <a:lnTo>
                    <a:pt x="117" y="4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88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830513" y="5972086"/>
              <a:ext cx="757237" cy="885914"/>
            </a:xfrm>
            <a:custGeom>
              <a:avLst/>
              <a:gdLst>
                <a:gd name="Guide0" fmla="*/ w 2147483647 120"/>
                <a:gd name="Guide1" fmla="*/ h 2147483647 147"/>
                <a:gd name="Guide2" fmla="*/ w 2147483647 120"/>
                <a:gd name="Guide3" fmla="*/ h 2147483647 147"/>
                <a:gd name="Guide4" fmla="*/ w 2147483647 120"/>
                <a:gd name="Guide5" fmla="*/ h 2147483647 147"/>
                <a:gd name="Guide6" fmla="*/ w 2147483647 120"/>
                <a:gd name="Guide7" fmla="*/ h 2147483647 147"/>
                <a:gd name="Guide8" fmla="*/ w 2147483647 120"/>
                <a:gd name="Guide9" fmla="*/ h 2147483647 147"/>
                <a:gd name="Guide10" fmla="*/ w 2147483647 120"/>
                <a:gd name="Guide11" fmla="*/ h 2147483647 147"/>
                <a:gd name="Guide12" fmla="*/ w 2147483647 120"/>
                <a:gd name="Guide13" fmla="*/ h 2147483647 147"/>
                <a:gd name="Guide14" fmla="*/ w 2147483647 120"/>
                <a:gd name="Guide15" fmla="*/ h 2147483647 147"/>
                <a:gd name="Guide16" fmla="*/ w 2147483647 120"/>
                <a:gd name="Guide17" fmla="*/ h 2147483647 147"/>
                <a:gd name="Guide18" fmla="*/ w 2147483647 120"/>
                <a:gd name="Guide19" fmla="*/ h 2147483647 147"/>
                <a:gd name="Guide20" fmla="*/ w 2147483647 120"/>
                <a:gd name="Guide21" fmla="*/ h 2147483647 147"/>
                <a:gd name="Guide22" fmla="*/ w 2147483647 120"/>
                <a:gd name="Guide23" fmla="*/ h 2147483647 147"/>
                <a:gd name="Guide24" fmla="*/ w 2147483647 120"/>
                <a:gd name="Guide25" fmla="*/ h 2147483647 147"/>
                <a:gd name="Guide26" fmla="*/ w 2147483647 120"/>
                <a:gd name="Guide27" fmla="*/ h 2147483647 147"/>
                <a:gd name="Guide28" fmla="*/ w 2147483647 120"/>
                <a:gd name="Guide29" fmla="*/ h 2147483647 147"/>
                <a:gd name="Guide30" fmla="*/ w 0 120"/>
                <a:gd name="Guide31" fmla="*/ h 2147483647 147"/>
                <a:gd name="Guide32" fmla="*/ w 2147483647 120"/>
                <a:gd name="Guide33" fmla="*/ h 2147483647 147"/>
                <a:gd name="Guide34" fmla="*/ w 2147483647 120"/>
                <a:gd name="Guide35" fmla="*/ h 2147483647 147"/>
                <a:gd name="Guide36" fmla="*/ w 2147483647 120"/>
                <a:gd name="Guide37" fmla="*/ h 2147483647 147"/>
                <a:gd name="Guide38" fmla="*/ w 2147483647 120"/>
                <a:gd name="Guide39" fmla="*/ h 2147483647 147"/>
                <a:gd name="Guide40" fmla="*/ w 2147483647 120"/>
                <a:gd name="Guide41" fmla="*/ h 2147483647 147"/>
                <a:gd name="Guide42" fmla="*/ w 2147483647 120"/>
                <a:gd name="Guide43" fmla="*/ h 2147483647 147"/>
                <a:gd name="Guide44" fmla="*/ w 2147483647 120"/>
                <a:gd name="Guide45" fmla="*/ h 2147483647 147"/>
                <a:gd name="Guide46" fmla="*/ w 2147483647 120"/>
                <a:gd name="Guide47" fmla="*/ h 2147483647 147"/>
                <a:gd name="Guide48" fmla="*/ w 2147483647 120"/>
                <a:gd name="Guide49" fmla="*/ h 2147483647 147"/>
                <a:gd name="Guide50" fmla="*/ w 2147483647 120"/>
                <a:gd name="Guide51" fmla="*/ h 2147483647 147"/>
                <a:gd name="Guide52" fmla="*/ w 2147483647 120"/>
                <a:gd name="Guide53" fmla="*/ h 2147483647 147"/>
                <a:gd name="Guide54" fmla="*/ w 2147483647 120"/>
                <a:gd name="Guide55" fmla="*/ h 2147483647 147"/>
                <a:gd name="Guide56" fmla="*/ w 2147483647 120"/>
                <a:gd name="Guide57" fmla="*/ h 2147483647 147"/>
                <a:gd name="Guide58" fmla="*/ w 2147483647 120"/>
                <a:gd name="Guide59" fmla="*/ h 2147483647 147"/>
                <a:gd name="Guide60" fmla="*/ w 2147483647 120"/>
                <a:gd name="Guide61" fmla="*/ h 2147483647 147"/>
                <a:gd name="Guide62" fmla="*/ w 2147483647 120"/>
                <a:gd name="Guide63" fmla="*/ h 2147483647 147"/>
                <a:gd name="Guide64" fmla="*/ w 2147483647 120"/>
                <a:gd name="Guide65" fmla="*/ h 0 147"/>
                <a:gd name="Guide66" fmla="*/ w 2147483647 120"/>
                <a:gd name="Guide67" fmla="*/ h 2147483647 147"/>
                <a:gd name="Guide68" fmla="*/ w 2147483647 120"/>
                <a:gd name="Guide69" fmla="*/ h 2147483647 147"/>
                <a:gd name="Guide70" fmla="*/ w 2147483647 120"/>
                <a:gd name="Guide71" fmla="*/ h 2147483647 147"/>
                <a:gd name="Guide72" fmla="*/ w 2147483647 120"/>
                <a:gd name="Guide73" fmla="*/ h 2147483647 147"/>
                <a:gd name="Guide74" fmla="*/ w 2147483647 120"/>
                <a:gd name="Guide75" fmla="*/ h 2147483647 147"/>
                <a:gd name="Guide76" fmla="*/ w 2147483647 120"/>
                <a:gd name="Guide77" fmla="*/ h 2147483647 147"/>
                <a:gd name="Guide78" fmla="*/ w 2147483647 120"/>
                <a:gd name="Guide79" fmla="*/ h 2147483647 147"/>
                <a:gd name="Guide80" fmla="*/ w 2147483647 120"/>
                <a:gd name="Guide81" fmla="*/ h 2147483647 147"/>
                <a:gd name="Guide82" fmla="*/ w 2147483647 120"/>
                <a:gd name="Guide83" fmla="*/ h 2147483647 147"/>
                <a:gd name="Guide84" fmla="*/ w 2147483647 120"/>
                <a:gd name="Guide85" fmla="*/ h 2147483647 147"/>
                <a:gd name="Guide86" fmla="*/ w 2147483647 120"/>
                <a:gd name="Guide87" fmla="*/ h 2147483647 147"/>
                <a:gd name="Guide88" fmla="*/ w 2147483647 120"/>
                <a:gd name="Guide89" fmla="*/ h 2147483647 147"/>
                <a:gd name="Guide90" fmla="*/ w 2147483647 120"/>
                <a:gd name="Guide91" fmla="*/ h 2147483647 147"/>
                <a:gd name="Guide92" fmla="*/ w 2147483647 120"/>
                <a:gd name="Guide93" fmla="*/ h 2147483647 147"/>
                <a:gd name="Guide94" fmla="*/ w 2147483647 120"/>
                <a:gd name="Guide95" fmla="*/ h 2147483647 147"/>
                <a:gd name="Guide96" fmla="*/ w 2147483647 120"/>
                <a:gd name="Guide97" fmla="*/ h 2147483647 147"/>
                <a:gd name="Guide98" fmla="*/ w 2147483647 120"/>
                <a:gd name="Guide99" fmla="*/ h 2147483647 147"/>
                <a:gd name="Guide100" fmla="*/ w 2147483647 120"/>
                <a:gd name="Guide101" fmla="*/ h 2147483647 147"/>
                <a:gd name="Guide102" fmla="*/ w 2147483647 120"/>
                <a:gd name="Guide103" fmla="*/ h 2147483647 147"/>
                <a:gd name="Guide104" fmla="*/ w 2147483647 120"/>
                <a:gd name="Guide105" fmla="*/ h 2147483647 147"/>
                <a:gd name="Guide106" fmla="*/ w 2147483647 120"/>
                <a:gd name="Guide107" fmla="*/ h 2147483647 147"/>
                <a:gd name="Guide108" fmla="*/ w 2147483647 120"/>
                <a:gd name="Guide109" fmla="*/ h 2147483647 147"/>
                <a:gd name="Guide110" fmla="*/ w 2147483647 120"/>
                <a:gd name="Guide111" fmla="*/ h 2147483647 147"/>
                <a:gd name="Guide112" fmla="*/ w 2147483647 120"/>
                <a:gd name="Guide113" fmla="*/ h 2147483647 147"/>
                <a:gd name="Guide114" fmla="*/ w 2147483647 120"/>
                <a:gd name="Guide115" fmla="*/ h 2147483647 147"/>
                <a:gd name="Guide116" fmla="*/ w 2147483647 120"/>
                <a:gd name="Guide117" fmla="*/ h 2147483647 147"/>
                <a:gd name="Guide118" fmla="*/ w 2147483647 120"/>
                <a:gd name="Guide119" fmla="*/ h 2147483647 147"/>
                <a:gd name="Guide120" fmla="*/ w 2147483647 120"/>
                <a:gd name="Guide121" fmla="*/ h 2147483647 147"/>
                <a:gd name="Guide122" fmla="*/ w 2147483647 120"/>
                <a:gd name="Guide123" fmla="*/ h 2147483647 147"/>
                <a:gd name="Guide124" fmla="*/ w 2147483647 120"/>
                <a:gd name="Guide125" fmla="*/ h 2147483647 147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  <a:cxn ang="0">
                  <a:pos x="Guide110" y="Guide111"/>
                </a:cxn>
                <a:cxn ang="0">
                  <a:pos x="Guide112" y="Guide113"/>
                </a:cxn>
                <a:cxn ang="0">
                  <a:pos x="Guide114" y="Guide115"/>
                </a:cxn>
                <a:cxn ang="0">
                  <a:pos x="Guide116" y="Guide117"/>
                </a:cxn>
                <a:cxn ang="0">
                  <a:pos x="Guide118" y="Guide119"/>
                </a:cxn>
                <a:cxn ang="0">
                  <a:pos x="Guide120" y="Guide121"/>
                </a:cxn>
                <a:cxn ang="0">
                  <a:pos x="Guide122" y="Guide123"/>
                </a:cxn>
                <a:cxn ang="0">
                  <a:pos x="Guide124" y="Guide125"/>
                </a:cxn>
              </a:cxnLst>
              <a:rect l="0" t="0" r="0" b="0"/>
              <a:pathLst>
                <a:path w="120" h="147">
                  <a:moveTo>
                    <a:pt x="14" y="102"/>
                  </a:moveTo>
                  <a:lnTo>
                    <a:pt x="17" y="101"/>
                  </a:lnTo>
                  <a:lnTo>
                    <a:pt x="17" y="100"/>
                  </a:lnTo>
                  <a:lnTo>
                    <a:pt x="21" y="95"/>
                  </a:lnTo>
                  <a:lnTo>
                    <a:pt x="17" y="92"/>
                  </a:lnTo>
                  <a:lnTo>
                    <a:pt x="18" y="89"/>
                  </a:lnTo>
                  <a:lnTo>
                    <a:pt x="15" y="87"/>
                  </a:lnTo>
                  <a:lnTo>
                    <a:pt x="15" y="88"/>
                  </a:lnTo>
                  <a:lnTo>
                    <a:pt x="15" y="89"/>
                  </a:lnTo>
                  <a:lnTo>
                    <a:pt x="15" y="91"/>
                  </a:lnTo>
                  <a:lnTo>
                    <a:pt x="14" y="91"/>
                  </a:lnTo>
                  <a:lnTo>
                    <a:pt x="12" y="91"/>
                  </a:lnTo>
                  <a:lnTo>
                    <a:pt x="11" y="91"/>
                  </a:lnTo>
                  <a:lnTo>
                    <a:pt x="8" y="88"/>
                  </a:lnTo>
                  <a:lnTo>
                    <a:pt x="10" y="87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14" y="84"/>
                  </a:lnTo>
                  <a:lnTo>
                    <a:pt x="18" y="84"/>
                  </a:lnTo>
                  <a:lnTo>
                    <a:pt x="21" y="77"/>
                  </a:lnTo>
                  <a:lnTo>
                    <a:pt x="18" y="75"/>
                  </a:lnTo>
                  <a:lnTo>
                    <a:pt x="15" y="74"/>
                  </a:lnTo>
                  <a:lnTo>
                    <a:pt x="12" y="75"/>
                  </a:lnTo>
                  <a:lnTo>
                    <a:pt x="11" y="79"/>
                  </a:lnTo>
                  <a:lnTo>
                    <a:pt x="7" y="79"/>
                  </a:lnTo>
                  <a:lnTo>
                    <a:pt x="4" y="77"/>
                  </a:lnTo>
                  <a:lnTo>
                    <a:pt x="5" y="75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10" y="72"/>
                  </a:lnTo>
                  <a:lnTo>
                    <a:pt x="11" y="73"/>
                  </a:lnTo>
                  <a:lnTo>
                    <a:pt x="11" y="72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7" y="73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21" y="72"/>
                  </a:lnTo>
                  <a:lnTo>
                    <a:pt x="22" y="70"/>
                  </a:lnTo>
                  <a:lnTo>
                    <a:pt x="21" y="68"/>
                  </a:lnTo>
                  <a:lnTo>
                    <a:pt x="24" y="65"/>
                  </a:lnTo>
                  <a:lnTo>
                    <a:pt x="25" y="65"/>
                  </a:lnTo>
                  <a:lnTo>
                    <a:pt x="28" y="66"/>
                  </a:lnTo>
                  <a:lnTo>
                    <a:pt x="28" y="64"/>
                  </a:lnTo>
                  <a:lnTo>
                    <a:pt x="25" y="63"/>
                  </a:lnTo>
                  <a:lnTo>
                    <a:pt x="25" y="61"/>
                  </a:lnTo>
                  <a:lnTo>
                    <a:pt x="24" y="60"/>
                  </a:lnTo>
                  <a:lnTo>
                    <a:pt x="22" y="63"/>
                  </a:lnTo>
                  <a:lnTo>
                    <a:pt x="15" y="64"/>
                  </a:lnTo>
                  <a:lnTo>
                    <a:pt x="12" y="65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0" y="69"/>
                  </a:lnTo>
                  <a:lnTo>
                    <a:pt x="7" y="72"/>
                  </a:lnTo>
                  <a:lnTo>
                    <a:pt x="1" y="68"/>
                  </a:lnTo>
                  <a:lnTo>
                    <a:pt x="2" y="66"/>
                  </a:lnTo>
                  <a:lnTo>
                    <a:pt x="5" y="68"/>
                  </a:lnTo>
                  <a:lnTo>
                    <a:pt x="5" y="66"/>
                  </a:lnTo>
                  <a:lnTo>
                    <a:pt x="5" y="64"/>
                  </a:lnTo>
                  <a:lnTo>
                    <a:pt x="10" y="64"/>
                  </a:lnTo>
                  <a:lnTo>
                    <a:pt x="10" y="61"/>
                  </a:lnTo>
                  <a:lnTo>
                    <a:pt x="11" y="61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9" y="59"/>
                  </a:lnTo>
                  <a:lnTo>
                    <a:pt x="19" y="56"/>
                  </a:lnTo>
                  <a:lnTo>
                    <a:pt x="19" y="55"/>
                  </a:lnTo>
                  <a:lnTo>
                    <a:pt x="18" y="54"/>
                  </a:lnTo>
                  <a:lnTo>
                    <a:pt x="17" y="52"/>
                  </a:lnTo>
                  <a:lnTo>
                    <a:pt x="14" y="51"/>
                  </a:lnTo>
                  <a:lnTo>
                    <a:pt x="14" y="52"/>
                  </a:lnTo>
                  <a:lnTo>
                    <a:pt x="12" y="51"/>
                  </a:lnTo>
                  <a:lnTo>
                    <a:pt x="11" y="52"/>
                  </a:lnTo>
                  <a:lnTo>
                    <a:pt x="10" y="51"/>
                  </a:lnTo>
                  <a:lnTo>
                    <a:pt x="8" y="51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5" y="51"/>
                  </a:lnTo>
                  <a:lnTo>
                    <a:pt x="4" y="51"/>
                  </a:lnTo>
                  <a:lnTo>
                    <a:pt x="2" y="51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4" y="56"/>
                  </a:lnTo>
                  <a:lnTo>
                    <a:pt x="1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12" y="43"/>
                  </a:lnTo>
                  <a:lnTo>
                    <a:pt x="14" y="45"/>
                  </a:lnTo>
                  <a:lnTo>
                    <a:pt x="17" y="45"/>
                  </a:lnTo>
                  <a:lnTo>
                    <a:pt x="18" y="41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21" y="36"/>
                  </a:lnTo>
                  <a:lnTo>
                    <a:pt x="24" y="37"/>
                  </a:lnTo>
                  <a:lnTo>
                    <a:pt x="22" y="37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6" y="36"/>
                  </a:lnTo>
                  <a:lnTo>
                    <a:pt x="29" y="37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31" y="41"/>
                  </a:lnTo>
                  <a:lnTo>
                    <a:pt x="31" y="39"/>
                  </a:lnTo>
                  <a:lnTo>
                    <a:pt x="32" y="39"/>
                  </a:lnTo>
                  <a:lnTo>
                    <a:pt x="33" y="39"/>
                  </a:lnTo>
                  <a:lnTo>
                    <a:pt x="33" y="41"/>
                  </a:lnTo>
                  <a:lnTo>
                    <a:pt x="36" y="38"/>
                  </a:lnTo>
                  <a:lnTo>
                    <a:pt x="36" y="39"/>
                  </a:lnTo>
                  <a:lnTo>
                    <a:pt x="38" y="37"/>
                  </a:lnTo>
                  <a:lnTo>
                    <a:pt x="39" y="36"/>
                  </a:lnTo>
                  <a:lnTo>
                    <a:pt x="38" y="36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28" y="32"/>
                  </a:lnTo>
                  <a:lnTo>
                    <a:pt x="28" y="28"/>
                  </a:lnTo>
                  <a:lnTo>
                    <a:pt x="32" y="28"/>
                  </a:lnTo>
                  <a:lnTo>
                    <a:pt x="32" y="25"/>
                  </a:lnTo>
                  <a:lnTo>
                    <a:pt x="31" y="25"/>
                  </a:lnTo>
                  <a:lnTo>
                    <a:pt x="29" y="25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3" y="24"/>
                  </a:lnTo>
                  <a:lnTo>
                    <a:pt x="35" y="23"/>
                  </a:lnTo>
                  <a:lnTo>
                    <a:pt x="35" y="21"/>
                  </a:lnTo>
                  <a:lnTo>
                    <a:pt x="36" y="20"/>
                  </a:lnTo>
                  <a:lnTo>
                    <a:pt x="35" y="19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9" y="16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3" y="19"/>
                  </a:lnTo>
                  <a:lnTo>
                    <a:pt x="45" y="19"/>
                  </a:lnTo>
                  <a:lnTo>
                    <a:pt x="43" y="20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3" y="20"/>
                  </a:lnTo>
                  <a:lnTo>
                    <a:pt x="56" y="21"/>
                  </a:lnTo>
                  <a:lnTo>
                    <a:pt x="57" y="21"/>
                  </a:lnTo>
                  <a:lnTo>
                    <a:pt x="59" y="19"/>
                  </a:lnTo>
                  <a:lnTo>
                    <a:pt x="63" y="19"/>
                  </a:lnTo>
                  <a:lnTo>
                    <a:pt x="64" y="18"/>
                  </a:lnTo>
                  <a:lnTo>
                    <a:pt x="66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6" y="9"/>
                  </a:lnTo>
                  <a:lnTo>
                    <a:pt x="76" y="7"/>
                  </a:lnTo>
                  <a:lnTo>
                    <a:pt x="78" y="5"/>
                  </a:lnTo>
                  <a:lnTo>
                    <a:pt x="83" y="0"/>
                  </a:lnTo>
                  <a:lnTo>
                    <a:pt x="84" y="1"/>
                  </a:lnTo>
                  <a:lnTo>
                    <a:pt x="85" y="3"/>
                  </a:lnTo>
                  <a:lnTo>
                    <a:pt x="88" y="3"/>
                  </a:lnTo>
                  <a:lnTo>
                    <a:pt x="90" y="5"/>
                  </a:lnTo>
                  <a:lnTo>
                    <a:pt x="91" y="3"/>
                  </a:lnTo>
                  <a:lnTo>
                    <a:pt x="94" y="5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8" y="9"/>
                  </a:lnTo>
                  <a:lnTo>
                    <a:pt x="98" y="10"/>
                  </a:lnTo>
                  <a:lnTo>
                    <a:pt x="99" y="9"/>
                  </a:lnTo>
                  <a:lnTo>
                    <a:pt x="101" y="10"/>
                  </a:lnTo>
                  <a:lnTo>
                    <a:pt x="99" y="11"/>
                  </a:lnTo>
                  <a:lnTo>
                    <a:pt x="101" y="14"/>
                  </a:lnTo>
                  <a:lnTo>
                    <a:pt x="101" y="16"/>
                  </a:lnTo>
                  <a:lnTo>
                    <a:pt x="104" y="20"/>
                  </a:lnTo>
                  <a:lnTo>
                    <a:pt x="105" y="21"/>
                  </a:lnTo>
                  <a:lnTo>
                    <a:pt x="106" y="23"/>
                  </a:lnTo>
                  <a:lnTo>
                    <a:pt x="106" y="21"/>
                  </a:lnTo>
                  <a:lnTo>
                    <a:pt x="108" y="25"/>
                  </a:lnTo>
                  <a:lnTo>
                    <a:pt x="109" y="27"/>
                  </a:lnTo>
                  <a:lnTo>
                    <a:pt x="109" y="28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09" y="32"/>
                  </a:lnTo>
                  <a:lnTo>
                    <a:pt x="111" y="32"/>
                  </a:lnTo>
                  <a:lnTo>
                    <a:pt x="111" y="33"/>
                  </a:lnTo>
                  <a:lnTo>
                    <a:pt x="109" y="34"/>
                  </a:lnTo>
                  <a:lnTo>
                    <a:pt x="109" y="36"/>
                  </a:lnTo>
                  <a:lnTo>
                    <a:pt x="108" y="36"/>
                  </a:lnTo>
                  <a:lnTo>
                    <a:pt x="108" y="37"/>
                  </a:lnTo>
                  <a:lnTo>
                    <a:pt x="108" y="38"/>
                  </a:lnTo>
                  <a:lnTo>
                    <a:pt x="111" y="38"/>
                  </a:lnTo>
                  <a:lnTo>
                    <a:pt x="112" y="39"/>
                  </a:lnTo>
                  <a:lnTo>
                    <a:pt x="113" y="39"/>
                  </a:lnTo>
                  <a:lnTo>
                    <a:pt x="113" y="38"/>
                  </a:lnTo>
                  <a:lnTo>
                    <a:pt x="115" y="38"/>
                  </a:lnTo>
                  <a:lnTo>
                    <a:pt x="116" y="38"/>
                  </a:lnTo>
                  <a:lnTo>
                    <a:pt x="119" y="39"/>
                  </a:lnTo>
                  <a:lnTo>
                    <a:pt x="120" y="39"/>
                  </a:lnTo>
                  <a:lnTo>
                    <a:pt x="119" y="42"/>
                  </a:lnTo>
                  <a:lnTo>
                    <a:pt x="115" y="47"/>
                  </a:lnTo>
                  <a:lnTo>
                    <a:pt x="113" y="47"/>
                  </a:lnTo>
                  <a:lnTo>
                    <a:pt x="112" y="48"/>
                  </a:lnTo>
                  <a:lnTo>
                    <a:pt x="109" y="51"/>
                  </a:lnTo>
                  <a:lnTo>
                    <a:pt x="109" y="52"/>
                  </a:lnTo>
                  <a:lnTo>
                    <a:pt x="109" y="54"/>
                  </a:lnTo>
                  <a:lnTo>
                    <a:pt x="111" y="54"/>
                  </a:lnTo>
                  <a:lnTo>
                    <a:pt x="113" y="54"/>
                  </a:lnTo>
                  <a:lnTo>
                    <a:pt x="115" y="55"/>
                  </a:lnTo>
                  <a:lnTo>
                    <a:pt x="115" y="54"/>
                  </a:lnTo>
                  <a:lnTo>
                    <a:pt x="118" y="52"/>
                  </a:lnTo>
                  <a:lnTo>
                    <a:pt x="118" y="59"/>
                  </a:lnTo>
                  <a:lnTo>
                    <a:pt x="116" y="59"/>
                  </a:lnTo>
                  <a:lnTo>
                    <a:pt x="115" y="68"/>
                  </a:lnTo>
                  <a:lnTo>
                    <a:pt x="112" y="69"/>
                  </a:lnTo>
                  <a:lnTo>
                    <a:pt x="111" y="78"/>
                  </a:lnTo>
                  <a:lnTo>
                    <a:pt x="111" y="79"/>
                  </a:lnTo>
                  <a:lnTo>
                    <a:pt x="111" y="83"/>
                  </a:lnTo>
                  <a:lnTo>
                    <a:pt x="111" y="84"/>
                  </a:lnTo>
                  <a:lnTo>
                    <a:pt x="111" y="86"/>
                  </a:lnTo>
                  <a:lnTo>
                    <a:pt x="111" y="87"/>
                  </a:lnTo>
                  <a:lnTo>
                    <a:pt x="106" y="93"/>
                  </a:lnTo>
                  <a:lnTo>
                    <a:pt x="108" y="97"/>
                  </a:lnTo>
                  <a:lnTo>
                    <a:pt x="111" y="96"/>
                  </a:lnTo>
                  <a:lnTo>
                    <a:pt x="112" y="96"/>
                  </a:lnTo>
                  <a:lnTo>
                    <a:pt x="115" y="97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5" y="104"/>
                  </a:lnTo>
                  <a:lnTo>
                    <a:pt x="115" y="105"/>
                  </a:lnTo>
                  <a:lnTo>
                    <a:pt x="113" y="105"/>
                  </a:lnTo>
                  <a:lnTo>
                    <a:pt x="112" y="105"/>
                  </a:lnTo>
                  <a:lnTo>
                    <a:pt x="111" y="105"/>
                  </a:lnTo>
                  <a:lnTo>
                    <a:pt x="109" y="106"/>
                  </a:lnTo>
                  <a:lnTo>
                    <a:pt x="111" y="106"/>
                  </a:lnTo>
                  <a:lnTo>
                    <a:pt x="111" y="107"/>
                  </a:lnTo>
                  <a:lnTo>
                    <a:pt x="109" y="109"/>
                  </a:lnTo>
                  <a:lnTo>
                    <a:pt x="106" y="109"/>
                  </a:lnTo>
                  <a:lnTo>
                    <a:pt x="105" y="107"/>
                  </a:lnTo>
                  <a:lnTo>
                    <a:pt x="104" y="107"/>
                  </a:lnTo>
                  <a:lnTo>
                    <a:pt x="105" y="109"/>
                  </a:lnTo>
                  <a:lnTo>
                    <a:pt x="102" y="110"/>
                  </a:lnTo>
                  <a:lnTo>
                    <a:pt x="104" y="113"/>
                  </a:lnTo>
                  <a:lnTo>
                    <a:pt x="102" y="114"/>
                  </a:lnTo>
                  <a:lnTo>
                    <a:pt x="104" y="114"/>
                  </a:lnTo>
                  <a:lnTo>
                    <a:pt x="104" y="115"/>
                  </a:lnTo>
                  <a:lnTo>
                    <a:pt x="105" y="116"/>
                  </a:lnTo>
                  <a:lnTo>
                    <a:pt x="102" y="116"/>
                  </a:lnTo>
                  <a:lnTo>
                    <a:pt x="101" y="116"/>
                  </a:lnTo>
                  <a:lnTo>
                    <a:pt x="98" y="116"/>
                  </a:lnTo>
                  <a:lnTo>
                    <a:pt x="95" y="120"/>
                  </a:lnTo>
                  <a:lnTo>
                    <a:pt x="92" y="120"/>
                  </a:lnTo>
                  <a:lnTo>
                    <a:pt x="92" y="122"/>
                  </a:lnTo>
                  <a:lnTo>
                    <a:pt x="94" y="123"/>
                  </a:lnTo>
                  <a:lnTo>
                    <a:pt x="94" y="124"/>
                  </a:lnTo>
                  <a:lnTo>
                    <a:pt x="94" y="125"/>
                  </a:lnTo>
                  <a:lnTo>
                    <a:pt x="95" y="124"/>
                  </a:lnTo>
                  <a:lnTo>
                    <a:pt x="97" y="124"/>
                  </a:lnTo>
                  <a:lnTo>
                    <a:pt x="94" y="127"/>
                  </a:lnTo>
                  <a:lnTo>
                    <a:pt x="95" y="128"/>
                  </a:lnTo>
                  <a:lnTo>
                    <a:pt x="94" y="131"/>
                  </a:lnTo>
                  <a:lnTo>
                    <a:pt x="97" y="131"/>
                  </a:lnTo>
                  <a:lnTo>
                    <a:pt x="97" y="132"/>
                  </a:lnTo>
                  <a:lnTo>
                    <a:pt x="95" y="132"/>
                  </a:lnTo>
                  <a:lnTo>
                    <a:pt x="94" y="132"/>
                  </a:lnTo>
                  <a:lnTo>
                    <a:pt x="92" y="133"/>
                  </a:lnTo>
                  <a:lnTo>
                    <a:pt x="94" y="133"/>
                  </a:lnTo>
                  <a:lnTo>
                    <a:pt x="94" y="134"/>
                  </a:lnTo>
                  <a:lnTo>
                    <a:pt x="94" y="136"/>
                  </a:lnTo>
                  <a:lnTo>
                    <a:pt x="92" y="134"/>
                  </a:lnTo>
                  <a:lnTo>
                    <a:pt x="90" y="137"/>
                  </a:lnTo>
                  <a:lnTo>
                    <a:pt x="88" y="137"/>
                  </a:lnTo>
                  <a:lnTo>
                    <a:pt x="87" y="137"/>
                  </a:lnTo>
                  <a:lnTo>
                    <a:pt x="85" y="137"/>
                  </a:lnTo>
                  <a:lnTo>
                    <a:pt x="83" y="137"/>
                  </a:lnTo>
                  <a:lnTo>
                    <a:pt x="80" y="137"/>
                  </a:lnTo>
                  <a:lnTo>
                    <a:pt x="77" y="137"/>
                  </a:lnTo>
                  <a:lnTo>
                    <a:pt x="77" y="138"/>
                  </a:lnTo>
                  <a:lnTo>
                    <a:pt x="76" y="138"/>
                  </a:lnTo>
                  <a:lnTo>
                    <a:pt x="76" y="140"/>
                  </a:lnTo>
                  <a:lnTo>
                    <a:pt x="74" y="141"/>
                  </a:lnTo>
                  <a:lnTo>
                    <a:pt x="76" y="143"/>
                  </a:lnTo>
                  <a:lnTo>
                    <a:pt x="74" y="143"/>
                  </a:lnTo>
                  <a:lnTo>
                    <a:pt x="71" y="142"/>
                  </a:lnTo>
                  <a:lnTo>
                    <a:pt x="70" y="142"/>
                  </a:lnTo>
                  <a:lnTo>
                    <a:pt x="69" y="143"/>
                  </a:lnTo>
                  <a:lnTo>
                    <a:pt x="67" y="145"/>
                  </a:lnTo>
                  <a:lnTo>
                    <a:pt x="67" y="143"/>
                  </a:lnTo>
                  <a:lnTo>
                    <a:pt x="67" y="145"/>
                  </a:lnTo>
                  <a:lnTo>
                    <a:pt x="61" y="147"/>
                  </a:lnTo>
                  <a:lnTo>
                    <a:pt x="60" y="147"/>
                  </a:lnTo>
                  <a:lnTo>
                    <a:pt x="59" y="146"/>
                  </a:lnTo>
                  <a:lnTo>
                    <a:pt x="57" y="146"/>
                  </a:lnTo>
                  <a:lnTo>
                    <a:pt x="56" y="146"/>
                  </a:lnTo>
                  <a:lnTo>
                    <a:pt x="56" y="145"/>
                  </a:lnTo>
                  <a:lnTo>
                    <a:pt x="56" y="143"/>
                  </a:lnTo>
                  <a:lnTo>
                    <a:pt x="53" y="143"/>
                  </a:lnTo>
                  <a:lnTo>
                    <a:pt x="53" y="142"/>
                  </a:lnTo>
                  <a:lnTo>
                    <a:pt x="53" y="141"/>
                  </a:lnTo>
                  <a:lnTo>
                    <a:pt x="52" y="141"/>
                  </a:lnTo>
                  <a:lnTo>
                    <a:pt x="52" y="138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6" y="134"/>
                  </a:lnTo>
                  <a:lnTo>
                    <a:pt x="45" y="134"/>
                  </a:lnTo>
                  <a:lnTo>
                    <a:pt x="43" y="134"/>
                  </a:lnTo>
                  <a:lnTo>
                    <a:pt x="43" y="132"/>
                  </a:lnTo>
                  <a:lnTo>
                    <a:pt x="43" y="131"/>
                  </a:lnTo>
                  <a:lnTo>
                    <a:pt x="43" y="129"/>
                  </a:lnTo>
                  <a:lnTo>
                    <a:pt x="42" y="129"/>
                  </a:lnTo>
                  <a:lnTo>
                    <a:pt x="42" y="128"/>
                  </a:lnTo>
                  <a:lnTo>
                    <a:pt x="40" y="128"/>
                  </a:lnTo>
                  <a:lnTo>
                    <a:pt x="40" y="127"/>
                  </a:lnTo>
                  <a:lnTo>
                    <a:pt x="40" y="125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9" y="125"/>
                  </a:lnTo>
                  <a:lnTo>
                    <a:pt x="39" y="124"/>
                  </a:lnTo>
                  <a:lnTo>
                    <a:pt x="32" y="124"/>
                  </a:lnTo>
                  <a:lnTo>
                    <a:pt x="32" y="123"/>
                  </a:lnTo>
                  <a:lnTo>
                    <a:pt x="32" y="124"/>
                  </a:lnTo>
                  <a:lnTo>
                    <a:pt x="31" y="123"/>
                  </a:lnTo>
                  <a:lnTo>
                    <a:pt x="29" y="122"/>
                  </a:lnTo>
                  <a:lnTo>
                    <a:pt x="31" y="122"/>
                  </a:lnTo>
                  <a:lnTo>
                    <a:pt x="29" y="120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1" y="118"/>
                  </a:lnTo>
                  <a:lnTo>
                    <a:pt x="29" y="116"/>
                  </a:lnTo>
                  <a:lnTo>
                    <a:pt x="28" y="118"/>
                  </a:lnTo>
                  <a:lnTo>
                    <a:pt x="26" y="116"/>
                  </a:lnTo>
                  <a:lnTo>
                    <a:pt x="24" y="116"/>
                  </a:lnTo>
                  <a:lnTo>
                    <a:pt x="22" y="113"/>
                  </a:lnTo>
                  <a:lnTo>
                    <a:pt x="18" y="109"/>
                  </a:lnTo>
                  <a:lnTo>
                    <a:pt x="15" y="105"/>
                  </a:lnTo>
                  <a:lnTo>
                    <a:pt x="14" y="104"/>
                  </a:lnTo>
                  <a:lnTo>
                    <a:pt x="14" y="10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89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59343" y="6109413"/>
              <a:ext cx="595313" cy="550916"/>
            </a:xfrm>
            <a:custGeom>
              <a:avLst/>
              <a:gdLst>
                <a:gd name="Guide0" fmla="*/ w 2147483647 99"/>
                <a:gd name="Guide1" fmla="*/ h 2147483647 92"/>
                <a:gd name="Guide2" fmla="*/ w 2147483647 99"/>
                <a:gd name="Guide3" fmla="*/ h 2147483647 92"/>
                <a:gd name="Guide4" fmla="*/ w 2147483647 99"/>
                <a:gd name="Guide5" fmla="*/ h 2147483647 92"/>
                <a:gd name="Guide6" fmla="*/ w 2147483647 99"/>
                <a:gd name="Guide7" fmla="*/ h 2147483647 92"/>
                <a:gd name="Guide8" fmla="*/ w 2147483647 99"/>
                <a:gd name="Guide9" fmla="*/ h 2147483647 92"/>
                <a:gd name="Guide10" fmla="*/ w 2147483647 99"/>
                <a:gd name="Guide11" fmla="*/ h 2147483647 92"/>
                <a:gd name="Guide12" fmla="*/ w 2147483647 99"/>
                <a:gd name="Guide13" fmla="*/ h 2147483647 92"/>
                <a:gd name="Guide14" fmla="*/ w 2147483647 99"/>
                <a:gd name="Guide15" fmla="*/ h 2147483647 92"/>
                <a:gd name="Guide16" fmla="*/ w 2147483647 99"/>
                <a:gd name="Guide17" fmla="*/ h 2147483647 92"/>
                <a:gd name="Guide18" fmla="*/ w 2147483647 99"/>
                <a:gd name="Guide19" fmla="*/ h 2147483647 92"/>
                <a:gd name="Guide20" fmla="*/ w 2147483647 99"/>
                <a:gd name="Guide21" fmla="*/ h 2147483647 92"/>
                <a:gd name="Guide22" fmla="*/ w 2147483647 99"/>
                <a:gd name="Guide23" fmla="*/ h 2147483647 92"/>
                <a:gd name="Guide24" fmla="*/ w 2147483647 99"/>
                <a:gd name="Guide25" fmla="*/ h 2147483647 92"/>
                <a:gd name="Guide26" fmla="*/ w 2147483647 99"/>
                <a:gd name="Guide27" fmla="*/ h 2147483647 92"/>
                <a:gd name="Guide28" fmla="*/ w 2147483647 99"/>
                <a:gd name="Guide29" fmla="*/ h 2147483647 92"/>
                <a:gd name="Guide30" fmla="*/ w 2147483647 99"/>
                <a:gd name="Guide31" fmla="*/ h 2147483647 92"/>
                <a:gd name="Guide32" fmla="*/ w 2147483647 99"/>
                <a:gd name="Guide33" fmla="*/ h 2147483647 92"/>
                <a:gd name="Guide34" fmla="*/ w 2147483647 99"/>
                <a:gd name="Guide35" fmla="*/ h 2147483647 92"/>
                <a:gd name="Guide36" fmla="*/ w 2147483647 99"/>
                <a:gd name="Guide37" fmla="*/ h 2147483647 92"/>
                <a:gd name="Guide38" fmla="*/ w 2147483647 99"/>
                <a:gd name="Guide39" fmla="*/ h 2147483647 92"/>
                <a:gd name="Guide40" fmla="*/ w 2147483647 99"/>
                <a:gd name="Guide41" fmla="*/ h 2147483647 92"/>
                <a:gd name="Guide42" fmla="*/ w 2147483647 99"/>
                <a:gd name="Guide43" fmla="*/ h 2147483647 92"/>
                <a:gd name="Guide44" fmla="*/ w 2147483647 99"/>
                <a:gd name="Guide45" fmla="*/ h 2147483647 92"/>
                <a:gd name="Guide46" fmla="*/ w 2147483647 99"/>
                <a:gd name="Guide47" fmla="*/ h 2147483647 92"/>
                <a:gd name="Guide48" fmla="*/ w 2147483647 99"/>
                <a:gd name="Guide49" fmla="*/ h 2147483647 92"/>
                <a:gd name="Guide50" fmla="*/ w 2147483647 99"/>
                <a:gd name="Guide51" fmla="*/ h 2147483647 92"/>
                <a:gd name="Guide52" fmla="*/ w 2147483647 99"/>
                <a:gd name="Guide53" fmla="*/ h 2147483647 92"/>
                <a:gd name="Guide54" fmla="*/ w 2147483647 99"/>
                <a:gd name="Guide55" fmla="*/ h 2147483647 92"/>
                <a:gd name="Guide56" fmla="*/ w 2147483647 99"/>
                <a:gd name="Guide57" fmla="*/ h 2147483647 92"/>
                <a:gd name="Guide58" fmla="*/ w 2147483647 99"/>
                <a:gd name="Guide59" fmla="*/ h 2147483647 92"/>
                <a:gd name="Guide60" fmla="*/ w 2147483647 99"/>
                <a:gd name="Guide61" fmla="*/ h 2147483647 92"/>
                <a:gd name="Guide62" fmla="*/ w 2147483647 99"/>
                <a:gd name="Guide63" fmla="*/ h 2147483647 92"/>
                <a:gd name="Guide64" fmla="*/ w 2147483647 99"/>
                <a:gd name="Guide65" fmla="*/ h 2147483647 92"/>
                <a:gd name="Guide66" fmla="*/ w 2147483647 99"/>
                <a:gd name="Guide67" fmla="*/ h 2147483647 92"/>
                <a:gd name="Guide68" fmla="*/ w 2147483647 99"/>
                <a:gd name="Guide69" fmla="*/ h 2147483647 92"/>
                <a:gd name="Guide70" fmla="*/ w 2147483647 99"/>
                <a:gd name="Guide71" fmla="*/ h 2147483647 92"/>
                <a:gd name="Guide72" fmla="*/ w 2147483647 99"/>
                <a:gd name="Guide73" fmla="*/ h 2147483647 92"/>
                <a:gd name="Guide74" fmla="*/ w 2147483647 99"/>
                <a:gd name="Guide75" fmla="*/ h 2147483647 92"/>
                <a:gd name="Guide76" fmla="*/ w 2147483647 99"/>
                <a:gd name="Guide77" fmla="*/ h 2147483647 92"/>
                <a:gd name="Guide78" fmla="*/ w 2147483647 99"/>
                <a:gd name="Guide79" fmla="*/ h 2147483647 92"/>
                <a:gd name="Guide80" fmla="*/ w 2147483647 99"/>
                <a:gd name="Guide81" fmla="*/ h 2147483647 92"/>
                <a:gd name="Guide82" fmla="*/ w 2147483647 99"/>
                <a:gd name="Guide83" fmla="*/ h 2147483647 92"/>
                <a:gd name="Guide84" fmla="*/ w 2147483647 99"/>
                <a:gd name="Guide85" fmla="*/ h 2147483647 92"/>
                <a:gd name="Guide86" fmla="*/ w 2147483647 99"/>
                <a:gd name="Guide87" fmla="*/ h 2147483647 92"/>
                <a:gd name="Guide88" fmla="*/ w 2147483647 99"/>
                <a:gd name="Guide89" fmla="*/ h 2147483647 92"/>
                <a:gd name="Guide90" fmla="*/ w 2147483647 99"/>
                <a:gd name="Guide91" fmla="*/ h 2147483647 92"/>
                <a:gd name="Guide92" fmla="*/ w 2147483647 99"/>
                <a:gd name="Guide93" fmla="*/ h 2147483647 92"/>
                <a:gd name="Guide94" fmla="*/ w 2147483647 99"/>
                <a:gd name="Guide95" fmla="*/ h 2147483647 92"/>
                <a:gd name="Guide96" fmla="*/ w 2147483647 99"/>
                <a:gd name="Guide97" fmla="*/ h 2147483647 92"/>
                <a:gd name="Guide98" fmla="*/ w 2147483647 99"/>
                <a:gd name="Guide99" fmla="*/ h 2147483647 92"/>
                <a:gd name="Guide100" fmla="*/ w 2147483647 99"/>
                <a:gd name="Guide101" fmla="*/ h 2147483647 92"/>
                <a:gd name="Guide102" fmla="*/ w 2147483647 99"/>
                <a:gd name="Guide103" fmla="*/ h 2147483647 92"/>
                <a:gd name="Guide104" fmla="*/ w 2147483647 99"/>
                <a:gd name="Guide105" fmla="*/ h 2147483647 92"/>
                <a:gd name="Guide106" fmla="*/ w 2147483647 99"/>
                <a:gd name="Guide107" fmla="*/ h 2147483647 92"/>
                <a:gd name="Guide108" fmla="*/ w 2147483647 99"/>
                <a:gd name="Guide109" fmla="*/ h 2147483647 92"/>
                <a:gd name="Guide110" fmla="*/ w 2147483647 99"/>
                <a:gd name="Guide111" fmla="*/ h 2147483647 92"/>
                <a:gd name="Guide112" fmla="*/ w 2147483647 99"/>
                <a:gd name="Guide113" fmla="*/ h 2147483647 92"/>
                <a:gd name="Guide114" fmla="*/ w 2147483647 99"/>
                <a:gd name="Guide115" fmla="*/ h 2147483647 92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  <a:cxn ang="0">
                  <a:pos x="Guide110" y="Guide111"/>
                </a:cxn>
                <a:cxn ang="0">
                  <a:pos x="Guide112" y="Guide113"/>
                </a:cxn>
                <a:cxn ang="0">
                  <a:pos x="Guide114" y="Guide115"/>
                </a:cxn>
              </a:cxnLst>
              <a:rect l="0" t="0" r="0" b="0"/>
              <a:pathLst>
                <a:path w="99" h="92">
                  <a:moveTo>
                    <a:pt x="89" y="20"/>
                  </a:moveTo>
                  <a:lnTo>
                    <a:pt x="88" y="24"/>
                  </a:lnTo>
                  <a:lnTo>
                    <a:pt x="85" y="24"/>
                  </a:lnTo>
                  <a:lnTo>
                    <a:pt x="83" y="22"/>
                  </a:lnTo>
                  <a:lnTo>
                    <a:pt x="78" y="21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75" y="21"/>
                  </a:lnTo>
                  <a:lnTo>
                    <a:pt x="72" y="22"/>
                  </a:lnTo>
                  <a:lnTo>
                    <a:pt x="72" y="24"/>
                  </a:lnTo>
                  <a:lnTo>
                    <a:pt x="71" y="24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2" y="29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2" y="31"/>
                  </a:lnTo>
                  <a:lnTo>
                    <a:pt x="72" y="33"/>
                  </a:lnTo>
                  <a:lnTo>
                    <a:pt x="72" y="34"/>
                  </a:lnTo>
                  <a:lnTo>
                    <a:pt x="75" y="35"/>
                  </a:lnTo>
                  <a:lnTo>
                    <a:pt x="76" y="33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3" y="31"/>
                  </a:lnTo>
                  <a:lnTo>
                    <a:pt x="73" y="30"/>
                  </a:lnTo>
                  <a:lnTo>
                    <a:pt x="75" y="30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8" y="31"/>
                  </a:lnTo>
                  <a:lnTo>
                    <a:pt x="79" y="30"/>
                  </a:lnTo>
                  <a:lnTo>
                    <a:pt x="81" y="30"/>
                  </a:lnTo>
                  <a:lnTo>
                    <a:pt x="82" y="31"/>
                  </a:lnTo>
                  <a:lnTo>
                    <a:pt x="83" y="30"/>
                  </a:lnTo>
                  <a:lnTo>
                    <a:pt x="85" y="31"/>
                  </a:lnTo>
                  <a:lnTo>
                    <a:pt x="85" y="30"/>
                  </a:lnTo>
                  <a:lnTo>
                    <a:pt x="88" y="31"/>
                  </a:lnTo>
                  <a:lnTo>
                    <a:pt x="89" y="33"/>
                  </a:lnTo>
                  <a:lnTo>
                    <a:pt x="90" y="34"/>
                  </a:lnTo>
                  <a:lnTo>
                    <a:pt x="90" y="35"/>
                  </a:lnTo>
                  <a:lnTo>
                    <a:pt x="90" y="38"/>
                  </a:lnTo>
                  <a:lnTo>
                    <a:pt x="88" y="39"/>
                  </a:lnTo>
                  <a:lnTo>
                    <a:pt x="86" y="39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1" y="43"/>
                  </a:lnTo>
                  <a:lnTo>
                    <a:pt x="76" y="43"/>
                  </a:lnTo>
                  <a:lnTo>
                    <a:pt x="76" y="45"/>
                  </a:lnTo>
                  <a:lnTo>
                    <a:pt x="76" y="47"/>
                  </a:lnTo>
                  <a:lnTo>
                    <a:pt x="73" y="45"/>
                  </a:lnTo>
                  <a:lnTo>
                    <a:pt x="72" y="47"/>
                  </a:lnTo>
                  <a:lnTo>
                    <a:pt x="78" y="51"/>
                  </a:lnTo>
                  <a:lnTo>
                    <a:pt x="81" y="48"/>
                  </a:lnTo>
                  <a:lnTo>
                    <a:pt x="81" y="47"/>
                  </a:lnTo>
                  <a:lnTo>
                    <a:pt x="81" y="45"/>
                  </a:lnTo>
                  <a:lnTo>
                    <a:pt x="83" y="44"/>
                  </a:lnTo>
                  <a:lnTo>
                    <a:pt x="86" y="43"/>
                  </a:lnTo>
                  <a:lnTo>
                    <a:pt x="93" y="42"/>
                  </a:lnTo>
                  <a:lnTo>
                    <a:pt x="95" y="39"/>
                  </a:lnTo>
                  <a:lnTo>
                    <a:pt x="96" y="40"/>
                  </a:lnTo>
                  <a:lnTo>
                    <a:pt x="96" y="42"/>
                  </a:lnTo>
                  <a:lnTo>
                    <a:pt x="99" y="43"/>
                  </a:lnTo>
                  <a:lnTo>
                    <a:pt x="99" y="45"/>
                  </a:lnTo>
                  <a:lnTo>
                    <a:pt x="96" y="44"/>
                  </a:lnTo>
                  <a:lnTo>
                    <a:pt x="95" y="44"/>
                  </a:lnTo>
                  <a:lnTo>
                    <a:pt x="92" y="47"/>
                  </a:lnTo>
                  <a:lnTo>
                    <a:pt x="93" y="49"/>
                  </a:lnTo>
                  <a:lnTo>
                    <a:pt x="92" y="51"/>
                  </a:lnTo>
                  <a:lnTo>
                    <a:pt x="90" y="51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3" y="52"/>
                  </a:lnTo>
                  <a:lnTo>
                    <a:pt x="82" y="51"/>
                  </a:lnTo>
                  <a:lnTo>
                    <a:pt x="82" y="52"/>
                  </a:lnTo>
                  <a:lnTo>
                    <a:pt x="81" y="51"/>
                  </a:lnTo>
                  <a:lnTo>
                    <a:pt x="79" y="52"/>
                  </a:lnTo>
                  <a:lnTo>
                    <a:pt x="78" y="53"/>
                  </a:lnTo>
                  <a:lnTo>
                    <a:pt x="76" y="54"/>
                  </a:lnTo>
                  <a:lnTo>
                    <a:pt x="75" y="56"/>
                  </a:lnTo>
                  <a:lnTo>
                    <a:pt x="78" y="58"/>
                  </a:lnTo>
                  <a:lnTo>
                    <a:pt x="82" y="58"/>
                  </a:lnTo>
                  <a:lnTo>
                    <a:pt x="83" y="54"/>
                  </a:lnTo>
                  <a:lnTo>
                    <a:pt x="86" y="53"/>
                  </a:lnTo>
                  <a:lnTo>
                    <a:pt x="89" y="54"/>
                  </a:lnTo>
                  <a:lnTo>
                    <a:pt x="92" y="56"/>
                  </a:lnTo>
                  <a:lnTo>
                    <a:pt x="89" y="63"/>
                  </a:lnTo>
                  <a:lnTo>
                    <a:pt x="85" y="63"/>
                  </a:lnTo>
                  <a:lnTo>
                    <a:pt x="83" y="62"/>
                  </a:lnTo>
                  <a:lnTo>
                    <a:pt x="81" y="63"/>
                  </a:lnTo>
                  <a:lnTo>
                    <a:pt x="81" y="66"/>
                  </a:lnTo>
                  <a:lnTo>
                    <a:pt x="79" y="67"/>
                  </a:lnTo>
                  <a:lnTo>
                    <a:pt x="82" y="70"/>
                  </a:lnTo>
                  <a:lnTo>
                    <a:pt x="83" y="70"/>
                  </a:lnTo>
                  <a:lnTo>
                    <a:pt x="85" y="70"/>
                  </a:lnTo>
                  <a:lnTo>
                    <a:pt x="86" y="70"/>
                  </a:lnTo>
                  <a:lnTo>
                    <a:pt x="86" y="68"/>
                  </a:lnTo>
                  <a:lnTo>
                    <a:pt x="86" y="67"/>
                  </a:lnTo>
                  <a:lnTo>
                    <a:pt x="86" y="66"/>
                  </a:lnTo>
                  <a:lnTo>
                    <a:pt x="89" y="68"/>
                  </a:lnTo>
                  <a:lnTo>
                    <a:pt x="88" y="71"/>
                  </a:lnTo>
                  <a:lnTo>
                    <a:pt x="85" y="75"/>
                  </a:lnTo>
                  <a:lnTo>
                    <a:pt x="83" y="75"/>
                  </a:lnTo>
                  <a:lnTo>
                    <a:pt x="82" y="76"/>
                  </a:lnTo>
                  <a:lnTo>
                    <a:pt x="81" y="77"/>
                  </a:lnTo>
                  <a:lnTo>
                    <a:pt x="79" y="77"/>
                  </a:lnTo>
                  <a:lnTo>
                    <a:pt x="78" y="77"/>
                  </a:lnTo>
                  <a:lnTo>
                    <a:pt x="75" y="76"/>
                  </a:lnTo>
                  <a:lnTo>
                    <a:pt x="75" y="75"/>
                  </a:lnTo>
                  <a:lnTo>
                    <a:pt x="75" y="74"/>
                  </a:lnTo>
                  <a:lnTo>
                    <a:pt x="73" y="70"/>
                  </a:lnTo>
                  <a:lnTo>
                    <a:pt x="72" y="71"/>
                  </a:lnTo>
                  <a:lnTo>
                    <a:pt x="71" y="71"/>
                  </a:lnTo>
                  <a:lnTo>
                    <a:pt x="71" y="72"/>
                  </a:lnTo>
                  <a:lnTo>
                    <a:pt x="69" y="72"/>
                  </a:lnTo>
                  <a:lnTo>
                    <a:pt x="68" y="74"/>
                  </a:lnTo>
                  <a:lnTo>
                    <a:pt x="69" y="77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68" y="77"/>
                  </a:lnTo>
                  <a:lnTo>
                    <a:pt x="66" y="77"/>
                  </a:lnTo>
                  <a:lnTo>
                    <a:pt x="64" y="77"/>
                  </a:lnTo>
                  <a:lnTo>
                    <a:pt x="64" y="80"/>
                  </a:lnTo>
                  <a:lnTo>
                    <a:pt x="64" y="81"/>
                  </a:lnTo>
                  <a:lnTo>
                    <a:pt x="61" y="84"/>
                  </a:lnTo>
                  <a:lnTo>
                    <a:pt x="61" y="85"/>
                  </a:lnTo>
                  <a:lnTo>
                    <a:pt x="61" y="86"/>
                  </a:lnTo>
                  <a:lnTo>
                    <a:pt x="59" y="86"/>
                  </a:lnTo>
                  <a:lnTo>
                    <a:pt x="59" y="88"/>
                  </a:lnTo>
                  <a:lnTo>
                    <a:pt x="58" y="88"/>
                  </a:lnTo>
                  <a:lnTo>
                    <a:pt x="59" y="89"/>
                  </a:lnTo>
                  <a:lnTo>
                    <a:pt x="58" y="89"/>
                  </a:lnTo>
                  <a:lnTo>
                    <a:pt x="57" y="88"/>
                  </a:lnTo>
                  <a:lnTo>
                    <a:pt x="55" y="86"/>
                  </a:lnTo>
                  <a:lnTo>
                    <a:pt x="54" y="88"/>
                  </a:lnTo>
                  <a:lnTo>
                    <a:pt x="52" y="86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2" y="86"/>
                  </a:lnTo>
                  <a:lnTo>
                    <a:pt x="51" y="86"/>
                  </a:lnTo>
                  <a:lnTo>
                    <a:pt x="47" y="86"/>
                  </a:lnTo>
                  <a:lnTo>
                    <a:pt x="45" y="86"/>
                  </a:lnTo>
                  <a:lnTo>
                    <a:pt x="41" y="88"/>
                  </a:lnTo>
                  <a:lnTo>
                    <a:pt x="41" y="89"/>
                  </a:lnTo>
                  <a:lnTo>
                    <a:pt x="40" y="89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7" y="92"/>
                  </a:lnTo>
                  <a:lnTo>
                    <a:pt x="36" y="92"/>
                  </a:lnTo>
                  <a:lnTo>
                    <a:pt x="36" y="90"/>
                  </a:lnTo>
                  <a:lnTo>
                    <a:pt x="34" y="89"/>
                  </a:lnTo>
                  <a:lnTo>
                    <a:pt x="34" y="88"/>
                  </a:lnTo>
                  <a:lnTo>
                    <a:pt x="33" y="88"/>
                  </a:lnTo>
                  <a:lnTo>
                    <a:pt x="33" y="86"/>
                  </a:lnTo>
                  <a:lnTo>
                    <a:pt x="33" y="85"/>
                  </a:lnTo>
                  <a:lnTo>
                    <a:pt x="33" y="84"/>
                  </a:lnTo>
                  <a:lnTo>
                    <a:pt x="31" y="83"/>
                  </a:lnTo>
                  <a:lnTo>
                    <a:pt x="31" y="81"/>
                  </a:lnTo>
                  <a:lnTo>
                    <a:pt x="29" y="81"/>
                  </a:lnTo>
                  <a:lnTo>
                    <a:pt x="27" y="80"/>
                  </a:lnTo>
                  <a:lnTo>
                    <a:pt x="27" y="79"/>
                  </a:lnTo>
                  <a:lnTo>
                    <a:pt x="26" y="79"/>
                  </a:lnTo>
                  <a:lnTo>
                    <a:pt x="24" y="7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2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19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13" y="58"/>
                  </a:lnTo>
                  <a:lnTo>
                    <a:pt x="14" y="57"/>
                  </a:lnTo>
                  <a:lnTo>
                    <a:pt x="14" y="51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13" y="45"/>
                  </a:lnTo>
                  <a:lnTo>
                    <a:pt x="12" y="45"/>
                  </a:lnTo>
                  <a:lnTo>
                    <a:pt x="10" y="45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3" y="39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2" y="33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0" y="20"/>
                  </a:lnTo>
                  <a:lnTo>
                    <a:pt x="10" y="17"/>
                  </a:lnTo>
                  <a:lnTo>
                    <a:pt x="13" y="15"/>
                  </a:lnTo>
                  <a:lnTo>
                    <a:pt x="14" y="11"/>
                  </a:lnTo>
                  <a:lnTo>
                    <a:pt x="23" y="9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9" y="12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61" y="7"/>
                  </a:lnTo>
                  <a:lnTo>
                    <a:pt x="62" y="8"/>
                  </a:lnTo>
                  <a:lnTo>
                    <a:pt x="64" y="11"/>
                  </a:lnTo>
                  <a:lnTo>
                    <a:pt x="65" y="11"/>
                  </a:lnTo>
                  <a:lnTo>
                    <a:pt x="66" y="13"/>
                  </a:lnTo>
                  <a:lnTo>
                    <a:pt x="68" y="13"/>
                  </a:lnTo>
                  <a:lnTo>
                    <a:pt x="69" y="15"/>
                  </a:lnTo>
                  <a:lnTo>
                    <a:pt x="68" y="16"/>
                  </a:lnTo>
                  <a:lnTo>
                    <a:pt x="69" y="17"/>
                  </a:lnTo>
                  <a:lnTo>
                    <a:pt x="69" y="20"/>
                  </a:lnTo>
                  <a:lnTo>
                    <a:pt x="71" y="18"/>
                  </a:lnTo>
                  <a:lnTo>
                    <a:pt x="72" y="17"/>
                  </a:lnTo>
                  <a:lnTo>
                    <a:pt x="78" y="17"/>
                  </a:lnTo>
                  <a:lnTo>
                    <a:pt x="78" y="16"/>
                  </a:lnTo>
                  <a:lnTo>
                    <a:pt x="79" y="16"/>
                  </a:lnTo>
                  <a:lnTo>
                    <a:pt x="82" y="17"/>
                  </a:lnTo>
                  <a:lnTo>
                    <a:pt x="83" y="17"/>
                  </a:lnTo>
                  <a:lnTo>
                    <a:pt x="82" y="15"/>
                  </a:lnTo>
                  <a:lnTo>
                    <a:pt x="81" y="13"/>
                  </a:lnTo>
                  <a:lnTo>
                    <a:pt x="78" y="15"/>
                  </a:lnTo>
                  <a:lnTo>
                    <a:pt x="78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5" y="12"/>
                  </a:lnTo>
                  <a:lnTo>
                    <a:pt x="73" y="9"/>
                  </a:lnTo>
                  <a:lnTo>
                    <a:pt x="72" y="9"/>
                  </a:lnTo>
                  <a:lnTo>
                    <a:pt x="72" y="8"/>
                  </a:lnTo>
                  <a:lnTo>
                    <a:pt x="71" y="6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5" y="7"/>
                  </a:lnTo>
                  <a:lnTo>
                    <a:pt x="75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79" y="7"/>
                  </a:lnTo>
                  <a:lnTo>
                    <a:pt x="83" y="15"/>
                  </a:lnTo>
                  <a:lnTo>
                    <a:pt x="85" y="16"/>
                  </a:lnTo>
                  <a:lnTo>
                    <a:pt x="89" y="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90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16050" y="5640265"/>
              <a:ext cx="682625" cy="471534"/>
            </a:xfrm>
            <a:custGeom>
              <a:avLst/>
              <a:gdLst>
                <a:gd name="Guide0" fmla="*/ w 2147483647 108"/>
                <a:gd name="Guide1" fmla="*/ h 2147483647 81"/>
                <a:gd name="Guide2" fmla="*/ w 2147483647 108"/>
                <a:gd name="Guide3" fmla="*/ h 2147483647 81"/>
                <a:gd name="Guide4" fmla="*/ w 2147483647 108"/>
                <a:gd name="Guide5" fmla="*/ h 2147483647 81"/>
                <a:gd name="Guide6" fmla="*/ w 2147483647 108"/>
                <a:gd name="Guide7" fmla="*/ h 2147483647 81"/>
                <a:gd name="Guide8" fmla="*/ w 2147483647 108"/>
                <a:gd name="Guide9" fmla="*/ h 2147483647 81"/>
                <a:gd name="Guide10" fmla="*/ w 2147483647 108"/>
                <a:gd name="Guide11" fmla="*/ h 2147483647 81"/>
                <a:gd name="Guide12" fmla="*/ w 2147483647 108"/>
                <a:gd name="Guide13" fmla="*/ h 2147483647 81"/>
                <a:gd name="Guide14" fmla="*/ w 2147483647 108"/>
                <a:gd name="Guide15" fmla="*/ h 2147483647 81"/>
                <a:gd name="Guide16" fmla="*/ w 2147483647 108"/>
                <a:gd name="Guide17" fmla="*/ h 2147483647 81"/>
                <a:gd name="Guide18" fmla="*/ w 2147483647 108"/>
                <a:gd name="Guide19" fmla="*/ h 2147483647 81"/>
                <a:gd name="Guide20" fmla="*/ w 2147483647 108"/>
                <a:gd name="Guide21" fmla="*/ h 2147483647 81"/>
                <a:gd name="Guide22" fmla="*/ w 2147483647 108"/>
                <a:gd name="Guide23" fmla="*/ h 2147483647 81"/>
                <a:gd name="Guide24" fmla="*/ w 2147483647 108"/>
                <a:gd name="Guide25" fmla="*/ h 2147483647 81"/>
                <a:gd name="Guide26" fmla="*/ w 2147483647 108"/>
                <a:gd name="Guide27" fmla="*/ h 0 81"/>
                <a:gd name="Guide28" fmla="*/ w 2147483647 108"/>
                <a:gd name="Guide29" fmla="*/ h 2147483647 81"/>
                <a:gd name="Guide30" fmla="*/ w 2147483647 108"/>
                <a:gd name="Guide31" fmla="*/ h 2147483647 81"/>
                <a:gd name="Guide32" fmla="*/ w 2147483647 108"/>
                <a:gd name="Guide33" fmla="*/ h 2147483647 81"/>
                <a:gd name="Guide34" fmla="*/ w 2147483647 108"/>
                <a:gd name="Guide35" fmla="*/ h 2147483647 81"/>
                <a:gd name="Guide36" fmla="*/ w 2147483647 108"/>
                <a:gd name="Guide37" fmla="*/ h 2147483647 81"/>
                <a:gd name="Guide38" fmla="*/ w 2147483647 108"/>
                <a:gd name="Guide39" fmla="*/ h 2147483647 81"/>
                <a:gd name="Guide40" fmla="*/ w 2147483647 108"/>
                <a:gd name="Guide41" fmla="*/ h 2147483647 81"/>
                <a:gd name="Guide42" fmla="*/ w 2147483647 108"/>
                <a:gd name="Guide43" fmla="*/ h 2147483647 81"/>
                <a:gd name="Guide44" fmla="*/ w 2147483647 108"/>
                <a:gd name="Guide45" fmla="*/ h 2147483647 81"/>
                <a:gd name="Guide46" fmla="*/ w 2147483647 108"/>
                <a:gd name="Guide47" fmla="*/ h 2147483647 81"/>
                <a:gd name="Guide48" fmla="*/ w 2147483647 108"/>
                <a:gd name="Guide49" fmla="*/ h 2147483647 81"/>
                <a:gd name="Guide50" fmla="*/ w 2147483647 108"/>
                <a:gd name="Guide51" fmla="*/ h 2147483647 81"/>
                <a:gd name="Guide52" fmla="*/ w 2147483647 108"/>
                <a:gd name="Guide53" fmla="*/ h 2147483647 81"/>
                <a:gd name="Guide54" fmla="*/ w 2147483647 108"/>
                <a:gd name="Guide55" fmla="*/ h 2147483647 81"/>
                <a:gd name="Guide56" fmla="*/ w 2147483647 108"/>
                <a:gd name="Guide57" fmla="*/ h 2147483647 81"/>
                <a:gd name="Guide58" fmla="*/ w 2147483647 108"/>
                <a:gd name="Guide59" fmla="*/ h 2147483647 81"/>
                <a:gd name="Guide60" fmla="*/ w 2147483647 108"/>
                <a:gd name="Guide61" fmla="*/ h 2147483647 81"/>
                <a:gd name="Guide62" fmla="*/ w 2147483647 108"/>
                <a:gd name="Guide63" fmla="*/ h 2147483647 81"/>
                <a:gd name="Guide64" fmla="*/ w 2147483647 108"/>
                <a:gd name="Guide65" fmla="*/ h 2147483647 81"/>
                <a:gd name="Guide66" fmla="*/ w 2147483647 108"/>
                <a:gd name="Guide67" fmla="*/ h 2147483647 81"/>
                <a:gd name="Guide68" fmla="*/ w 2147483647 108"/>
                <a:gd name="Guide69" fmla="*/ h 2147483647 81"/>
                <a:gd name="Guide70" fmla="*/ w 2147483647 108"/>
                <a:gd name="Guide71" fmla="*/ h 2147483647 81"/>
                <a:gd name="Guide72" fmla="*/ w 2147483647 108"/>
                <a:gd name="Guide73" fmla="*/ h 2147483647 81"/>
                <a:gd name="Guide74" fmla="*/ w 2147483647 108"/>
                <a:gd name="Guide75" fmla="*/ h 2147483647 81"/>
                <a:gd name="Guide76" fmla="*/ w 2147483647 108"/>
                <a:gd name="Guide77" fmla="*/ h 2147483647 81"/>
                <a:gd name="Guide78" fmla="*/ w 2147483647 108"/>
                <a:gd name="Guide79" fmla="*/ h 2147483647 81"/>
                <a:gd name="Guide80" fmla="*/ w 2147483647 108"/>
                <a:gd name="Guide81" fmla="*/ h 2147483647 81"/>
                <a:gd name="Guide82" fmla="*/ w 2147483647 108"/>
                <a:gd name="Guide83" fmla="*/ h 2147483647 81"/>
                <a:gd name="Guide84" fmla="*/ w 2147483647 108"/>
                <a:gd name="Guide85" fmla="*/ h 2147483647 81"/>
                <a:gd name="Guide86" fmla="*/ w 2147483647 108"/>
                <a:gd name="Guide87" fmla="*/ h 2147483647 81"/>
                <a:gd name="Guide88" fmla="*/ w 2147483647 108"/>
                <a:gd name="Guide89" fmla="*/ h 2147483647 81"/>
                <a:gd name="Guide90" fmla="*/ w 2147483647 108"/>
                <a:gd name="Guide91" fmla="*/ h 2147483647 81"/>
                <a:gd name="Guide92" fmla="*/ w 2147483647 108"/>
                <a:gd name="Guide93" fmla="*/ h 2147483647 81"/>
                <a:gd name="Guide94" fmla="*/ w 2147483647 108"/>
                <a:gd name="Guide95" fmla="*/ h 2147483647 81"/>
                <a:gd name="Guide96" fmla="*/ w 2147483647 108"/>
                <a:gd name="Guide97" fmla="*/ h 2147483647 81"/>
                <a:gd name="Guide98" fmla="*/ w 2147483647 108"/>
                <a:gd name="Guide99" fmla="*/ h 2147483647 81"/>
                <a:gd name="Guide100" fmla="*/ w 2147483647 108"/>
                <a:gd name="Guide101" fmla="*/ h 2147483647 81"/>
                <a:gd name="Guide102" fmla="*/ w 2147483647 108"/>
                <a:gd name="Guide103" fmla="*/ h 2147483647 81"/>
                <a:gd name="Guide104" fmla="*/ w 2147483647 108"/>
                <a:gd name="Guide105" fmla="*/ h 2147483647 81"/>
                <a:gd name="Guide106" fmla="*/ w 2147483647 108"/>
                <a:gd name="Guide107" fmla="*/ h 2147483647 81"/>
                <a:gd name="Guide108" fmla="*/ w 2147483647 108"/>
                <a:gd name="Guide109" fmla="*/ h 2147483647 81"/>
                <a:gd name="Guide110" fmla="*/ w 2147483647 108"/>
                <a:gd name="Guide111" fmla="*/ h 2147483647 81"/>
                <a:gd name="Guide112" fmla="*/ w 2147483647 108"/>
                <a:gd name="Guide113" fmla="*/ h 2147483647 81"/>
                <a:gd name="Guide114" fmla="*/ w 2147483647 108"/>
                <a:gd name="Guide115" fmla="*/ h 2147483647 81"/>
                <a:gd name="Guide116" fmla="*/ w 2147483647 108"/>
                <a:gd name="Guide117" fmla="*/ h 2147483647 81"/>
                <a:gd name="Guide118" fmla="*/ w 2147483647 108"/>
                <a:gd name="Guide119" fmla="*/ h 2147483647 81"/>
                <a:gd name="Guide120" fmla="*/ w 2147483647 108"/>
                <a:gd name="Guide121" fmla="*/ h 2147483647 81"/>
                <a:gd name="Guide122" fmla="*/ w 0 108"/>
                <a:gd name="Guide123" fmla="*/ h 2147483647 81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  <a:cxn ang="0">
                  <a:pos x="Guide110" y="Guide111"/>
                </a:cxn>
                <a:cxn ang="0">
                  <a:pos x="Guide112" y="Guide113"/>
                </a:cxn>
                <a:cxn ang="0">
                  <a:pos x="Guide114" y="Guide115"/>
                </a:cxn>
                <a:cxn ang="0">
                  <a:pos x="Guide116" y="Guide117"/>
                </a:cxn>
                <a:cxn ang="0">
                  <a:pos x="Guide118" y="Guide119"/>
                </a:cxn>
                <a:cxn ang="0">
                  <a:pos x="Guide120" y="Guide121"/>
                </a:cxn>
                <a:cxn ang="0">
                  <a:pos x="Guide122" y="Guide123"/>
                </a:cxn>
              </a:cxnLst>
              <a:rect l="0" t="0" r="0" b="0"/>
              <a:pathLst>
                <a:path w="108" h="81">
                  <a:moveTo>
                    <a:pt x="1" y="33"/>
                  </a:moveTo>
                  <a:lnTo>
                    <a:pt x="11" y="22"/>
                  </a:lnTo>
                  <a:lnTo>
                    <a:pt x="17" y="19"/>
                  </a:lnTo>
                  <a:lnTo>
                    <a:pt x="21" y="18"/>
                  </a:lnTo>
                  <a:lnTo>
                    <a:pt x="24" y="16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29" y="13"/>
                  </a:lnTo>
                  <a:lnTo>
                    <a:pt x="31" y="13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5" y="19"/>
                  </a:lnTo>
                  <a:lnTo>
                    <a:pt x="36" y="20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9" y="27"/>
                  </a:lnTo>
                  <a:lnTo>
                    <a:pt x="42" y="27"/>
                  </a:lnTo>
                  <a:lnTo>
                    <a:pt x="45" y="27"/>
                  </a:lnTo>
                  <a:lnTo>
                    <a:pt x="46" y="25"/>
                  </a:lnTo>
                  <a:lnTo>
                    <a:pt x="49" y="24"/>
                  </a:lnTo>
                  <a:lnTo>
                    <a:pt x="52" y="20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66" y="18"/>
                  </a:lnTo>
                  <a:lnTo>
                    <a:pt x="70" y="18"/>
                  </a:lnTo>
                  <a:lnTo>
                    <a:pt x="71" y="18"/>
                  </a:lnTo>
                  <a:lnTo>
                    <a:pt x="74" y="16"/>
                  </a:lnTo>
                  <a:lnTo>
                    <a:pt x="76" y="15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7" y="7"/>
                  </a:lnTo>
                  <a:lnTo>
                    <a:pt x="81" y="2"/>
                  </a:lnTo>
                  <a:lnTo>
                    <a:pt x="84" y="1"/>
                  </a:lnTo>
                  <a:lnTo>
                    <a:pt x="84" y="2"/>
                  </a:lnTo>
                  <a:lnTo>
                    <a:pt x="85" y="1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9"/>
                  </a:lnTo>
                  <a:lnTo>
                    <a:pt x="88" y="10"/>
                  </a:lnTo>
                  <a:lnTo>
                    <a:pt x="85" y="10"/>
                  </a:lnTo>
                  <a:lnTo>
                    <a:pt x="88" y="11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1" y="13"/>
                  </a:lnTo>
                  <a:lnTo>
                    <a:pt x="92" y="14"/>
                  </a:lnTo>
                  <a:lnTo>
                    <a:pt x="92" y="15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4" y="19"/>
                  </a:lnTo>
                  <a:lnTo>
                    <a:pt x="92" y="25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2" y="34"/>
                  </a:lnTo>
                  <a:lnTo>
                    <a:pt x="95" y="36"/>
                  </a:lnTo>
                  <a:lnTo>
                    <a:pt x="95" y="41"/>
                  </a:lnTo>
                  <a:lnTo>
                    <a:pt x="94" y="42"/>
                  </a:lnTo>
                  <a:lnTo>
                    <a:pt x="92" y="46"/>
                  </a:lnTo>
                  <a:lnTo>
                    <a:pt x="101" y="49"/>
                  </a:lnTo>
                  <a:lnTo>
                    <a:pt x="101" y="50"/>
                  </a:lnTo>
                  <a:lnTo>
                    <a:pt x="102" y="50"/>
                  </a:lnTo>
                  <a:lnTo>
                    <a:pt x="105" y="49"/>
                  </a:lnTo>
                  <a:lnTo>
                    <a:pt x="108" y="50"/>
                  </a:lnTo>
                  <a:lnTo>
                    <a:pt x="108" y="52"/>
                  </a:lnTo>
                  <a:lnTo>
                    <a:pt x="106" y="57"/>
                  </a:lnTo>
                  <a:lnTo>
                    <a:pt x="106" y="64"/>
                  </a:lnTo>
                  <a:lnTo>
                    <a:pt x="105" y="69"/>
                  </a:lnTo>
                  <a:lnTo>
                    <a:pt x="104" y="69"/>
                  </a:lnTo>
                  <a:lnTo>
                    <a:pt x="102" y="72"/>
                  </a:lnTo>
                  <a:lnTo>
                    <a:pt x="104" y="74"/>
                  </a:lnTo>
                  <a:lnTo>
                    <a:pt x="101" y="77"/>
                  </a:lnTo>
                  <a:lnTo>
                    <a:pt x="99" y="77"/>
                  </a:lnTo>
                  <a:lnTo>
                    <a:pt x="101" y="75"/>
                  </a:lnTo>
                  <a:lnTo>
                    <a:pt x="98" y="75"/>
                  </a:lnTo>
                  <a:lnTo>
                    <a:pt x="97" y="74"/>
                  </a:lnTo>
                  <a:lnTo>
                    <a:pt x="95" y="73"/>
                  </a:lnTo>
                  <a:lnTo>
                    <a:pt x="95" y="72"/>
                  </a:lnTo>
                  <a:lnTo>
                    <a:pt x="94" y="70"/>
                  </a:lnTo>
                  <a:lnTo>
                    <a:pt x="92" y="69"/>
                  </a:lnTo>
                  <a:lnTo>
                    <a:pt x="91" y="69"/>
                  </a:lnTo>
                  <a:lnTo>
                    <a:pt x="90" y="70"/>
                  </a:lnTo>
                  <a:lnTo>
                    <a:pt x="87" y="72"/>
                  </a:lnTo>
                  <a:lnTo>
                    <a:pt x="87" y="74"/>
                  </a:lnTo>
                  <a:lnTo>
                    <a:pt x="84" y="73"/>
                  </a:lnTo>
                  <a:lnTo>
                    <a:pt x="83" y="74"/>
                  </a:lnTo>
                  <a:lnTo>
                    <a:pt x="81" y="74"/>
                  </a:lnTo>
                  <a:lnTo>
                    <a:pt x="78" y="74"/>
                  </a:lnTo>
                  <a:lnTo>
                    <a:pt x="77" y="78"/>
                  </a:lnTo>
                  <a:lnTo>
                    <a:pt x="77" y="77"/>
                  </a:lnTo>
                  <a:lnTo>
                    <a:pt x="76" y="75"/>
                  </a:lnTo>
                  <a:lnTo>
                    <a:pt x="74" y="78"/>
                  </a:lnTo>
                  <a:lnTo>
                    <a:pt x="73" y="78"/>
                  </a:lnTo>
                  <a:lnTo>
                    <a:pt x="70" y="75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2" y="79"/>
                  </a:lnTo>
                  <a:lnTo>
                    <a:pt x="60" y="79"/>
                  </a:lnTo>
                  <a:lnTo>
                    <a:pt x="59" y="79"/>
                  </a:lnTo>
                  <a:lnTo>
                    <a:pt x="59" y="77"/>
                  </a:lnTo>
                  <a:lnTo>
                    <a:pt x="59" y="75"/>
                  </a:lnTo>
                  <a:lnTo>
                    <a:pt x="57" y="75"/>
                  </a:lnTo>
                  <a:lnTo>
                    <a:pt x="59" y="73"/>
                  </a:lnTo>
                  <a:lnTo>
                    <a:pt x="56" y="73"/>
                  </a:lnTo>
                  <a:lnTo>
                    <a:pt x="56" y="69"/>
                  </a:lnTo>
                  <a:lnTo>
                    <a:pt x="57" y="68"/>
                  </a:lnTo>
                  <a:lnTo>
                    <a:pt x="45" y="65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8" y="69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5" y="70"/>
                  </a:lnTo>
                  <a:lnTo>
                    <a:pt x="33" y="72"/>
                  </a:lnTo>
                  <a:lnTo>
                    <a:pt x="32" y="72"/>
                  </a:lnTo>
                  <a:lnTo>
                    <a:pt x="32" y="70"/>
                  </a:lnTo>
                  <a:lnTo>
                    <a:pt x="32" y="69"/>
                  </a:lnTo>
                  <a:lnTo>
                    <a:pt x="33" y="69"/>
                  </a:lnTo>
                  <a:lnTo>
                    <a:pt x="33" y="68"/>
                  </a:lnTo>
                  <a:lnTo>
                    <a:pt x="33" y="66"/>
                  </a:lnTo>
                  <a:lnTo>
                    <a:pt x="33" y="65"/>
                  </a:lnTo>
                  <a:lnTo>
                    <a:pt x="33" y="64"/>
                  </a:lnTo>
                  <a:lnTo>
                    <a:pt x="33" y="63"/>
                  </a:lnTo>
                  <a:lnTo>
                    <a:pt x="33" y="61"/>
                  </a:lnTo>
                  <a:lnTo>
                    <a:pt x="35" y="60"/>
                  </a:lnTo>
                  <a:lnTo>
                    <a:pt x="35" y="59"/>
                  </a:lnTo>
                  <a:lnTo>
                    <a:pt x="33" y="57"/>
                  </a:lnTo>
                  <a:lnTo>
                    <a:pt x="33" y="56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2" y="51"/>
                  </a:lnTo>
                  <a:lnTo>
                    <a:pt x="32" y="50"/>
                  </a:lnTo>
                  <a:lnTo>
                    <a:pt x="31" y="49"/>
                  </a:lnTo>
                  <a:lnTo>
                    <a:pt x="31" y="46"/>
                  </a:lnTo>
                  <a:lnTo>
                    <a:pt x="36" y="43"/>
                  </a:lnTo>
                  <a:lnTo>
                    <a:pt x="38" y="43"/>
                  </a:lnTo>
                  <a:lnTo>
                    <a:pt x="35" y="42"/>
                  </a:lnTo>
                  <a:lnTo>
                    <a:pt x="36" y="40"/>
                  </a:lnTo>
                  <a:lnTo>
                    <a:pt x="32" y="37"/>
                  </a:lnTo>
                  <a:lnTo>
                    <a:pt x="32" y="36"/>
                  </a:lnTo>
                  <a:lnTo>
                    <a:pt x="35" y="34"/>
                  </a:lnTo>
                  <a:lnTo>
                    <a:pt x="35" y="33"/>
                  </a:lnTo>
                  <a:lnTo>
                    <a:pt x="39" y="33"/>
                  </a:lnTo>
                  <a:lnTo>
                    <a:pt x="40" y="32"/>
                  </a:lnTo>
                  <a:lnTo>
                    <a:pt x="38" y="32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2"/>
                  </a:lnTo>
                  <a:lnTo>
                    <a:pt x="32" y="37"/>
                  </a:lnTo>
                  <a:lnTo>
                    <a:pt x="26" y="37"/>
                  </a:lnTo>
                  <a:lnTo>
                    <a:pt x="22" y="41"/>
                  </a:lnTo>
                  <a:lnTo>
                    <a:pt x="24" y="45"/>
                  </a:lnTo>
                  <a:lnTo>
                    <a:pt x="21" y="46"/>
                  </a:lnTo>
                  <a:lnTo>
                    <a:pt x="18" y="43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2" y="41"/>
                  </a:lnTo>
                  <a:lnTo>
                    <a:pt x="12" y="46"/>
                  </a:lnTo>
                  <a:lnTo>
                    <a:pt x="14" y="47"/>
                  </a:lnTo>
                  <a:lnTo>
                    <a:pt x="14" y="51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12" y="50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8" y="50"/>
                  </a:lnTo>
                  <a:lnTo>
                    <a:pt x="5" y="51"/>
                  </a:lnTo>
                  <a:lnTo>
                    <a:pt x="4" y="49"/>
                  </a:lnTo>
                  <a:lnTo>
                    <a:pt x="7" y="49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1" y="38"/>
                  </a:lnTo>
                  <a:lnTo>
                    <a:pt x="1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91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986280" y="5605145"/>
              <a:ext cx="707390" cy="712470"/>
            </a:xfrm>
            <a:custGeom>
              <a:avLst/>
              <a:gdLst>
                <a:gd name="T0" fmla="*/ 2147483647 w 111"/>
                <a:gd name="T1" fmla="*/ 2147483647 h 120"/>
                <a:gd name="T2" fmla="*/ 2147483647 w 111"/>
                <a:gd name="T3" fmla="*/ 2147483647 h 120"/>
                <a:gd name="T4" fmla="*/ 2147483647 w 111"/>
                <a:gd name="T5" fmla="*/ 2147483647 h 120"/>
                <a:gd name="T6" fmla="*/ 2147483647 w 111"/>
                <a:gd name="T7" fmla="*/ 2147483647 h 120"/>
                <a:gd name="T8" fmla="*/ 2147483647 w 111"/>
                <a:gd name="T9" fmla="*/ 2147483647 h 120"/>
                <a:gd name="T10" fmla="*/ 2147483647 w 111"/>
                <a:gd name="T11" fmla="*/ 2147483647 h 120"/>
                <a:gd name="T12" fmla="*/ 2147483647 w 111"/>
                <a:gd name="T13" fmla="*/ 2147483647 h 120"/>
                <a:gd name="T14" fmla="*/ 2147483647 w 111"/>
                <a:gd name="T15" fmla="*/ 2147483647 h 120"/>
                <a:gd name="T16" fmla="*/ 2147483647 w 111"/>
                <a:gd name="T17" fmla="*/ 2147483647 h 120"/>
                <a:gd name="T18" fmla="*/ 2147483647 w 111"/>
                <a:gd name="T19" fmla="*/ 2147483647 h 120"/>
                <a:gd name="T20" fmla="*/ 2147483647 w 111"/>
                <a:gd name="T21" fmla="*/ 2147483647 h 120"/>
                <a:gd name="T22" fmla="*/ 2147483647 w 111"/>
                <a:gd name="T23" fmla="*/ 2147483647 h 120"/>
                <a:gd name="T24" fmla="*/ 2147483647 w 111"/>
                <a:gd name="T25" fmla="*/ 2147483647 h 120"/>
                <a:gd name="T26" fmla="*/ 2147483647 w 111"/>
                <a:gd name="T27" fmla="*/ 2147483647 h 120"/>
                <a:gd name="T28" fmla="*/ 2147483647 w 111"/>
                <a:gd name="T29" fmla="*/ 2147483647 h 120"/>
                <a:gd name="T30" fmla="*/ 2147483647 w 111"/>
                <a:gd name="T31" fmla="*/ 2147483647 h 120"/>
                <a:gd name="T32" fmla="*/ 2147483647 w 111"/>
                <a:gd name="T33" fmla="*/ 2147483647 h 120"/>
                <a:gd name="T34" fmla="*/ 2147483647 w 111"/>
                <a:gd name="T35" fmla="*/ 2147483647 h 120"/>
                <a:gd name="T36" fmla="*/ 2147483647 w 111"/>
                <a:gd name="T37" fmla="*/ 2147483647 h 120"/>
                <a:gd name="T38" fmla="*/ 2147483647 w 111"/>
                <a:gd name="T39" fmla="*/ 2147483647 h 120"/>
                <a:gd name="T40" fmla="*/ 2147483647 w 111"/>
                <a:gd name="T41" fmla="*/ 2147483647 h 120"/>
                <a:gd name="T42" fmla="*/ 2147483647 w 111"/>
                <a:gd name="T43" fmla="*/ 2147483647 h 120"/>
                <a:gd name="T44" fmla="*/ 2147483647 w 111"/>
                <a:gd name="T45" fmla="*/ 2147483647 h 120"/>
                <a:gd name="T46" fmla="*/ 2147483647 w 111"/>
                <a:gd name="T47" fmla="*/ 2147483647 h 120"/>
                <a:gd name="T48" fmla="*/ 2147483647 w 111"/>
                <a:gd name="T49" fmla="*/ 2147483647 h 120"/>
                <a:gd name="T50" fmla="*/ 2147483647 w 111"/>
                <a:gd name="T51" fmla="*/ 2147483647 h 120"/>
                <a:gd name="T52" fmla="*/ 2147483647 w 111"/>
                <a:gd name="T53" fmla="*/ 2147483647 h 120"/>
                <a:gd name="T54" fmla="*/ 2147483647 w 111"/>
                <a:gd name="T55" fmla="*/ 2147483647 h 120"/>
                <a:gd name="T56" fmla="*/ 2147483647 w 111"/>
                <a:gd name="T57" fmla="*/ 2147483647 h 120"/>
                <a:gd name="T58" fmla="*/ 2147483647 w 111"/>
                <a:gd name="T59" fmla="*/ 2147483647 h 120"/>
                <a:gd name="T60" fmla="*/ 2147483647 w 111"/>
                <a:gd name="T61" fmla="*/ 2147483647 h 120"/>
                <a:gd name="T62" fmla="*/ 2147483647 w 111"/>
                <a:gd name="T63" fmla="*/ 2147483647 h 120"/>
                <a:gd name="T64" fmla="*/ 2147483647 w 111"/>
                <a:gd name="T65" fmla="*/ 2147483647 h 120"/>
                <a:gd name="T66" fmla="*/ 2147483647 w 111"/>
                <a:gd name="T67" fmla="*/ 2147483647 h 120"/>
                <a:gd name="T68" fmla="*/ 2147483647 w 111"/>
                <a:gd name="T69" fmla="*/ 2147483647 h 120"/>
                <a:gd name="T70" fmla="*/ 2147483647 w 111"/>
                <a:gd name="T71" fmla="*/ 2147483647 h 120"/>
                <a:gd name="T72" fmla="*/ 2147483647 w 111"/>
                <a:gd name="T73" fmla="*/ 2147483647 h 120"/>
                <a:gd name="T74" fmla="*/ 2147483647 w 111"/>
                <a:gd name="T75" fmla="*/ 2147483647 h 120"/>
                <a:gd name="T76" fmla="*/ 2147483647 w 111"/>
                <a:gd name="T77" fmla="*/ 2147483647 h 120"/>
                <a:gd name="T78" fmla="*/ 2147483647 w 111"/>
                <a:gd name="T79" fmla="*/ 2147483647 h 120"/>
                <a:gd name="T80" fmla="*/ 2147483647 w 111"/>
                <a:gd name="T81" fmla="*/ 2147483647 h 120"/>
                <a:gd name="T82" fmla="*/ 2147483647 w 111"/>
                <a:gd name="T83" fmla="*/ 2147483647 h 120"/>
                <a:gd name="T84" fmla="*/ 2147483647 w 111"/>
                <a:gd name="T85" fmla="*/ 2147483647 h 120"/>
                <a:gd name="T86" fmla="*/ 2147483647 w 111"/>
                <a:gd name="T87" fmla="*/ 2147483647 h 120"/>
                <a:gd name="T88" fmla="*/ 2147483647 w 111"/>
                <a:gd name="T89" fmla="*/ 2147483647 h 120"/>
                <a:gd name="T90" fmla="*/ 2147483647 w 111"/>
                <a:gd name="T91" fmla="*/ 2147483647 h 120"/>
                <a:gd name="T92" fmla="*/ 2147483647 w 111"/>
                <a:gd name="T93" fmla="*/ 2147483647 h 120"/>
                <a:gd name="T94" fmla="*/ 2147483647 w 111"/>
                <a:gd name="T95" fmla="*/ 2147483647 h 120"/>
                <a:gd name="T96" fmla="*/ 2147483647 w 111"/>
                <a:gd name="T97" fmla="*/ 2147483647 h 120"/>
                <a:gd name="T98" fmla="*/ 2147483647 w 111"/>
                <a:gd name="T99" fmla="*/ 2147483647 h 120"/>
                <a:gd name="T100" fmla="*/ 2147483647 w 111"/>
                <a:gd name="T101" fmla="*/ 2147483647 h 120"/>
                <a:gd name="T102" fmla="*/ 2147483647 w 111"/>
                <a:gd name="T103" fmla="*/ 2147483647 h 120"/>
                <a:gd name="T104" fmla="*/ 2147483647 w 111"/>
                <a:gd name="T105" fmla="*/ 2147483647 h 120"/>
                <a:gd name="T106" fmla="*/ 2147483647 w 111"/>
                <a:gd name="T107" fmla="*/ 2147483647 h 120"/>
                <a:gd name="T108" fmla="*/ 2147483647 w 111"/>
                <a:gd name="T109" fmla="*/ 2147483647 h 120"/>
                <a:gd name="T110" fmla="*/ 2147483647 w 111"/>
                <a:gd name="T111" fmla="*/ 2147483647 h 120"/>
                <a:gd name="T112" fmla="*/ 2147483647 w 111"/>
                <a:gd name="T113" fmla="*/ 2147483647 h 120"/>
                <a:gd name="T114" fmla="*/ 2147483647 w 111"/>
                <a:gd name="T115" fmla="*/ 2147483647 h 120"/>
                <a:gd name="T116" fmla="*/ 2147483647 w 111"/>
                <a:gd name="T117" fmla="*/ 2147483647 h 120"/>
                <a:gd name="T118" fmla="*/ 2147483647 w 111"/>
                <a:gd name="T119" fmla="*/ 2147483647 h 120"/>
                <a:gd name="T120" fmla="*/ 2147483647 w 111"/>
                <a:gd name="T121" fmla="*/ 2147483647 h 1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"/>
                <a:gd name="T184" fmla="*/ 0 h 120"/>
                <a:gd name="T185" fmla="*/ 111 w 111"/>
                <a:gd name="T186" fmla="*/ 120 h 1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" h="120">
                  <a:moveTo>
                    <a:pt x="100" y="30"/>
                  </a:moveTo>
                  <a:lnTo>
                    <a:pt x="102" y="31"/>
                  </a:lnTo>
                  <a:lnTo>
                    <a:pt x="102" y="32"/>
                  </a:lnTo>
                  <a:lnTo>
                    <a:pt x="100" y="32"/>
                  </a:lnTo>
                  <a:lnTo>
                    <a:pt x="100" y="34"/>
                  </a:lnTo>
                  <a:lnTo>
                    <a:pt x="100" y="35"/>
                  </a:lnTo>
                  <a:lnTo>
                    <a:pt x="99" y="38"/>
                  </a:lnTo>
                  <a:lnTo>
                    <a:pt x="97" y="38"/>
                  </a:lnTo>
                  <a:lnTo>
                    <a:pt x="96" y="40"/>
                  </a:lnTo>
                  <a:lnTo>
                    <a:pt x="99" y="41"/>
                  </a:lnTo>
                  <a:lnTo>
                    <a:pt x="102" y="43"/>
                  </a:lnTo>
                  <a:lnTo>
                    <a:pt x="96" y="48"/>
                  </a:lnTo>
                  <a:lnTo>
                    <a:pt x="99" y="50"/>
                  </a:lnTo>
                  <a:lnTo>
                    <a:pt x="100" y="49"/>
                  </a:lnTo>
                  <a:lnTo>
                    <a:pt x="103" y="49"/>
                  </a:lnTo>
                  <a:lnTo>
                    <a:pt x="104" y="50"/>
                  </a:lnTo>
                  <a:lnTo>
                    <a:pt x="104" y="53"/>
                  </a:lnTo>
                  <a:lnTo>
                    <a:pt x="109" y="53"/>
                  </a:lnTo>
                  <a:lnTo>
                    <a:pt x="104" y="61"/>
                  </a:lnTo>
                  <a:lnTo>
                    <a:pt x="102" y="63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2" y="67"/>
                  </a:lnTo>
                  <a:lnTo>
                    <a:pt x="102" y="68"/>
                  </a:lnTo>
                  <a:lnTo>
                    <a:pt x="103" y="68"/>
                  </a:lnTo>
                  <a:lnTo>
                    <a:pt x="104" y="68"/>
                  </a:lnTo>
                  <a:lnTo>
                    <a:pt x="107" y="66"/>
                  </a:lnTo>
                  <a:lnTo>
                    <a:pt x="109" y="66"/>
                  </a:lnTo>
                  <a:lnTo>
                    <a:pt x="111" y="68"/>
                  </a:lnTo>
                  <a:lnTo>
                    <a:pt x="109" y="70"/>
                  </a:lnTo>
                  <a:lnTo>
                    <a:pt x="109" y="71"/>
                  </a:lnTo>
                  <a:lnTo>
                    <a:pt x="109" y="72"/>
                  </a:lnTo>
                  <a:lnTo>
                    <a:pt x="109" y="73"/>
                  </a:lnTo>
                  <a:lnTo>
                    <a:pt x="107" y="72"/>
                  </a:lnTo>
                  <a:lnTo>
                    <a:pt x="106" y="76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4" y="79"/>
                  </a:lnTo>
                  <a:lnTo>
                    <a:pt x="107" y="80"/>
                  </a:lnTo>
                  <a:lnTo>
                    <a:pt x="107" y="81"/>
                  </a:lnTo>
                  <a:lnTo>
                    <a:pt x="109" y="82"/>
                  </a:lnTo>
                  <a:lnTo>
                    <a:pt x="107" y="84"/>
                  </a:lnTo>
                  <a:lnTo>
                    <a:pt x="107" y="82"/>
                  </a:lnTo>
                  <a:lnTo>
                    <a:pt x="106" y="84"/>
                  </a:lnTo>
                  <a:lnTo>
                    <a:pt x="107" y="85"/>
                  </a:lnTo>
                  <a:lnTo>
                    <a:pt x="103" y="88"/>
                  </a:lnTo>
                  <a:lnTo>
                    <a:pt x="103" y="89"/>
                  </a:lnTo>
                  <a:lnTo>
                    <a:pt x="103" y="90"/>
                  </a:lnTo>
                  <a:lnTo>
                    <a:pt x="104" y="91"/>
                  </a:lnTo>
                  <a:lnTo>
                    <a:pt x="103" y="91"/>
                  </a:lnTo>
                  <a:lnTo>
                    <a:pt x="103" y="93"/>
                  </a:lnTo>
                  <a:lnTo>
                    <a:pt x="100" y="95"/>
                  </a:lnTo>
                  <a:lnTo>
                    <a:pt x="99" y="94"/>
                  </a:lnTo>
                  <a:lnTo>
                    <a:pt x="97" y="94"/>
                  </a:lnTo>
                  <a:lnTo>
                    <a:pt x="97" y="93"/>
                  </a:lnTo>
                  <a:lnTo>
                    <a:pt x="95" y="94"/>
                  </a:lnTo>
                  <a:lnTo>
                    <a:pt x="90" y="91"/>
                  </a:lnTo>
                  <a:lnTo>
                    <a:pt x="92" y="89"/>
                  </a:lnTo>
                  <a:lnTo>
                    <a:pt x="92" y="88"/>
                  </a:lnTo>
                  <a:lnTo>
                    <a:pt x="86" y="88"/>
                  </a:lnTo>
                  <a:lnTo>
                    <a:pt x="86" y="89"/>
                  </a:lnTo>
                  <a:lnTo>
                    <a:pt x="89" y="91"/>
                  </a:lnTo>
                  <a:lnTo>
                    <a:pt x="80" y="93"/>
                  </a:lnTo>
                  <a:lnTo>
                    <a:pt x="79" y="97"/>
                  </a:lnTo>
                  <a:lnTo>
                    <a:pt x="76" y="99"/>
                  </a:lnTo>
                  <a:lnTo>
                    <a:pt x="76" y="102"/>
                  </a:lnTo>
                  <a:lnTo>
                    <a:pt x="78" y="103"/>
                  </a:lnTo>
                  <a:lnTo>
                    <a:pt x="78" y="104"/>
                  </a:lnTo>
                  <a:lnTo>
                    <a:pt x="78" y="106"/>
                  </a:lnTo>
                  <a:lnTo>
                    <a:pt x="78" y="107"/>
                  </a:lnTo>
                  <a:lnTo>
                    <a:pt x="76" y="107"/>
                  </a:lnTo>
                  <a:lnTo>
                    <a:pt x="73" y="107"/>
                  </a:lnTo>
                  <a:lnTo>
                    <a:pt x="71" y="111"/>
                  </a:lnTo>
                  <a:lnTo>
                    <a:pt x="68" y="111"/>
                  </a:lnTo>
                  <a:lnTo>
                    <a:pt x="68" y="112"/>
                  </a:lnTo>
                  <a:lnTo>
                    <a:pt x="68" y="113"/>
                  </a:lnTo>
                  <a:lnTo>
                    <a:pt x="68" y="115"/>
                  </a:lnTo>
                  <a:lnTo>
                    <a:pt x="66" y="116"/>
                  </a:lnTo>
                  <a:lnTo>
                    <a:pt x="66" y="118"/>
                  </a:lnTo>
                  <a:lnTo>
                    <a:pt x="62" y="120"/>
                  </a:lnTo>
                  <a:lnTo>
                    <a:pt x="59" y="117"/>
                  </a:lnTo>
                  <a:lnTo>
                    <a:pt x="59" y="115"/>
                  </a:lnTo>
                  <a:lnTo>
                    <a:pt x="59" y="113"/>
                  </a:lnTo>
                  <a:lnTo>
                    <a:pt x="59" y="111"/>
                  </a:lnTo>
                  <a:lnTo>
                    <a:pt x="61" y="111"/>
                  </a:lnTo>
                  <a:lnTo>
                    <a:pt x="62" y="109"/>
                  </a:lnTo>
                  <a:lnTo>
                    <a:pt x="62" y="108"/>
                  </a:lnTo>
                  <a:lnTo>
                    <a:pt x="61" y="108"/>
                  </a:lnTo>
                  <a:lnTo>
                    <a:pt x="58" y="108"/>
                  </a:lnTo>
                  <a:lnTo>
                    <a:pt x="47" y="103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5" y="98"/>
                  </a:lnTo>
                  <a:lnTo>
                    <a:pt x="44" y="98"/>
                  </a:lnTo>
                  <a:lnTo>
                    <a:pt x="43" y="97"/>
                  </a:lnTo>
                  <a:lnTo>
                    <a:pt x="41" y="98"/>
                  </a:lnTo>
                  <a:lnTo>
                    <a:pt x="41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8" y="95"/>
                  </a:lnTo>
                  <a:lnTo>
                    <a:pt x="33" y="90"/>
                  </a:lnTo>
                  <a:lnTo>
                    <a:pt x="34" y="89"/>
                  </a:lnTo>
                  <a:lnTo>
                    <a:pt x="31" y="86"/>
                  </a:lnTo>
                  <a:lnTo>
                    <a:pt x="30" y="89"/>
                  </a:lnTo>
                  <a:lnTo>
                    <a:pt x="20" y="88"/>
                  </a:lnTo>
                  <a:lnTo>
                    <a:pt x="19" y="90"/>
                  </a:lnTo>
                  <a:lnTo>
                    <a:pt x="14" y="90"/>
                  </a:lnTo>
                  <a:lnTo>
                    <a:pt x="13" y="89"/>
                  </a:lnTo>
                  <a:lnTo>
                    <a:pt x="13" y="85"/>
                  </a:lnTo>
                  <a:lnTo>
                    <a:pt x="12" y="85"/>
                  </a:lnTo>
                  <a:lnTo>
                    <a:pt x="10" y="84"/>
                  </a:lnTo>
                  <a:lnTo>
                    <a:pt x="9" y="84"/>
                  </a:lnTo>
                  <a:lnTo>
                    <a:pt x="12" y="81"/>
                  </a:lnTo>
                  <a:lnTo>
                    <a:pt x="10" y="79"/>
                  </a:lnTo>
                  <a:lnTo>
                    <a:pt x="12" y="76"/>
                  </a:lnTo>
                  <a:lnTo>
                    <a:pt x="13" y="76"/>
                  </a:lnTo>
                  <a:lnTo>
                    <a:pt x="14" y="71"/>
                  </a:lnTo>
                  <a:lnTo>
                    <a:pt x="14" y="64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3" y="56"/>
                  </a:lnTo>
                  <a:lnTo>
                    <a:pt x="10" y="57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3" y="48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7" y="25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19" y="17"/>
                  </a:lnTo>
                  <a:lnTo>
                    <a:pt x="20" y="18"/>
                  </a:lnTo>
                  <a:lnTo>
                    <a:pt x="21" y="20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30" y="23"/>
                  </a:lnTo>
                  <a:lnTo>
                    <a:pt x="31" y="22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41" y="16"/>
                  </a:lnTo>
                  <a:lnTo>
                    <a:pt x="41" y="17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5" y="14"/>
                  </a:lnTo>
                  <a:lnTo>
                    <a:pt x="45" y="16"/>
                  </a:lnTo>
                  <a:lnTo>
                    <a:pt x="47" y="16"/>
                  </a:lnTo>
                  <a:lnTo>
                    <a:pt x="45" y="17"/>
                  </a:lnTo>
                  <a:lnTo>
                    <a:pt x="47" y="17"/>
                  </a:lnTo>
                  <a:lnTo>
                    <a:pt x="47" y="18"/>
                  </a:lnTo>
                  <a:lnTo>
                    <a:pt x="45" y="18"/>
                  </a:lnTo>
                  <a:lnTo>
                    <a:pt x="45" y="20"/>
                  </a:lnTo>
                  <a:lnTo>
                    <a:pt x="47" y="20"/>
                  </a:lnTo>
                  <a:lnTo>
                    <a:pt x="48" y="20"/>
                  </a:lnTo>
                  <a:lnTo>
                    <a:pt x="47" y="21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0" y="26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5" y="26"/>
                  </a:lnTo>
                  <a:lnTo>
                    <a:pt x="57" y="27"/>
                  </a:lnTo>
                  <a:lnTo>
                    <a:pt x="57" y="29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2" y="27"/>
                  </a:lnTo>
                  <a:lnTo>
                    <a:pt x="62" y="29"/>
                  </a:lnTo>
                  <a:lnTo>
                    <a:pt x="62" y="27"/>
                  </a:lnTo>
                  <a:lnTo>
                    <a:pt x="64" y="27"/>
                  </a:lnTo>
                  <a:lnTo>
                    <a:pt x="65" y="27"/>
                  </a:lnTo>
                  <a:lnTo>
                    <a:pt x="66" y="27"/>
                  </a:lnTo>
                  <a:lnTo>
                    <a:pt x="68" y="27"/>
                  </a:lnTo>
                  <a:lnTo>
                    <a:pt x="68" y="25"/>
                  </a:lnTo>
                  <a:lnTo>
                    <a:pt x="71" y="22"/>
                  </a:lnTo>
                  <a:lnTo>
                    <a:pt x="71" y="21"/>
                  </a:lnTo>
                  <a:lnTo>
                    <a:pt x="72" y="21"/>
                  </a:lnTo>
                  <a:lnTo>
                    <a:pt x="73" y="22"/>
                  </a:lnTo>
                  <a:lnTo>
                    <a:pt x="75" y="22"/>
                  </a:lnTo>
                  <a:lnTo>
                    <a:pt x="76" y="23"/>
                  </a:lnTo>
                  <a:lnTo>
                    <a:pt x="76" y="22"/>
                  </a:lnTo>
                  <a:lnTo>
                    <a:pt x="78" y="22"/>
                  </a:lnTo>
                  <a:lnTo>
                    <a:pt x="79" y="21"/>
                  </a:lnTo>
                  <a:lnTo>
                    <a:pt x="79" y="20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4"/>
                  </a:lnTo>
                  <a:lnTo>
                    <a:pt x="80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2" y="11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6" y="7"/>
                  </a:lnTo>
                  <a:lnTo>
                    <a:pt x="88" y="7"/>
                  </a:lnTo>
                  <a:lnTo>
                    <a:pt x="88" y="5"/>
                  </a:lnTo>
                  <a:lnTo>
                    <a:pt x="88" y="4"/>
                  </a:lnTo>
                  <a:lnTo>
                    <a:pt x="88" y="3"/>
                  </a:lnTo>
                  <a:lnTo>
                    <a:pt x="88" y="0"/>
                  </a:lnTo>
                  <a:lnTo>
                    <a:pt x="88" y="2"/>
                  </a:lnTo>
                  <a:lnTo>
                    <a:pt x="89" y="3"/>
                  </a:lnTo>
                  <a:lnTo>
                    <a:pt x="89" y="4"/>
                  </a:lnTo>
                  <a:lnTo>
                    <a:pt x="89" y="5"/>
                  </a:lnTo>
                  <a:lnTo>
                    <a:pt x="89" y="7"/>
                  </a:lnTo>
                  <a:lnTo>
                    <a:pt x="90" y="7"/>
                  </a:lnTo>
                  <a:lnTo>
                    <a:pt x="90" y="9"/>
                  </a:lnTo>
                  <a:lnTo>
                    <a:pt x="90" y="13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0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2" y="22"/>
                  </a:lnTo>
                  <a:lnTo>
                    <a:pt x="90" y="23"/>
                  </a:lnTo>
                  <a:lnTo>
                    <a:pt x="90" y="25"/>
                  </a:lnTo>
                  <a:lnTo>
                    <a:pt x="92" y="27"/>
                  </a:lnTo>
                  <a:lnTo>
                    <a:pt x="96" y="26"/>
                  </a:lnTo>
                  <a:lnTo>
                    <a:pt x="96" y="27"/>
                  </a:lnTo>
                  <a:lnTo>
                    <a:pt x="99" y="29"/>
                  </a:lnTo>
                  <a:lnTo>
                    <a:pt x="100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92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42988" y="5811733"/>
              <a:ext cx="793750" cy="747787"/>
            </a:xfrm>
            <a:custGeom>
              <a:avLst/>
              <a:gdLst>
                <a:gd name="Guide0" fmla="*/ w 2147483647 128"/>
                <a:gd name="Guide1" fmla="*/ h 2147483647 122"/>
                <a:gd name="Guide2" fmla="*/ w 2147483647 128"/>
                <a:gd name="Guide3" fmla="*/ h 2147483647 122"/>
                <a:gd name="Guide4" fmla="*/ w 2147483647 128"/>
                <a:gd name="Guide5" fmla="*/ h 2147483647 122"/>
                <a:gd name="Guide6" fmla="*/ w 2147483647 128"/>
                <a:gd name="Guide7" fmla="*/ h 2147483647 122"/>
                <a:gd name="Guide8" fmla="*/ w 2147483647 128"/>
                <a:gd name="Guide9" fmla="*/ h 2147483647 122"/>
                <a:gd name="Guide10" fmla="*/ w 2147483647 128"/>
                <a:gd name="Guide11" fmla="*/ h 2147483647 122"/>
                <a:gd name="Guide12" fmla="*/ w 2147483647 128"/>
                <a:gd name="Guide13" fmla="*/ h 2147483647 122"/>
                <a:gd name="Guide14" fmla="*/ w 2147483647 128"/>
                <a:gd name="Guide15" fmla="*/ h 2147483647 122"/>
                <a:gd name="Guide16" fmla="*/ w 2147483647 128"/>
                <a:gd name="Guide17" fmla="*/ h 2147483647 122"/>
                <a:gd name="Guide18" fmla="*/ w 2147483647 128"/>
                <a:gd name="Guide19" fmla="*/ h 2147483647 122"/>
                <a:gd name="Guide20" fmla="*/ w 2147483647 128"/>
                <a:gd name="Guide21" fmla="*/ h 2147483647 122"/>
                <a:gd name="Guide22" fmla="*/ w 2147483647 128"/>
                <a:gd name="Guide23" fmla="*/ h 2147483647 122"/>
                <a:gd name="Guide24" fmla="*/ w 2147483647 128"/>
                <a:gd name="Guide25" fmla="*/ h 2147483647 122"/>
                <a:gd name="Guide26" fmla="*/ w 2147483647 128"/>
                <a:gd name="Guide27" fmla="*/ h 2147483647 122"/>
                <a:gd name="Guide28" fmla="*/ w 2147483647 128"/>
                <a:gd name="Guide29" fmla="*/ h 2147483647 122"/>
                <a:gd name="Guide30" fmla="*/ w 2147483647 128"/>
                <a:gd name="Guide31" fmla="*/ h 2147483647 122"/>
                <a:gd name="Guide32" fmla="*/ w 2147483647 128"/>
                <a:gd name="Guide33" fmla="*/ h 2147483647 122"/>
                <a:gd name="Guide34" fmla="*/ w 2147483647 128"/>
                <a:gd name="Guide35" fmla="*/ h 2147483647 122"/>
                <a:gd name="Guide36" fmla="*/ w 2147483647 128"/>
                <a:gd name="Guide37" fmla="*/ h 2147483647 122"/>
                <a:gd name="Guide38" fmla="*/ w 2147483647 128"/>
                <a:gd name="Guide39" fmla="*/ h 2147483647 122"/>
                <a:gd name="Guide40" fmla="*/ w 2147483647 128"/>
                <a:gd name="Guide41" fmla="*/ h 2147483647 122"/>
                <a:gd name="Guide42" fmla="*/ w 2147483647 128"/>
                <a:gd name="Guide43" fmla="*/ h 2147483647 122"/>
                <a:gd name="Guide44" fmla="*/ w 2147483647 128"/>
                <a:gd name="Guide45" fmla="*/ h 2147483647 122"/>
                <a:gd name="Guide46" fmla="*/ w 2147483647 128"/>
                <a:gd name="Guide47" fmla="*/ h 2147483647 122"/>
                <a:gd name="Guide48" fmla="*/ w 2147483647 128"/>
                <a:gd name="Guide49" fmla="*/ h 2147483647 122"/>
                <a:gd name="Guide50" fmla="*/ w 2147483647 128"/>
                <a:gd name="Guide51" fmla="*/ h 2147483647 122"/>
                <a:gd name="Guide52" fmla="*/ w 2147483647 128"/>
                <a:gd name="Guide53" fmla="*/ h 2147483647 122"/>
                <a:gd name="Guide54" fmla="*/ w 2147483647 128"/>
                <a:gd name="Guide55" fmla="*/ h 2147483647 122"/>
                <a:gd name="Guide56" fmla="*/ w 2147483647 128"/>
                <a:gd name="Guide57" fmla="*/ h 2147483647 122"/>
                <a:gd name="Guide58" fmla="*/ w 0 128"/>
                <a:gd name="Guide59" fmla="*/ h 2147483647 122"/>
                <a:gd name="Guide60" fmla="*/ w 2147483647 128"/>
                <a:gd name="Guide61" fmla="*/ h 2147483647 122"/>
                <a:gd name="Guide62" fmla="*/ w 2147483647 128"/>
                <a:gd name="Guide63" fmla="*/ h 2147483647 122"/>
                <a:gd name="Guide64" fmla="*/ w 2147483647 128"/>
                <a:gd name="Guide65" fmla="*/ h 2147483647 122"/>
                <a:gd name="Guide66" fmla="*/ w 2147483647 128"/>
                <a:gd name="Guide67" fmla="*/ h 2147483647 122"/>
                <a:gd name="Guide68" fmla="*/ w 2147483647 128"/>
                <a:gd name="Guide69" fmla="*/ h 2147483647 122"/>
                <a:gd name="Guide70" fmla="*/ w 2147483647 128"/>
                <a:gd name="Guide71" fmla="*/ h 2147483647 122"/>
                <a:gd name="Guide72" fmla="*/ w 2147483647 128"/>
                <a:gd name="Guide73" fmla="*/ h 2147483647 122"/>
                <a:gd name="Guide74" fmla="*/ w 2147483647 128"/>
                <a:gd name="Guide75" fmla="*/ h 0 122"/>
                <a:gd name="Guide76" fmla="*/ w 2147483647 128"/>
                <a:gd name="Guide77" fmla="*/ h 2147483647 122"/>
                <a:gd name="Guide78" fmla="*/ w 2147483647 128"/>
                <a:gd name="Guide79" fmla="*/ h 2147483647 122"/>
                <a:gd name="Guide80" fmla="*/ w 2147483647 128"/>
                <a:gd name="Guide81" fmla="*/ h 2147483647 122"/>
                <a:gd name="Guide82" fmla="*/ w 2147483647 128"/>
                <a:gd name="Guide83" fmla="*/ h 2147483647 122"/>
                <a:gd name="Guide84" fmla="*/ w 2147483647 128"/>
                <a:gd name="Guide85" fmla="*/ h 2147483647 122"/>
                <a:gd name="Guide86" fmla="*/ w 2147483647 128"/>
                <a:gd name="Guide87" fmla="*/ h 2147483647 122"/>
                <a:gd name="Guide88" fmla="*/ w 2147483647 128"/>
                <a:gd name="Guide89" fmla="*/ h 2147483647 122"/>
                <a:gd name="Guide90" fmla="*/ w 2147483647 128"/>
                <a:gd name="Guide91" fmla="*/ h 2147483647 122"/>
                <a:gd name="Guide92" fmla="*/ w 2147483647 128"/>
                <a:gd name="Guide93" fmla="*/ h 2147483647 122"/>
                <a:gd name="Guide94" fmla="*/ w 2147483647 128"/>
                <a:gd name="Guide95" fmla="*/ h 2147483647 122"/>
                <a:gd name="Guide96" fmla="*/ w 2147483647 128"/>
                <a:gd name="Guide97" fmla="*/ h 2147483647 122"/>
                <a:gd name="Guide98" fmla="*/ w 2147483647 128"/>
                <a:gd name="Guide99" fmla="*/ h 2147483647 122"/>
                <a:gd name="Guide100" fmla="*/ w 2147483647 128"/>
                <a:gd name="Guide101" fmla="*/ h 2147483647 122"/>
                <a:gd name="Guide102" fmla="*/ w 2147483647 128"/>
                <a:gd name="Guide103" fmla="*/ h 2147483647 122"/>
                <a:gd name="Guide104" fmla="*/ w 2147483647 128"/>
                <a:gd name="Guide105" fmla="*/ h 2147483647 122"/>
                <a:gd name="Guide106" fmla="*/ w 2147483647 128"/>
                <a:gd name="Guide107" fmla="*/ h 2147483647 122"/>
                <a:gd name="Guide108" fmla="*/ w 2147483647 128"/>
                <a:gd name="Guide109" fmla="*/ h 2147483647 122"/>
                <a:gd name="Guide110" fmla="*/ w 2147483647 128"/>
                <a:gd name="Guide111" fmla="*/ h 2147483647 122"/>
                <a:gd name="Guide112" fmla="*/ w 2147483647 128"/>
                <a:gd name="Guide113" fmla="*/ h 2147483647 122"/>
                <a:gd name="Guide114" fmla="*/ w 2147483647 128"/>
                <a:gd name="Guide115" fmla="*/ h 2147483647 122"/>
                <a:gd name="Guide116" fmla="*/ w 2147483647 128"/>
                <a:gd name="Guide117" fmla="*/ h 2147483647 122"/>
                <a:gd name="Guide118" fmla="*/ w 2147483647 128"/>
                <a:gd name="Guide119" fmla="*/ h 2147483647 122"/>
                <a:gd name="Guide120" fmla="*/ w 2147483647 128"/>
                <a:gd name="Guide121" fmla="*/ h 2147483647 122"/>
              </a:gdLst>
              <a:ahLst/>
              <a:cxnLst>
                <a:cxn ang="0">
                  <a:pos x="Guide0" y="Guide1"/>
                </a:cxn>
                <a:cxn ang="0">
                  <a:pos x="Guide2" y="Guide3"/>
                </a:cxn>
                <a:cxn ang="0">
                  <a:pos x="Guide4" y="Guide5"/>
                </a:cxn>
                <a:cxn ang="0">
                  <a:pos x="Guide6" y="Guide7"/>
                </a:cxn>
                <a:cxn ang="0">
                  <a:pos x="Guide8" y="Guide9"/>
                </a:cxn>
                <a:cxn ang="0">
                  <a:pos x="Guide10" y="Guide11"/>
                </a:cxn>
                <a:cxn ang="0">
                  <a:pos x="Guide12" y="Guide13"/>
                </a:cxn>
                <a:cxn ang="0">
                  <a:pos x="Guide14" y="Guide15"/>
                </a:cxn>
                <a:cxn ang="0">
                  <a:pos x="Guide16" y="Guide17"/>
                </a:cxn>
                <a:cxn ang="0">
                  <a:pos x="Guide18" y="Guide19"/>
                </a:cxn>
                <a:cxn ang="0">
                  <a:pos x="Guide20" y="Guide21"/>
                </a:cxn>
                <a:cxn ang="0">
                  <a:pos x="Guide22" y="Guide23"/>
                </a:cxn>
                <a:cxn ang="0">
                  <a:pos x="Guide24" y="Guide25"/>
                </a:cxn>
                <a:cxn ang="0">
                  <a:pos x="Guide26" y="Guide27"/>
                </a:cxn>
                <a:cxn ang="0">
                  <a:pos x="Guide28" y="Guide29"/>
                </a:cxn>
                <a:cxn ang="0">
                  <a:pos x="Guide30" y="Guide31"/>
                </a:cxn>
                <a:cxn ang="0">
                  <a:pos x="Guide32" y="Guide33"/>
                </a:cxn>
                <a:cxn ang="0">
                  <a:pos x="Guide34" y="Guide35"/>
                </a:cxn>
                <a:cxn ang="0">
                  <a:pos x="Guide36" y="Guide37"/>
                </a:cxn>
                <a:cxn ang="0">
                  <a:pos x="Guide38" y="Guide39"/>
                </a:cxn>
                <a:cxn ang="0">
                  <a:pos x="Guide40" y="Guide41"/>
                </a:cxn>
                <a:cxn ang="0">
                  <a:pos x="Guide42" y="Guide43"/>
                </a:cxn>
                <a:cxn ang="0">
                  <a:pos x="Guide44" y="Guide45"/>
                </a:cxn>
                <a:cxn ang="0">
                  <a:pos x="Guide46" y="Guide47"/>
                </a:cxn>
                <a:cxn ang="0">
                  <a:pos x="Guide48" y="Guide49"/>
                </a:cxn>
                <a:cxn ang="0">
                  <a:pos x="Guide50" y="Guide51"/>
                </a:cxn>
                <a:cxn ang="0">
                  <a:pos x="Guide52" y="Guide53"/>
                </a:cxn>
                <a:cxn ang="0">
                  <a:pos x="Guide54" y="Guide55"/>
                </a:cxn>
                <a:cxn ang="0">
                  <a:pos x="Guide56" y="Guide57"/>
                </a:cxn>
                <a:cxn ang="0">
                  <a:pos x="Guide58" y="Guide59"/>
                </a:cxn>
                <a:cxn ang="0">
                  <a:pos x="Guide60" y="Guide61"/>
                </a:cxn>
                <a:cxn ang="0">
                  <a:pos x="Guide62" y="Guide63"/>
                </a:cxn>
                <a:cxn ang="0">
                  <a:pos x="Guide64" y="Guide65"/>
                </a:cxn>
                <a:cxn ang="0">
                  <a:pos x="Guide66" y="Guide67"/>
                </a:cxn>
                <a:cxn ang="0">
                  <a:pos x="Guide68" y="Guide69"/>
                </a:cxn>
                <a:cxn ang="0">
                  <a:pos x="Guide70" y="Guide71"/>
                </a:cxn>
                <a:cxn ang="0">
                  <a:pos x="Guide72" y="Guide73"/>
                </a:cxn>
                <a:cxn ang="0">
                  <a:pos x="Guide74" y="Guide75"/>
                </a:cxn>
                <a:cxn ang="0">
                  <a:pos x="Guide76" y="Guide77"/>
                </a:cxn>
                <a:cxn ang="0">
                  <a:pos x="Guide78" y="Guide79"/>
                </a:cxn>
                <a:cxn ang="0">
                  <a:pos x="Guide80" y="Guide81"/>
                </a:cxn>
                <a:cxn ang="0">
                  <a:pos x="Guide82" y="Guide83"/>
                </a:cxn>
                <a:cxn ang="0">
                  <a:pos x="Guide84" y="Guide85"/>
                </a:cxn>
                <a:cxn ang="0">
                  <a:pos x="Guide86" y="Guide87"/>
                </a:cxn>
                <a:cxn ang="0">
                  <a:pos x="Guide88" y="Guide89"/>
                </a:cxn>
                <a:cxn ang="0">
                  <a:pos x="Guide90" y="Guide91"/>
                </a:cxn>
                <a:cxn ang="0">
                  <a:pos x="Guide92" y="Guide93"/>
                </a:cxn>
                <a:cxn ang="0">
                  <a:pos x="Guide94" y="Guide95"/>
                </a:cxn>
                <a:cxn ang="0">
                  <a:pos x="Guide96" y="Guide97"/>
                </a:cxn>
                <a:cxn ang="0">
                  <a:pos x="Guide98" y="Guide99"/>
                </a:cxn>
                <a:cxn ang="0">
                  <a:pos x="Guide100" y="Guide101"/>
                </a:cxn>
                <a:cxn ang="0">
                  <a:pos x="Guide102" y="Guide103"/>
                </a:cxn>
                <a:cxn ang="0">
                  <a:pos x="Guide104" y="Guide105"/>
                </a:cxn>
                <a:cxn ang="0">
                  <a:pos x="Guide106" y="Guide107"/>
                </a:cxn>
                <a:cxn ang="0">
                  <a:pos x="Guide108" y="Guide109"/>
                </a:cxn>
                <a:cxn ang="0">
                  <a:pos x="Guide110" y="Guide111"/>
                </a:cxn>
                <a:cxn ang="0">
                  <a:pos x="Guide112" y="Guide113"/>
                </a:cxn>
                <a:cxn ang="0">
                  <a:pos x="Guide114" y="Guide115"/>
                </a:cxn>
                <a:cxn ang="0">
                  <a:pos x="Guide116" y="Guide117"/>
                </a:cxn>
                <a:cxn ang="0">
                  <a:pos x="Guide118" y="Guide119"/>
                </a:cxn>
                <a:cxn ang="0">
                  <a:pos x="Guide120" y="Guide121"/>
                </a:cxn>
              </a:cxnLst>
              <a:rect l="0" t="0" r="0" b="0"/>
              <a:pathLst>
                <a:path w="128" h="122">
                  <a:moveTo>
                    <a:pt x="32" y="46"/>
                  </a:moveTo>
                  <a:lnTo>
                    <a:pt x="34" y="46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6" y="45"/>
                  </a:lnTo>
                  <a:lnTo>
                    <a:pt x="36" y="44"/>
                  </a:lnTo>
                  <a:lnTo>
                    <a:pt x="36" y="43"/>
                  </a:lnTo>
                  <a:lnTo>
                    <a:pt x="39" y="41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1" y="39"/>
                  </a:lnTo>
                  <a:lnTo>
                    <a:pt x="39" y="39"/>
                  </a:lnTo>
                  <a:lnTo>
                    <a:pt x="39" y="37"/>
                  </a:lnTo>
                  <a:lnTo>
                    <a:pt x="39" y="39"/>
                  </a:lnTo>
                  <a:lnTo>
                    <a:pt x="39" y="37"/>
                  </a:lnTo>
                  <a:lnTo>
                    <a:pt x="38" y="37"/>
                  </a:lnTo>
                  <a:lnTo>
                    <a:pt x="39" y="39"/>
                  </a:lnTo>
                  <a:lnTo>
                    <a:pt x="38" y="39"/>
                  </a:lnTo>
                  <a:lnTo>
                    <a:pt x="38" y="40"/>
                  </a:lnTo>
                  <a:lnTo>
                    <a:pt x="38" y="39"/>
                  </a:lnTo>
                  <a:lnTo>
                    <a:pt x="36" y="39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5" y="39"/>
                  </a:lnTo>
                  <a:lnTo>
                    <a:pt x="34" y="37"/>
                  </a:lnTo>
                  <a:lnTo>
                    <a:pt x="32" y="37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1" y="41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2" y="46"/>
                  </a:lnTo>
                  <a:close/>
                  <a:moveTo>
                    <a:pt x="84" y="89"/>
                  </a:moveTo>
                  <a:lnTo>
                    <a:pt x="84" y="90"/>
                  </a:lnTo>
                  <a:lnTo>
                    <a:pt x="83" y="90"/>
                  </a:lnTo>
                  <a:lnTo>
                    <a:pt x="83" y="91"/>
                  </a:lnTo>
                  <a:lnTo>
                    <a:pt x="81" y="91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81" y="94"/>
                  </a:lnTo>
                  <a:lnTo>
                    <a:pt x="80" y="94"/>
                  </a:lnTo>
                  <a:lnTo>
                    <a:pt x="80" y="95"/>
                  </a:lnTo>
                  <a:lnTo>
                    <a:pt x="80" y="97"/>
                  </a:lnTo>
                  <a:lnTo>
                    <a:pt x="79" y="97"/>
                  </a:lnTo>
                  <a:lnTo>
                    <a:pt x="79" y="98"/>
                  </a:lnTo>
                  <a:lnTo>
                    <a:pt x="80" y="98"/>
                  </a:lnTo>
                  <a:lnTo>
                    <a:pt x="79" y="98"/>
                  </a:lnTo>
                  <a:lnTo>
                    <a:pt x="80" y="98"/>
                  </a:lnTo>
                  <a:lnTo>
                    <a:pt x="79" y="99"/>
                  </a:lnTo>
                  <a:lnTo>
                    <a:pt x="80" y="99"/>
                  </a:lnTo>
                  <a:lnTo>
                    <a:pt x="79" y="100"/>
                  </a:lnTo>
                  <a:lnTo>
                    <a:pt x="79" y="99"/>
                  </a:lnTo>
                  <a:lnTo>
                    <a:pt x="79" y="100"/>
                  </a:lnTo>
                  <a:lnTo>
                    <a:pt x="77" y="100"/>
                  </a:lnTo>
                  <a:lnTo>
                    <a:pt x="77" y="102"/>
                  </a:lnTo>
                  <a:lnTo>
                    <a:pt x="76" y="102"/>
                  </a:lnTo>
                  <a:lnTo>
                    <a:pt x="76" y="103"/>
                  </a:lnTo>
                  <a:lnTo>
                    <a:pt x="74" y="104"/>
                  </a:lnTo>
                  <a:lnTo>
                    <a:pt x="74" y="105"/>
                  </a:lnTo>
                  <a:lnTo>
                    <a:pt x="76" y="105"/>
                  </a:lnTo>
                  <a:lnTo>
                    <a:pt x="74" y="105"/>
                  </a:lnTo>
                  <a:lnTo>
                    <a:pt x="74" y="107"/>
                  </a:lnTo>
                  <a:lnTo>
                    <a:pt x="76" y="107"/>
                  </a:lnTo>
                  <a:lnTo>
                    <a:pt x="74" y="107"/>
                  </a:lnTo>
                  <a:lnTo>
                    <a:pt x="76" y="107"/>
                  </a:lnTo>
                  <a:lnTo>
                    <a:pt x="74" y="108"/>
                  </a:lnTo>
                  <a:lnTo>
                    <a:pt x="74" y="109"/>
                  </a:lnTo>
                  <a:lnTo>
                    <a:pt x="74" y="111"/>
                  </a:lnTo>
                  <a:lnTo>
                    <a:pt x="73" y="112"/>
                  </a:lnTo>
                  <a:lnTo>
                    <a:pt x="72" y="112"/>
                  </a:lnTo>
                  <a:lnTo>
                    <a:pt x="72" y="113"/>
                  </a:lnTo>
                  <a:lnTo>
                    <a:pt x="72" y="114"/>
                  </a:lnTo>
                  <a:lnTo>
                    <a:pt x="72" y="116"/>
                  </a:lnTo>
                  <a:lnTo>
                    <a:pt x="70" y="117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0" y="120"/>
                  </a:lnTo>
                  <a:lnTo>
                    <a:pt x="70" y="121"/>
                  </a:lnTo>
                  <a:lnTo>
                    <a:pt x="70" y="122"/>
                  </a:lnTo>
                  <a:lnTo>
                    <a:pt x="69" y="122"/>
                  </a:lnTo>
                  <a:lnTo>
                    <a:pt x="69" y="121"/>
                  </a:lnTo>
                  <a:lnTo>
                    <a:pt x="67" y="121"/>
                  </a:lnTo>
                  <a:lnTo>
                    <a:pt x="67" y="120"/>
                  </a:lnTo>
                  <a:lnTo>
                    <a:pt x="66" y="120"/>
                  </a:lnTo>
                  <a:lnTo>
                    <a:pt x="66" y="118"/>
                  </a:lnTo>
                  <a:lnTo>
                    <a:pt x="66" y="117"/>
                  </a:lnTo>
                  <a:lnTo>
                    <a:pt x="65" y="117"/>
                  </a:lnTo>
                  <a:lnTo>
                    <a:pt x="65" y="116"/>
                  </a:lnTo>
                  <a:lnTo>
                    <a:pt x="63" y="116"/>
                  </a:lnTo>
                  <a:lnTo>
                    <a:pt x="62" y="116"/>
                  </a:lnTo>
                  <a:lnTo>
                    <a:pt x="60" y="116"/>
                  </a:lnTo>
                  <a:lnTo>
                    <a:pt x="60" y="114"/>
                  </a:lnTo>
                  <a:lnTo>
                    <a:pt x="60" y="113"/>
                  </a:lnTo>
                  <a:lnTo>
                    <a:pt x="59" y="113"/>
                  </a:lnTo>
                  <a:lnTo>
                    <a:pt x="59" y="112"/>
                  </a:lnTo>
                  <a:lnTo>
                    <a:pt x="59" y="111"/>
                  </a:lnTo>
                  <a:lnTo>
                    <a:pt x="59" y="109"/>
                  </a:lnTo>
                  <a:lnTo>
                    <a:pt x="59" y="108"/>
                  </a:lnTo>
                  <a:lnTo>
                    <a:pt x="57" y="108"/>
                  </a:lnTo>
                  <a:lnTo>
                    <a:pt x="57" y="107"/>
                  </a:lnTo>
                  <a:lnTo>
                    <a:pt x="57" y="105"/>
                  </a:lnTo>
                  <a:lnTo>
                    <a:pt x="59" y="104"/>
                  </a:lnTo>
                  <a:lnTo>
                    <a:pt x="59" y="103"/>
                  </a:lnTo>
                  <a:lnTo>
                    <a:pt x="57" y="103"/>
                  </a:lnTo>
                  <a:lnTo>
                    <a:pt x="59" y="102"/>
                  </a:lnTo>
                  <a:lnTo>
                    <a:pt x="59" y="100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7"/>
                  </a:lnTo>
                  <a:lnTo>
                    <a:pt x="48" y="100"/>
                  </a:lnTo>
                  <a:lnTo>
                    <a:pt x="45" y="98"/>
                  </a:lnTo>
                  <a:lnTo>
                    <a:pt x="43" y="97"/>
                  </a:lnTo>
                  <a:lnTo>
                    <a:pt x="43" y="95"/>
                  </a:lnTo>
                  <a:lnTo>
                    <a:pt x="45" y="94"/>
                  </a:lnTo>
                  <a:lnTo>
                    <a:pt x="43" y="94"/>
                  </a:lnTo>
                  <a:lnTo>
                    <a:pt x="43" y="93"/>
                  </a:lnTo>
                  <a:lnTo>
                    <a:pt x="42" y="91"/>
                  </a:lnTo>
                  <a:lnTo>
                    <a:pt x="42" y="86"/>
                  </a:lnTo>
                  <a:lnTo>
                    <a:pt x="39" y="86"/>
                  </a:lnTo>
                  <a:lnTo>
                    <a:pt x="38" y="86"/>
                  </a:lnTo>
                  <a:lnTo>
                    <a:pt x="36" y="86"/>
                  </a:lnTo>
                  <a:lnTo>
                    <a:pt x="35" y="85"/>
                  </a:lnTo>
                  <a:lnTo>
                    <a:pt x="34" y="85"/>
                  </a:lnTo>
                  <a:lnTo>
                    <a:pt x="32" y="85"/>
                  </a:lnTo>
                  <a:lnTo>
                    <a:pt x="32" y="84"/>
                  </a:lnTo>
                  <a:lnTo>
                    <a:pt x="32" y="82"/>
                  </a:lnTo>
                  <a:lnTo>
                    <a:pt x="32" y="81"/>
                  </a:lnTo>
                  <a:lnTo>
                    <a:pt x="32" y="80"/>
                  </a:lnTo>
                  <a:lnTo>
                    <a:pt x="32" y="79"/>
                  </a:lnTo>
                  <a:lnTo>
                    <a:pt x="32" y="77"/>
                  </a:lnTo>
                  <a:lnTo>
                    <a:pt x="31" y="77"/>
                  </a:lnTo>
                  <a:lnTo>
                    <a:pt x="29" y="76"/>
                  </a:lnTo>
                  <a:lnTo>
                    <a:pt x="28" y="77"/>
                  </a:lnTo>
                  <a:lnTo>
                    <a:pt x="27" y="75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4" y="75"/>
                  </a:lnTo>
                  <a:lnTo>
                    <a:pt x="27" y="72"/>
                  </a:lnTo>
                  <a:lnTo>
                    <a:pt x="28" y="68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32" y="63"/>
                  </a:lnTo>
                  <a:lnTo>
                    <a:pt x="27" y="62"/>
                  </a:lnTo>
                  <a:lnTo>
                    <a:pt x="24" y="62"/>
                  </a:lnTo>
                  <a:lnTo>
                    <a:pt x="24" y="59"/>
                  </a:lnTo>
                  <a:lnTo>
                    <a:pt x="22" y="59"/>
                  </a:lnTo>
                  <a:lnTo>
                    <a:pt x="21" y="61"/>
                  </a:lnTo>
                  <a:lnTo>
                    <a:pt x="21" y="62"/>
                  </a:lnTo>
                  <a:lnTo>
                    <a:pt x="20" y="63"/>
                  </a:lnTo>
                  <a:lnTo>
                    <a:pt x="18" y="67"/>
                  </a:lnTo>
                  <a:lnTo>
                    <a:pt x="17" y="67"/>
                  </a:lnTo>
                  <a:lnTo>
                    <a:pt x="15" y="64"/>
                  </a:lnTo>
                  <a:lnTo>
                    <a:pt x="14" y="64"/>
                  </a:lnTo>
                  <a:lnTo>
                    <a:pt x="13" y="63"/>
                  </a:lnTo>
                  <a:lnTo>
                    <a:pt x="11" y="63"/>
                  </a:lnTo>
                  <a:lnTo>
                    <a:pt x="8" y="63"/>
                  </a:lnTo>
                  <a:lnTo>
                    <a:pt x="7" y="66"/>
                  </a:lnTo>
                  <a:lnTo>
                    <a:pt x="8" y="67"/>
                  </a:lnTo>
                  <a:lnTo>
                    <a:pt x="7" y="68"/>
                  </a:lnTo>
                  <a:lnTo>
                    <a:pt x="6" y="68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7" y="72"/>
                  </a:lnTo>
                  <a:lnTo>
                    <a:pt x="7" y="73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3" y="73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70"/>
                  </a:lnTo>
                  <a:lnTo>
                    <a:pt x="3" y="68"/>
                  </a:lnTo>
                  <a:lnTo>
                    <a:pt x="3" y="67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67"/>
                  </a:lnTo>
                  <a:lnTo>
                    <a:pt x="4" y="67"/>
                  </a:lnTo>
                  <a:lnTo>
                    <a:pt x="4" y="64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10" y="58"/>
                  </a:lnTo>
                  <a:lnTo>
                    <a:pt x="8" y="57"/>
                  </a:lnTo>
                  <a:lnTo>
                    <a:pt x="8" y="50"/>
                  </a:lnTo>
                  <a:lnTo>
                    <a:pt x="4" y="50"/>
                  </a:lnTo>
                  <a:lnTo>
                    <a:pt x="6" y="43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0" y="39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1" y="39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4" y="40"/>
                  </a:lnTo>
                  <a:lnTo>
                    <a:pt x="15" y="41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6"/>
                  </a:lnTo>
                  <a:lnTo>
                    <a:pt x="31" y="35"/>
                  </a:lnTo>
                  <a:lnTo>
                    <a:pt x="32" y="34"/>
                  </a:lnTo>
                  <a:lnTo>
                    <a:pt x="34" y="28"/>
                  </a:lnTo>
                  <a:lnTo>
                    <a:pt x="35" y="26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5" y="21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6" y="20"/>
                  </a:lnTo>
                  <a:lnTo>
                    <a:pt x="36" y="18"/>
                  </a:lnTo>
                  <a:lnTo>
                    <a:pt x="39" y="16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2" y="2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6" y="4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3" y="4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13"/>
                  </a:lnTo>
                  <a:lnTo>
                    <a:pt x="62" y="14"/>
                  </a:lnTo>
                  <a:lnTo>
                    <a:pt x="69" y="14"/>
                  </a:lnTo>
                  <a:lnTo>
                    <a:pt x="69" y="16"/>
                  </a:lnTo>
                  <a:lnTo>
                    <a:pt x="69" y="20"/>
                  </a:lnTo>
                  <a:lnTo>
                    <a:pt x="66" y="20"/>
                  </a:lnTo>
                  <a:lnTo>
                    <a:pt x="67" y="22"/>
                  </a:lnTo>
                  <a:lnTo>
                    <a:pt x="70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1"/>
                  </a:lnTo>
                  <a:lnTo>
                    <a:pt x="73" y="23"/>
                  </a:lnTo>
                  <a:lnTo>
                    <a:pt x="74" y="23"/>
                  </a:lnTo>
                  <a:lnTo>
                    <a:pt x="76" y="22"/>
                  </a:lnTo>
                  <a:lnTo>
                    <a:pt x="76" y="18"/>
                  </a:lnTo>
                  <a:lnTo>
                    <a:pt x="74" y="17"/>
                  </a:lnTo>
                  <a:lnTo>
                    <a:pt x="74" y="12"/>
                  </a:lnTo>
                  <a:lnTo>
                    <a:pt x="76" y="9"/>
                  </a:lnTo>
                  <a:lnTo>
                    <a:pt x="79" y="9"/>
                  </a:lnTo>
                  <a:lnTo>
                    <a:pt x="79" y="11"/>
                  </a:lnTo>
                  <a:lnTo>
                    <a:pt x="81" y="11"/>
                  </a:lnTo>
                  <a:lnTo>
                    <a:pt x="80" y="14"/>
                  </a:lnTo>
                  <a:lnTo>
                    <a:pt x="83" y="17"/>
                  </a:lnTo>
                  <a:lnTo>
                    <a:pt x="86" y="16"/>
                  </a:lnTo>
                  <a:lnTo>
                    <a:pt x="84" y="12"/>
                  </a:lnTo>
                  <a:lnTo>
                    <a:pt x="88" y="8"/>
                  </a:lnTo>
                  <a:lnTo>
                    <a:pt x="94" y="8"/>
                  </a:lnTo>
                  <a:lnTo>
                    <a:pt x="94" y="3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5"/>
                  </a:lnTo>
                  <a:lnTo>
                    <a:pt x="94" y="7"/>
                  </a:lnTo>
                  <a:lnTo>
                    <a:pt x="94" y="8"/>
                  </a:lnTo>
                  <a:lnTo>
                    <a:pt x="98" y="11"/>
                  </a:lnTo>
                  <a:lnTo>
                    <a:pt x="97" y="13"/>
                  </a:lnTo>
                  <a:lnTo>
                    <a:pt x="100" y="14"/>
                  </a:lnTo>
                  <a:lnTo>
                    <a:pt x="98" y="14"/>
                  </a:lnTo>
                  <a:lnTo>
                    <a:pt x="93" y="17"/>
                  </a:lnTo>
                  <a:lnTo>
                    <a:pt x="93" y="20"/>
                  </a:lnTo>
                  <a:lnTo>
                    <a:pt x="94" y="21"/>
                  </a:lnTo>
                  <a:lnTo>
                    <a:pt x="94" y="22"/>
                  </a:lnTo>
                  <a:lnTo>
                    <a:pt x="97" y="25"/>
                  </a:lnTo>
                  <a:lnTo>
                    <a:pt x="97" y="26"/>
                  </a:lnTo>
                  <a:lnTo>
                    <a:pt x="95" y="26"/>
                  </a:lnTo>
                  <a:lnTo>
                    <a:pt x="95" y="27"/>
                  </a:lnTo>
                  <a:lnTo>
                    <a:pt x="95" y="28"/>
                  </a:lnTo>
                  <a:lnTo>
                    <a:pt x="97" y="30"/>
                  </a:lnTo>
                  <a:lnTo>
                    <a:pt x="97" y="31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5" y="35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5" y="39"/>
                  </a:lnTo>
                  <a:lnTo>
                    <a:pt x="95" y="40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5" y="43"/>
                  </a:lnTo>
                  <a:lnTo>
                    <a:pt x="97" y="41"/>
                  </a:lnTo>
                  <a:lnTo>
                    <a:pt x="98" y="41"/>
                  </a:lnTo>
                  <a:lnTo>
                    <a:pt x="100" y="41"/>
                  </a:lnTo>
                  <a:lnTo>
                    <a:pt x="100" y="40"/>
                  </a:lnTo>
                  <a:lnTo>
                    <a:pt x="100" y="39"/>
                  </a:lnTo>
                  <a:lnTo>
                    <a:pt x="102" y="39"/>
                  </a:lnTo>
                  <a:lnTo>
                    <a:pt x="107" y="36"/>
                  </a:lnTo>
                  <a:lnTo>
                    <a:pt x="119" y="39"/>
                  </a:lnTo>
                  <a:lnTo>
                    <a:pt x="118" y="40"/>
                  </a:lnTo>
                  <a:lnTo>
                    <a:pt x="118" y="44"/>
                  </a:lnTo>
                  <a:lnTo>
                    <a:pt x="121" y="44"/>
                  </a:lnTo>
                  <a:lnTo>
                    <a:pt x="119" y="46"/>
                  </a:lnTo>
                  <a:lnTo>
                    <a:pt x="121" y="46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24" y="52"/>
                  </a:lnTo>
                  <a:lnTo>
                    <a:pt x="125" y="52"/>
                  </a:lnTo>
                  <a:lnTo>
                    <a:pt x="125" y="53"/>
                  </a:lnTo>
                  <a:lnTo>
                    <a:pt x="126" y="53"/>
                  </a:lnTo>
                  <a:lnTo>
                    <a:pt x="128" y="53"/>
                  </a:lnTo>
                  <a:lnTo>
                    <a:pt x="128" y="54"/>
                  </a:lnTo>
                  <a:lnTo>
                    <a:pt x="126" y="54"/>
                  </a:lnTo>
                  <a:lnTo>
                    <a:pt x="125" y="54"/>
                  </a:lnTo>
                  <a:lnTo>
                    <a:pt x="125" y="53"/>
                  </a:lnTo>
                  <a:lnTo>
                    <a:pt x="124" y="54"/>
                  </a:lnTo>
                  <a:lnTo>
                    <a:pt x="122" y="55"/>
                  </a:lnTo>
                  <a:lnTo>
                    <a:pt x="121" y="55"/>
                  </a:lnTo>
                  <a:lnTo>
                    <a:pt x="119" y="57"/>
                  </a:lnTo>
                  <a:lnTo>
                    <a:pt x="118" y="57"/>
                  </a:lnTo>
                  <a:lnTo>
                    <a:pt x="116" y="57"/>
                  </a:lnTo>
                  <a:lnTo>
                    <a:pt x="115" y="58"/>
                  </a:lnTo>
                  <a:lnTo>
                    <a:pt x="114" y="58"/>
                  </a:lnTo>
                  <a:lnTo>
                    <a:pt x="112" y="58"/>
                  </a:lnTo>
                  <a:lnTo>
                    <a:pt x="111" y="58"/>
                  </a:lnTo>
                  <a:lnTo>
                    <a:pt x="111" y="59"/>
                  </a:lnTo>
                  <a:lnTo>
                    <a:pt x="109" y="59"/>
                  </a:lnTo>
                  <a:lnTo>
                    <a:pt x="108" y="59"/>
                  </a:lnTo>
                  <a:lnTo>
                    <a:pt x="108" y="61"/>
                  </a:lnTo>
                  <a:lnTo>
                    <a:pt x="107" y="61"/>
                  </a:lnTo>
                  <a:lnTo>
                    <a:pt x="105" y="61"/>
                  </a:lnTo>
                  <a:lnTo>
                    <a:pt x="104" y="62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2" y="64"/>
                  </a:lnTo>
                  <a:lnTo>
                    <a:pt x="102" y="66"/>
                  </a:lnTo>
                  <a:lnTo>
                    <a:pt x="101" y="66"/>
                  </a:lnTo>
                  <a:lnTo>
                    <a:pt x="100" y="66"/>
                  </a:lnTo>
                  <a:lnTo>
                    <a:pt x="98" y="66"/>
                  </a:lnTo>
                  <a:lnTo>
                    <a:pt x="97" y="66"/>
                  </a:lnTo>
                  <a:lnTo>
                    <a:pt x="95" y="67"/>
                  </a:lnTo>
                  <a:lnTo>
                    <a:pt x="94" y="67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5" y="70"/>
                  </a:lnTo>
                  <a:lnTo>
                    <a:pt x="95" y="71"/>
                  </a:lnTo>
                  <a:lnTo>
                    <a:pt x="94" y="71"/>
                  </a:lnTo>
                  <a:lnTo>
                    <a:pt x="94" y="72"/>
                  </a:lnTo>
                  <a:lnTo>
                    <a:pt x="94" y="73"/>
                  </a:lnTo>
                  <a:lnTo>
                    <a:pt x="93" y="73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1" y="76"/>
                  </a:lnTo>
                  <a:lnTo>
                    <a:pt x="91" y="77"/>
                  </a:lnTo>
                  <a:lnTo>
                    <a:pt x="90" y="77"/>
                  </a:lnTo>
                  <a:lnTo>
                    <a:pt x="90" y="79"/>
                  </a:lnTo>
                  <a:lnTo>
                    <a:pt x="88" y="79"/>
                  </a:lnTo>
                  <a:lnTo>
                    <a:pt x="88" y="80"/>
                  </a:lnTo>
                  <a:lnTo>
                    <a:pt x="88" y="79"/>
                  </a:lnTo>
                  <a:lnTo>
                    <a:pt x="88" y="80"/>
                  </a:lnTo>
                  <a:lnTo>
                    <a:pt x="87" y="80"/>
                  </a:lnTo>
                  <a:lnTo>
                    <a:pt x="87" y="81"/>
                  </a:lnTo>
                  <a:lnTo>
                    <a:pt x="86" y="81"/>
                  </a:lnTo>
                  <a:lnTo>
                    <a:pt x="86" y="82"/>
                  </a:lnTo>
                  <a:lnTo>
                    <a:pt x="87" y="82"/>
                  </a:lnTo>
                  <a:lnTo>
                    <a:pt x="86" y="84"/>
                  </a:lnTo>
                  <a:lnTo>
                    <a:pt x="86" y="82"/>
                  </a:lnTo>
                  <a:lnTo>
                    <a:pt x="84" y="84"/>
                  </a:lnTo>
                  <a:lnTo>
                    <a:pt x="84" y="85"/>
                  </a:lnTo>
                  <a:lnTo>
                    <a:pt x="84" y="84"/>
                  </a:lnTo>
                  <a:lnTo>
                    <a:pt x="84" y="85"/>
                  </a:lnTo>
                  <a:lnTo>
                    <a:pt x="83" y="85"/>
                  </a:lnTo>
                  <a:lnTo>
                    <a:pt x="84" y="85"/>
                  </a:lnTo>
                  <a:lnTo>
                    <a:pt x="83" y="85"/>
                  </a:lnTo>
                  <a:lnTo>
                    <a:pt x="83" y="86"/>
                  </a:lnTo>
                  <a:lnTo>
                    <a:pt x="83" y="88"/>
                  </a:lnTo>
                  <a:lnTo>
                    <a:pt x="83" y="89"/>
                  </a:lnTo>
                  <a:lnTo>
                    <a:pt x="84" y="8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</a:ln>
          </p:spPr>
        </p:sp>
        <p:sp>
          <p:nvSpPr>
            <p:cNvPr id="3093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551940" y="6053455"/>
              <a:ext cx="930910" cy="563245"/>
            </a:xfrm>
            <a:custGeom>
              <a:avLst/>
              <a:gdLst>
                <a:gd name="T0" fmla="*/ 0 w 151"/>
                <a:gd name="T1" fmla="*/ 2147483647 h 92"/>
                <a:gd name="T2" fmla="*/ 2147483647 w 151"/>
                <a:gd name="T3" fmla="*/ 2147483647 h 92"/>
                <a:gd name="T4" fmla="*/ 2147483647 w 151"/>
                <a:gd name="T5" fmla="*/ 2147483647 h 92"/>
                <a:gd name="T6" fmla="*/ 2147483647 w 151"/>
                <a:gd name="T7" fmla="*/ 2147483647 h 92"/>
                <a:gd name="T8" fmla="*/ 2147483647 w 151"/>
                <a:gd name="T9" fmla="*/ 2147483647 h 92"/>
                <a:gd name="T10" fmla="*/ 2147483647 w 151"/>
                <a:gd name="T11" fmla="*/ 2147483647 h 92"/>
                <a:gd name="T12" fmla="*/ 2147483647 w 151"/>
                <a:gd name="T13" fmla="*/ 2147483647 h 92"/>
                <a:gd name="T14" fmla="*/ 2147483647 w 151"/>
                <a:gd name="T15" fmla="*/ 2147483647 h 92"/>
                <a:gd name="T16" fmla="*/ 2147483647 w 151"/>
                <a:gd name="T17" fmla="*/ 2147483647 h 92"/>
                <a:gd name="T18" fmla="*/ 2147483647 w 151"/>
                <a:gd name="T19" fmla="*/ 2147483647 h 92"/>
                <a:gd name="T20" fmla="*/ 2147483647 w 151"/>
                <a:gd name="T21" fmla="*/ 2147483647 h 92"/>
                <a:gd name="T22" fmla="*/ 2147483647 w 151"/>
                <a:gd name="T23" fmla="*/ 2147483647 h 92"/>
                <a:gd name="T24" fmla="*/ 2147483647 w 151"/>
                <a:gd name="T25" fmla="*/ 2147483647 h 92"/>
                <a:gd name="T26" fmla="*/ 2147483647 w 151"/>
                <a:gd name="T27" fmla="*/ 2147483647 h 92"/>
                <a:gd name="T28" fmla="*/ 2147483647 w 151"/>
                <a:gd name="T29" fmla="*/ 2147483647 h 92"/>
                <a:gd name="T30" fmla="*/ 2147483647 w 151"/>
                <a:gd name="T31" fmla="*/ 2147483647 h 92"/>
                <a:gd name="T32" fmla="*/ 2147483647 w 151"/>
                <a:gd name="T33" fmla="*/ 0 h 92"/>
                <a:gd name="T34" fmla="*/ 2147483647 w 151"/>
                <a:gd name="T35" fmla="*/ 2147483647 h 92"/>
                <a:gd name="T36" fmla="*/ 2147483647 w 151"/>
                <a:gd name="T37" fmla="*/ 2147483647 h 92"/>
                <a:gd name="T38" fmla="*/ 2147483647 w 151"/>
                <a:gd name="T39" fmla="*/ 2147483647 h 92"/>
                <a:gd name="T40" fmla="*/ 2147483647 w 151"/>
                <a:gd name="T41" fmla="*/ 2147483647 h 92"/>
                <a:gd name="T42" fmla="*/ 2147483647 w 151"/>
                <a:gd name="T43" fmla="*/ 2147483647 h 92"/>
                <a:gd name="T44" fmla="*/ 2147483647 w 151"/>
                <a:gd name="T45" fmla="*/ 2147483647 h 92"/>
                <a:gd name="T46" fmla="*/ 2147483647 w 151"/>
                <a:gd name="T47" fmla="*/ 2147483647 h 92"/>
                <a:gd name="T48" fmla="*/ 2147483647 w 151"/>
                <a:gd name="T49" fmla="*/ 2147483647 h 92"/>
                <a:gd name="T50" fmla="*/ 2147483647 w 151"/>
                <a:gd name="T51" fmla="*/ 2147483647 h 92"/>
                <a:gd name="T52" fmla="*/ 2147483647 w 151"/>
                <a:gd name="T53" fmla="*/ 2147483647 h 92"/>
                <a:gd name="T54" fmla="*/ 2147483647 w 151"/>
                <a:gd name="T55" fmla="*/ 2147483647 h 92"/>
                <a:gd name="T56" fmla="*/ 2147483647 w 151"/>
                <a:gd name="T57" fmla="*/ 2147483647 h 92"/>
                <a:gd name="T58" fmla="*/ 2147483647 w 151"/>
                <a:gd name="T59" fmla="*/ 2147483647 h 92"/>
                <a:gd name="T60" fmla="*/ 2147483647 w 151"/>
                <a:gd name="T61" fmla="*/ 2147483647 h 92"/>
                <a:gd name="T62" fmla="*/ 2147483647 w 151"/>
                <a:gd name="T63" fmla="*/ 2147483647 h 92"/>
                <a:gd name="T64" fmla="*/ 2147483647 w 151"/>
                <a:gd name="T65" fmla="*/ 2147483647 h 92"/>
                <a:gd name="T66" fmla="*/ 2147483647 w 151"/>
                <a:gd name="T67" fmla="*/ 2147483647 h 92"/>
                <a:gd name="T68" fmla="*/ 2147483647 w 151"/>
                <a:gd name="T69" fmla="*/ 2147483647 h 92"/>
                <a:gd name="T70" fmla="*/ 2147483647 w 151"/>
                <a:gd name="T71" fmla="*/ 2147483647 h 92"/>
                <a:gd name="T72" fmla="*/ 2147483647 w 151"/>
                <a:gd name="T73" fmla="*/ 2147483647 h 92"/>
                <a:gd name="T74" fmla="*/ 2147483647 w 151"/>
                <a:gd name="T75" fmla="*/ 2147483647 h 92"/>
                <a:gd name="T76" fmla="*/ 2147483647 w 151"/>
                <a:gd name="T77" fmla="*/ 2147483647 h 92"/>
                <a:gd name="T78" fmla="*/ 2147483647 w 151"/>
                <a:gd name="T79" fmla="*/ 2147483647 h 92"/>
                <a:gd name="T80" fmla="*/ 2147483647 w 151"/>
                <a:gd name="T81" fmla="*/ 2147483647 h 92"/>
                <a:gd name="T82" fmla="*/ 2147483647 w 151"/>
                <a:gd name="T83" fmla="*/ 2147483647 h 92"/>
                <a:gd name="T84" fmla="*/ 2147483647 w 151"/>
                <a:gd name="T85" fmla="*/ 2147483647 h 92"/>
                <a:gd name="T86" fmla="*/ 2147483647 w 151"/>
                <a:gd name="T87" fmla="*/ 2147483647 h 92"/>
                <a:gd name="T88" fmla="*/ 2147483647 w 151"/>
                <a:gd name="T89" fmla="*/ 2147483647 h 92"/>
                <a:gd name="T90" fmla="*/ 2147483647 w 151"/>
                <a:gd name="T91" fmla="*/ 2147483647 h 92"/>
                <a:gd name="T92" fmla="*/ 2147483647 w 151"/>
                <a:gd name="T93" fmla="*/ 2147483647 h 92"/>
                <a:gd name="T94" fmla="*/ 2147483647 w 151"/>
                <a:gd name="T95" fmla="*/ 2147483647 h 92"/>
                <a:gd name="T96" fmla="*/ 2147483647 w 151"/>
                <a:gd name="T97" fmla="*/ 2147483647 h 92"/>
                <a:gd name="T98" fmla="*/ 2147483647 w 151"/>
                <a:gd name="T99" fmla="*/ 2147483647 h 92"/>
                <a:gd name="T100" fmla="*/ 2147483647 w 151"/>
                <a:gd name="T101" fmla="*/ 2147483647 h 92"/>
                <a:gd name="T102" fmla="*/ 2147483647 w 151"/>
                <a:gd name="T103" fmla="*/ 2147483647 h 92"/>
                <a:gd name="T104" fmla="*/ 2147483647 w 151"/>
                <a:gd name="T105" fmla="*/ 2147483647 h 92"/>
                <a:gd name="T106" fmla="*/ 2147483647 w 151"/>
                <a:gd name="T107" fmla="*/ 2147483647 h 92"/>
                <a:gd name="T108" fmla="*/ 2147483647 w 151"/>
                <a:gd name="T109" fmla="*/ 2147483647 h 92"/>
                <a:gd name="T110" fmla="*/ 2147483647 w 151"/>
                <a:gd name="T111" fmla="*/ 2147483647 h 92"/>
                <a:gd name="T112" fmla="*/ 2147483647 w 151"/>
                <a:gd name="T113" fmla="*/ 2147483647 h 92"/>
                <a:gd name="T114" fmla="*/ 2147483647 w 151"/>
                <a:gd name="T115" fmla="*/ 2147483647 h 92"/>
                <a:gd name="T116" fmla="*/ 2147483647 w 151"/>
                <a:gd name="T117" fmla="*/ 2147483647 h 92"/>
                <a:gd name="T118" fmla="*/ 2147483647 w 151"/>
                <a:gd name="T119" fmla="*/ 2147483647 h 92"/>
                <a:gd name="T120" fmla="*/ 2147483647 w 151"/>
                <a:gd name="T121" fmla="*/ 2147483647 h 92"/>
                <a:gd name="T122" fmla="*/ 2147483647 w 151"/>
                <a:gd name="T123" fmla="*/ 2147483647 h 92"/>
                <a:gd name="T124" fmla="*/ 2147483647 w 151"/>
                <a:gd name="T125" fmla="*/ 2147483647 h 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1"/>
                <a:gd name="T190" fmla="*/ 0 h 92"/>
                <a:gd name="T191" fmla="*/ 151 w 151"/>
                <a:gd name="T192" fmla="*/ 92 h 9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1" h="92">
                  <a:moveTo>
                    <a:pt x="1" y="49"/>
                  </a:move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4" y="42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8" y="15"/>
                  </a:lnTo>
                  <a:lnTo>
                    <a:pt x="39" y="15"/>
                  </a:lnTo>
                  <a:lnTo>
                    <a:pt x="41" y="14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9" y="6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3" y="4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9" y="1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3" y="1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6" y="5"/>
                  </a:lnTo>
                  <a:lnTo>
                    <a:pt x="77" y="6"/>
                  </a:lnTo>
                  <a:lnTo>
                    <a:pt x="80" y="6"/>
                  </a:lnTo>
                  <a:lnTo>
                    <a:pt x="78" y="8"/>
                  </a:lnTo>
                  <a:lnTo>
                    <a:pt x="80" y="8"/>
                  </a:lnTo>
                  <a:lnTo>
                    <a:pt x="81" y="8"/>
                  </a:lnTo>
                  <a:lnTo>
                    <a:pt x="83" y="9"/>
                  </a:lnTo>
                  <a:lnTo>
                    <a:pt x="84" y="9"/>
                  </a:lnTo>
                  <a:lnTo>
                    <a:pt x="84" y="13"/>
                  </a:lnTo>
                  <a:lnTo>
                    <a:pt x="85" y="14"/>
                  </a:lnTo>
                  <a:lnTo>
                    <a:pt x="90" y="14"/>
                  </a:lnTo>
                  <a:lnTo>
                    <a:pt x="91" y="12"/>
                  </a:lnTo>
                  <a:lnTo>
                    <a:pt x="101" y="13"/>
                  </a:lnTo>
                  <a:lnTo>
                    <a:pt x="102" y="10"/>
                  </a:lnTo>
                  <a:lnTo>
                    <a:pt x="105" y="13"/>
                  </a:lnTo>
                  <a:lnTo>
                    <a:pt x="104" y="14"/>
                  </a:lnTo>
                  <a:lnTo>
                    <a:pt x="109" y="19"/>
                  </a:lnTo>
                  <a:lnTo>
                    <a:pt x="109" y="21"/>
                  </a:lnTo>
                  <a:lnTo>
                    <a:pt x="111" y="21"/>
                  </a:lnTo>
                  <a:lnTo>
                    <a:pt x="112" y="21"/>
                  </a:lnTo>
                  <a:lnTo>
                    <a:pt x="112" y="22"/>
                  </a:lnTo>
                  <a:lnTo>
                    <a:pt x="114" y="21"/>
                  </a:lnTo>
                  <a:lnTo>
                    <a:pt x="115" y="22"/>
                  </a:lnTo>
                  <a:lnTo>
                    <a:pt x="116" y="22"/>
                  </a:lnTo>
                  <a:lnTo>
                    <a:pt x="116" y="23"/>
                  </a:lnTo>
                  <a:lnTo>
                    <a:pt x="118" y="23"/>
                  </a:lnTo>
                  <a:lnTo>
                    <a:pt x="119" y="23"/>
                  </a:lnTo>
                  <a:lnTo>
                    <a:pt x="118" y="27"/>
                  </a:lnTo>
                  <a:lnTo>
                    <a:pt x="129" y="32"/>
                  </a:lnTo>
                  <a:lnTo>
                    <a:pt x="132" y="32"/>
                  </a:lnTo>
                  <a:lnTo>
                    <a:pt x="133" y="32"/>
                  </a:lnTo>
                  <a:lnTo>
                    <a:pt x="133" y="33"/>
                  </a:lnTo>
                  <a:lnTo>
                    <a:pt x="132" y="35"/>
                  </a:lnTo>
                  <a:lnTo>
                    <a:pt x="130" y="35"/>
                  </a:lnTo>
                  <a:lnTo>
                    <a:pt x="130" y="37"/>
                  </a:lnTo>
                  <a:lnTo>
                    <a:pt x="130" y="39"/>
                  </a:lnTo>
                  <a:lnTo>
                    <a:pt x="130" y="41"/>
                  </a:lnTo>
                  <a:lnTo>
                    <a:pt x="133" y="44"/>
                  </a:lnTo>
                  <a:lnTo>
                    <a:pt x="137" y="42"/>
                  </a:lnTo>
                  <a:lnTo>
                    <a:pt x="140" y="45"/>
                  </a:lnTo>
                  <a:lnTo>
                    <a:pt x="137" y="46"/>
                  </a:lnTo>
                  <a:lnTo>
                    <a:pt x="137" y="49"/>
                  </a:lnTo>
                  <a:lnTo>
                    <a:pt x="139" y="49"/>
                  </a:lnTo>
                  <a:lnTo>
                    <a:pt x="139" y="50"/>
                  </a:lnTo>
                  <a:lnTo>
                    <a:pt x="139" y="51"/>
                  </a:lnTo>
                  <a:lnTo>
                    <a:pt x="143" y="50"/>
                  </a:lnTo>
                  <a:lnTo>
                    <a:pt x="143" y="48"/>
                  </a:lnTo>
                  <a:lnTo>
                    <a:pt x="144" y="46"/>
                  </a:lnTo>
                  <a:lnTo>
                    <a:pt x="146" y="48"/>
                  </a:lnTo>
                  <a:lnTo>
                    <a:pt x="144" y="49"/>
                  </a:lnTo>
                  <a:lnTo>
                    <a:pt x="144" y="50"/>
                  </a:lnTo>
                  <a:lnTo>
                    <a:pt x="147" y="51"/>
                  </a:lnTo>
                  <a:lnTo>
                    <a:pt x="149" y="51"/>
                  </a:lnTo>
                  <a:lnTo>
                    <a:pt x="150" y="51"/>
                  </a:lnTo>
                  <a:lnTo>
                    <a:pt x="150" y="53"/>
                  </a:lnTo>
                  <a:lnTo>
                    <a:pt x="151" y="53"/>
                  </a:lnTo>
                  <a:lnTo>
                    <a:pt x="151" y="55"/>
                  </a:lnTo>
                  <a:lnTo>
                    <a:pt x="151" y="57"/>
                  </a:lnTo>
                  <a:lnTo>
                    <a:pt x="151" y="63"/>
                  </a:lnTo>
                  <a:lnTo>
                    <a:pt x="150" y="64"/>
                  </a:lnTo>
                  <a:lnTo>
                    <a:pt x="150" y="65"/>
                  </a:lnTo>
                  <a:lnTo>
                    <a:pt x="150" y="67"/>
                  </a:lnTo>
                  <a:lnTo>
                    <a:pt x="149" y="68"/>
                  </a:lnTo>
                  <a:lnTo>
                    <a:pt x="150" y="69"/>
                  </a:lnTo>
                  <a:lnTo>
                    <a:pt x="149" y="71"/>
                  </a:lnTo>
                  <a:lnTo>
                    <a:pt x="149" y="72"/>
                  </a:lnTo>
                  <a:lnTo>
                    <a:pt x="146" y="72"/>
                  </a:lnTo>
                  <a:lnTo>
                    <a:pt x="144" y="72"/>
                  </a:lnTo>
                  <a:lnTo>
                    <a:pt x="144" y="71"/>
                  </a:lnTo>
                  <a:lnTo>
                    <a:pt x="142" y="71"/>
                  </a:lnTo>
                  <a:lnTo>
                    <a:pt x="140" y="71"/>
                  </a:lnTo>
                  <a:lnTo>
                    <a:pt x="139" y="68"/>
                  </a:lnTo>
                  <a:lnTo>
                    <a:pt x="139" y="67"/>
                  </a:lnTo>
                  <a:lnTo>
                    <a:pt x="137" y="68"/>
                  </a:lnTo>
                  <a:lnTo>
                    <a:pt x="136" y="69"/>
                  </a:lnTo>
                  <a:lnTo>
                    <a:pt x="135" y="71"/>
                  </a:lnTo>
                  <a:lnTo>
                    <a:pt x="133" y="69"/>
                  </a:lnTo>
                  <a:lnTo>
                    <a:pt x="132" y="69"/>
                  </a:lnTo>
                  <a:lnTo>
                    <a:pt x="130" y="69"/>
                  </a:lnTo>
                  <a:lnTo>
                    <a:pt x="129" y="72"/>
                  </a:lnTo>
                  <a:lnTo>
                    <a:pt x="129" y="73"/>
                  </a:lnTo>
                  <a:lnTo>
                    <a:pt x="129" y="74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5" y="76"/>
                  </a:lnTo>
                  <a:lnTo>
                    <a:pt x="122" y="77"/>
                  </a:lnTo>
                  <a:lnTo>
                    <a:pt x="122" y="76"/>
                  </a:lnTo>
                  <a:lnTo>
                    <a:pt x="118" y="77"/>
                  </a:lnTo>
                  <a:lnTo>
                    <a:pt x="116" y="77"/>
                  </a:lnTo>
                  <a:lnTo>
                    <a:pt x="115" y="77"/>
                  </a:lnTo>
                  <a:lnTo>
                    <a:pt x="112" y="78"/>
                  </a:lnTo>
                  <a:lnTo>
                    <a:pt x="112" y="80"/>
                  </a:lnTo>
                  <a:lnTo>
                    <a:pt x="111" y="80"/>
                  </a:lnTo>
                  <a:lnTo>
                    <a:pt x="109" y="80"/>
                  </a:lnTo>
                  <a:lnTo>
                    <a:pt x="109" y="81"/>
                  </a:lnTo>
                  <a:lnTo>
                    <a:pt x="108" y="82"/>
                  </a:lnTo>
                  <a:lnTo>
                    <a:pt x="107" y="83"/>
                  </a:lnTo>
                  <a:lnTo>
                    <a:pt x="105" y="85"/>
                  </a:lnTo>
                  <a:lnTo>
                    <a:pt x="104" y="86"/>
                  </a:lnTo>
                  <a:lnTo>
                    <a:pt x="104" y="87"/>
                  </a:lnTo>
                  <a:lnTo>
                    <a:pt x="102" y="87"/>
                  </a:lnTo>
                  <a:lnTo>
                    <a:pt x="102" y="89"/>
                  </a:lnTo>
                  <a:lnTo>
                    <a:pt x="101" y="89"/>
                  </a:lnTo>
                  <a:lnTo>
                    <a:pt x="98" y="89"/>
                  </a:lnTo>
                  <a:lnTo>
                    <a:pt x="95" y="89"/>
                  </a:lnTo>
                  <a:lnTo>
                    <a:pt x="95" y="90"/>
                  </a:lnTo>
                  <a:lnTo>
                    <a:pt x="94" y="91"/>
                  </a:lnTo>
                  <a:lnTo>
                    <a:pt x="92" y="90"/>
                  </a:lnTo>
                  <a:lnTo>
                    <a:pt x="91" y="90"/>
                  </a:lnTo>
                  <a:lnTo>
                    <a:pt x="90" y="90"/>
                  </a:lnTo>
                  <a:lnTo>
                    <a:pt x="90" y="91"/>
                  </a:lnTo>
                  <a:lnTo>
                    <a:pt x="88" y="91"/>
                  </a:lnTo>
                  <a:lnTo>
                    <a:pt x="87" y="91"/>
                  </a:lnTo>
                  <a:lnTo>
                    <a:pt x="85" y="90"/>
                  </a:lnTo>
                  <a:lnTo>
                    <a:pt x="84" y="90"/>
                  </a:lnTo>
                  <a:lnTo>
                    <a:pt x="83" y="90"/>
                  </a:lnTo>
                  <a:lnTo>
                    <a:pt x="81" y="90"/>
                  </a:lnTo>
                  <a:lnTo>
                    <a:pt x="81" y="89"/>
                  </a:lnTo>
                  <a:lnTo>
                    <a:pt x="80" y="89"/>
                  </a:lnTo>
                  <a:lnTo>
                    <a:pt x="80" y="87"/>
                  </a:lnTo>
                  <a:lnTo>
                    <a:pt x="78" y="87"/>
                  </a:lnTo>
                  <a:lnTo>
                    <a:pt x="77" y="87"/>
                  </a:lnTo>
                  <a:lnTo>
                    <a:pt x="77" y="86"/>
                  </a:lnTo>
                  <a:lnTo>
                    <a:pt x="77" y="85"/>
                  </a:lnTo>
                  <a:lnTo>
                    <a:pt x="76" y="85"/>
                  </a:lnTo>
                  <a:lnTo>
                    <a:pt x="76" y="83"/>
                  </a:lnTo>
                  <a:lnTo>
                    <a:pt x="74" y="82"/>
                  </a:lnTo>
                  <a:lnTo>
                    <a:pt x="73" y="80"/>
                  </a:lnTo>
                  <a:lnTo>
                    <a:pt x="71" y="82"/>
                  </a:lnTo>
                  <a:lnTo>
                    <a:pt x="71" y="87"/>
                  </a:lnTo>
                  <a:lnTo>
                    <a:pt x="73" y="89"/>
                  </a:lnTo>
                  <a:lnTo>
                    <a:pt x="71" y="91"/>
                  </a:lnTo>
                  <a:lnTo>
                    <a:pt x="71" y="92"/>
                  </a:lnTo>
                  <a:lnTo>
                    <a:pt x="70" y="92"/>
                  </a:lnTo>
                  <a:lnTo>
                    <a:pt x="69" y="92"/>
                  </a:lnTo>
                  <a:lnTo>
                    <a:pt x="66" y="91"/>
                  </a:lnTo>
                  <a:lnTo>
                    <a:pt x="66" y="90"/>
                  </a:lnTo>
                  <a:lnTo>
                    <a:pt x="66" y="89"/>
                  </a:lnTo>
                  <a:lnTo>
                    <a:pt x="66" y="87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3" y="83"/>
                  </a:lnTo>
                  <a:lnTo>
                    <a:pt x="62" y="83"/>
                  </a:lnTo>
                  <a:lnTo>
                    <a:pt x="60" y="83"/>
                  </a:lnTo>
                  <a:lnTo>
                    <a:pt x="62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6"/>
                  </a:lnTo>
                  <a:lnTo>
                    <a:pt x="56" y="85"/>
                  </a:lnTo>
                  <a:lnTo>
                    <a:pt x="56" y="86"/>
                  </a:lnTo>
                  <a:lnTo>
                    <a:pt x="56" y="85"/>
                  </a:lnTo>
                  <a:lnTo>
                    <a:pt x="55" y="85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3" y="86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2" y="86"/>
                  </a:lnTo>
                  <a:lnTo>
                    <a:pt x="52" y="87"/>
                  </a:lnTo>
                  <a:lnTo>
                    <a:pt x="52" y="86"/>
                  </a:lnTo>
                  <a:lnTo>
                    <a:pt x="53" y="86"/>
                  </a:lnTo>
                  <a:lnTo>
                    <a:pt x="53" y="87"/>
                  </a:lnTo>
                  <a:lnTo>
                    <a:pt x="52" y="87"/>
                  </a:lnTo>
                  <a:lnTo>
                    <a:pt x="52" y="89"/>
                  </a:lnTo>
                  <a:lnTo>
                    <a:pt x="50" y="89"/>
                  </a:lnTo>
                  <a:lnTo>
                    <a:pt x="50" y="87"/>
                  </a:lnTo>
                  <a:lnTo>
                    <a:pt x="49" y="87"/>
                  </a:lnTo>
                  <a:lnTo>
                    <a:pt x="48" y="87"/>
                  </a:lnTo>
                  <a:lnTo>
                    <a:pt x="48" y="86"/>
                  </a:lnTo>
                  <a:lnTo>
                    <a:pt x="46" y="86"/>
                  </a:lnTo>
                  <a:lnTo>
                    <a:pt x="45" y="86"/>
                  </a:lnTo>
                  <a:lnTo>
                    <a:pt x="43" y="86"/>
                  </a:lnTo>
                  <a:lnTo>
                    <a:pt x="43" y="83"/>
                  </a:lnTo>
                  <a:lnTo>
                    <a:pt x="43" y="82"/>
                  </a:lnTo>
                  <a:lnTo>
                    <a:pt x="42" y="81"/>
                  </a:lnTo>
                  <a:lnTo>
                    <a:pt x="43" y="81"/>
                  </a:lnTo>
                  <a:lnTo>
                    <a:pt x="43" y="80"/>
                  </a:lnTo>
                  <a:lnTo>
                    <a:pt x="42" y="78"/>
                  </a:lnTo>
                  <a:lnTo>
                    <a:pt x="42" y="77"/>
                  </a:lnTo>
                  <a:lnTo>
                    <a:pt x="39" y="76"/>
                  </a:lnTo>
                  <a:lnTo>
                    <a:pt x="38" y="76"/>
                  </a:lnTo>
                  <a:lnTo>
                    <a:pt x="36" y="76"/>
                  </a:lnTo>
                  <a:lnTo>
                    <a:pt x="35" y="76"/>
                  </a:lnTo>
                  <a:lnTo>
                    <a:pt x="35" y="74"/>
                  </a:lnTo>
                  <a:lnTo>
                    <a:pt x="35" y="73"/>
                  </a:lnTo>
                  <a:lnTo>
                    <a:pt x="33" y="73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3" y="69"/>
                  </a:lnTo>
                  <a:lnTo>
                    <a:pt x="32" y="69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29" y="69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6" y="68"/>
                  </a:lnTo>
                  <a:lnTo>
                    <a:pt x="26" y="67"/>
                  </a:lnTo>
                  <a:lnTo>
                    <a:pt x="24" y="67"/>
                  </a:lnTo>
                  <a:lnTo>
                    <a:pt x="22" y="67"/>
                  </a:lnTo>
                  <a:lnTo>
                    <a:pt x="19" y="67"/>
                  </a:lnTo>
                  <a:lnTo>
                    <a:pt x="19" y="65"/>
                  </a:lnTo>
                  <a:lnTo>
                    <a:pt x="18" y="64"/>
                  </a:lnTo>
                  <a:lnTo>
                    <a:pt x="17" y="63"/>
                  </a:lnTo>
                  <a:lnTo>
                    <a:pt x="18" y="63"/>
                  </a:lnTo>
                  <a:lnTo>
                    <a:pt x="17" y="62"/>
                  </a:lnTo>
                  <a:lnTo>
                    <a:pt x="17" y="60"/>
                  </a:lnTo>
                  <a:lnTo>
                    <a:pt x="15" y="60"/>
                  </a:lnTo>
                  <a:lnTo>
                    <a:pt x="15" y="59"/>
                  </a:lnTo>
                  <a:lnTo>
                    <a:pt x="15" y="58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4" y="55"/>
                  </a:lnTo>
                  <a:lnTo>
                    <a:pt x="12" y="54"/>
                  </a:lnTo>
                  <a:lnTo>
                    <a:pt x="12" y="55"/>
                  </a:lnTo>
                  <a:lnTo>
                    <a:pt x="11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7" y="53"/>
                  </a:lnTo>
                  <a:lnTo>
                    <a:pt x="5" y="51"/>
                  </a:lnTo>
                  <a:lnTo>
                    <a:pt x="7" y="49"/>
                  </a:lnTo>
                  <a:lnTo>
                    <a:pt x="4" y="48"/>
                  </a:lnTo>
                  <a:lnTo>
                    <a:pt x="3" y="48"/>
                  </a:lnTo>
                  <a:lnTo>
                    <a:pt x="3" y="49"/>
                  </a:lnTo>
                  <a:lnTo>
                    <a:pt x="1" y="4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94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937247" y="2924547"/>
              <a:ext cx="62230" cy="92075"/>
            </a:xfrm>
            <a:custGeom>
              <a:avLst/>
              <a:gdLst>
                <a:gd name="T0" fmla="*/ 2147483647 w 8"/>
                <a:gd name="T1" fmla="*/ 2147483647 h 12"/>
                <a:gd name="T2" fmla="*/ 2147483647 w 8"/>
                <a:gd name="T3" fmla="*/ 2147483647 h 12"/>
                <a:gd name="T4" fmla="*/ 0 w 8"/>
                <a:gd name="T5" fmla="*/ 2147483647 h 12"/>
                <a:gd name="T6" fmla="*/ 0 w 8"/>
                <a:gd name="T7" fmla="*/ 2147483647 h 12"/>
                <a:gd name="T8" fmla="*/ 0 w 8"/>
                <a:gd name="T9" fmla="*/ 2147483647 h 12"/>
                <a:gd name="T10" fmla="*/ 0 w 8"/>
                <a:gd name="T11" fmla="*/ 2147483647 h 12"/>
                <a:gd name="T12" fmla="*/ 2147483647 w 8"/>
                <a:gd name="T13" fmla="*/ 2147483647 h 12"/>
                <a:gd name="T14" fmla="*/ 2147483647 w 8"/>
                <a:gd name="T15" fmla="*/ 2147483647 h 12"/>
                <a:gd name="T16" fmla="*/ 2147483647 w 8"/>
                <a:gd name="T17" fmla="*/ 2147483647 h 12"/>
                <a:gd name="T18" fmla="*/ 2147483647 w 8"/>
                <a:gd name="T19" fmla="*/ 2147483647 h 12"/>
                <a:gd name="T20" fmla="*/ 2147483647 w 8"/>
                <a:gd name="T21" fmla="*/ 0 h 12"/>
                <a:gd name="T22" fmla="*/ 2147483647 w 8"/>
                <a:gd name="T23" fmla="*/ 0 h 12"/>
                <a:gd name="T24" fmla="*/ 2147483647 w 8"/>
                <a:gd name="T25" fmla="*/ 2147483647 h 12"/>
                <a:gd name="T26" fmla="*/ 2147483647 w 8"/>
                <a:gd name="T27" fmla="*/ 2147483647 h 12"/>
                <a:gd name="T28" fmla="*/ 2147483647 w 8"/>
                <a:gd name="T29" fmla="*/ 2147483647 h 12"/>
                <a:gd name="T30" fmla="*/ 2147483647 w 8"/>
                <a:gd name="T31" fmla="*/ 2147483647 h 12"/>
                <a:gd name="T32" fmla="*/ 2147483647 w 8"/>
                <a:gd name="T33" fmla="*/ 2147483647 h 12"/>
                <a:gd name="T34" fmla="*/ 2147483647 w 8"/>
                <a:gd name="T35" fmla="*/ 2147483647 h 12"/>
                <a:gd name="T36" fmla="*/ 2147483647 w 8"/>
                <a:gd name="T37" fmla="*/ 2147483647 h 12"/>
                <a:gd name="T38" fmla="*/ 2147483647 w 8"/>
                <a:gd name="T39" fmla="*/ 2147483647 h 12"/>
                <a:gd name="T40" fmla="*/ 2147483647 w 8"/>
                <a:gd name="T41" fmla="*/ 2147483647 h 12"/>
                <a:gd name="T42" fmla="*/ 2147483647 w 8"/>
                <a:gd name="T43" fmla="*/ 2147483647 h 12"/>
                <a:gd name="T44" fmla="*/ 2147483647 w 8"/>
                <a:gd name="T45" fmla="*/ 2147483647 h 12"/>
                <a:gd name="T46" fmla="*/ 2147483647 w 8"/>
                <a:gd name="T47" fmla="*/ 2147483647 h 12"/>
                <a:gd name="T48" fmla="*/ 2147483647 w 8"/>
                <a:gd name="T49" fmla="*/ 2147483647 h 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"/>
                <a:gd name="T76" fmla="*/ 0 h 12"/>
                <a:gd name="T77" fmla="*/ 8 w 8"/>
                <a:gd name="T78" fmla="*/ 12 h 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" h="12">
                  <a:moveTo>
                    <a:pt x="1" y="12"/>
                  </a:moveTo>
                  <a:lnTo>
                    <a:pt x="1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1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95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215005" y="5329555"/>
              <a:ext cx="74295" cy="103505"/>
            </a:xfrm>
            <a:custGeom>
              <a:avLst/>
              <a:gdLst>
                <a:gd name="T0" fmla="*/ 2147483647 w 14"/>
                <a:gd name="T1" fmla="*/ 2147483647 h 17"/>
                <a:gd name="T2" fmla="*/ 2147483647 w 14"/>
                <a:gd name="T3" fmla="*/ 2147483647 h 17"/>
                <a:gd name="T4" fmla="*/ 2147483647 w 14"/>
                <a:gd name="T5" fmla="*/ 2147483647 h 17"/>
                <a:gd name="T6" fmla="*/ 2147483647 w 14"/>
                <a:gd name="T7" fmla="*/ 2147483647 h 17"/>
                <a:gd name="T8" fmla="*/ 2147483647 w 14"/>
                <a:gd name="T9" fmla="*/ 2147483647 h 17"/>
                <a:gd name="T10" fmla="*/ 2147483647 w 14"/>
                <a:gd name="T11" fmla="*/ 2147483647 h 17"/>
                <a:gd name="T12" fmla="*/ 2147483647 w 14"/>
                <a:gd name="T13" fmla="*/ 2147483647 h 17"/>
                <a:gd name="T14" fmla="*/ 2147483647 w 14"/>
                <a:gd name="T15" fmla="*/ 2147483647 h 17"/>
                <a:gd name="T16" fmla="*/ 2147483647 w 14"/>
                <a:gd name="T17" fmla="*/ 2147483647 h 17"/>
                <a:gd name="T18" fmla="*/ 2147483647 w 14"/>
                <a:gd name="T19" fmla="*/ 2147483647 h 17"/>
                <a:gd name="T20" fmla="*/ 2147483647 w 14"/>
                <a:gd name="T21" fmla="*/ 2147483647 h 17"/>
                <a:gd name="T22" fmla="*/ 2147483647 w 14"/>
                <a:gd name="T23" fmla="*/ 2147483647 h 17"/>
                <a:gd name="T24" fmla="*/ 2147483647 w 14"/>
                <a:gd name="T25" fmla="*/ 2147483647 h 17"/>
                <a:gd name="T26" fmla="*/ 2147483647 w 14"/>
                <a:gd name="T27" fmla="*/ 2147483647 h 17"/>
                <a:gd name="T28" fmla="*/ 2147483647 w 14"/>
                <a:gd name="T29" fmla="*/ 2147483647 h 17"/>
                <a:gd name="T30" fmla="*/ 2147483647 w 14"/>
                <a:gd name="T31" fmla="*/ 2147483647 h 17"/>
                <a:gd name="T32" fmla="*/ 2147483647 w 14"/>
                <a:gd name="T33" fmla="*/ 2147483647 h 17"/>
                <a:gd name="T34" fmla="*/ 2147483647 w 14"/>
                <a:gd name="T35" fmla="*/ 2147483647 h 17"/>
                <a:gd name="T36" fmla="*/ 2147483647 w 14"/>
                <a:gd name="T37" fmla="*/ 2147483647 h 17"/>
                <a:gd name="T38" fmla="*/ 2147483647 w 14"/>
                <a:gd name="T39" fmla="*/ 2147483647 h 17"/>
                <a:gd name="T40" fmla="*/ 2147483647 w 14"/>
                <a:gd name="T41" fmla="*/ 2147483647 h 17"/>
                <a:gd name="T42" fmla="*/ 2147483647 w 14"/>
                <a:gd name="T43" fmla="*/ 2147483647 h 17"/>
                <a:gd name="T44" fmla="*/ 2147483647 w 14"/>
                <a:gd name="T45" fmla="*/ 2147483647 h 17"/>
                <a:gd name="T46" fmla="*/ 2147483647 w 14"/>
                <a:gd name="T47" fmla="*/ 2147483647 h 17"/>
                <a:gd name="T48" fmla="*/ 2147483647 w 14"/>
                <a:gd name="T49" fmla="*/ 2147483647 h 17"/>
                <a:gd name="T50" fmla="*/ 2147483647 w 14"/>
                <a:gd name="T51" fmla="*/ 2147483647 h 17"/>
                <a:gd name="T52" fmla="*/ 0 w 14"/>
                <a:gd name="T53" fmla="*/ 2147483647 h 17"/>
                <a:gd name="T54" fmla="*/ 0 w 14"/>
                <a:gd name="T55" fmla="*/ 2147483647 h 17"/>
                <a:gd name="T56" fmla="*/ 0 w 14"/>
                <a:gd name="T57" fmla="*/ 2147483647 h 17"/>
                <a:gd name="T58" fmla="*/ 0 w 14"/>
                <a:gd name="T59" fmla="*/ 2147483647 h 17"/>
                <a:gd name="T60" fmla="*/ 0 w 14"/>
                <a:gd name="T61" fmla="*/ 2147483647 h 17"/>
                <a:gd name="T62" fmla="*/ 0 w 14"/>
                <a:gd name="T63" fmla="*/ 2147483647 h 17"/>
                <a:gd name="T64" fmla="*/ 2147483647 w 14"/>
                <a:gd name="T65" fmla="*/ 2147483647 h 17"/>
                <a:gd name="T66" fmla="*/ 2147483647 w 14"/>
                <a:gd name="T67" fmla="*/ 2147483647 h 17"/>
                <a:gd name="T68" fmla="*/ 2147483647 w 14"/>
                <a:gd name="T69" fmla="*/ 2147483647 h 17"/>
                <a:gd name="T70" fmla="*/ 2147483647 w 14"/>
                <a:gd name="T71" fmla="*/ 2147483647 h 17"/>
                <a:gd name="T72" fmla="*/ 2147483647 w 14"/>
                <a:gd name="T73" fmla="*/ 2147483647 h 17"/>
                <a:gd name="T74" fmla="*/ 2147483647 w 14"/>
                <a:gd name="T75" fmla="*/ 0 h 17"/>
                <a:gd name="T76" fmla="*/ 2147483647 w 14"/>
                <a:gd name="T77" fmla="*/ 0 h 17"/>
                <a:gd name="T78" fmla="*/ 2147483647 w 14"/>
                <a:gd name="T79" fmla="*/ 0 h 17"/>
                <a:gd name="T80" fmla="*/ 2147483647 w 14"/>
                <a:gd name="T81" fmla="*/ 0 h 17"/>
                <a:gd name="T82" fmla="*/ 2147483647 w 14"/>
                <a:gd name="T83" fmla="*/ 2147483647 h 17"/>
                <a:gd name="T84" fmla="*/ 2147483647 w 14"/>
                <a:gd name="T85" fmla="*/ 2147483647 h 17"/>
                <a:gd name="T86" fmla="*/ 2147483647 w 14"/>
                <a:gd name="T87" fmla="*/ 2147483647 h 17"/>
                <a:gd name="T88" fmla="*/ 2147483647 w 14"/>
                <a:gd name="T89" fmla="*/ 2147483647 h 17"/>
                <a:gd name="T90" fmla="*/ 2147483647 w 14"/>
                <a:gd name="T91" fmla="*/ 2147483647 h 17"/>
                <a:gd name="T92" fmla="*/ 2147483647 w 14"/>
                <a:gd name="T93" fmla="*/ 2147483647 h 17"/>
                <a:gd name="T94" fmla="*/ 2147483647 w 14"/>
                <a:gd name="T95" fmla="*/ 2147483647 h 17"/>
                <a:gd name="T96" fmla="*/ 2147483647 w 14"/>
                <a:gd name="T97" fmla="*/ 2147483647 h 17"/>
                <a:gd name="T98" fmla="*/ 2147483647 w 14"/>
                <a:gd name="T99" fmla="*/ 2147483647 h 17"/>
                <a:gd name="T100" fmla="*/ 2147483647 w 14"/>
                <a:gd name="T101" fmla="*/ 2147483647 h 17"/>
                <a:gd name="T102" fmla="*/ 2147483647 w 14"/>
                <a:gd name="T103" fmla="*/ 2147483647 h 17"/>
                <a:gd name="T104" fmla="*/ 2147483647 w 14"/>
                <a:gd name="T105" fmla="*/ 2147483647 h 17"/>
                <a:gd name="T106" fmla="*/ 2147483647 w 14"/>
                <a:gd name="T107" fmla="*/ 2147483647 h 17"/>
                <a:gd name="T108" fmla="*/ 2147483647 w 14"/>
                <a:gd name="T109" fmla="*/ 2147483647 h 17"/>
                <a:gd name="T110" fmla="*/ 2147483647 w 14"/>
                <a:gd name="T111" fmla="*/ 2147483647 h 17"/>
                <a:gd name="T112" fmla="*/ 2147483647 w 14"/>
                <a:gd name="T113" fmla="*/ 2147483647 h 17"/>
                <a:gd name="T114" fmla="*/ 2147483647 w 14"/>
                <a:gd name="T115" fmla="*/ 2147483647 h 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"/>
                <a:gd name="T175" fmla="*/ 0 h 17"/>
                <a:gd name="T176" fmla="*/ 14 w 14"/>
                <a:gd name="T177" fmla="*/ 17 h 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" h="17">
                  <a:moveTo>
                    <a:pt x="11" y="14"/>
                  </a:moveTo>
                  <a:lnTo>
                    <a:pt x="10" y="16"/>
                  </a:lnTo>
                  <a:lnTo>
                    <a:pt x="8" y="16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3"/>
                  </a:lnTo>
                  <a:lnTo>
                    <a:pt x="11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96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798570" y="4559300"/>
              <a:ext cx="49530" cy="57150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2147483647 w 10"/>
                <a:gd name="T7" fmla="*/ 2147483647 h 10"/>
                <a:gd name="T8" fmla="*/ 2147483647 w 10"/>
                <a:gd name="T9" fmla="*/ 2147483647 h 10"/>
                <a:gd name="T10" fmla="*/ 2147483647 w 10"/>
                <a:gd name="T11" fmla="*/ 2147483647 h 10"/>
                <a:gd name="T12" fmla="*/ 2147483647 w 10"/>
                <a:gd name="T13" fmla="*/ 2147483647 h 10"/>
                <a:gd name="T14" fmla="*/ 2147483647 w 10"/>
                <a:gd name="T15" fmla="*/ 2147483647 h 10"/>
                <a:gd name="T16" fmla="*/ 2147483647 w 10"/>
                <a:gd name="T17" fmla="*/ 2147483647 h 10"/>
                <a:gd name="T18" fmla="*/ 2147483647 w 10"/>
                <a:gd name="T19" fmla="*/ 2147483647 h 10"/>
                <a:gd name="T20" fmla="*/ 2147483647 w 10"/>
                <a:gd name="T21" fmla="*/ 2147483647 h 10"/>
                <a:gd name="T22" fmla="*/ 2147483647 w 10"/>
                <a:gd name="T23" fmla="*/ 2147483647 h 10"/>
                <a:gd name="T24" fmla="*/ 2147483647 w 10"/>
                <a:gd name="T25" fmla="*/ 2147483647 h 10"/>
                <a:gd name="T26" fmla="*/ 2147483647 w 10"/>
                <a:gd name="T27" fmla="*/ 2147483647 h 10"/>
                <a:gd name="T28" fmla="*/ 2147483647 w 10"/>
                <a:gd name="T29" fmla="*/ 2147483647 h 10"/>
                <a:gd name="T30" fmla="*/ 2147483647 w 10"/>
                <a:gd name="T31" fmla="*/ 2147483647 h 10"/>
                <a:gd name="T32" fmla="*/ 2147483647 w 10"/>
                <a:gd name="T33" fmla="*/ 2147483647 h 10"/>
                <a:gd name="T34" fmla="*/ 2147483647 w 10"/>
                <a:gd name="T35" fmla="*/ 2147483647 h 10"/>
                <a:gd name="T36" fmla="*/ 2147483647 w 10"/>
                <a:gd name="T37" fmla="*/ 2147483647 h 10"/>
                <a:gd name="T38" fmla="*/ 2147483647 w 10"/>
                <a:gd name="T39" fmla="*/ 2147483647 h 10"/>
                <a:gd name="T40" fmla="*/ 2147483647 w 10"/>
                <a:gd name="T41" fmla="*/ 2147483647 h 10"/>
                <a:gd name="T42" fmla="*/ 0 w 10"/>
                <a:gd name="T43" fmla="*/ 2147483647 h 10"/>
                <a:gd name="T44" fmla="*/ 0 w 10"/>
                <a:gd name="T45" fmla="*/ 2147483647 h 10"/>
                <a:gd name="T46" fmla="*/ 0 w 10"/>
                <a:gd name="T47" fmla="*/ 2147483647 h 10"/>
                <a:gd name="T48" fmla="*/ 0 w 10"/>
                <a:gd name="T49" fmla="*/ 2147483647 h 10"/>
                <a:gd name="T50" fmla="*/ 0 w 10"/>
                <a:gd name="T51" fmla="*/ 2147483647 h 10"/>
                <a:gd name="T52" fmla="*/ 0 w 10"/>
                <a:gd name="T53" fmla="*/ 2147483647 h 10"/>
                <a:gd name="T54" fmla="*/ 0 w 10"/>
                <a:gd name="T55" fmla="*/ 2147483647 h 10"/>
                <a:gd name="T56" fmla="*/ 2147483647 w 10"/>
                <a:gd name="T57" fmla="*/ 2147483647 h 10"/>
                <a:gd name="T58" fmla="*/ 2147483647 w 10"/>
                <a:gd name="T59" fmla="*/ 2147483647 h 10"/>
                <a:gd name="T60" fmla="*/ 2147483647 w 10"/>
                <a:gd name="T61" fmla="*/ 2147483647 h 10"/>
                <a:gd name="T62" fmla="*/ 2147483647 w 10"/>
                <a:gd name="T63" fmla="*/ 2147483647 h 10"/>
                <a:gd name="T64" fmla="*/ 2147483647 w 10"/>
                <a:gd name="T65" fmla="*/ 2147483647 h 10"/>
                <a:gd name="T66" fmla="*/ 2147483647 w 10"/>
                <a:gd name="T67" fmla="*/ 0 h 10"/>
                <a:gd name="T68" fmla="*/ 2147483647 w 10"/>
                <a:gd name="T69" fmla="*/ 0 h 10"/>
                <a:gd name="T70" fmla="*/ 2147483647 w 10"/>
                <a:gd name="T71" fmla="*/ 0 h 10"/>
                <a:gd name="T72" fmla="*/ 2147483647 w 10"/>
                <a:gd name="T73" fmla="*/ 2147483647 h 10"/>
                <a:gd name="T74" fmla="*/ 2147483647 w 10"/>
                <a:gd name="T75" fmla="*/ 2147483647 h 10"/>
                <a:gd name="T76" fmla="*/ 2147483647 w 10"/>
                <a:gd name="T77" fmla="*/ 2147483647 h 10"/>
                <a:gd name="T78" fmla="*/ 2147483647 w 10"/>
                <a:gd name="T79" fmla="*/ 2147483647 h 10"/>
                <a:gd name="T80" fmla="*/ 2147483647 w 10"/>
                <a:gd name="T81" fmla="*/ 2147483647 h 10"/>
                <a:gd name="T82" fmla="*/ 2147483647 w 10"/>
                <a:gd name="T83" fmla="*/ 2147483647 h 10"/>
                <a:gd name="T84" fmla="*/ 2147483647 w 10"/>
                <a:gd name="T85" fmla="*/ 2147483647 h 10"/>
                <a:gd name="T86" fmla="*/ 2147483647 w 10"/>
                <a:gd name="T87" fmla="*/ 2147483647 h 10"/>
                <a:gd name="T88" fmla="*/ 2147483647 w 10"/>
                <a:gd name="T89" fmla="*/ 2147483647 h 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"/>
                <a:gd name="T136" fmla="*/ 0 h 10"/>
                <a:gd name="T137" fmla="*/ 10 w 10"/>
                <a:gd name="T138" fmla="*/ 10 h 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" h="10">
                  <a:moveTo>
                    <a:pt x="8" y="6"/>
                  </a:moveTo>
                  <a:lnTo>
                    <a:pt x="8" y="8"/>
                  </a:lnTo>
                  <a:lnTo>
                    <a:pt x="8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97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1216660" y="6042025"/>
              <a:ext cx="74295" cy="45720"/>
            </a:xfrm>
            <a:custGeom>
              <a:avLst/>
              <a:gdLst>
                <a:gd name="T0" fmla="*/ 2147483647 w 12"/>
                <a:gd name="T1" fmla="*/ 2147483647 h 9"/>
                <a:gd name="T2" fmla="*/ 2147483647 w 12"/>
                <a:gd name="T3" fmla="*/ 2147483647 h 9"/>
                <a:gd name="T4" fmla="*/ 2147483647 w 12"/>
                <a:gd name="T5" fmla="*/ 2147483647 h 9"/>
                <a:gd name="T6" fmla="*/ 0 w 12"/>
                <a:gd name="T7" fmla="*/ 2147483647 h 9"/>
                <a:gd name="T8" fmla="*/ 0 w 12"/>
                <a:gd name="T9" fmla="*/ 2147483647 h 9"/>
                <a:gd name="T10" fmla="*/ 0 w 12"/>
                <a:gd name="T11" fmla="*/ 2147483647 h 9"/>
                <a:gd name="T12" fmla="*/ 2147483647 w 12"/>
                <a:gd name="T13" fmla="*/ 2147483647 h 9"/>
                <a:gd name="T14" fmla="*/ 2147483647 w 12"/>
                <a:gd name="T15" fmla="*/ 2147483647 h 9"/>
                <a:gd name="T16" fmla="*/ 2147483647 w 12"/>
                <a:gd name="T17" fmla="*/ 2147483647 h 9"/>
                <a:gd name="T18" fmla="*/ 2147483647 w 12"/>
                <a:gd name="T19" fmla="*/ 2147483647 h 9"/>
                <a:gd name="T20" fmla="*/ 2147483647 w 12"/>
                <a:gd name="T21" fmla="*/ 2147483647 h 9"/>
                <a:gd name="T22" fmla="*/ 2147483647 w 12"/>
                <a:gd name="T23" fmla="*/ 0 h 9"/>
                <a:gd name="T24" fmla="*/ 2147483647 w 12"/>
                <a:gd name="T25" fmla="*/ 0 h 9"/>
                <a:gd name="T26" fmla="*/ 2147483647 w 12"/>
                <a:gd name="T27" fmla="*/ 2147483647 h 9"/>
                <a:gd name="T28" fmla="*/ 2147483647 w 12"/>
                <a:gd name="T29" fmla="*/ 2147483647 h 9"/>
                <a:gd name="T30" fmla="*/ 2147483647 w 12"/>
                <a:gd name="T31" fmla="*/ 2147483647 h 9"/>
                <a:gd name="T32" fmla="*/ 2147483647 w 12"/>
                <a:gd name="T33" fmla="*/ 2147483647 h 9"/>
                <a:gd name="T34" fmla="*/ 2147483647 w 12"/>
                <a:gd name="T35" fmla="*/ 2147483647 h 9"/>
                <a:gd name="T36" fmla="*/ 2147483647 w 12"/>
                <a:gd name="T37" fmla="*/ 2147483647 h 9"/>
                <a:gd name="T38" fmla="*/ 2147483647 w 12"/>
                <a:gd name="T39" fmla="*/ 2147483647 h 9"/>
                <a:gd name="T40" fmla="*/ 2147483647 w 12"/>
                <a:gd name="T41" fmla="*/ 2147483647 h 9"/>
                <a:gd name="T42" fmla="*/ 2147483647 w 12"/>
                <a:gd name="T43" fmla="*/ 0 h 9"/>
                <a:gd name="T44" fmla="*/ 2147483647 w 12"/>
                <a:gd name="T45" fmla="*/ 0 h 9"/>
                <a:gd name="T46" fmla="*/ 2147483647 w 12"/>
                <a:gd name="T47" fmla="*/ 2147483647 h 9"/>
                <a:gd name="T48" fmla="*/ 2147483647 w 12"/>
                <a:gd name="T49" fmla="*/ 0 h 9"/>
                <a:gd name="T50" fmla="*/ 2147483647 w 12"/>
                <a:gd name="T51" fmla="*/ 2147483647 h 9"/>
                <a:gd name="T52" fmla="*/ 2147483647 w 12"/>
                <a:gd name="T53" fmla="*/ 2147483647 h 9"/>
                <a:gd name="T54" fmla="*/ 2147483647 w 12"/>
                <a:gd name="T55" fmla="*/ 2147483647 h 9"/>
                <a:gd name="T56" fmla="*/ 2147483647 w 12"/>
                <a:gd name="T57" fmla="*/ 2147483647 h 9"/>
                <a:gd name="T58" fmla="*/ 2147483647 w 12"/>
                <a:gd name="T59" fmla="*/ 2147483647 h 9"/>
                <a:gd name="T60" fmla="*/ 2147483647 w 12"/>
                <a:gd name="T61" fmla="*/ 2147483647 h 9"/>
                <a:gd name="T62" fmla="*/ 2147483647 w 12"/>
                <a:gd name="T63" fmla="*/ 2147483647 h 9"/>
                <a:gd name="T64" fmla="*/ 2147483647 w 12"/>
                <a:gd name="T65" fmla="*/ 2147483647 h 9"/>
                <a:gd name="T66" fmla="*/ 2147483647 w 12"/>
                <a:gd name="T67" fmla="*/ 2147483647 h 9"/>
                <a:gd name="T68" fmla="*/ 2147483647 w 12"/>
                <a:gd name="T69" fmla="*/ 2147483647 h 9"/>
                <a:gd name="T70" fmla="*/ 2147483647 w 12"/>
                <a:gd name="T71" fmla="*/ 2147483647 h 9"/>
                <a:gd name="T72" fmla="*/ 2147483647 w 12"/>
                <a:gd name="T73" fmla="*/ 2147483647 h 9"/>
                <a:gd name="T74" fmla="*/ 2147483647 w 12"/>
                <a:gd name="T75" fmla="*/ 2147483647 h 9"/>
                <a:gd name="T76" fmla="*/ 2147483647 w 12"/>
                <a:gd name="T77" fmla="*/ 2147483647 h 9"/>
                <a:gd name="T78" fmla="*/ 2147483647 w 12"/>
                <a:gd name="T79" fmla="*/ 2147483647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"/>
                <a:gd name="T121" fmla="*/ 0 h 9"/>
                <a:gd name="T122" fmla="*/ 12 w 12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" h="9">
                  <a:moveTo>
                    <a:pt x="3" y="9"/>
                  </a:moveTo>
                  <a:lnTo>
                    <a:pt x="3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98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3785870" y="4340860"/>
              <a:ext cx="74295" cy="57150"/>
            </a:xfrm>
            <a:custGeom>
              <a:avLst/>
              <a:gdLst>
                <a:gd name="T0" fmla="*/ 2147483647 w 13"/>
                <a:gd name="T1" fmla="*/ 2147483647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2147483647 w 13"/>
                <a:gd name="T9" fmla="*/ 2147483647 h 9"/>
                <a:gd name="T10" fmla="*/ 0 w 13"/>
                <a:gd name="T11" fmla="*/ 2147483647 h 9"/>
                <a:gd name="T12" fmla="*/ 0 w 13"/>
                <a:gd name="T13" fmla="*/ 2147483647 h 9"/>
                <a:gd name="T14" fmla="*/ 2147483647 w 13"/>
                <a:gd name="T15" fmla="*/ 2147483647 h 9"/>
                <a:gd name="T16" fmla="*/ 2147483647 w 13"/>
                <a:gd name="T17" fmla="*/ 2147483647 h 9"/>
                <a:gd name="T18" fmla="*/ 2147483647 w 13"/>
                <a:gd name="T19" fmla="*/ 2147483647 h 9"/>
                <a:gd name="T20" fmla="*/ 0 w 13"/>
                <a:gd name="T21" fmla="*/ 2147483647 h 9"/>
                <a:gd name="T22" fmla="*/ 2147483647 w 13"/>
                <a:gd name="T23" fmla="*/ 2147483647 h 9"/>
                <a:gd name="T24" fmla="*/ 2147483647 w 13"/>
                <a:gd name="T25" fmla="*/ 2147483647 h 9"/>
                <a:gd name="T26" fmla="*/ 2147483647 w 13"/>
                <a:gd name="T27" fmla="*/ 2147483647 h 9"/>
                <a:gd name="T28" fmla="*/ 2147483647 w 13"/>
                <a:gd name="T29" fmla="*/ 0 h 9"/>
                <a:gd name="T30" fmla="*/ 2147483647 w 13"/>
                <a:gd name="T31" fmla="*/ 2147483647 h 9"/>
                <a:gd name="T32" fmla="*/ 2147483647 w 13"/>
                <a:gd name="T33" fmla="*/ 2147483647 h 9"/>
                <a:gd name="T34" fmla="*/ 2147483647 w 13"/>
                <a:gd name="T35" fmla="*/ 2147483647 h 9"/>
                <a:gd name="T36" fmla="*/ 2147483647 w 13"/>
                <a:gd name="T37" fmla="*/ 2147483647 h 9"/>
                <a:gd name="T38" fmla="*/ 2147483647 w 13"/>
                <a:gd name="T39" fmla="*/ 2147483647 h 9"/>
                <a:gd name="T40" fmla="*/ 2147483647 w 13"/>
                <a:gd name="T41" fmla="*/ 2147483647 h 9"/>
                <a:gd name="T42" fmla="*/ 2147483647 w 13"/>
                <a:gd name="T43" fmla="*/ 2147483647 h 9"/>
                <a:gd name="T44" fmla="*/ 2147483647 w 13"/>
                <a:gd name="T45" fmla="*/ 2147483647 h 9"/>
                <a:gd name="T46" fmla="*/ 2147483647 w 13"/>
                <a:gd name="T47" fmla="*/ 2147483647 h 9"/>
                <a:gd name="T48" fmla="*/ 2147483647 w 13"/>
                <a:gd name="T49" fmla="*/ 2147483647 h 9"/>
                <a:gd name="T50" fmla="*/ 2147483647 w 13"/>
                <a:gd name="T51" fmla="*/ 2147483647 h 9"/>
                <a:gd name="T52" fmla="*/ 2147483647 w 13"/>
                <a:gd name="T53" fmla="*/ 2147483647 h 9"/>
                <a:gd name="T54" fmla="*/ 2147483647 w 13"/>
                <a:gd name="T55" fmla="*/ 2147483647 h 9"/>
                <a:gd name="T56" fmla="*/ 2147483647 w 13"/>
                <a:gd name="T57" fmla="*/ 2147483647 h 9"/>
                <a:gd name="T58" fmla="*/ 2147483647 w 13"/>
                <a:gd name="T59" fmla="*/ 2147483647 h 9"/>
                <a:gd name="T60" fmla="*/ 2147483647 w 13"/>
                <a:gd name="T61" fmla="*/ 2147483647 h 9"/>
                <a:gd name="T62" fmla="*/ 2147483647 w 13"/>
                <a:gd name="T63" fmla="*/ 2147483647 h 9"/>
                <a:gd name="T64" fmla="*/ 2147483647 w 13"/>
                <a:gd name="T65" fmla="*/ 2147483647 h 9"/>
                <a:gd name="T66" fmla="*/ 2147483647 w 13"/>
                <a:gd name="T67" fmla="*/ 2147483647 h 9"/>
                <a:gd name="T68" fmla="*/ 2147483647 w 13"/>
                <a:gd name="T69" fmla="*/ 2147483647 h 9"/>
                <a:gd name="T70" fmla="*/ 2147483647 w 13"/>
                <a:gd name="T71" fmla="*/ 2147483647 h 9"/>
                <a:gd name="T72" fmla="*/ 2147483647 w 13"/>
                <a:gd name="T73" fmla="*/ 2147483647 h 9"/>
                <a:gd name="T74" fmla="*/ 2147483647 w 13"/>
                <a:gd name="T75" fmla="*/ 2147483647 h 9"/>
                <a:gd name="T76" fmla="*/ 2147483647 w 13"/>
                <a:gd name="T77" fmla="*/ 2147483647 h 9"/>
                <a:gd name="T78" fmla="*/ 2147483647 w 13"/>
                <a:gd name="T79" fmla="*/ 2147483647 h 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"/>
                <a:gd name="T121" fmla="*/ 0 h 9"/>
                <a:gd name="T122" fmla="*/ 13 w 13"/>
                <a:gd name="T123" fmla="*/ 9 h 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" h="9">
                  <a:moveTo>
                    <a:pt x="2" y="7"/>
                  </a:moveTo>
                  <a:lnTo>
                    <a:pt x="3" y="7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99" name="Shape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2644140" y="3490595"/>
              <a:ext cx="881380" cy="1091565"/>
            </a:xfrm>
            <a:custGeom>
              <a:avLst/>
              <a:gdLst>
                <a:gd name="T0" fmla="*/ 2147483647 w 142"/>
                <a:gd name="T1" fmla="*/ 2147483647 h 182"/>
                <a:gd name="T2" fmla="*/ 2147483647 w 142"/>
                <a:gd name="T3" fmla="*/ 2147483647 h 182"/>
                <a:gd name="T4" fmla="*/ 2147483647 w 142"/>
                <a:gd name="T5" fmla="*/ 2147483647 h 182"/>
                <a:gd name="T6" fmla="*/ 2147483647 w 142"/>
                <a:gd name="T7" fmla="*/ 2147483647 h 182"/>
                <a:gd name="T8" fmla="*/ 2147483647 w 142"/>
                <a:gd name="T9" fmla="*/ 2147483647 h 182"/>
                <a:gd name="T10" fmla="*/ 2147483647 w 142"/>
                <a:gd name="T11" fmla="*/ 2147483647 h 182"/>
                <a:gd name="T12" fmla="*/ 2147483647 w 142"/>
                <a:gd name="T13" fmla="*/ 2147483647 h 182"/>
                <a:gd name="T14" fmla="*/ 2147483647 w 142"/>
                <a:gd name="T15" fmla="*/ 2147483647 h 182"/>
                <a:gd name="T16" fmla="*/ 2147483647 w 142"/>
                <a:gd name="T17" fmla="*/ 2147483647 h 182"/>
                <a:gd name="T18" fmla="*/ 2147483647 w 142"/>
                <a:gd name="T19" fmla="*/ 2147483647 h 182"/>
                <a:gd name="T20" fmla="*/ 2147483647 w 142"/>
                <a:gd name="T21" fmla="*/ 2147483647 h 182"/>
                <a:gd name="T22" fmla="*/ 2147483647 w 142"/>
                <a:gd name="T23" fmla="*/ 0 h 182"/>
                <a:gd name="T24" fmla="*/ 2147483647 w 142"/>
                <a:gd name="T25" fmla="*/ 2147483647 h 182"/>
                <a:gd name="T26" fmla="*/ 2147483647 w 142"/>
                <a:gd name="T27" fmla="*/ 2147483647 h 182"/>
                <a:gd name="T28" fmla="*/ 2147483647 w 142"/>
                <a:gd name="T29" fmla="*/ 2147483647 h 182"/>
                <a:gd name="T30" fmla="*/ 2147483647 w 142"/>
                <a:gd name="T31" fmla="*/ 2147483647 h 182"/>
                <a:gd name="T32" fmla="*/ 2147483647 w 142"/>
                <a:gd name="T33" fmla="*/ 2147483647 h 182"/>
                <a:gd name="T34" fmla="*/ 2147483647 w 142"/>
                <a:gd name="T35" fmla="*/ 2147483647 h 182"/>
                <a:gd name="T36" fmla="*/ 2147483647 w 142"/>
                <a:gd name="T37" fmla="*/ 2147483647 h 182"/>
                <a:gd name="T38" fmla="*/ 2147483647 w 142"/>
                <a:gd name="T39" fmla="*/ 2147483647 h 182"/>
                <a:gd name="T40" fmla="*/ 2147483647 w 142"/>
                <a:gd name="T41" fmla="*/ 2147483647 h 182"/>
                <a:gd name="T42" fmla="*/ 2147483647 w 142"/>
                <a:gd name="T43" fmla="*/ 2147483647 h 182"/>
                <a:gd name="T44" fmla="*/ 2147483647 w 142"/>
                <a:gd name="T45" fmla="*/ 2147483647 h 182"/>
                <a:gd name="T46" fmla="*/ 2147483647 w 142"/>
                <a:gd name="T47" fmla="*/ 2147483647 h 182"/>
                <a:gd name="T48" fmla="*/ 2147483647 w 142"/>
                <a:gd name="T49" fmla="*/ 2147483647 h 182"/>
                <a:gd name="T50" fmla="*/ 2147483647 w 142"/>
                <a:gd name="T51" fmla="*/ 2147483647 h 182"/>
                <a:gd name="T52" fmla="*/ 2147483647 w 142"/>
                <a:gd name="T53" fmla="*/ 2147483647 h 182"/>
                <a:gd name="T54" fmla="*/ 2147483647 w 142"/>
                <a:gd name="T55" fmla="*/ 2147483647 h 182"/>
                <a:gd name="T56" fmla="*/ 2147483647 w 142"/>
                <a:gd name="T57" fmla="*/ 2147483647 h 182"/>
                <a:gd name="T58" fmla="*/ 2147483647 w 142"/>
                <a:gd name="T59" fmla="*/ 2147483647 h 182"/>
                <a:gd name="T60" fmla="*/ 2147483647 w 142"/>
                <a:gd name="T61" fmla="*/ 2147483647 h 182"/>
                <a:gd name="T62" fmla="*/ 2147483647 w 142"/>
                <a:gd name="T63" fmla="*/ 2147483647 h 182"/>
                <a:gd name="T64" fmla="*/ 2147483647 w 142"/>
                <a:gd name="T65" fmla="*/ 2147483647 h 182"/>
                <a:gd name="T66" fmla="*/ 2147483647 w 142"/>
                <a:gd name="T67" fmla="*/ 2147483647 h 182"/>
                <a:gd name="T68" fmla="*/ 2147483647 w 142"/>
                <a:gd name="T69" fmla="*/ 2147483647 h 182"/>
                <a:gd name="T70" fmla="*/ 2147483647 w 142"/>
                <a:gd name="T71" fmla="*/ 2147483647 h 182"/>
                <a:gd name="T72" fmla="*/ 2147483647 w 142"/>
                <a:gd name="T73" fmla="*/ 2147483647 h 182"/>
                <a:gd name="T74" fmla="*/ 2147483647 w 142"/>
                <a:gd name="T75" fmla="*/ 2147483647 h 182"/>
                <a:gd name="T76" fmla="*/ 2147483647 w 142"/>
                <a:gd name="T77" fmla="*/ 2147483647 h 182"/>
                <a:gd name="T78" fmla="*/ 2147483647 w 142"/>
                <a:gd name="T79" fmla="*/ 2147483647 h 182"/>
                <a:gd name="T80" fmla="*/ 2147483647 w 142"/>
                <a:gd name="T81" fmla="*/ 2147483647 h 182"/>
                <a:gd name="T82" fmla="*/ 2147483647 w 142"/>
                <a:gd name="T83" fmla="*/ 2147483647 h 182"/>
                <a:gd name="T84" fmla="*/ 2147483647 w 142"/>
                <a:gd name="T85" fmla="*/ 2147483647 h 182"/>
                <a:gd name="T86" fmla="*/ 2147483647 w 142"/>
                <a:gd name="T87" fmla="*/ 2147483647 h 182"/>
                <a:gd name="T88" fmla="*/ 2147483647 w 142"/>
                <a:gd name="T89" fmla="*/ 2147483647 h 182"/>
                <a:gd name="T90" fmla="*/ 2147483647 w 142"/>
                <a:gd name="T91" fmla="*/ 2147483647 h 182"/>
                <a:gd name="T92" fmla="*/ 2147483647 w 142"/>
                <a:gd name="T93" fmla="*/ 2147483647 h 182"/>
                <a:gd name="T94" fmla="*/ 2147483647 w 142"/>
                <a:gd name="T95" fmla="*/ 2147483647 h 182"/>
                <a:gd name="T96" fmla="*/ 2147483647 w 142"/>
                <a:gd name="T97" fmla="*/ 2147483647 h 182"/>
                <a:gd name="T98" fmla="*/ 2147483647 w 142"/>
                <a:gd name="T99" fmla="*/ 2147483647 h 182"/>
                <a:gd name="T100" fmla="*/ 2147483647 w 142"/>
                <a:gd name="T101" fmla="*/ 2147483647 h 182"/>
                <a:gd name="T102" fmla="*/ 2147483647 w 142"/>
                <a:gd name="T103" fmla="*/ 2147483647 h 182"/>
                <a:gd name="T104" fmla="*/ 2147483647 w 142"/>
                <a:gd name="T105" fmla="*/ 2147483647 h 182"/>
                <a:gd name="T106" fmla="*/ 2147483647 w 142"/>
                <a:gd name="T107" fmla="*/ 2147483647 h 1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2"/>
                <a:gd name="T163" fmla="*/ 0 h 182"/>
                <a:gd name="T164" fmla="*/ 142 w 142"/>
                <a:gd name="T165" fmla="*/ 182 h 1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2" h="182">
                  <a:moveTo>
                    <a:pt x="17" y="143"/>
                  </a:moveTo>
                  <a:lnTo>
                    <a:pt x="16" y="143"/>
                  </a:lnTo>
                  <a:lnTo>
                    <a:pt x="5" y="142"/>
                  </a:lnTo>
                  <a:lnTo>
                    <a:pt x="0" y="141"/>
                  </a:lnTo>
                  <a:lnTo>
                    <a:pt x="2" y="137"/>
                  </a:lnTo>
                  <a:lnTo>
                    <a:pt x="3" y="134"/>
                  </a:lnTo>
                  <a:lnTo>
                    <a:pt x="9" y="134"/>
                  </a:lnTo>
                  <a:lnTo>
                    <a:pt x="9" y="133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0" y="128"/>
                  </a:lnTo>
                  <a:lnTo>
                    <a:pt x="10" y="124"/>
                  </a:lnTo>
                  <a:lnTo>
                    <a:pt x="12" y="123"/>
                  </a:lnTo>
                  <a:lnTo>
                    <a:pt x="12" y="122"/>
                  </a:lnTo>
                  <a:lnTo>
                    <a:pt x="9" y="122"/>
                  </a:lnTo>
                  <a:lnTo>
                    <a:pt x="7" y="120"/>
                  </a:lnTo>
                  <a:lnTo>
                    <a:pt x="6" y="120"/>
                  </a:lnTo>
                  <a:lnTo>
                    <a:pt x="6" y="119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3" y="116"/>
                  </a:lnTo>
                  <a:lnTo>
                    <a:pt x="5" y="114"/>
                  </a:lnTo>
                  <a:lnTo>
                    <a:pt x="5" y="111"/>
                  </a:lnTo>
                  <a:lnTo>
                    <a:pt x="6" y="109"/>
                  </a:lnTo>
                  <a:lnTo>
                    <a:pt x="6" y="106"/>
                  </a:lnTo>
                  <a:lnTo>
                    <a:pt x="5" y="101"/>
                  </a:lnTo>
                  <a:lnTo>
                    <a:pt x="3" y="97"/>
                  </a:lnTo>
                  <a:lnTo>
                    <a:pt x="3" y="95"/>
                  </a:lnTo>
                  <a:lnTo>
                    <a:pt x="3" y="92"/>
                  </a:lnTo>
                  <a:lnTo>
                    <a:pt x="3" y="88"/>
                  </a:lnTo>
                  <a:lnTo>
                    <a:pt x="5" y="84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3" y="72"/>
                  </a:lnTo>
                  <a:lnTo>
                    <a:pt x="17" y="66"/>
                  </a:lnTo>
                  <a:lnTo>
                    <a:pt x="20" y="61"/>
                  </a:lnTo>
                  <a:lnTo>
                    <a:pt x="23" y="57"/>
                  </a:lnTo>
                  <a:lnTo>
                    <a:pt x="24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6" y="47"/>
                  </a:lnTo>
                  <a:lnTo>
                    <a:pt x="23" y="45"/>
                  </a:lnTo>
                  <a:lnTo>
                    <a:pt x="17" y="39"/>
                  </a:lnTo>
                  <a:lnTo>
                    <a:pt x="20" y="33"/>
                  </a:lnTo>
                  <a:lnTo>
                    <a:pt x="21" y="28"/>
                  </a:lnTo>
                  <a:lnTo>
                    <a:pt x="23" y="23"/>
                  </a:lnTo>
                  <a:lnTo>
                    <a:pt x="24" y="20"/>
                  </a:lnTo>
                  <a:lnTo>
                    <a:pt x="23" y="18"/>
                  </a:lnTo>
                  <a:lnTo>
                    <a:pt x="20" y="15"/>
                  </a:lnTo>
                  <a:lnTo>
                    <a:pt x="31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5" y="7"/>
                  </a:lnTo>
                  <a:lnTo>
                    <a:pt x="37" y="7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3" y="2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5" y="4"/>
                  </a:lnTo>
                  <a:lnTo>
                    <a:pt x="65" y="7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3" y="14"/>
                  </a:lnTo>
                  <a:lnTo>
                    <a:pt x="73" y="16"/>
                  </a:lnTo>
                  <a:lnTo>
                    <a:pt x="79" y="18"/>
                  </a:lnTo>
                  <a:lnTo>
                    <a:pt x="87" y="15"/>
                  </a:lnTo>
                  <a:lnTo>
                    <a:pt x="92" y="16"/>
                  </a:lnTo>
                  <a:lnTo>
                    <a:pt x="93" y="14"/>
                  </a:lnTo>
                  <a:lnTo>
                    <a:pt x="94" y="12"/>
                  </a:lnTo>
                  <a:lnTo>
                    <a:pt x="94" y="11"/>
                  </a:lnTo>
                  <a:lnTo>
                    <a:pt x="96" y="11"/>
                  </a:lnTo>
                  <a:lnTo>
                    <a:pt x="99" y="11"/>
                  </a:lnTo>
                  <a:lnTo>
                    <a:pt x="100" y="9"/>
                  </a:lnTo>
                  <a:lnTo>
                    <a:pt x="104" y="9"/>
                  </a:lnTo>
                  <a:lnTo>
                    <a:pt x="104" y="10"/>
                  </a:lnTo>
                  <a:lnTo>
                    <a:pt x="103" y="11"/>
                  </a:lnTo>
                  <a:lnTo>
                    <a:pt x="110" y="9"/>
                  </a:lnTo>
                  <a:lnTo>
                    <a:pt x="110" y="10"/>
                  </a:lnTo>
                  <a:lnTo>
                    <a:pt x="113" y="9"/>
                  </a:lnTo>
                  <a:lnTo>
                    <a:pt x="113" y="7"/>
                  </a:lnTo>
                  <a:lnTo>
                    <a:pt x="113" y="6"/>
                  </a:lnTo>
                  <a:lnTo>
                    <a:pt x="116" y="7"/>
                  </a:lnTo>
                  <a:lnTo>
                    <a:pt x="113" y="12"/>
                  </a:lnTo>
                  <a:lnTo>
                    <a:pt x="109" y="15"/>
                  </a:lnTo>
                  <a:lnTo>
                    <a:pt x="109" y="18"/>
                  </a:lnTo>
                  <a:lnTo>
                    <a:pt x="109" y="20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27"/>
                  </a:lnTo>
                  <a:lnTo>
                    <a:pt x="111" y="34"/>
                  </a:lnTo>
                  <a:lnTo>
                    <a:pt x="114" y="34"/>
                  </a:lnTo>
                  <a:lnTo>
                    <a:pt x="116" y="34"/>
                  </a:lnTo>
                  <a:lnTo>
                    <a:pt x="117" y="34"/>
                  </a:lnTo>
                  <a:lnTo>
                    <a:pt x="120" y="33"/>
                  </a:lnTo>
                  <a:lnTo>
                    <a:pt x="124" y="30"/>
                  </a:lnTo>
                  <a:lnTo>
                    <a:pt x="125" y="28"/>
                  </a:lnTo>
                  <a:lnTo>
                    <a:pt x="128" y="27"/>
                  </a:lnTo>
                  <a:lnTo>
                    <a:pt x="132" y="27"/>
                  </a:lnTo>
                  <a:lnTo>
                    <a:pt x="134" y="27"/>
                  </a:lnTo>
                  <a:lnTo>
                    <a:pt x="134" y="28"/>
                  </a:lnTo>
                  <a:lnTo>
                    <a:pt x="132" y="30"/>
                  </a:lnTo>
                  <a:lnTo>
                    <a:pt x="134" y="30"/>
                  </a:lnTo>
                  <a:lnTo>
                    <a:pt x="131" y="39"/>
                  </a:lnTo>
                  <a:lnTo>
                    <a:pt x="131" y="42"/>
                  </a:lnTo>
                  <a:lnTo>
                    <a:pt x="131" y="43"/>
                  </a:lnTo>
                  <a:lnTo>
                    <a:pt x="130" y="43"/>
                  </a:lnTo>
                  <a:lnTo>
                    <a:pt x="128" y="42"/>
                  </a:lnTo>
                  <a:lnTo>
                    <a:pt x="127" y="42"/>
                  </a:lnTo>
                  <a:lnTo>
                    <a:pt x="124" y="42"/>
                  </a:lnTo>
                  <a:lnTo>
                    <a:pt x="121" y="45"/>
                  </a:lnTo>
                  <a:lnTo>
                    <a:pt x="121" y="47"/>
                  </a:lnTo>
                  <a:lnTo>
                    <a:pt x="123" y="48"/>
                  </a:lnTo>
                  <a:lnTo>
                    <a:pt x="123" y="51"/>
                  </a:lnTo>
                  <a:lnTo>
                    <a:pt x="124" y="51"/>
                  </a:lnTo>
                  <a:lnTo>
                    <a:pt x="127" y="51"/>
                  </a:lnTo>
                  <a:lnTo>
                    <a:pt x="125" y="52"/>
                  </a:lnTo>
                  <a:lnTo>
                    <a:pt x="128" y="54"/>
                  </a:lnTo>
                  <a:lnTo>
                    <a:pt x="125" y="68"/>
                  </a:lnTo>
                  <a:lnTo>
                    <a:pt x="142" y="70"/>
                  </a:lnTo>
                  <a:lnTo>
                    <a:pt x="141" y="70"/>
                  </a:lnTo>
                  <a:lnTo>
                    <a:pt x="138" y="73"/>
                  </a:lnTo>
                  <a:lnTo>
                    <a:pt x="137" y="77"/>
                  </a:lnTo>
                  <a:lnTo>
                    <a:pt x="135" y="78"/>
                  </a:lnTo>
                  <a:lnTo>
                    <a:pt x="134" y="79"/>
                  </a:lnTo>
                  <a:lnTo>
                    <a:pt x="132" y="89"/>
                  </a:lnTo>
                  <a:lnTo>
                    <a:pt x="135" y="91"/>
                  </a:lnTo>
                  <a:lnTo>
                    <a:pt x="135" y="95"/>
                  </a:lnTo>
                  <a:lnTo>
                    <a:pt x="132" y="100"/>
                  </a:lnTo>
                  <a:lnTo>
                    <a:pt x="131" y="101"/>
                  </a:lnTo>
                  <a:lnTo>
                    <a:pt x="128" y="111"/>
                  </a:lnTo>
                  <a:lnTo>
                    <a:pt x="128" y="115"/>
                  </a:lnTo>
                  <a:lnTo>
                    <a:pt x="130" y="119"/>
                  </a:lnTo>
                  <a:lnTo>
                    <a:pt x="135" y="119"/>
                  </a:lnTo>
                  <a:lnTo>
                    <a:pt x="138" y="119"/>
                  </a:lnTo>
                  <a:lnTo>
                    <a:pt x="139" y="120"/>
                  </a:lnTo>
                  <a:lnTo>
                    <a:pt x="138" y="125"/>
                  </a:lnTo>
                  <a:lnTo>
                    <a:pt x="132" y="124"/>
                  </a:lnTo>
                  <a:lnTo>
                    <a:pt x="128" y="127"/>
                  </a:lnTo>
                  <a:lnTo>
                    <a:pt x="128" y="128"/>
                  </a:lnTo>
                  <a:lnTo>
                    <a:pt x="127" y="128"/>
                  </a:lnTo>
                  <a:lnTo>
                    <a:pt x="124" y="127"/>
                  </a:lnTo>
                  <a:lnTo>
                    <a:pt x="120" y="128"/>
                  </a:lnTo>
                  <a:lnTo>
                    <a:pt x="120" y="131"/>
                  </a:lnTo>
                  <a:lnTo>
                    <a:pt x="117" y="132"/>
                  </a:lnTo>
                  <a:lnTo>
                    <a:pt x="116" y="131"/>
                  </a:lnTo>
                  <a:lnTo>
                    <a:pt x="114" y="129"/>
                  </a:lnTo>
                  <a:lnTo>
                    <a:pt x="110" y="128"/>
                  </a:lnTo>
                  <a:lnTo>
                    <a:pt x="106" y="128"/>
                  </a:lnTo>
                  <a:lnTo>
                    <a:pt x="104" y="128"/>
                  </a:lnTo>
                  <a:lnTo>
                    <a:pt x="102" y="127"/>
                  </a:lnTo>
                  <a:lnTo>
                    <a:pt x="94" y="123"/>
                  </a:lnTo>
                  <a:lnTo>
                    <a:pt x="93" y="131"/>
                  </a:lnTo>
                  <a:lnTo>
                    <a:pt x="93" y="132"/>
                  </a:lnTo>
                  <a:lnTo>
                    <a:pt x="92" y="133"/>
                  </a:lnTo>
                  <a:lnTo>
                    <a:pt x="90" y="134"/>
                  </a:lnTo>
                  <a:lnTo>
                    <a:pt x="89" y="136"/>
                  </a:lnTo>
                  <a:lnTo>
                    <a:pt x="89" y="138"/>
                  </a:lnTo>
                  <a:lnTo>
                    <a:pt x="90" y="138"/>
                  </a:lnTo>
                  <a:lnTo>
                    <a:pt x="93" y="138"/>
                  </a:lnTo>
                  <a:lnTo>
                    <a:pt x="92" y="140"/>
                  </a:lnTo>
                  <a:lnTo>
                    <a:pt x="93" y="140"/>
                  </a:lnTo>
                  <a:lnTo>
                    <a:pt x="93" y="141"/>
                  </a:lnTo>
                  <a:lnTo>
                    <a:pt x="93" y="142"/>
                  </a:lnTo>
                  <a:lnTo>
                    <a:pt x="93" y="143"/>
                  </a:lnTo>
                  <a:lnTo>
                    <a:pt x="92" y="145"/>
                  </a:lnTo>
                  <a:lnTo>
                    <a:pt x="92" y="146"/>
                  </a:lnTo>
                  <a:lnTo>
                    <a:pt x="92" y="149"/>
                  </a:lnTo>
                  <a:lnTo>
                    <a:pt x="89" y="149"/>
                  </a:lnTo>
                  <a:lnTo>
                    <a:pt x="86" y="150"/>
                  </a:lnTo>
                  <a:lnTo>
                    <a:pt x="80" y="152"/>
                  </a:lnTo>
                  <a:lnTo>
                    <a:pt x="78" y="155"/>
                  </a:lnTo>
                  <a:lnTo>
                    <a:pt x="75" y="156"/>
                  </a:lnTo>
                  <a:lnTo>
                    <a:pt x="73" y="158"/>
                  </a:lnTo>
                  <a:lnTo>
                    <a:pt x="75" y="159"/>
                  </a:lnTo>
                  <a:lnTo>
                    <a:pt x="76" y="163"/>
                  </a:lnTo>
                  <a:lnTo>
                    <a:pt x="79" y="165"/>
                  </a:lnTo>
                  <a:lnTo>
                    <a:pt x="76" y="167"/>
                  </a:lnTo>
                  <a:lnTo>
                    <a:pt x="75" y="167"/>
                  </a:lnTo>
                  <a:lnTo>
                    <a:pt x="72" y="167"/>
                  </a:lnTo>
                  <a:lnTo>
                    <a:pt x="71" y="165"/>
                  </a:lnTo>
                  <a:lnTo>
                    <a:pt x="68" y="164"/>
                  </a:lnTo>
                  <a:lnTo>
                    <a:pt x="66" y="163"/>
                  </a:lnTo>
                  <a:lnTo>
                    <a:pt x="65" y="163"/>
                  </a:lnTo>
                  <a:lnTo>
                    <a:pt x="65" y="165"/>
                  </a:lnTo>
                  <a:lnTo>
                    <a:pt x="66" y="167"/>
                  </a:lnTo>
                  <a:lnTo>
                    <a:pt x="68" y="169"/>
                  </a:lnTo>
                  <a:lnTo>
                    <a:pt x="69" y="172"/>
                  </a:lnTo>
                  <a:lnTo>
                    <a:pt x="68" y="173"/>
                  </a:lnTo>
                  <a:lnTo>
                    <a:pt x="65" y="173"/>
                  </a:lnTo>
                  <a:lnTo>
                    <a:pt x="64" y="173"/>
                  </a:lnTo>
                  <a:lnTo>
                    <a:pt x="62" y="172"/>
                  </a:lnTo>
                  <a:lnTo>
                    <a:pt x="59" y="172"/>
                  </a:lnTo>
                  <a:lnTo>
                    <a:pt x="58" y="173"/>
                  </a:lnTo>
                  <a:lnTo>
                    <a:pt x="59" y="174"/>
                  </a:lnTo>
                  <a:lnTo>
                    <a:pt x="59" y="175"/>
                  </a:lnTo>
                  <a:lnTo>
                    <a:pt x="61" y="177"/>
                  </a:lnTo>
                  <a:lnTo>
                    <a:pt x="64" y="177"/>
                  </a:lnTo>
                  <a:lnTo>
                    <a:pt x="65" y="178"/>
                  </a:lnTo>
                  <a:lnTo>
                    <a:pt x="65" y="179"/>
                  </a:lnTo>
                  <a:lnTo>
                    <a:pt x="65" y="181"/>
                  </a:lnTo>
                  <a:lnTo>
                    <a:pt x="64" y="181"/>
                  </a:lnTo>
                  <a:lnTo>
                    <a:pt x="61" y="182"/>
                  </a:lnTo>
                  <a:lnTo>
                    <a:pt x="58" y="181"/>
                  </a:lnTo>
                  <a:lnTo>
                    <a:pt x="57" y="179"/>
                  </a:lnTo>
                  <a:lnTo>
                    <a:pt x="55" y="178"/>
                  </a:lnTo>
                  <a:lnTo>
                    <a:pt x="54" y="175"/>
                  </a:lnTo>
                  <a:lnTo>
                    <a:pt x="52" y="173"/>
                  </a:lnTo>
                  <a:lnTo>
                    <a:pt x="50" y="172"/>
                  </a:lnTo>
                  <a:lnTo>
                    <a:pt x="48" y="170"/>
                  </a:lnTo>
                  <a:lnTo>
                    <a:pt x="47" y="170"/>
                  </a:lnTo>
                  <a:lnTo>
                    <a:pt x="44" y="170"/>
                  </a:lnTo>
                  <a:lnTo>
                    <a:pt x="43" y="170"/>
                  </a:lnTo>
                  <a:lnTo>
                    <a:pt x="41" y="170"/>
                  </a:lnTo>
                  <a:lnTo>
                    <a:pt x="38" y="172"/>
                  </a:lnTo>
                  <a:lnTo>
                    <a:pt x="37" y="173"/>
                  </a:lnTo>
                  <a:lnTo>
                    <a:pt x="34" y="172"/>
                  </a:lnTo>
                  <a:lnTo>
                    <a:pt x="33" y="172"/>
                  </a:lnTo>
                  <a:lnTo>
                    <a:pt x="31" y="172"/>
                  </a:lnTo>
                  <a:lnTo>
                    <a:pt x="30" y="172"/>
                  </a:lnTo>
                  <a:lnTo>
                    <a:pt x="30" y="170"/>
                  </a:lnTo>
                  <a:lnTo>
                    <a:pt x="28" y="170"/>
                  </a:lnTo>
                  <a:lnTo>
                    <a:pt x="27" y="170"/>
                  </a:lnTo>
                  <a:lnTo>
                    <a:pt x="26" y="169"/>
                  </a:lnTo>
                  <a:lnTo>
                    <a:pt x="24" y="169"/>
                  </a:lnTo>
                  <a:lnTo>
                    <a:pt x="23" y="168"/>
                  </a:lnTo>
                  <a:lnTo>
                    <a:pt x="23" y="167"/>
                  </a:lnTo>
                  <a:lnTo>
                    <a:pt x="24" y="167"/>
                  </a:lnTo>
                  <a:lnTo>
                    <a:pt x="24" y="165"/>
                  </a:lnTo>
                  <a:lnTo>
                    <a:pt x="26" y="164"/>
                  </a:lnTo>
                  <a:lnTo>
                    <a:pt x="24" y="164"/>
                  </a:lnTo>
                  <a:lnTo>
                    <a:pt x="23" y="163"/>
                  </a:lnTo>
                  <a:lnTo>
                    <a:pt x="21" y="161"/>
                  </a:lnTo>
                  <a:lnTo>
                    <a:pt x="20" y="161"/>
                  </a:lnTo>
                  <a:lnTo>
                    <a:pt x="21" y="163"/>
                  </a:lnTo>
                  <a:lnTo>
                    <a:pt x="21" y="164"/>
                  </a:lnTo>
                  <a:lnTo>
                    <a:pt x="21" y="165"/>
                  </a:lnTo>
                  <a:lnTo>
                    <a:pt x="20" y="165"/>
                  </a:lnTo>
                  <a:lnTo>
                    <a:pt x="20" y="164"/>
                  </a:lnTo>
                  <a:lnTo>
                    <a:pt x="20" y="163"/>
                  </a:lnTo>
                  <a:lnTo>
                    <a:pt x="19" y="163"/>
                  </a:lnTo>
                  <a:lnTo>
                    <a:pt x="20" y="160"/>
                  </a:lnTo>
                  <a:lnTo>
                    <a:pt x="17" y="160"/>
                  </a:lnTo>
                  <a:lnTo>
                    <a:pt x="16" y="159"/>
                  </a:lnTo>
                  <a:lnTo>
                    <a:pt x="14" y="158"/>
                  </a:lnTo>
                  <a:lnTo>
                    <a:pt x="13" y="155"/>
                  </a:lnTo>
                  <a:lnTo>
                    <a:pt x="14" y="150"/>
                  </a:lnTo>
                  <a:lnTo>
                    <a:pt x="13" y="149"/>
                  </a:lnTo>
                  <a:lnTo>
                    <a:pt x="14" y="149"/>
                  </a:lnTo>
                  <a:lnTo>
                    <a:pt x="16" y="146"/>
                  </a:lnTo>
                  <a:lnTo>
                    <a:pt x="17" y="14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00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253489" y="4732019"/>
              <a:ext cx="34180" cy="39864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lIns="18415" tIns="2286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en-US" sz="800" b="1" dirty="0">
                <a:solidFill>
                  <a:srgbClr val="000000"/>
                </a:solidFill>
                <a:latin typeface="Arial Cyr" panose="020B0604020202020204" pitchFamily="34" charset="0"/>
                <a:cs typeface="Arial Cyr" panose="020B0604020202020204" pitchFamily="34" charset="0"/>
              </a:endParaRPr>
            </a:p>
          </p:txBody>
        </p:sp>
        <p:sp>
          <p:nvSpPr>
            <p:cNvPr id="3101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4096385" y="4168775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02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811270" y="3950335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03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872865" y="4272280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04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711575" y="4490720"/>
              <a:ext cx="622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05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475990" y="5053965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06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488055" y="5410200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07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525520" y="5662930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08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165475" y="5306695"/>
              <a:ext cx="622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09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178175" y="5628005"/>
              <a:ext cx="622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10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252470" y="6421120"/>
              <a:ext cx="49530" cy="571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11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545080" y="6294755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12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246630" y="5846445"/>
              <a:ext cx="49530" cy="571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13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308860" y="3950335"/>
              <a:ext cx="622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14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657442" y="3428654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15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48510" y="3513455"/>
              <a:ext cx="62230" cy="571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16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587750" y="3433444"/>
              <a:ext cx="69900" cy="67562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17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662045" y="3283585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18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252470" y="2996565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19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028950" y="2950845"/>
              <a:ext cx="49530" cy="571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20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066415" y="2720975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21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3413760" y="1927860"/>
              <a:ext cx="622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22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854960" y="1893570"/>
              <a:ext cx="622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23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998345" y="2364740"/>
              <a:ext cx="49530" cy="571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24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415415" y="1962150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25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489710" y="2708910"/>
              <a:ext cx="622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26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377950" y="3088640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27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440180" y="4157345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28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805430" y="4123055"/>
              <a:ext cx="49530" cy="571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29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12290" y="4260850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30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470150" y="4432935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31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588770" y="4479290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32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48510" y="4605655"/>
              <a:ext cx="622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33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663700" y="4777740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34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551940" y="4973320"/>
              <a:ext cx="49530" cy="571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35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750060" y="5421630"/>
              <a:ext cx="622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36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134870" y="4950460"/>
              <a:ext cx="49530" cy="5715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37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954655" y="4892675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38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390015" y="6019165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39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854960" y="5927090"/>
              <a:ext cx="622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40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1812290" y="5766435"/>
              <a:ext cx="495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41" name="Shape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2035810" y="6294755"/>
              <a:ext cx="62230" cy="457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42" name="Shape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568876" y="3428656"/>
              <a:ext cx="216059" cy="216046"/>
            </a:xfrm>
            <a:prstGeom prst="ellipse">
              <a:avLst/>
            </a:prstGeom>
            <a:grpFill/>
            <a:ln w="6350">
              <a:solidFill>
                <a:schemeClr val="tx1"/>
              </a:solidFill>
              <a:round/>
            </a:ln>
          </p:spPr>
          <p:txBody>
            <a:bodyPr lIns="27305" tIns="27305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en-US" sz="1100" b="1" kern="0">
                  <a:solidFill>
                    <a:srgbClr val="FFFFFF"/>
                  </a:solidFill>
                  <a:latin typeface="Arial Cyr"/>
                  <a:cs typeface="+mn-cs"/>
                </a:rPr>
                <a:t> </a:t>
              </a:r>
            </a:p>
          </p:txBody>
        </p:sp>
      </p:grpSp>
      <p:sp>
        <p:nvSpPr>
          <p:cNvPr id="5125" name="Freeform 3075"/>
          <p:cNvSpPr>
            <a:spLocks/>
          </p:cNvSpPr>
          <p:nvPr/>
        </p:nvSpPr>
        <p:spPr bwMode="auto">
          <a:xfrm>
            <a:off x="3027363" y="2325688"/>
            <a:ext cx="722312" cy="603250"/>
          </a:xfrm>
          <a:custGeom>
            <a:avLst/>
            <a:gdLst>
              <a:gd name="T0" fmla="*/ 36832 w 1273"/>
              <a:gd name="T1" fmla="*/ 360550 h 1214"/>
              <a:gd name="T2" fmla="*/ 45899 w 1273"/>
              <a:gd name="T3" fmla="*/ 319330 h 1214"/>
              <a:gd name="T4" fmla="*/ 95198 w 1273"/>
              <a:gd name="T5" fmla="*/ 313867 h 1214"/>
              <a:gd name="T6" fmla="*/ 136563 w 1273"/>
              <a:gd name="T7" fmla="*/ 320323 h 1214"/>
              <a:gd name="T8" fmla="*/ 166029 w 1273"/>
              <a:gd name="T9" fmla="*/ 307411 h 1214"/>
              <a:gd name="T10" fmla="*/ 198328 w 1273"/>
              <a:gd name="T11" fmla="*/ 305425 h 1214"/>
              <a:gd name="T12" fmla="*/ 232327 w 1273"/>
              <a:gd name="T13" fmla="*/ 309894 h 1214"/>
              <a:gd name="T14" fmla="*/ 249894 w 1273"/>
              <a:gd name="T15" fmla="*/ 281586 h 1214"/>
              <a:gd name="T16" fmla="*/ 262360 w 1273"/>
              <a:gd name="T17" fmla="*/ 275627 h 1214"/>
              <a:gd name="T18" fmla="*/ 311659 w 1273"/>
              <a:gd name="T19" fmla="*/ 272151 h 1214"/>
              <a:gd name="T20" fmla="*/ 330358 w 1273"/>
              <a:gd name="T21" fmla="*/ 270661 h 1214"/>
              <a:gd name="T22" fmla="*/ 353024 w 1273"/>
              <a:gd name="T23" fmla="*/ 232917 h 1214"/>
              <a:gd name="T24" fmla="*/ 380790 w 1273"/>
              <a:gd name="T25" fmla="*/ 201133 h 1214"/>
              <a:gd name="T26" fmla="*/ 446522 w 1273"/>
              <a:gd name="T27" fmla="*/ 137069 h 1214"/>
              <a:gd name="T28" fmla="*/ 477121 w 1273"/>
              <a:gd name="T29" fmla="*/ 114224 h 1214"/>
              <a:gd name="T30" fmla="*/ 508853 w 1273"/>
              <a:gd name="T31" fmla="*/ 80453 h 1214"/>
              <a:gd name="T32" fmla="*/ 560985 w 1273"/>
              <a:gd name="T33" fmla="*/ 32777 h 1214"/>
              <a:gd name="T34" fmla="*/ 592718 w 1273"/>
              <a:gd name="T35" fmla="*/ 22845 h 1214"/>
              <a:gd name="T36" fmla="*/ 633517 w 1273"/>
              <a:gd name="T37" fmla="*/ 19368 h 1214"/>
              <a:gd name="T38" fmla="*/ 661850 w 1273"/>
              <a:gd name="T39" fmla="*/ 5960 h 1214"/>
              <a:gd name="T40" fmla="*/ 711715 w 1273"/>
              <a:gd name="T41" fmla="*/ 0 h 1214"/>
              <a:gd name="T42" fmla="*/ 715115 w 1273"/>
              <a:gd name="T43" fmla="*/ 38240 h 1214"/>
              <a:gd name="T44" fmla="*/ 681116 w 1273"/>
              <a:gd name="T45" fmla="*/ 190207 h 1214"/>
              <a:gd name="T46" fmla="*/ 445388 w 1273"/>
              <a:gd name="T47" fmla="*/ 314860 h 1214"/>
              <a:gd name="T48" fmla="*/ 393256 w 1273"/>
              <a:gd name="T49" fmla="*/ 370979 h 1214"/>
              <a:gd name="T50" fmla="*/ 342258 w 1273"/>
              <a:gd name="T51" fmla="*/ 494639 h 1214"/>
              <a:gd name="T52" fmla="*/ 340558 w 1273"/>
              <a:gd name="T53" fmla="*/ 515994 h 1214"/>
              <a:gd name="T54" fmla="*/ 346224 w 1273"/>
              <a:gd name="T55" fmla="*/ 516987 h 1214"/>
              <a:gd name="T56" fmla="*/ 345658 w 1273"/>
              <a:gd name="T57" fmla="*/ 521456 h 1214"/>
              <a:gd name="T58" fmla="*/ 343391 w 1273"/>
              <a:gd name="T59" fmla="*/ 526919 h 1214"/>
              <a:gd name="T60" fmla="*/ 345091 w 1273"/>
              <a:gd name="T61" fmla="*/ 531389 h 1214"/>
              <a:gd name="T62" fmla="*/ 347358 w 1273"/>
              <a:gd name="T63" fmla="*/ 535362 h 1214"/>
              <a:gd name="T64" fmla="*/ 351891 w 1273"/>
              <a:gd name="T65" fmla="*/ 542811 h 1214"/>
              <a:gd name="T66" fmla="*/ 338858 w 1273"/>
              <a:gd name="T67" fmla="*/ 555724 h 1214"/>
              <a:gd name="T68" fmla="*/ 327525 w 1273"/>
              <a:gd name="T69" fmla="*/ 558703 h 1214"/>
              <a:gd name="T70" fmla="*/ 328658 w 1273"/>
              <a:gd name="T71" fmla="*/ 564663 h 1214"/>
              <a:gd name="T72" fmla="*/ 333191 w 1273"/>
              <a:gd name="T73" fmla="*/ 566649 h 1214"/>
              <a:gd name="T74" fmla="*/ 342258 w 1273"/>
              <a:gd name="T75" fmla="*/ 559200 h 1214"/>
              <a:gd name="T76" fmla="*/ 344524 w 1273"/>
              <a:gd name="T77" fmla="*/ 568139 h 1214"/>
              <a:gd name="T78" fmla="*/ 350191 w 1273"/>
              <a:gd name="T79" fmla="*/ 573602 h 1214"/>
              <a:gd name="T80" fmla="*/ 346791 w 1273"/>
              <a:gd name="T81" fmla="*/ 577078 h 1214"/>
              <a:gd name="T82" fmla="*/ 340558 w 1273"/>
              <a:gd name="T83" fmla="*/ 583038 h 1214"/>
              <a:gd name="T84" fmla="*/ 343958 w 1273"/>
              <a:gd name="T85" fmla="*/ 589991 h 1214"/>
              <a:gd name="T86" fmla="*/ 333758 w 1273"/>
              <a:gd name="T87" fmla="*/ 598930 h 1214"/>
              <a:gd name="T88" fmla="*/ 316758 w 1273"/>
              <a:gd name="T89" fmla="*/ 599923 h 1214"/>
              <a:gd name="T90" fmla="*/ 250460 w 1273"/>
              <a:gd name="T91" fmla="*/ 585024 h 1214"/>
              <a:gd name="T92" fmla="*/ 244227 w 1273"/>
              <a:gd name="T93" fmla="*/ 567643 h 1214"/>
              <a:gd name="T94" fmla="*/ 241394 w 1273"/>
              <a:gd name="T95" fmla="*/ 552744 h 1214"/>
              <a:gd name="T96" fmla="*/ 251027 w 1273"/>
              <a:gd name="T97" fmla="*/ 552247 h 1214"/>
              <a:gd name="T98" fmla="*/ 250460 w 1273"/>
              <a:gd name="T99" fmla="*/ 539832 h 1214"/>
              <a:gd name="T100" fmla="*/ 254427 w 1273"/>
              <a:gd name="T101" fmla="*/ 527913 h 1214"/>
              <a:gd name="T102" fmla="*/ 252160 w 1273"/>
              <a:gd name="T103" fmla="*/ 520463 h 1214"/>
              <a:gd name="T104" fmla="*/ 243660 w 1273"/>
              <a:gd name="T105" fmla="*/ 514007 h 1214"/>
              <a:gd name="T106" fmla="*/ 245360 w 1273"/>
              <a:gd name="T107" fmla="*/ 507551 h 1214"/>
              <a:gd name="T108" fmla="*/ 252727 w 1273"/>
              <a:gd name="T109" fmla="*/ 503081 h 1214"/>
              <a:gd name="T110" fmla="*/ 241394 w 1273"/>
              <a:gd name="T111" fmla="*/ 482223 h 1214"/>
              <a:gd name="T112" fmla="*/ 231194 w 1273"/>
              <a:gd name="T113" fmla="*/ 487189 h 1214"/>
              <a:gd name="T114" fmla="*/ 217028 w 1273"/>
              <a:gd name="T115" fmla="*/ 475270 h 1214"/>
              <a:gd name="T116" fmla="*/ 196062 w 1273"/>
              <a:gd name="T117" fmla="*/ 455405 h 1214"/>
              <a:gd name="T118" fmla="*/ 196628 w 1273"/>
              <a:gd name="T119" fmla="*/ 446466 h 1214"/>
              <a:gd name="T120" fmla="*/ 177362 w 1273"/>
              <a:gd name="T121" fmla="*/ 423125 h 1214"/>
              <a:gd name="T122" fmla="*/ 4533 w 1273"/>
              <a:gd name="T123" fmla="*/ 362040 h 121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73"/>
              <a:gd name="T187" fmla="*/ 0 h 1214"/>
              <a:gd name="T188" fmla="*/ 1273 w 1273"/>
              <a:gd name="T189" fmla="*/ 1214 h 121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73" h="1214">
                <a:moveTo>
                  <a:pt x="8" y="729"/>
                </a:moveTo>
                <a:lnTo>
                  <a:pt x="18" y="721"/>
                </a:lnTo>
                <a:lnTo>
                  <a:pt x="65" y="726"/>
                </a:lnTo>
                <a:lnTo>
                  <a:pt x="68" y="697"/>
                </a:lnTo>
                <a:lnTo>
                  <a:pt x="76" y="669"/>
                </a:lnTo>
                <a:lnTo>
                  <a:pt x="81" y="643"/>
                </a:lnTo>
                <a:lnTo>
                  <a:pt x="116" y="633"/>
                </a:lnTo>
                <a:lnTo>
                  <a:pt x="146" y="626"/>
                </a:lnTo>
                <a:lnTo>
                  <a:pt x="168" y="632"/>
                </a:lnTo>
                <a:lnTo>
                  <a:pt x="206" y="644"/>
                </a:lnTo>
                <a:lnTo>
                  <a:pt x="206" y="661"/>
                </a:lnTo>
                <a:lnTo>
                  <a:pt x="241" y="645"/>
                </a:lnTo>
                <a:lnTo>
                  <a:pt x="247" y="631"/>
                </a:lnTo>
                <a:lnTo>
                  <a:pt x="281" y="618"/>
                </a:lnTo>
                <a:lnTo>
                  <a:pt x="293" y="619"/>
                </a:lnTo>
                <a:lnTo>
                  <a:pt x="306" y="605"/>
                </a:lnTo>
                <a:lnTo>
                  <a:pt x="323" y="607"/>
                </a:lnTo>
                <a:lnTo>
                  <a:pt x="350" y="615"/>
                </a:lnTo>
                <a:lnTo>
                  <a:pt x="382" y="621"/>
                </a:lnTo>
                <a:lnTo>
                  <a:pt x="394" y="622"/>
                </a:lnTo>
                <a:lnTo>
                  <a:pt x="410" y="624"/>
                </a:lnTo>
                <a:lnTo>
                  <a:pt x="422" y="620"/>
                </a:lnTo>
                <a:lnTo>
                  <a:pt x="431" y="566"/>
                </a:lnTo>
                <a:lnTo>
                  <a:pt x="441" y="567"/>
                </a:lnTo>
                <a:lnTo>
                  <a:pt x="446" y="566"/>
                </a:lnTo>
                <a:lnTo>
                  <a:pt x="455" y="561"/>
                </a:lnTo>
                <a:lnTo>
                  <a:pt x="463" y="555"/>
                </a:lnTo>
                <a:lnTo>
                  <a:pt x="470" y="550"/>
                </a:lnTo>
                <a:lnTo>
                  <a:pt x="474" y="533"/>
                </a:lnTo>
                <a:lnTo>
                  <a:pt x="550" y="548"/>
                </a:lnTo>
                <a:lnTo>
                  <a:pt x="562" y="550"/>
                </a:lnTo>
                <a:lnTo>
                  <a:pt x="575" y="548"/>
                </a:lnTo>
                <a:lnTo>
                  <a:pt x="583" y="545"/>
                </a:lnTo>
                <a:lnTo>
                  <a:pt x="598" y="534"/>
                </a:lnTo>
                <a:lnTo>
                  <a:pt x="616" y="491"/>
                </a:lnTo>
                <a:lnTo>
                  <a:pt x="623" y="469"/>
                </a:lnTo>
                <a:lnTo>
                  <a:pt x="641" y="455"/>
                </a:lnTo>
                <a:lnTo>
                  <a:pt x="647" y="453"/>
                </a:lnTo>
                <a:lnTo>
                  <a:pt x="672" y="405"/>
                </a:lnTo>
                <a:lnTo>
                  <a:pt x="691" y="335"/>
                </a:lnTo>
                <a:lnTo>
                  <a:pt x="766" y="293"/>
                </a:lnTo>
                <a:lnTo>
                  <a:pt x="788" y="276"/>
                </a:lnTo>
                <a:lnTo>
                  <a:pt x="800" y="258"/>
                </a:lnTo>
                <a:lnTo>
                  <a:pt x="812" y="241"/>
                </a:lnTo>
                <a:lnTo>
                  <a:pt x="842" y="230"/>
                </a:lnTo>
                <a:lnTo>
                  <a:pt x="875" y="193"/>
                </a:lnTo>
                <a:lnTo>
                  <a:pt x="887" y="178"/>
                </a:lnTo>
                <a:lnTo>
                  <a:pt x="898" y="162"/>
                </a:lnTo>
                <a:lnTo>
                  <a:pt x="925" y="116"/>
                </a:lnTo>
                <a:lnTo>
                  <a:pt x="957" y="91"/>
                </a:lnTo>
                <a:lnTo>
                  <a:pt x="990" y="66"/>
                </a:lnTo>
                <a:lnTo>
                  <a:pt x="1010" y="64"/>
                </a:lnTo>
                <a:lnTo>
                  <a:pt x="1026" y="54"/>
                </a:lnTo>
                <a:lnTo>
                  <a:pt x="1046" y="46"/>
                </a:lnTo>
                <a:lnTo>
                  <a:pt x="1055" y="43"/>
                </a:lnTo>
                <a:lnTo>
                  <a:pt x="1086" y="41"/>
                </a:lnTo>
                <a:lnTo>
                  <a:pt x="1118" y="39"/>
                </a:lnTo>
                <a:lnTo>
                  <a:pt x="1141" y="21"/>
                </a:lnTo>
                <a:lnTo>
                  <a:pt x="1158" y="16"/>
                </a:lnTo>
                <a:lnTo>
                  <a:pt x="1168" y="12"/>
                </a:lnTo>
                <a:lnTo>
                  <a:pt x="1185" y="8"/>
                </a:lnTo>
                <a:lnTo>
                  <a:pt x="1208" y="6"/>
                </a:lnTo>
                <a:lnTo>
                  <a:pt x="1256" y="0"/>
                </a:lnTo>
                <a:lnTo>
                  <a:pt x="1273" y="41"/>
                </a:lnTo>
                <a:lnTo>
                  <a:pt x="1265" y="68"/>
                </a:lnTo>
                <a:lnTo>
                  <a:pt x="1262" y="77"/>
                </a:lnTo>
                <a:lnTo>
                  <a:pt x="1252" y="134"/>
                </a:lnTo>
                <a:lnTo>
                  <a:pt x="1232" y="246"/>
                </a:lnTo>
                <a:lnTo>
                  <a:pt x="1202" y="383"/>
                </a:lnTo>
                <a:lnTo>
                  <a:pt x="1166" y="545"/>
                </a:lnTo>
                <a:lnTo>
                  <a:pt x="998" y="507"/>
                </a:lnTo>
                <a:lnTo>
                  <a:pt x="786" y="634"/>
                </a:lnTo>
                <a:lnTo>
                  <a:pt x="710" y="676"/>
                </a:lnTo>
                <a:lnTo>
                  <a:pt x="704" y="707"/>
                </a:lnTo>
                <a:lnTo>
                  <a:pt x="694" y="747"/>
                </a:lnTo>
                <a:lnTo>
                  <a:pt x="656" y="739"/>
                </a:lnTo>
                <a:lnTo>
                  <a:pt x="642" y="819"/>
                </a:lnTo>
                <a:lnTo>
                  <a:pt x="604" y="996"/>
                </a:lnTo>
                <a:lnTo>
                  <a:pt x="595" y="1035"/>
                </a:lnTo>
                <a:lnTo>
                  <a:pt x="598" y="1038"/>
                </a:lnTo>
                <a:lnTo>
                  <a:pt x="601" y="1039"/>
                </a:lnTo>
                <a:lnTo>
                  <a:pt x="609" y="1038"/>
                </a:lnTo>
                <a:lnTo>
                  <a:pt x="611" y="1039"/>
                </a:lnTo>
                <a:lnTo>
                  <a:pt x="611" y="1041"/>
                </a:lnTo>
                <a:lnTo>
                  <a:pt x="611" y="1046"/>
                </a:lnTo>
                <a:lnTo>
                  <a:pt x="611" y="1049"/>
                </a:lnTo>
                <a:lnTo>
                  <a:pt x="610" y="1050"/>
                </a:lnTo>
                <a:lnTo>
                  <a:pt x="607" y="1052"/>
                </a:lnTo>
                <a:lnTo>
                  <a:pt x="604" y="1060"/>
                </a:lnTo>
                <a:lnTo>
                  <a:pt x="606" y="1061"/>
                </a:lnTo>
                <a:lnTo>
                  <a:pt x="610" y="1066"/>
                </a:lnTo>
                <a:lnTo>
                  <a:pt x="611" y="1069"/>
                </a:lnTo>
                <a:lnTo>
                  <a:pt x="609" y="1070"/>
                </a:lnTo>
                <a:lnTo>
                  <a:pt x="609" y="1073"/>
                </a:lnTo>
                <a:lnTo>
                  <a:pt x="611" y="1074"/>
                </a:lnTo>
                <a:lnTo>
                  <a:pt x="613" y="1078"/>
                </a:lnTo>
                <a:lnTo>
                  <a:pt x="617" y="1081"/>
                </a:lnTo>
                <a:lnTo>
                  <a:pt x="621" y="1088"/>
                </a:lnTo>
                <a:lnTo>
                  <a:pt x="621" y="1093"/>
                </a:lnTo>
                <a:lnTo>
                  <a:pt x="614" y="1103"/>
                </a:lnTo>
                <a:lnTo>
                  <a:pt x="608" y="1110"/>
                </a:lnTo>
                <a:lnTo>
                  <a:pt x="598" y="1119"/>
                </a:lnTo>
                <a:lnTo>
                  <a:pt x="590" y="1121"/>
                </a:lnTo>
                <a:lnTo>
                  <a:pt x="581" y="1123"/>
                </a:lnTo>
                <a:lnTo>
                  <a:pt x="578" y="1125"/>
                </a:lnTo>
                <a:lnTo>
                  <a:pt x="577" y="1130"/>
                </a:lnTo>
                <a:lnTo>
                  <a:pt x="578" y="1134"/>
                </a:lnTo>
                <a:lnTo>
                  <a:pt x="580" y="1137"/>
                </a:lnTo>
                <a:lnTo>
                  <a:pt x="584" y="1142"/>
                </a:lnTo>
                <a:lnTo>
                  <a:pt x="586" y="1142"/>
                </a:lnTo>
                <a:lnTo>
                  <a:pt x="588" y="1141"/>
                </a:lnTo>
                <a:lnTo>
                  <a:pt x="592" y="1131"/>
                </a:lnTo>
                <a:lnTo>
                  <a:pt x="597" y="1125"/>
                </a:lnTo>
                <a:lnTo>
                  <a:pt x="604" y="1126"/>
                </a:lnTo>
                <a:lnTo>
                  <a:pt x="606" y="1126"/>
                </a:lnTo>
                <a:lnTo>
                  <a:pt x="608" y="1131"/>
                </a:lnTo>
                <a:lnTo>
                  <a:pt x="608" y="1144"/>
                </a:lnTo>
                <a:lnTo>
                  <a:pt x="609" y="1147"/>
                </a:lnTo>
                <a:lnTo>
                  <a:pt x="614" y="1150"/>
                </a:lnTo>
                <a:lnTo>
                  <a:pt x="618" y="1155"/>
                </a:lnTo>
                <a:lnTo>
                  <a:pt x="618" y="1157"/>
                </a:lnTo>
                <a:lnTo>
                  <a:pt x="617" y="1160"/>
                </a:lnTo>
                <a:lnTo>
                  <a:pt x="612" y="1162"/>
                </a:lnTo>
                <a:lnTo>
                  <a:pt x="610" y="1163"/>
                </a:lnTo>
                <a:lnTo>
                  <a:pt x="605" y="1168"/>
                </a:lnTo>
                <a:lnTo>
                  <a:pt x="601" y="1174"/>
                </a:lnTo>
                <a:lnTo>
                  <a:pt x="601" y="1178"/>
                </a:lnTo>
                <a:lnTo>
                  <a:pt x="607" y="1184"/>
                </a:lnTo>
                <a:lnTo>
                  <a:pt x="607" y="1188"/>
                </a:lnTo>
                <a:lnTo>
                  <a:pt x="605" y="1191"/>
                </a:lnTo>
                <a:lnTo>
                  <a:pt x="601" y="1192"/>
                </a:lnTo>
                <a:lnTo>
                  <a:pt x="589" y="1206"/>
                </a:lnTo>
                <a:lnTo>
                  <a:pt x="585" y="1212"/>
                </a:lnTo>
                <a:lnTo>
                  <a:pt x="585" y="1214"/>
                </a:lnTo>
                <a:lnTo>
                  <a:pt x="559" y="1208"/>
                </a:lnTo>
                <a:lnTo>
                  <a:pt x="479" y="1193"/>
                </a:lnTo>
                <a:lnTo>
                  <a:pt x="445" y="1186"/>
                </a:lnTo>
                <a:lnTo>
                  <a:pt x="442" y="1178"/>
                </a:lnTo>
                <a:lnTo>
                  <a:pt x="438" y="1171"/>
                </a:lnTo>
                <a:lnTo>
                  <a:pt x="434" y="1161"/>
                </a:lnTo>
                <a:lnTo>
                  <a:pt x="431" y="1143"/>
                </a:lnTo>
                <a:lnTo>
                  <a:pt x="424" y="1123"/>
                </a:lnTo>
                <a:lnTo>
                  <a:pt x="424" y="1118"/>
                </a:lnTo>
                <a:lnTo>
                  <a:pt x="426" y="1113"/>
                </a:lnTo>
                <a:lnTo>
                  <a:pt x="431" y="1112"/>
                </a:lnTo>
                <a:lnTo>
                  <a:pt x="439" y="1112"/>
                </a:lnTo>
                <a:lnTo>
                  <a:pt x="443" y="1112"/>
                </a:lnTo>
                <a:lnTo>
                  <a:pt x="444" y="1109"/>
                </a:lnTo>
                <a:lnTo>
                  <a:pt x="443" y="1096"/>
                </a:lnTo>
                <a:lnTo>
                  <a:pt x="442" y="1087"/>
                </a:lnTo>
                <a:lnTo>
                  <a:pt x="444" y="1077"/>
                </a:lnTo>
                <a:lnTo>
                  <a:pt x="445" y="1070"/>
                </a:lnTo>
                <a:lnTo>
                  <a:pt x="449" y="1063"/>
                </a:lnTo>
                <a:lnTo>
                  <a:pt x="449" y="1058"/>
                </a:lnTo>
                <a:lnTo>
                  <a:pt x="445" y="1055"/>
                </a:lnTo>
                <a:lnTo>
                  <a:pt x="445" y="1048"/>
                </a:lnTo>
                <a:lnTo>
                  <a:pt x="443" y="1042"/>
                </a:lnTo>
                <a:lnTo>
                  <a:pt x="437" y="1040"/>
                </a:lnTo>
                <a:lnTo>
                  <a:pt x="430" y="1035"/>
                </a:lnTo>
                <a:lnTo>
                  <a:pt x="427" y="1031"/>
                </a:lnTo>
                <a:lnTo>
                  <a:pt x="427" y="1026"/>
                </a:lnTo>
                <a:lnTo>
                  <a:pt x="433" y="1022"/>
                </a:lnTo>
                <a:lnTo>
                  <a:pt x="440" y="1021"/>
                </a:lnTo>
                <a:lnTo>
                  <a:pt x="445" y="1018"/>
                </a:lnTo>
                <a:lnTo>
                  <a:pt x="446" y="1013"/>
                </a:lnTo>
                <a:lnTo>
                  <a:pt x="442" y="995"/>
                </a:lnTo>
                <a:lnTo>
                  <a:pt x="437" y="977"/>
                </a:lnTo>
                <a:lnTo>
                  <a:pt x="426" y="971"/>
                </a:lnTo>
                <a:lnTo>
                  <a:pt x="417" y="965"/>
                </a:lnTo>
                <a:lnTo>
                  <a:pt x="413" y="972"/>
                </a:lnTo>
                <a:lnTo>
                  <a:pt x="408" y="981"/>
                </a:lnTo>
                <a:lnTo>
                  <a:pt x="398" y="985"/>
                </a:lnTo>
                <a:lnTo>
                  <a:pt x="393" y="980"/>
                </a:lnTo>
                <a:lnTo>
                  <a:pt x="383" y="957"/>
                </a:lnTo>
                <a:lnTo>
                  <a:pt x="376" y="936"/>
                </a:lnTo>
                <a:lnTo>
                  <a:pt x="367" y="925"/>
                </a:lnTo>
                <a:lnTo>
                  <a:pt x="346" y="917"/>
                </a:lnTo>
                <a:lnTo>
                  <a:pt x="343" y="913"/>
                </a:lnTo>
                <a:lnTo>
                  <a:pt x="345" y="906"/>
                </a:lnTo>
                <a:lnTo>
                  <a:pt x="347" y="899"/>
                </a:lnTo>
                <a:lnTo>
                  <a:pt x="345" y="889"/>
                </a:lnTo>
                <a:lnTo>
                  <a:pt x="331" y="877"/>
                </a:lnTo>
                <a:lnTo>
                  <a:pt x="313" y="852"/>
                </a:lnTo>
                <a:lnTo>
                  <a:pt x="172" y="804"/>
                </a:lnTo>
                <a:lnTo>
                  <a:pt x="0" y="737"/>
                </a:lnTo>
                <a:lnTo>
                  <a:pt x="8" y="729"/>
                </a:lnTo>
                <a:close/>
              </a:path>
            </a:pathLst>
          </a:custGeom>
          <a:solidFill>
            <a:srgbClr val="00B0F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6" name="Freeform 3145"/>
          <p:cNvSpPr>
            <a:spLocks/>
          </p:cNvSpPr>
          <p:nvPr/>
        </p:nvSpPr>
        <p:spPr bwMode="auto">
          <a:xfrm>
            <a:off x="2989263" y="3208338"/>
            <a:ext cx="538162" cy="458787"/>
          </a:xfrm>
          <a:custGeom>
            <a:avLst/>
            <a:gdLst>
              <a:gd name="T0" fmla="*/ 348440 w 1091"/>
              <a:gd name="T1" fmla="*/ 22187 h 1014"/>
              <a:gd name="T2" fmla="*/ 337597 w 1091"/>
              <a:gd name="T3" fmla="*/ 31695 h 1014"/>
              <a:gd name="T4" fmla="*/ 360761 w 1091"/>
              <a:gd name="T5" fmla="*/ 19923 h 1014"/>
              <a:gd name="T6" fmla="*/ 366675 w 1091"/>
              <a:gd name="T7" fmla="*/ 19470 h 1014"/>
              <a:gd name="T8" fmla="*/ 374560 w 1091"/>
              <a:gd name="T9" fmla="*/ 16301 h 1014"/>
              <a:gd name="T10" fmla="*/ 389345 w 1091"/>
              <a:gd name="T11" fmla="*/ 32148 h 1014"/>
              <a:gd name="T12" fmla="*/ 515020 w 1091"/>
              <a:gd name="T13" fmla="*/ 124971 h 1014"/>
              <a:gd name="T14" fmla="*/ 512063 w 1091"/>
              <a:gd name="T15" fmla="*/ 306540 h 1014"/>
              <a:gd name="T16" fmla="*/ 536212 w 1091"/>
              <a:gd name="T17" fmla="*/ 336877 h 1014"/>
              <a:gd name="T18" fmla="*/ 507628 w 1091"/>
              <a:gd name="T19" fmla="*/ 364498 h 1014"/>
              <a:gd name="T20" fmla="*/ 498756 w 1091"/>
              <a:gd name="T21" fmla="*/ 381704 h 1014"/>
              <a:gd name="T22" fmla="*/ 496785 w 1091"/>
              <a:gd name="T23" fmla="*/ 395287 h 1014"/>
              <a:gd name="T24" fmla="*/ 494321 w 1091"/>
              <a:gd name="T25" fmla="*/ 402532 h 1014"/>
              <a:gd name="T26" fmla="*/ 495799 w 1091"/>
              <a:gd name="T27" fmla="*/ 408418 h 1014"/>
              <a:gd name="T28" fmla="*/ 495306 w 1091"/>
              <a:gd name="T29" fmla="*/ 418833 h 1014"/>
              <a:gd name="T30" fmla="*/ 489392 w 1091"/>
              <a:gd name="T31" fmla="*/ 426983 h 1014"/>
              <a:gd name="T32" fmla="*/ 460315 w 1091"/>
              <a:gd name="T33" fmla="*/ 417474 h 1014"/>
              <a:gd name="T34" fmla="*/ 432716 w 1091"/>
              <a:gd name="T35" fmla="*/ 450528 h 1014"/>
              <a:gd name="T36" fmla="*/ 427294 w 1091"/>
              <a:gd name="T37" fmla="*/ 451434 h 1014"/>
              <a:gd name="T38" fmla="*/ 421380 w 1091"/>
              <a:gd name="T39" fmla="*/ 452339 h 1014"/>
              <a:gd name="T40" fmla="*/ 414480 w 1091"/>
              <a:gd name="T41" fmla="*/ 451886 h 1014"/>
              <a:gd name="T42" fmla="*/ 411523 w 1091"/>
              <a:gd name="T43" fmla="*/ 453697 h 1014"/>
              <a:gd name="T44" fmla="*/ 396738 w 1091"/>
              <a:gd name="T45" fmla="*/ 459131 h 1014"/>
              <a:gd name="T46" fmla="*/ 383924 w 1091"/>
              <a:gd name="T47" fmla="*/ 450981 h 1014"/>
              <a:gd name="T48" fmla="*/ 377024 w 1091"/>
              <a:gd name="T49" fmla="*/ 446453 h 1014"/>
              <a:gd name="T50" fmla="*/ 370125 w 1091"/>
              <a:gd name="T51" fmla="*/ 443283 h 1014"/>
              <a:gd name="T52" fmla="*/ 364210 w 1091"/>
              <a:gd name="T53" fmla="*/ 442830 h 1014"/>
              <a:gd name="T54" fmla="*/ 360761 w 1091"/>
              <a:gd name="T55" fmla="*/ 443283 h 1014"/>
              <a:gd name="T56" fmla="*/ 359282 w 1091"/>
              <a:gd name="T57" fmla="*/ 441019 h 1014"/>
              <a:gd name="T58" fmla="*/ 356325 w 1091"/>
              <a:gd name="T59" fmla="*/ 446453 h 1014"/>
              <a:gd name="T60" fmla="*/ 351397 w 1091"/>
              <a:gd name="T61" fmla="*/ 443283 h 1014"/>
              <a:gd name="T62" fmla="*/ 348932 w 1091"/>
              <a:gd name="T63" fmla="*/ 445547 h 1014"/>
              <a:gd name="T64" fmla="*/ 347947 w 1091"/>
              <a:gd name="T65" fmla="*/ 442830 h 1014"/>
              <a:gd name="T66" fmla="*/ 344990 w 1091"/>
              <a:gd name="T67" fmla="*/ 440114 h 1014"/>
              <a:gd name="T68" fmla="*/ 345482 w 1091"/>
              <a:gd name="T69" fmla="*/ 436944 h 1014"/>
              <a:gd name="T70" fmla="*/ 339568 w 1091"/>
              <a:gd name="T71" fmla="*/ 431058 h 1014"/>
              <a:gd name="T72" fmla="*/ 340554 w 1091"/>
              <a:gd name="T73" fmla="*/ 429247 h 1014"/>
              <a:gd name="T74" fmla="*/ 332176 w 1091"/>
              <a:gd name="T75" fmla="*/ 429700 h 1014"/>
              <a:gd name="T76" fmla="*/ 337104 w 1091"/>
              <a:gd name="T77" fmla="*/ 421096 h 1014"/>
              <a:gd name="T78" fmla="*/ 333161 w 1091"/>
              <a:gd name="T79" fmla="*/ 418380 h 1014"/>
              <a:gd name="T80" fmla="*/ 335626 w 1091"/>
              <a:gd name="T81" fmla="*/ 411588 h 1014"/>
              <a:gd name="T82" fmla="*/ 333654 w 1091"/>
              <a:gd name="T83" fmla="*/ 405249 h 1014"/>
              <a:gd name="T84" fmla="*/ 335626 w 1091"/>
              <a:gd name="T85" fmla="*/ 399815 h 1014"/>
              <a:gd name="T86" fmla="*/ 327740 w 1091"/>
              <a:gd name="T87" fmla="*/ 398457 h 1014"/>
              <a:gd name="T88" fmla="*/ 335626 w 1091"/>
              <a:gd name="T89" fmla="*/ 394835 h 1014"/>
              <a:gd name="T90" fmla="*/ 332669 w 1091"/>
              <a:gd name="T91" fmla="*/ 391212 h 1014"/>
              <a:gd name="T92" fmla="*/ 329219 w 1091"/>
              <a:gd name="T93" fmla="*/ 393929 h 1014"/>
              <a:gd name="T94" fmla="*/ 325276 w 1091"/>
              <a:gd name="T95" fmla="*/ 395287 h 1014"/>
              <a:gd name="T96" fmla="*/ 319362 w 1091"/>
              <a:gd name="T97" fmla="*/ 399362 h 1014"/>
              <a:gd name="T98" fmla="*/ 312955 w 1091"/>
              <a:gd name="T99" fmla="*/ 404343 h 1014"/>
              <a:gd name="T100" fmla="*/ 302605 w 1091"/>
              <a:gd name="T101" fmla="*/ 398004 h 1014"/>
              <a:gd name="T102" fmla="*/ 288806 w 1091"/>
              <a:gd name="T103" fmla="*/ 409777 h 1014"/>
              <a:gd name="T104" fmla="*/ 261206 w 1091"/>
              <a:gd name="T105" fmla="*/ 424266 h 1014"/>
              <a:gd name="T106" fmla="*/ 200094 w 1091"/>
              <a:gd name="T107" fmla="*/ 398004 h 1014"/>
              <a:gd name="T108" fmla="*/ 99554 w 1091"/>
              <a:gd name="T109" fmla="*/ 407966 h 1014"/>
              <a:gd name="T110" fmla="*/ 76391 w 1091"/>
              <a:gd name="T111" fmla="*/ 356347 h 1014"/>
              <a:gd name="T112" fmla="*/ 14785 w 1091"/>
              <a:gd name="T113" fmla="*/ 273486 h 1014"/>
              <a:gd name="T114" fmla="*/ 115325 w 1091"/>
              <a:gd name="T115" fmla="*/ 150327 h 1014"/>
              <a:gd name="T116" fmla="*/ 121732 w 1091"/>
              <a:gd name="T117" fmla="*/ 105501 h 1014"/>
              <a:gd name="T118" fmla="*/ 160667 w 1091"/>
              <a:gd name="T119" fmla="*/ 83314 h 1014"/>
              <a:gd name="T120" fmla="*/ 222272 w 1091"/>
              <a:gd name="T121" fmla="*/ 67919 h 1014"/>
              <a:gd name="T122" fmla="*/ 270570 w 1091"/>
              <a:gd name="T123" fmla="*/ 137649 h 1014"/>
              <a:gd name="T124" fmla="*/ 293734 w 1091"/>
              <a:gd name="T125" fmla="*/ 93728 h 101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91"/>
              <a:gd name="T190" fmla="*/ 0 h 1014"/>
              <a:gd name="T191" fmla="*/ 1091 w 1091"/>
              <a:gd name="T192" fmla="*/ 1014 h 101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91" h="1014">
                <a:moveTo>
                  <a:pt x="683" y="0"/>
                </a:moveTo>
                <a:lnTo>
                  <a:pt x="732" y="44"/>
                </a:lnTo>
                <a:lnTo>
                  <a:pt x="729" y="44"/>
                </a:lnTo>
                <a:lnTo>
                  <a:pt x="727" y="46"/>
                </a:lnTo>
                <a:lnTo>
                  <a:pt x="724" y="47"/>
                </a:lnTo>
                <a:lnTo>
                  <a:pt x="724" y="49"/>
                </a:lnTo>
                <a:lnTo>
                  <a:pt x="722" y="50"/>
                </a:lnTo>
                <a:lnTo>
                  <a:pt x="719" y="50"/>
                </a:lnTo>
                <a:lnTo>
                  <a:pt x="717" y="49"/>
                </a:lnTo>
                <a:lnTo>
                  <a:pt x="711" y="50"/>
                </a:lnTo>
                <a:lnTo>
                  <a:pt x="707" y="54"/>
                </a:lnTo>
                <a:lnTo>
                  <a:pt x="708" y="50"/>
                </a:lnTo>
                <a:lnTo>
                  <a:pt x="707" y="49"/>
                </a:lnTo>
                <a:lnTo>
                  <a:pt x="703" y="49"/>
                </a:lnTo>
                <a:lnTo>
                  <a:pt x="703" y="50"/>
                </a:lnTo>
                <a:lnTo>
                  <a:pt x="701" y="52"/>
                </a:lnTo>
                <a:lnTo>
                  <a:pt x="699" y="54"/>
                </a:lnTo>
                <a:lnTo>
                  <a:pt x="699" y="55"/>
                </a:lnTo>
                <a:lnTo>
                  <a:pt x="700" y="55"/>
                </a:lnTo>
                <a:lnTo>
                  <a:pt x="700" y="56"/>
                </a:lnTo>
                <a:lnTo>
                  <a:pt x="696" y="59"/>
                </a:lnTo>
                <a:lnTo>
                  <a:pt x="692" y="60"/>
                </a:lnTo>
                <a:lnTo>
                  <a:pt x="691" y="64"/>
                </a:lnTo>
                <a:lnTo>
                  <a:pt x="689" y="66"/>
                </a:lnTo>
                <a:lnTo>
                  <a:pt x="686" y="67"/>
                </a:lnTo>
                <a:lnTo>
                  <a:pt x="685" y="70"/>
                </a:lnTo>
                <a:lnTo>
                  <a:pt x="687" y="70"/>
                </a:lnTo>
                <a:lnTo>
                  <a:pt x="687" y="71"/>
                </a:lnTo>
                <a:lnTo>
                  <a:pt x="684" y="75"/>
                </a:lnTo>
                <a:lnTo>
                  <a:pt x="684" y="77"/>
                </a:lnTo>
                <a:lnTo>
                  <a:pt x="686" y="81"/>
                </a:lnTo>
                <a:lnTo>
                  <a:pt x="687" y="79"/>
                </a:lnTo>
                <a:lnTo>
                  <a:pt x="687" y="75"/>
                </a:lnTo>
                <a:lnTo>
                  <a:pt x="688" y="73"/>
                </a:lnTo>
                <a:lnTo>
                  <a:pt x="691" y="79"/>
                </a:lnTo>
                <a:lnTo>
                  <a:pt x="707" y="81"/>
                </a:lnTo>
                <a:lnTo>
                  <a:pt x="727" y="83"/>
                </a:lnTo>
                <a:lnTo>
                  <a:pt x="729" y="64"/>
                </a:lnTo>
                <a:lnTo>
                  <a:pt x="732" y="44"/>
                </a:lnTo>
                <a:lnTo>
                  <a:pt x="735" y="44"/>
                </a:lnTo>
                <a:lnTo>
                  <a:pt x="734" y="46"/>
                </a:lnTo>
                <a:lnTo>
                  <a:pt x="734" y="47"/>
                </a:lnTo>
                <a:lnTo>
                  <a:pt x="735" y="47"/>
                </a:lnTo>
                <a:lnTo>
                  <a:pt x="735" y="45"/>
                </a:lnTo>
                <a:lnTo>
                  <a:pt x="736" y="46"/>
                </a:lnTo>
                <a:lnTo>
                  <a:pt x="737" y="47"/>
                </a:lnTo>
                <a:lnTo>
                  <a:pt x="740" y="47"/>
                </a:lnTo>
                <a:lnTo>
                  <a:pt x="739" y="47"/>
                </a:lnTo>
                <a:lnTo>
                  <a:pt x="739" y="45"/>
                </a:lnTo>
                <a:lnTo>
                  <a:pt x="740" y="45"/>
                </a:lnTo>
                <a:lnTo>
                  <a:pt x="740" y="44"/>
                </a:lnTo>
                <a:lnTo>
                  <a:pt x="744" y="43"/>
                </a:lnTo>
                <a:lnTo>
                  <a:pt x="744" y="42"/>
                </a:lnTo>
                <a:lnTo>
                  <a:pt x="746" y="41"/>
                </a:lnTo>
                <a:lnTo>
                  <a:pt x="747" y="38"/>
                </a:lnTo>
                <a:lnTo>
                  <a:pt x="748" y="38"/>
                </a:lnTo>
                <a:lnTo>
                  <a:pt x="751" y="40"/>
                </a:lnTo>
                <a:lnTo>
                  <a:pt x="752" y="37"/>
                </a:lnTo>
                <a:lnTo>
                  <a:pt x="756" y="36"/>
                </a:lnTo>
                <a:lnTo>
                  <a:pt x="757" y="34"/>
                </a:lnTo>
                <a:lnTo>
                  <a:pt x="758" y="34"/>
                </a:lnTo>
                <a:lnTo>
                  <a:pt x="758" y="36"/>
                </a:lnTo>
                <a:lnTo>
                  <a:pt x="758" y="38"/>
                </a:lnTo>
                <a:lnTo>
                  <a:pt x="759" y="38"/>
                </a:lnTo>
                <a:lnTo>
                  <a:pt x="760" y="36"/>
                </a:lnTo>
                <a:lnTo>
                  <a:pt x="761" y="34"/>
                </a:lnTo>
                <a:lnTo>
                  <a:pt x="759" y="33"/>
                </a:lnTo>
                <a:lnTo>
                  <a:pt x="760" y="32"/>
                </a:lnTo>
                <a:lnTo>
                  <a:pt x="761" y="32"/>
                </a:lnTo>
                <a:lnTo>
                  <a:pt x="763" y="31"/>
                </a:lnTo>
                <a:lnTo>
                  <a:pt x="772" y="36"/>
                </a:lnTo>
                <a:lnTo>
                  <a:pt x="771" y="50"/>
                </a:lnTo>
                <a:lnTo>
                  <a:pt x="760" y="49"/>
                </a:lnTo>
                <a:lnTo>
                  <a:pt x="754" y="50"/>
                </a:lnTo>
                <a:lnTo>
                  <a:pt x="758" y="68"/>
                </a:lnTo>
                <a:lnTo>
                  <a:pt x="758" y="81"/>
                </a:lnTo>
                <a:lnTo>
                  <a:pt x="791" y="82"/>
                </a:lnTo>
                <a:lnTo>
                  <a:pt x="790" y="71"/>
                </a:lnTo>
                <a:lnTo>
                  <a:pt x="807" y="72"/>
                </a:lnTo>
                <a:lnTo>
                  <a:pt x="848" y="77"/>
                </a:lnTo>
                <a:lnTo>
                  <a:pt x="886" y="79"/>
                </a:lnTo>
                <a:lnTo>
                  <a:pt x="925" y="80"/>
                </a:lnTo>
                <a:lnTo>
                  <a:pt x="963" y="81"/>
                </a:lnTo>
                <a:lnTo>
                  <a:pt x="962" y="123"/>
                </a:lnTo>
                <a:lnTo>
                  <a:pt x="1005" y="125"/>
                </a:lnTo>
                <a:lnTo>
                  <a:pt x="1005" y="130"/>
                </a:lnTo>
                <a:lnTo>
                  <a:pt x="1045" y="133"/>
                </a:lnTo>
                <a:lnTo>
                  <a:pt x="1060" y="211"/>
                </a:lnTo>
                <a:lnTo>
                  <a:pt x="1052" y="253"/>
                </a:lnTo>
                <a:lnTo>
                  <a:pt x="1049" y="268"/>
                </a:lnTo>
                <a:lnTo>
                  <a:pt x="1045" y="276"/>
                </a:lnTo>
                <a:lnTo>
                  <a:pt x="1023" y="292"/>
                </a:lnTo>
                <a:lnTo>
                  <a:pt x="1006" y="299"/>
                </a:lnTo>
                <a:lnTo>
                  <a:pt x="1048" y="407"/>
                </a:lnTo>
                <a:lnTo>
                  <a:pt x="1056" y="442"/>
                </a:lnTo>
                <a:lnTo>
                  <a:pt x="1061" y="471"/>
                </a:lnTo>
                <a:lnTo>
                  <a:pt x="1059" y="486"/>
                </a:lnTo>
                <a:lnTo>
                  <a:pt x="1039" y="605"/>
                </a:lnTo>
                <a:lnTo>
                  <a:pt x="1042" y="612"/>
                </a:lnTo>
                <a:lnTo>
                  <a:pt x="1058" y="618"/>
                </a:lnTo>
                <a:lnTo>
                  <a:pt x="1060" y="625"/>
                </a:lnTo>
                <a:lnTo>
                  <a:pt x="1052" y="639"/>
                </a:lnTo>
                <a:lnTo>
                  <a:pt x="1046" y="659"/>
                </a:lnTo>
                <a:lnTo>
                  <a:pt x="1039" y="677"/>
                </a:lnTo>
                <a:lnTo>
                  <a:pt x="1048" y="681"/>
                </a:lnTo>
                <a:lnTo>
                  <a:pt x="1056" y="671"/>
                </a:lnTo>
                <a:lnTo>
                  <a:pt x="1091" y="698"/>
                </a:lnTo>
                <a:lnTo>
                  <a:pt x="1083" y="723"/>
                </a:lnTo>
                <a:lnTo>
                  <a:pt x="1084" y="723"/>
                </a:lnTo>
                <a:lnTo>
                  <a:pt x="1084" y="724"/>
                </a:lnTo>
                <a:lnTo>
                  <a:pt x="1083" y="728"/>
                </a:lnTo>
                <a:lnTo>
                  <a:pt x="1081" y="733"/>
                </a:lnTo>
                <a:lnTo>
                  <a:pt x="1081" y="739"/>
                </a:lnTo>
                <a:lnTo>
                  <a:pt x="1081" y="741"/>
                </a:lnTo>
                <a:lnTo>
                  <a:pt x="1082" y="742"/>
                </a:lnTo>
                <a:lnTo>
                  <a:pt x="1084" y="742"/>
                </a:lnTo>
                <a:lnTo>
                  <a:pt x="1088" y="744"/>
                </a:lnTo>
                <a:lnTo>
                  <a:pt x="1089" y="745"/>
                </a:lnTo>
                <a:lnTo>
                  <a:pt x="1090" y="747"/>
                </a:lnTo>
                <a:lnTo>
                  <a:pt x="1091" y="752"/>
                </a:lnTo>
                <a:lnTo>
                  <a:pt x="1091" y="754"/>
                </a:lnTo>
                <a:lnTo>
                  <a:pt x="1091" y="757"/>
                </a:lnTo>
                <a:lnTo>
                  <a:pt x="1087" y="761"/>
                </a:lnTo>
                <a:lnTo>
                  <a:pt x="1085" y="762"/>
                </a:lnTo>
                <a:lnTo>
                  <a:pt x="1069" y="785"/>
                </a:lnTo>
                <a:lnTo>
                  <a:pt x="1056" y="794"/>
                </a:lnTo>
                <a:lnTo>
                  <a:pt x="1044" y="798"/>
                </a:lnTo>
                <a:lnTo>
                  <a:pt x="1035" y="797"/>
                </a:lnTo>
                <a:lnTo>
                  <a:pt x="1034" y="798"/>
                </a:lnTo>
                <a:lnTo>
                  <a:pt x="1030" y="805"/>
                </a:lnTo>
                <a:lnTo>
                  <a:pt x="1028" y="811"/>
                </a:lnTo>
                <a:lnTo>
                  <a:pt x="1024" y="820"/>
                </a:lnTo>
                <a:lnTo>
                  <a:pt x="1024" y="821"/>
                </a:lnTo>
                <a:lnTo>
                  <a:pt x="1023" y="823"/>
                </a:lnTo>
                <a:lnTo>
                  <a:pt x="1020" y="824"/>
                </a:lnTo>
                <a:lnTo>
                  <a:pt x="1020" y="825"/>
                </a:lnTo>
                <a:lnTo>
                  <a:pt x="1019" y="827"/>
                </a:lnTo>
                <a:lnTo>
                  <a:pt x="1019" y="829"/>
                </a:lnTo>
                <a:lnTo>
                  <a:pt x="1018" y="832"/>
                </a:lnTo>
                <a:lnTo>
                  <a:pt x="1017" y="833"/>
                </a:lnTo>
                <a:lnTo>
                  <a:pt x="1015" y="835"/>
                </a:lnTo>
                <a:lnTo>
                  <a:pt x="1013" y="836"/>
                </a:lnTo>
                <a:lnTo>
                  <a:pt x="1012" y="843"/>
                </a:lnTo>
                <a:lnTo>
                  <a:pt x="1011" y="844"/>
                </a:lnTo>
                <a:lnTo>
                  <a:pt x="1007" y="848"/>
                </a:lnTo>
                <a:lnTo>
                  <a:pt x="1007" y="849"/>
                </a:lnTo>
                <a:lnTo>
                  <a:pt x="1006" y="850"/>
                </a:lnTo>
                <a:lnTo>
                  <a:pt x="1006" y="852"/>
                </a:lnTo>
                <a:lnTo>
                  <a:pt x="1006" y="858"/>
                </a:lnTo>
                <a:lnTo>
                  <a:pt x="1005" y="859"/>
                </a:lnTo>
                <a:lnTo>
                  <a:pt x="1005" y="860"/>
                </a:lnTo>
                <a:lnTo>
                  <a:pt x="1005" y="863"/>
                </a:lnTo>
                <a:lnTo>
                  <a:pt x="1006" y="866"/>
                </a:lnTo>
                <a:lnTo>
                  <a:pt x="1007" y="868"/>
                </a:lnTo>
                <a:lnTo>
                  <a:pt x="1007" y="869"/>
                </a:lnTo>
                <a:lnTo>
                  <a:pt x="1008" y="873"/>
                </a:lnTo>
                <a:lnTo>
                  <a:pt x="1006" y="872"/>
                </a:lnTo>
                <a:lnTo>
                  <a:pt x="1005" y="873"/>
                </a:lnTo>
                <a:lnTo>
                  <a:pt x="1004" y="874"/>
                </a:lnTo>
                <a:lnTo>
                  <a:pt x="1004" y="875"/>
                </a:lnTo>
                <a:lnTo>
                  <a:pt x="1006" y="875"/>
                </a:lnTo>
                <a:lnTo>
                  <a:pt x="1006" y="877"/>
                </a:lnTo>
                <a:lnTo>
                  <a:pt x="1004" y="878"/>
                </a:lnTo>
                <a:lnTo>
                  <a:pt x="1004" y="880"/>
                </a:lnTo>
                <a:lnTo>
                  <a:pt x="1003" y="881"/>
                </a:lnTo>
                <a:lnTo>
                  <a:pt x="1001" y="881"/>
                </a:lnTo>
                <a:lnTo>
                  <a:pt x="1001" y="882"/>
                </a:lnTo>
                <a:lnTo>
                  <a:pt x="1003" y="883"/>
                </a:lnTo>
                <a:lnTo>
                  <a:pt x="1003" y="889"/>
                </a:lnTo>
                <a:lnTo>
                  <a:pt x="1005" y="890"/>
                </a:lnTo>
                <a:lnTo>
                  <a:pt x="1006" y="892"/>
                </a:lnTo>
                <a:lnTo>
                  <a:pt x="1008" y="893"/>
                </a:lnTo>
                <a:lnTo>
                  <a:pt x="1008" y="894"/>
                </a:lnTo>
                <a:lnTo>
                  <a:pt x="1007" y="895"/>
                </a:lnTo>
                <a:lnTo>
                  <a:pt x="1007" y="896"/>
                </a:lnTo>
                <a:lnTo>
                  <a:pt x="1008" y="897"/>
                </a:lnTo>
                <a:lnTo>
                  <a:pt x="1008" y="898"/>
                </a:lnTo>
                <a:lnTo>
                  <a:pt x="1007" y="898"/>
                </a:lnTo>
                <a:lnTo>
                  <a:pt x="1006" y="899"/>
                </a:lnTo>
                <a:lnTo>
                  <a:pt x="1005" y="899"/>
                </a:lnTo>
                <a:lnTo>
                  <a:pt x="1005" y="901"/>
                </a:lnTo>
                <a:lnTo>
                  <a:pt x="1006" y="902"/>
                </a:lnTo>
                <a:lnTo>
                  <a:pt x="1007" y="903"/>
                </a:lnTo>
                <a:lnTo>
                  <a:pt x="1006" y="904"/>
                </a:lnTo>
                <a:lnTo>
                  <a:pt x="1006" y="905"/>
                </a:lnTo>
                <a:lnTo>
                  <a:pt x="1007" y="908"/>
                </a:lnTo>
                <a:lnTo>
                  <a:pt x="1007" y="913"/>
                </a:lnTo>
                <a:lnTo>
                  <a:pt x="1006" y="913"/>
                </a:lnTo>
                <a:lnTo>
                  <a:pt x="1006" y="915"/>
                </a:lnTo>
                <a:lnTo>
                  <a:pt x="1006" y="917"/>
                </a:lnTo>
                <a:lnTo>
                  <a:pt x="1006" y="918"/>
                </a:lnTo>
                <a:lnTo>
                  <a:pt x="1005" y="919"/>
                </a:lnTo>
                <a:lnTo>
                  <a:pt x="1004" y="920"/>
                </a:lnTo>
                <a:lnTo>
                  <a:pt x="1006" y="922"/>
                </a:lnTo>
                <a:lnTo>
                  <a:pt x="1005" y="925"/>
                </a:lnTo>
                <a:lnTo>
                  <a:pt x="1004" y="926"/>
                </a:lnTo>
                <a:lnTo>
                  <a:pt x="1004" y="929"/>
                </a:lnTo>
                <a:lnTo>
                  <a:pt x="1003" y="929"/>
                </a:lnTo>
                <a:lnTo>
                  <a:pt x="1003" y="934"/>
                </a:lnTo>
                <a:lnTo>
                  <a:pt x="1001" y="934"/>
                </a:lnTo>
                <a:lnTo>
                  <a:pt x="1000" y="934"/>
                </a:lnTo>
                <a:lnTo>
                  <a:pt x="1000" y="937"/>
                </a:lnTo>
                <a:lnTo>
                  <a:pt x="998" y="938"/>
                </a:lnTo>
                <a:lnTo>
                  <a:pt x="998" y="941"/>
                </a:lnTo>
                <a:lnTo>
                  <a:pt x="997" y="942"/>
                </a:lnTo>
                <a:lnTo>
                  <a:pt x="995" y="940"/>
                </a:lnTo>
                <a:lnTo>
                  <a:pt x="995" y="942"/>
                </a:lnTo>
                <a:lnTo>
                  <a:pt x="993" y="943"/>
                </a:lnTo>
                <a:lnTo>
                  <a:pt x="992" y="942"/>
                </a:lnTo>
                <a:lnTo>
                  <a:pt x="991" y="941"/>
                </a:lnTo>
                <a:lnTo>
                  <a:pt x="989" y="940"/>
                </a:lnTo>
                <a:lnTo>
                  <a:pt x="987" y="939"/>
                </a:lnTo>
                <a:lnTo>
                  <a:pt x="986" y="937"/>
                </a:lnTo>
                <a:lnTo>
                  <a:pt x="985" y="937"/>
                </a:lnTo>
                <a:lnTo>
                  <a:pt x="984" y="938"/>
                </a:lnTo>
                <a:lnTo>
                  <a:pt x="981" y="940"/>
                </a:lnTo>
                <a:lnTo>
                  <a:pt x="979" y="942"/>
                </a:lnTo>
                <a:lnTo>
                  <a:pt x="970" y="945"/>
                </a:lnTo>
                <a:lnTo>
                  <a:pt x="955" y="947"/>
                </a:lnTo>
                <a:lnTo>
                  <a:pt x="947" y="945"/>
                </a:lnTo>
                <a:lnTo>
                  <a:pt x="934" y="922"/>
                </a:lnTo>
                <a:lnTo>
                  <a:pt x="922" y="920"/>
                </a:lnTo>
                <a:lnTo>
                  <a:pt x="917" y="926"/>
                </a:lnTo>
                <a:lnTo>
                  <a:pt x="907" y="939"/>
                </a:lnTo>
                <a:lnTo>
                  <a:pt x="893" y="951"/>
                </a:lnTo>
                <a:lnTo>
                  <a:pt x="888" y="961"/>
                </a:lnTo>
                <a:lnTo>
                  <a:pt x="885" y="974"/>
                </a:lnTo>
                <a:lnTo>
                  <a:pt x="885" y="988"/>
                </a:lnTo>
                <a:lnTo>
                  <a:pt x="887" y="997"/>
                </a:lnTo>
                <a:lnTo>
                  <a:pt x="881" y="999"/>
                </a:lnTo>
                <a:lnTo>
                  <a:pt x="880" y="995"/>
                </a:lnTo>
                <a:lnTo>
                  <a:pt x="879" y="992"/>
                </a:lnTo>
                <a:lnTo>
                  <a:pt x="878" y="994"/>
                </a:lnTo>
                <a:lnTo>
                  <a:pt x="878" y="995"/>
                </a:lnTo>
                <a:lnTo>
                  <a:pt x="877" y="996"/>
                </a:lnTo>
                <a:lnTo>
                  <a:pt x="876" y="994"/>
                </a:lnTo>
                <a:lnTo>
                  <a:pt x="875" y="996"/>
                </a:lnTo>
                <a:lnTo>
                  <a:pt x="874" y="995"/>
                </a:lnTo>
                <a:lnTo>
                  <a:pt x="874" y="994"/>
                </a:lnTo>
                <a:lnTo>
                  <a:pt x="873" y="991"/>
                </a:lnTo>
                <a:lnTo>
                  <a:pt x="873" y="990"/>
                </a:lnTo>
                <a:lnTo>
                  <a:pt x="872" y="991"/>
                </a:lnTo>
                <a:lnTo>
                  <a:pt x="872" y="996"/>
                </a:lnTo>
                <a:lnTo>
                  <a:pt x="871" y="998"/>
                </a:lnTo>
                <a:lnTo>
                  <a:pt x="868" y="999"/>
                </a:lnTo>
                <a:lnTo>
                  <a:pt x="867" y="999"/>
                </a:lnTo>
                <a:lnTo>
                  <a:pt x="867" y="997"/>
                </a:lnTo>
                <a:lnTo>
                  <a:pt x="866" y="996"/>
                </a:lnTo>
                <a:lnTo>
                  <a:pt x="865" y="996"/>
                </a:lnTo>
                <a:lnTo>
                  <a:pt x="865" y="995"/>
                </a:lnTo>
                <a:lnTo>
                  <a:pt x="864" y="991"/>
                </a:lnTo>
                <a:lnTo>
                  <a:pt x="863" y="991"/>
                </a:lnTo>
                <a:lnTo>
                  <a:pt x="863" y="992"/>
                </a:lnTo>
                <a:lnTo>
                  <a:pt x="861" y="995"/>
                </a:lnTo>
                <a:lnTo>
                  <a:pt x="860" y="995"/>
                </a:lnTo>
                <a:lnTo>
                  <a:pt x="856" y="996"/>
                </a:lnTo>
                <a:lnTo>
                  <a:pt x="856" y="997"/>
                </a:lnTo>
                <a:lnTo>
                  <a:pt x="857" y="998"/>
                </a:lnTo>
                <a:lnTo>
                  <a:pt x="856" y="999"/>
                </a:lnTo>
                <a:lnTo>
                  <a:pt x="855" y="999"/>
                </a:lnTo>
                <a:lnTo>
                  <a:pt x="854" y="999"/>
                </a:lnTo>
                <a:lnTo>
                  <a:pt x="853" y="998"/>
                </a:lnTo>
                <a:lnTo>
                  <a:pt x="852" y="998"/>
                </a:lnTo>
                <a:lnTo>
                  <a:pt x="852" y="1000"/>
                </a:lnTo>
                <a:lnTo>
                  <a:pt x="850" y="1002"/>
                </a:lnTo>
                <a:lnTo>
                  <a:pt x="849" y="1001"/>
                </a:lnTo>
                <a:lnTo>
                  <a:pt x="848" y="999"/>
                </a:lnTo>
                <a:lnTo>
                  <a:pt x="847" y="1000"/>
                </a:lnTo>
                <a:lnTo>
                  <a:pt x="844" y="1000"/>
                </a:lnTo>
                <a:lnTo>
                  <a:pt x="843" y="999"/>
                </a:lnTo>
                <a:lnTo>
                  <a:pt x="843" y="997"/>
                </a:lnTo>
                <a:lnTo>
                  <a:pt x="842" y="997"/>
                </a:lnTo>
                <a:lnTo>
                  <a:pt x="841" y="998"/>
                </a:lnTo>
                <a:lnTo>
                  <a:pt x="841" y="999"/>
                </a:lnTo>
                <a:lnTo>
                  <a:pt x="842" y="1001"/>
                </a:lnTo>
                <a:lnTo>
                  <a:pt x="842" y="1003"/>
                </a:lnTo>
                <a:lnTo>
                  <a:pt x="839" y="1003"/>
                </a:lnTo>
                <a:lnTo>
                  <a:pt x="838" y="1003"/>
                </a:lnTo>
                <a:lnTo>
                  <a:pt x="838" y="1005"/>
                </a:lnTo>
                <a:lnTo>
                  <a:pt x="837" y="1006"/>
                </a:lnTo>
                <a:lnTo>
                  <a:pt x="836" y="1005"/>
                </a:lnTo>
                <a:lnTo>
                  <a:pt x="836" y="1003"/>
                </a:lnTo>
                <a:lnTo>
                  <a:pt x="837" y="1001"/>
                </a:lnTo>
                <a:lnTo>
                  <a:pt x="836" y="1001"/>
                </a:lnTo>
                <a:lnTo>
                  <a:pt x="835" y="1001"/>
                </a:lnTo>
                <a:lnTo>
                  <a:pt x="835" y="1002"/>
                </a:lnTo>
                <a:lnTo>
                  <a:pt x="833" y="1005"/>
                </a:lnTo>
                <a:lnTo>
                  <a:pt x="833" y="1006"/>
                </a:lnTo>
                <a:lnTo>
                  <a:pt x="833" y="1007"/>
                </a:lnTo>
                <a:lnTo>
                  <a:pt x="832" y="1009"/>
                </a:lnTo>
                <a:lnTo>
                  <a:pt x="831" y="1009"/>
                </a:lnTo>
                <a:lnTo>
                  <a:pt x="829" y="1006"/>
                </a:lnTo>
                <a:lnTo>
                  <a:pt x="828" y="1006"/>
                </a:lnTo>
                <a:lnTo>
                  <a:pt x="827" y="1007"/>
                </a:lnTo>
                <a:lnTo>
                  <a:pt x="825" y="1010"/>
                </a:lnTo>
                <a:lnTo>
                  <a:pt x="823" y="1011"/>
                </a:lnTo>
                <a:lnTo>
                  <a:pt x="815" y="1014"/>
                </a:lnTo>
                <a:lnTo>
                  <a:pt x="809" y="1014"/>
                </a:lnTo>
                <a:lnTo>
                  <a:pt x="805" y="1014"/>
                </a:lnTo>
                <a:lnTo>
                  <a:pt x="804" y="1011"/>
                </a:lnTo>
                <a:lnTo>
                  <a:pt x="801" y="1009"/>
                </a:lnTo>
                <a:lnTo>
                  <a:pt x="797" y="1006"/>
                </a:lnTo>
                <a:lnTo>
                  <a:pt x="795" y="1003"/>
                </a:lnTo>
                <a:lnTo>
                  <a:pt x="794" y="1003"/>
                </a:lnTo>
                <a:lnTo>
                  <a:pt x="787" y="1002"/>
                </a:lnTo>
                <a:lnTo>
                  <a:pt x="787" y="1001"/>
                </a:lnTo>
                <a:lnTo>
                  <a:pt x="787" y="1000"/>
                </a:lnTo>
                <a:lnTo>
                  <a:pt x="785" y="998"/>
                </a:lnTo>
                <a:lnTo>
                  <a:pt x="784" y="995"/>
                </a:lnTo>
                <a:lnTo>
                  <a:pt x="783" y="994"/>
                </a:lnTo>
                <a:lnTo>
                  <a:pt x="782" y="994"/>
                </a:lnTo>
                <a:lnTo>
                  <a:pt x="779" y="996"/>
                </a:lnTo>
                <a:lnTo>
                  <a:pt x="778" y="996"/>
                </a:lnTo>
                <a:lnTo>
                  <a:pt x="777" y="996"/>
                </a:lnTo>
                <a:lnTo>
                  <a:pt x="775" y="994"/>
                </a:lnTo>
                <a:lnTo>
                  <a:pt x="773" y="994"/>
                </a:lnTo>
                <a:lnTo>
                  <a:pt x="772" y="991"/>
                </a:lnTo>
                <a:lnTo>
                  <a:pt x="771" y="990"/>
                </a:lnTo>
                <a:lnTo>
                  <a:pt x="767" y="990"/>
                </a:lnTo>
                <a:lnTo>
                  <a:pt x="767" y="989"/>
                </a:lnTo>
                <a:lnTo>
                  <a:pt x="767" y="988"/>
                </a:lnTo>
                <a:lnTo>
                  <a:pt x="767" y="987"/>
                </a:lnTo>
                <a:lnTo>
                  <a:pt x="768" y="985"/>
                </a:lnTo>
                <a:lnTo>
                  <a:pt x="767" y="985"/>
                </a:lnTo>
                <a:lnTo>
                  <a:pt x="765" y="986"/>
                </a:lnTo>
                <a:lnTo>
                  <a:pt x="764" y="986"/>
                </a:lnTo>
                <a:lnTo>
                  <a:pt x="763" y="985"/>
                </a:lnTo>
                <a:lnTo>
                  <a:pt x="764" y="983"/>
                </a:lnTo>
                <a:lnTo>
                  <a:pt x="764" y="980"/>
                </a:lnTo>
                <a:lnTo>
                  <a:pt x="764" y="979"/>
                </a:lnTo>
                <a:lnTo>
                  <a:pt x="763" y="978"/>
                </a:lnTo>
                <a:lnTo>
                  <a:pt x="760" y="978"/>
                </a:lnTo>
                <a:lnTo>
                  <a:pt x="756" y="983"/>
                </a:lnTo>
                <a:lnTo>
                  <a:pt x="755" y="983"/>
                </a:lnTo>
                <a:lnTo>
                  <a:pt x="753" y="983"/>
                </a:lnTo>
                <a:lnTo>
                  <a:pt x="751" y="982"/>
                </a:lnTo>
                <a:lnTo>
                  <a:pt x="751" y="980"/>
                </a:lnTo>
                <a:lnTo>
                  <a:pt x="751" y="979"/>
                </a:lnTo>
                <a:lnTo>
                  <a:pt x="751" y="978"/>
                </a:lnTo>
                <a:lnTo>
                  <a:pt x="751" y="977"/>
                </a:lnTo>
                <a:lnTo>
                  <a:pt x="749" y="976"/>
                </a:lnTo>
                <a:lnTo>
                  <a:pt x="748" y="977"/>
                </a:lnTo>
                <a:lnTo>
                  <a:pt x="747" y="977"/>
                </a:lnTo>
                <a:lnTo>
                  <a:pt x="743" y="980"/>
                </a:lnTo>
                <a:lnTo>
                  <a:pt x="742" y="980"/>
                </a:lnTo>
                <a:lnTo>
                  <a:pt x="740" y="980"/>
                </a:lnTo>
                <a:lnTo>
                  <a:pt x="739" y="982"/>
                </a:lnTo>
                <a:lnTo>
                  <a:pt x="737" y="980"/>
                </a:lnTo>
                <a:lnTo>
                  <a:pt x="737" y="979"/>
                </a:lnTo>
                <a:lnTo>
                  <a:pt x="737" y="978"/>
                </a:lnTo>
                <a:lnTo>
                  <a:pt x="739" y="978"/>
                </a:lnTo>
                <a:lnTo>
                  <a:pt x="740" y="977"/>
                </a:lnTo>
                <a:lnTo>
                  <a:pt x="740" y="976"/>
                </a:lnTo>
                <a:lnTo>
                  <a:pt x="740" y="975"/>
                </a:lnTo>
                <a:lnTo>
                  <a:pt x="741" y="975"/>
                </a:lnTo>
                <a:lnTo>
                  <a:pt x="740" y="974"/>
                </a:lnTo>
                <a:lnTo>
                  <a:pt x="739" y="974"/>
                </a:lnTo>
                <a:lnTo>
                  <a:pt x="737" y="974"/>
                </a:lnTo>
                <a:lnTo>
                  <a:pt x="737" y="975"/>
                </a:lnTo>
                <a:lnTo>
                  <a:pt x="736" y="976"/>
                </a:lnTo>
                <a:lnTo>
                  <a:pt x="735" y="978"/>
                </a:lnTo>
                <a:lnTo>
                  <a:pt x="734" y="979"/>
                </a:lnTo>
                <a:lnTo>
                  <a:pt x="733" y="979"/>
                </a:lnTo>
                <a:lnTo>
                  <a:pt x="732" y="979"/>
                </a:lnTo>
                <a:lnTo>
                  <a:pt x="732" y="980"/>
                </a:lnTo>
                <a:lnTo>
                  <a:pt x="731" y="980"/>
                </a:lnTo>
                <a:lnTo>
                  <a:pt x="730" y="980"/>
                </a:lnTo>
                <a:lnTo>
                  <a:pt x="730" y="979"/>
                </a:lnTo>
                <a:lnTo>
                  <a:pt x="730" y="978"/>
                </a:lnTo>
                <a:lnTo>
                  <a:pt x="731" y="978"/>
                </a:lnTo>
                <a:lnTo>
                  <a:pt x="731" y="977"/>
                </a:lnTo>
                <a:lnTo>
                  <a:pt x="731" y="976"/>
                </a:lnTo>
                <a:lnTo>
                  <a:pt x="731" y="975"/>
                </a:lnTo>
                <a:lnTo>
                  <a:pt x="730" y="974"/>
                </a:lnTo>
                <a:lnTo>
                  <a:pt x="730" y="973"/>
                </a:lnTo>
                <a:lnTo>
                  <a:pt x="729" y="973"/>
                </a:lnTo>
                <a:lnTo>
                  <a:pt x="729" y="974"/>
                </a:lnTo>
                <a:lnTo>
                  <a:pt x="729" y="975"/>
                </a:lnTo>
                <a:lnTo>
                  <a:pt x="728" y="975"/>
                </a:lnTo>
                <a:lnTo>
                  <a:pt x="725" y="976"/>
                </a:lnTo>
                <a:lnTo>
                  <a:pt x="725" y="977"/>
                </a:lnTo>
                <a:lnTo>
                  <a:pt x="727" y="978"/>
                </a:lnTo>
                <a:lnTo>
                  <a:pt x="725" y="979"/>
                </a:lnTo>
                <a:lnTo>
                  <a:pt x="725" y="980"/>
                </a:lnTo>
                <a:lnTo>
                  <a:pt x="724" y="982"/>
                </a:lnTo>
                <a:lnTo>
                  <a:pt x="725" y="983"/>
                </a:lnTo>
                <a:lnTo>
                  <a:pt x="725" y="984"/>
                </a:lnTo>
                <a:lnTo>
                  <a:pt x="725" y="985"/>
                </a:lnTo>
                <a:lnTo>
                  <a:pt x="724" y="986"/>
                </a:lnTo>
                <a:lnTo>
                  <a:pt x="723" y="986"/>
                </a:lnTo>
                <a:lnTo>
                  <a:pt x="722" y="986"/>
                </a:lnTo>
                <a:lnTo>
                  <a:pt x="721" y="986"/>
                </a:lnTo>
                <a:lnTo>
                  <a:pt x="720" y="986"/>
                </a:lnTo>
                <a:lnTo>
                  <a:pt x="719" y="986"/>
                </a:lnTo>
                <a:lnTo>
                  <a:pt x="718" y="986"/>
                </a:lnTo>
                <a:lnTo>
                  <a:pt x="718" y="985"/>
                </a:lnTo>
                <a:lnTo>
                  <a:pt x="718" y="983"/>
                </a:lnTo>
                <a:lnTo>
                  <a:pt x="718" y="982"/>
                </a:lnTo>
                <a:lnTo>
                  <a:pt x="717" y="982"/>
                </a:lnTo>
                <a:lnTo>
                  <a:pt x="716" y="982"/>
                </a:lnTo>
                <a:lnTo>
                  <a:pt x="715" y="980"/>
                </a:lnTo>
                <a:lnTo>
                  <a:pt x="715" y="979"/>
                </a:lnTo>
                <a:lnTo>
                  <a:pt x="713" y="979"/>
                </a:lnTo>
                <a:lnTo>
                  <a:pt x="712" y="979"/>
                </a:lnTo>
                <a:lnTo>
                  <a:pt x="711" y="979"/>
                </a:lnTo>
                <a:lnTo>
                  <a:pt x="711" y="980"/>
                </a:lnTo>
                <a:lnTo>
                  <a:pt x="712" y="982"/>
                </a:lnTo>
                <a:lnTo>
                  <a:pt x="712" y="983"/>
                </a:lnTo>
                <a:lnTo>
                  <a:pt x="711" y="984"/>
                </a:lnTo>
                <a:lnTo>
                  <a:pt x="711" y="985"/>
                </a:lnTo>
                <a:lnTo>
                  <a:pt x="710" y="985"/>
                </a:lnTo>
                <a:lnTo>
                  <a:pt x="709" y="985"/>
                </a:lnTo>
                <a:lnTo>
                  <a:pt x="708" y="985"/>
                </a:lnTo>
                <a:lnTo>
                  <a:pt x="707" y="985"/>
                </a:lnTo>
                <a:lnTo>
                  <a:pt x="707" y="984"/>
                </a:lnTo>
                <a:lnTo>
                  <a:pt x="708" y="984"/>
                </a:lnTo>
                <a:lnTo>
                  <a:pt x="709" y="983"/>
                </a:lnTo>
                <a:lnTo>
                  <a:pt x="708" y="982"/>
                </a:lnTo>
                <a:lnTo>
                  <a:pt x="707" y="982"/>
                </a:lnTo>
                <a:lnTo>
                  <a:pt x="706" y="982"/>
                </a:lnTo>
                <a:lnTo>
                  <a:pt x="705" y="982"/>
                </a:lnTo>
                <a:lnTo>
                  <a:pt x="704" y="982"/>
                </a:lnTo>
                <a:lnTo>
                  <a:pt x="703" y="982"/>
                </a:lnTo>
                <a:lnTo>
                  <a:pt x="703" y="980"/>
                </a:lnTo>
                <a:lnTo>
                  <a:pt x="704" y="980"/>
                </a:lnTo>
                <a:lnTo>
                  <a:pt x="704" y="979"/>
                </a:lnTo>
                <a:lnTo>
                  <a:pt x="704" y="978"/>
                </a:lnTo>
                <a:lnTo>
                  <a:pt x="705" y="978"/>
                </a:lnTo>
                <a:lnTo>
                  <a:pt x="706" y="978"/>
                </a:lnTo>
                <a:lnTo>
                  <a:pt x="706" y="977"/>
                </a:lnTo>
                <a:lnTo>
                  <a:pt x="705" y="976"/>
                </a:lnTo>
                <a:lnTo>
                  <a:pt x="705" y="975"/>
                </a:lnTo>
                <a:lnTo>
                  <a:pt x="704" y="976"/>
                </a:lnTo>
                <a:lnTo>
                  <a:pt x="704" y="975"/>
                </a:lnTo>
                <a:lnTo>
                  <a:pt x="704" y="974"/>
                </a:lnTo>
                <a:lnTo>
                  <a:pt x="705" y="973"/>
                </a:lnTo>
                <a:lnTo>
                  <a:pt x="706" y="973"/>
                </a:lnTo>
                <a:lnTo>
                  <a:pt x="706" y="972"/>
                </a:lnTo>
                <a:lnTo>
                  <a:pt x="706" y="971"/>
                </a:lnTo>
                <a:lnTo>
                  <a:pt x="705" y="969"/>
                </a:lnTo>
                <a:lnTo>
                  <a:pt x="701" y="972"/>
                </a:lnTo>
                <a:lnTo>
                  <a:pt x="700" y="972"/>
                </a:lnTo>
                <a:lnTo>
                  <a:pt x="700" y="971"/>
                </a:lnTo>
                <a:lnTo>
                  <a:pt x="699" y="971"/>
                </a:lnTo>
                <a:lnTo>
                  <a:pt x="699" y="969"/>
                </a:lnTo>
                <a:lnTo>
                  <a:pt x="698" y="968"/>
                </a:lnTo>
                <a:lnTo>
                  <a:pt x="699" y="968"/>
                </a:lnTo>
                <a:lnTo>
                  <a:pt x="700" y="967"/>
                </a:lnTo>
                <a:lnTo>
                  <a:pt x="701" y="967"/>
                </a:lnTo>
                <a:lnTo>
                  <a:pt x="703" y="968"/>
                </a:lnTo>
                <a:lnTo>
                  <a:pt x="704" y="968"/>
                </a:lnTo>
                <a:lnTo>
                  <a:pt x="704" y="967"/>
                </a:lnTo>
                <a:lnTo>
                  <a:pt x="704" y="966"/>
                </a:lnTo>
                <a:lnTo>
                  <a:pt x="703" y="966"/>
                </a:lnTo>
                <a:lnTo>
                  <a:pt x="701" y="965"/>
                </a:lnTo>
                <a:lnTo>
                  <a:pt x="699" y="965"/>
                </a:lnTo>
                <a:lnTo>
                  <a:pt x="698" y="965"/>
                </a:lnTo>
                <a:lnTo>
                  <a:pt x="696" y="965"/>
                </a:lnTo>
                <a:lnTo>
                  <a:pt x="695" y="965"/>
                </a:lnTo>
                <a:lnTo>
                  <a:pt x="694" y="966"/>
                </a:lnTo>
                <a:lnTo>
                  <a:pt x="694" y="963"/>
                </a:lnTo>
                <a:lnTo>
                  <a:pt x="692" y="961"/>
                </a:lnTo>
                <a:lnTo>
                  <a:pt x="687" y="956"/>
                </a:lnTo>
                <a:lnTo>
                  <a:pt x="686" y="955"/>
                </a:lnTo>
                <a:lnTo>
                  <a:pt x="686" y="954"/>
                </a:lnTo>
                <a:lnTo>
                  <a:pt x="687" y="953"/>
                </a:lnTo>
                <a:lnTo>
                  <a:pt x="688" y="952"/>
                </a:lnTo>
                <a:lnTo>
                  <a:pt x="689" y="952"/>
                </a:lnTo>
                <a:lnTo>
                  <a:pt x="691" y="952"/>
                </a:lnTo>
                <a:lnTo>
                  <a:pt x="692" y="952"/>
                </a:lnTo>
                <a:lnTo>
                  <a:pt x="693" y="952"/>
                </a:lnTo>
                <a:lnTo>
                  <a:pt x="694" y="952"/>
                </a:lnTo>
                <a:lnTo>
                  <a:pt x="694" y="951"/>
                </a:lnTo>
                <a:lnTo>
                  <a:pt x="695" y="950"/>
                </a:lnTo>
                <a:lnTo>
                  <a:pt x="695" y="949"/>
                </a:lnTo>
                <a:lnTo>
                  <a:pt x="694" y="948"/>
                </a:lnTo>
                <a:lnTo>
                  <a:pt x="694" y="947"/>
                </a:lnTo>
                <a:lnTo>
                  <a:pt x="693" y="947"/>
                </a:lnTo>
                <a:lnTo>
                  <a:pt x="692" y="947"/>
                </a:lnTo>
                <a:lnTo>
                  <a:pt x="691" y="947"/>
                </a:lnTo>
                <a:lnTo>
                  <a:pt x="691" y="948"/>
                </a:lnTo>
                <a:lnTo>
                  <a:pt x="689" y="949"/>
                </a:lnTo>
                <a:lnTo>
                  <a:pt x="687" y="949"/>
                </a:lnTo>
                <a:lnTo>
                  <a:pt x="687" y="948"/>
                </a:lnTo>
                <a:lnTo>
                  <a:pt x="685" y="949"/>
                </a:lnTo>
                <a:lnTo>
                  <a:pt x="684" y="949"/>
                </a:lnTo>
                <a:lnTo>
                  <a:pt x="684" y="950"/>
                </a:lnTo>
                <a:lnTo>
                  <a:pt x="683" y="950"/>
                </a:lnTo>
                <a:lnTo>
                  <a:pt x="681" y="952"/>
                </a:lnTo>
                <a:lnTo>
                  <a:pt x="680" y="951"/>
                </a:lnTo>
                <a:lnTo>
                  <a:pt x="679" y="951"/>
                </a:lnTo>
                <a:lnTo>
                  <a:pt x="676" y="952"/>
                </a:lnTo>
                <a:lnTo>
                  <a:pt x="675" y="950"/>
                </a:lnTo>
                <a:lnTo>
                  <a:pt x="674" y="949"/>
                </a:lnTo>
                <a:lnTo>
                  <a:pt x="675" y="947"/>
                </a:lnTo>
                <a:lnTo>
                  <a:pt x="676" y="947"/>
                </a:lnTo>
                <a:lnTo>
                  <a:pt x="677" y="945"/>
                </a:lnTo>
                <a:lnTo>
                  <a:pt x="682" y="942"/>
                </a:lnTo>
                <a:lnTo>
                  <a:pt x="684" y="941"/>
                </a:lnTo>
                <a:lnTo>
                  <a:pt x="686" y="939"/>
                </a:lnTo>
                <a:lnTo>
                  <a:pt x="687" y="938"/>
                </a:lnTo>
                <a:lnTo>
                  <a:pt x="687" y="937"/>
                </a:lnTo>
                <a:lnTo>
                  <a:pt x="687" y="936"/>
                </a:lnTo>
                <a:lnTo>
                  <a:pt x="687" y="934"/>
                </a:lnTo>
                <a:lnTo>
                  <a:pt x="687" y="932"/>
                </a:lnTo>
                <a:lnTo>
                  <a:pt x="686" y="930"/>
                </a:lnTo>
                <a:lnTo>
                  <a:pt x="684" y="930"/>
                </a:lnTo>
                <a:lnTo>
                  <a:pt x="683" y="929"/>
                </a:lnTo>
                <a:lnTo>
                  <a:pt x="681" y="929"/>
                </a:lnTo>
                <a:lnTo>
                  <a:pt x="679" y="929"/>
                </a:lnTo>
                <a:lnTo>
                  <a:pt x="675" y="931"/>
                </a:lnTo>
                <a:lnTo>
                  <a:pt x="673" y="932"/>
                </a:lnTo>
                <a:lnTo>
                  <a:pt x="672" y="931"/>
                </a:lnTo>
                <a:lnTo>
                  <a:pt x="671" y="930"/>
                </a:lnTo>
                <a:lnTo>
                  <a:pt x="670" y="929"/>
                </a:lnTo>
                <a:lnTo>
                  <a:pt x="670" y="927"/>
                </a:lnTo>
                <a:lnTo>
                  <a:pt x="671" y="926"/>
                </a:lnTo>
                <a:lnTo>
                  <a:pt x="673" y="925"/>
                </a:lnTo>
                <a:lnTo>
                  <a:pt x="674" y="924"/>
                </a:lnTo>
                <a:lnTo>
                  <a:pt x="676" y="924"/>
                </a:lnTo>
                <a:lnTo>
                  <a:pt x="679" y="922"/>
                </a:lnTo>
                <a:lnTo>
                  <a:pt x="681" y="922"/>
                </a:lnTo>
                <a:lnTo>
                  <a:pt x="683" y="922"/>
                </a:lnTo>
                <a:lnTo>
                  <a:pt x="684" y="922"/>
                </a:lnTo>
                <a:lnTo>
                  <a:pt x="685" y="921"/>
                </a:lnTo>
                <a:lnTo>
                  <a:pt x="686" y="920"/>
                </a:lnTo>
                <a:lnTo>
                  <a:pt x="686" y="917"/>
                </a:lnTo>
                <a:lnTo>
                  <a:pt x="685" y="916"/>
                </a:lnTo>
                <a:lnTo>
                  <a:pt x="684" y="915"/>
                </a:lnTo>
                <a:lnTo>
                  <a:pt x="683" y="913"/>
                </a:lnTo>
                <a:lnTo>
                  <a:pt x="682" y="912"/>
                </a:lnTo>
                <a:lnTo>
                  <a:pt x="681" y="910"/>
                </a:lnTo>
                <a:lnTo>
                  <a:pt x="681" y="909"/>
                </a:lnTo>
                <a:lnTo>
                  <a:pt x="680" y="908"/>
                </a:lnTo>
                <a:lnTo>
                  <a:pt x="677" y="908"/>
                </a:lnTo>
                <a:lnTo>
                  <a:pt x="676" y="909"/>
                </a:lnTo>
                <a:lnTo>
                  <a:pt x="674" y="910"/>
                </a:lnTo>
                <a:lnTo>
                  <a:pt x="673" y="909"/>
                </a:lnTo>
                <a:lnTo>
                  <a:pt x="672" y="909"/>
                </a:lnTo>
                <a:lnTo>
                  <a:pt x="671" y="907"/>
                </a:lnTo>
                <a:lnTo>
                  <a:pt x="671" y="905"/>
                </a:lnTo>
                <a:lnTo>
                  <a:pt x="672" y="903"/>
                </a:lnTo>
                <a:lnTo>
                  <a:pt x="674" y="901"/>
                </a:lnTo>
                <a:lnTo>
                  <a:pt x="675" y="898"/>
                </a:lnTo>
                <a:lnTo>
                  <a:pt x="676" y="896"/>
                </a:lnTo>
                <a:lnTo>
                  <a:pt x="677" y="895"/>
                </a:lnTo>
                <a:lnTo>
                  <a:pt x="680" y="891"/>
                </a:lnTo>
                <a:lnTo>
                  <a:pt x="682" y="890"/>
                </a:lnTo>
                <a:lnTo>
                  <a:pt x="683" y="889"/>
                </a:lnTo>
                <a:lnTo>
                  <a:pt x="684" y="889"/>
                </a:lnTo>
                <a:lnTo>
                  <a:pt x="685" y="887"/>
                </a:lnTo>
                <a:lnTo>
                  <a:pt x="686" y="887"/>
                </a:lnTo>
                <a:lnTo>
                  <a:pt x="686" y="886"/>
                </a:lnTo>
                <a:lnTo>
                  <a:pt x="686" y="885"/>
                </a:lnTo>
                <a:lnTo>
                  <a:pt x="686" y="883"/>
                </a:lnTo>
                <a:lnTo>
                  <a:pt x="685" y="883"/>
                </a:lnTo>
                <a:lnTo>
                  <a:pt x="683" y="882"/>
                </a:lnTo>
                <a:lnTo>
                  <a:pt x="682" y="882"/>
                </a:lnTo>
                <a:lnTo>
                  <a:pt x="681" y="883"/>
                </a:lnTo>
                <a:lnTo>
                  <a:pt x="680" y="885"/>
                </a:lnTo>
                <a:lnTo>
                  <a:pt x="679" y="885"/>
                </a:lnTo>
                <a:lnTo>
                  <a:pt x="676" y="886"/>
                </a:lnTo>
                <a:lnTo>
                  <a:pt x="674" y="889"/>
                </a:lnTo>
                <a:lnTo>
                  <a:pt x="673" y="890"/>
                </a:lnTo>
                <a:lnTo>
                  <a:pt x="672" y="890"/>
                </a:lnTo>
                <a:lnTo>
                  <a:pt x="671" y="889"/>
                </a:lnTo>
                <a:lnTo>
                  <a:pt x="670" y="887"/>
                </a:lnTo>
                <a:lnTo>
                  <a:pt x="668" y="885"/>
                </a:lnTo>
                <a:lnTo>
                  <a:pt x="667" y="884"/>
                </a:lnTo>
                <a:lnTo>
                  <a:pt x="665" y="882"/>
                </a:lnTo>
                <a:lnTo>
                  <a:pt x="665" y="881"/>
                </a:lnTo>
                <a:lnTo>
                  <a:pt x="665" y="880"/>
                </a:lnTo>
                <a:lnTo>
                  <a:pt x="667" y="878"/>
                </a:lnTo>
                <a:lnTo>
                  <a:pt x="668" y="877"/>
                </a:lnTo>
                <a:lnTo>
                  <a:pt x="669" y="877"/>
                </a:lnTo>
                <a:lnTo>
                  <a:pt x="670" y="877"/>
                </a:lnTo>
                <a:lnTo>
                  <a:pt x="671" y="877"/>
                </a:lnTo>
                <a:lnTo>
                  <a:pt x="672" y="877"/>
                </a:lnTo>
                <a:lnTo>
                  <a:pt x="673" y="878"/>
                </a:lnTo>
                <a:lnTo>
                  <a:pt x="674" y="878"/>
                </a:lnTo>
                <a:lnTo>
                  <a:pt x="675" y="877"/>
                </a:lnTo>
                <a:lnTo>
                  <a:pt x="676" y="877"/>
                </a:lnTo>
                <a:lnTo>
                  <a:pt x="679" y="874"/>
                </a:lnTo>
                <a:lnTo>
                  <a:pt x="681" y="873"/>
                </a:lnTo>
                <a:lnTo>
                  <a:pt x="681" y="872"/>
                </a:lnTo>
                <a:lnTo>
                  <a:pt x="682" y="871"/>
                </a:lnTo>
                <a:lnTo>
                  <a:pt x="682" y="870"/>
                </a:lnTo>
                <a:lnTo>
                  <a:pt x="682" y="869"/>
                </a:lnTo>
                <a:lnTo>
                  <a:pt x="682" y="868"/>
                </a:lnTo>
                <a:lnTo>
                  <a:pt x="682" y="867"/>
                </a:lnTo>
                <a:lnTo>
                  <a:pt x="681" y="867"/>
                </a:lnTo>
                <a:lnTo>
                  <a:pt x="681" y="866"/>
                </a:lnTo>
                <a:lnTo>
                  <a:pt x="680" y="866"/>
                </a:lnTo>
                <a:lnTo>
                  <a:pt x="679" y="866"/>
                </a:lnTo>
                <a:lnTo>
                  <a:pt x="677" y="866"/>
                </a:lnTo>
                <a:lnTo>
                  <a:pt x="677" y="864"/>
                </a:lnTo>
                <a:lnTo>
                  <a:pt x="676" y="864"/>
                </a:lnTo>
                <a:lnTo>
                  <a:pt x="675" y="864"/>
                </a:lnTo>
                <a:lnTo>
                  <a:pt x="675" y="863"/>
                </a:lnTo>
                <a:lnTo>
                  <a:pt x="675" y="864"/>
                </a:lnTo>
                <a:lnTo>
                  <a:pt x="674" y="864"/>
                </a:lnTo>
                <a:lnTo>
                  <a:pt x="673" y="864"/>
                </a:lnTo>
                <a:lnTo>
                  <a:pt x="673" y="866"/>
                </a:lnTo>
                <a:lnTo>
                  <a:pt x="673" y="867"/>
                </a:lnTo>
                <a:lnTo>
                  <a:pt x="673" y="868"/>
                </a:lnTo>
                <a:lnTo>
                  <a:pt x="673" y="869"/>
                </a:lnTo>
                <a:lnTo>
                  <a:pt x="672" y="869"/>
                </a:lnTo>
                <a:lnTo>
                  <a:pt x="671" y="869"/>
                </a:lnTo>
                <a:lnTo>
                  <a:pt x="670" y="870"/>
                </a:lnTo>
                <a:lnTo>
                  <a:pt x="669" y="870"/>
                </a:lnTo>
                <a:lnTo>
                  <a:pt x="668" y="870"/>
                </a:lnTo>
                <a:lnTo>
                  <a:pt x="668" y="869"/>
                </a:lnTo>
                <a:lnTo>
                  <a:pt x="667" y="869"/>
                </a:lnTo>
                <a:lnTo>
                  <a:pt x="664" y="870"/>
                </a:lnTo>
                <a:lnTo>
                  <a:pt x="663" y="870"/>
                </a:lnTo>
                <a:lnTo>
                  <a:pt x="662" y="869"/>
                </a:lnTo>
                <a:lnTo>
                  <a:pt x="660" y="868"/>
                </a:lnTo>
                <a:lnTo>
                  <a:pt x="660" y="869"/>
                </a:lnTo>
                <a:lnTo>
                  <a:pt x="659" y="869"/>
                </a:lnTo>
                <a:lnTo>
                  <a:pt x="659" y="870"/>
                </a:lnTo>
                <a:lnTo>
                  <a:pt x="659" y="871"/>
                </a:lnTo>
                <a:lnTo>
                  <a:pt x="659" y="872"/>
                </a:lnTo>
                <a:lnTo>
                  <a:pt x="659" y="873"/>
                </a:lnTo>
                <a:lnTo>
                  <a:pt x="660" y="873"/>
                </a:lnTo>
                <a:lnTo>
                  <a:pt x="660" y="874"/>
                </a:lnTo>
                <a:lnTo>
                  <a:pt x="660" y="875"/>
                </a:lnTo>
                <a:lnTo>
                  <a:pt x="659" y="875"/>
                </a:lnTo>
                <a:lnTo>
                  <a:pt x="658" y="875"/>
                </a:lnTo>
                <a:lnTo>
                  <a:pt x="657" y="875"/>
                </a:lnTo>
                <a:lnTo>
                  <a:pt x="656" y="874"/>
                </a:lnTo>
                <a:lnTo>
                  <a:pt x="656" y="875"/>
                </a:lnTo>
                <a:lnTo>
                  <a:pt x="653" y="877"/>
                </a:lnTo>
                <a:lnTo>
                  <a:pt x="652" y="878"/>
                </a:lnTo>
                <a:lnTo>
                  <a:pt x="651" y="878"/>
                </a:lnTo>
                <a:lnTo>
                  <a:pt x="650" y="879"/>
                </a:lnTo>
                <a:lnTo>
                  <a:pt x="649" y="880"/>
                </a:lnTo>
                <a:lnTo>
                  <a:pt x="648" y="882"/>
                </a:lnTo>
                <a:lnTo>
                  <a:pt x="647" y="883"/>
                </a:lnTo>
                <a:lnTo>
                  <a:pt x="646" y="886"/>
                </a:lnTo>
                <a:lnTo>
                  <a:pt x="644" y="889"/>
                </a:lnTo>
                <a:lnTo>
                  <a:pt x="644" y="890"/>
                </a:lnTo>
                <a:lnTo>
                  <a:pt x="641" y="891"/>
                </a:lnTo>
                <a:lnTo>
                  <a:pt x="640" y="891"/>
                </a:lnTo>
                <a:lnTo>
                  <a:pt x="639" y="891"/>
                </a:lnTo>
                <a:lnTo>
                  <a:pt x="638" y="892"/>
                </a:lnTo>
                <a:lnTo>
                  <a:pt x="637" y="892"/>
                </a:lnTo>
                <a:lnTo>
                  <a:pt x="637" y="891"/>
                </a:lnTo>
                <a:lnTo>
                  <a:pt x="636" y="891"/>
                </a:lnTo>
                <a:lnTo>
                  <a:pt x="636" y="892"/>
                </a:lnTo>
                <a:lnTo>
                  <a:pt x="635" y="893"/>
                </a:lnTo>
                <a:lnTo>
                  <a:pt x="634" y="893"/>
                </a:lnTo>
                <a:lnTo>
                  <a:pt x="634" y="894"/>
                </a:lnTo>
                <a:lnTo>
                  <a:pt x="632" y="893"/>
                </a:lnTo>
                <a:lnTo>
                  <a:pt x="629" y="891"/>
                </a:lnTo>
                <a:lnTo>
                  <a:pt x="625" y="889"/>
                </a:lnTo>
                <a:lnTo>
                  <a:pt x="624" y="883"/>
                </a:lnTo>
                <a:lnTo>
                  <a:pt x="623" y="881"/>
                </a:lnTo>
                <a:lnTo>
                  <a:pt x="623" y="879"/>
                </a:lnTo>
                <a:lnTo>
                  <a:pt x="622" y="878"/>
                </a:lnTo>
                <a:lnTo>
                  <a:pt x="620" y="877"/>
                </a:lnTo>
                <a:lnTo>
                  <a:pt x="619" y="877"/>
                </a:lnTo>
                <a:lnTo>
                  <a:pt x="616" y="879"/>
                </a:lnTo>
                <a:lnTo>
                  <a:pt x="614" y="879"/>
                </a:lnTo>
                <a:lnTo>
                  <a:pt x="611" y="879"/>
                </a:lnTo>
                <a:lnTo>
                  <a:pt x="609" y="880"/>
                </a:lnTo>
                <a:lnTo>
                  <a:pt x="605" y="882"/>
                </a:lnTo>
                <a:lnTo>
                  <a:pt x="602" y="884"/>
                </a:lnTo>
                <a:lnTo>
                  <a:pt x="597" y="892"/>
                </a:lnTo>
                <a:lnTo>
                  <a:pt x="595" y="893"/>
                </a:lnTo>
                <a:lnTo>
                  <a:pt x="592" y="894"/>
                </a:lnTo>
                <a:lnTo>
                  <a:pt x="591" y="896"/>
                </a:lnTo>
                <a:lnTo>
                  <a:pt x="591" y="897"/>
                </a:lnTo>
                <a:lnTo>
                  <a:pt x="590" y="899"/>
                </a:lnTo>
                <a:lnTo>
                  <a:pt x="589" y="902"/>
                </a:lnTo>
                <a:lnTo>
                  <a:pt x="587" y="904"/>
                </a:lnTo>
                <a:lnTo>
                  <a:pt x="586" y="905"/>
                </a:lnTo>
                <a:lnTo>
                  <a:pt x="577" y="907"/>
                </a:lnTo>
                <a:lnTo>
                  <a:pt x="571" y="912"/>
                </a:lnTo>
                <a:lnTo>
                  <a:pt x="563" y="915"/>
                </a:lnTo>
                <a:lnTo>
                  <a:pt x="561" y="915"/>
                </a:lnTo>
                <a:lnTo>
                  <a:pt x="554" y="916"/>
                </a:lnTo>
                <a:lnTo>
                  <a:pt x="551" y="917"/>
                </a:lnTo>
                <a:lnTo>
                  <a:pt x="549" y="919"/>
                </a:lnTo>
                <a:lnTo>
                  <a:pt x="544" y="922"/>
                </a:lnTo>
                <a:lnTo>
                  <a:pt x="540" y="927"/>
                </a:lnTo>
                <a:lnTo>
                  <a:pt x="533" y="931"/>
                </a:lnTo>
                <a:lnTo>
                  <a:pt x="532" y="932"/>
                </a:lnTo>
                <a:lnTo>
                  <a:pt x="531" y="934"/>
                </a:lnTo>
                <a:lnTo>
                  <a:pt x="530" y="937"/>
                </a:lnTo>
                <a:lnTo>
                  <a:pt x="529" y="938"/>
                </a:lnTo>
                <a:lnTo>
                  <a:pt x="527" y="938"/>
                </a:lnTo>
                <a:lnTo>
                  <a:pt x="526" y="938"/>
                </a:lnTo>
                <a:lnTo>
                  <a:pt x="524" y="938"/>
                </a:lnTo>
                <a:lnTo>
                  <a:pt x="523" y="939"/>
                </a:lnTo>
                <a:lnTo>
                  <a:pt x="519" y="940"/>
                </a:lnTo>
                <a:lnTo>
                  <a:pt x="517" y="941"/>
                </a:lnTo>
                <a:lnTo>
                  <a:pt x="514" y="941"/>
                </a:lnTo>
                <a:lnTo>
                  <a:pt x="501" y="937"/>
                </a:lnTo>
                <a:lnTo>
                  <a:pt x="480" y="930"/>
                </a:lnTo>
                <a:lnTo>
                  <a:pt x="436" y="916"/>
                </a:lnTo>
                <a:lnTo>
                  <a:pt x="417" y="903"/>
                </a:lnTo>
                <a:lnTo>
                  <a:pt x="406" y="879"/>
                </a:lnTo>
                <a:lnTo>
                  <a:pt x="403" y="874"/>
                </a:lnTo>
                <a:lnTo>
                  <a:pt x="356" y="838"/>
                </a:lnTo>
                <a:lnTo>
                  <a:pt x="333" y="863"/>
                </a:lnTo>
                <a:lnTo>
                  <a:pt x="320" y="877"/>
                </a:lnTo>
                <a:lnTo>
                  <a:pt x="292" y="909"/>
                </a:lnTo>
                <a:lnTo>
                  <a:pt x="308" y="922"/>
                </a:lnTo>
                <a:lnTo>
                  <a:pt x="290" y="957"/>
                </a:lnTo>
                <a:lnTo>
                  <a:pt x="231" y="968"/>
                </a:lnTo>
                <a:lnTo>
                  <a:pt x="210" y="963"/>
                </a:lnTo>
                <a:lnTo>
                  <a:pt x="216" y="941"/>
                </a:lnTo>
                <a:lnTo>
                  <a:pt x="214" y="934"/>
                </a:lnTo>
                <a:lnTo>
                  <a:pt x="223" y="920"/>
                </a:lnTo>
                <a:lnTo>
                  <a:pt x="202" y="901"/>
                </a:lnTo>
                <a:lnTo>
                  <a:pt x="213" y="878"/>
                </a:lnTo>
                <a:lnTo>
                  <a:pt x="196" y="873"/>
                </a:lnTo>
                <a:lnTo>
                  <a:pt x="188" y="861"/>
                </a:lnTo>
                <a:lnTo>
                  <a:pt x="195" y="817"/>
                </a:lnTo>
                <a:lnTo>
                  <a:pt x="191" y="805"/>
                </a:lnTo>
                <a:lnTo>
                  <a:pt x="193" y="786"/>
                </a:lnTo>
                <a:lnTo>
                  <a:pt x="192" y="768"/>
                </a:lnTo>
                <a:lnTo>
                  <a:pt x="186" y="768"/>
                </a:lnTo>
                <a:lnTo>
                  <a:pt x="170" y="762"/>
                </a:lnTo>
                <a:lnTo>
                  <a:pt x="165" y="770"/>
                </a:lnTo>
                <a:lnTo>
                  <a:pt x="162" y="778"/>
                </a:lnTo>
                <a:lnTo>
                  <a:pt x="163" y="782"/>
                </a:lnTo>
                <a:lnTo>
                  <a:pt x="155" y="787"/>
                </a:lnTo>
                <a:lnTo>
                  <a:pt x="151" y="787"/>
                </a:lnTo>
                <a:lnTo>
                  <a:pt x="151" y="785"/>
                </a:lnTo>
                <a:lnTo>
                  <a:pt x="145" y="781"/>
                </a:lnTo>
                <a:lnTo>
                  <a:pt x="138" y="782"/>
                </a:lnTo>
                <a:lnTo>
                  <a:pt x="129" y="789"/>
                </a:lnTo>
                <a:lnTo>
                  <a:pt x="111" y="789"/>
                </a:lnTo>
                <a:lnTo>
                  <a:pt x="105" y="790"/>
                </a:lnTo>
                <a:lnTo>
                  <a:pt x="59" y="839"/>
                </a:lnTo>
                <a:lnTo>
                  <a:pt x="36" y="790"/>
                </a:lnTo>
                <a:lnTo>
                  <a:pt x="22" y="738"/>
                </a:lnTo>
                <a:lnTo>
                  <a:pt x="0" y="670"/>
                </a:lnTo>
                <a:lnTo>
                  <a:pt x="13" y="639"/>
                </a:lnTo>
                <a:lnTo>
                  <a:pt x="30" y="604"/>
                </a:lnTo>
                <a:lnTo>
                  <a:pt x="26" y="562"/>
                </a:lnTo>
                <a:lnTo>
                  <a:pt x="27" y="542"/>
                </a:lnTo>
                <a:lnTo>
                  <a:pt x="48" y="512"/>
                </a:lnTo>
                <a:lnTo>
                  <a:pt x="48" y="459"/>
                </a:lnTo>
                <a:lnTo>
                  <a:pt x="54" y="451"/>
                </a:lnTo>
                <a:lnTo>
                  <a:pt x="98" y="401"/>
                </a:lnTo>
                <a:lnTo>
                  <a:pt x="115" y="379"/>
                </a:lnTo>
                <a:lnTo>
                  <a:pt x="156" y="315"/>
                </a:lnTo>
                <a:lnTo>
                  <a:pt x="168" y="303"/>
                </a:lnTo>
                <a:lnTo>
                  <a:pt x="192" y="298"/>
                </a:lnTo>
                <a:lnTo>
                  <a:pt x="208" y="299"/>
                </a:lnTo>
                <a:lnTo>
                  <a:pt x="224" y="311"/>
                </a:lnTo>
                <a:lnTo>
                  <a:pt x="234" y="332"/>
                </a:lnTo>
                <a:lnTo>
                  <a:pt x="240" y="349"/>
                </a:lnTo>
                <a:lnTo>
                  <a:pt x="254" y="347"/>
                </a:lnTo>
                <a:lnTo>
                  <a:pt x="255" y="339"/>
                </a:lnTo>
                <a:lnTo>
                  <a:pt x="256" y="320"/>
                </a:lnTo>
                <a:lnTo>
                  <a:pt x="260" y="303"/>
                </a:lnTo>
                <a:lnTo>
                  <a:pt x="261" y="288"/>
                </a:lnTo>
                <a:lnTo>
                  <a:pt x="265" y="288"/>
                </a:lnTo>
                <a:lnTo>
                  <a:pt x="266" y="270"/>
                </a:lnTo>
                <a:lnTo>
                  <a:pt x="260" y="269"/>
                </a:lnTo>
                <a:lnTo>
                  <a:pt x="252" y="268"/>
                </a:lnTo>
                <a:lnTo>
                  <a:pt x="235" y="247"/>
                </a:lnTo>
                <a:lnTo>
                  <a:pt x="243" y="233"/>
                </a:lnTo>
                <a:lnTo>
                  <a:pt x="247" y="233"/>
                </a:lnTo>
                <a:lnTo>
                  <a:pt x="252" y="239"/>
                </a:lnTo>
                <a:lnTo>
                  <a:pt x="253" y="230"/>
                </a:lnTo>
                <a:lnTo>
                  <a:pt x="255" y="221"/>
                </a:lnTo>
                <a:lnTo>
                  <a:pt x="239" y="193"/>
                </a:lnTo>
                <a:lnTo>
                  <a:pt x="244" y="193"/>
                </a:lnTo>
                <a:lnTo>
                  <a:pt x="256" y="193"/>
                </a:lnTo>
                <a:lnTo>
                  <a:pt x="262" y="195"/>
                </a:lnTo>
                <a:lnTo>
                  <a:pt x="260" y="200"/>
                </a:lnTo>
                <a:lnTo>
                  <a:pt x="274" y="204"/>
                </a:lnTo>
                <a:lnTo>
                  <a:pt x="290" y="199"/>
                </a:lnTo>
                <a:lnTo>
                  <a:pt x="304" y="196"/>
                </a:lnTo>
                <a:lnTo>
                  <a:pt x="324" y="184"/>
                </a:lnTo>
                <a:lnTo>
                  <a:pt x="326" y="184"/>
                </a:lnTo>
                <a:lnTo>
                  <a:pt x="342" y="196"/>
                </a:lnTo>
                <a:lnTo>
                  <a:pt x="345" y="198"/>
                </a:lnTo>
                <a:lnTo>
                  <a:pt x="345" y="203"/>
                </a:lnTo>
                <a:lnTo>
                  <a:pt x="345" y="206"/>
                </a:lnTo>
                <a:lnTo>
                  <a:pt x="354" y="209"/>
                </a:lnTo>
                <a:lnTo>
                  <a:pt x="373" y="189"/>
                </a:lnTo>
                <a:lnTo>
                  <a:pt x="400" y="157"/>
                </a:lnTo>
                <a:lnTo>
                  <a:pt x="406" y="150"/>
                </a:lnTo>
                <a:lnTo>
                  <a:pt x="415" y="152"/>
                </a:lnTo>
                <a:lnTo>
                  <a:pt x="419" y="137"/>
                </a:lnTo>
                <a:lnTo>
                  <a:pt x="436" y="139"/>
                </a:lnTo>
                <a:lnTo>
                  <a:pt x="453" y="140"/>
                </a:lnTo>
                <a:lnTo>
                  <a:pt x="451" y="150"/>
                </a:lnTo>
                <a:lnTo>
                  <a:pt x="440" y="159"/>
                </a:lnTo>
                <a:lnTo>
                  <a:pt x="429" y="176"/>
                </a:lnTo>
                <a:lnTo>
                  <a:pt x="416" y="234"/>
                </a:lnTo>
                <a:lnTo>
                  <a:pt x="411" y="257"/>
                </a:lnTo>
                <a:lnTo>
                  <a:pt x="408" y="275"/>
                </a:lnTo>
                <a:lnTo>
                  <a:pt x="476" y="290"/>
                </a:lnTo>
                <a:lnTo>
                  <a:pt x="475" y="293"/>
                </a:lnTo>
                <a:lnTo>
                  <a:pt x="484" y="294"/>
                </a:lnTo>
                <a:lnTo>
                  <a:pt x="490" y="273"/>
                </a:lnTo>
                <a:lnTo>
                  <a:pt x="506" y="276"/>
                </a:lnTo>
                <a:lnTo>
                  <a:pt x="514" y="290"/>
                </a:lnTo>
                <a:lnTo>
                  <a:pt x="535" y="301"/>
                </a:lnTo>
                <a:lnTo>
                  <a:pt x="549" y="304"/>
                </a:lnTo>
                <a:lnTo>
                  <a:pt x="559" y="299"/>
                </a:lnTo>
                <a:lnTo>
                  <a:pt x="566" y="312"/>
                </a:lnTo>
                <a:lnTo>
                  <a:pt x="573" y="309"/>
                </a:lnTo>
                <a:lnTo>
                  <a:pt x="573" y="293"/>
                </a:lnTo>
                <a:lnTo>
                  <a:pt x="578" y="293"/>
                </a:lnTo>
                <a:lnTo>
                  <a:pt x="583" y="293"/>
                </a:lnTo>
                <a:lnTo>
                  <a:pt x="586" y="306"/>
                </a:lnTo>
                <a:lnTo>
                  <a:pt x="599" y="308"/>
                </a:lnTo>
                <a:lnTo>
                  <a:pt x="596" y="322"/>
                </a:lnTo>
                <a:lnTo>
                  <a:pt x="605" y="323"/>
                </a:lnTo>
                <a:lnTo>
                  <a:pt x="644" y="283"/>
                </a:lnTo>
                <a:lnTo>
                  <a:pt x="643" y="259"/>
                </a:lnTo>
                <a:lnTo>
                  <a:pt x="596" y="207"/>
                </a:lnTo>
                <a:lnTo>
                  <a:pt x="593" y="196"/>
                </a:lnTo>
                <a:lnTo>
                  <a:pt x="595" y="178"/>
                </a:lnTo>
                <a:lnTo>
                  <a:pt x="601" y="152"/>
                </a:lnTo>
                <a:lnTo>
                  <a:pt x="611" y="139"/>
                </a:lnTo>
                <a:lnTo>
                  <a:pt x="646" y="108"/>
                </a:lnTo>
                <a:lnTo>
                  <a:pt x="669" y="80"/>
                </a:lnTo>
                <a:lnTo>
                  <a:pt x="683" y="45"/>
                </a:lnTo>
                <a:lnTo>
                  <a:pt x="683" y="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5" name="Freeform 3114"/>
          <p:cNvSpPr>
            <a:spLocks/>
          </p:cNvSpPr>
          <p:nvPr/>
        </p:nvSpPr>
        <p:spPr bwMode="auto">
          <a:xfrm>
            <a:off x="2989263" y="4035425"/>
            <a:ext cx="644525" cy="401638"/>
          </a:xfrm>
          <a:custGeom>
            <a:avLst/>
            <a:gdLst>
              <a:gd name="T0" fmla="*/ 524 w 1531"/>
              <a:gd name="T1" fmla="*/ 101 h 1024"/>
              <a:gd name="T2" fmla="*/ 669 w 1531"/>
              <a:gd name="T3" fmla="*/ 49 h 1024"/>
              <a:gd name="T4" fmla="*/ 796 w 1531"/>
              <a:gd name="T5" fmla="*/ 80 h 1024"/>
              <a:gd name="T6" fmla="*/ 879 w 1531"/>
              <a:gd name="T7" fmla="*/ 166 h 1024"/>
              <a:gd name="T8" fmla="*/ 1012 w 1531"/>
              <a:gd name="T9" fmla="*/ 131 h 1024"/>
              <a:gd name="T10" fmla="*/ 1021 w 1531"/>
              <a:gd name="T11" fmla="*/ 217 h 1024"/>
              <a:gd name="T12" fmla="*/ 1055 w 1531"/>
              <a:gd name="T13" fmla="*/ 300 h 1024"/>
              <a:gd name="T14" fmla="*/ 1136 w 1531"/>
              <a:gd name="T15" fmla="*/ 304 h 1024"/>
              <a:gd name="T16" fmla="*/ 1212 w 1531"/>
              <a:gd name="T17" fmla="*/ 372 h 1024"/>
              <a:gd name="T18" fmla="*/ 1329 w 1531"/>
              <a:gd name="T19" fmla="*/ 409 h 1024"/>
              <a:gd name="T20" fmla="*/ 1313 w 1531"/>
              <a:gd name="T21" fmla="*/ 514 h 1024"/>
              <a:gd name="T22" fmla="*/ 1397 w 1531"/>
              <a:gd name="T23" fmla="*/ 539 h 1024"/>
              <a:gd name="T24" fmla="*/ 1443 w 1531"/>
              <a:gd name="T25" fmla="*/ 525 h 1024"/>
              <a:gd name="T26" fmla="*/ 1500 w 1531"/>
              <a:gd name="T27" fmla="*/ 756 h 1024"/>
              <a:gd name="T28" fmla="*/ 1365 w 1531"/>
              <a:gd name="T29" fmla="*/ 771 h 1024"/>
              <a:gd name="T30" fmla="*/ 1183 w 1531"/>
              <a:gd name="T31" fmla="*/ 850 h 1024"/>
              <a:gd name="T32" fmla="*/ 1095 w 1531"/>
              <a:gd name="T33" fmla="*/ 895 h 1024"/>
              <a:gd name="T34" fmla="*/ 1030 w 1531"/>
              <a:gd name="T35" fmla="*/ 974 h 1024"/>
              <a:gd name="T36" fmla="*/ 848 w 1531"/>
              <a:gd name="T37" fmla="*/ 995 h 1024"/>
              <a:gd name="T38" fmla="*/ 746 w 1531"/>
              <a:gd name="T39" fmla="*/ 903 h 1024"/>
              <a:gd name="T40" fmla="*/ 664 w 1531"/>
              <a:gd name="T41" fmla="*/ 995 h 1024"/>
              <a:gd name="T42" fmla="*/ 657 w 1531"/>
              <a:gd name="T43" fmla="*/ 955 h 1024"/>
              <a:gd name="T44" fmla="*/ 636 w 1531"/>
              <a:gd name="T45" fmla="*/ 932 h 1024"/>
              <a:gd name="T46" fmla="*/ 614 w 1531"/>
              <a:gd name="T47" fmla="*/ 931 h 1024"/>
              <a:gd name="T48" fmla="*/ 586 w 1531"/>
              <a:gd name="T49" fmla="*/ 935 h 1024"/>
              <a:gd name="T50" fmla="*/ 579 w 1531"/>
              <a:gd name="T51" fmla="*/ 954 h 1024"/>
              <a:gd name="T52" fmla="*/ 558 w 1531"/>
              <a:gd name="T53" fmla="*/ 943 h 1024"/>
              <a:gd name="T54" fmla="*/ 538 w 1531"/>
              <a:gd name="T55" fmla="*/ 945 h 1024"/>
              <a:gd name="T56" fmla="*/ 523 w 1531"/>
              <a:gd name="T57" fmla="*/ 960 h 1024"/>
              <a:gd name="T58" fmla="*/ 528 w 1531"/>
              <a:gd name="T59" fmla="*/ 976 h 1024"/>
              <a:gd name="T60" fmla="*/ 510 w 1531"/>
              <a:gd name="T61" fmla="*/ 977 h 1024"/>
              <a:gd name="T62" fmla="*/ 489 w 1531"/>
              <a:gd name="T63" fmla="*/ 975 h 1024"/>
              <a:gd name="T64" fmla="*/ 455 w 1531"/>
              <a:gd name="T65" fmla="*/ 951 h 1024"/>
              <a:gd name="T66" fmla="*/ 387 w 1531"/>
              <a:gd name="T67" fmla="*/ 838 h 1024"/>
              <a:gd name="T68" fmla="*/ 330 w 1531"/>
              <a:gd name="T69" fmla="*/ 782 h 1024"/>
              <a:gd name="T70" fmla="*/ 236 w 1531"/>
              <a:gd name="T71" fmla="*/ 743 h 1024"/>
              <a:gd name="T72" fmla="*/ 177 w 1531"/>
              <a:gd name="T73" fmla="*/ 694 h 1024"/>
              <a:gd name="T74" fmla="*/ 153 w 1531"/>
              <a:gd name="T75" fmla="*/ 650 h 1024"/>
              <a:gd name="T76" fmla="*/ 57 w 1531"/>
              <a:gd name="T77" fmla="*/ 572 h 1024"/>
              <a:gd name="T78" fmla="*/ 3 w 1531"/>
              <a:gd name="T79" fmla="*/ 535 h 1024"/>
              <a:gd name="T80" fmla="*/ 6 w 1531"/>
              <a:gd name="T81" fmla="*/ 506 h 1024"/>
              <a:gd name="T82" fmla="*/ 15 w 1531"/>
              <a:gd name="T83" fmla="*/ 486 h 1024"/>
              <a:gd name="T84" fmla="*/ 28 w 1531"/>
              <a:gd name="T85" fmla="*/ 483 h 1024"/>
              <a:gd name="T86" fmla="*/ 33 w 1531"/>
              <a:gd name="T87" fmla="*/ 470 h 1024"/>
              <a:gd name="T88" fmla="*/ 39 w 1531"/>
              <a:gd name="T89" fmla="*/ 453 h 1024"/>
              <a:gd name="T90" fmla="*/ 57 w 1531"/>
              <a:gd name="T91" fmla="*/ 434 h 1024"/>
              <a:gd name="T92" fmla="*/ 67 w 1531"/>
              <a:gd name="T93" fmla="*/ 421 h 1024"/>
              <a:gd name="T94" fmla="*/ 90 w 1531"/>
              <a:gd name="T95" fmla="*/ 406 h 1024"/>
              <a:gd name="T96" fmla="*/ 95 w 1531"/>
              <a:gd name="T97" fmla="*/ 386 h 1024"/>
              <a:gd name="T98" fmla="*/ 108 w 1531"/>
              <a:gd name="T99" fmla="*/ 363 h 1024"/>
              <a:gd name="T100" fmla="*/ 119 w 1531"/>
              <a:gd name="T101" fmla="*/ 345 h 1024"/>
              <a:gd name="T102" fmla="*/ 112 w 1531"/>
              <a:gd name="T103" fmla="*/ 315 h 1024"/>
              <a:gd name="T104" fmla="*/ 131 w 1531"/>
              <a:gd name="T105" fmla="*/ 294 h 1024"/>
              <a:gd name="T106" fmla="*/ 160 w 1531"/>
              <a:gd name="T107" fmla="*/ 286 h 1024"/>
              <a:gd name="T108" fmla="*/ 195 w 1531"/>
              <a:gd name="T109" fmla="*/ 287 h 1024"/>
              <a:gd name="T110" fmla="*/ 215 w 1531"/>
              <a:gd name="T111" fmla="*/ 264 h 1024"/>
              <a:gd name="T112" fmla="*/ 223 w 1531"/>
              <a:gd name="T113" fmla="*/ 248 h 1024"/>
              <a:gd name="T114" fmla="*/ 246 w 1531"/>
              <a:gd name="T115" fmla="*/ 235 h 1024"/>
              <a:gd name="T116" fmla="*/ 274 w 1531"/>
              <a:gd name="T117" fmla="*/ 228 h 1024"/>
              <a:gd name="T118" fmla="*/ 399 w 1531"/>
              <a:gd name="T119" fmla="*/ 173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31" h="1024">
                <a:moveTo>
                  <a:pt x="459" y="153"/>
                </a:moveTo>
                <a:lnTo>
                  <a:pt x="460" y="155"/>
                </a:lnTo>
                <a:lnTo>
                  <a:pt x="466" y="153"/>
                </a:lnTo>
                <a:lnTo>
                  <a:pt x="471" y="151"/>
                </a:lnTo>
                <a:lnTo>
                  <a:pt x="472" y="149"/>
                </a:lnTo>
                <a:lnTo>
                  <a:pt x="474" y="144"/>
                </a:lnTo>
                <a:lnTo>
                  <a:pt x="478" y="142"/>
                </a:lnTo>
                <a:lnTo>
                  <a:pt x="478" y="136"/>
                </a:lnTo>
                <a:lnTo>
                  <a:pt x="476" y="131"/>
                </a:lnTo>
                <a:lnTo>
                  <a:pt x="475" y="128"/>
                </a:lnTo>
                <a:lnTo>
                  <a:pt x="475" y="116"/>
                </a:lnTo>
                <a:lnTo>
                  <a:pt x="472" y="112"/>
                </a:lnTo>
                <a:lnTo>
                  <a:pt x="474" y="108"/>
                </a:lnTo>
                <a:lnTo>
                  <a:pt x="505" y="94"/>
                </a:lnTo>
                <a:lnTo>
                  <a:pt x="504" y="91"/>
                </a:lnTo>
                <a:lnTo>
                  <a:pt x="520" y="85"/>
                </a:lnTo>
                <a:lnTo>
                  <a:pt x="525" y="94"/>
                </a:lnTo>
                <a:lnTo>
                  <a:pt x="524" y="101"/>
                </a:lnTo>
                <a:lnTo>
                  <a:pt x="525" y="105"/>
                </a:lnTo>
                <a:lnTo>
                  <a:pt x="531" y="103"/>
                </a:lnTo>
                <a:lnTo>
                  <a:pt x="536" y="103"/>
                </a:lnTo>
                <a:lnTo>
                  <a:pt x="539" y="100"/>
                </a:lnTo>
                <a:lnTo>
                  <a:pt x="542" y="101"/>
                </a:lnTo>
                <a:lnTo>
                  <a:pt x="549" y="96"/>
                </a:lnTo>
                <a:lnTo>
                  <a:pt x="565" y="103"/>
                </a:lnTo>
                <a:lnTo>
                  <a:pt x="583" y="63"/>
                </a:lnTo>
                <a:lnTo>
                  <a:pt x="596" y="63"/>
                </a:lnTo>
                <a:lnTo>
                  <a:pt x="599" y="58"/>
                </a:lnTo>
                <a:lnTo>
                  <a:pt x="616" y="67"/>
                </a:lnTo>
                <a:lnTo>
                  <a:pt x="619" y="57"/>
                </a:lnTo>
                <a:lnTo>
                  <a:pt x="634" y="54"/>
                </a:lnTo>
                <a:lnTo>
                  <a:pt x="638" y="62"/>
                </a:lnTo>
                <a:lnTo>
                  <a:pt x="650" y="62"/>
                </a:lnTo>
                <a:lnTo>
                  <a:pt x="668" y="63"/>
                </a:lnTo>
                <a:lnTo>
                  <a:pt x="676" y="54"/>
                </a:lnTo>
                <a:lnTo>
                  <a:pt x="669" y="49"/>
                </a:lnTo>
                <a:lnTo>
                  <a:pt x="679" y="45"/>
                </a:lnTo>
                <a:lnTo>
                  <a:pt x="679" y="34"/>
                </a:lnTo>
                <a:lnTo>
                  <a:pt x="685" y="20"/>
                </a:lnTo>
                <a:lnTo>
                  <a:pt x="685" y="15"/>
                </a:lnTo>
                <a:lnTo>
                  <a:pt x="695" y="14"/>
                </a:lnTo>
                <a:lnTo>
                  <a:pt x="695" y="2"/>
                </a:lnTo>
                <a:lnTo>
                  <a:pt x="715" y="0"/>
                </a:lnTo>
                <a:lnTo>
                  <a:pt x="727" y="13"/>
                </a:lnTo>
                <a:lnTo>
                  <a:pt x="732" y="13"/>
                </a:lnTo>
                <a:lnTo>
                  <a:pt x="736" y="19"/>
                </a:lnTo>
                <a:lnTo>
                  <a:pt x="734" y="32"/>
                </a:lnTo>
                <a:lnTo>
                  <a:pt x="746" y="33"/>
                </a:lnTo>
                <a:lnTo>
                  <a:pt x="746" y="46"/>
                </a:lnTo>
                <a:lnTo>
                  <a:pt x="768" y="59"/>
                </a:lnTo>
                <a:lnTo>
                  <a:pt x="769" y="72"/>
                </a:lnTo>
                <a:lnTo>
                  <a:pt x="780" y="76"/>
                </a:lnTo>
                <a:lnTo>
                  <a:pt x="786" y="74"/>
                </a:lnTo>
                <a:lnTo>
                  <a:pt x="796" y="80"/>
                </a:lnTo>
                <a:lnTo>
                  <a:pt x="799" y="92"/>
                </a:lnTo>
                <a:lnTo>
                  <a:pt x="811" y="91"/>
                </a:lnTo>
                <a:lnTo>
                  <a:pt x="823" y="98"/>
                </a:lnTo>
                <a:lnTo>
                  <a:pt x="837" y="108"/>
                </a:lnTo>
                <a:lnTo>
                  <a:pt x="846" y="107"/>
                </a:lnTo>
                <a:lnTo>
                  <a:pt x="848" y="102"/>
                </a:lnTo>
                <a:lnTo>
                  <a:pt x="850" y="102"/>
                </a:lnTo>
                <a:lnTo>
                  <a:pt x="849" y="109"/>
                </a:lnTo>
                <a:lnTo>
                  <a:pt x="837" y="135"/>
                </a:lnTo>
                <a:lnTo>
                  <a:pt x="836" y="142"/>
                </a:lnTo>
                <a:lnTo>
                  <a:pt x="835" y="149"/>
                </a:lnTo>
                <a:lnTo>
                  <a:pt x="840" y="154"/>
                </a:lnTo>
                <a:lnTo>
                  <a:pt x="848" y="161"/>
                </a:lnTo>
                <a:lnTo>
                  <a:pt x="852" y="162"/>
                </a:lnTo>
                <a:lnTo>
                  <a:pt x="856" y="165"/>
                </a:lnTo>
                <a:lnTo>
                  <a:pt x="866" y="169"/>
                </a:lnTo>
                <a:lnTo>
                  <a:pt x="873" y="167"/>
                </a:lnTo>
                <a:lnTo>
                  <a:pt x="879" y="166"/>
                </a:lnTo>
                <a:lnTo>
                  <a:pt x="884" y="164"/>
                </a:lnTo>
                <a:lnTo>
                  <a:pt x="894" y="166"/>
                </a:lnTo>
                <a:lnTo>
                  <a:pt x="901" y="167"/>
                </a:lnTo>
                <a:lnTo>
                  <a:pt x="902" y="164"/>
                </a:lnTo>
                <a:lnTo>
                  <a:pt x="904" y="156"/>
                </a:lnTo>
                <a:lnTo>
                  <a:pt x="907" y="154"/>
                </a:lnTo>
                <a:lnTo>
                  <a:pt x="908" y="150"/>
                </a:lnTo>
                <a:lnTo>
                  <a:pt x="911" y="138"/>
                </a:lnTo>
                <a:lnTo>
                  <a:pt x="915" y="137"/>
                </a:lnTo>
                <a:lnTo>
                  <a:pt x="922" y="139"/>
                </a:lnTo>
                <a:lnTo>
                  <a:pt x="934" y="146"/>
                </a:lnTo>
                <a:lnTo>
                  <a:pt x="938" y="136"/>
                </a:lnTo>
                <a:lnTo>
                  <a:pt x="954" y="136"/>
                </a:lnTo>
                <a:lnTo>
                  <a:pt x="970" y="136"/>
                </a:lnTo>
                <a:lnTo>
                  <a:pt x="982" y="137"/>
                </a:lnTo>
                <a:lnTo>
                  <a:pt x="994" y="137"/>
                </a:lnTo>
                <a:lnTo>
                  <a:pt x="1005" y="136"/>
                </a:lnTo>
                <a:lnTo>
                  <a:pt x="1012" y="131"/>
                </a:lnTo>
                <a:lnTo>
                  <a:pt x="1019" y="127"/>
                </a:lnTo>
                <a:lnTo>
                  <a:pt x="1025" y="123"/>
                </a:lnTo>
                <a:lnTo>
                  <a:pt x="1036" y="127"/>
                </a:lnTo>
                <a:lnTo>
                  <a:pt x="1036" y="129"/>
                </a:lnTo>
                <a:lnTo>
                  <a:pt x="1054" y="146"/>
                </a:lnTo>
                <a:lnTo>
                  <a:pt x="1052" y="148"/>
                </a:lnTo>
                <a:lnTo>
                  <a:pt x="1042" y="158"/>
                </a:lnTo>
                <a:lnTo>
                  <a:pt x="1041" y="161"/>
                </a:lnTo>
                <a:lnTo>
                  <a:pt x="1045" y="173"/>
                </a:lnTo>
                <a:lnTo>
                  <a:pt x="1067" y="190"/>
                </a:lnTo>
                <a:lnTo>
                  <a:pt x="1067" y="204"/>
                </a:lnTo>
                <a:lnTo>
                  <a:pt x="1068" y="206"/>
                </a:lnTo>
                <a:lnTo>
                  <a:pt x="1056" y="208"/>
                </a:lnTo>
                <a:lnTo>
                  <a:pt x="1049" y="210"/>
                </a:lnTo>
                <a:lnTo>
                  <a:pt x="1039" y="211"/>
                </a:lnTo>
                <a:lnTo>
                  <a:pt x="1034" y="212"/>
                </a:lnTo>
                <a:lnTo>
                  <a:pt x="1025" y="216"/>
                </a:lnTo>
                <a:lnTo>
                  <a:pt x="1021" y="217"/>
                </a:lnTo>
                <a:lnTo>
                  <a:pt x="1016" y="214"/>
                </a:lnTo>
                <a:lnTo>
                  <a:pt x="1012" y="214"/>
                </a:lnTo>
                <a:lnTo>
                  <a:pt x="997" y="218"/>
                </a:lnTo>
                <a:lnTo>
                  <a:pt x="985" y="219"/>
                </a:lnTo>
                <a:lnTo>
                  <a:pt x="983" y="219"/>
                </a:lnTo>
                <a:lnTo>
                  <a:pt x="983" y="222"/>
                </a:lnTo>
                <a:lnTo>
                  <a:pt x="987" y="231"/>
                </a:lnTo>
                <a:lnTo>
                  <a:pt x="995" y="235"/>
                </a:lnTo>
                <a:lnTo>
                  <a:pt x="1001" y="243"/>
                </a:lnTo>
                <a:lnTo>
                  <a:pt x="1010" y="251"/>
                </a:lnTo>
                <a:lnTo>
                  <a:pt x="1020" y="258"/>
                </a:lnTo>
                <a:lnTo>
                  <a:pt x="1024" y="279"/>
                </a:lnTo>
                <a:lnTo>
                  <a:pt x="1028" y="282"/>
                </a:lnTo>
                <a:lnTo>
                  <a:pt x="1032" y="290"/>
                </a:lnTo>
                <a:lnTo>
                  <a:pt x="1037" y="290"/>
                </a:lnTo>
                <a:lnTo>
                  <a:pt x="1040" y="288"/>
                </a:lnTo>
                <a:lnTo>
                  <a:pt x="1052" y="292"/>
                </a:lnTo>
                <a:lnTo>
                  <a:pt x="1055" y="300"/>
                </a:lnTo>
                <a:lnTo>
                  <a:pt x="1057" y="300"/>
                </a:lnTo>
                <a:lnTo>
                  <a:pt x="1061" y="299"/>
                </a:lnTo>
                <a:lnTo>
                  <a:pt x="1068" y="302"/>
                </a:lnTo>
                <a:lnTo>
                  <a:pt x="1072" y="311"/>
                </a:lnTo>
                <a:lnTo>
                  <a:pt x="1082" y="317"/>
                </a:lnTo>
                <a:lnTo>
                  <a:pt x="1088" y="315"/>
                </a:lnTo>
                <a:lnTo>
                  <a:pt x="1090" y="312"/>
                </a:lnTo>
                <a:lnTo>
                  <a:pt x="1094" y="311"/>
                </a:lnTo>
                <a:lnTo>
                  <a:pt x="1095" y="304"/>
                </a:lnTo>
                <a:lnTo>
                  <a:pt x="1100" y="302"/>
                </a:lnTo>
                <a:lnTo>
                  <a:pt x="1104" y="304"/>
                </a:lnTo>
                <a:lnTo>
                  <a:pt x="1106" y="303"/>
                </a:lnTo>
                <a:lnTo>
                  <a:pt x="1108" y="301"/>
                </a:lnTo>
                <a:lnTo>
                  <a:pt x="1118" y="301"/>
                </a:lnTo>
                <a:lnTo>
                  <a:pt x="1123" y="304"/>
                </a:lnTo>
                <a:lnTo>
                  <a:pt x="1126" y="305"/>
                </a:lnTo>
                <a:lnTo>
                  <a:pt x="1130" y="304"/>
                </a:lnTo>
                <a:lnTo>
                  <a:pt x="1136" y="304"/>
                </a:lnTo>
                <a:lnTo>
                  <a:pt x="1143" y="305"/>
                </a:lnTo>
                <a:lnTo>
                  <a:pt x="1155" y="305"/>
                </a:lnTo>
                <a:lnTo>
                  <a:pt x="1157" y="290"/>
                </a:lnTo>
                <a:lnTo>
                  <a:pt x="1163" y="281"/>
                </a:lnTo>
                <a:lnTo>
                  <a:pt x="1175" y="282"/>
                </a:lnTo>
                <a:lnTo>
                  <a:pt x="1201" y="286"/>
                </a:lnTo>
                <a:lnTo>
                  <a:pt x="1197" y="302"/>
                </a:lnTo>
                <a:lnTo>
                  <a:pt x="1202" y="310"/>
                </a:lnTo>
                <a:lnTo>
                  <a:pt x="1215" y="313"/>
                </a:lnTo>
                <a:lnTo>
                  <a:pt x="1217" y="314"/>
                </a:lnTo>
                <a:lnTo>
                  <a:pt x="1219" y="317"/>
                </a:lnTo>
                <a:lnTo>
                  <a:pt x="1209" y="326"/>
                </a:lnTo>
                <a:lnTo>
                  <a:pt x="1214" y="335"/>
                </a:lnTo>
                <a:lnTo>
                  <a:pt x="1220" y="346"/>
                </a:lnTo>
                <a:lnTo>
                  <a:pt x="1219" y="353"/>
                </a:lnTo>
                <a:lnTo>
                  <a:pt x="1217" y="358"/>
                </a:lnTo>
                <a:lnTo>
                  <a:pt x="1216" y="363"/>
                </a:lnTo>
                <a:lnTo>
                  <a:pt x="1212" y="372"/>
                </a:lnTo>
                <a:lnTo>
                  <a:pt x="1204" y="382"/>
                </a:lnTo>
                <a:lnTo>
                  <a:pt x="1199" y="393"/>
                </a:lnTo>
                <a:lnTo>
                  <a:pt x="1215" y="410"/>
                </a:lnTo>
                <a:lnTo>
                  <a:pt x="1229" y="425"/>
                </a:lnTo>
                <a:lnTo>
                  <a:pt x="1238" y="431"/>
                </a:lnTo>
                <a:lnTo>
                  <a:pt x="1269" y="425"/>
                </a:lnTo>
                <a:lnTo>
                  <a:pt x="1268" y="406"/>
                </a:lnTo>
                <a:lnTo>
                  <a:pt x="1267" y="396"/>
                </a:lnTo>
                <a:lnTo>
                  <a:pt x="1265" y="388"/>
                </a:lnTo>
                <a:lnTo>
                  <a:pt x="1272" y="380"/>
                </a:lnTo>
                <a:lnTo>
                  <a:pt x="1279" y="377"/>
                </a:lnTo>
                <a:lnTo>
                  <a:pt x="1295" y="377"/>
                </a:lnTo>
                <a:lnTo>
                  <a:pt x="1300" y="374"/>
                </a:lnTo>
                <a:lnTo>
                  <a:pt x="1319" y="361"/>
                </a:lnTo>
                <a:lnTo>
                  <a:pt x="1319" y="382"/>
                </a:lnTo>
                <a:lnTo>
                  <a:pt x="1320" y="393"/>
                </a:lnTo>
                <a:lnTo>
                  <a:pt x="1324" y="409"/>
                </a:lnTo>
                <a:lnTo>
                  <a:pt x="1329" y="409"/>
                </a:lnTo>
                <a:lnTo>
                  <a:pt x="1331" y="411"/>
                </a:lnTo>
                <a:lnTo>
                  <a:pt x="1330" y="418"/>
                </a:lnTo>
                <a:lnTo>
                  <a:pt x="1330" y="422"/>
                </a:lnTo>
                <a:lnTo>
                  <a:pt x="1324" y="429"/>
                </a:lnTo>
                <a:lnTo>
                  <a:pt x="1319" y="431"/>
                </a:lnTo>
                <a:lnTo>
                  <a:pt x="1315" y="430"/>
                </a:lnTo>
                <a:lnTo>
                  <a:pt x="1306" y="429"/>
                </a:lnTo>
                <a:lnTo>
                  <a:pt x="1301" y="433"/>
                </a:lnTo>
                <a:lnTo>
                  <a:pt x="1296" y="439"/>
                </a:lnTo>
                <a:lnTo>
                  <a:pt x="1298" y="442"/>
                </a:lnTo>
                <a:lnTo>
                  <a:pt x="1291" y="452"/>
                </a:lnTo>
                <a:lnTo>
                  <a:pt x="1303" y="451"/>
                </a:lnTo>
                <a:lnTo>
                  <a:pt x="1303" y="463"/>
                </a:lnTo>
                <a:lnTo>
                  <a:pt x="1301" y="479"/>
                </a:lnTo>
                <a:lnTo>
                  <a:pt x="1306" y="485"/>
                </a:lnTo>
                <a:lnTo>
                  <a:pt x="1306" y="488"/>
                </a:lnTo>
                <a:lnTo>
                  <a:pt x="1305" y="503"/>
                </a:lnTo>
                <a:lnTo>
                  <a:pt x="1313" y="514"/>
                </a:lnTo>
                <a:lnTo>
                  <a:pt x="1319" y="516"/>
                </a:lnTo>
                <a:lnTo>
                  <a:pt x="1322" y="515"/>
                </a:lnTo>
                <a:lnTo>
                  <a:pt x="1346" y="513"/>
                </a:lnTo>
                <a:lnTo>
                  <a:pt x="1357" y="513"/>
                </a:lnTo>
                <a:lnTo>
                  <a:pt x="1357" y="515"/>
                </a:lnTo>
                <a:lnTo>
                  <a:pt x="1365" y="519"/>
                </a:lnTo>
                <a:lnTo>
                  <a:pt x="1376" y="512"/>
                </a:lnTo>
                <a:lnTo>
                  <a:pt x="1380" y="519"/>
                </a:lnTo>
                <a:lnTo>
                  <a:pt x="1382" y="525"/>
                </a:lnTo>
                <a:lnTo>
                  <a:pt x="1383" y="527"/>
                </a:lnTo>
                <a:lnTo>
                  <a:pt x="1384" y="531"/>
                </a:lnTo>
                <a:lnTo>
                  <a:pt x="1388" y="532"/>
                </a:lnTo>
                <a:lnTo>
                  <a:pt x="1390" y="534"/>
                </a:lnTo>
                <a:lnTo>
                  <a:pt x="1393" y="534"/>
                </a:lnTo>
                <a:lnTo>
                  <a:pt x="1394" y="534"/>
                </a:lnTo>
                <a:lnTo>
                  <a:pt x="1395" y="536"/>
                </a:lnTo>
                <a:lnTo>
                  <a:pt x="1397" y="537"/>
                </a:lnTo>
                <a:lnTo>
                  <a:pt x="1397" y="539"/>
                </a:lnTo>
                <a:lnTo>
                  <a:pt x="1396" y="541"/>
                </a:lnTo>
                <a:lnTo>
                  <a:pt x="1395" y="543"/>
                </a:lnTo>
                <a:lnTo>
                  <a:pt x="1395" y="545"/>
                </a:lnTo>
                <a:lnTo>
                  <a:pt x="1394" y="547"/>
                </a:lnTo>
                <a:lnTo>
                  <a:pt x="1393" y="549"/>
                </a:lnTo>
                <a:lnTo>
                  <a:pt x="1394" y="553"/>
                </a:lnTo>
                <a:lnTo>
                  <a:pt x="1395" y="556"/>
                </a:lnTo>
                <a:lnTo>
                  <a:pt x="1399" y="557"/>
                </a:lnTo>
                <a:lnTo>
                  <a:pt x="1400" y="559"/>
                </a:lnTo>
                <a:lnTo>
                  <a:pt x="1397" y="560"/>
                </a:lnTo>
                <a:lnTo>
                  <a:pt x="1400" y="565"/>
                </a:lnTo>
                <a:lnTo>
                  <a:pt x="1403" y="562"/>
                </a:lnTo>
                <a:lnTo>
                  <a:pt x="1438" y="548"/>
                </a:lnTo>
                <a:lnTo>
                  <a:pt x="1439" y="542"/>
                </a:lnTo>
                <a:lnTo>
                  <a:pt x="1441" y="538"/>
                </a:lnTo>
                <a:lnTo>
                  <a:pt x="1441" y="531"/>
                </a:lnTo>
                <a:lnTo>
                  <a:pt x="1442" y="526"/>
                </a:lnTo>
                <a:lnTo>
                  <a:pt x="1443" y="525"/>
                </a:lnTo>
                <a:lnTo>
                  <a:pt x="1440" y="522"/>
                </a:lnTo>
                <a:lnTo>
                  <a:pt x="1443" y="518"/>
                </a:lnTo>
                <a:lnTo>
                  <a:pt x="1466" y="527"/>
                </a:lnTo>
                <a:lnTo>
                  <a:pt x="1452" y="546"/>
                </a:lnTo>
                <a:lnTo>
                  <a:pt x="1499" y="579"/>
                </a:lnTo>
                <a:lnTo>
                  <a:pt x="1502" y="574"/>
                </a:lnTo>
                <a:lnTo>
                  <a:pt x="1527" y="590"/>
                </a:lnTo>
                <a:lnTo>
                  <a:pt x="1528" y="615"/>
                </a:lnTo>
                <a:lnTo>
                  <a:pt x="1528" y="627"/>
                </a:lnTo>
                <a:lnTo>
                  <a:pt x="1523" y="639"/>
                </a:lnTo>
                <a:lnTo>
                  <a:pt x="1531" y="705"/>
                </a:lnTo>
                <a:lnTo>
                  <a:pt x="1513" y="717"/>
                </a:lnTo>
                <a:lnTo>
                  <a:pt x="1513" y="727"/>
                </a:lnTo>
                <a:lnTo>
                  <a:pt x="1510" y="734"/>
                </a:lnTo>
                <a:lnTo>
                  <a:pt x="1511" y="744"/>
                </a:lnTo>
                <a:lnTo>
                  <a:pt x="1501" y="751"/>
                </a:lnTo>
                <a:lnTo>
                  <a:pt x="1503" y="752"/>
                </a:lnTo>
                <a:lnTo>
                  <a:pt x="1500" y="756"/>
                </a:lnTo>
                <a:lnTo>
                  <a:pt x="1514" y="762"/>
                </a:lnTo>
                <a:lnTo>
                  <a:pt x="1511" y="769"/>
                </a:lnTo>
                <a:lnTo>
                  <a:pt x="1508" y="776"/>
                </a:lnTo>
                <a:lnTo>
                  <a:pt x="1495" y="788"/>
                </a:lnTo>
                <a:lnTo>
                  <a:pt x="1464" y="801"/>
                </a:lnTo>
                <a:lnTo>
                  <a:pt x="1454" y="795"/>
                </a:lnTo>
                <a:lnTo>
                  <a:pt x="1452" y="787"/>
                </a:lnTo>
                <a:lnTo>
                  <a:pt x="1430" y="782"/>
                </a:lnTo>
                <a:lnTo>
                  <a:pt x="1428" y="779"/>
                </a:lnTo>
                <a:lnTo>
                  <a:pt x="1421" y="777"/>
                </a:lnTo>
                <a:lnTo>
                  <a:pt x="1418" y="776"/>
                </a:lnTo>
                <a:lnTo>
                  <a:pt x="1414" y="771"/>
                </a:lnTo>
                <a:lnTo>
                  <a:pt x="1406" y="763"/>
                </a:lnTo>
                <a:lnTo>
                  <a:pt x="1400" y="758"/>
                </a:lnTo>
                <a:lnTo>
                  <a:pt x="1392" y="747"/>
                </a:lnTo>
                <a:lnTo>
                  <a:pt x="1384" y="754"/>
                </a:lnTo>
                <a:lnTo>
                  <a:pt x="1368" y="767"/>
                </a:lnTo>
                <a:lnTo>
                  <a:pt x="1365" y="771"/>
                </a:lnTo>
                <a:lnTo>
                  <a:pt x="1357" y="772"/>
                </a:lnTo>
                <a:lnTo>
                  <a:pt x="1346" y="770"/>
                </a:lnTo>
                <a:lnTo>
                  <a:pt x="1340" y="768"/>
                </a:lnTo>
                <a:lnTo>
                  <a:pt x="1334" y="769"/>
                </a:lnTo>
                <a:lnTo>
                  <a:pt x="1327" y="766"/>
                </a:lnTo>
                <a:lnTo>
                  <a:pt x="1316" y="765"/>
                </a:lnTo>
                <a:lnTo>
                  <a:pt x="1304" y="790"/>
                </a:lnTo>
                <a:lnTo>
                  <a:pt x="1305" y="797"/>
                </a:lnTo>
                <a:lnTo>
                  <a:pt x="1303" y="809"/>
                </a:lnTo>
                <a:lnTo>
                  <a:pt x="1303" y="818"/>
                </a:lnTo>
                <a:lnTo>
                  <a:pt x="1297" y="823"/>
                </a:lnTo>
                <a:lnTo>
                  <a:pt x="1272" y="821"/>
                </a:lnTo>
                <a:lnTo>
                  <a:pt x="1269" y="835"/>
                </a:lnTo>
                <a:lnTo>
                  <a:pt x="1264" y="838"/>
                </a:lnTo>
                <a:lnTo>
                  <a:pt x="1250" y="835"/>
                </a:lnTo>
                <a:lnTo>
                  <a:pt x="1228" y="847"/>
                </a:lnTo>
                <a:lnTo>
                  <a:pt x="1224" y="836"/>
                </a:lnTo>
                <a:lnTo>
                  <a:pt x="1183" y="850"/>
                </a:lnTo>
                <a:lnTo>
                  <a:pt x="1172" y="856"/>
                </a:lnTo>
                <a:lnTo>
                  <a:pt x="1162" y="855"/>
                </a:lnTo>
                <a:lnTo>
                  <a:pt x="1127" y="870"/>
                </a:lnTo>
                <a:lnTo>
                  <a:pt x="1124" y="876"/>
                </a:lnTo>
                <a:lnTo>
                  <a:pt x="1121" y="878"/>
                </a:lnTo>
                <a:lnTo>
                  <a:pt x="1120" y="878"/>
                </a:lnTo>
                <a:lnTo>
                  <a:pt x="1118" y="878"/>
                </a:lnTo>
                <a:lnTo>
                  <a:pt x="1115" y="879"/>
                </a:lnTo>
                <a:lnTo>
                  <a:pt x="1114" y="878"/>
                </a:lnTo>
                <a:lnTo>
                  <a:pt x="1112" y="878"/>
                </a:lnTo>
                <a:lnTo>
                  <a:pt x="1109" y="878"/>
                </a:lnTo>
                <a:lnTo>
                  <a:pt x="1107" y="875"/>
                </a:lnTo>
                <a:lnTo>
                  <a:pt x="1102" y="879"/>
                </a:lnTo>
                <a:lnTo>
                  <a:pt x="1101" y="881"/>
                </a:lnTo>
                <a:lnTo>
                  <a:pt x="1096" y="888"/>
                </a:lnTo>
                <a:lnTo>
                  <a:pt x="1096" y="890"/>
                </a:lnTo>
                <a:lnTo>
                  <a:pt x="1094" y="891"/>
                </a:lnTo>
                <a:lnTo>
                  <a:pt x="1095" y="895"/>
                </a:lnTo>
                <a:lnTo>
                  <a:pt x="1095" y="896"/>
                </a:lnTo>
                <a:lnTo>
                  <a:pt x="1094" y="898"/>
                </a:lnTo>
                <a:lnTo>
                  <a:pt x="1093" y="899"/>
                </a:lnTo>
                <a:lnTo>
                  <a:pt x="1093" y="902"/>
                </a:lnTo>
                <a:lnTo>
                  <a:pt x="1089" y="905"/>
                </a:lnTo>
                <a:lnTo>
                  <a:pt x="1087" y="909"/>
                </a:lnTo>
                <a:lnTo>
                  <a:pt x="1088" y="913"/>
                </a:lnTo>
                <a:lnTo>
                  <a:pt x="1087" y="915"/>
                </a:lnTo>
                <a:lnTo>
                  <a:pt x="1083" y="919"/>
                </a:lnTo>
                <a:lnTo>
                  <a:pt x="1082" y="920"/>
                </a:lnTo>
                <a:lnTo>
                  <a:pt x="1073" y="922"/>
                </a:lnTo>
                <a:lnTo>
                  <a:pt x="1067" y="929"/>
                </a:lnTo>
                <a:lnTo>
                  <a:pt x="1060" y="937"/>
                </a:lnTo>
                <a:lnTo>
                  <a:pt x="1053" y="945"/>
                </a:lnTo>
                <a:lnTo>
                  <a:pt x="1049" y="951"/>
                </a:lnTo>
                <a:lnTo>
                  <a:pt x="1046" y="954"/>
                </a:lnTo>
                <a:lnTo>
                  <a:pt x="1037" y="964"/>
                </a:lnTo>
                <a:lnTo>
                  <a:pt x="1030" y="974"/>
                </a:lnTo>
                <a:lnTo>
                  <a:pt x="1028" y="975"/>
                </a:lnTo>
                <a:lnTo>
                  <a:pt x="1023" y="976"/>
                </a:lnTo>
                <a:lnTo>
                  <a:pt x="988" y="978"/>
                </a:lnTo>
                <a:lnTo>
                  <a:pt x="964" y="985"/>
                </a:lnTo>
                <a:lnTo>
                  <a:pt x="961" y="1000"/>
                </a:lnTo>
                <a:lnTo>
                  <a:pt x="942" y="1006"/>
                </a:lnTo>
                <a:lnTo>
                  <a:pt x="935" y="993"/>
                </a:lnTo>
                <a:lnTo>
                  <a:pt x="922" y="991"/>
                </a:lnTo>
                <a:lnTo>
                  <a:pt x="908" y="999"/>
                </a:lnTo>
                <a:lnTo>
                  <a:pt x="897" y="1003"/>
                </a:lnTo>
                <a:lnTo>
                  <a:pt x="890" y="1002"/>
                </a:lnTo>
                <a:lnTo>
                  <a:pt x="880" y="1004"/>
                </a:lnTo>
                <a:lnTo>
                  <a:pt x="875" y="1012"/>
                </a:lnTo>
                <a:lnTo>
                  <a:pt x="872" y="1006"/>
                </a:lnTo>
                <a:lnTo>
                  <a:pt x="867" y="1000"/>
                </a:lnTo>
                <a:lnTo>
                  <a:pt x="861" y="1000"/>
                </a:lnTo>
                <a:lnTo>
                  <a:pt x="858" y="996"/>
                </a:lnTo>
                <a:lnTo>
                  <a:pt x="848" y="995"/>
                </a:lnTo>
                <a:lnTo>
                  <a:pt x="841" y="996"/>
                </a:lnTo>
                <a:lnTo>
                  <a:pt x="835" y="995"/>
                </a:lnTo>
                <a:lnTo>
                  <a:pt x="828" y="996"/>
                </a:lnTo>
                <a:lnTo>
                  <a:pt x="824" y="995"/>
                </a:lnTo>
                <a:lnTo>
                  <a:pt x="812" y="985"/>
                </a:lnTo>
                <a:lnTo>
                  <a:pt x="807" y="981"/>
                </a:lnTo>
                <a:lnTo>
                  <a:pt x="800" y="978"/>
                </a:lnTo>
                <a:lnTo>
                  <a:pt x="798" y="973"/>
                </a:lnTo>
                <a:lnTo>
                  <a:pt x="798" y="967"/>
                </a:lnTo>
                <a:lnTo>
                  <a:pt x="796" y="964"/>
                </a:lnTo>
                <a:lnTo>
                  <a:pt x="778" y="960"/>
                </a:lnTo>
                <a:lnTo>
                  <a:pt x="775" y="948"/>
                </a:lnTo>
                <a:lnTo>
                  <a:pt x="772" y="941"/>
                </a:lnTo>
                <a:lnTo>
                  <a:pt x="767" y="934"/>
                </a:lnTo>
                <a:lnTo>
                  <a:pt x="758" y="926"/>
                </a:lnTo>
                <a:lnTo>
                  <a:pt x="752" y="914"/>
                </a:lnTo>
                <a:lnTo>
                  <a:pt x="748" y="909"/>
                </a:lnTo>
                <a:lnTo>
                  <a:pt x="746" y="903"/>
                </a:lnTo>
                <a:lnTo>
                  <a:pt x="740" y="886"/>
                </a:lnTo>
                <a:lnTo>
                  <a:pt x="727" y="904"/>
                </a:lnTo>
                <a:lnTo>
                  <a:pt x="717" y="914"/>
                </a:lnTo>
                <a:lnTo>
                  <a:pt x="724" y="960"/>
                </a:lnTo>
                <a:lnTo>
                  <a:pt x="730" y="975"/>
                </a:lnTo>
                <a:lnTo>
                  <a:pt x="731" y="981"/>
                </a:lnTo>
                <a:lnTo>
                  <a:pt x="724" y="1004"/>
                </a:lnTo>
                <a:lnTo>
                  <a:pt x="724" y="1020"/>
                </a:lnTo>
                <a:lnTo>
                  <a:pt x="709" y="1024"/>
                </a:lnTo>
                <a:lnTo>
                  <a:pt x="688" y="1020"/>
                </a:lnTo>
                <a:lnTo>
                  <a:pt x="662" y="1010"/>
                </a:lnTo>
                <a:lnTo>
                  <a:pt x="661" y="1006"/>
                </a:lnTo>
                <a:lnTo>
                  <a:pt x="661" y="1004"/>
                </a:lnTo>
                <a:lnTo>
                  <a:pt x="662" y="999"/>
                </a:lnTo>
                <a:lnTo>
                  <a:pt x="663" y="998"/>
                </a:lnTo>
                <a:lnTo>
                  <a:pt x="664" y="997"/>
                </a:lnTo>
                <a:lnTo>
                  <a:pt x="664" y="996"/>
                </a:lnTo>
                <a:lnTo>
                  <a:pt x="664" y="995"/>
                </a:lnTo>
                <a:lnTo>
                  <a:pt x="664" y="989"/>
                </a:lnTo>
                <a:lnTo>
                  <a:pt x="664" y="988"/>
                </a:lnTo>
                <a:lnTo>
                  <a:pt x="662" y="985"/>
                </a:lnTo>
                <a:lnTo>
                  <a:pt x="662" y="979"/>
                </a:lnTo>
                <a:lnTo>
                  <a:pt x="662" y="976"/>
                </a:lnTo>
                <a:lnTo>
                  <a:pt x="661" y="975"/>
                </a:lnTo>
                <a:lnTo>
                  <a:pt x="659" y="973"/>
                </a:lnTo>
                <a:lnTo>
                  <a:pt x="658" y="972"/>
                </a:lnTo>
                <a:lnTo>
                  <a:pt x="659" y="971"/>
                </a:lnTo>
                <a:lnTo>
                  <a:pt x="659" y="969"/>
                </a:lnTo>
                <a:lnTo>
                  <a:pt x="659" y="967"/>
                </a:lnTo>
                <a:lnTo>
                  <a:pt x="659" y="965"/>
                </a:lnTo>
                <a:lnTo>
                  <a:pt x="660" y="963"/>
                </a:lnTo>
                <a:lnTo>
                  <a:pt x="661" y="962"/>
                </a:lnTo>
                <a:lnTo>
                  <a:pt x="661" y="961"/>
                </a:lnTo>
                <a:lnTo>
                  <a:pt x="661" y="960"/>
                </a:lnTo>
                <a:lnTo>
                  <a:pt x="658" y="956"/>
                </a:lnTo>
                <a:lnTo>
                  <a:pt x="657" y="955"/>
                </a:lnTo>
                <a:lnTo>
                  <a:pt x="657" y="954"/>
                </a:lnTo>
                <a:lnTo>
                  <a:pt x="657" y="953"/>
                </a:lnTo>
                <a:lnTo>
                  <a:pt x="657" y="951"/>
                </a:lnTo>
                <a:lnTo>
                  <a:pt x="656" y="950"/>
                </a:lnTo>
                <a:lnTo>
                  <a:pt x="655" y="948"/>
                </a:lnTo>
                <a:lnTo>
                  <a:pt x="654" y="945"/>
                </a:lnTo>
                <a:lnTo>
                  <a:pt x="654" y="944"/>
                </a:lnTo>
                <a:lnTo>
                  <a:pt x="654" y="943"/>
                </a:lnTo>
                <a:lnTo>
                  <a:pt x="651" y="942"/>
                </a:lnTo>
                <a:lnTo>
                  <a:pt x="651" y="941"/>
                </a:lnTo>
                <a:lnTo>
                  <a:pt x="650" y="940"/>
                </a:lnTo>
                <a:lnTo>
                  <a:pt x="646" y="938"/>
                </a:lnTo>
                <a:lnTo>
                  <a:pt x="645" y="937"/>
                </a:lnTo>
                <a:lnTo>
                  <a:pt x="643" y="938"/>
                </a:lnTo>
                <a:lnTo>
                  <a:pt x="640" y="937"/>
                </a:lnTo>
                <a:lnTo>
                  <a:pt x="640" y="935"/>
                </a:lnTo>
                <a:lnTo>
                  <a:pt x="638" y="933"/>
                </a:lnTo>
                <a:lnTo>
                  <a:pt x="636" y="932"/>
                </a:lnTo>
                <a:lnTo>
                  <a:pt x="636" y="930"/>
                </a:lnTo>
                <a:lnTo>
                  <a:pt x="638" y="929"/>
                </a:lnTo>
                <a:lnTo>
                  <a:pt x="638" y="928"/>
                </a:lnTo>
                <a:lnTo>
                  <a:pt x="636" y="927"/>
                </a:lnTo>
                <a:lnTo>
                  <a:pt x="634" y="926"/>
                </a:lnTo>
                <a:lnTo>
                  <a:pt x="634" y="928"/>
                </a:lnTo>
                <a:lnTo>
                  <a:pt x="633" y="928"/>
                </a:lnTo>
                <a:lnTo>
                  <a:pt x="632" y="928"/>
                </a:lnTo>
                <a:lnTo>
                  <a:pt x="631" y="925"/>
                </a:lnTo>
                <a:lnTo>
                  <a:pt x="631" y="922"/>
                </a:lnTo>
                <a:lnTo>
                  <a:pt x="628" y="922"/>
                </a:lnTo>
                <a:lnTo>
                  <a:pt x="626" y="923"/>
                </a:lnTo>
                <a:lnTo>
                  <a:pt x="623" y="925"/>
                </a:lnTo>
                <a:lnTo>
                  <a:pt x="618" y="925"/>
                </a:lnTo>
                <a:lnTo>
                  <a:pt x="616" y="925"/>
                </a:lnTo>
                <a:lnTo>
                  <a:pt x="613" y="927"/>
                </a:lnTo>
                <a:lnTo>
                  <a:pt x="613" y="928"/>
                </a:lnTo>
                <a:lnTo>
                  <a:pt x="614" y="931"/>
                </a:lnTo>
                <a:lnTo>
                  <a:pt x="616" y="934"/>
                </a:lnTo>
                <a:lnTo>
                  <a:pt x="618" y="937"/>
                </a:lnTo>
                <a:lnTo>
                  <a:pt x="616" y="939"/>
                </a:lnTo>
                <a:lnTo>
                  <a:pt x="614" y="940"/>
                </a:lnTo>
                <a:lnTo>
                  <a:pt x="613" y="939"/>
                </a:lnTo>
                <a:lnTo>
                  <a:pt x="612" y="937"/>
                </a:lnTo>
                <a:lnTo>
                  <a:pt x="608" y="934"/>
                </a:lnTo>
                <a:lnTo>
                  <a:pt x="607" y="933"/>
                </a:lnTo>
                <a:lnTo>
                  <a:pt x="606" y="932"/>
                </a:lnTo>
                <a:lnTo>
                  <a:pt x="603" y="931"/>
                </a:lnTo>
                <a:lnTo>
                  <a:pt x="600" y="931"/>
                </a:lnTo>
                <a:lnTo>
                  <a:pt x="599" y="933"/>
                </a:lnTo>
                <a:lnTo>
                  <a:pt x="598" y="935"/>
                </a:lnTo>
                <a:lnTo>
                  <a:pt x="596" y="938"/>
                </a:lnTo>
                <a:lnTo>
                  <a:pt x="592" y="938"/>
                </a:lnTo>
                <a:lnTo>
                  <a:pt x="588" y="937"/>
                </a:lnTo>
                <a:lnTo>
                  <a:pt x="587" y="935"/>
                </a:lnTo>
                <a:lnTo>
                  <a:pt x="586" y="935"/>
                </a:lnTo>
                <a:lnTo>
                  <a:pt x="582" y="938"/>
                </a:lnTo>
                <a:lnTo>
                  <a:pt x="580" y="940"/>
                </a:lnTo>
                <a:lnTo>
                  <a:pt x="582" y="942"/>
                </a:lnTo>
                <a:lnTo>
                  <a:pt x="584" y="944"/>
                </a:lnTo>
                <a:lnTo>
                  <a:pt x="584" y="946"/>
                </a:lnTo>
                <a:lnTo>
                  <a:pt x="583" y="948"/>
                </a:lnTo>
                <a:lnTo>
                  <a:pt x="578" y="948"/>
                </a:lnTo>
                <a:lnTo>
                  <a:pt x="577" y="949"/>
                </a:lnTo>
                <a:lnTo>
                  <a:pt x="577" y="950"/>
                </a:lnTo>
                <a:lnTo>
                  <a:pt x="578" y="950"/>
                </a:lnTo>
                <a:lnTo>
                  <a:pt x="580" y="950"/>
                </a:lnTo>
                <a:lnTo>
                  <a:pt x="583" y="951"/>
                </a:lnTo>
                <a:lnTo>
                  <a:pt x="584" y="952"/>
                </a:lnTo>
                <a:lnTo>
                  <a:pt x="584" y="953"/>
                </a:lnTo>
                <a:lnTo>
                  <a:pt x="583" y="953"/>
                </a:lnTo>
                <a:lnTo>
                  <a:pt x="582" y="953"/>
                </a:lnTo>
                <a:lnTo>
                  <a:pt x="580" y="954"/>
                </a:lnTo>
                <a:lnTo>
                  <a:pt x="579" y="954"/>
                </a:lnTo>
                <a:lnTo>
                  <a:pt x="577" y="955"/>
                </a:lnTo>
                <a:lnTo>
                  <a:pt x="575" y="955"/>
                </a:lnTo>
                <a:lnTo>
                  <a:pt x="575" y="954"/>
                </a:lnTo>
                <a:lnTo>
                  <a:pt x="575" y="952"/>
                </a:lnTo>
                <a:lnTo>
                  <a:pt x="575" y="949"/>
                </a:lnTo>
                <a:lnTo>
                  <a:pt x="574" y="946"/>
                </a:lnTo>
                <a:lnTo>
                  <a:pt x="572" y="944"/>
                </a:lnTo>
                <a:lnTo>
                  <a:pt x="571" y="943"/>
                </a:lnTo>
                <a:lnTo>
                  <a:pt x="571" y="946"/>
                </a:lnTo>
                <a:lnTo>
                  <a:pt x="570" y="948"/>
                </a:lnTo>
                <a:lnTo>
                  <a:pt x="568" y="949"/>
                </a:lnTo>
                <a:lnTo>
                  <a:pt x="567" y="948"/>
                </a:lnTo>
                <a:lnTo>
                  <a:pt x="567" y="945"/>
                </a:lnTo>
                <a:lnTo>
                  <a:pt x="565" y="943"/>
                </a:lnTo>
                <a:lnTo>
                  <a:pt x="562" y="942"/>
                </a:lnTo>
                <a:lnTo>
                  <a:pt x="560" y="941"/>
                </a:lnTo>
                <a:lnTo>
                  <a:pt x="559" y="943"/>
                </a:lnTo>
                <a:lnTo>
                  <a:pt x="558" y="943"/>
                </a:lnTo>
                <a:lnTo>
                  <a:pt x="558" y="942"/>
                </a:lnTo>
                <a:lnTo>
                  <a:pt x="558" y="940"/>
                </a:lnTo>
                <a:lnTo>
                  <a:pt x="555" y="939"/>
                </a:lnTo>
                <a:lnTo>
                  <a:pt x="553" y="941"/>
                </a:lnTo>
                <a:lnTo>
                  <a:pt x="553" y="946"/>
                </a:lnTo>
                <a:lnTo>
                  <a:pt x="552" y="948"/>
                </a:lnTo>
                <a:lnTo>
                  <a:pt x="550" y="946"/>
                </a:lnTo>
                <a:lnTo>
                  <a:pt x="551" y="943"/>
                </a:lnTo>
                <a:lnTo>
                  <a:pt x="551" y="941"/>
                </a:lnTo>
                <a:lnTo>
                  <a:pt x="547" y="939"/>
                </a:lnTo>
                <a:lnTo>
                  <a:pt x="544" y="939"/>
                </a:lnTo>
                <a:lnTo>
                  <a:pt x="544" y="940"/>
                </a:lnTo>
                <a:lnTo>
                  <a:pt x="543" y="942"/>
                </a:lnTo>
                <a:lnTo>
                  <a:pt x="543" y="943"/>
                </a:lnTo>
                <a:lnTo>
                  <a:pt x="542" y="945"/>
                </a:lnTo>
                <a:lnTo>
                  <a:pt x="542" y="949"/>
                </a:lnTo>
                <a:lnTo>
                  <a:pt x="540" y="949"/>
                </a:lnTo>
                <a:lnTo>
                  <a:pt x="538" y="945"/>
                </a:lnTo>
                <a:lnTo>
                  <a:pt x="535" y="942"/>
                </a:lnTo>
                <a:lnTo>
                  <a:pt x="531" y="940"/>
                </a:lnTo>
                <a:lnTo>
                  <a:pt x="528" y="941"/>
                </a:lnTo>
                <a:lnTo>
                  <a:pt x="527" y="941"/>
                </a:lnTo>
                <a:lnTo>
                  <a:pt x="526" y="942"/>
                </a:lnTo>
                <a:lnTo>
                  <a:pt x="526" y="943"/>
                </a:lnTo>
                <a:lnTo>
                  <a:pt x="528" y="946"/>
                </a:lnTo>
                <a:lnTo>
                  <a:pt x="528" y="948"/>
                </a:lnTo>
                <a:lnTo>
                  <a:pt x="527" y="949"/>
                </a:lnTo>
                <a:lnTo>
                  <a:pt x="527" y="948"/>
                </a:lnTo>
                <a:lnTo>
                  <a:pt x="524" y="945"/>
                </a:lnTo>
                <a:lnTo>
                  <a:pt x="524" y="949"/>
                </a:lnTo>
                <a:lnTo>
                  <a:pt x="525" y="950"/>
                </a:lnTo>
                <a:lnTo>
                  <a:pt x="525" y="952"/>
                </a:lnTo>
                <a:lnTo>
                  <a:pt x="523" y="953"/>
                </a:lnTo>
                <a:lnTo>
                  <a:pt x="523" y="954"/>
                </a:lnTo>
                <a:lnTo>
                  <a:pt x="523" y="957"/>
                </a:lnTo>
                <a:lnTo>
                  <a:pt x="523" y="960"/>
                </a:lnTo>
                <a:lnTo>
                  <a:pt x="523" y="963"/>
                </a:lnTo>
                <a:lnTo>
                  <a:pt x="524" y="964"/>
                </a:lnTo>
                <a:lnTo>
                  <a:pt x="526" y="962"/>
                </a:lnTo>
                <a:lnTo>
                  <a:pt x="527" y="960"/>
                </a:lnTo>
                <a:lnTo>
                  <a:pt x="529" y="957"/>
                </a:lnTo>
                <a:lnTo>
                  <a:pt x="530" y="958"/>
                </a:lnTo>
                <a:lnTo>
                  <a:pt x="531" y="960"/>
                </a:lnTo>
                <a:lnTo>
                  <a:pt x="531" y="962"/>
                </a:lnTo>
                <a:lnTo>
                  <a:pt x="530" y="964"/>
                </a:lnTo>
                <a:lnTo>
                  <a:pt x="530" y="966"/>
                </a:lnTo>
                <a:lnTo>
                  <a:pt x="530" y="969"/>
                </a:lnTo>
                <a:lnTo>
                  <a:pt x="528" y="971"/>
                </a:lnTo>
                <a:lnTo>
                  <a:pt x="527" y="969"/>
                </a:lnTo>
                <a:lnTo>
                  <a:pt x="526" y="969"/>
                </a:lnTo>
                <a:lnTo>
                  <a:pt x="526" y="973"/>
                </a:lnTo>
                <a:lnTo>
                  <a:pt x="526" y="974"/>
                </a:lnTo>
                <a:lnTo>
                  <a:pt x="528" y="975"/>
                </a:lnTo>
                <a:lnTo>
                  <a:pt x="528" y="976"/>
                </a:lnTo>
                <a:lnTo>
                  <a:pt x="528" y="977"/>
                </a:lnTo>
                <a:lnTo>
                  <a:pt x="527" y="978"/>
                </a:lnTo>
                <a:lnTo>
                  <a:pt x="525" y="978"/>
                </a:lnTo>
                <a:lnTo>
                  <a:pt x="524" y="978"/>
                </a:lnTo>
                <a:lnTo>
                  <a:pt x="523" y="980"/>
                </a:lnTo>
                <a:lnTo>
                  <a:pt x="522" y="980"/>
                </a:lnTo>
                <a:lnTo>
                  <a:pt x="519" y="980"/>
                </a:lnTo>
                <a:lnTo>
                  <a:pt x="518" y="981"/>
                </a:lnTo>
                <a:lnTo>
                  <a:pt x="517" y="983"/>
                </a:lnTo>
                <a:lnTo>
                  <a:pt x="516" y="984"/>
                </a:lnTo>
                <a:lnTo>
                  <a:pt x="513" y="986"/>
                </a:lnTo>
                <a:lnTo>
                  <a:pt x="512" y="987"/>
                </a:lnTo>
                <a:lnTo>
                  <a:pt x="511" y="987"/>
                </a:lnTo>
                <a:lnTo>
                  <a:pt x="511" y="986"/>
                </a:lnTo>
                <a:lnTo>
                  <a:pt x="511" y="984"/>
                </a:lnTo>
                <a:lnTo>
                  <a:pt x="512" y="980"/>
                </a:lnTo>
                <a:lnTo>
                  <a:pt x="511" y="978"/>
                </a:lnTo>
                <a:lnTo>
                  <a:pt x="510" y="977"/>
                </a:lnTo>
                <a:lnTo>
                  <a:pt x="505" y="977"/>
                </a:lnTo>
                <a:lnTo>
                  <a:pt x="504" y="977"/>
                </a:lnTo>
                <a:lnTo>
                  <a:pt x="504" y="975"/>
                </a:lnTo>
                <a:lnTo>
                  <a:pt x="504" y="973"/>
                </a:lnTo>
                <a:lnTo>
                  <a:pt x="504" y="972"/>
                </a:lnTo>
                <a:lnTo>
                  <a:pt x="502" y="969"/>
                </a:lnTo>
                <a:lnTo>
                  <a:pt x="500" y="969"/>
                </a:lnTo>
                <a:lnTo>
                  <a:pt x="498" y="969"/>
                </a:lnTo>
                <a:lnTo>
                  <a:pt x="496" y="969"/>
                </a:lnTo>
                <a:lnTo>
                  <a:pt x="495" y="969"/>
                </a:lnTo>
                <a:lnTo>
                  <a:pt x="493" y="969"/>
                </a:lnTo>
                <a:lnTo>
                  <a:pt x="492" y="971"/>
                </a:lnTo>
                <a:lnTo>
                  <a:pt x="492" y="972"/>
                </a:lnTo>
                <a:lnTo>
                  <a:pt x="491" y="974"/>
                </a:lnTo>
                <a:lnTo>
                  <a:pt x="491" y="975"/>
                </a:lnTo>
                <a:lnTo>
                  <a:pt x="490" y="976"/>
                </a:lnTo>
                <a:lnTo>
                  <a:pt x="489" y="976"/>
                </a:lnTo>
                <a:lnTo>
                  <a:pt x="489" y="975"/>
                </a:lnTo>
                <a:lnTo>
                  <a:pt x="487" y="973"/>
                </a:lnTo>
                <a:lnTo>
                  <a:pt x="486" y="971"/>
                </a:lnTo>
                <a:lnTo>
                  <a:pt x="484" y="971"/>
                </a:lnTo>
                <a:lnTo>
                  <a:pt x="484" y="972"/>
                </a:lnTo>
                <a:lnTo>
                  <a:pt x="483" y="973"/>
                </a:lnTo>
                <a:lnTo>
                  <a:pt x="482" y="974"/>
                </a:lnTo>
                <a:lnTo>
                  <a:pt x="481" y="974"/>
                </a:lnTo>
                <a:lnTo>
                  <a:pt x="481" y="972"/>
                </a:lnTo>
                <a:lnTo>
                  <a:pt x="481" y="971"/>
                </a:lnTo>
                <a:lnTo>
                  <a:pt x="480" y="969"/>
                </a:lnTo>
                <a:lnTo>
                  <a:pt x="479" y="968"/>
                </a:lnTo>
                <a:lnTo>
                  <a:pt x="478" y="967"/>
                </a:lnTo>
                <a:lnTo>
                  <a:pt x="478" y="964"/>
                </a:lnTo>
                <a:lnTo>
                  <a:pt x="475" y="960"/>
                </a:lnTo>
                <a:lnTo>
                  <a:pt x="477" y="956"/>
                </a:lnTo>
                <a:lnTo>
                  <a:pt x="472" y="953"/>
                </a:lnTo>
                <a:lnTo>
                  <a:pt x="467" y="951"/>
                </a:lnTo>
                <a:lnTo>
                  <a:pt x="455" y="951"/>
                </a:lnTo>
                <a:lnTo>
                  <a:pt x="444" y="949"/>
                </a:lnTo>
                <a:lnTo>
                  <a:pt x="438" y="950"/>
                </a:lnTo>
                <a:lnTo>
                  <a:pt x="435" y="949"/>
                </a:lnTo>
                <a:lnTo>
                  <a:pt x="431" y="933"/>
                </a:lnTo>
                <a:lnTo>
                  <a:pt x="432" y="917"/>
                </a:lnTo>
                <a:lnTo>
                  <a:pt x="431" y="906"/>
                </a:lnTo>
                <a:lnTo>
                  <a:pt x="429" y="902"/>
                </a:lnTo>
                <a:lnTo>
                  <a:pt x="428" y="897"/>
                </a:lnTo>
                <a:lnTo>
                  <a:pt x="431" y="885"/>
                </a:lnTo>
                <a:lnTo>
                  <a:pt x="430" y="882"/>
                </a:lnTo>
                <a:lnTo>
                  <a:pt x="428" y="876"/>
                </a:lnTo>
                <a:lnTo>
                  <a:pt x="424" y="873"/>
                </a:lnTo>
                <a:lnTo>
                  <a:pt x="420" y="870"/>
                </a:lnTo>
                <a:lnTo>
                  <a:pt x="421" y="868"/>
                </a:lnTo>
                <a:lnTo>
                  <a:pt x="422" y="864"/>
                </a:lnTo>
                <a:lnTo>
                  <a:pt x="421" y="859"/>
                </a:lnTo>
                <a:lnTo>
                  <a:pt x="407" y="851"/>
                </a:lnTo>
                <a:lnTo>
                  <a:pt x="387" y="838"/>
                </a:lnTo>
                <a:lnTo>
                  <a:pt x="384" y="841"/>
                </a:lnTo>
                <a:lnTo>
                  <a:pt x="376" y="845"/>
                </a:lnTo>
                <a:lnTo>
                  <a:pt x="371" y="842"/>
                </a:lnTo>
                <a:lnTo>
                  <a:pt x="363" y="837"/>
                </a:lnTo>
                <a:lnTo>
                  <a:pt x="358" y="834"/>
                </a:lnTo>
                <a:lnTo>
                  <a:pt x="352" y="832"/>
                </a:lnTo>
                <a:lnTo>
                  <a:pt x="348" y="825"/>
                </a:lnTo>
                <a:lnTo>
                  <a:pt x="346" y="820"/>
                </a:lnTo>
                <a:lnTo>
                  <a:pt x="347" y="815"/>
                </a:lnTo>
                <a:lnTo>
                  <a:pt x="346" y="811"/>
                </a:lnTo>
                <a:lnTo>
                  <a:pt x="343" y="811"/>
                </a:lnTo>
                <a:lnTo>
                  <a:pt x="339" y="812"/>
                </a:lnTo>
                <a:lnTo>
                  <a:pt x="328" y="803"/>
                </a:lnTo>
                <a:lnTo>
                  <a:pt x="322" y="802"/>
                </a:lnTo>
                <a:lnTo>
                  <a:pt x="320" y="801"/>
                </a:lnTo>
                <a:lnTo>
                  <a:pt x="320" y="799"/>
                </a:lnTo>
                <a:lnTo>
                  <a:pt x="322" y="798"/>
                </a:lnTo>
                <a:lnTo>
                  <a:pt x="330" y="782"/>
                </a:lnTo>
                <a:lnTo>
                  <a:pt x="331" y="774"/>
                </a:lnTo>
                <a:lnTo>
                  <a:pt x="321" y="772"/>
                </a:lnTo>
                <a:lnTo>
                  <a:pt x="313" y="785"/>
                </a:lnTo>
                <a:lnTo>
                  <a:pt x="301" y="780"/>
                </a:lnTo>
                <a:lnTo>
                  <a:pt x="297" y="774"/>
                </a:lnTo>
                <a:lnTo>
                  <a:pt x="283" y="765"/>
                </a:lnTo>
                <a:lnTo>
                  <a:pt x="270" y="763"/>
                </a:lnTo>
                <a:lnTo>
                  <a:pt x="264" y="759"/>
                </a:lnTo>
                <a:lnTo>
                  <a:pt x="262" y="756"/>
                </a:lnTo>
                <a:lnTo>
                  <a:pt x="263" y="755"/>
                </a:lnTo>
                <a:lnTo>
                  <a:pt x="266" y="755"/>
                </a:lnTo>
                <a:lnTo>
                  <a:pt x="268" y="752"/>
                </a:lnTo>
                <a:lnTo>
                  <a:pt x="271" y="748"/>
                </a:lnTo>
                <a:lnTo>
                  <a:pt x="271" y="746"/>
                </a:lnTo>
                <a:lnTo>
                  <a:pt x="271" y="744"/>
                </a:lnTo>
                <a:lnTo>
                  <a:pt x="270" y="741"/>
                </a:lnTo>
                <a:lnTo>
                  <a:pt x="267" y="739"/>
                </a:lnTo>
                <a:lnTo>
                  <a:pt x="236" y="743"/>
                </a:lnTo>
                <a:lnTo>
                  <a:pt x="212" y="746"/>
                </a:lnTo>
                <a:lnTo>
                  <a:pt x="204" y="748"/>
                </a:lnTo>
                <a:lnTo>
                  <a:pt x="200" y="749"/>
                </a:lnTo>
                <a:lnTo>
                  <a:pt x="196" y="745"/>
                </a:lnTo>
                <a:lnTo>
                  <a:pt x="193" y="735"/>
                </a:lnTo>
                <a:lnTo>
                  <a:pt x="193" y="731"/>
                </a:lnTo>
                <a:lnTo>
                  <a:pt x="193" y="730"/>
                </a:lnTo>
                <a:lnTo>
                  <a:pt x="190" y="728"/>
                </a:lnTo>
                <a:lnTo>
                  <a:pt x="189" y="725"/>
                </a:lnTo>
                <a:lnTo>
                  <a:pt x="189" y="723"/>
                </a:lnTo>
                <a:lnTo>
                  <a:pt x="189" y="721"/>
                </a:lnTo>
                <a:lnTo>
                  <a:pt x="187" y="717"/>
                </a:lnTo>
                <a:lnTo>
                  <a:pt x="186" y="716"/>
                </a:lnTo>
                <a:lnTo>
                  <a:pt x="182" y="708"/>
                </a:lnTo>
                <a:lnTo>
                  <a:pt x="181" y="707"/>
                </a:lnTo>
                <a:lnTo>
                  <a:pt x="178" y="706"/>
                </a:lnTo>
                <a:lnTo>
                  <a:pt x="177" y="704"/>
                </a:lnTo>
                <a:lnTo>
                  <a:pt x="177" y="694"/>
                </a:lnTo>
                <a:lnTo>
                  <a:pt x="177" y="690"/>
                </a:lnTo>
                <a:lnTo>
                  <a:pt x="177" y="689"/>
                </a:lnTo>
                <a:lnTo>
                  <a:pt x="176" y="686"/>
                </a:lnTo>
                <a:lnTo>
                  <a:pt x="174" y="684"/>
                </a:lnTo>
                <a:lnTo>
                  <a:pt x="172" y="682"/>
                </a:lnTo>
                <a:lnTo>
                  <a:pt x="172" y="679"/>
                </a:lnTo>
                <a:lnTo>
                  <a:pt x="171" y="676"/>
                </a:lnTo>
                <a:lnTo>
                  <a:pt x="168" y="674"/>
                </a:lnTo>
                <a:lnTo>
                  <a:pt x="163" y="672"/>
                </a:lnTo>
                <a:lnTo>
                  <a:pt x="158" y="670"/>
                </a:lnTo>
                <a:lnTo>
                  <a:pt x="157" y="665"/>
                </a:lnTo>
                <a:lnTo>
                  <a:pt x="158" y="663"/>
                </a:lnTo>
                <a:lnTo>
                  <a:pt x="159" y="661"/>
                </a:lnTo>
                <a:lnTo>
                  <a:pt x="158" y="659"/>
                </a:lnTo>
                <a:lnTo>
                  <a:pt x="155" y="656"/>
                </a:lnTo>
                <a:lnTo>
                  <a:pt x="155" y="654"/>
                </a:lnTo>
                <a:lnTo>
                  <a:pt x="155" y="653"/>
                </a:lnTo>
                <a:lnTo>
                  <a:pt x="153" y="650"/>
                </a:lnTo>
                <a:lnTo>
                  <a:pt x="150" y="646"/>
                </a:lnTo>
                <a:lnTo>
                  <a:pt x="145" y="638"/>
                </a:lnTo>
                <a:lnTo>
                  <a:pt x="144" y="635"/>
                </a:lnTo>
                <a:lnTo>
                  <a:pt x="143" y="627"/>
                </a:lnTo>
                <a:lnTo>
                  <a:pt x="141" y="618"/>
                </a:lnTo>
                <a:lnTo>
                  <a:pt x="148" y="607"/>
                </a:lnTo>
                <a:lnTo>
                  <a:pt x="148" y="602"/>
                </a:lnTo>
                <a:lnTo>
                  <a:pt x="140" y="602"/>
                </a:lnTo>
                <a:lnTo>
                  <a:pt x="138" y="611"/>
                </a:lnTo>
                <a:lnTo>
                  <a:pt x="129" y="602"/>
                </a:lnTo>
                <a:lnTo>
                  <a:pt x="119" y="605"/>
                </a:lnTo>
                <a:lnTo>
                  <a:pt x="107" y="602"/>
                </a:lnTo>
                <a:lnTo>
                  <a:pt x="102" y="592"/>
                </a:lnTo>
                <a:lnTo>
                  <a:pt x="91" y="583"/>
                </a:lnTo>
                <a:lnTo>
                  <a:pt x="85" y="586"/>
                </a:lnTo>
                <a:lnTo>
                  <a:pt x="69" y="591"/>
                </a:lnTo>
                <a:lnTo>
                  <a:pt x="64" y="579"/>
                </a:lnTo>
                <a:lnTo>
                  <a:pt x="57" y="572"/>
                </a:lnTo>
                <a:lnTo>
                  <a:pt x="62" y="556"/>
                </a:lnTo>
                <a:lnTo>
                  <a:pt x="69" y="543"/>
                </a:lnTo>
                <a:lnTo>
                  <a:pt x="64" y="536"/>
                </a:lnTo>
                <a:lnTo>
                  <a:pt x="49" y="532"/>
                </a:lnTo>
                <a:lnTo>
                  <a:pt x="40" y="530"/>
                </a:lnTo>
                <a:lnTo>
                  <a:pt x="32" y="527"/>
                </a:lnTo>
                <a:lnTo>
                  <a:pt x="21" y="536"/>
                </a:lnTo>
                <a:lnTo>
                  <a:pt x="10" y="541"/>
                </a:lnTo>
                <a:lnTo>
                  <a:pt x="8" y="543"/>
                </a:lnTo>
                <a:lnTo>
                  <a:pt x="7" y="543"/>
                </a:lnTo>
                <a:lnTo>
                  <a:pt x="6" y="543"/>
                </a:lnTo>
                <a:lnTo>
                  <a:pt x="4" y="539"/>
                </a:lnTo>
                <a:lnTo>
                  <a:pt x="6" y="539"/>
                </a:lnTo>
                <a:lnTo>
                  <a:pt x="6" y="538"/>
                </a:lnTo>
                <a:lnTo>
                  <a:pt x="7" y="536"/>
                </a:lnTo>
                <a:lnTo>
                  <a:pt x="6" y="535"/>
                </a:lnTo>
                <a:lnTo>
                  <a:pt x="4" y="535"/>
                </a:lnTo>
                <a:lnTo>
                  <a:pt x="3" y="535"/>
                </a:lnTo>
                <a:lnTo>
                  <a:pt x="2" y="534"/>
                </a:lnTo>
                <a:lnTo>
                  <a:pt x="2" y="532"/>
                </a:lnTo>
                <a:lnTo>
                  <a:pt x="2" y="530"/>
                </a:lnTo>
                <a:lnTo>
                  <a:pt x="1" y="527"/>
                </a:lnTo>
                <a:lnTo>
                  <a:pt x="0" y="524"/>
                </a:lnTo>
                <a:lnTo>
                  <a:pt x="3" y="521"/>
                </a:lnTo>
                <a:lnTo>
                  <a:pt x="4" y="520"/>
                </a:lnTo>
                <a:lnTo>
                  <a:pt x="3" y="518"/>
                </a:lnTo>
                <a:lnTo>
                  <a:pt x="3" y="516"/>
                </a:lnTo>
                <a:lnTo>
                  <a:pt x="4" y="514"/>
                </a:lnTo>
                <a:lnTo>
                  <a:pt x="4" y="513"/>
                </a:lnTo>
                <a:lnTo>
                  <a:pt x="2" y="512"/>
                </a:lnTo>
                <a:lnTo>
                  <a:pt x="3" y="510"/>
                </a:lnTo>
                <a:lnTo>
                  <a:pt x="4" y="510"/>
                </a:lnTo>
                <a:lnTo>
                  <a:pt x="6" y="509"/>
                </a:lnTo>
                <a:lnTo>
                  <a:pt x="6" y="508"/>
                </a:lnTo>
                <a:lnTo>
                  <a:pt x="6" y="507"/>
                </a:lnTo>
                <a:lnTo>
                  <a:pt x="6" y="506"/>
                </a:lnTo>
                <a:lnTo>
                  <a:pt x="9" y="503"/>
                </a:lnTo>
                <a:lnTo>
                  <a:pt x="9" y="501"/>
                </a:lnTo>
                <a:lnTo>
                  <a:pt x="8" y="500"/>
                </a:lnTo>
                <a:lnTo>
                  <a:pt x="7" y="500"/>
                </a:lnTo>
                <a:lnTo>
                  <a:pt x="8" y="499"/>
                </a:lnTo>
                <a:lnTo>
                  <a:pt x="8" y="498"/>
                </a:lnTo>
                <a:lnTo>
                  <a:pt x="10" y="497"/>
                </a:lnTo>
                <a:lnTo>
                  <a:pt x="9" y="493"/>
                </a:lnTo>
                <a:lnTo>
                  <a:pt x="9" y="492"/>
                </a:lnTo>
                <a:lnTo>
                  <a:pt x="11" y="492"/>
                </a:lnTo>
                <a:lnTo>
                  <a:pt x="12" y="492"/>
                </a:lnTo>
                <a:lnTo>
                  <a:pt x="13" y="493"/>
                </a:lnTo>
                <a:lnTo>
                  <a:pt x="14" y="493"/>
                </a:lnTo>
                <a:lnTo>
                  <a:pt x="15" y="492"/>
                </a:lnTo>
                <a:lnTo>
                  <a:pt x="15" y="491"/>
                </a:lnTo>
                <a:lnTo>
                  <a:pt x="13" y="489"/>
                </a:lnTo>
                <a:lnTo>
                  <a:pt x="16" y="488"/>
                </a:lnTo>
                <a:lnTo>
                  <a:pt x="15" y="486"/>
                </a:lnTo>
                <a:lnTo>
                  <a:pt x="15" y="485"/>
                </a:lnTo>
                <a:lnTo>
                  <a:pt x="18" y="485"/>
                </a:lnTo>
                <a:lnTo>
                  <a:pt x="20" y="486"/>
                </a:lnTo>
                <a:lnTo>
                  <a:pt x="20" y="484"/>
                </a:lnTo>
                <a:lnTo>
                  <a:pt x="21" y="481"/>
                </a:lnTo>
                <a:lnTo>
                  <a:pt x="21" y="479"/>
                </a:lnTo>
                <a:lnTo>
                  <a:pt x="22" y="478"/>
                </a:lnTo>
                <a:lnTo>
                  <a:pt x="23" y="478"/>
                </a:lnTo>
                <a:lnTo>
                  <a:pt x="24" y="477"/>
                </a:lnTo>
                <a:lnTo>
                  <a:pt x="25" y="478"/>
                </a:lnTo>
                <a:lnTo>
                  <a:pt x="25" y="479"/>
                </a:lnTo>
                <a:lnTo>
                  <a:pt x="24" y="480"/>
                </a:lnTo>
                <a:lnTo>
                  <a:pt x="23" y="481"/>
                </a:lnTo>
                <a:lnTo>
                  <a:pt x="24" y="481"/>
                </a:lnTo>
                <a:lnTo>
                  <a:pt x="25" y="480"/>
                </a:lnTo>
                <a:lnTo>
                  <a:pt x="26" y="480"/>
                </a:lnTo>
                <a:lnTo>
                  <a:pt x="27" y="480"/>
                </a:lnTo>
                <a:lnTo>
                  <a:pt x="28" y="483"/>
                </a:lnTo>
                <a:lnTo>
                  <a:pt x="33" y="485"/>
                </a:lnTo>
                <a:lnTo>
                  <a:pt x="34" y="484"/>
                </a:lnTo>
                <a:lnTo>
                  <a:pt x="35" y="483"/>
                </a:lnTo>
                <a:lnTo>
                  <a:pt x="35" y="481"/>
                </a:lnTo>
                <a:lnTo>
                  <a:pt x="34" y="480"/>
                </a:lnTo>
                <a:lnTo>
                  <a:pt x="35" y="480"/>
                </a:lnTo>
                <a:lnTo>
                  <a:pt x="35" y="478"/>
                </a:lnTo>
                <a:lnTo>
                  <a:pt x="37" y="478"/>
                </a:lnTo>
                <a:lnTo>
                  <a:pt x="38" y="477"/>
                </a:lnTo>
                <a:lnTo>
                  <a:pt x="38" y="476"/>
                </a:lnTo>
                <a:lnTo>
                  <a:pt x="38" y="475"/>
                </a:lnTo>
                <a:lnTo>
                  <a:pt x="37" y="475"/>
                </a:lnTo>
                <a:lnTo>
                  <a:pt x="36" y="475"/>
                </a:lnTo>
                <a:lnTo>
                  <a:pt x="35" y="474"/>
                </a:lnTo>
                <a:lnTo>
                  <a:pt x="35" y="473"/>
                </a:lnTo>
                <a:lnTo>
                  <a:pt x="34" y="472"/>
                </a:lnTo>
                <a:lnTo>
                  <a:pt x="33" y="472"/>
                </a:lnTo>
                <a:lnTo>
                  <a:pt x="33" y="470"/>
                </a:lnTo>
                <a:lnTo>
                  <a:pt x="33" y="469"/>
                </a:lnTo>
                <a:lnTo>
                  <a:pt x="34" y="468"/>
                </a:lnTo>
                <a:lnTo>
                  <a:pt x="34" y="467"/>
                </a:lnTo>
                <a:lnTo>
                  <a:pt x="33" y="466"/>
                </a:lnTo>
                <a:lnTo>
                  <a:pt x="33" y="465"/>
                </a:lnTo>
                <a:lnTo>
                  <a:pt x="33" y="464"/>
                </a:lnTo>
                <a:lnTo>
                  <a:pt x="34" y="464"/>
                </a:lnTo>
                <a:lnTo>
                  <a:pt x="34" y="461"/>
                </a:lnTo>
                <a:lnTo>
                  <a:pt x="34" y="460"/>
                </a:lnTo>
                <a:lnTo>
                  <a:pt x="35" y="460"/>
                </a:lnTo>
                <a:lnTo>
                  <a:pt x="36" y="460"/>
                </a:lnTo>
                <a:lnTo>
                  <a:pt x="37" y="460"/>
                </a:lnTo>
                <a:lnTo>
                  <a:pt x="38" y="460"/>
                </a:lnTo>
                <a:lnTo>
                  <a:pt x="39" y="458"/>
                </a:lnTo>
                <a:lnTo>
                  <a:pt x="39" y="456"/>
                </a:lnTo>
                <a:lnTo>
                  <a:pt x="37" y="455"/>
                </a:lnTo>
                <a:lnTo>
                  <a:pt x="37" y="454"/>
                </a:lnTo>
                <a:lnTo>
                  <a:pt x="39" y="453"/>
                </a:lnTo>
                <a:lnTo>
                  <a:pt x="40" y="453"/>
                </a:lnTo>
                <a:lnTo>
                  <a:pt x="42" y="453"/>
                </a:lnTo>
                <a:lnTo>
                  <a:pt x="43" y="453"/>
                </a:lnTo>
                <a:lnTo>
                  <a:pt x="44" y="451"/>
                </a:lnTo>
                <a:lnTo>
                  <a:pt x="44" y="449"/>
                </a:lnTo>
                <a:lnTo>
                  <a:pt x="44" y="448"/>
                </a:lnTo>
                <a:lnTo>
                  <a:pt x="48" y="449"/>
                </a:lnTo>
                <a:lnTo>
                  <a:pt x="47" y="444"/>
                </a:lnTo>
                <a:lnTo>
                  <a:pt x="47" y="443"/>
                </a:lnTo>
                <a:lnTo>
                  <a:pt x="48" y="442"/>
                </a:lnTo>
                <a:lnTo>
                  <a:pt x="49" y="442"/>
                </a:lnTo>
                <a:lnTo>
                  <a:pt x="49" y="441"/>
                </a:lnTo>
                <a:lnTo>
                  <a:pt x="49" y="439"/>
                </a:lnTo>
                <a:lnTo>
                  <a:pt x="49" y="437"/>
                </a:lnTo>
                <a:lnTo>
                  <a:pt x="51" y="439"/>
                </a:lnTo>
                <a:lnTo>
                  <a:pt x="52" y="438"/>
                </a:lnTo>
                <a:lnTo>
                  <a:pt x="56" y="434"/>
                </a:lnTo>
                <a:lnTo>
                  <a:pt x="57" y="434"/>
                </a:lnTo>
                <a:lnTo>
                  <a:pt x="58" y="434"/>
                </a:lnTo>
                <a:lnTo>
                  <a:pt x="58" y="437"/>
                </a:lnTo>
                <a:lnTo>
                  <a:pt x="59" y="439"/>
                </a:lnTo>
                <a:lnTo>
                  <a:pt x="61" y="439"/>
                </a:lnTo>
                <a:lnTo>
                  <a:pt x="62" y="438"/>
                </a:lnTo>
                <a:lnTo>
                  <a:pt x="63" y="438"/>
                </a:lnTo>
                <a:lnTo>
                  <a:pt x="62" y="437"/>
                </a:lnTo>
                <a:lnTo>
                  <a:pt x="62" y="434"/>
                </a:lnTo>
                <a:lnTo>
                  <a:pt x="62" y="432"/>
                </a:lnTo>
                <a:lnTo>
                  <a:pt x="61" y="430"/>
                </a:lnTo>
                <a:lnTo>
                  <a:pt x="61" y="429"/>
                </a:lnTo>
                <a:lnTo>
                  <a:pt x="62" y="426"/>
                </a:lnTo>
                <a:lnTo>
                  <a:pt x="63" y="426"/>
                </a:lnTo>
                <a:lnTo>
                  <a:pt x="64" y="427"/>
                </a:lnTo>
                <a:lnTo>
                  <a:pt x="67" y="426"/>
                </a:lnTo>
                <a:lnTo>
                  <a:pt x="67" y="425"/>
                </a:lnTo>
                <a:lnTo>
                  <a:pt x="68" y="423"/>
                </a:lnTo>
                <a:lnTo>
                  <a:pt x="67" y="421"/>
                </a:lnTo>
                <a:lnTo>
                  <a:pt x="68" y="421"/>
                </a:lnTo>
                <a:lnTo>
                  <a:pt x="68" y="420"/>
                </a:lnTo>
                <a:lnTo>
                  <a:pt x="73" y="420"/>
                </a:lnTo>
                <a:lnTo>
                  <a:pt x="74" y="419"/>
                </a:lnTo>
                <a:lnTo>
                  <a:pt x="75" y="419"/>
                </a:lnTo>
                <a:lnTo>
                  <a:pt x="75" y="418"/>
                </a:lnTo>
                <a:lnTo>
                  <a:pt x="75" y="417"/>
                </a:lnTo>
                <a:lnTo>
                  <a:pt x="75" y="416"/>
                </a:lnTo>
                <a:lnTo>
                  <a:pt x="76" y="415"/>
                </a:lnTo>
                <a:lnTo>
                  <a:pt x="76" y="413"/>
                </a:lnTo>
                <a:lnTo>
                  <a:pt x="78" y="410"/>
                </a:lnTo>
                <a:lnTo>
                  <a:pt x="80" y="409"/>
                </a:lnTo>
                <a:lnTo>
                  <a:pt x="81" y="410"/>
                </a:lnTo>
                <a:lnTo>
                  <a:pt x="82" y="411"/>
                </a:lnTo>
                <a:lnTo>
                  <a:pt x="83" y="410"/>
                </a:lnTo>
                <a:lnTo>
                  <a:pt x="90" y="409"/>
                </a:lnTo>
                <a:lnTo>
                  <a:pt x="88" y="408"/>
                </a:lnTo>
                <a:lnTo>
                  <a:pt x="90" y="406"/>
                </a:lnTo>
                <a:lnTo>
                  <a:pt x="88" y="405"/>
                </a:lnTo>
                <a:lnTo>
                  <a:pt x="91" y="402"/>
                </a:lnTo>
                <a:lnTo>
                  <a:pt x="91" y="399"/>
                </a:lnTo>
                <a:lnTo>
                  <a:pt x="91" y="398"/>
                </a:lnTo>
                <a:lnTo>
                  <a:pt x="91" y="396"/>
                </a:lnTo>
                <a:lnTo>
                  <a:pt x="93" y="396"/>
                </a:lnTo>
                <a:lnTo>
                  <a:pt x="94" y="396"/>
                </a:lnTo>
                <a:lnTo>
                  <a:pt x="94" y="395"/>
                </a:lnTo>
                <a:lnTo>
                  <a:pt x="94" y="394"/>
                </a:lnTo>
                <a:lnTo>
                  <a:pt x="94" y="393"/>
                </a:lnTo>
                <a:lnTo>
                  <a:pt x="95" y="393"/>
                </a:lnTo>
                <a:lnTo>
                  <a:pt x="95" y="392"/>
                </a:lnTo>
                <a:lnTo>
                  <a:pt x="94" y="391"/>
                </a:lnTo>
                <a:lnTo>
                  <a:pt x="93" y="391"/>
                </a:lnTo>
                <a:lnTo>
                  <a:pt x="93" y="390"/>
                </a:lnTo>
                <a:lnTo>
                  <a:pt x="95" y="388"/>
                </a:lnTo>
                <a:lnTo>
                  <a:pt x="95" y="387"/>
                </a:lnTo>
                <a:lnTo>
                  <a:pt x="95" y="386"/>
                </a:lnTo>
                <a:lnTo>
                  <a:pt x="96" y="385"/>
                </a:lnTo>
                <a:lnTo>
                  <a:pt x="97" y="384"/>
                </a:lnTo>
                <a:lnTo>
                  <a:pt x="100" y="385"/>
                </a:lnTo>
                <a:lnTo>
                  <a:pt x="103" y="383"/>
                </a:lnTo>
                <a:lnTo>
                  <a:pt x="103" y="380"/>
                </a:lnTo>
                <a:lnTo>
                  <a:pt x="105" y="379"/>
                </a:lnTo>
                <a:lnTo>
                  <a:pt x="105" y="376"/>
                </a:lnTo>
                <a:lnTo>
                  <a:pt x="104" y="376"/>
                </a:lnTo>
                <a:lnTo>
                  <a:pt x="103" y="375"/>
                </a:lnTo>
                <a:lnTo>
                  <a:pt x="104" y="373"/>
                </a:lnTo>
                <a:lnTo>
                  <a:pt x="104" y="372"/>
                </a:lnTo>
                <a:lnTo>
                  <a:pt x="104" y="370"/>
                </a:lnTo>
                <a:lnTo>
                  <a:pt x="104" y="368"/>
                </a:lnTo>
                <a:lnTo>
                  <a:pt x="105" y="369"/>
                </a:lnTo>
                <a:lnTo>
                  <a:pt x="107" y="369"/>
                </a:lnTo>
                <a:lnTo>
                  <a:pt x="108" y="369"/>
                </a:lnTo>
                <a:lnTo>
                  <a:pt x="109" y="365"/>
                </a:lnTo>
                <a:lnTo>
                  <a:pt x="108" y="363"/>
                </a:lnTo>
                <a:lnTo>
                  <a:pt x="108" y="362"/>
                </a:lnTo>
                <a:lnTo>
                  <a:pt x="110" y="361"/>
                </a:lnTo>
                <a:lnTo>
                  <a:pt x="110" y="360"/>
                </a:lnTo>
                <a:lnTo>
                  <a:pt x="110" y="359"/>
                </a:lnTo>
                <a:lnTo>
                  <a:pt x="108" y="358"/>
                </a:lnTo>
                <a:lnTo>
                  <a:pt x="108" y="357"/>
                </a:lnTo>
                <a:lnTo>
                  <a:pt x="108" y="356"/>
                </a:lnTo>
                <a:lnTo>
                  <a:pt x="109" y="356"/>
                </a:lnTo>
                <a:lnTo>
                  <a:pt x="110" y="356"/>
                </a:lnTo>
                <a:lnTo>
                  <a:pt x="111" y="355"/>
                </a:lnTo>
                <a:lnTo>
                  <a:pt x="110" y="353"/>
                </a:lnTo>
                <a:lnTo>
                  <a:pt x="111" y="350"/>
                </a:lnTo>
                <a:lnTo>
                  <a:pt x="112" y="350"/>
                </a:lnTo>
                <a:lnTo>
                  <a:pt x="114" y="350"/>
                </a:lnTo>
                <a:lnTo>
                  <a:pt x="116" y="348"/>
                </a:lnTo>
                <a:lnTo>
                  <a:pt x="118" y="347"/>
                </a:lnTo>
                <a:lnTo>
                  <a:pt x="118" y="346"/>
                </a:lnTo>
                <a:lnTo>
                  <a:pt x="119" y="345"/>
                </a:lnTo>
                <a:lnTo>
                  <a:pt x="120" y="346"/>
                </a:lnTo>
                <a:lnTo>
                  <a:pt x="121" y="345"/>
                </a:lnTo>
                <a:lnTo>
                  <a:pt x="122" y="342"/>
                </a:lnTo>
                <a:lnTo>
                  <a:pt x="124" y="340"/>
                </a:lnTo>
                <a:lnTo>
                  <a:pt x="122" y="338"/>
                </a:lnTo>
                <a:lnTo>
                  <a:pt x="121" y="335"/>
                </a:lnTo>
                <a:lnTo>
                  <a:pt x="118" y="330"/>
                </a:lnTo>
                <a:lnTo>
                  <a:pt x="117" y="327"/>
                </a:lnTo>
                <a:lnTo>
                  <a:pt x="115" y="326"/>
                </a:lnTo>
                <a:lnTo>
                  <a:pt x="112" y="325"/>
                </a:lnTo>
                <a:lnTo>
                  <a:pt x="110" y="322"/>
                </a:lnTo>
                <a:lnTo>
                  <a:pt x="109" y="322"/>
                </a:lnTo>
                <a:lnTo>
                  <a:pt x="110" y="321"/>
                </a:lnTo>
                <a:lnTo>
                  <a:pt x="111" y="318"/>
                </a:lnTo>
                <a:lnTo>
                  <a:pt x="112" y="318"/>
                </a:lnTo>
                <a:lnTo>
                  <a:pt x="111" y="317"/>
                </a:lnTo>
                <a:lnTo>
                  <a:pt x="111" y="315"/>
                </a:lnTo>
                <a:lnTo>
                  <a:pt x="112" y="315"/>
                </a:lnTo>
                <a:lnTo>
                  <a:pt x="112" y="314"/>
                </a:lnTo>
                <a:lnTo>
                  <a:pt x="112" y="311"/>
                </a:lnTo>
                <a:lnTo>
                  <a:pt x="115" y="306"/>
                </a:lnTo>
                <a:lnTo>
                  <a:pt x="117" y="309"/>
                </a:lnTo>
                <a:lnTo>
                  <a:pt x="118" y="307"/>
                </a:lnTo>
                <a:lnTo>
                  <a:pt x="119" y="306"/>
                </a:lnTo>
                <a:lnTo>
                  <a:pt x="120" y="306"/>
                </a:lnTo>
                <a:lnTo>
                  <a:pt x="122" y="305"/>
                </a:lnTo>
                <a:lnTo>
                  <a:pt x="123" y="305"/>
                </a:lnTo>
                <a:lnTo>
                  <a:pt x="124" y="305"/>
                </a:lnTo>
                <a:lnTo>
                  <a:pt x="126" y="304"/>
                </a:lnTo>
                <a:lnTo>
                  <a:pt x="126" y="301"/>
                </a:lnTo>
                <a:lnTo>
                  <a:pt x="126" y="300"/>
                </a:lnTo>
                <a:lnTo>
                  <a:pt x="126" y="299"/>
                </a:lnTo>
                <a:lnTo>
                  <a:pt x="127" y="298"/>
                </a:lnTo>
                <a:lnTo>
                  <a:pt x="130" y="297"/>
                </a:lnTo>
                <a:lnTo>
                  <a:pt x="131" y="295"/>
                </a:lnTo>
                <a:lnTo>
                  <a:pt x="131" y="294"/>
                </a:lnTo>
                <a:lnTo>
                  <a:pt x="133" y="293"/>
                </a:lnTo>
                <a:lnTo>
                  <a:pt x="133" y="292"/>
                </a:lnTo>
                <a:lnTo>
                  <a:pt x="135" y="292"/>
                </a:lnTo>
                <a:lnTo>
                  <a:pt x="136" y="292"/>
                </a:lnTo>
                <a:lnTo>
                  <a:pt x="138" y="292"/>
                </a:lnTo>
                <a:lnTo>
                  <a:pt x="139" y="290"/>
                </a:lnTo>
                <a:lnTo>
                  <a:pt x="140" y="289"/>
                </a:lnTo>
                <a:lnTo>
                  <a:pt x="141" y="288"/>
                </a:lnTo>
                <a:lnTo>
                  <a:pt x="143" y="286"/>
                </a:lnTo>
                <a:lnTo>
                  <a:pt x="147" y="287"/>
                </a:lnTo>
                <a:lnTo>
                  <a:pt x="151" y="286"/>
                </a:lnTo>
                <a:lnTo>
                  <a:pt x="152" y="283"/>
                </a:lnTo>
                <a:lnTo>
                  <a:pt x="153" y="283"/>
                </a:lnTo>
                <a:lnTo>
                  <a:pt x="154" y="284"/>
                </a:lnTo>
                <a:lnTo>
                  <a:pt x="156" y="286"/>
                </a:lnTo>
                <a:lnTo>
                  <a:pt x="158" y="283"/>
                </a:lnTo>
                <a:lnTo>
                  <a:pt x="159" y="284"/>
                </a:lnTo>
                <a:lnTo>
                  <a:pt x="160" y="286"/>
                </a:lnTo>
                <a:lnTo>
                  <a:pt x="162" y="287"/>
                </a:lnTo>
                <a:lnTo>
                  <a:pt x="165" y="284"/>
                </a:lnTo>
                <a:lnTo>
                  <a:pt x="166" y="284"/>
                </a:lnTo>
                <a:lnTo>
                  <a:pt x="167" y="286"/>
                </a:lnTo>
                <a:lnTo>
                  <a:pt x="168" y="286"/>
                </a:lnTo>
                <a:lnTo>
                  <a:pt x="171" y="286"/>
                </a:lnTo>
                <a:lnTo>
                  <a:pt x="174" y="283"/>
                </a:lnTo>
                <a:lnTo>
                  <a:pt x="175" y="283"/>
                </a:lnTo>
                <a:lnTo>
                  <a:pt x="177" y="284"/>
                </a:lnTo>
                <a:lnTo>
                  <a:pt x="180" y="286"/>
                </a:lnTo>
                <a:lnTo>
                  <a:pt x="181" y="286"/>
                </a:lnTo>
                <a:lnTo>
                  <a:pt x="181" y="287"/>
                </a:lnTo>
                <a:lnTo>
                  <a:pt x="182" y="288"/>
                </a:lnTo>
                <a:lnTo>
                  <a:pt x="183" y="288"/>
                </a:lnTo>
                <a:lnTo>
                  <a:pt x="189" y="287"/>
                </a:lnTo>
                <a:lnTo>
                  <a:pt x="192" y="287"/>
                </a:lnTo>
                <a:lnTo>
                  <a:pt x="194" y="287"/>
                </a:lnTo>
                <a:lnTo>
                  <a:pt x="195" y="287"/>
                </a:lnTo>
                <a:lnTo>
                  <a:pt x="198" y="286"/>
                </a:lnTo>
                <a:lnTo>
                  <a:pt x="199" y="284"/>
                </a:lnTo>
                <a:lnTo>
                  <a:pt x="199" y="282"/>
                </a:lnTo>
                <a:lnTo>
                  <a:pt x="200" y="281"/>
                </a:lnTo>
                <a:lnTo>
                  <a:pt x="201" y="281"/>
                </a:lnTo>
                <a:lnTo>
                  <a:pt x="204" y="279"/>
                </a:lnTo>
                <a:lnTo>
                  <a:pt x="205" y="279"/>
                </a:lnTo>
                <a:lnTo>
                  <a:pt x="205" y="280"/>
                </a:lnTo>
                <a:lnTo>
                  <a:pt x="207" y="280"/>
                </a:lnTo>
                <a:lnTo>
                  <a:pt x="210" y="279"/>
                </a:lnTo>
                <a:lnTo>
                  <a:pt x="211" y="278"/>
                </a:lnTo>
                <a:lnTo>
                  <a:pt x="211" y="277"/>
                </a:lnTo>
                <a:lnTo>
                  <a:pt x="211" y="274"/>
                </a:lnTo>
                <a:lnTo>
                  <a:pt x="212" y="272"/>
                </a:lnTo>
                <a:lnTo>
                  <a:pt x="214" y="272"/>
                </a:lnTo>
                <a:lnTo>
                  <a:pt x="216" y="268"/>
                </a:lnTo>
                <a:lnTo>
                  <a:pt x="215" y="266"/>
                </a:lnTo>
                <a:lnTo>
                  <a:pt x="215" y="264"/>
                </a:lnTo>
                <a:lnTo>
                  <a:pt x="215" y="263"/>
                </a:lnTo>
                <a:lnTo>
                  <a:pt x="218" y="262"/>
                </a:lnTo>
                <a:lnTo>
                  <a:pt x="218" y="260"/>
                </a:lnTo>
                <a:lnTo>
                  <a:pt x="217" y="259"/>
                </a:lnTo>
                <a:lnTo>
                  <a:pt x="216" y="258"/>
                </a:lnTo>
                <a:lnTo>
                  <a:pt x="215" y="258"/>
                </a:lnTo>
                <a:lnTo>
                  <a:pt x="216" y="257"/>
                </a:lnTo>
                <a:lnTo>
                  <a:pt x="216" y="256"/>
                </a:lnTo>
                <a:lnTo>
                  <a:pt x="217" y="255"/>
                </a:lnTo>
                <a:lnTo>
                  <a:pt x="218" y="255"/>
                </a:lnTo>
                <a:lnTo>
                  <a:pt x="219" y="254"/>
                </a:lnTo>
                <a:lnTo>
                  <a:pt x="220" y="253"/>
                </a:lnTo>
                <a:lnTo>
                  <a:pt x="219" y="253"/>
                </a:lnTo>
                <a:lnTo>
                  <a:pt x="219" y="252"/>
                </a:lnTo>
                <a:lnTo>
                  <a:pt x="219" y="251"/>
                </a:lnTo>
                <a:lnTo>
                  <a:pt x="220" y="249"/>
                </a:lnTo>
                <a:lnTo>
                  <a:pt x="223" y="249"/>
                </a:lnTo>
                <a:lnTo>
                  <a:pt x="223" y="248"/>
                </a:lnTo>
                <a:lnTo>
                  <a:pt x="223" y="247"/>
                </a:lnTo>
                <a:lnTo>
                  <a:pt x="223" y="245"/>
                </a:lnTo>
                <a:lnTo>
                  <a:pt x="224" y="244"/>
                </a:lnTo>
                <a:lnTo>
                  <a:pt x="226" y="242"/>
                </a:lnTo>
                <a:lnTo>
                  <a:pt x="228" y="239"/>
                </a:lnTo>
                <a:lnTo>
                  <a:pt x="229" y="240"/>
                </a:lnTo>
                <a:lnTo>
                  <a:pt x="230" y="241"/>
                </a:lnTo>
                <a:lnTo>
                  <a:pt x="231" y="241"/>
                </a:lnTo>
                <a:lnTo>
                  <a:pt x="232" y="239"/>
                </a:lnTo>
                <a:lnTo>
                  <a:pt x="234" y="239"/>
                </a:lnTo>
                <a:lnTo>
                  <a:pt x="234" y="237"/>
                </a:lnTo>
                <a:lnTo>
                  <a:pt x="236" y="237"/>
                </a:lnTo>
                <a:lnTo>
                  <a:pt x="236" y="236"/>
                </a:lnTo>
                <a:lnTo>
                  <a:pt x="237" y="234"/>
                </a:lnTo>
                <a:lnTo>
                  <a:pt x="238" y="234"/>
                </a:lnTo>
                <a:lnTo>
                  <a:pt x="241" y="236"/>
                </a:lnTo>
                <a:lnTo>
                  <a:pt x="243" y="237"/>
                </a:lnTo>
                <a:lnTo>
                  <a:pt x="246" y="235"/>
                </a:lnTo>
                <a:lnTo>
                  <a:pt x="248" y="234"/>
                </a:lnTo>
                <a:lnTo>
                  <a:pt x="251" y="237"/>
                </a:lnTo>
                <a:lnTo>
                  <a:pt x="252" y="237"/>
                </a:lnTo>
                <a:lnTo>
                  <a:pt x="254" y="236"/>
                </a:lnTo>
                <a:lnTo>
                  <a:pt x="256" y="234"/>
                </a:lnTo>
                <a:lnTo>
                  <a:pt x="258" y="233"/>
                </a:lnTo>
                <a:lnTo>
                  <a:pt x="259" y="231"/>
                </a:lnTo>
                <a:lnTo>
                  <a:pt x="260" y="230"/>
                </a:lnTo>
                <a:lnTo>
                  <a:pt x="261" y="230"/>
                </a:lnTo>
                <a:lnTo>
                  <a:pt x="261" y="231"/>
                </a:lnTo>
                <a:lnTo>
                  <a:pt x="262" y="232"/>
                </a:lnTo>
                <a:lnTo>
                  <a:pt x="263" y="232"/>
                </a:lnTo>
                <a:lnTo>
                  <a:pt x="264" y="229"/>
                </a:lnTo>
                <a:lnTo>
                  <a:pt x="265" y="228"/>
                </a:lnTo>
                <a:lnTo>
                  <a:pt x="266" y="227"/>
                </a:lnTo>
                <a:lnTo>
                  <a:pt x="270" y="227"/>
                </a:lnTo>
                <a:lnTo>
                  <a:pt x="271" y="227"/>
                </a:lnTo>
                <a:lnTo>
                  <a:pt x="274" y="228"/>
                </a:lnTo>
                <a:lnTo>
                  <a:pt x="277" y="228"/>
                </a:lnTo>
                <a:lnTo>
                  <a:pt x="287" y="220"/>
                </a:lnTo>
                <a:lnTo>
                  <a:pt x="304" y="221"/>
                </a:lnTo>
                <a:lnTo>
                  <a:pt x="323" y="211"/>
                </a:lnTo>
                <a:lnTo>
                  <a:pt x="331" y="210"/>
                </a:lnTo>
                <a:lnTo>
                  <a:pt x="338" y="206"/>
                </a:lnTo>
                <a:lnTo>
                  <a:pt x="348" y="200"/>
                </a:lnTo>
                <a:lnTo>
                  <a:pt x="358" y="196"/>
                </a:lnTo>
                <a:lnTo>
                  <a:pt x="361" y="193"/>
                </a:lnTo>
                <a:lnTo>
                  <a:pt x="371" y="189"/>
                </a:lnTo>
                <a:lnTo>
                  <a:pt x="375" y="187"/>
                </a:lnTo>
                <a:lnTo>
                  <a:pt x="375" y="185"/>
                </a:lnTo>
                <a:lnTo>
                  <a:pt x="373" y="181"/>
                </a:lnTo>
                <a:lnTo>
                  <a:pt x="374" y="174"/>
                </a:lnTo>
                <a:lnTo>
                  <a:pt x="375" y="173"/>
                </a:lnTo>
                <a:lnTo>
                  <a:pt x="386" y="169"/>
                </a:lnTo>
                <a:lnTo>
                  <a:pt x="392" y="170"/>
                </a:lnTo>
                <a:lnTo>
                  <a:pt x="399" y="173"/>
                </a:lnTo>
                <a:lnTo>
                  <a:pt x="403" y="170"/>
                </a:lnTo>
                <a:lnTo>
                  <a:pt x="408" y="164"/>
                </a:lnTo>
                <a:lnTo>
                  <a:pt x="416" y="158"/>
                </a:lnTo>
                <a:lnTo>
                  <a:pt x="421" y="155"/>
                </a:lnTo>
                <a:lnTo>
                  <a:pt x="427" y="156"/>
                </a:lnTo>
                <a:lnTo>
                  <a:pt x="441" y="161"/>
                </a:lnTo>
                <a:lnTo>
                  <a:pt x="448" y="161"/>
                </a:lnTo>
                <a:lnTo>
                  <a:pt x="453" y="160"/>
                </a:lnTo>
                <a:lnTo>
                  <a:pt x="455" y="158"/>
                </a:lnTo>
                <a:lnTo>
                  <a:pt x="459" y="15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28" name="Freeform 3091"/>
          <p:cNvSpPr>
            <a:spLocks/>
          </p:cNvSpPr>
          <p:nvPr/>
        </p:nvSpPr>
        <p:spPr bwMode="auto">
          <a:xfrm>
            <a:off x="2878138" y="4805363"/>
            <a:ext cx="812800" cy="568325"/>
          </a:xfrm>
          <a:custGeom>
            <a:avLst/>
            <a:gdLst>
              <a:gd name="T0" fmla="*/ 431324 w 1853"/>
              <a:gd name="T1" fmla="*/ 165941 h 1433"/>
              <a:gd name="T2" fmla="*/ 704846 w 1853"/>
              <a:gd name="T3" fmla="*/ 254072 h 1433"/>
              <a:gd name="T4" fmla="*/ 713613 w 1853"/>
              <a:gd name="T5" fmla="*/ 267967 h 1433"/>
              <a:gd name="T6" fmla="*/ 720627 w 1853"/>
              <a:gd name="T7" fmla="*/ 289007 h 1433"/>
              <a:gd name="T8" fmla="*/ 733338 w 1853"/>
              <a:gd name="T9" fmla="*/ 301314 h 1433"/>
              <a:gd name="T10" fmla="*/ 812239 w 1853"/>
              <a:gd name="T11" fmla="*/ 335852 h 1433"/>
              <a:gd name="T12" fmla="*/ 780679 w 1853"/>
              <a:gd name="T13" fmla="*/ 430732 h 1433"/>
              <a:gd name="T14" fmla="*/ 619371 w 1853"/>
              <a:gd name="T15" fmla="*/ 529582 h 1433"/>
              <a:gd name="T16" fmla="*/ 612796 w 1853"/>
              <a:gd name="T17" fmla="*/ 484326 h 1433"/>
              <a:gd name="T18" fmla="*/ 510663 w 1853"/>
              <a:gd name="T19" fmla="*/ 473607 h 1433"/>
              <a:gd name="T20" fmla="*/ 464199 w 1853"/>
              <a:gd name="T21" fmla="*/ 468843 h 1433"/>
              <a:gd name="T22" fmla="*/ 454994 w 1853"/>
              <a:gd name="T23" fmla="*/ 468446 h 1433"/>
              <a:gd name="T24" fmla="*/ 390559 w 1853"/>
              <a:gd name="T25" fmla="*/ 450582 h 1433"/>
              <a:gd name="T26" fmla="*/ 383983 w 1853"/>
              <a:gd name="T27" fmla="*/ 452170 h 1433"/>
              <a:gd name="T28" fmla="*/ 388367 w 1853"/>
              <a:gd name="T29" fmla="*/ 456933 h 1433"/>
              <a:gd name="T30" fmla="*/ 379600 w 1853"/>
              <a:gd name="T31" fmla="*/ 458124 h 1433"/>
              <a:gd name="T32" fmla="*/ 374340 w 1853"/>
              <a:gd name="T33" fmla="*/ 454948 h 1433"/>
              <a:gd name="T34" fmla="*/ 369080 w 1853"/>
              <a:gd name="T35" fmla="*/ 448994 h 1433"/>
              <a:gd name="T36" fmla="*/ 368642 w 1853"/>
              <a:gd name="T37" fmla="*/ 452170 h 1433"/>
              <a:gd name="T38" fmla="*/ 362505 w 1853"/>
              <a:gd name="T39" fmla="*/ 451773 h 1433"/>
              <a:gd name="T40" fmla="*/ 348916 w 1853"/>
              <a:gd name="T41" fmla="*/ 451376 h 1433"/>
              <a:gd name="T42" fmla="*/ 347163 w 1853"/>
              <a:gd name="T43" fmla="*/ 441054 h 1433"/>
              <a:gd name="T44" fmla="*/ 338835 w 1853"/>
              <a:gd name="T45" fmla="*/ 439863 h 1433"/>
              <a:gd name="T46" fmla="*/ 337081 w 1853"/>
              <a:gd name="T47" fmla="*/ 439863 h 1433"/>
              <a:gd name="T48" fmla="*/ 325246 w 1853"/>
              <a:gd name="T49" fmla="*/ 433908 h 1433"/>
              <a:gd name="T50" fmla="*/ 328315 w 1853"/>
              <a:gd name="T51" fmla="*/ 417632 h 1433"/>
              <a:gd name="T52" fmla="*/ 319110 w 1853"/>
              <a:gd name="T53" fmla="*/ 417235 h 1433"/>
              <a:gd name="T54" fmla="*/ 316041 w 1853"/>
              <a:gd name="T55" fmla="*/ 426762 h 1433"/>
              <a:gd name="T56" fmla="*/ 298069 w 1853"/>
              <a:gd name="T57" fmla="*/ 400164 h 1433"/>
              <a:gd name="T58" fmla="*/ 289741 w 1853"/>
              <a:gd name="T59" fmla="*/ 391430 h 1433"/>
              <a:gd name="T60" fmla="*/ 282728 w 1853"/>
              <a:gd name="T61" fmla="*/ 378330 h 1433"/>
              <a:gd name="T62" fmla="*/ 274838 w 1853"/>
              <a:gd name="T63" fmla="*/ 380315 h 1433"/>
              <a:gd name="T64" fmla="*/ 264317 w 1853"/>
              <a:gd name="T65" fmla="*/ 381903 h 1433"/>
              <a:gd name="T66" fmla="*/ 261249 w 1853"/>
              <a:gd name="T67" fmla="*/ 387460 h 1433"/>
              <a:gd name="T68" fmla="*/ 207772 w 1853"/>
              <a:gd name="T69" fmla="*/ 330294 h 1433"/>
              <a:gd name="T70" fmla="*/ 187608 w 1853"/>
              <a:gd name="T71" fmla="*/ 350937 h 1433"/>
              <a:gd name="T72" fmla="*/ 164376 w 1853"/>
              <a:gd name="T73" fmla="*/ 361656 h 1433"/>
              <a:gd name="T74" fmla="*/ 148158 w 1853"/>
              <a:gd name="T75" fmla="*/ 374757 h 1433"/>
              <a:gd name="T76" fmla="*/ 110899 w 1853"/>
              <a:gd name="T77" fmla="*/ 420013 h 1433"/>
              <a:gd name="T78" fmla="*/ 98188 w 1853"/>
              <a:gd name="T79" fmla="*/ 402546 h 1433"/>
              <a:gd name="T80" fmla="*/ 91174 w 1853"/>
              <a:gd name="T81" fmla="*/ 385872 h 1433"/>
              <a:gd name="T82" fmla="*/ 43834 w 1853"/>
              <a:gd name="T83" fmla="*/ 377933 h 1433"/>
              <a:gd name="T84" fmla="*/ 38135 w 1853"/>
              <a:gd name="T85" fmla="*/ 383094 h 1433"/>
              <a:gd name="T86" fmla="*/ 36382 w 1853"/>
              <a:gd name="T87" fmla="*/ 381506 h 1433"/>
              <a:gd name="T88" fmla="*/ 20602 w 1853"/>
              <a:gd name="T89" fmla="*/ 375551 h 1433"/>
              <a:gd name="T90" fmla="*/ 9205 w 1853"/>
              <a:gd name="T91" fmla="*/ 324736 h 1433"/>
              <a:gd name="T92" fmla="*/ 43395 w 1853"/>
              <a:gd name="T93" fmla="*/ 184996 h 1433"/>
              <a:gd name="T94" fmla="*/ 110461 w 1853"/>
              <a:gd name="T95" fmla="*/ 108378 h 1433"/>
              <a:gd name="T96" fmla="*/ 145528 w 1853"/>
              <a:gd name="T97" fmla="*/ 72649 h 1433"/>
              <a:gd name="T98" fmla="*/ 246346 w 1853"/>
              <a:gd name="T99" fmla="*/ 40493 h 1433"/>
              <a:gd name="T100" fmla="*/ 249852 w 1853"/>
              <a:gd name="T101" fmla="*/ 37317 h 1433"/>
              <a:gd name="T102" fmla="*/ 252482 w 1853"/>
              <a:gd name="T103" fmla="*/ 39302 h 1433"/>
              <a:gd name="T104" fmla="*/ 255989 w 1853"/>
              <a:gd name="T105" fmla="*/ 42478 h 1433"/>
              <a:gd name="T106" fmla="*/ 259496 w 1853"/>
              <a:gd name="T107" fmla="*/ 46448 h 1433"/>
              <a:gd name="T108" fmla="*/ 359875 w 1853"/>
              <a:gd name="T109" fmla="*/ 3573 h 1433"/>
              <a:gd name="T110" fmla="*/ 363820 w 1853"/>
              <a:gd name="T111" fmla="*/ 15086 h 1433"/>
              <a:gd name="T112" fmla="*/ 367765 w 1853"/>
              <a:gd name="T113" fmla="*/ 27392 h 1433"/>
              <a:gd name="T114" fmla="*/ 373463 w 1853"/>
              <a:gd name="T115" fmla="*/ 40493 h 1433"/>
              <a:gd name="T116" fmla="*/ 374340 w 1853"/>
              <a:gd name="T117" fmla="*/ 53593 h 1433"/>
              <a:gd name="T118" fmla="*/ 380038 w 1853"/>
              <a:gd name="T119" fmla="*/ 57960 h 1433"/>
              <a:gd name="T120" fmla="*/ 383545 w 1853"/>
              <a:gd name="T121" fmla="*/ 67091 h 14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53"/>
              <a:gd name="T184" fmla="*/ 0 h 1433"/>
              <a:gd name="T185" fmla="*/ 1853 w 1853"/>
              <a:gd name="T186" fmla="*/ 1433 h 14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53" h="1433">
                <a:moveTo>
                  <a:pt x="897" y="214"/>
                </a:moveTo>
                <a:lnTo>
                  <a:pt x="887" y="227"/>
                </a:lnTo>
                <a:lnTo>
                  <a:pt x="884" y="235"/>
                </a:lnTo>
                <a:lnTo>
                  <a:pt x="880" y="252"/>
                </a:lnTo>
                <a:lnTo>
                  <a:pt x="876" y="261"/>
                </a:lnTo>
                <a:lnTo>
                  <a:pt x="876" y="267"/>
                </a:lnTo>
                <a:lnTo>
                  <a:pt x="906" y="278"/>
                </a:lnTo>
                <a:lnTo>
                  <a:pt x="946" y="289"/>
                </a:lnTo>
                <a:lnTo>
                  <a:pt x="984" y="418"/>
                </a:lnTo>
                <a:lnTo>
                  <a:pt x="1042" y="436"/>
                </a:lnTo>
                <a:lnTo>
                  <a:pt x="1216" y="489"/>
                </a:lnTo>
                <a:lnTo>
                  <a:pt x="1434" y="607"/>
                </a:lnTo>
                <a:lnTo>
                  <a:pt x="1469" y="670"/>
                </a:lnTo>
                <a:lnTo>
                  <a:pt x="1537" y="630"/>
                </a:lnTo>
                <a:lnTo>
                  <a:pt x="1600" y="587"/>
                </a:lnTo>
                <a:lnTo>
                  <a:pt x="1619" y="623"/>
                </a:lnTo>
                <a:lnTo>
                  <a:pt x="1604" y="634"/>
                </a:lnTo>
                <a:lnTo>
                  <a:pt x="1608" y="640"/>
                </a:lnTo>
                <a:lnTo>
                  <a:pt x="1609" y="644"/>
                </a:lnTo>
                <a:lnTo>
                  <a:pt x="1608" y="649"/>
                </a:lnTo>
                <a:lnTo>
                  <a:pt x="1611" y="652"/>
                </a:lnTo>
                <a:lnTo>
                  <a:pt x="1617" y="657"/>
                </a:lnTo>
                <a:lnTo>
                  <a:pt x="1623" y="659"/>
                </a:lnTo>
                <a:lnTo>
                  <a:pt x="1623" y="661"/>
                </a:lnTo>
                <a:lnTo>
                  <a:pt x="1623" y="665"/>
                </a:lnTo>
                <a:lnTo>
                  <a:pt x="1624" y="670"/>
                </a:lnTo>
                <a:lnTo>
                  <a:pt x="1628" y="675"/>
                </a:lnTo>
                <a:lnTo>
                  <a:pt x="1646" y="700"/>
                </a:lnTo>
                <a:lnTo>
                  <a:pt x="1638" y="707"/>
                </a:lnTo>
                <a:lnTo>
                  <a:pt x="1644" y="723"/>
                </a:lnTo>
                <a:lnTo>
                  <a:pt x="1635" y="726"/>
                </a:lnTo>
                <a:lnTo>
                  <a:pt x="1636" y="731"/>
                </a:lnTo>
                <a:lnTo>
                  <a:pt x="1638" y="731"/>
                </a:lnTo>
                <a:lnTo>
                  <a:pt x="1641" y="729"/>
                </a:lnTo>
                <a:lnTo>
                  <a:pt x="1642" y="728"/>
                </a:lnTo>
                <a:lnTo>
                  <a:pt x="1644" y="728"/>
                </a:lnTo>
                <a:lnTo>
                  <a:pt x="1647" y="729"/>
                </a:lnTo>
                <a:lnTo>
                  <a:pt x="1650" y="730"/>
                </a:lnTo>
                <a:lnTo>
                  <a:pt x="1654" y="735"/>
                </a:lnTo>
                <a:lnTo>
                  <a:pt x="1660" y="751"/>
                </a:lnTo>
                <a:lnTo>
                  <a:pt x="1664" y="755"/>
                </a:lnTo>
                <a:lnTo>
                  <a:pt x="1668" y="756"/>
                </a:lnTo>
                <a:lnTo>
                  <a:pt x="1670" y="758"/>
                </a:lnTo>
                <a:lnTo>
                  <a:pt x="1671" y="759"/>
                </a:lnTo>
                <a:lnTo>
                  <a:pt x="1673" y="759"/>
                </a:lnTo>
                <a:lnTo>
                  <a:pt x="1677" y="759"/>
                </a:lnTo>
                <a:lnTo>
                  <a:pt x="1681" y="758"/>
                </a:lnTo>
                <a:lnTo>
                  <a:pt x="1685" y="755"/>
                </a:lnTo>
                <a:lnTo>
                  <a:pt x="1691" y="753"/>
                </a:lnTo>
                <a:lnTo>
                  <a:pt x="1696" y="750"/>
                </a:lnTo>
                <a:lnTo>
                  <a:pt x="1704" y="747"/>
                </a:lnTo>
                <a:lnTo>
                  <a:pt x="1708" y="743"/>
                </a:lnTo>
                <a:lnTo>
                  <a:pt x="1705" y="820"/>
                </a:lnTo>
                <a:lnTo>
                  <a:pt x="1853" y="846"/>
                </a:lnTo>
                <a:lnTo>
                  <a:pt x="1846" y="895"/>
                </a:lnTo>
                <a:lnTo>
                  <a:pt x="1833" y="976"/>
                </a:lnTo>
                <a:lnTo>
                  <a:pt x="1814" y="1070"/>
                </a:lnTo>
                <a:lnTo>
                  <a:pt x="1820" y="1077"/>
                </a:lnTo>
                <a:lnTo>
                  <a:pt x="1823" y="1082"/>
                </a:lnTo>
                <a:lnTo>
                  <a:pt x="1825" y="1087"/>
                </a:lnTo>
                <a:lnTo>
                  <a:pt x="1826" y="1090"/>
                </a:lnTo>
                <a:lnTo>
                  <a:pt x="1826" y="1096"/>
                </a:lnTo>
                <a:lnTo>
                  <a:pt x="1781" y="1085"/>
                </a:lnTo>
                <a:lnTo>
                  <a:pt x="1600" y="1301"/>
                </a:lnTo>
                <a:lnTo>
                  <a:pt x="1498" y="1427"/>
                </a:lnTo>
                <a:lnTo>
                  <a:pt x="1475" y="1433"/>
                </a:lnTo>
                <a:lnTo>
                  <a:pt x="1468" y="1410"/>
                </a:lnTo>
                <a:lnTo>
                  <a:pt x="1439" y="1405"/>
                </a:lnTo>
                <a:lnTo>
                  <a:pt x="1419" y="1404"/>
                </a:lnTo>
                <a:lnTo>
                  <a:pt x="1416" y="1396"/>
                </a:lnTo>
                <a:lnTo>
                  <a:pt x="1410" y="1393"/>
                </a:lnTo>
                <a:lnTo>
                  <a:pt x="1413" y="1334"/>
                </a:lnTo>
                <a:lnTo>
                  <a:pt x="1407" y="1329"/>
                </a:lnTo>
                <a:lnTo>
                  <a:pt x="1408" y="1323"/>
                </a:lnTo>
                <a:lnTo>
                  <a:pt x="1415" y="1320"/>
                </a:lnTo>
                <a:lnTo>
                  <a:pt x="1404" y="1286"/>
                </a:lnTo>
                <a:lnTo>
                  <a:pt x="1405" y="1278"/>
                </a:lnTo>
                <a:lnTo>
                  <a:pt x="1395" y="1252"/>
                </a:lnTo>
                <a:lnTo>
                  <a:pt x="1379" y="1237"/>
                </a:lnTo>
                <a:lnTo>
                  <a:pt x="1378" y="1224"/>
                </a:lnTo>
                <a:lnTo>
                  <a:pt x="1398" y="1220"/>
                </a:lnTo>
                <a:lnTo>
                  <a:pt x="1391" y="1202"/>
                </a:lnTo>
                <a:lnTo>
                  <a:pt x="1275" y="1197"/>
                </a:lnTo>
                <a:lnTo>
                  <a:pt x="1196" y="1193"/>
                </a:lnTo>
                <a:lnTo>
                  <a:pt x="1193" y="1197"/>
                </a:lnTo>
                <a:lnTo>
                  <a:pt x="1189" y="1202"/>
                </a:lnTo>
                <a:lnTo>
                  <a:pt x="1182" y="1204"/>
                </a:lnTo>
                <a:lnTo>
                  <a:pt x="1175" y="1204"/>
                </a:lnTo>
                <a:lnTo>
                  <a:pt x="1169" y="1204"/>
                </a:lnTo>
                <a:lnTo>
                  <a:pt x="1165" y="1193"/>
                </a:lnTo>
                <a:lnTo>
                  <a:pt x="1165" y="1191"/>
                </a:lnTo>
                <a:lnTo>
                  <a:pt x="1131" y="1191"/>
                </a:lnTo>
                <a:lnTo>
                  <a:pt x="1122" y="1194"/>
                </a:lnTo>
                <a:lnTo>
                  <a:pt x="1118" y="1190"/>
                </a:lnTo>
                <a:lnTo>
                  <a:pt x="1094" y="1190"/>
                </a:lnTo>
                <a:lnTo>
                  <a:pt x="1068" y="1190"/>
                </a:lnTo>
                <a:lnTo>
                  <a:pt x="1064" y="1190"/>
                </a:lnTo>
                <a:lnTo>
                  <a:pt x="1060" y="1186"/>
                </a:lnTo>
                <a:lnTo>
                  <a:pt x="1059" y="1181"/>
                </a:lnTo>
                <a:lnTo>
                  <a:pt x="1060" y="1175"/>
                </a:lnTo>
                <a:lnTo>
                  <a:pt x="1065" y="1170"/>
                </a:lnTo>
                <a:lnTo>
                  <a:pt x="1072" y="1165"/>
                </a:lnTo>
                <a:lnTo>
                  <a:pt x="1072" y="1162"/>
                </a:lnTo>
                <a:lnTo>
                  <a:pt x="1065" y="1159"/>
                </a:lnTo>
                <a:lnTo>
                  <a:pt x="1058" y="1161"/>
                </a:lnTo>
                <a:lnTo>
                  <a:pt x="1054" y="1168"/>
                </a:lnTo>
                <a:lnTo>
                  <a:pt x="1040" y="1173"/>
                </a:lnTo>
                <a:lnTo>
                  <a:pt x="1038" y="1180"/>
                </a:lnTo>
                <a:lnTo>
                  <a:pt x="1035" y="1181"/>
                </a:lnTo>
                <a:lnTo>
                  <a:pt x="1035" y="1189"/>
                </a:lnTo>
                <a:lnTo>
                  <a:pt x="1017" y="1189"/>
                </a:lnTo>
                <a:lnTo>
                  <a:pt x="1006" y="1188"/>
                </a:lnTo>
                <a:lnTo>
                  <a:pt x="901" y="1184"/>
                </a:lnTo>
                <a:lnTo>
                  <a:pt x="900" y="1156"/>
                </a:lnTo>
                <a:lnTo>
                  <a:pt x="901" y="1140"/>
                </a:lnTo>
                <a:lnTo>
                  <a:pt x="899" y="1139"/>
                </a:lnTo>
                <a:lnTo>
                  <a:pt x="891" y="1135"/>
                </a:lnTo>
                <a:lnTo>
                  <a:pt x="889" y="1131"/>
                </a:lnTo>
                <a:lnTo>
                  <a:pt x="888" y="1130"/>
                </a:lnTo>
                <a:lnTo>
                  <a:pt x="885" y="1131"/>
                </a:lnTo>
                <a:lnTo>
                  <a:pt x="882" y="1132"/>
                </a:lnTo>
                <a:lnTo>
                  <a:pt x="880" y="1132"/>
                </a:lnTo>
                <a:lnTo>
                  <a:pt x="877" y="1134"/>
                </a:lnTo>
                <a:lnTo>
                  <a:pt x="872" y="1136"/>
                </a:lnTo>
                <a:lnTo>
                  <a:pt x="872" y="1137"/>
                </a:lnTo>
                <a:lnTo>
                  <a:pt x="876" y="1139"/>
                </a:lnTo>
                <a:lnTo>
                  <a:pt x="879" y="1140"/>
                </a:lnTo>
                <a:lnTo>
                  <a:pt x="881" y="1143"/>
                </a:lnTo>
                <a:lnTo>
                  <a:pt x="884" y="1146"/>
                </a:lnTo>
                <a:lnTo>
                  <a:pt x="887" y="1147"/>
                </a:lnTo>
                <a:lnTo>
                  <a:pt x="888" y="1148"/>
                </a:lnTo>
                <a:lnTo>
                  <a:pt x="888" y="1149"/>
                </a:lnTo>
                <a:lnTo>
                  <a:pt x="888" y="1150"/>
                </a:lnTo>
                <a:lnTo>
                  <a:pt x="887" y="1151"/>
                </a:lnTo>
                <a:lnTo>
                  <a:pt x="886" y="1151"/>
                </a:lnTo>
                <a:lnTo>
                  <a:pt x="882" y="1153"/>
                </a:lnTo>
                <a:lnTo>
                  <a:pt x="881" y="1154"/>
                </a:lnTo>
                <a:lnTo>
                  <a:pt x="879" y="1155"/>
                </a:lnTo>
                <a:lnTo>
                  <a:pt x="879" y="1156"/>
                </a:lnTo>
                <a:lnTo>
                  <a:pt x="877" y="1155"/>
                </a:lnTo>
                <a:lnTo>
                  <a:pt x="875" y="1154"/>
                </a:lnTo>
                <a:lnTo>
                  <a:pt x="873" y="1153"/>
                </a:lnTo>
                <a:lnTo>
                  <a:pt x="872" y="1153"/>
                </a:lnTo>
                <a:lnTo>
                  <a:pt x="866" y="1154"/>
                </a:lnTo>
                <a:lnTo>
                  <a:pt x="865" y="1154"/>
                </a:lnTo>
                <a:lnTo>
                  <a:pt x="864" y="1154"/>
                </a:lnTo>
                <a:lnTo>
                  <a:pt x="863" y="1154"/>
                </a:lnTo>
                <a:lnTo>
                  <a:pt x="861" y="1154"/>
                </a:lnTo>
                <a:lnTo>
                  <a:pt x="860" y="1153"/>
                </a:lnTo>
                <a:lnTo>
                  <a:pt x="858" y="1151"/>
                </a:lnTo>
                <a:lnTo>
                  <a:pt x="857" y="1151"/>
                </a:lnTo>
                <a:lnTo>
                  <a:pt x="857" y="1150"/>
                </a:lnTo>
                <a:lnTo>
                  <a:pt x="854" y="1146"/>
                </a:lnTo>
                <a:lnTo>
                  <a:pt x="853" y="1144"/>
                </a:lnTo>
                <a:lnTo>
                  <a:pt x="852" y="1143"/>
                </a:lnTo>
                <a:lnTo>
                  <a:pt x="849" y="1138"/>
                </a:lnTo>
                <a:lnTo>
                  <a:pt x="849" y="1137"/>
                </a:lnTo>
                <a:lnTo>
                  <a:pt x="848" y="1136"/>
                </a:lnTo>
                <a:lnTo>
                  <a:pt x="846" y="1135"/>
                </a:lnTo>
                <a:lnTo>
                  <a:pt x="845" y="1134"/>
                </a:lnTo>
                <a:lnTo>
                  <a:pt x="844" y="1133"/>
                </a:lnTo>
                <a:lnTo>
                  <a:pt x="842" y="1131"/>
                </a:lnTo>
                <a:lnTo>
                  <a:pt x="841" y="1131"/>
                </a:lnTo>
                <a:lnTo>
                  <a:pt x="840" y="1131"/>
                </a:lnTo>
                <a:lnTo>
                  <a:pt x="839" y="1132"/>
                </a:lnTo>
                <a:lnTo>
                  <a:pt x="838" y="1132"/>
                </a:lnTo>
                <a:lnTo>
                  <a:pt x="838" y="1133"/>
                </a:lnTo>
                <a:lnTo>
                  <a:pt x="839" y="1136"/>
                </a:lnTo>
                <a:lnTo>
                  <a:pt x="840" y="1137"/>
                </a:lnTo>
                <a:lnTo>
                  <a:pt x="840" y="1138"/>
                </a:lnTo>
                <a:lnTo>
                  <a:pt x="841" y="1139"/>
                </a:lnTo>
                <a:lnTo>
                  <a:pt x="842" y="1140"/>
                </a:lnTo>
                <a:lnTo>
                  <a:pt x="842" y="1142"/>
                </a:lnTo>
                <a:lnTo>
                  <a:pt x="841" y="1142"/>
                </a:lnTo>
                <a:lnTo>
                  <a:pt x="841" y="1143"/>
                </a:lnTo>
                <a:lnTo>
                  <a:pt x="840" y="1143"/>
                </a:lnTo>
                <a:lnTo>
                  <a:pt x="838" y="1143"/>
                </a:lnTo>
                <a:lnTo>
                  <a:pt x="828" y="1139"/>
                </a:lnTo>
                <a:lnTo>
                  <a:pt x="827" y="1139"/>
                </a:lnTo>
                <a:lnTo>
                  <a:pt x="827" y="1138"/>
                </a:lnTo>
                <a:lnTo>
                  <a:pt x="824" y="1135"/>
                </a:lnTo>
                <a:lnTo>
                  <a:pt x="820" y="1133"/>
                </a:lnTo>
                <a:lnTo>
                  <a:pt x="810" y="1130"/>
                </a:lnTo>
                <a:lnTo>
                  <a:pt x="808" y="1134"/>
                </a:lnTo>
                <a:lnTo>
                  <a:pt x="814" y="1142"/>
                </a:lnTo>
                <a:lnTo>
                  <a:pt x="805" y="1150"/>
                </a:lnTo>
                <a:lnTo>
                  <a:pt x="801" y="1148"/>
                </a:lnTo>
                <a:lnTo>
                  <a:pt x="796" y="1142"/>
                </a:lnTo>
                <a:lnTo>
                  <a:pt x="796" y="1137"/>
                </a:lnTo>
                <a:lnTo>
                  <a:pt x="794" y="1136"/>
                </a:lnTo>
                <a:lnTo>
                  <a:pt x="793" y="1130"/>
                </a:lnTo>
                <a:lnTo>
                  <a:pt x="791" y="1127"/>
                </a:lnTo>
                <a:lnTo>
                  <a:pt x="789" y="1126"/>
                </a:lnTo>
                <a:lnTo>
                  <a:pt x="783" y="1130"/>
                </a:lnTo>
                <a:lnTo>
                  <a:pt x="782" y="1127"/>
                </a:lnTo>
                <a:lnTo>
                  <a:pt x="789" y="1121"/>
                </a:lnTo>
                <a:lnTo>
                  <a:pt x="791" y="1119"/>
                </a:lnTo>
                <a:lnTo>
                  <a:pt x="792" y="1111"/>
                </a:lnTo>
                <a:lnTo>
                  <a:pt x="790" y="1109"/>
                </a:lnTo>
                <a:lnTo>
                  <a:pt x="790" y="1104"/>
                </a:lnTo>
                <a:lnTo>
                  <a:pt x="788" y="1102"/>
                </a:lnTo>
                <a:lnTo>
                  <a:pt x="784" y="1101"/>
                </a:lnTo>
                <a:lnTo>
                  <a:pt x="781" y="1101"/>
                </a:lnTo>
                <a:lnTo>
                  <a:pt x="778" y="1102"/>
                </a:lnTo>
                <a:lnTo>
                  <a:pt x="776" y="1104"/>
                </a:lnTo>
                <a:lnTo>
                  <a:pt x="774" y="1105"/>
                </a:lnTo>
                <a:lnTo>
                  <a:pt x="773" y="1108"/>
                </a:lnTo>
                <a:lnTo>
                  <a:pt x="773" y="1110"/>
                </a:lnTo>
                <a:lnTo>
                  <a:pt x="781" y="1119"/>
                </a:lnTo>
                <a:lnTo>
                  <a:pt x="780" y="1122"/>
                </a:lnTo>
                <a:lnTo>
                  <a:pt x="776" y="1122"/>
                </a:lnTo>
                <a:lnTo>
                  <a:pt x="774" y="1127"/>
                </a:lnTo>
                <a:lnTo>
                  <a:pt x="772" y="1127"/>
                </a:lnTo>
                <a:lnTo>
                  <a:pt x="772" y="1117"/>
                </a:lnTo>
                <a:lnTo>
                  <a:pt x="769" y="1112"/>
                </a:lnTo>
                <a:lnTo>
                  <a:pt x="769" y="1108"/>
                </a:lnTo>
                <a:lnTo>
                  <a:pt x="765" y="1108"/>
                </a:lnTo>
                <a:lnTo>
                  <a:pt x="765" y="1102"/>
                </a:lnTo>
                <a:lnTo>
                  <a:pt x="756" y="1102"/>
                </a:lnTo>
                <a:lnTo>
                  <a:pt x="756" y="1105"/>
                </a:lnTo>
                <a:lnTo>
                  <a:pt x="753" y="1107"/>
                </a:lnTo>
                <a:lnTo>
                  <a:pt x="750" y="1100"/>
                </a:lnTo>
                <a:lnTo>
                  <a:pt x="754" y="1097"/>
                </a:lnTo>
                <a:lnTo>
                  <a:pt x="749" y="1089"/>
                </a:lnTo>
                <a:lnTo>
                  <a:pt x="742" y="1093"/>
                </a:lnTo>
                <a:lnTo>
                  <a:pt x="737" y="1091"/>
                </a:lnTo>
                <a:lnTo>
                  <a:pt x="737" y="1087"/>
                </a:lnTo>
                <a:lnTo>
                  <a:pt x="736" y="1081"/>
                </a:lnTo>
                <a:lnTo>
                  <a:pt x="757" y="1081"/>
                </a:lnTo>
                <a:lnTo>
                  <a:pt x="754" y="1075"/>
                </a:lnTo>
                <a:lnTo>
                  <a:pt x="754" y="1067"/>
                </a:lnTo>
                <a:lnTo>
                  <a:pt x="757" y="1065"/>
                </a:lnTo>
                <a:lnTo>
                  <a:pt x="756" y="1060"/>
                </a:lnTo>
                <a:lnTo>
                  <a:pt x="749" y="1052"/>
                </a:lnTo>
                <a:lnTo>
                  <a:pt x="747" y="1054"/>
                </a:lnTo>
                <a:lnTo>
                  <a:pt x="744" y="1054"/>
                </a:lnTo>
                <a:lnTo>
                  <a:pt x="736" y="1050"/>
                </a:lnTo>
                <a:lnTo>
                  <a:pt x="733" y="1046"/>
                </a:lnTo>
                <a:lnTo>
                  <a:pt x="729" y="1043"/>
                </a:lnTo>
                <a:lnTo>
                  <a:pt x="726" y="1040"/>
                </a:lnTo>
                <a:lnTo>
                  <a:pt x="723" y="1043"/>
                </a:lnTo>
                <a:lnTo>
                  <a:pt x="725" y="1050"/>
                </a:lnTo>
                <a:lnTo>
                  <a:pt x="728" y="1051"/>
                </a:lnTo>
                <a:lnTo>
                  <a:pt x="730" y="1054"/>
                </a:lnTo>
                <a:lnTo>
                  <a:pt x="734" y="1054"/>
                </a:lnTo>
                <a:lnTo>
                  <a:pt x="734" y="1060"/>
                </a:lnTo>
                <a:lnTo>
                  <a:pt x="729" y="1065"/>
                </a:lnTo>
                <a:lnTo>
                  <a:pt x="729" y="1070"/>
                </a:lnTo>
                <a:lnTo>
                  <a:pt x="724" y="1076"/>
                </a:lnTo>
                <a:lnTo>
                  <a:pt x="723" y="1084"/>
                </a:lnTo>
                <a:lnTo>
                  <a:pt x="720" y="1084"/>
                </a:lnTo>
                <a:lnTo>
                  <a:pt x="721" y="1075"/>
                </a:lnTo>
                <a:lnTo>
                  <a:pt x="717" y="1072"/>
                </a:lnTo>
                <a:lnTo>
                  <a:pt x="713" y="1067"/>
                </a:lnTo>
                <a:lnTo>
                  <a:pt x="701" y="1050"/>
                </a:lnTo>
                <a:lnTo>
                  <a:pt x="698" y="1043"/>
                </a:lnTo>
                <a:lnTo>
                  <a:pt x="694" y="1033"/>
                </a:lnTo>
                <a:lnTo>
                  <a:pt x="687" y="1034"/>
                </a:lnTo>
                <a:lnTo>
                  <a:pt x="683" y="1031"/>
                </a:lnTo>
                <a:lnTo>
                  <a:pt x="682" y="1022"/>
                </a:lnTo>
                <a:lnTo>
                  <a:pt x="680" y="1008"/>
                </a:lnTo>
                <a:lnTo>
                  <a:pt x="686" y="1000"/>
                </a:lnTo>
                <a:lnTo>
                  <a:pt x="686" y="993"/>
                </a:lnTo>
                <a:lnTo>
                  <a:pt x="697" y="981"/>
                </a:lnTo>
                <a:lnTo>
                  <a:pt x="695" y="971"/>
                </a:lnTo>
                <a:lnTo>
                  <a:pt x="690" y="965"/>
                </a:lnTo>
                <a:lnTo>
                  <a:pt x="684" y="968"/>
                </a:lnTo>
                <a:lnTo>
                  <a:pt x="677" y="973"/>
                </a:lnTo>
                <a:lnTo>
                  <a:pt x="669" y="982"/>
                </a:lnTo>
                <a:lnTo>
                  <a:pt x="661" y="986"/>
                </a:lnTo>
                <a:lnTo>
                  <a:pt x="658" y="983"/>
                </a:lnTo>
                <a:lnTo>
                  <a:pt x="654" y="984"/>
                </a:lnTo>
                <a:lnTo>
                  <a:pt x="651" y="982"/>
                </a:lnTo>
                <a:lnTo>
                  <a:pt x="649" y="975"/>
                </a:lnTo>
                <a:lnTo>
                  <a:pt x="649" y="970"/>
                </a:lnTo>
                <a:lnTo>
                  <a:pt x="649" y="967"/>
                </a:lnTo>
                <a:lnTo>
                  <a:pt x="649" y="960"/>
                </a:lnTo>
                <a:lnTo>
                  <a:pt x="647" y="956"/>
                </a:lnTo>
                <a:lnTo>
                  <a:pt x="645" y="953"/>
                </a:lnTo>
                <a:lnTo>
                  <a:pt x="641" y="952"/>
                </a:lnTo>
                <a:lnTo>
                  <a:pt x="639" y="953"/>
                </a:lnTo>
                <a:lnTo>
                  <a:pt x="638" y="954"/>
                </a:lnTo>
                <a:lnTo>
                  <a:pt x="640" y="957"/>
                </a:lnTo>
                <a:lnTo>
                  <a:pt x="640" y="959"/>
                </a:lnTo>
                <a:lnTo>
                  <a:pt x="637" y="958"/>
                </a:lnTo>
                <a:lnTo>
                  <a:pt x="634" y="954"/>
                </a:lnTo>
                <a:lnTo>
                  <a:pt x="632" y="956"/>
                </a:lnTo>
                <a:lnTo>
                  <a:pt x="627" y="958"/>
                </a:lnTo>
                <a:lnTo>
                  <a:pt x="625" y="960"/>
                </a:lnTo>
                <a:lnTo>
                  <a:pt x="620" y="959"/>
                </a:lnTo>
                <a:lnTo>
                  <a:pt x="618" y="958"/>
                </a:lnTo>
                <a:lnTo>
                  <a:pt x="617" y="954"/>
                </a:lnTo>
                <a:lnTo>
                  <a:pt x="615" y="952"/>
                </a:lnTo>
                <a:lnTo>
                  <a:pt x="613" y="953"/>
                </a:lnTo>
                <a:lnTo>
                  <a:pt x="608" y="959"/>
                </a:lnTo>
                <a:lnTo>
                  <a:pt x="605" y="961"/>
                </a:lnTo>
                <a:lnTo>
                  <a:pt x="603" y="962"/>
                </a:lnTo>
                <a:lnTo>
                  <a:pt x="600" y="962"/>
                </a:lnTo>
                <a:lnTo>
                  <a:pt x="598" y="961"/>
                </a:lnTo>
                <a:lnTo>
                  <a:pt x="594" y="958"/>
                </a:lnTo>
                <a:lnTo>
                  <a:pt x="592" y="957"/>
                </a:lnTo>
                <a:lnTo>
                  <a:pt x="591" y="960"/>
                </a:lnTo>
                <a:lnTo>
                  <a:pt x="593" y="963"/>
                </a:lnTo>
                <a:lnTo>
                  <a:pt x="594" y="965"/>
                </a:lnTo>
                <a:lnTo>
                  <a:pt x="596" y="971"/>
                </a:lnTo>
                <a:lnTo>
                  <a:pt x="596" y="976"/>
                </a:lnTo>
                <a:lnTo>
                  <a:pt x="594" y="976"/>
                </a:lnTo>
                <a:lnTo>
                  <a:pt x="483" y="952"/>
                </a:lnTo>
                <a:lnTo>
                  <a:pt x="479" y="909"/>
                </a:lnTo>
                <a:lnTo>
                  <a:pt x="478" y="895"/>
                </a:lnTo>
                <a:lnTo>
                  <a:pt x="481" y="891"/>
                </a:lnTo>
                <a:lnTo>
                  <a:pt x="506" y="851"/>
                </a:lnTo>
                <a:lnTo>
                  <a:pt x="496" y="848"/>
                </a:lnTo>
                <a:lnTo>
                  <a:pt x="497" y="835"/>
                </a:lnTo>
                <a:lnTo>
                  <a:pt x="474" y="832"/>
                </a:lnTo>
                <a:lnTo>
                  <a:pt x="477" y="853"/>
                </a:lnTo>
                <a:lnTo>
                  <a:pt x="467" y="874"/>
                </a:lnTo>
                <a:lnTo>
                  <a:pt x="456" y="876"/>
                </a:lnTo>
                <a:lnTo>
                  <a:pt x="461" y="884"/>
                </a:lnTo>
                <a:lnTo>
                  <a:pt x="460" y="889"/>
                </a:lnTo>
                <a:lnTo>
                  <a:pt x="455" y="896"/>
                </a:lnTo>
                <a:lnTo>
                  <a:pt x="456" y="909"/>
                </a:lnTo>
                <a:lnTo>
                  <a:pt x="440" y="912"/>
                </a:lnTo>
                <a:lnTo>
                  <a:pt x="428" y="884"/>
                </a:lnTo>
                <a:lnTo>
                  <a:pt x="390" y="892"/>
                </a:lnTo>
                <a:lnTo>
                  <a:pt x="401" y="912"/>
                </a:lnTo>
                <a:lnTo>
                  <a:pt x="411" y="915"/>
                </a:lnTo>
                <a:lnTo>
                  <a:pt x="409" y="919"/>
                </a:lnTo>
                <a:lnTo>
                  <a:pt x="398" y="917"/>
                </a:lnTo>
                <a:lnTo>
                  <a:pt x="390" y="911"/>
                </a:lnTo>
                <a:lnTo>
                  <a:pt x="381" y="909"/>
                </a:lnTo>
                <a:lnTo>
                  <a:pt x="377" y="909"/>
                </a:lnTo>
                <a:lnTo>
                  <a:pt x="375" y="911"/>
                </a:lnTo>
                <a:lnTo>
                  <a:pt x="373" y="912"/>
                </a:lnTo>
                <a:lnTo>
                  <a:pt x="371" y="907"/>
                </a:lnTo>
                <a:lnTo>
                  <a:pt x="371" y="900"/>
                </a:lnTo>
                <a:lnTo>
                  <a:pt x="359" y="896"/>
                </a:lnTo>
                <a:lnTo>
                  <a:pt x="326" y="925"/>
                </a:lnTo>
                <a:lnTo>
                  <a:pt x="310" y="933"/>
                </a:lnTo>
                <a:lnTo>
                  <a:pt x="312" y="937"/>
                </a:lnTo>
                <a:lnTo>
                  <a:pt x="328" y="931"/>
                </a:lnTo>
                <a:lnTo>
                  <a:pt x="338" y="944"/>
                </a:lnTo>
                <a:lnTo>
                  <a:pt x="322" y="964"/>
                </a:lnTo>
                <a:lnTo>
                  <a:pt x="321" y="972"/>
                </a:lnTo>
                <a:lnTo>
                  <a:pt x="323" y="991"/>
                </a:lnTo>
                <a:lnTo>
                  <a:pt x="324" y="999"/>
                </a:lnTo>
                <a:lnTo>
                  <a:pt x="320" y="1004"/>
                </a:lnTo>
                <a:lnTo>
                  <a:pt x="325" y="1015"/>
                </a:lnTo>
                <a:lnTo>
                  <a:pt x="273" y="1051"/>
                </a:lnTo>
                <a:lnTo>
                  <a:pt x="256" y="1050"/>
                </a:lnTo>
                <a:lnTo>
                  <a:pt x="253" y="1058"/>
                </a:lnTo>
                <a:lnTo>
                  <a:pt x="249" y="1062"/>
                </a:lnTo>
                <a:lnTo>
                  <a:pt x="230" y="1055"/>
                </a:lnTo>
                <a:lnTo>
                  <a:pt x="229" y="1043"/>
                </a:lnTo>
                <a:lnTo>
                  <a:pt x="233" y="1041"/>
                </a:lnTo>
                <a:lnTo>
                  <a:pt x="237" y="1033"/>
                </a:lnTo>
                <a:lnTo>
                  <a:pt x="242" y="1024"/>
                </a:lnTo>
                <a:lnTo>
                  <a:pt x="234" y="1012"/>
                </a:lnTo>
                <a:lnTo>
                  <a:pt x="227" y="1016"/>
                </a:lnTo>
                <a:lnTo>
                  <a:pt x="224" y="1014"/>
                </a:lnTo>
                <a:lnTo>
                  <a:pt x="214" y="1017"/>
                </a:lnTo>
                <a:lnTo>
                  <a:pt x="210" y="1012"/>
                </a:lnTo>
                <a:lnTo>
                  <a:pt x="213" y="1006"/>
                </a:lnTo>
                <a:lnTo>
                  <a:pt x="213" y="996"/>
                </a:lnTo>
                <a:lnTo>
                  <a:pt x="218" y="988"/>
                </a:lnTo>
                <a:lnTo>
                  <a:pt x="215" y="985"/>
                </a:lnTo>
                <a:lnTo>
                  <a:pt x="209" y="985"/>
                </a:lnTo>
                <a:lnTo>
                  <a:pt x="206" y="975"/>
                </a:lnTo>
                <a:lnTo>
                  <a:pt x="208" y="972"/>
                </a:lnTo>
                <a:lnTo>
                  <a:pt x="208" y="969"/>
                </a:lnTo>
                <a:lnTo>
                  <a:pt x="206" y="964"/>
                </a:lnTo>
                <a:lnTo>
                  <a:pt x="184" y="953"/>
                </a:lnTo>
                <a:lnTo>
                  <a:pt x="180" y="948"/>
                </a:lnTo>
                <a:lnTo>
                  <a:pt x="165" y="939"/>
                </a:lnTo>
                <a:lnTo>
                  <a:pt x="154" y="948"/>
                </a:lnTo>
                <a:lnTo>
                  <a:pt x="147" y="961"/>
                </a:lnTo>
                <a:lnTo>
                  <a:pt x="140" y="969"/>
                </a:lnTo>
                <a:lnTo>
                  <a:pt x="100" y="952"/>
                </a:lnTo>
                <a:lnTo>
                  <a:pt x="98" y="954"/>
                </a:lnTo>
                <a:lnTo>
                  <a:pt x="97" y="957"/>
                </a:lnTo>
                <a:lnTo>
                  <a:pt x="97" y="961"/>
                </a:lnTo>
                <a:lnTo>
                  <a:pt x="96" y="964"/>
                </a:lnTo>
                <a:lnTo>
                  <a:pt x="95" y="964"/>
                </a:lnTo>
                <a:lnTo>
                  <a:pt x="94" y="964"/>
                </a:lnTo>
                <a:lnTo>
                  <a:pt x="89" y="967"/>
                </a:lnTo>
                <a:lnTo>
                  <a:pt x="88" y="967"/>
                </a:lnTo>
                <a:lnTo>
                  <a:pt x="87" y="965"/>
                </a:lnTo>
                <a:lnTo>
                  <a:pt x="88" y="964"/>
                </a:lnTo>
                <a:lnTo>
                  <a:pt x="89" y="963"/>
                </a:lnTo>
                <a:lnTo>
                  <a:pt x="89" y="962"/>
                </a:lnTo>
                <a:lnTo>
                  <a:pt x="89" y="960"/>
                </a:lnTo>
                <a:lnTo>
                  <a:pt x="88" y="959"/>
                </a:lnTo>
                <a:lnTo>
                  <a:pt x="87" y="958"/>
                </a:lnTo>
                <a:lnTo>
                  <a:pt x="86" y="958"/>
                </a:lnTo>
                <a:lnTo>
                  <a:pt x="85" y="960"/>
                </a:lnTo>
                <a:lnTo>
                  <a:pt x="83" y="961"/>
                </a:lnTo>
                <a:lnTo>
                  <a:pt x="80" y="965"/>
                </a:lnTo>
                <a:lnTo>
                  <a:pt x="78" y="967"/>
                </a:lnTo>
                <a:lnTo>
                  <a:pt x="77" y="969"/>
                </a:lnTo>
                <a:lnTo>
                  <a:pt x="68" y="975"/>
                </a:lnTo>
                <a:lnTo>
                  <a:pt x="62" y="973"/>
                </a:lnTo>
                <a:lnTo>
                  <a:pt x="54" y="971"/>
                </a:lnTo>
                <a:lnTo>
                  <a:pt x="41" y="967"/>
                </a:lnTo>
                <a:lnTo>
                  <a:pt x="41" y="946"/>
                </a:lnTo>
                <a:lnTo>
                  <a:pt x="47" y="946"/>
                </a:lnTo>
                <a:lnTo>
                  <a:pt x="52" y="894"/>
                </a:lnTo>
                <a:lnTo>
                  <a:pt x="60" y="893"/>
                </a:lnTo>
                <a:lnTo>
                  <a:pt x="59" y="887"/>
                </a:lnTo>
                <a:lnTo>
                  <a:pt x="40" y="881"/>
                </a:lnTo>
                <a:lnTo>
                  <a:pt x="0" y="871"/>
                </a:lnTo>
                <a:lnTo>
                  <a:pt x="9" y="841"/>
                </a:lnTo>
                <a:lnTo>
                  <a:pt x="10" y="838"/>
                </a:lnTo>
                <a:lnTo>
                  <a:pt x="12" y="834"/>
                </a:lnTo>
                <a:lnTo>
                  <a:pt x="21" y="818"/>
                </a:lnTo>
                <a:lnTo>
                  <a:pt x="28" y="809"/>
                </a:lnTo>
                <a:lnTo>
                  <a:pt x="34" y="811"/>
                </a:lnTo>
                <a:lnTo>
                  <a:pt x="75" y="599"/>
                </a:lnTo>
                <a:lnTo>
                  <a:pt x="89" y="523"/>
                </a:lnTo>
                <a:lnTo>
                  <a:pt x="93" y="507"/>
                </a:lnTo>
                <a:lnTo>
                  <a:pt x="54" y="499"/>
                </a:lnTo>
                <a:lnTo>
                  <a:pt x="57" y="487"/>
                </a:lnTo>
                <a:lnTo>
                  <a:pt x="61" y="459"/>
                </a:lnTo>
                <a:lnTo>
                  <a:pt x="99" y="466"/>
                </a:lnTo>
                <a:lnTo>
                  <a:pt x="105" y="445"/>
                </a:lnTo>
                <a:lnTo>
                  <a:pt x="111" y="409"/>
                </a:lnTo>
                <a:lnTo>
                  <a:pt x="119" y="371"/>
                </a:lnTo>
                <a:lnTo>
                  <a:pt x="126" y="331"/>
                </a:lnTo>
                <a:lnTo>
                  <a:pt x="155" y="336"/>
                </a:lnTo>
                <a:lnTo>
                  <a:pt x="190" y="343"/>
                </a:lnTo>
                <a:lnTo>
                  <a:pt x="217" y="319"/>
                </a:lnTo>
                <a:lnTo>
                  <a:pt x="236" y="301"/>
                </a:lnTo>
                <a:lnTo>
                  <a:pt x="252" y="273"/>
                </a:lnTo>
                <a:lnTo>
                  <a:pt x="289" y="279"/>
                </a:lnTo>
                <a:lnTo>
                  <a:pt x="287" y="301"/>
                </a:lnTo>
                <a:lnTo>
                  <a:pt x="321" y="308"/>
                </a:lnTo>
                <a:lnTo>
                  <a:pt x="350" y="313"/>
                </a:lnTo>
                <a:lnTo>
                  <a:pt x="352" y="307"/>
                </a:lnTo>
                <a:lnTo>
                  <a:pt x="338" y="301"/>
                </a:lnTo>
                <a:lnTo>
                  <a:pt x="309" y="262"/>
                </a:lnTo>
                <a:lnTo>
                  <a:pt x="315" y="195"/>
                </a:lnTo>
                <a:lnTo>
                  <a:pt x="332" y="183"/>
                </a:lnTo>
                <a:lnTo>
                  <a:pt x="369" y="152"/>
                </a:lnTo>
                <a:lnTo>
                  <a:pt x="394" y="135"/>
                </a:lnTo>
                <a:lnTo>
                  <a:pt x="401" y="155"/>
                </a:lnTo>
                <a:lnTo>
                  <a:pt x="418" y="142"/>
                </a:lnTo>
                <a:lnTo>
                  <a:pt x="444" y="136"/>
                </a:lnTo>
                <a:lnTo>
                  <a:pt x="478" y="128"/>
                </a:lnTo>
                <a:lnTo>
                  <a:pt x="539" y="115"/>
                </a:lnTo>
                <a:lnTo>
                  <a:pt x="566" y="109"/>
                </a:lnTo>
                <a:lnTo>
                  <a:pt x="562" y="102"/>
                </a:lnTo>
                <a:lnTo>
                  <a:pt x="561" y="99"/>
                </a:lnTo>
                <a:lnTo>
                  <a:pt x="560" y="97"/>
                </a:lnTo>
                <a:lnTo>
                  <a:pt x="557" y="93"/>
                </a:lnTo>
                <a:lnTo>
                  <a:pt x="569" y="88"/>
                </a:lnTo>
                <a:lnTo>
                  <a:pt x="570" y="89"/>
                </a:lnTo>
                <a:lnTo>
                  <a:pt x="570" y="91"/>
                </a:lnTo>
                <a:lnTo>
                  <a:pt x="569" y="92"/>
                </a:lnTo>
                <a:lnTo>
                  <a:pt x="569" y="94"/>
                </a:lnTo>
                <a:lnTo>
                  <a:pt x="570" y="94"/>
                </a:lnTo>
                <a:lnTo>
                  <a:pt x="572" y="94"/>
                </a:lnTo>
                <a:lnTo>
                  <a:pt x="573" y="93"/>
                </a:lnTo>
                <a:lnTo>
                  <a:pt x="574" y="93"/>
                </a:lnTo>
                <a:lnTo>
                  <a:pt x="576" y="93"/>
                </a:lnTo>
                <a:lnTo>
                  <a:pt x="578" y="94"/>
                </a:lnTo>
                <a:lnTo>
                  <a:pt x="578" y="96"/>
                </a:lnTo>
                <a:lnTo>
                  <a:pt x="575" y="97"/>
                </a:lnTo>
                <a:lnTo>
                  <a:pt x="574" y="98"/>
                </a:lnTo>
                <a:lnTo>
                  <a:pt x="576" y="99"/>
                </a:lnTo>
                <a:lnTo>
                  <a:pt x="577" y="100"/>
                </a:lnTo>
                <a:lnTo>
                  <a:pt x="577" y="101"/>
                </a:lnTo>
                <a:lnTo>
                  <a:pt x="577" y="105"/>
                </a:lnTo>
                <a:lnTo>
                  <a:pt x="577" y="107"/>
                </a:lnTo>
                <a:lnTo>
                  <a:pt x="578" y="107"/>
                </a:lnTo>
                <a:lnTo>
                  <a:pt x="579" y="105"/>
                </a:lnTo>
                <a:lnTo>
                  <a:pt x="580" y="105"/>
                </a:lnTo>
                <a:lnTo>
                  <a:pt x="582" y="107"/>
                </a:lnTo>
                <a:lnTo>
                  <a:pt x="584" y="107"/>
                </a:lnTo>
                <a:lnTo>
                  <a:pt x="585" y="108"/>
                </a:lnTo>
                <a:lnTo>
                  <a:pt x="585" y="109"/>
                </a:lnTo>
                <a:lnTo>
                  <a:pt x="586" y="110"/>
                </a:lnTo>
                <a:lnTo>
                  <a:pt x="589" y="112"/>
                </a:lnTo>
                <a:lnTo>
                  <a:pt x="590" y="112"/>
                </a:lnTo>
                <a:lnTo>
                  <a:pt x="591" y="114"/>
                </a:lnTo>
                <a:lnTo>
                  <a:pt x="590" y="114"/>
                </a:lnTo>
                <a:lnTo>
                  <a:pt x="590" y="115"/>
                </a:lnTo>
                <a:lnTo>
                  <a:pt x="592" y="117"/>
                </a:lnTo>
                <a:lnTo>
                  <a:pt x="599" y="117"/>
                </a:lnTo>
                <a:lnTo>
                  <a:pt x="606" y="127"/>
                </a:lnTo>
                <a:lnTo>
                  <a:pt x="623" y="116"/>
                </a:lnTo>
                <a:lnTo>
                  <a:pt x="645" y="103"/>
                </a:lnTo>
                <a:lnTo>
                  <a:pt x="713" y="62"/>
                </a:lnTo>
                <a:lnTo>
                  <a:pt x="817" y="0"/>
                </a:lnTo>
                <a:lnTo>
                  <a:pt x="819" y="4"/>
                </a:lnTo>
                <a:lnTo>
                  <a:pt x="820" y="6"/>
                </a:lnTo>
                <a:lnTo>
                  <a:pt x="821" y="9"/>
                </a:lnTo>
                <a:lnTo>
                  <a:pt x="822" y="11"/>
                </a:lnTo>
                <a:lnTo>
                  <a:pt x="825" y="14"/>
                </a:lnTo>
                <a:lnTo>
                  <a:pt x="827" y="17"/>
                </a:lnTo>
                <a:lnTo>
                  <a:pt x="827" y="19"/>
                </a:lnTo>
                <a:lnTo>
                  <a:pt x="827" y="28"/>
                </a:lnTo>
                <a:lnTo>
                  <a:pt x="828" y="30"/>
                </a:lnTo>
                <a:lnTo>
                  <a:pt x="829" y="33"/>
                </a:lnTo>
                <a:lnTo>
                  <a:pt x="829" y="37"/>
                </a:lnTo>
                <a:lnTo>
                  <a:pt x="830" y="38"/>
                </a:lnTo>
                <a:lnTo>
                  <a:pt x="834" y="43"/>
                </a:lnTo>
                <a:lnTo>
                  <a:pt x="836" y="45"/>
                </a:lnTo>
                <a:lnTo>
                  <a:pt x="836" y="52"/>
                </a:lnTo>
                <a:lnTo>
                  <a:pt x="837" y="56"/>
                </a:lnTo>
                <a:lnTo>
                  <a:pt x="838" y="59"/>
                </a:lnTo>
                <a:lnTo>
                  <a:pt x="838" y="63"/>
                </a:lnTo>
                <a:lnTo>
                  <a:pt x="838" y="64"/>
                </a:lnTo>
                <a:lnTo>
                  <a:pt x="838" y="65"/>
                </a:lnTo>
                <a:lnTo>
                  <a:pt x="839" y="69"/>
                </a:lnTo>
                <a:lnTo>
                  <a:pt x="840" y="76"/>
                </a:lnTo>
                <a:lnTo>
                  <a:pt x="842" y="79"/>
                </a:lnTo>
                <a:lnTo>
                  <a:pt x="846" y="84"/>
                </a:lnTo>
                <a:lnTo>
                  <a:pt x="848" y="87"/>
                </a:lnTo>
                <a:lnTo>
                  <a:pt x="848" y="91"/>
                </a:lnTo>
                <a:lnTo>
                  <a:pt x="848" y="96"/>
                </a:lnTo>
                <a:lnTo>
                  <a:pt x="849" y="99"/>
                </a:lnTo>
                <a:lnTo>
                  <a:pt x="852" y="101"/>
                </a:lnTo>
                <a:lnTo>
                  <a:pt x="852" y="102"/>
                </a:lnTo>
                <a:lnTo>
                  <a:pt x="852" y="104"/>
                </a:lnTo>
                <a:lnTo>
                  <a:pt x="852" y="107"/>
                </a:lnTo>
                <a:lnTo>
                  <a:pt x="852" y="108"/>
                </a:lnTo>
                <a:lnTo>
                  <a:pt x="853" y="112"/>
                </a:lnTo>
                <a:lnTo>
                  <a:pt x="853" y="115"/>
                </a:lnTo>
                <a:lnTo>
                  <a:pt x="853" y="123"/>
                </a:lnTo>
                <a:lnTo>
                  <a:pt x="853" y="126"/>
                </a:lnTo>
                <a:lnTo>
                  <a:pt x="854" y="130"/>
                </a:lnTo>
                <a:lnTo>
                  <a:pt x="854" y="135"/>
                </a:lnTo>
                <a:lnTo>
                  <a:pt x="855" y="136"/>
                </a:lnTo>
                <a:lnTo>
                  <a:pt x="855" y="137"/>
                </a:lnTo>
                <a:lnTo>
                  <a:pt x="858" y="138"/>
                </a:lnTo>
                <a:lnTo>
                  <a:pt x="861" y="138"/>
                </a:lnTo>
                <a:lnTo>
                  <a:pt x="863" y="138"/>
                </a:lnTo>
                <a:lnTo>
                  <a:pt x="863" y="140"/>
                </a:lnTo>
                <a:lnTo>
                  <a:pt x="866" y="143"/>
                </a:lnTo>
                <a:lnTo>
                  <a:pt x="867" y="145"/>
                </a:lnTo>
                <a:lnTo>
                  <a:pt x="867" y="146"/>
                </a:lnTo>
                <a:lnTo>
                  <a:pt x="867" y="148"/>
                </a:lnTo>
                <a:lnTo>
                  <a:pt x="867" y="150"/>
                </a:lnTo>
                <a:lnTo>
                  <a:pt x="868" y="151"/>
                </a:lnTo>
                <a:lnTo>
                  <a:pt x="869" y="152"/>
                </a:lnTo>
                <a:lnTo>
                  <a:pt x="872" y="156"/>
                </a:lnTo>
                <a:lnTo>
                  <a:pt x="873" y="160"/>
                </a:lnTo>
                <a:lnTo>
                  <a:pt x="874" y="165"/>
                </a:lnTo>
                <a:lnTo>
                  <a:pt x="874" y="168"/>
                </a:lnTo>
                <a:lnTo>
                  <a:pt x="875" y="169"/>
                </a:lnTo>
                <a:lnTo>
                  <a:pt x="876" y="170"/>
                </a:lnTo>
                <a:lnTo>
                  <a:pt x="877" y="171"/>
                </a:lnTo>
                <a:lnTo>
                  <a:pt x="879" y="172"/>
                </a:lnTo>
                <a:lnTo>
                  <a:pt x="897" y="214"/>
                </a:lnTo>
                <a:close/>
              </a:path>
            </a:pathLst>
          </a:custGeom>
          <a:solidFill>
            <a:srgbClr val="D5602B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9" name="Rectangle 6130"/>
          <p:cNvSpPr>
            <a:spLocks noChangeArrowheads="1"/>
          </p:cNvSpPr>
          <p:nvPr/>
        </p:nvSpPr>
        <p:spPr bwMode="auto">
          <a:xfrm>
            <a:off x="3241675" y="5757863"/>
            <a:ext cx="520700" cy="180975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148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750" y="385763"/>
            <a:ext cx="10842625" cy="51911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Масштабы </a:t>
            </a:r>
            <a:r>
              <a:rPr lang="ru-RU" sz="2200" b="1" dirty="0">
                <a:solidFill>
                  <a:srgbClr val="C00000"/>
                </a:solidFill>
                <a:latin typeface="+mn-lt"/>
              </a:rPr>
              <a:t>незаконного оборота наркотиков в разрезе муниципальных </a:t>
            </a: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образований</a:t>
            </a:r>
            <a:br>
              <a:rPr lang="ru-RU" sz="22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200" b="1" dirty="0" smtClean="0">
                <a:solidFill>
                  <a:srgbClr val="C00000"/>
                </a:solidFill>
                <a:latin typeface="+mn-lt"/>
              </a:rPr>
              <a:t>(по данным Мониторинга наркологической ситуации за 2019г)</a:t>
            </a:r>
            <a:endParaRPr lang="ru-RU" sz="2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131" name="Picture 7" descr="11918437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180975"/>
            <a:ext cx="495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1" name="TextBox 4"/>
          <p:cNvSpPr txBox="1">
            <a:spLocks noChangeArrowheads="1"/>
          </p:cNvSpPr>
          <p:nvPr/>
        </p:nvSpPr>
        <p:spPr bwMode="auto">
          <a:xfrm>
            <a:off x="1381125" y="1254125"/>
            <a:ext cx="3041650" cy="731838"/>
          </a:xfrm>
          <a:prstGeom prst="rect">
            <a:avLst/>
          </a:prstGeom>
          <a:solidFill>
            <a:srgbClr val="FF0000">
              <a:alpha val="8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385" dirty="0">
                <a:cs typeface="+mn-cs"/>
              </a:rPr>
              <a:t>Незаконный оборот </a:t>
            </a:r>
            <a:r>
              <a:rPr lang="ru-RU" altLang="ru-RU" sz="1385" b="1" dirty="0">
                <a:solidFill>
                  <a:srgbClr val="C00000"/>
                </a:solidFill>
                <a:cs typeface="+mn-cs"/>
              </a:rPr>
              <a:t>наркотических и психотропных </a:t>
            </a:r>
            <a:r>
              <a:rPr lang="ru-RU" altLang="ru-RU" sz="1385" dirty="0">
                <a:cs typeface="+mn-cs"/>
              </a:rPr>
              <a:t>веществ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809875" y="1927225"/>
            <a:ext cx="6530975" cy="296863"/>
          </a:xfrm>
          <a:prstGeom prst="rect">
            <a:avLst/>
          </a:prstGeom>
        </p:spPr>
        <p:txBody>
          <a:bodyPr lIns="63296" tIns="31648" rIns="63296" bIns="31648" anchor="ctr"/>
          <a:lstStyle>
            <a:lvl1pPr algn="ctr" defTabSz="91427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385" i="1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381125" y="3646488"/>
            <a:ext cx="3081338" cy="101123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385" dirty="0"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385" dirty="0"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cs typeface="+mn-cs"/>
              </a:rPr>
              <a:t>Заболеваемость </a:t>
            </a:r>
            <a:r>
              <a:rPr lang="ru-RU" altLang="ru-RU" sz="1600" b="1" dirty="0">
                <a:solidFill>
                  <a:srgbClr val="C00000"/>
                </a:solidFill>
                <a:cs typeface="+mn-cs"/>
              </a:rPr>
              <a:t>ВИЧ-инфекцией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381125" y="4938713"/>
            <a:ext cx="3081338" cy="12573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385" dirty="0"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385" dirty="0"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cs typeface="+mn-cs"/>
              </a:rPr>
              <a:t>Заболеваемость </a:t>
            </a:r>
            <a:r>
              <a:rPr lang="ru-RU" altLang="ru-RU" sz="1600" b="1" dirty="0">
                <a:solidFill>
                  <a:srgbClr val="C00000"/>
                </a:solidFill>
                <a:cs typeface="+mn-cs"/>
              </a:rPr>
              <a:t>туберкулезом ВИЧ-инфицированных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138363" y="3729038"/>
            <a:ext cx="1644650" cy="350837"/>
          </a:xfrm>
          <a:prstGeom prst="down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8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Через 1 год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2079625" y="5046663"/>
            <a:ext cx="1644650" cy="347662"/>
          </a:xfrm>
          <a:prstGeom prst="down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Через 6,4 года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773363" y="1963738"/>
            <a:ext cx="257175" cy="338137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47"/>
          </a:p>
        </p:txBody>
      </p:sp>
      <p:sp>
        <p:nvSpPr>
          <p:cNvPr id="21" name="Стрелка вниз 20"/>
          <p:cNvSpPr/>
          <p:nvPr/>
        </p:nvSpPr>
        <p:spPr>
          <a:xfrm>
            <a:off x="2794000" y="4662488"/>
            <a:ext cx="255588" cy="285750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47"/>
          </a:p>
        </p:txBody>
      </p:sp>
      <p:sp>
        <p:nvSpPr>
          <p:cNvPr id="8202" name="Прямоугольник 2"/>
          <p:cNvSpPr>
            <a:spLocks noChangeArrowheads="1"/>
          </p:cNvSpPr>
          <p:nvPr/>
        </p:nvSpPr>
        <p:spPr bwMode="auto">
          <a:xfrm>
            <a:off x="1774825" y="0"/>
            <a:ext cx="8424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C00000"/>
                </a:solidFill>
              </a:rPr>
              <a:t>Временн</a:t>
            </a:r>
            <a:r>
              <a:rPr lang="ru-RU" altLang="ru-RU" sz="3200" b="1">
                <a:solidFill>
                  <a:srgbClr val="C00000"/>
                </a:solidFill>
              </a:rPr>
              <a:t>о</a:t>
            </a:r>
            <a:r>
              <a:rPr lang="ru-RU" altLang="ru-RU" sz="2000" b="1">
                <a:solidFill>
                  <a:srgbClr val="C00000"/>
                </a:solidFill>
              </a:rPr>
              <a:t>е соотношение ведущих эпидемических процессов социально-значимых заболеваний</a:t>
            </a:r>
            <a:endParaRPr lang="ru-RU" altLang="ru-RU" sz="2000">
              <a:solidFill>
                <a:srgbClr val="C00000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381125" y="2354263"/>
            <a:ext cx="3081338" cy="101123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385" dirty="0"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385" dirty="0">
              <a:cs typeface="+mn-cs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1600" dirty="0">
                <a:cs typeface="+mn-cs"/>
              </a:rPr>
              <a:t>Заболеваемость </a:t>
            </a:r>
            <a:r>
              <a:rPr lang="ru-RU" altLang="ru-RU" sz="1600" b="1" dirty="0">
                <a:solidFill>
                  <a:srgbClr val="C00000"/>
                </a:solidFill>
                <a:cs typeface="+mn-cs"/>
              </a:rPr>
              <a:t>наркоманией</a:t>
            </a:r>
            <a:endParaRPr lang="ru-RU" altLang="ru-RU" sz="1385" b="1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098675" y="2441575"/>
            <a:ext cx="1644650" cy="349250"/>
          </a:xfrm>
          <a:prstGeom prst="downArrow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8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Arial" panose="020B0604020202020204" pitchFamily="34" charset="0"/>
              </a:rPr>
              <a:t>Через 6 месяцев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773363" y="3375025"/>
            <a:ext cx="257175" cy="276225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47"/>
          </a:p>
        </p:txBody>
      </p:sp>
      <p:graphicFrame>
        <p:nvGraphicFramePr>
          <p:cNvPr id="8206" name="Диаграмма 4"/>
          <p:cNvGraphicFramePr>
            <a:graphicFrameLocks/>
          </p:cNvGraphicFramePr>
          <p:nvPr/>
        </p:nvGraphicFramePr>
        <p:xfrm>
          <a:off x="4622800" y="627063"/>
          <a:ext cx="4011613" cy="512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r:id="rId4" imgW="4011516" imgH="5127180" progId="Excel.Chart.8">
                  <p:embed/>
                </p:oleObj>
              </mc:Choice>
              <mc:Fallback>
                <p:oleObj r:id="rId4" imgW="4011516" imgH="5127180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627063"/>
                        <a:ext cx="4011613" cy="5126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TextBox 1"/>
          <p:cNvSpPr txBox="1">
            <a:spLocks noChangeArrowheads="1"/>
          </p:cNvSpPr>
          <p:nvPr/>
        </p:nvSpPr>
        <p:spPr bwMode="auto">
          <a:xfrm>
            <a:off x="4606925" y="5791200"/>
            <a:ext cx="71596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i="1">
                <a:solidFill>
                  <a:srgbClr val="C00000"/>
                </a:solidFill>
              </a:rPr>
              <a:t>Вывод:</a:t>
            </a:r>
            <a:r>
              <a:rPr lang="ru-RU" altLang="ru-RU" sz="1400" b="1" i="1"/>
              <a:t> раннее выявление наркопотребителей, своевременное лечение и реабилитация предотвращает инфицирование ВИЧ,   предупреждает заболевание туберкулезом и преждевременную гибель молодых людей, трудоспособного возраста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674100" y="946150"/>
          <a:ext cx="3403600" cy="473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398">
                  <a:extLst>
                    <a:ext uri="{9D8B030D-6E8A-4147-A177-3AD203B41FA5}"/>
                  </a:extLst>
                </a:gridCol>
                <a:gridCol w="1475202">
                  <a:extLst>
                    <a:ext uri="{9D8B030D-6E8A-4147-A177-3AD203B41FA5}"/>
                  </a:extLst>
                </a:gridCol>
              </a:tblGrid>
              <a:tr h="1086402">
                <a:tc>
                  <a:txBody>
                    <a:bodyPr/>
                    <a:lstStyle/>
                    <a:p>
                      <a:r>
                        <a:rPr lang="ru-RU" sz="1400" dirty="0"/>
                        <a:t>Субъект</a:t>
                      </a:r>
                      <a:r>
                        <a:rPr lang="ru-RU" sz="1400" baseline="0" dirty="0"/>
                        <a:t> РФ</a:t>
                      </a:r>
                      <a:endParaRPr lang="ru-RU" sz="1400" dirty="0"/>
                    </a:p>
                  </a:txBody>
                  <a:tcPr marL="68584" marR="68584" marT="34286" marB="34286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Заболеваемость ВИЧ-инфекцией в 2019г</a:t>
                      </a:r>
                    </a:p>
                    <a:p>
                      <a:r>
                        <a:rPr lang="ru-RU" sz="1400" dirty="0"/>
                        <a:t> (на 100 </a:t>
                      </a:r>
                      <a:r>
                        <a:rPr lang="ru-RU" sz="1400" dirty="0" err="1"/>
                        <a:t>тыс</a:t>
                      </a:r>
                      <a:r>
                        <a:rPr lang="ru-RU" sz="1400" dirty="0"/>
                        <a:t> нас)</a:t>
                      </a:r>
                    </a:p>
                  </a:txBody>
                  <a:tcPr marL="68584" marR="68584" marT="34286" marB="34286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1731">
                <a:tc>
                  <a:txBody>
                    <a:bodyPr/>
                    <a:lstStyle/>
                    <a:p>
                      <a:r>
                        <a:rPr lang="ru-RU" sz="1600" b="1" dirty="0"/>
                        <a:t>Кемеровская </a:t>
                      </a:r>
                      <a:r>
                        <a:rPr lang="ru-RU" sz="1600" b="1" dirty="0" err="1"/>
                        <a:t>обл</a:t>
                      </a:r>
                      <a:endParaRPr lang="ru-RU" sz="1600" b="1" dirty="0"/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179,5</a:t>
                      </a:r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70157">
                <a:tc>
                  <a:txBody>
                    <a:bodyPr/>
                    <a:lstStyle/>
                    <a:p>
                      <a:r>
                        <a:rPr lang="ru-RU" sz="1600" b="1" dirty="0"/>
                        <a:t>Иркутская </a:t>
                      </a:r>
                      <a:r>
                        <a:rPr lang="ru-RU" sz="1600" b="1" dirty="0" err="1"/>
                        <a:t>обл</a:t>
                      </a:r>
                      <a:endParaRPr lang="ru-RU" sz="1600" b="1" dirty="0"/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130,1</a:t>
                      </a:r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17918">
                <a:tc>
                  <a:txBody>
                    <a:bodyPr/>
                    <a:lstStyle/>
                    <a:p>
                      <a:r>
                        <a:rPr lang="ru-RU" sz="1600" b="1" dirty="0"/>
                        <a:t>Челябинская </a:t>
                      </a:r>
                      <a:r>
                        <a:rPr lang="ru-RU" sz="1600" b="1" dirty="0" err="1"/>
                        <a:t>обл</a:t>
                      </a:r>
                      <a:endParaRPr lang="ru-RU" sz="1600" b="1" dirty="0"/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130,1</a:t>
                      </a:r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39678">
                <a:tc>
                  <a:txBody>
                    <a:bodyPr/>
                    <a:lstStyle/>
                    <a:p>
                      <a:r>
                        <a:rPr lang="ru-RU" sz="1600" b="1" dirty="0"/>
                        <a:t>Свердловская </a:t>
                      </a:r>
                      <a:r>
                        <a:rPr lang="ru-RU" sz="1600" b="1" dirty="0" err="1"/>
                        <a:t>обл</a:t>
                      </a:r>
                      <a:endParaRPr lang="ru-RU" sz="1600" b="1" dirty="0"/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125,6</a:t>
                      </a:r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13710">
                <a:tc>
                  <a:txBody>
                    <a:bodyPr/>
                    <a:lstStyle/>
                    <a:p>
                      <a:r>
                        <a:rPr lang="ru-RU" sz="1600" b="1" dirty="0"/>
                        <a:t>Новосибирская </a:t>
                      </a:r>
                      <a:r>
                        <a:rPr lang="ru-RU" sz="1600" b="1" dirty="0" err="1"/>
                        <a:t>обл</a:t>
                      </a:r>
                      <a:endParaRPr lang="ru-RU" sz="1600" b="1" dirty="0"/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124,9</a:t>
                      </a:r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18935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Пермский край</a:t>
                      </a:r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C00000"/>
                          </a:solidFill>
                        </a:rPr>
                        <a:t>118,1</a:t>
                      </a:r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70157">
                <a:tc>
                  <a:txBody>
                    <a:bodyPr/>
                    <a:lstStyle/>
                    <a:p>
                      <a:r>
                        <a:rPr lang="ru-RU" sz="1600" b="1" dirty="0"/>
                        <a:t>РФ</a:t>
                      </a:r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64,5</a:t>
                      </a:r>
                    </a:p>
                  </a:txBody>
                  <a:tcPr marL="68584" marR="68584" marT="34286" marB="34286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1524000" y="836613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38" name="Picture 7" descr="119184377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180975"/>
            <a:ext cx="495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07988" y="1365250"/>
            <a:ext cx="3181350" cy="109537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45721" bIns="45721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0000"/>
                </a:solidFill>
                <a:latin typeface="Calibri" pitchFamily="34" charset="0"/>
              </a:rPr>
              <a:t>Установлены пути передачи ВИЧ-инфекции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rgbClr val="C00000"/>
                </a:solidFill>
                <a:latin typeface="Calibri" pitchFamily="34" charset="0"/>
              </a:rPr>
              <a:t>2241 сл. (99,5%)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07988" y="2841625"/>
            <a:ext cx="1990725" cy="763588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45721" bIns="45721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Calibri" pitchFamily="34" charset="0"/>
              </a:rPr>
              <a:t>Половой путь передачи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C00000"/>
                </a:solidFill>
                <a:latin typeface="Calibri" pitchFamily="34" charset="0"/>
              </a:rPr>
              <a:t>1564 сл. (69,8%)</a:t>
            </a:r>
            <a:r>
              <a:rPr lang="ru-RU" altLang="ru-RU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665413" y="2841625"/>
            <a:ext cx="1998662" cy="763588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45721" bIns="45721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Calibri" pitchFamily="34" charset="0"/>
              </a:rPr>
              <a:t>Парентеральный (через наркотики)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C00000"/>
                </a:solidFill>
                <a:latin typeface="Calibri" pitchFamily="34" charset="0"/>
              </a:rPr>
              <a:t>660 сл. (29,4%)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00488" y="1365250"/>
            <a:ext cx="1604962" cy="966788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45721" bIns="45721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</a:rPr>
              <a:t>Вертикальный (от матери к ребенку)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rgbClr val="C00000"/>
                </a:solidFill>
                <a:latin typeface="Calibri" pitchFamily="34" charset="0"/>
              </a:rPr>
              <a:t>17 сл. (0,8%)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7988" y="3986213"/>
            <a:ext cx="2689225" cy="949325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45721" bIns="45721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Calibri" pitchFamily="34" charset="0"/>
              </a:rPr>
              <a:t>Половой путь передачи при контактах с </a:t>
            </a:r>
            <a:r>
              <a:rPr lang="ru-RU" altLang="ru-RU" sz="1600" b="1" dirty="0" err="1">
                <a:solidFill>
                  <a:srgbClr val="000000"/>
                </a:solidFill>
                <a:latin typeface="Calibri" pitchFamily="34" charset="0"/>
              </a:rPr>
              <a:t>наркопотребителями</a:t>
            </a:r>
            <a:r>
              <a:rPr lang="ru-RU" altLang="ru-RU" sz="16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rgbClr val="C00000"/>
                </a:solidFill>
                <a:latin typeface="Calibri" pitchFamily="34" charset="0"/>
              </a:rPr>
              <a:t>785 сл. (50,2%) 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935663" y="1311275"/>
          <a:ext cx="5562600" cy="5132386"/>
        </p:xfrm>
        <a:graphic>
          <a:graphicData uri="http://schemas.openxmlformats.org/drawingml/2006/table">
            <a:tbl>
              <a:tblPr/>
              <a:tblGrid>
                <a:gridCol w="598653">
                  <a:extLst>
                    <a:ext uri="{9D8B030D-6E8A-4147-A177-3AD203B41FA5}"/>
                  </a:extLst>
                </a:gridCol>
                <a:gridCol w="2747531">
                  <a:extLst>
                    <a:ext uri="{9D8B030D-6E8A-4147-A177-3AD203B41FA5}"/>
                  </a:extLst>
                </a:gridCol>
                <a:gridCol w="1078024">
                  <a:extLst>
                    <a:ext uri="{9D8B030D-6E8A-4147-A177-3AD203B41FA5}"/>
                  </a:extLst>
                </a:gridCol>
                <a:gridCol w="1138392">
                  <a:extLst>
                    <a:ext uri="{9D8B030D-6E8A-4147-A177-3AD203B41FA5}"/>
                  </a:extLst>
                </a:gridCol>
              </a:tblGrid>
              <a:tr h="401641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617" marR="7617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63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17" marR="7617" marT="76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</a:t>
                      </a:r>
                    </a:p>
                  </a:txBody>
                  <a:tcPr marL="7617" marR="7617" marT="76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617" marR="7617" marT="76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100 тыс. </a:t>
                      </a:r>
                    </a:p>
                  </a:txBody>
                  <a:tcPr marL="7617" marR="7617" marT="76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806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17" marR="7617" marT="76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Лысьва</a:t>
                      </a:r>
                    </a:p>
                  </a:txBody>
                  <a:tcPr marL="7617" marR="7617" marT="762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238,25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22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17" marR="7617" marT="76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Александровский м.р</a:t>
                      </a:r>
                    </a:p>
                  </a:txBody>
                  <a:tcPr marL="7617" marR="7617" marT="762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205,08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22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17" marR="7617" marT="76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Березники</a:t>
                      </a:r>
                    </a:p>
                  </a:txBody>
                  <a:tcPr marL="7617" marR="7617" marT="762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194,88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22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17" marR="7617" marT="76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Гремячинск</a:t>
                      </a:r>
                    </a:p>
                  </a:txBody>
                  <a:tcPr marL="7617" marR="7617" marT="762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169,83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22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17" marR="7617" marT="76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Соликамск</a:t>
                      </a:r>
                    </a:p>
                  </a:txBody>
                  <a:tcPr marL="7617" marR="7617" marT="762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7618" marR="7618" marT="76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163,10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22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17" marR="7617" marT="76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Чусовской м.р.</a:t>
                      </a:r>
                    </a:p>
                  </a:txBody>
                  <a:tcPr marL="7617" marR="7617" marT="762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158,18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22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617" marR="7617" marT="76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Кизеловский</a:t>
                      </a:r>
                      <a:r>
                        <a:rPr kumimoji="0" lang="ru-RU" altLang="ru-RU" sz="1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altLang="ru-RU" sz="1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kumimoji="0" lang="ru-RU" altLang="ru-RU" sz="1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617" marR="7617" marT="762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154,54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22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617" marR="7617" marT="76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Краснокамск</a:t>
                      </a:r>
                    </a:p>
                  </a:txBody>
                  <a:tcPr marL="7617" marR="7617" marT="762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154,40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22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617" marR="7617" marT="76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Верещагинский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617" marR="7617" marT="762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150,59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722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617" marR="7617" marT="76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Горнозаводский </a:t>
                      </a:r>
                      <a:r>
                        <a:rPr kumimoji="0" lang="ru-RU" alt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м.р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7617" marR="7617" marT="7621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141,86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360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17" marR="7617" marT="762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 край</a:t>
                      </a:r>
                    </a:p>
                  </a:txBody>
                  <a:tcPr marL="7617" marR="7617" marT="762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2996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114,75</a:t>
                      </a:r>
                    </a:p>
                  </a:txBody>
                  <a:tcPr marL="7618" marR="7618" marT="76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305" name="Прямоугольник 27"/>
          <p:cNvSpPr>
            <a:spLocks noChangeArrowheads="1"/>
          </p:cNvSpPr>
          <p:nvPr/>
        </p:nvSpPr>
        <p:spPr bwMode="auto">
          <a:xfrm>
            <a:off x="5737225" y="195263"/>
            <a:ext cx="585628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Эпидемиологическая</a:t>
            </a:r>
            <a:r>
              <a:rPr lang="ru-RU" altLang="ru-RU" sz="2400" b="1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000" b="1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ситуация по заболеваемости </a:t>
            </a:r>
          </a:p>
          <a:p>
            <a:pPr algn="ctr"/>
            <a:r>
              <a:rPr lang="ru-RU" altLang="ru-RU" sz="2000" b="1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ВИЧ-инфекцией в Пермском крае</a:t>
            </a:r>
            <a:r>
              <a:rPr lang="en-US" altLang="ru-RU" sz="2000" b="1" i="1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400" b="1" i="1"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400" b="1" i="1">
                <a:ea typeface="Calibri" pitchFamily="34" charset="0"/>
                <a:cs typeface="Calibri" pitchFamily="34" charset="0"/>
              </a:rPr>
            </a:br>
            <a:r>
              <a:rPr lang="ru-RU" altLang="ru-RU" sz="1600" b="1">
                <a:solidFill>
                  <a:srgbClr val="000000"/>
                </a:solidFill>
              </a:rPr>
              <a:t>За 2019 г. в Пермском крае зарегистрировано  </a:t>
            </a:r>
            <a:r>
              <a:rPr lang="ru-RU" altLang="ru-RU" sz="1600" b="1">
                <a:solidFill>
                  <a:srgbClr val="FF0000"/>
                </a:solidFill>
              </a:rPr>
              <a:t>2996  </a:t>
            </a:r>
            <a:r>
              <a:rPr lang="ru-RU" altLang="ru-RU" sz="1600" b="1">
                <a:solidFill>
                  <a:srgbClr val="000000"/>
                </a:solidFill>
              </a:rPr>
              <a:t> случаев 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(на </a:t>
            </a:r>
            <a:r>
              <a:rPr lang="ru-RU" altLang="ru-RU" sz="1600" b="1">
                <a:solidFill>
                  <a:srgbClr val="FF0000"/>
                </a:solidFill>
              </a:rPr>
              <a:t>11,4%</a:t>
            </a:r>
            <a:r>
              <a:rPr lang="ru-RU" altLang="ru-RU" sz="1600" b="1">
                <a:solidFill>
                  <a:srgbClr val="000000"/>
                </a:solidFill>
              </a:rPr>
              <a:t> </a:t>
            </a:r>
            <a:r>
              <a:rPr lang="ru-RU" altLang="ru-RU" sz="1600" b="1">
                <a:solidFill>
                  <a:srgbClr val="FF0000"/>
                </a:solidFill>
              </a:rPr>
              <a:t>меньше,</a:t>
            </a:r>
            <a:r>
              <a:rPr lang="ru-RU" altLang="ru-RU" sz="1600" b="1">
                <a:solidFill>
                  <a:srgbClr val="000000"/>
                </a:solidFill>
              </a:rPr>
              <a:t> чем в 2018) </a:t>
            </a:r>
            <a:endParaRPr lang="ru-RU" altLang="ru-RU" sz="1600" b="1"/>
          </a:p>
        </p:txBody>
      </p:sp>
      <p:sp>
        <p:nvSpPr>
          <p:cNvPr id="9306" name="Прямоугольник 28"/>
          <p:cNvSpPr>
            <a:spLocks noChangeArrowheads="1"/>
          </p:cNvSpPr>
          <p:nvPr/>
        </p:nvSpPr>
        <p:spPr bwMode="auto">
          <a:xfrm>
            <a:off x="703263" y="225425"/>
            <a:ext cx="47402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C00000"/>
                </a:solidFill>
              </a:rPr>
              <a:t>Структура путей передачи ВИЧ-инфекции в Пермском крае</a:t>
            </a:r>
          </a:p>
          <a:p>
            <a:endParaRPr lang="ru-RU" altLang="ru-RU"/>
          </a:p>
        </p:txBody>
      </p:sp>
      <p:sp>
        <p:nvSpPr>
          <p:cNvPr id="9307" name="Прямоугольник 36"/>
          <p:cNvSpPr>
            <a:spLocks noChangeArrowheads="1"/>
          </p:cNvSpPr>
          <p:nvPr/>
        </p:nvSpPr>
        <p:spPr bwMode="auto">
          <a:xfrm>
            <a:off x="265113" y="5262563"/>
            <a:ext cx="5472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 </a:t>
            </a:r>
            <a:r>
              <a:rPr lang="ru-RU" altLang="ru-RU" b="1" i="1"/>
              <a:t>Таким образом (прямо или опосредованно), при употреблении наркотиков и при половых контактах  с наркопотребителями  заразилось                                                                                                                          1445 человек или  </a:t>
            </a:r>
            <a:r>
              <a:rPr lang="ru-RU" altLang="ru-RU" b="1" i="1">
                <a:solidFill>
                  <a:srgbClr val="C00000"/>
                </a:solidFill>
              </a:rPr>
              <a:t>64,4%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141413" y="2487613"/>
            <a:ext cx="257175" cy="338137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47"/>
          </a:p>
        </p:txBody>
      </p:sp>
      <p:sp>
        <p:nvSpPr>
          <p:cNvPr id="16" name="Стрелка вниз 15"/>
          <p:cNvSpPr/>
          <p:nvPr/>
        </p:nvSpPr>
        <p:spPr>
          <a:xfrm>
            <a:off x="3184525" y="2484438"/>
            <a:ext cx="257175" cy="336550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47"/>
          </a:p>
        </p:txBody>
      </p:sp>
      <p:sp>
        <p:nvSpPr>
          <p:cNvPr id="17" name="Стрелка вниз 16"/>
          <p:cNvSpPr/>
          <p:nvPr/>
        </p:nvSpPr>
        <p:spPr>
          <a:xfrm>
            <a:off x="1141413" y="3629025"/>
            <a:ext cx="257175" cy="336550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47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3629819" y="1791494"/>
            <a:ext cx="257175" cy="338137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47"/>
          </a:p>
        </p:txBody>
      </p:sp>
      <p:pic>
        <p:nvPicPr>
          <p:cNvPr id="9312" name="Picture 7" descr="11918437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180975"/>
            <a:ext cx="495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Shape"/>
          <p:cNvGrpSpPr>
            <a:grpSpLocks/>
          </p:cNvGrpSpPr>
          <p:nvPr/>
        </p:nvGrpSpPr>
        <p:grpSpPr bwMode="auto">
          <a:xfrm>
            <a:off x="936625" y="1677988"/>
            <a:ext cx="2740025" cy="2268537"/>
            <a:chOff x="5733583" y="1591763"/>
            <a:chExt cx="3994528" cy="1600218"/>
          </a:xfrm>
        </p:grpSpPr>
        <p:sp>
          <p:nvSpPr>
            <p:cNvPr id="10257" name="Shape"/>
            <p:cNvSpPr>
              <a:spLocks noChangeArrowheads="1"/>
            </p:cNvSpPr>
            <p:nvPr/>
          </p:nvSpPr>
          <p:spPr bwMode="auto">
            <a:xfrm>
              <a:off x="5827442" y="2420249"/>
              <a:ext cx="3712844" cy="338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en-US" sz="1600">
                  <a:solidFill>
                    <a:srgbClr val="132030"/>
                  </a:solidFill>
                </a:rPr>
                <a:t>Относительно неблагополучная</a:t>
              </a:r>
            </a:p>
          </p:txBody>
        </p:sp>
        <p:sp>
          <p:nvSpPr>
            <p:cNvPr id="10258" name="Shape"/>
            <p:cNvSpPr>
              <a:spLocks noChangeArrowheads="1"/>
            </p:cNvSpPr>
            <p:nvPr/>
          </p:nvSpPr>
          <p:spPr bwMode="auto">
            <a:xfrm>
              <a:off x="5765785" y="2014066"/>
              <a:ext cx="3733165" cy="338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en-US" sz="1600">
                  <a:solidFill>
                    <a:srgbClr val="132030"/>
                  </a:solidFill>
                </a:rPr>
                <a:t>Неблагополучная</a:t>
              </a:r>
            </a:p>
          </p:txBody>
        </p:sp>
        <p:sp>
          <p:nvSpPr>
            <p:cNvPr id="10259" name="Shape"/>
            <p:cNvSpPr>
              <a:spLocks noChangeArrowheads="1"/>
            </p:cNvSpPr>
            <p:nvPr/>
          </p:nvSpPr>
          <p:spPr bwMode="auto">
            <a:xfrm>
              <a:off x="5733583" y="1591763"/>
              <a:ext cx="3660140" cy="338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en-US" sz="1600">
                  <a:solidFill>
                    <a:srgbClr val="132030"/>
                  </a:solidFill>
                </a:rPr>
                <a:t>Наиболее Неблагополучная</a:t>
              </a:r>
            </a:p>
          </p:txBody>
        </p:sp>
        <p:sp>
          <p:nvSpPr>
            <p:cNvPr id="10260" name="Shape"/>
            <p:cNvSpPr>
              <a:spLocks noChangeArrowheads="1"/>
            </p:cNvSpPr>
            <p:nvPr/>
          </p:nvSpPr>
          <p:spPr bwMode="auto">
            <a:xfrm>
              <a:off x="5738406" y="2853496"/>
              <a:ext cx="3989705" cy="338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en-US" sz="1600">
                  <a:solidFill>
                    <a:srgbClr val="132030"/>
                  </a:solidFill>
                </a:rPr>
                <a:t>Относительно благополучная</a:t>
              </a:r>
            </a:p>
          </p:txBody>
        </p:sp>
      </p:grpSp>
      <p:sp>
        <p:nvSpPr>
          <p:cNvPr id="10243" name="Shape"/>
          <p:cNvSpPr>
            <a:spLocks noChangeArrowheads="1"/>
          </p:cNvSpPr>
          <p:nvPr/>
        </p:nvSpPr>
        <p:spPr bwMode="auto">
          <a:xfrm>
            <a:off x="1085850" y="4143375"/>
            <a:ext cx="4095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en-US" sz="1600">
                <a:solidFill>
                  <a:srgbClr val="132030"/>
                </a:solidFill>
              </a:rPr>
              <a:t>Благополучная</a:t>
            </a:r>
          </a:p>
        </p:txBody>
      </p:sp>
      <p:sp>
        <p:nvSpPr>
          <p:cNvPr id="294" name="Shape">
            <a:extLst>
              <a:ext uri="{FF2B5EF4-FFF2-40B4-BE49-F238E27FC236}"/>
            </a:extLst>
          </p:cNvPr>
          <p:cNvSpPr/>
          <p:nvPr/>
        </p:nvSpPr>
        <p:spPr bwMode="auto">
          <a:xfrm>
            <a:off x="461963" y="368300"/>
            <a:ext cx="7369175" cy="2857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Интегральный показатель неблагополучия территории, связанного с потреблением наркотиков, 2019г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(</a:t>
            </a:r>
            <a:r>
              <a:rPr lang="ru-RU" sz="1400" dirty="0">
                <a:solidFill>
                  <a:srgbClr val="C00000"/>
                </a:solidFill>
              </a:rPr>
              <a:t>заболеваемость наркоманией, заболеваемость ВИЧ-инфекцией, отравления наркотиками, преступления в сфере НОН)</a:t>
            </a:r>
            <a:endParaRPr lang="ru-RU" alt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TextBox 296"/>
          <p:cNvSpPr txBox="1">
            <a:spLocks noChangeArrowheads="1"/>
          </p:cNvSpPr>
          <p:nvPr/>
        </p:nvSpPr>
        <p:spPr bwMode="auto">
          <a:xfrm>
            <a:off x="11917363" y="64881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/>
              <a:t>4</a:t>
            </a:r>
          </a:p>
        </p:txBody>
      </p:sp>
      <p:sp>
        <p:nvSpPr>
          <p:cNvPr id="10246" name="TextBox 157"/>
          <p:cNvSpPr txBox="1">
            <a:spLocks noChangeArrowheads="1"/>
          </p:cNvSpPr>
          <p:nvPr/>
        </p:nvSpPr>
        <p:spPr bwMode="auto">
          <a:xfrm>
            <a:off x="304800" y="5180013"/>
            <a:ext cx="39274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b="1" i="1">
                <a:solidFill>
                  <a:srgbClr val="C00000"/>
                </a:solidFill>
              </a:rPr>
              <a:t>Решение:</a:t>
            </a:r>
            <a:r>
              <a:rPr lang="ru-RU" altLang="ru-RU" sz="1600" b="1" i="1"/>
              <a:t> учет в инфраструктуре городского и сельского пространства возможности досуга, трудоустройства и самореализации молодых людей</a:t>
            </a:r>
          </a:p>
        </p:txBody>
      </p:sp>
      <p:graphicFrame>
        <p:nvGraphicFramePr>
          <p:cNvPr id="10247" name="Диаграмма 158"/>
          <p:cNvGraphicFramePr>
            <a:graphicFrameLocks/>
          </p:cNvGraphicFramePr>
          <p:nvPr/>
        </p:nvGraphicFramePr>
        <p:xfrm>
          <a:off x="8240713" y="679450"/>
          <a:ext cx="3833812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r:id="rId4" imgW="3834716" imgH="5883150" progId="Excel.Chart.8">
                  <p:embed/>
                </p:oleObj>
              </mc:Choice>
              <mc:Fallback>
                <p:oleObj r:id="rId4" imgW="3834716" imgH="5883150" progId="Excel.Chart.8">
                  <p:embed/>
                  <p:pic>
                    <p:nvPicPr>
                      <p:cNvPr id="0" name="Диаграмма 15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0713" y="679450"/>
                        <a:ext cx="3833812" cy="5878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8482013" y="165100"/>
            <a:ext cx="3541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</a:rPr>
              <a:t>Распространенность наркомании</a:t>
            </a:r>
          </a:p>
        </p:txBody>
      </p:sp>
      <p:sp>
        <p:nvSpPr>
          <p:cNvPr id="10249" name="Shape"/>
          <p:cNvSpPr>
            <a:spLocks/>
          </p:cNvSpPr>
          <p:nvPr/>
        </p:nvSpPr>
        <p:spPr bwMode="auto">
          <a:xfrm>
            <a:off x="346075" y="1644650"/>
            <a:ext cx="592138" cy="358775"/>
          </a:xfrm>
          <a:custGeom>
            <a:avLst/>
            <a:gdLst>
              <a:gd name="T0" fmla="*/ 2147483647 w 95"/>
              <a:gd name="T1" fmla="*/ 2147483647 h 64"/>
              <a:gd name="T2" fmla="*/ 2147483647 w 95"/>
              <a:gd name="T3" fmla="*/ 2147483647 h 64"/>
              <a:gd name="T4" fmla="*/ 2147483647 w 95"/>
              <a:gd name="T5" fmla="*/ 2147483647 h 64"/>
              <a:gd name="T6" fmla="*/ 2147483647 w 95"/>
              <a:gd name="T7" fmla="*/ 2147483647 h 64"/>
              <a:gd name="T8" fmla="*/ 2147483647 w 95"/>
              <a:gd name="T9" fmla="*/ 2147483647 h 64"/>
              <a:gd name="T10" fmla="*/ 2147483647 w 95"/>
              <a:gd name="T11" fmla="*/ 2147483647 h 64"/>
              <a:gd name="T12" fmla="*/ 2147483647 w 95"/>
              <a:gd name="T13" fmla="*/ 2147483647 h 64"/>
              <a:gd name="T14" fmla="*/ 2147483647 w 95"/>
              <a:gd name="T15" fmla="*/ 2147483647 h 64"/>
              <a:gd name="T16" fmla="*/ 2147483647 w 95"/>
              <a:gd name="T17" fmla="*/ 2147483647 h 64"/>
              <a:gd name="T18" fmla="*/ 2147483647 w 95"/>
              <a:gd name="T19" fmla="*/ 2147483647 h 64"/>
              <a:gd name="T20" fmla="*/ 2147483647 w 95"/>
              <a:gd name="T21" fmla="*/ 2147483647 h 64"/>
              <a:gd name="T22" fmla="*/ 2147483647 w 95"/>
              <a:gd name="T23" fmla="*/ 2147483647 h 64"/>
              <a:gd name="T24" fmla="*/ 2147483647 w 95"/>
              <a:gd name="T25" fmla="*/ 2147483647 h 64"/>
              <a:gd name="T26" fmla="*/ 2147483647 w 95"/>
              <a:gd name="T27" fmla="*/ 2147483647 h 64"/>
              <a:gd name="T28" fmla="*/ 2147483647 w 95"/>
              <a:gd name="T29" fmla="*/ 2147483647 h 64"/>
              <a:gd name="T30" fmla="*/ 2147483647 w 95"/>
              <a:gd name="T31" fmla="*/ 2147483647 h 64"/>
              <a:gd name="T32" fmla="*/ 2147483647 w 95"/>
              <a:gd name="T33" fmla="*/ 2147483647 h 64"/>
              <a:gd name="T34" fmla="*/ 2147483647 w 95"/>
              <a:gd name="T35" fmla="*/ 2147483647 h 64"/>
              <a:gd name="T36" fmla="*/ 2147483647 w 95"/>
              <a:gd name="T37" fmla="*/ 2147483647 h 64"/>
              <a:gd name="T38" fmla="*/ 2147483647 w 95"/>
              <a:gd name="T39" fmla="*/ 2147483647 h 64"/>
              <a:gd name="T40" fmla="*/ 2147483647 w 95"/>
              <a:gd name="T41" fmla="*/ 2147483647 h 64"/>
              <a:gd name="T42" fmla="*/ 2147483647 w 95"/>
              <a:gd name="T43" fmla="*/ 2147483647 h 64"/>
              <a:gd name="T44" fmla="*/ 2147483647 w 95"/>
              <a:gd name="T45" fmla="*/ 2147483647 h 64"/>
              <a:gd name="T46" fmla="*/ 2147483647 w 95"/>
              <a:gd name="T47" fmla="*/ 2147483647 h 64"/>
              <a:gd name="T48" fmla="*/ 2147483647 w 95"/>
              <a:gd name="T49" fmla="*/ 2147483647 h 64"/>
              <a:gd name="T50" fmla="*/ 2147483647 w 95"/>
              <a:gd name="T51" fmla="*/ 2147483647 h 64"/>
              <a:gd name="T52" fmla="*/ 2147483647 w 95"/>
              <a:gd name="T53" fmla="*/ 2147483647 h 64"/>
              <a:gd name="T54" fmla="*/ 2147483647 w 95"/>
              <a:gd name="T55" fmla="*/ 2147483647 h 64"/>
              <a:gd name="T56" fmla="*/ 2147483647 w 95"/>
              <a:gd name="T57" fmla="*/ 2147483647 h 64"/>
              <a:gd name="T58" fmla="*/ 2147483647 w 95"/>
              <a:gd name="T59" fmla="*/ 2147483647 h 64"/>
              <a:gd name="T60" fmla="*/ 2147483647 w 95"/>
              <a:gd name="T61" fmla="*/ 2147483647 h 64"/>
              <a:gd name="T62" fmla="*/ 2147483647 w 95"/>
              <a:gd name="T63" fmla="*/ 2147483647 h 64"/>
              <a:gd name="T64" fmla="*/ 2147483647 w 95"/>
              <a:gd name="T65" fmla="*/ 2147483647 h 64"/>
              <a:gd name="T66" fmla="*/ 2147483647 w 95"/>
              <a:gd name="T67" fmla="*/ 2147483647 h 64"/>
              <a:gd name="T68" fmla="*/ 2147483647 w 95"/>
              <a:gd name="T69" fmla="*/ 2147483647 h 64"/>
              <a:gd name="T70" fmla="*/ 2147483647 w 95"/>
              <a:gd name="T71" fmla="*/ 2147483647 h 64"/>
              <a:gd name="T72" fmla="*/ 2147483647 w 95"/>
              <a:gd name="T73" fmla="*/ 2147483647 h 64"/>
              <a:gd name="T74" fmla="*/ 2147483647 w 95"/>
              <a:gd name="T75" fmla="*/ 2147483647 h 64"/>
              <a:gd name="T76" fmla="*/ 2147483647 w 95"/>
              <a:gd name="T77" fmla="*/ 2147483647 h 64"/>
              <a:gd name="T78" fmla="*/ 2147483647 w 95"/>
              <a:gd name="T79" fmla="*/ 2147483647 h 64"/>
              <a:gd name="T80" fmla="*/ 2147483647 w 95"/>
              <a:gd name="T81" fmla="*/ 2147483647 h 64"/>
              <a:gd name="T82" fmla="*/ 2147483647 w 95"/>
              <a:gd name="T83" fmla="*/ 2147483647 h 64"/>
              <a:gd name="T84" fmla="*/ 2147483647 w 95"/>
              <a:gd name="T85" fmla="*/ 2147483647 h 64"/>
              <a:gd name="T86" fmla="*/ 2147483647 w 95"/>
              <a:gd name="T87" fmla="*/ 2147483647 h 64"/>
              <a:gd name="T88" fmla="*/ 2147483647 w 95"/>
              <a:gd name="T89" fmla="*/ 2147483647 h 64"/>
              <a:gd name="T90" fmla="*/ 2147483647 w 95"/>
              <a:gd name="T91" fmla="*/ 2147483647 h 64"/>
              <a:gd name="T92" fmla="*/ 2147483647 w 95"/>
              <a:gd name="T93" fmla="*/ 2147483647 h 64"/>
              <a:gd name="T94" fmla="*/ 2147483647 w 95"/>
              <a:gd name="T95" fmla="*/ 2147483647 h 64"/>
              <a:gd name="T96" fmla="*/ 2147483647 w 95"/>
              <a:gd name="T97" fmla="*/ 2147483647 h 64"/>
              <a:gd name="T98" fmla="*/ 2147483647 w 95"/>
              <a:gd name="T99" fmla="*/ 0 h 64"/>
              <a:gd name="T100" fmla="*/ 2147483647 w 95"/>
              <a:gd name="T101" fmla="*/ 2147483647 h 64"/>
              <a:gd name="T102" fmla="*/ 2147483647 w 95"/>
              <a:gd name="T103" fmla="*/ 2147483647 h 64"/>
              <a:gd name="T104" fmla="*/ 2147483647 w 95"/>
              <a:gd name="T105" fmla="*/ 2147483647 h 64"/>
              <a:gd name="T106" fmla="*/ 2147483647 w 95"/>
              <a:gd name="T107" fmla="*/ 2147483647 h 64"/>
              <a:gd name="T108" fmla="*/ 2147483647 w 95"/>
              <a:gd name="T109" fmla="*/ 2147483647 h 64"/>
              <a:gd name="T110" fmla="*/ 2147483647 w 95"/>
              <a:gd name="T111" fmla="*/ 2147483647 h 64"/>
              <a:gd name="T112" fmla="*/ 2147483647 w 95"/>
              <a:gd name="T113" fmla="*/ 2147483647 h 64"/>
              <a:gd name="T114" fmla="*/ 2147483647 w 95"/>
              <a:gd name="T115" fmla="*/ 2147483647 h 64"/>
              <a:gd name="T116" fmla="*/ 2147483647 w 95"/>
              <a:gd name="T117" fmla="*/ 2147483647 h 64"/>
              <a:gd name="T118" fmla="*/ 2147483647 w 95"/>
              <a:gd name="T119" fmla="*/ 2147483647 h 64"/>
              <a:gd name="T120" fmla="*/ 2147483647 w 95"/>
              <a:gd name="T121" fmla="*/ 2147483647 h 6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5"/>
              <a:gd name="T184" fmla="*/ 0 h 64"/>
              <a:gd name="T185" fmla="*/ 95 w 95"/>
              <a:gd name="T186" fmla="*/ 64 h 6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5" h="64">
                <a:moveTo>
                  <a:pt x="95" y="30"/>
                </a:moveTo>
                <a:lnTo>
                  <a:pt x="87" y="34"/>
                </a:lnTo>
                <a:lnTo>
                  <a:pt x="87" y="38"/>
                </a:lnTo>
                <a:lnTo>
                  <a:pt x="85" y="44"/>
                </a:lnTo>
                <a:lnTo>
                  <a:pt x="84" y="46"/>
                </a:lnTo>
                <a:lnTo>
                  <a:pt x="82" y="44"/>
                </a:lnTo>
                <a:lnTo>
                  <a:pt x="82" y="43"/>
                </a:lnTo>
                <a:lnTo>
                  <a:pt x="74" y="42"/>
                </a:lnTo>
                <a:lnTo>
                  <a:pt x="74" y="43"/>
                </a:lnTo>
                <a:lnTo>
                  <a:pt x="75" y="44"/>
                </a:lnTo>
                <a:lnTo>
                  <a:pt x="64" y="43"/>
                </a:lnTo>
                <a:lnTo>
                  <a:pt x="64" y="48"/>
                </a:lnTo>
                <a:lnTo>
                  <a:pt x="60" y="48"/>
                </a:lnTo>
                <a:lnTo>
                  <a:pt x="59" y="51"/>
                </a:lnTo>
                <a:lnTo>
                  <a:pt x="59" y="52"/>
                </a:lnTo>
                <a:lnTo>
                  <a:pt x="57" y="52"/>
                </a:lnTo>
                <a:lnTo>
                  <a:pt x="56" y="52"/>
                </a:lnTo>
                <a:lnTo>
                  <a:pt x="56" y="53"/>
                </a:lnTo>
                <a:lnTo>
                  <a:pt x="54" y="53"/>
                </a:lnTo>
                <a:lnTo>
                  <a:pt x="53" y="55"/>
                </a:lnTo>
                <a:lnTo>
                  <a:pt x="50" y="55"/>
                </a:lnTo>
                <a:lnTo>
                  <a:pt x="50" y="52"/>
                </a:lnTo>
                <a:lnTo>
                  <a:pt x="49" y="52"/>
                </a:lnTo>
                <a:lnTo>
                  <a:pt x="49" y="53"/>
                </a:lnTo>
                <a:lnTo>
                  <a:pt x="49" y="52"/>
                </a:lnTo>
                <a:lnTo>
                  <a:pt x="47" y="52"/>
                </a:lnTo>
                <a:lnTo>
                  <a:pt x="46" y="52"/>
                </a:lnTo>
                <a:lnTo>
                  <a:pt x="46" y="53"/>
                </a:lnTo>
                <a:lnTo>
                  <a:pt x="44" y="52"/>
                </a:lnTo>
                <a:lnTo>
                  <a:pt x="43" y="52"/>
                </a:lnTo>
                <a:lnTo>
                  <a:pt x="42" y="52"/>
                </a:lnTo>
                <a:lnTo>
                  <a:pt x="42" y="53"/>
                </a:lnTo>
                <a:lnTo>
                  <a:pt x="39" y="51"/>
                </a:lnTo>
                <a:lnTo>
                  <a:pt x="37" y="51"/>
                </a:lnTo>
                <a:lnTo>
                  <a:pt x="36" y="50"/>
                </a:lnTo>
                <a:lnTo>
                  <a:pt x="33" y="48"/>
                </a:lnTo>
                <a:lnTo>
                  <a:pt x="32" y="48"/>
                </a:lnTo>
                <a:lnTo>
                  <a:pt x="30" y="48"/>
                </a:lnTo>
                <a:lnTo>
                  <a:pt x="28" y="48"/>
                </a:lnTo>
                <a:lnTo>
                  <a:pt x="26" y="48"/>
                </a:lnTo>
                <a:lnTo>
                  <a:pt x="25" y="50"/>
                </a:lnTo>
                <a:lnTo>
                  <a:pt x="23" y="51"/>
                </a:lnTo>
                <a:lnTo>
                  <a:pt x="23" y="52"/>
                </a:lnTo>
                <a:lnTo>
                  <a:pt x="22" y="53"/>
                </a:lnTo>
                <a:lnTo>
                  <a:pt x="23" y="55"/>
                </a:lnTo>
                <a:lnTo>
                  <a:pt x="23" y="57"/>
                </a:lnTo>
                <a:lnTo>
                  <a:pt x="25" y="59"/>
                </a:lnTo>
                <a:lnTo>
                  <a:pt x="25" y="60"/>
                </a:lnTo>
                <a:lnTo>
                  <a:pt x="23" y="60"/>
                </a:lnTo>
                <a:lnTo>
                  <a:pt x="23" y="61"/>
                </a:lnTo>
                <a:lnTo>
                  <a:pt x="22" y="62"/>
                </a:lnTo>
                <a:lnTo>
                  <a:pt x="22" y="61"/>
                </a:lnTo>
                <a:lnTo>
                  <a:pt x="22" y="60"/>
                </a:lnTo>
                <a:lnTo>
                  <a:pt x="21" y="60"/>
                </a:lnTo>
                <a:lnTo>
                  <a:pt x="19" y="60"/>
                </a:lnTo>
                <a:lnTo>
                  <a:pt x="18" y="61"/>
                </a:lnTo>
                <a:lnTo>
                  <a:pt x="16" y="61"/>
                </a:lnTo>
                <a:lnTo>
                  <a:pt x="16" y="62"/>
                </a:lnTo>
                <a:lnTo>
                  <a:pt x="12" y="62"/>
                </a:lnTo>
                <a:lnTo>
                  <a:pt x="14" y="61"/>
                </a:lnTo>
                <a:lnTo>
                  <a:pt x="14" y="60"/>
                </a:lnTo>
                <a:lnTo>
                  <a:pt x="14" y="61"/>
                </a:lnTo>
                <a:lnTo>
                  <a:pt x="12" y="61"/>
                </a:lnTo>
                <a:lnTo>
                  <a:pt x="12" y="60"/>
                </a:lnTo>
                <a:lnTo>
                  <a:pt x="11" y="62"/>
                </a:lnTo>
                <a:lnTo>
                  <a:pt x="9" y="64"/>
                </a:lnTo>
                <a:lnTo>
                  <a:pt x="9" y="62"/>
                </a:lnTo>
                <a:lnTo>
                  <a:pt x="9" y="61"/>
                </a:lnTo>
                <a:lnTo>
                  <a:pt x="11" y="60"/>
                </a:lnTo>
                <a:lnTo>
                  <a:pt x="9" y="60"/>
                </a:lnTo>
                <a:lnTo>
                  <a:pt x="0" y="55"/>
                </a:lnTo>
                <a:lnTo>
                  <a:pt x="2" y="52"/>
                </a:lnTo>
                <a:lnTo>
                  <a:pt x="4" y="48"/>
                </a:lnTo>
                <a:lnTo>
                  <a:pt x="7" y="47"/>
                </a:lnTo>
                <a:lnTo>
                  <a:pt x="8" y="43"/>
                </a:lnTo>
                <a:lnTo>
                  <a:pt x="9" y="43"/>
                </a:lnTo>
                <a:lnTo>
                  <a:pt x="9" y="44"/>
                </a:lnTo>
                <a:lnTo>
                  <a:pt x="11" y="43"/>
                </a:lnTo>
                <a:lnTo>
                  <a:pt x="12" y="43"/>
                </a:lnTo>
                <a:lnTo>
                  <a:pt x="14" y="43"/>
                </a:lnTo>
                <a:lnTo>
                  <a:pt x="15" y="42"/>
                </a:lnTo>
                <a:lnTo>
                  <a:pt x="15" y="41"/>
                </a:lnTo>
                <a:lnTo>
                  <a:pt x="16" y="41"/>
                </a:lnTo>
                <a:lnTo>
                  <a:pt x="15" y="43"/>
                </a:lnTo>
                <a:lnTo>
                  <a:pt x="14" y="44"/>
                </a:lnTo>
                <a:lnTo>
                  <a:pt x="12" y="47"/>
                </a:lnTo>
                <a:lnTo>
                  <a:pt x="15" y="47"/>
                </a:lnTo>
                <a:lnTo>
                  <a:pt x="18" y="43"/>
                </a:lnTo>
                <a:lnTo>
                  <a:pt x="19" y="39"/>
                </a:lnTo>
                <a:lnTo>
                  <a:pt x="21" y="41"/>
                </a:lnTo>
                <a:lnTo>
                  <a:pt x="22" y="39"/>
                </a:lnTo>
                <a:lnTo>
                  <a:pt x="22" y="38"/>
                </a:lnTo>
                <a:lnTo>
                  <a:pt x="23" y="38"/>
                </a:lnTo>
                <a:lnTo>
                  <a:pt x="23" y="35"/>
                </a:lnTo>
                <a:lnTo>
                  <a:pt x="25" y="34"/>
                </a:lnTo>
                <a:lnTo>
                  <a:pt x="23" y="32"/>
                </a:lnTo>
                <a:lnTo>
                  <a:pt x="26" y="30"/>
                </a:lnTo>
                <a:lnTo>
                  <a:pt x="28" y="30"/>
                </a:lnTo>
                <a:lnTo>
                  <a:pt x="29" y="29"/>
                </a:lnTo>
                <a:lnTo>
                  <a:pt x="28" y="28"/>
                </a:lnTo>
                <a:lnTo>
                  <a:pt x="29" y="23"/>
                </a:lnTo>
                <a:lnTo>
                  <a:pt x="30" y="21"/>
                </a:lnTo>
                <a:lnTo>
                  <a:pt x="30" y="23"/>
                </a:lnTo>
                <a:lnTo>
                  <a:pt x="32" y="23"/>
                </a:lnTo>
                <a:lnTo>
                  <a:pt x="33" y="23"/>
                </a:lnTo>
                <a:lnTo>
                  <a:pt x="32" y="24"/>
                </a:lnTo>
                <a:lnTo>
                  <a:pt x="35" y="24"/>
                </a:lnTo>
                <a:lnTo>
                  <a:pt x="36" y="20"/>
                </a:lnTo>
                <a:lnTo>
                  <a:pt x="35" y="18"/>
                </a:lnTo>
                <a:lnTo>
                  <a:pt x="36" y="16"/>
                </a:lnTo>
                <a:lnTo>
                  <a:pt x="36" y="15"/>
                </a:lnTo>
                <a:lnTo>
                  <a:pt x="37" y="15"/>
                </a:lnTo>
                <a:lnTo>
                  <a:pt x="39" y="15"/>
                </a:lnTo>
                <a:lnTo>
                  <a:pt x="39" y="14"/>
                </a:lnTo>
                <a:lnTo>
                  <a:pt x="39" y="12"/>
                </a:lnTo>
                <a:lnTo>
                  <a:pt x="37" y="12"/>
                </a:lnTo>
                <a:lnTo>
                  <a:pt x="36" y="12"/>
                </a:lnTo>
                <a:lnTo>
                  <a:pt x="35" y="11"/>
                </a:lnTo>
                <a:lnTo>
                  <a:pt x="33" y="12"/>
                </a:lnTo>
                <a:lnTo>
                  <a:pt x="32" y="12"/>
                </a:lnTo>
                <a:lnTo>
                  <a:pt x="32" y="10"/>
                </a:lnTo>
                <a:lnTo>
                  <a:pt x="33" y="10"/>
                </a:lnTo>
                <a:lnTo>
                  <a:pt x="33" y="7"/>
                </a:lnTo>
                <a:lnTo>
                  <a:pt x="32" y="6"/>
                </a:lnTo>
                <a:lnTo>
                  <a:pt x="30" y="6"/>
                </a:lnTo>
                <a:lnTo>
                  <a:pt x="30" y="5"/>
                </a:lnTo>
                <a:lnTo>
                  <a:pt x="30" y="3"/>
                </a:lnTo>
                <a:lnTo>
                  <a:pt x="29" y="2"/>
                </a:lnTo>
                <a:lnTo>
                  <a:pt x="33" y="1"/>
                </a:lnTo>
                <a:lnTo>
                  <a:pt x="37" y="3"/>
                </a:lnTo>
                <a:lnTo>
                  <a:pt x="43" y="5"/>
                </a:lnTo>
                <a:lnTo>
                  <a:pt x="43" y="6"/>
                </a:lnTo>
                <a:lnTo>
                  <a:pt x="44" y="6"/>
                </a:lnTo>
                <a:lnTo>
                  <a:pt x="44" y="7"/>
                </a:lnTo>
                <a:lnTo>
                  <a:pt x="46" y="9"/>
                </a:lnTo>
                <a:lnTo>
                  <a:pt x="47" y="9"/>
                </a:lnTo>
                <a:lnTo>
                  <a:pt x="47" y="10"/>
                </a:lnTo>
                <a:lnTo>
                  <a:pt x="50" y="10"/>
                </a:lnTo>
                <a:lnTo>
                  <a:pt x="52" y="10"/>
                </a:lnTo>
                <a:lnTo>
                  <a:pt x="54" y="11"/>
                </a:lnTo>
                <a:lnTo>
                  <a:pt x="56" y="10"/>
                </a:lnTo>
                <a:lnTo>
                  <a:pt x="54" y="10"/>
                </a:lnTo>
                <a:lnTo>
                  <a:pt x="57" y="10"/>
                </a:lnTo>
                <a:lnTo>
                  <a:pt x="59" y="9"/>
                </a:lnTo>
                <a:lnTo>
                  <a:pt x="60" y="6"/>
                </a:lnTo>
                <a:lnTo>
                  <a:pt x="61" y="5"/>
                </a:lnTo>
                <a:lnTo>
                  <a:pt x="59" y="3"/>
                </a:lnTo>
                <a:lnTo>
                  <a:pt x="59" y="1"/>
                </a:lnTo>
                <a:lnTo>
                  <a:pt x="61" y="0"/>
                </a:lnTo>
                <a:lnTo>
                  <a:pt x="64" y="0"/>
                </a:lnTo>
                <a:lnTo>
                  <a:pt x="64" y="2"/>
                </a:lnTo>
                <a:lnTo>
                  <a:pt x="67" y="3"/>
                </a:lnTo>
                <a:lnTo>
                  <a:pt x="68" y="2"/>
                </a:lnTo>
                <a:lnTo>
                  <a:pt x="68" y="1"/>
                </a:lnTo>
                <a:lnTo>
                  <a:pt x="73" y="2"/>
                </a:lnTo>
                <a:lnTo>
                  <a:pt x="84" y="3"/>
                </a:lnTo>
                <a:lnTo>
                  <a:pt x="85" y="3"/>
                </a:lnTo>
                <a:lnTo>
                  <a:pt x="84" y="6"/>
                </a:lnTo>
                <a:lnTo>
                  <a:pt x="82" y="9"/>
                </a:lnTo>
                <a:lnTo>
                  <a:pt x="81" y="9"/>
                </a:lnTo>
                <a:lnTo>
                  <a:pt x="82" y="10"/>
                </a:lnTo>
                <a:lnTo>
                  <a:pt x="81" y="15"/>
                </a:lnTo>
                <a:lnTo>
                  <a:pt x="82" y="18"/>
                </a:lnTo>
                <a:lnTo>
                  <a:pt x="84" y="19"/>
                </a:lnTo>
                <a:lnTo>
                  <a:pt x="85" y="20"/>
                </a:lnTo>
                <a:lnTo>
                  <a:pt x="88" y="20"/>
                </a:lnTo>
                <a:lnTo>
                  <a:pt x="87" y="23"/>
                </a:lnTo>
                <a:lnTo>
                  <a:pt x="88" y="23"/>
                </a:lnTo>
                <a:lnTo>
                  <a:pt x="88" y="24"/>
                </a:lnTo>
                <a:lnTo>
                  <a:pt x="88" y="25"/>
                </a:lnTo>
                <a:lnTo>
                  <a:pt x="89" y="25"/>
                </a:lnTo>
                <a:lnTo>
                  <a:pt x="89" y="24"/>
                </a:lnTo>
                <a:lnTo>
                  <a:pt x="89" y="23"/>
                </a:lnTo>
                <a:lnTo>
                  <a:pt x="88" y="21"/>
                </a:lnTo>
                <a:lnTo>
                  <a:pt x="89" y="21"/>
                </a:lnTo>
                <a:lnTo>
                  <a:pt x="91" y="23"/>
                </a:lnTo>
                <a:lnTo>
                  <a:pt x="92" y="24"/>
                </a:lnTo>
                <a:lnTo>
                  <a:pt x="94" y="24"/>
                </a:lnTo>
                <a:lnTo>
                  <a:pt x="92" y="25"/>
                </a:lnTo>
                <a:lnTo>
                  <a:pt x="92" y="27"/>
                </a:lnTo>
                <a:lnTo>
                  <a:pt x="91" y="27"/>
                </a:lnTo>
                <a:lnTo>
                  <a:pt x="91" y="28"/>
                </a:lnTo>
                <a:lnTo>
                  <a:pt x="92" y="29"/>
                </a:lnTo>
                <a:lnTo>
                  <a:pt x="94" y="29"/>
                </a:lnTo>
                <a:lnTo>
                  <a:pt x="95" y="3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Shape"/>
          <p:cNvSpPr>
            <a:spLocks/>
          </p:cNvSpPr>
          <p:nvPr/>
        </p:nvSpPr>
        <p:spPr bwMode="auto">
          <a:xfrm>
            <a:off x="266700" y="2278063"/>
            <a:ext cx="679450" cy="357187"/>
          </a:xfrm>
          <a:custGeom>
            <a:avLst/>
            <a:gdLst>
              <a:gd name="T0" fmla="*/ 2147483647 w 111"/>
              <a:gd name="T1" fmla="*/ 2147483647 h 65"/>
              <a:gd name="T2" fmla="*/ 2147483647 w 111"/>
              <a:gd name="T3" fmla="*/ 2147483647 h 65"/>
              <a:gd name="T4" fmla="*/ 2147483647 w 111"/>
              <a:gd name="T5" fmla="*/ 2147483647 h 65"/>
              <a:gd name="T6" fmla="*/ 2147483647 w 111"/>
              <a:gd name="T7" fmla="*/ 2147483647 h 65"/>
              <a:gd name="T8" fmla="*/ 2147483647 w 111"/>
              <a:gd name="T9" fmla="*/ 2147483647 h 65"/>
              <a:gd name="T10" fmla="*/ 2147483647 w 111"/>
              <a:gd name="T11" fmla="*/ 2147483647 h 65"/>
              <a:gd name="T12" fmla="*/ 2147483647 w 111"/>
              <a:gd name="T13" fmla="*/ 2147483647 h 65"/>
              <a:gd name="T14" fmla="*/ 2147483647 w 111"/>
              <a:gd name="T15" fmla="*/ 2147483647 h 65"/>
              <a:gd name="T16" fmla="*/ 2147483647 w 111"/>
              <a:gd name="T17" fmla="*/ 2147483647 h 65"/>
              <a:gd name="T18" fmla="*/ 2147483647 w 111"/>
              <a:gd name="T19" fmla="*/ 2147483647 h 65"/>
              <a:gd name="T20" fmla="*/ 2147483647 w 111"/>
              <a:gd name="T21" fmla="*/ 2147483647 h 65"/>
              <a:gd name="T22" fmla="*/ 2147483647 w 111"/>
              <a:gd name="T23" fmla="*/ 2147483647 h 65"/>
              <a:gd name="T24" fmla="*/ 2147483647 w 111"/>
              <a:gd name="T25" fmla="*/ 2147483647 h 65"/>
              <a:gd name="T26" fmla="*/ 2147483647 w 111"/>
              <a:gd name="T27" fmla="*/ 2147483647 h 65"/>
              <a:gd name="T28" fmla="*/ 2147483647 w 111"/>
              <a:gd name="T29" fmla="*/ 2147483647 h 65"/>
              <a:gd name="T30" fmla="*/ 2147483647 w 111"/>
              <a:gd name="T31" fmla="*/ 2147483647 h 65"/>
              <a:gd name="T32" fmla="*/ 2147483647 w 111"/>
              <a:gd name="T33" fmla="*/ 2147483647 h 65"/>
              <a:gd name="T34" fmla="*/ 2147483647 w 111"/>
              <a:gd name="T35" fmla="*/ 2147483647 h 65"/>
              <a:gd name="T36" fmla="*/ 2147483647 w 111"/>
              <a:gd name="T37" fmla="*/ 2147483647 h 65"/>
              <a:gd name="T38" fmla="*/ 2147483647 w 111"/>
              <a:gd name="T39" fmla="*/ 2147483647 h 65"/>
              <a:gd name="T40" fmla="*/ 2147483647 w 111"/>
              <a:gd name="T41" fmla="*/ 2147483647 h 65"/>
              <a:gd name="T42" fmla="*/ 2147483647 w 111"/>
              <a:gd name="T43" fmla="*/ 2147483647 h 65"/>
              <a:gd name="T44" fmla="*/ 2147483647 w 111"/>
              <a:gd name="T45" fmla="*/ 2147483647 h 65"/>
              <a:gd name="T46" fmla="*/ 2147483647 w 111"/>
              <a:gd name="T47" fmla="*/ 2147483647 h 65"/>
              <a:gd name="T48" fmla="*/ 2147483647 w 111"/>
              <a:gd name="T49" fmla="*/ 2147483647 h 65"/>
              <a:gd name="T50" fmla="*/ 2147483647 w 111"/>
              <a:gd name="T51" fmla="*/ 2147483647 h 65"/>
              <a:gd name="T52" fmla="*/ 2147483647 w 111"/>
              <a:gd name="T53" fmla="*/ 2147483647 h 65"/>
              <a:gd name="T54" fmla="*/ 2147483647 w 111"/>
              <a:gd name="T55" fmla="*/ 2147483647 h 65"/>
              <a:gd name="T56" fmla="*/ 2147483647 w 111"/>
              <a:gd name="T57" fmla="*/ 2147483647 h 65"/>
              <a:gd name="T58" fmla="*/ 2147483647 w 111"/>
              <a:gd name="T59" fmla="*/ 2147483647 h 65"/>
              <a:gd name="T60" fmla="*/ 2147483647 w 111"/>
              <a:gd name="T61" fmla="*/ 2147483647 h 65"/>
              <a:gd name="T62" fmla="*/ 2147483647 w 111"/>
              <a:gd name="T63" fmla="*/ 2147483647 h 65"/>
              <a:gd name="T64" fmla="*/ 2147483647 w 111"/>
              <a:gd name="T65" fmla="*/ 2147483647 h 65"/>
              <a:gd name="T66" fmla="*/ 2147483647 w 111"/>
              <a:gd name="T67" fmla="*/ 2147483647 h 65"/>
              <a:gd name="T68" fmla="*/ 2147483647 w 111"/>
              <a:gd name="T69" fmla="*/ 2147483647 h 65"/>
              <a:gd name="T70" fmla="*/ 2147483647 w 111"/>
              <a:gd name="T71" fmla="*/ 2147483647 h 65"/>
              <a:gd name="T72" fmla="*/ 2147483647 w 111"/>
              <a:gd name="T73" fmla="*/ 2147483647 h 65"/>
              <a:gd name="T74" fmla="*/ 2147483647 w 111"/>
              <a:gd name="T75" fmla="*/ 2147483647 h 65"/>
              <a:gd name="T76" fmla="*/ 2147483647 w 111"/>
              <a:gd name="T77" fmla="*/ 2147483647 h 65"/>
              <a:gd name="T78" fmla="*/ 2147483647 w 111"/>
              <a:gd name="T79" fmla="*/ 2147483647 h 65"/>
              <a:gd name="T80" fmla="*/ 2147483647 w 111"/>
              <a:gd name="T81" fmla="*/ 2147483647 h 65"/>
              <a:gd name="T82" fmla="*/ 2147483647 w 111"/>
              <a:gd name="T83" fmla="*/ 2147483647 h 65"/>
              <a:gd name="T84" fmla="*/ 2147483647 w 111"/>
              <a:gd name="T85" fmla="*/ 2147483647 h 65"/>
              <a:gd name="T86" fmla="*/ 2147483647 w 111"/>
              <a:gd name="T87" fmla="*/ 2147483647 h 65"/>
              <a:gd name="T88" fmla="*/ 2147483647 w 111"/>
              <a:gd name="T89" fmla="*/ 2147483647 h 65"/>
              <a:gd name="T90" fmla="*/ 2147483647 w 111"/>
              <a:gd name="T91" fmla="*/ 2147483647 h 65"/>
              <a:gd name="T92" fmla="*/ 2147483647 w 111"/>
              <a:gd name="T93" fmla="*/ 2147483647 h 65"/>
              <a:gd name="T94" fmla="*/ 2147483647 w 111"/>
              <a:gd name="T95" fmla="*/ 2147483647 h 65"/>
              <a:gd name="T96" fmla="*/ 2147483647 w 111"/>
              <a:gd name="T97" fmla="*/ 2147483647 h 65"/>
              <a:gd name="T98" fmla="*/ 2147483647 w 111"/>
              <a:gd name="T99" fmla="*/ 2147483647 h 65"/>
              <a:gd name="T100" fmla="*/ 2147483647 w 111"/>
              <a:gd name="T101" fmla="*/ 2147483647 h 65"/>
              <a:gd name="T102" fmla="*/ 2147483647 w 111"/>
              <a:gd name="T103" fmla="*/ 2147483647 h 65"/>
              <a:gd name="T104" fmla="*/ 2147483647 w 111"/>
              <a:gd name="T105" fmla="*/ 2147483647 h 65"/>
              <a:gd name="T106" fmla="*/ 2147483647 w 111"/>
              <a:gd name="T107" fmla="*/ 2147483647 h 65"/>
              <a:gd name="T108" fmla="*/ 2147483647 w 111"/>
              <a:gd name="T109" fmla="*/ 2147483647 h 65"/>
              <a:gd name="T110" fmla="*/ 2147483647 w 111"/>
              <a:gd name="T111" fmla="*/ 2147483647 h 65"/>
              <a:gd name="T112" fmla="*/ 2147483647 w 111"/>
              <a:gd name="T113" fmla="*/ 2147483647 h 65"/>
              <a:gd name="T114" fmla="*/ 2147483647 w 111"/>
              <a:gd name="T115" fmla="*/ 2147483647 h 6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1"/>
              <a:gd name="T175" fmla="*/ 0 h 65"/>
              <a:gd name="T176" fmla="*/ 111 w 111"/>
              <a:gd name="T177" fmla="*/ 65 h 6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1" h="65">
                <a:moveTo>
                  <a:pt x="6" y="35"/>
                </a:moveTo>
                <a:lnTo>
                  <a:pt x="4" y="33"/>
                </a:lnTo>
                <a:lnTo>
                  <a:pt x="1" y="30"/>
                </a:lnTo>
                <a:lnTo>
                  <a:pt x="0" y="27"/>
                </a:lnTo>
                <a:lnTo>
                  <a:pt x="0" y="26"/>
                </a:lnTo>
                <a:lnTo>
                  <a:pt x="1" y="24"/>
                </a:lnTo>
                <a:lnTo>
                  <a:pt x="1" y="23"/>
                </a:lnTo>
                <a:lnTo>
                  <a:pt x="3" y="22"/>
                </a:lnTo>
                <a:lnTo>
                  <a:pt x="4" y="19"/>
                </a:lnTo>
                <a:lnTo>
                  <a:pt x="6" y="18"/>
                </a:lnTo>
                <a:lnTo>
                  <a:pt x="7" y="19"/>
                </a:lnTo>
                <a:lnTo>
                  <a:pt x="10" y="18"/>
                </a:lnTo>
                <a:lnTo>
                  <a:pt x="10" y="19"/>
                </a:lnTo>
                <a:lnTo>
                  <a:pt x="11" y="19"/>
                </a:lnTo>
                <a:lnTo>
                  <a:pt x="11" y="18"/>
                </a:lnTo>
                <a:lnTo>
                  <a:pt x="13" y="17"/>
                </a:lnTo>
                <a:lnTo>
                  <a:pt x="14" y="18"/>
                </a:lnTo>
                <a:lnTo>
                  <a:pt x="15" y="19"/>
                </a:lnTo>
                <a:lnTo>
                  <a:pt x="18" y="19"/>
                </a:lnTo>
                <a:lnTo>
                  <a:pt x="21" y="19"/>
                </a:lnTo>
                <a:lnTo>
                  <a:pt x="24" y="18"/>
                </a:lnTo>
                <a:lnTo>
                  <a:pt x="25" y="18"/>
                </a:lnTo>
                <a:lnTo>
                  <a:pt x="27" y="18"/>
                </a:lnTo>
                <a:lnTo>
                  <a:pt x="27" y="19"/>
                </a:lnTo>
                <a:lnTo>
                  <a:pt x="28" y="22"/>
                </a:lnTo>
                <a:lnTo>
                  <a:pt x="30" y="22"/>
                </a:lnTo>
                <a:lnTo>
                  <a:pt x="34" y="21"/>
                </a:lnTo>
                <a:lnTo>
                  <a:pt x="34" y="19"/>
                </a:lnTo>
                <a:lnTo>
                  <a:pt x="37" y="18"/>
                </a:lnTo>
                <a:lnTo>
                  <a:pt x="38" y="18"/>
                </a:lnTo>
                <a:lnTo>
                  <a:pt x="38" y="17"/>
                </a:lnTo>
                <a:lnTo>
                  <a:pt x="39" y="15"/>
                </a:lnTo>
                <a:lnTo>
                  <a:pt x="42" y="15"/>
                </a:lnTo>
                <a:lnTo>
                  <a:pt x="42" y="13"/>
                </a:lnTo>
                <a:lnTo>
                  <a:pt x="42" y="10"/>
                </a:lnTo>
                <a:lnTo>
                  <a:pt x="44" y="10"/>
                </a:lnTo>
                <a:lnTo>
                  <a:pt x="44" y="9"/>
                </a:lnTo>
                <a:lnTo>
                  <a:pt x="48" y="8"/>
                </a:lnTo>
                <a:lnTo>
                  <a:pt x="49" y="8"/>
                </a:lnTo>
                <a:lnTo>
                  <a:pt x="51" y="6"/>
                </a:lnTo>
                <a:lnTo>
                  <a:pt x="53" y="8"/>
                </a:lnTo>
                <a:lnTo>
                  <a:pt x="55" y="8"/>
                </a:lnTo>
                <a:lnTo>
                  <a:pt x="56" y="8"/>
                </a:lnTo>
                <a:lnTo>
                  <a:pt x="58" y="9"/>
                </a:lnTo>
                <a:lnTo>
                  <a:pt x="59" y="8"/>
                </a:lnTo>
                <a:lnTo>
                  <a:pt x="60" y="8"/>
                </a:lnTo>
                <a:lnTo>
                  <a:pt x="60" y="9"/>
                </a:lnTo>
                <a:lnTo>
                  <a:pt x="60" y="12"/>
                </a:lnTo>
                <a:lnTo>
                  <a:pt x="62" y="10"/>
                </a:lnTo>
                <a:lnTo>
                  <a:pt x="63" y="12"/>
                </a:lnTo>
                <a:lnTo>
                  <a:pt x="63" y="14"/>
                </a:lnTo>
                <a:lnTo>
                  <a:pt x="65" y="13"/>
                </a:lnTo>
                <a:lnTo>
                  <a:pt x="66" y="12"/>
                </a:lnTo>
                <a:lnTo>
                  <a:pt x="67" y="12"/>
                </a:lnTo>
                <a:lnTo>
                  <a:pt x="70" y="10"/>
                </a:lnTo>
                <a:lnTo>
                  <a:pt x="72" y="9"/>
                </a:lnTo>
                <a:lnTo>
                  <a:pt x="73" y="8"/>
                </a:lnTo>
                <a:lnTo>
                  <a:pt x="76" y="9"/>
                </a:lnTo>
                <a:lnTo>
                  <a:pt x="76" y="10"/>
                </a:lnTo>
                <a:lnTo>
                  <a:pt x="76" y="9"/>
                </a:lnTo>
                <a:lnTo>
                  <a:pt x="77" y="9"/>
                </a:lnTo>
                <a:lnTo>
                  <a:pt x="76" y="6"/>
                </a:lnTo>
                <a:lnTo>
                  <a:pt x="79" y="8"/>
                </a:lnTo>
                <a:lnTo>
                  <a:pt x="80" y="8"/>
                </a:lnTo>
                <a:lnTo>
                  <a:pt x="80" y="9"/>
                </a:lnTo>
                <a:lnTo>
                  <a:pt x="82" y="9"/>
                </a:lnTo>
                <a:lnTo>
                  <a:pt x="84" y="8"/>
                </a:lnTo>
                <a:lnTo>
                  <a:pt x="82" y="5"/>
                </a:lnTo>
                <a:lnTo>
                  <a:pt x="83" y="5"/>
                </a:lnTo>
                <a:lnTo>
                  <a:pt x="83" y="4"/>
                </a:lnTo>
                <a:lnTo>
                  <a:pt x="83" y="3"/>
                </a:lnTo>
                <a:lnTo>
                  <a:pt x="84" y="3"/>
                </a:lnTo>
                <a:lnTo>
                  <a:pt x="84" y="1"/>
                </a:lnTo>
                <a:lnTo>
                  <a:pt x="87" y="0"/>
                </a:lnTo>
                <a:lnTo>
                  <a:pt x="90" y="3"/>
                </a:lnTo>
                <a:lnTo>
                  <a:pt x="96" y="0"/>
                </a:lnTo>
                <a:lnTo>
                  <a:pt x="96" y="1"/>
                </a:lnTo>
                <a:lnTo>
                  <a:pt x="96" y="3"/>
                </a:lnTo>
                <a:lnTo>
                  <a:pt x="97" y="4"/>
                </a:lnTo>
                <a:lnTo>
                  <a:pt x="98" y="6"/>
                </a:lnTo>
                <a:lnTo>
                  <a:pt x="100" y="6"/>
                </a:lnTo>
                <a:lnTo>
                  <a:pt x="100" y="5"/>
                </a:lnTo>
                <a:lnTo>
                  <a:pt x="101" y="6"/>
                </a:lnTo>
                <a:lnTo>
                  <a:pt x="104" y="4"/>
                </a:lnTo>
                <a:lnTo>
                  <a:pt x="108" y="0"/>
                </a:lnTo>
                <a:lnTo>
                  <a:pt x="111" y="3"/>
                </a:lnTo>
                <a:lnTo>
                  <a:pt x="111" y="4"/>
                </a:lnTo>
                <a:lnTo>
                  <a:pt x="110" y="4"/>
                </a:lnTo>
                <a:lnTo>
                  <a:pt x="110" y="3"/>
                </a:lnTo>
                <a:lnTo>
                  <a:pt x="107" y="5"/>
                </a:lnTo>
                <a:lnTo>
                  <a:pt x="107" y="6"/>
                </a:lnTo>
                <a:lnTo>
                  <a:pt x="105" y="6"/>
                </a:lnTo>
                <a:lnTo>
                  <a:pt x="104" y="9"/>
                </a:lnTo>
                <a:lnTo>
                  <a:pt x="105" y="10"/>
                </a:lnTo>
                <a:lnTo>
                  <a:pt x="105" y="12"/>
                </a:lnTo>
                <a:lnTo>
                  <a:pt x="104" y="14"/>
                </a:lnTo>
                <a:lnTo>
                  <a:pt x="104" y="15"/>
                </a:lnTo>
                <a:lnTo>
                  <a:pt x="103" y="17"/>
                </a:lnTo>
                <a:lnTo>
                  <a:pt x="101" y="21"/>
                </a:lnTo>
                <a:lnTo>
                  <a:pt x="101" y="24"/>
                </a:lnTo>
                <a:lnTo>
                  <a:pt x="98" y="26"/>
                </a:lnTo>
                <a:lnTo>
                  <a:pt x="98" y="27"/>
                </a:lnTo>
                <a:lnTo>
                  <a:pt x="100" y="31"/>
                </a:lnTo>
                <a:lnTo>
                  <a:pt x="100" y="32"/>
                </a:lnTo>
                <a:lnTo>
                  <a:pt x="101" y="32"/>
                </a:lnTo>
                <a:lnTo>
                  <a:pt x="101" y="35"/>
                </a:lnTo>
                <a:lnTo>
                  <a:pt x="103" y="36"/>
                </a:lnTo>
                <a:lnTo>
                  <a:pt x="100" y="37"/>
                </a:lnTo>
                <a:lnTo>
                  <a:pt x="100" y="41"/>
                </a:lnTo>
                <a:lnTo>
                  <a:pt x="98" y="46"/>
                </a:lnTo>
                <a:lnTo>
                  <a:pt x="98" y="48"/>
                </a:lnTo>
                <a:lnTo>
                  <a:pt x="97" y="50"/>
                </a:lnTo>
                <a:lnTo>
                  <a:pt x="96" y="49"/>
                </a:lnTo>
                <a:lnTo>
                  <a:pt x="94" y="49"/>
                </a:lnTo>
                <a:lnTo>
                  <a:pt x="94" y="50"/>
                </a:lnTo>
                <a:lnTo>
                  <a:pt x="91" y="51"/>
                </a:lnTo>
                <a:lnTo>
                  <a:pt x="90" y="53"/>
                </a:lnTo>
                <a:lnTo>
                  <a:pt x="90" y="54"/>
                </a:lnTo>
                <a:lnTo>
                  <a:pt x="91" y="54"/>
                </a:lnTo>
                <a:lnTo>
                  <a:pt x="87" y="57"/>
                </a:lnTo>
                <a:lnTo>
                  <a:pt x="86" y="58"/>
                </a:lnTo>
                <a:lnTo>
                  <a:pt x="84" y="58"/>
                </a:lnTo>
                <a:lnTo>
                  <a:pt x="84" y="59"/>
                </a:lnTo>
                <a:lnTo>
                  <a:pt x="84" y="60"/>
                </a:lnTo>
                <a:lnTo>
                  <a:pt x="84" y="62"/>
                </a:lnTo>
                <a:lnTo>
                  <a:pt x="83" y="63"/>
                </a:lnTo>
                <a:lnTo>
                  <a:pt x="83" y="64"/>
                </a:lnTo>
                <a:lnTo>
                  <a:pt x="82" y="64"/>
                </a:lnTo>
                <a:lnTo>
                  <a:pt x="82" y="65"/>
                </a:lnTo>
                <a:lnTo>
                  <a:pt x="80" y="65"/>
                </a:lnTo>
                <a:lnTo>
                  <a:pt x="77" y="64"/>
                </a:lnTo>
                <a:lnTo>
                  <a:pt x="72" y="64"/>
                </a:lnTo>
                <a:lnTo>
                  <a:pt x="72" y="62"/>
                </a:lnTo>
                <a:lnTo>
                  <a:pt x="72" y="60"/>
                </a:lnTo>
                <a:lnTo>
                  <a:pt x="69" y="59"/>
                </a:lnTo>
                <a:lnTo>
                  <a:pt x="69" y="58"/>
                </a:lnTo>
                <a:lnTo>
                  <a:pt x="67" y="58"/>
                </a:lnTo>
                <a:lnTo>
                  <a:pt x="66" y="58"/>
                </a:lnTo>
                <a:lnTo>
                  <a:pt x="65" y="58"/>
                </a:lnTo>
                <a:lnTo>
                  <a:pt x="65" y="57"/>
                </a:lnTo>
                <a:lnTo>
                  <a:pt x="63" y="55"/>
                </a:lnTo>
                <a:lnTo>
                  <a:pt x="63" y="57"/>
                </a:lnTo>
                <a:lnTo>
                  <a:pt x="59" y="55"/>
                </a:lnTo>
                <a:lnTo>
                  <a:pt x="58" y="57"/>
                </a:lnTo>
                <a:lnTo>
                  <a:pt x="55" y="57"/>
                </a:lnTo>
                <a:lnTo>
                  <a:pt x="51" y="57"/>
                </a:lnTo>
                <a:lnTo>
                  <a:pt x="49" y="57"/>
                </a:lnTo>
                <a:lnTo>
                  <a:pt x="48" y="55"/>
                </a:lnTo>
                <a:lnTo>
                  <a:pt x="46" y="57"/>
                </a:lnTo>
                <a:lnTo>
                  <a:pt x="45" y="58"/>
                </a:lnTo>
                <a:lnTo>
                  <a:pt x="44" y="62"/>
                </a:lnTo>
                <a:lnTo>
                  <a:pt x="41" y="59"/>
                </a:lnTo>
                <a:lnTo>
                  <a:pt x="39" y="58"/>
                </a:lnTo>
                <a:lnTo>
                  <a:pt x="34" y="57"/>
                </a:lnTo>
                <a:lnTo>
                  <a:pt x="32" y="54"/>
                </a:lnTo>
                <a:lnTo>
                  <a:pt x="30" y="54"/>
                </a:lnTo>
                <a:lnTo>
                  <a:pt x="28" y="55"/>
                </a:lnTo>
                <a:lnTo>
                  <a:pt x="25" y="51"/>
                </a:lnTo>
                <a:lnTo>
                  <a:pt x="24" y="50"/>
                </a:lnTo>
                <a:lnTo>
                  <a:pt x="24" y="49"/>
                </a:lnTo>
                <a:lnTo>
                  <a:pt x="23" y="50"/>
                </a:lnTo>
                <a:lnTo>
                  <a:pt x="21" y="49"/>
                </a:lnTo>
                <a:lnTo>
                  <a:pt x="18" y="49"/>
                </a:lnTo>
                <a:lnTo>
                  <a:pt x="18" y="48"/>
                </a:lnTo>
                <a:lnTo>
                  <a:pt x="15" y="48"/>
                </a:lnTo>
                <a:lnTo>
                  <a:pt x="15" y="46"/>
                </a:lnTo>
                <a:lnTo>
                  <a:pt x="13" y="45"/>
                </a:lnTo>
                <a:lnTo>
                  <a:pt x="13" y="42"/>
                </a:lnTo>
                <a:lnTo>
                  <a:pt x="11" y="42"/>
                </a:lnTo>
                <a:lnTo>
                  <a:pt x="11" y="41"/>
                </a:lnTo>
                <a:lnTo>
                  <a:pt x="11" y="37"/>
                </a:lnTo>
                <a:lnTo>
                  <a:pt x="8" y="36"/>
                </a:lnTo>
                <a:lnTo>
                  <a:pt x="8" y="33"/>
                </a:lnTo>
                <a:lnTo>
                  <a:pt x="6" y="35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Shape"/>
          <p:cNvSpPr>
            <a:spLocks/>
          </p:cNvSpPr>
          <p:nvPr/>
        </p:nvSpPr>
        <p:spPr bwMode="auto">
          <a:xfrm>
            <a:off x="273050" y="2900363"/>
            <a:ext cx="623888" cy="371475"/>
          </a:xfrm>
          <a:custGeom>
            <a:avLst/>
            <a:gdLst>
              <a:gd name="T0" fmla="*/ 2147483647 w 107"/>
              <a:gd name="T1" fmla="*/ 2147483647 h 86"/>
              <a:gd name="T2" fmla="*/ 2147483647 w 107"/>
              <a:gd name="T3" fmla="*/ 2147483647 h 86"/>
              <a:gd name="T4" fmla="*/ 2147483647 w 107"/>
              <a:gd name="T5" fmla="*/ 2147483647 h 86"/>
              <a:gd name="T6" fmla="*/ 2147483647 w 107"/>
              <a:gd name="T7" fmla="*/ 2147483647 h 86"/>
              <a:gd name="T8" fmla="*/ 2147483647 w 107"/>
              <a:gd name="T9" fmla="*/ 2147483647 h 86"/>
              <a:gd name="T10" fmla="*/ 0 w 107"/>
              <a:gd name="T11" fmla="*/ 2147483647 h 86"/>
              <a:gd name="T12" fmla="*/ 2147483647 w 107"/>
              <a:gd name="T13" fmla="*/ 2147483647 h 86"/>
              <a:gd name="T14" fmla="*/ 2147483647 w 107"/>
              <a:gd name="T15" fmla="*/ 2147483647 h 86"/>
              <a:gd name="T16" fmla="*/ 2147483647 w 107"/>
              <a:gd name="T17" fmla="*/ 2147483647 h 86"/>
              <a:gd name="T18" fmla="*/ 2147483647 w 107"/>
              <a:gd name="T19" fmla="*/ 2147483647 h 86"/>
              <a:gd name="T20" fmla="*/ 2147483647 w 107"/>
              <a:gd name="T21" fmla="*/ 2147483647 h 86"/>
              <a:gd name="T22" fmla="*/ 2147483647 w 107"/>
              <a:gd name="T23" fmla="*/ 2147483647 h 86"/>
              <a:gd name="T24" fmla="*/ 2147483647 w 107"/>
              <a:gd name="T25" fmla="*/ 2147483647 h 86"/>
              <a:gd name="T26" fmla="*/ 2147483647 w 107"/>
              <a:gd name="T27" fmla="*/ 2147483647 h 86"/>
              <a:gd name="T28" fmla="*/ 2147483647 w 107"/>
              <a:gd name="T29" fmla="*/ 2147483647 h 86"/>
              <a:gd name="T30" fmla="*/ 2147483647 w 107"/>
              <a:gd name="T31" fmla="*/ 2147483647 h 86"/>
              <a:gd name="T32" fmla="*/ 2147483647 w 107"/>
              <a:gd name="T33" fmla="*/ 2147483647 h 86"/>
              <a:gd name="T34" fmla="*/ 2147483647 w 107"/>
              <a:gd name="T35" fmla="*/ 2147483647 h 86"/>
              <a:gd name="T36" fmla="*/ 2147483647 w 107"/>
              <a:gd name="T37" fmla="*/ 2147483647 h 86"/>
              <a:gd name="T38" fmla="*/ 2147483647 w 107"/>
              <a:gd name="T39" fmla="*/ 2147483647 h 86"/>
              <a:gd name="T40" fmla="*/ 2147483647 w 107"/>
              <a:gd name="T41" fmla="*/ 2147483647 h 86"/>
              <a:gd name="T42" fmla="*/ 2147483647 w 107"/>
              <a:gd name="T43" fmla="*/ 2147483647 h 86"/>
              <a:gd name="T44" fmla="*/ 2147483647 w 107"/>
              <a:gd name="T45" fmla="*/ 2147483647 h 86"/>
              <a:gd name="T46" fmla="*/ 2147483647 w 107"/>
              <a:gd name="T47" fmla="*/ 2147483647 h 86"/>
              <a:gd name="T48" fmla="*/ 2147483647 w 107"/>
              <a:gd name="T49" fmla="*/ 2147483647 h 86"/>
              <a:gd name="T50" fmla="*/ 2147483647 w 107"/>
              <a:gd name="T51" fmla="*/ 2147483647 h 86"/>
              <a:gd name="T52" fmla="*/ 2147483647 w 107"/>
              <a:gd name="T53" fmla="*/ 2147483647 h 86"/>
              <a:gd name="T54" fmla="*/ 2147483647 w 107"/>
              <a:gd name="T55" fmla="*/ 2147483647 h 86"/>
              <a:gd name="T56" fmla="*/ 2147483647 w 107"/>
              <a:gd name="T57" fmla="*/ 2147483647 h 86"/>
              <a:gd name="T58" fmla="*/ 2147483647 w 107"/>
              <a:gd name="T59" fmla="*/ 2147483647 h 86"/>
              <a:gd name="T60" fmla="*/ 2147483647 w 107"/>
              <a:gd name="T61" fmla="*/ 2147483647 h 86"/>
              <a:gd name="T62" fmla="*/ 2147483647 w 107"/>
              <a:gd name="T63" fmla="*/ 2147483647 h 86"/>
              <a:gd name="T64" fmla="*/ 2147483647 w 107"/>
              <a:gd name="T65" fmla="*/ 2147483647 h 86"/>
              <a:gd name="T66" fmla="*/ 2147483647 w 107"/>
              <a:gd name="T67" fmla="*/ 2147483647 h 86"/>
              <a:gd name="T68" fmla="*/ 2147483647 w 107"/>
              <a:gd name="T69" fmla="*/ 2147483647 h 86"/>
              <a:gd name="T70" fmla="*/ 2147483647 w 107"/>
              <a:gd name="T71" fmla="*/ 2147483647 h 86"/>
              <a:gd name="T72" fmla="*/ 2147483647 w 107"/>
              <a:gd name="T73" fmla="*/ 2147483647 h 86"/>
              <a:gd name="T74" fmla="*/ 2147483647 w 107"/>
              <a:gd name="T75" fmla="*/ 2147483647 h 86"/>
              <a:gd name="T76" fmla="*/ 2147483647 w 107"/>
              <a:gd name="T77" fmla="*/ 2147483647 h 86"/>
              <a:gd name="T78" fmla="*/ 2147483647 w 107"/>
              <a:gd name="T79" fmla="*/ 2147483647 h 86"/>
              <a:gd name="T80" fmla="*/ 2147483647 w 107"/>
              <a:gd name="T81" fmla="*/ 2147483647 h 86"/>
              <a:gd name="T82" fmla="*/ 2147483647 w 107"/>
              <a:gd name="T83" fmla="*/ 2147483647 h 86"/>
              <a:gd name="T84" fmla="*/ 2147483647 w 107"/>
              <a:gd name="T85" fmla="*/ 2147483647 h 86"/>
              <a:gd name="T86" fmla="*/ 2147483647 w 107"/>
              <a:gd name="T87" fmla="*/ 2147483647 h 86"/>
              <a:gd name="T88" fmla="*/ 2147483647 w 107"/>
              <a:gd name="T89" fmla="*/ 2147483647 h 86"/>
              <a:gd name="T90" fmla="*/ 2147483647 w 107"/>
              <a:gd name="T91" fmla="*/ 2147483647 h 86"/>
              <a:gd name="T92" fmla="*/ 2147483647 w 107"/>
              <a:gd name="T93" fmla="*/ 2147483647 h 86"/>
              <a:gd name="T94" fmla="*/ 2147483647 w 107"/>
              <a:gd name="T95" fmla="*/ 2147483647 h 86"/>
              <a:gd name="T96" fmla="*/ 2147483647 w 107"/>
              <a:gd name="T97" fmla="*/ 2147483647 h 86"/>
              <a:gd name="T98" fmla="*/ 2147483647 w 107"/>
              <a:gd name="T99" fmla="*/ 2147483647 h 86"/>
              <a:gd name="T100" fmla="*/ 2147483647 w 107"/>
              <a:gd name="T101" fmla="*/ 2147483647 h 8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07"/>
              <a:gd name="T154" fmla="*/ 0 h 86"/>
              <a:gd name="T155" fmla="*/ 107 w 107"/>
              <a:gd name="T156" fmla="*/ 86 h 8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07" h="86">
                <a:moveTo>
                  <a:pt x="21" y="83"/>
                </a:moveTo>
                <a:lnTo>
                  <a:pt x="19" y="82"/>
                </a:lnTo>
                <a:lnTo>
                  <a:pt x="19" y="80"/>
                </a:lnTo>
                <a:lnTo>
                  <a:pt x="19" y="79"/>
                </a:lnTo>
                <a:lnTo>
                  <a:pt x="19" y="78"/>
                </a:lnTo>
                <a:lnTo>
                  <a:pt x="18" y="77"/>
                </a:lnTo>
                <a:lnTo>
                  <a:pt x="17" y="77"/>
                </a:lnTo>
                <a:lnTo>
                  <a:pt x="15" y="77"/>
                </a:lnTo>
                <a:lnTo>
                  <a:pt x="14" y="77"/>
                </a:lnTo>
                <a:lnTo>
                  <a:pt x="15" y="75"/>
                </a:lnTo>
                <a:lnTo>
                  <a:pt x="12" y="74"/>
                </a:lnTo>
                <a:lnTo>
                  <a:pt x="15" y="74"/>
                </a:lnTo>
                <a:lnTo>
                  <a:pt x="17" y="73"/>
                </a:lnTo>
                <a:lnTo>
                  <a:pt x="17" y="68"/>
                </a:lnTo>
                <a:lnTo>
                  <a:pt x="17" y="66"/>
                </a:lnTo>
                <a:lnTo>
                  <a:pt x="17" y="64"/>
                </a:lnTo>
                <a:lnTo>
                  <a:pt x="14" y="64"/>
                </a:lnTo>
                <a:lnTo>
                  <a:pt x="12" y="65"/>
                </a:lnTo>
                <a:lnTo>
                  <a:pt x="11" y="66"/>
                </a:lnTo>
                <a:lnTo>
                  <a:pt x="11" y="65"/>
                </a:lnTo>
                <a:lnTo>
                  <a:pt x="8" y="66"/>
                </a:lnTo>
                <a:lnTo>
                  <a:pt x="4" y="71"/>
                </a:lnTo>
                <a:lnTo>
                  <a:pt x="1" y="66"/>
                </a:lnTo>
                <a:lnTo>
                  <a:pt x="0" y="61"/>
                </a:lnTo>
                <a:lnTo>
                  <a:pt x="0" y="56"/>
                </a:lnTo>
                <a:lnTo>
                  <a:pt x="1" y="48"/>
                </a:lnTo>
                <a:lnTo>
                  <a:pt x="3" y="42"/>
                </a:lnTo>
                <a:lnTo>
                  <a:pt x="4" y="39"/>
                </a:lnTo>
                <a:lnTo>
                  <a:pt x="7" y="35"/>
                </a:lnTo>
                <a:lnTo>
                  <a:pt x="8" y="32"/>
                </a:lnTo>
                <a:lnTo>
                  <a:pt x="10" y="30"/>
                </a:lnTo>
                <a:lnTo>
                  <a:pt x="24" y="27"/>
                </a:lnTo>
                <a:lnTo>
                  <a:pt x="24" y="24"/>
                </a:lnTo>
                <a:lnTo>
                  <a:pt x="22" y="23"/>
                </a:lnTo>
                <a:lnTo>
                  <a:pt x="24" y="23"/>
                </a:lnTo>
                <a:lnTo>
                  <a:pt x="24" y="20"/>
                </a:lnTo>
                <a:lnTo>
                  <a:pt x="22" y="20"/>
                </a:lnTo>
                <a:lnTo>
                  <a:pt x="21" y="18"/>
                </a:lnTo>
                <a:lnTo>
                  <a:pt x="21" y="16"/>
                </a:lnTo>
                <a:lnTo>
                  <a:pt x="22" y="16"/>
                </a:lnTo>
                <a:lnTo>
                  <a:pt x="24" y="15"/>
                </a:lnTo>
                <a:lnTo>
                  <a:pt x="22" y="15"/>
                </a:lnTo>
                <a:lnTo>
                  <a:pt x="22" y="12"/>
                </a:lnTo>
                <a:lnTo>
                  <a:pt x="25" y="12"/>
                </a:lnTo>
                <a:lnTo>
                  <a:pt x="25" y="14"/>
                </a:lnTo>
                <a:lnTo>
                  <a:pt x="26" y="12"/>
                </a:lnTo>
                <a:lnTo>
                  <a:pt x="28" y="12"/>
                </a:lnTo>
                <a:lnTo>
                  <a:pt x="29" y="12"/>
                </a:lnTo>
                <a:lnTo>
                  <a:pt x="32" y="12"/>
                </a:lnTo>
                <a:lnTo>
                  <a:pt x="32" y="14"/>
                </a:lnTo>
                <a:lnTo>
                  <a:pt x="33" y="14"/>
                </a:lnTo>
                <a:lnTo>
                  <a:pt x="38" y="10"/>
                </a:lnTo>
                <a:lnTo>
                  <a:pt x="38" y="9"/>
                </a:lnTo>
                <a:lnTo>
                  <a:pt x="39" y="9"/>
                </a:lnTo>
                <a:lnTo>
                  <a:pt x="39" y="7"/>
                </a:lnTo>
                <a:lnTo>
                  <a:pt x="42" y="6"/>
                </a:lnTo>
                <a:lnTo>
                  <a:pt x="43" y="6"/>
                </a:lnTo>
                <a:lnTo>
                  <a:pt x="43" y="7"/>
                </a:lnTo>
                <a:lnTo>
                  <a:pt x="43" y="9"/>
                </a:lnTo>
                <a:lnTo>
                  <a:pt x="42" y="9"/>
                </a:lnTo>
                <a:lnTo>
                  <a:pt x="40" y="9"/>
                </a:lnTo>
                <a:lnTo>
                  <a:pt x="40" y="11"/>
                </a:lnTo>
                <a:lnTo>
                  <a:pt x="39" y="12"/>
                </a:lnTo>
                <a:lnTo>
                  <a:pt x="38" y="20"/>
                </a:lnTo>
                <a:lnTo>
                  <a:pt x="45" y="20"/>
                </a:lnTo>
                <a:lnTo>
                  <a:pt x="45" y="21"/>
                </a:lnTo>
                <a:lnTo>
                  <a:pt x="46" y="21"/>
                </a:lnTo>
                <a:lnTo>
                  <a:pt x="46" y="19"/>
                </a:lnTo>
                <a:lnTo>
                  <a:pt x="48" y="20"/>
                </a:lnTo>
                <a:lnTo>
                  <a:pt x="48" y="21"/>
                </a:lnTo>
                <a:lnTo>
                  <a:pt x="50" y="21"/>
                </a:lnTo>
                <a:lnTo>
                  <a:pt x="53" y="23"/>
                </a:lnTo>
                <a:lnTo>
                  <a:pt x="53" y="21"/>
                </a:lnTo>
                <a:lnTo>
                  <a:pt x="55" y="23"/>
                </a:lnTo>
                <a:lnTo>
                  <a:pt x="56" y="21"/>
                </a:lnTo>
                <a:lnTo>
                  <a:pt x="57" y="23"/>
                </a:lnTo>
                <a:lnTo>
                  <a:pt x="57" y="24"/>
                </a:lnTo>
                <a:lnTo>
                  <a:pt x="59" y="25"/>
                </a:lnTo>
                <a:lnTo>
                  <a:pt x="63" y="23"/>
                </a:lnTo>
                <a:lnTo>
                  <a:pt x="62" y="19"/>
                </a:lnTo>
                <a:lnTo>
                  <a:pt x="57" y="14"/>
                </a:lnTo>
                <a:lnTo>
                  <a:pt x="57" y="12"/>
                </a:lnTo>
                <a:lnTo>
                  <a:pt x="57" y="11"/>
                </a:lnTo>
                <a:lnTo>
                  <a:pt x="57" y="9"/>
                </a:lnTo>
                <a:lnTo>
                  <a:pt x="59" y="7"/>
                </a:lnTo>
                <a:lnTo>
                  <a:pt x="62" y="5"/>
                </a:lnTo>
                <a:lnTo>
                  <a:pt x="66" y="0"/>
                </a:lnTo>
                <a:lnTo>
                  <a:pt x="73" y="1"/>
                </a:lnTo>
                <a:lnTo>
                  <a:pt x="74" y="0"/>
                </a:lnTo>
                <a:lnTo>
                  <a:pt x="76" y="0"/>
                </a:lnTo>
                <a:lnTo>
                  <a:pt x="74" y="0"/>
                </a:lnTo>
                <a:lnTo>
                  <a:pt x="76" y="1"/>
                </a:lnTo>
                <a:lnTo>
                  <a:pt x="74" y="1"/>
                </a:lnTo>
                <a:lnTo>
                  <a:pt x="74" y="2"/>
                </a:lnTo>
                <a:lnTo>
                  <a:pt x="77" y="2"/>
                </a:lnTo>
                <a:lnTo>
                  <a:pt x="77" y="1"/>
                </a:lnTo>
                <a:lnTo>
                  <a:pt x="94" y="2"/>
                </a:lnTo>
                <a:lnTo>
                  <a:pt x="94" y="5"/>
                </a:lnTo>
                <a:lnTo>
                  <a:pt x="98" y="6"/>
                </a:lnTo>
                <a:lnTo>
                  <a:pt x="102" y="6"/>
                </a:lnTo>
                <a:lnTo>
                  <a:pt x="104" y="12"/>
                </a:lnTo>
                <a:lnTo>
                  <a:pt x="104" y="15"/>
                </a:lnTo>
                <a:lnTo>
                  <a:pt x="104" y="18"/>
                </a:lnTo>
                <a:lnTo>
                  <a:pt x="101" y="20"/>
                </a:lnTo>
                <a:lnTo>
                  <a:pt x="98" y="21"/>
                </a:lnTo>
                <a:lnTo>
                  <a:pt x="104" y="37"/>
                </a:lnTo>
                <a:lnTo>
                  <a:pt x="104" y="38"/>
                </a:lnTo>
                <a:lnTo>
                  <a:pt x="101" y="50"/>
                </a:lnTo>
                <a:lnTo>
                  <a:pt x="102" y="50"/>
                </a:lnTo>
                <a:lnTo>
                  <a:pt x="102" y="52"/>
                </a:lnTo>
                <a:lnTo>
                  <a:pt x="101" y="56"/>
                </a:lnTo>
                <a:lnTo>
                  <a:pt x="102" y="56"/>
                </a:lnTo>
                <a:lnTo>
                  <a:pt x="104" y="55"/>
                </a:lnTo>
                <a:lnTo>
                  <a:pt x="107" y="57"/>
                </a:lnTo>
                <a:lnTo>
                  <a:pt x="107" y="60"/>
                </a:lnTo>
                <a:lnTo>
                  <a:pt x="107" y="61"/>
                </a:lnTo>
                <a:lnTo>
                  <a:pt x="107" y="62"/>
                </a:lnTo>
                <a:lnTo>
                  <a:pt x="107" y="64"/>
                </a:lnTo>
                <a:lnTo>
                  <a:pt x="105" y="64"/>
                </a:lnTo>
                <a:lnTo>
                  <a:pt x="105" y="65"/>
                </a:lnTo>
                <a:lnTo>
                  <a:pt x="104" y="65"/>
                </a:lnTo>
                <a:lnTo>
                  <a:pt x="102" y="66"/>
                </a:lnTo>
                <a:lnTo>
                  <a:pt x="101" y="65"/>
                </a:lnTo>
                <a:lnTo>
                  <a:pt x="101" y="66"/>
                </a:lnTo>
                <a:lnTo>
                  <a:pt x="101" y="68"/>
                </a:lnTo>
                <a:lnTo>
                  <a:pt x="99" y="68"/>
                </a:lnTo>
                <a:lnTo>
                  <a:pt x="99" y="69"/>
                </a:lnTo>
                <a:lnTo>
                  <a:pt x="99" y="70"/>
                </a:lnTo>
                <a:lnTo>
                  <a:pt x="98" y="71"/>
                </a:lnTo>
                <a:lnTo>
                  <a:pt x="98" y="73"/>
                </a:lnTo>
                <a:lnTo>
                  <a:pt x="98" y="74"/>
                </a:lnTo>
                <a:lnTo>
                  <a:pt x="98" y="75"/>
                </a:lnTo>
                <a:lnTo>
                  <a:pt x="98" y="77"/>
                </a:lnTo>
                <a:lnTo>
                  <a:pt x="98" y="78"/>
                </a:lnTo>
                <a:lnTo>
                  <a:pt x="97" y="79"/>
                </a:lnTo>
                <a:lnTo>
                  <a:pt x="95" y="79"/>
                </a:lnTo>
                <a:lnTo>
                  <a:pt x="95" y="80"/>
                </a:lnTo>
                <a:lnTo>
                  <a:pt x="94" y="79"/>
                </a:lnTo>
                <a:lnTo>
                  <a:pt x="92" y="79"/>
                </a:lnTo>
                <a:lnTo>
                  <a:pt x="91" y="78"/>
                </a:lnTo>
                <a:lnTo>
                  <a:pt x="90" y="78"/>
                </a:lnTo>
                <a:lnTo>
                  <a:pt x="90" y="79"/>
                </a:lnTo>
                <a:lnTo>
                  <a:pt x="87" y="82"/>
                </a:lnTo>
                <a:lnTo>
                  <a:pt x="87" y="84"/>
                </a:lnTo>
                <a:lnTo>
                  <a:pt x="85" y="84"/>
                </a:lnTo>
                <a:lnTo>
                  <a:pt x="84" y="84"/>
                </a:lnTo>
                <a:lnTo>
                  <a:pt x="83" y="84"/>
                </a:lnTo>
                <a:lnTo>
                  <a:pt x="81" y="84"/>
                </a:lnTo>
                <a:lnTo>
                  <a:pt x="81" y="86"/>
                </a:lnTo>
                <a:lnTo>
                  <a:pt x="81" y="84"/>
                </a:lnTo>
                <a:lnTo>
                  <a:pt x="80" y="86"/>
                </a:lnTo>
                <a:lnTo>
                  <a:pt x="78" y="86"/>
                </a:lnTo>
                <a:lnTo>
                  <a:pt x="77" y="86"/>
                </a:lnTo>
                <a:lnTo>
                  <a:pt x="76" y="86"/>
                </a:lnTo>
                <a:lnTo>
                  <a:pt x="76" y="84"/>
                </a:lnTo>
                <a:lnTo>
                  <a:pt x="74" y="83"/>
                </a:lnTo>
                <a:lnTo>
                  <a:pt x="73" y="83"/>
                </a:lnTo>
                <a:lnTo>
                  <a:pt x="71" y="83"/>
                </a:lnTo>
                <a:lnTo>
                  <a:pt x="71" y="82"/>
                </a:lnTo>
                <a:lnTo>
                  <a:pt x="70" y="82"/>
                </a:lnTo>
                <a:lnTo>
                  <a:pt x="70" y="83"/>
                </a:lnTo>
                <a:lnTo>
                  <a:pt x="69" y="83"/>
                </a:lnTo>
                <a:lnTo>
                  <a:pt x="67" y="82"/>
                </a:lnTo>
                <a:lnTo>
                  <a:pt x="67" y="80"/>
                </a:lnTo>
                <a:lnTo>
                  <a:pt x="67" y="79"/>
                </a:lnTo>
                <a:lnTo>
                  <a:pt x="66" y="80"/>
                </a:lnTo>
                <a:lnTo>
                  <a:pt x="66" y="79"/>
                </a:lnTo>
                <a:lnTo>
                  <a:pt x="66" y="78"/>
                </a:lnTo>
                <a:lnTo>
                  <a:pt x="64" y="78"/>
                </a:lnTo>
                <a:lnTo>
                  <a:pt x="66" y="78"/>
                </a:lnTo>
                <a:lnTo>
                  <a:pt x="67" y="77"/>
                </a:lnTo>
                <a:lnTo>
                  <a:pt x="66" y="77"/>
                </a:lnTo>
                <a:lnTo>
                  <a:pt x="64" y="77"/>
                </a:lnTo>
                <a:lnTo>
                  <a:pt x="64" y="75"/>
                </a:lnTo>
                <a:lnTo>
                  <a:pt x="66" y="75"/>
                </a:lnTo>
                <a:lnTo>
                  <a:pt x="66" y="74"/>
                </a:lnTo>
                <a:lnTo>
                  <a:pt x="64" y="74"/>
                </a:lnTo>
                <a:lnTo>
                  <a:pt x="66" y="73"/>
                </a:lnTo>
                <a:lnTo>
                  <a:pt x="64" y="73"/>
                </a:lnTo>
                <a:lnTo>
                  <a:pt x="64" y="71"/>
                </a:lnTo>
                <a:lnTo>
                  <a:pt x="63" y="74"/>
                </a:lnTo>
                <a:lnTo>
                  <a:pt x="62" y="74"/>
                </a:lnTo>
                <a:lnTo>
                  <a:pt x="62" y="75"/>
                </a:lnTo>
                <a:lnTo>
                  <a:pt x="60" y="74"/>
                </a:lnTo>
                <a:lnTo>
                  <a:pt x="60" y="73"/>
                </a:lnTo>
                <a:lnTo>
                  <a:pt x="59" y="74"/>
                </a:lnTo>
                <a:lnTo>
                  <a:pt x="57" y="74"/>
                </a:lnTo>
                <a:lnTo>
                  <a:pt x="57" y="75"/>
                </a:lnTo>
                <a:lnTo>
                  <a:pt x="56" y="77"/>
                </a:lnTo>
                <a:lnTo>
                  <a:pt x="55" y="77"/>
                </a:lnTo>
                <a:lnTo>
                  <a:pt x="53" y="77"/>
                </a:lnTo>
                <a:lnTo>
                  <a:pt x="53" y="78"/>
                </a:lnTo>
                <a:lnTo>
                  <a:pt x="52" y="78"/>
                </a:lnTo>
                <a:lnTo>
                  <a:pt x="50" y="79"/>
                </a:lnTo>
                <a:lnTo>
                  <a:pt x="49" y="80"/>
                </a:lnTo>
                <a:lnTo>
                  <a:pt x="43" y="78"/>
                </a:lnTo>
                <a:lnTo>
                  <a:pt x="42" y="78"/>
                </a:lnTo>
                <a:lnTo>
                  <a:pt x="40" y="77"/>
                </a:lnTo>
                <a:lnTo>
                  <a:pt x="39" y="75"/>
                </a:lnTo>
                <a:lnTo>
                  <a:pt x="38" y="74"/>
                </a:lnTo>
                <a:lnTo>
                  <a:pt x="33" y="70"/>
                </a:lnTo>
                <a:lnTo>
                  <a:pt x="28" y="78"/>
                </a:lnTo>
                <a:lnTo>
                  <a:pt x="26" y="82"/>
                </a:lnTo>
                <a:lnTo>
                  <a:pt x="21" y="8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" name="Shape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215900" y="3536950"/>
            <a:ext cx="742950" cy="355600"/>
          </a:xfrm>
          <a:custGeom>
            <a:avLst/>
            <a:gdLst>
              <a:gd name="T0" fmla="*/ 2147483647 w 125"/>
              <a:gd name="T1" fmla="*/ 2147483647 h 77"/>
              <a:gd name="T2" fmla="*/ 2147483647 w 125"/>
              <a:gd name="T3" fmla="*/ 2147483647 h 77"/>
              <a:gd name="T4" fmla="*/ 2147483647 w 125"/>
              <a:gd name="T5" fmla="*/ 2147483647 h 77"/>
              <a:gd name="T6" fmla="*/ 2147483647 w 125"/>
              <a:gd name="T7" fmla="*/ 2147483647 h 77"/>
              <a:gd name="T8" fmla="*/ 2147483647 w 125"/>
              <a:gd name="T9" fmla="*/ 2147483647 h 77"/>
              <a:gd name="T10" fmla="*/ 2147483647 w 125"/>
              <a:gd name="T11" fmla="*/ 2147483647 h 77"/>
              <a:gd name="T12" fmla="*/ 2147483647 w 125"/>
              <a:gd name="T13" fmla="*/ 2147483647 h 77"/>
              <a:gd name="T14" fmla="*/ 2147483647 w 125"/>
              <a:gd name="T15" fmla="*/ 2147483647 h 77"/>
              <a:gd name="T16" fmla="*/ 2147483647 w 125"/>
              <a:gd name="T17" fmla="*/ 2147483647 h 77"/>
              <a:gd name="T18" fmla="*/ 2147483647 w 125"/>
              <a:gd name="T19" fmla="*/ 2147483647 h 77"/>
              <a:gd name="T20" fmla="*/ 2147483647 w 125"/>
              <a:gd name="T21" fmla="*/ 2147483647 h 77"/>
              <a:gd name="T22" fmla="*/ 2147483647 w 125"/>
              <a:gd name="T23" fmla="*/ 2147483647 h 77"/>
              <a:gd name="T24" fmla="*/ 2147483647 w 125"/>
              <a:gd name="T25" fmla="*/ 2147483647 h 77"/>
              <a:gd name="T26" fmla="*/ 2147483647 w 125"/>
              <a:gd name="T27" fmla="*/ 2147483647 h 77"/>
              <a:gd name="T28" fmla="*/ 2147483647 w 125"/>
              <a:gd name="T29" fmla="*/ 2147483647 h 77"/>
              <a:gd name="T30" fmla="*/ 2147483647 w 125"/>
              <a:gd name="T31" fmla="*/ 2147483647 h 77"/>
              <a:gd name="T32" fmla="*/ 2147483647 w 125"/>
              <a:gd name="T33" fmla="*/ 2147483647 h 77"/>
              <a:gd name="T34" fmla="*/ 2147483647 w 125"/>
              <a:gd name="T35" fmla="*/ 2147483647 h 77"/>
              <a:gd name="T36" fmla="*/ 2147483647 w 125"/>
              <a:gd name="T37" fmla="*/ 2147483647 h 77"/>
              <a:gd name="T38" fmla="*/ 2147483647 w 125"/>
              <a:gd name="T39" fmla="*/ 2147483647 h 77"/>
              <a:gd name="T40" fmla="*/ 2147483647 w 125"/>
              <a:gd name="T41" fmla="*/ 2147483647 h 77"/>
              <a:gd name="T42" fmla="*/ 2147483647 w 125"/>
              <a:gd name="T43" fmla="*/ 2147483647 h 77"/>
              <a:gd name="T44" fmla="*/ 2147483647 w 125"/>
              <a:gd name="T45" fmla="*/ 2147483647 h 77"/>
              <a:gd name="T46" fmla="*/ 2147483647 w 125"/>
              <a:gd name="T47" fmla="*/ 2147483647 h 77"/>
              <a:gd name="T48" fmla="*/ 2147483647 w 125"/>
              <a:gd name="T49" fmla="*/ 2147483647 h 77"/>
              <a:gd name="T50" fmla="*/ 2147483647 w 125"/>
              <a:gd name="T51" fmla="*/ 2147483647 h 77"/>
              <a:gd name="T52" fmla="*/ 2147483647 w 125"/>
              <a:gd name="T53" fmla="*/ 2147483647 h 77"/>
              <a:gd name="T54" fmla="*/ 2147483647 w 125"/>
              <a:gd name="T55" fmla="*/ 2147483647 h 77"/>
              <a:gd name="T56" fmla="*/ 2147483647 w 125"/>
              <a:gd name="T57" fmla="*/ 2147483647 h 77"/>
              <a:gd name="T58" fmla="*/ 2147483647 w 125"/>
              <a:gd name="T59" fmla="*/ 2147483647 h 77"/>
              <a:gd name="T60" fmla="*/ 2147483647 w 125"/>
              <a:gd name="T61" fmla="*/ 2147483647 h 77"/>
              <a:gd name="T62" fmla="*/ 2147483647 w 125"/>
              <a:gd name="T63" fmla="*/ 2147483647 h 77"/>
              <a:gd name="T64" fmla="*/ 2147483647 w 125"/>
              <a:gd name="T65" fmla="*/ 2147483647 h 77"/>
              <a:gd name="T66" fmla="*/ 2147483647 w 125"/>
              <a:gd name="T67" fmla="*/ 2147483647 h 77"/>
              <a:gd name="T68" fmla="*/ 2147483647 w 125"/>
              <a:gd name="T69" fmla="*/ 2147483647 h 77"/>
              <a:gd name="T70" fmla="*/ 2147483647 w 125"/>
              <a:gd name="T71" fmla="*/ 2147483647 h 77"/>
              <a:gd name="T72" fmla="*/ 2147483647 w 125"/>
              <a:gd name="T73" fmla="*/ 2147483647 h 77"/>
              <a:gd name="T74" fmla="*/ 2147483647 w 125"/>
              <a:gd name="T75" fmla="*/ 2147483647 h 77"/>
              <a:gd name="T76" fmla="*/ 2147483647 w 125"/>
              <a:gd name="T77" fmla="*/ 2147483647 h 77"/>
              <a:gd name="T78" fmla="*/ 2147483647 w 125"/>
              <a:gd name="T79" fmla="*/ 2147483647 h 77"/>
              <a:gd name="T80" fmla="*/ 2147483647 w 125"/>
              <a:gd name="T81" fmla="*/ 2147483647 h 77"/>
              <a:gd name="T82" fmla="*/ 2147483647 w 125"/>
              <a:gd name="T83" fmla="*/ 2147483647 h 77"/>
              <a:gd name="T84" fmla="*/ 2147483647 w 125"/>
              <a:gd name="T85" fmla="*/ 2147483647 h 77"/>
              <a:gd name="T86" fmla="*/ 2147483647 w 125"/>
              <a:gd name="T87" fmla="*/ 2147483647 h 77"/>
              <a:gd name="T88" fmla="*/ 2147483647 w 125"/>
              <a:gd name="T89" fmla="*/ 2147483647 h 77"/>
              <a:gd name="T90" fmla="*/ 2147483647 w 125"/>
              <a:gd name="T91" fmla="*/ 2147483647 h 77"/>
              <a:gd name="T92" fmla="*/ 2147483647 w 125"/>
              <a:gd name="T93" fmla="*/ 2147483647 h 77"/>
              <a:gd name="T94" fmla="*/ 2147483647 w 125"/>
              <a:gd name="T95" fmla="*/ 2147483647 h 77"/>
              <a:gd name="T96" fmla="*/ 2147483647 w 125"/>
              <a:gd name="T97" fmla="*/ 2147483647 h 77"/>
              <a:gd name="T98" fmla="*/ 2147483647 w 125"/>
              <a:gd name="T99" fmla="*/ 2147483647 h 77"/>
              <a:gd name="T100" fmla="*/ 2147483647 w 125"/>
              <a:gd name="T101" fmla="*/ 2147483647 h 77"/>
              <a:gd name="T102" fmla="*/ 2147483647 w 125"/>
              <a:gd name="T103" fmla="*/ 2147483647 h 77"/>
              <a:gd name="T104" fmla="*/ 2147483647 w 125"/>
              <a:gd name="T105" fmla="*/ 2147483647 h 77"/>
              <a:gd name="T106" fmla="*/ 2147483647 w 125"/>
              <a:gd name="T107" fmla="*/ 2147483647 h 77"/>
              <a:gd name="T108" fmla="*/ 2147483647 w 125"/>
              <a:gd name="T109" fmla="*/ 2147483647 h 7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5"/>
              <a:gd name="T166" fmla="*/ 0 h 77"/>
              <a:gd name="T167" fmla="*/ 125 w 125"/>
              <a:gd name="T168" fmla="*/ 77 h 7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5" h="77">
                <a:moveTo>
                  <a:pt x="115" y="21"/>
                </a:moveTo>
                <a:lnTo>
                  <a:pt x="125" y="22"/>
                </a:lnTo>
                <a:lnTo>
                  <a:pt x="125" y="26"/>
                </a:lnTo>
                <a:lnTo>
                  <a:pt x="122" y="26"/>
                </a:lnTo>
                <a:lnTo>
                  <a:pt x="122" y="25"/>
                </a:lnTo>
                <a:lnTo>
                  <a:pt x="118" y="25"/>
                </a:lnTo>
                <a:lnTo>
                  <a:pt x="118" y="26"/>
                </a:lnTo>
                <a:lnTo>
                  <a:pt x="117" y="27"/>
                </a:lnTo>
                <a:lnTo>
                  <a:pt x="115" y="27"/>
                </a:lnTo>
                <a:lnTo>
                  <a:pt x="118" y="29"/>
                </a:lnTo>
                <a:lnTo>
                  <a:pt x="119" y="30"/>
                </a:lnTo>
                <a:lnTo>
                  <a:pt x="121" y="30"/>
                </a:lnTo>
                <a:lnTo>
                  <a:pt x="122" y="30"/>
                </a:lnTo>
                <a:lnTo>
                  <a:pt x="119" y="40"/>
                </a:lnTo>
                <a:lnTo>
                  <a:pt x="118" y="40"/>
                </a:lnTo>
                <a:lnTo>
                  <a:pt x="118" y="38"/>
                </a:lnTo>
                <a:lnTo>
                  <a:pt x="117" y="39"/>
                </a:lnTo>
                <a:lnTo>
                  <a:pt x="115" y="41"/>
                </a:lnTo>
                <a:lnTo>
                  <a:pt x="112" y="41"/>
                </a:lnTo>
                <a:lnTo>
                  <a:pt x="112" y="40"/>
                </a:lnTo>
                <a:lnTo>
                  <a:pt x="112" y="39"/>
                </a:lnTo>
                <a:lnTo>
                  <a:pt x="112" y="40"/>
                </a:lnTo>
                <a:lnTo>
                  <a:pt x="111" y="40"/>
                </a:lnTo>
                <a:lnTo>
                  <a:pt x="111" y="39"/>
                </a:lnTo>
                <a:lnTo>
                  <a:pt x="109" y="40"/>
                </a:lnTo>
                <a:lnTo>
                  <a:pt x="111" y="41"/>
                </a:lnTo>
                <a:lnTo>
                  <a:pt x="108" y="41"/>
                </a:lnTo>
                <a:lnTo>
                  <a:pt x="108" y="40"/>
                </a:lnTo>
                <a:lnTo>
                  <a:pt x="108" y="39"/>
                </a:lnTo>
                <a:lnTo>
                  <a:pt x="109" y="39"/>
                </a:lnTo>
                <a:lnTo>
                  <a:pt x="111" y="39"/>
                </a:lnTo>
                <a:lnTo>
                  <a:pt x="112" y="39"/>
                </a:lnTo>
                <a:lnTo>
                  <a:pt x="114" y="38"/>
                </a:lnTo>
                <a:lnTo>
                  <a:pt x="114" y="36"/>
                </a:lnTo>
                <a:lnTo>
                  <a:pt x="114" y="35"/>
                </a:lnTo>
                <a:lnTo>
                  <a:pt x="115" y="35"/>
                </a:lnTo>
                <a:lnTo>
                  <a:pt x="115" y="34"/>
                </a:lnTo>
                <a:lnTo>
                  <a:pt x="114" y="34"/>
                </a:lnTo>
                <a:lnTo>
                  <a:pt x="112" y="35"/>
                </a:lnTo>
                <a:lnTo>
                  <a:pt x="111" y="34"/>
                </a:lnTo>
                <a:lnTo>
                  <a:pt x="109" y="35"/>
                </a:lnTo>
                <a:lnTo>
                  <a:pt x="109" y="34"/>
                </a:lnTo>
                <a:lnTo>
                  <a:pt x="108" y="35"/>
                </a:lnTo>
                <a:lnTo>
                  <a:pt x="107" y="34"/>
                </a:lnTo>
                <a:lnTo>
                  <a:pt x="107" y="35"/>
                </a:lnTo>
                <a:lnTo>
                  <a:pt x="105" y="35"/>
                </a:lnTo>
                <a:lnTo>
                  <a:pt x="107" y="35"/>
                </a:lnTo>
                <a:lnTo>
                  <a:pt x="107" y="36"/>
                </a:lnTo>
                <a:lnTo>
                  <a:pt x="107" y="38"/>
                </a:lnTo>
                <a:lnTo>
                  <a:pt x="104" y="38"/>
                </a:lnTo>
                <a:lnTo>
                  <a:pt x="102" y="38"/>
                </a:lnTo>
                <a:lnTo>
                  <a:pt x="100" y="39"/>
                </a:lnTo>
                <a:lnTo>
                  <a:pt x="98" y="39"/>
                </a:lnTo>
                <a:lnTo>
                  <a:pt x="97" y="40"/>
                </a:lnTo>
                <a:lnTo>
                  <a:pt x="95" y="41"/>
                </a:lnTo>
                <a:lnTo>
                  <a:pt x="94" y="43"/>
                </a:lnTo>
                <a:lnTo>
                  <a:pt x="95" y="43"/>
                </a:lnTo>
                <a:lnTo>
                  <a:pt x="94" y="44"/>
                </a:lnTo>
                <a:lnTo>
                  <a:pt x="95" y="45"/>
                </a:lnTo>
                <a:lnTo>
                  <a:pt x="95" y="47"/>
                </a:lnTo>
                <a:lnTo>
                  <a:pt x="94" y="47"/>
                </a:lnTo>
                <a:lnTo>
                  <a:pt x="94" y="48"/>
                </a:lnTo>
                <a:lnTo>
                  <a:pt x="93" y="48"/>
                </a:lnTo>
                <a:lnTo>
                  <a:pt x="94" y="52"/>
                </a:lnTo>
                <a:lnTo>
                  <a:pt x="93" y="56"/>
                </a:lnTo>
                <a:lnTo>
                  <a:pt x="91" y="56"/>
                </a:lnTo>
                <a:lnTo>
                  <a:pt x="91" y="54"/>
                </a:lnTo>
                <a:lnTo>
                  <a:pt x="91" y="53"/>
                </a:lnTo>
                <a:lnTo>
                  <a:pt x="91" y="52"/>
                </a:lnTo>
                <a:lnTo>
                  <a:pt x="90" y="52"/>
                </a:lnTo>
                <a:lnTo>
                  <a:pt x="88" y="50"/>
                </a:lnTo>
                <a:lnTo>
                  <a:pt x="87" y="50"/>
                </a:lnTo>
                <a:lnTo>
                  <a:pt x="88" y="52"/>
                </a:lnTo>
                <a:lnTo>
                  <a:pt x="88" y="53"/>
                </a:lnTo>
                <a:lnTo>
                  <a:pt x="87" y="53"/>
                </a:lnTo>
                <a:lnTo>
                  <a:pt x="86" y="54"/>
                </a:lnTo>
                <a:lnTo>
                  <a:pt x="87" y="56"/>
                </a:lnTo>
                <a:lnTo>
                  <a:pt x="84" y="59"/>
                </a:lnTo>
                <a:lnTo>
                  <a:pt x="83" y="59"/>
                </a:lnTo>
                <a:lnTo>
                  <a:pt x="81" y="58"/>
                </a:lnTo>
                <a:lnTo>
                  <a:pt x="79" y="57"/>
                </a:lnTo>
                <a:lnTo>
                  <a:pt x="77" y="57"/>
                </a:lnTo>
                <a:lnTo>
                  <a:pt x="77" y="58"/>
                </a:lnTo>
                <a:lnTo>
                  <a:pt x="76" y="58"/>
                </a:lnTo>
                <a:lnTo>
                  <a:pt x="74" y="59"/>
                </a:lnTo>
                <a:lnTo>
                  <a:pt x="74" y="61"/>
                </a:lnTo>
                <a:lnTo>
                  <a:pt x="74" y="62"/>
                </a:lnTo>
                <a:lnTo>
                  <a:pt x="76" y="62"/>
                </a:lnTo>
                <a:lnTo>
                  <a:pt x="76" y="65"/>
                </a:lnTo>
                <a:lnTo>
                  <a:pt x="76" y="66"/>
                </a:lnTo>
                <a:lnTo>
                  <a:pt x="74" y="66"/>
                </a:lnTo>
                <a:lnTo>
                  <a:pt x="73" y="67"/>
                </a:lnTo>
                <a:lnTo>
                  <a:pt x="72" y="66"/>
                </a:lnTo>
                <a:lnTo>
                  <a:pt x="72" y="65"/>
                </a:lnTo>
                <a:lnTo>
                  <a:pt x="67" y="65"/>
                </a:lnTo>
                <a:lnTo>
                  <a:pt x="65" y="66"/>
                </a:lnTo>
                <a:lnTo>
                  <a:pt x="65" y="68"/>
                </a:lnTo>
                <a:lnTo>
                  <a:pt x="58" y="67"/>
                </a:lnTo>
                <a:lnTo>
                  <a:pt x="55" y="66"/>
                </a:lnTo>
                <a:lnTo>
                  <a:pt x="53" y="66"/>
                </a:lnTo>
                <a:lnTo>
                  <a:pt x="52" y="63"/>
                </a:lnTo>
                <a:lnTo>
                  <a:pt x="50" y="62"/>
                </a:lnTo>
                <a:lnTo>
                  <a:pt x="50" y="61"/>
                </a:lnTo>
                <a:lnTo>
                  <a:pt x="49" y="58"/>
                </a:lnTo>
                <a:lnTo>
                  <a:pt x="48" y="58"/>
                </a:lnTo>
                <a:lnTo>
                  <a:pt x="48" y="59"/>
                </a:lnTo>
                <a:lnTo>
                  <a:pt x="46" y="59"/>
                </a:lnTo>
                <a:lnTo>
                  <a:pt x="45" y="61"/>
                </a:lnTo>
                <a:lnTo>
                  <a:pt x="43" y="61"/>
                </a:lnTo>
                <a:lnTo>
                  <a:pt x="42" y="61"/>
                </a:lnTo>
                <a:lnTo>
                  <a:pt x="42" y="59"/>
                </a:lnTo>
                <a:lnTo>
                  <a:pt x="42" y="58"/>
                </a:lnTo>
                <a:lnTo>
                  <a:pt x="41" y="59"/>
                </a:lnTo>
                <a:lnTo>
                  <a:pt x="41" y="61"/>
                </a:lnTo>
                <a:lnTo>
                  <a:pt x="39" y="61"/>
                </a:lnTo>
                <a:lnTo>
                  <a:pt x="39" y="62"/>
                </a:lnTo>
                <a:lnTo>
                  <a:pt x="38" y="62"/>
                </a:lnTo>
                <a:lnTo>
                  <a:pt x="36" y="62"/>
                </a:lnTo>
                <a:lnTo>
                  <a:pt x="36" y="63"/>
                </a:lnTo>
                <a:lnTo>
                  <a:pt x="35" y="63"/>
                </a:lnTo>
                <a:lnTo>
                  <a:pt x="35" y="65"/>
                </a:lnTo>
                <a:lnTo>
                  <a:pt x="34" y="65"/>
                </a:lnTo>
                <a:lnTo>
                  <a:pt x="34" y="66"/>
                </a:lnTo>
                <a:lnTo>
                  <a:pt x="31" y="67"/>
                </a:lnTo>
                <a:lnTo>
                  <a:pt x="29" y="70"/>
                </a:lnTo>
                <a:lnTo>
                  <a:pt x="28" y="71"/>
                </a:lnTo>
                <a:lnTo>
                  <a:pt x="25" y="77"/>
                </a:lnTo>
                <a:lnTo>
                  <a:pt x="24" y="77"/>
                </a:lnTo>
                <a:lnTo>
                  <a:pt x="24" y="75"/>
                </a:lnTo>
                <a:lnTo>
                  <a:pt x="21" y="73"/>
                </a:lnTo>
                <a:lnTo>
                  <a:pt x="20" y="75"/>
                </a:lnTo>
                <a:lnTo>
                  <a:pt x="18" y="73"/>
                </a:lnTo>
                <a:lnTo>
                  <a:pt x="15" y="73"/>
                </a:lnTo>
                <a:lnTo>
                  <a:pt x="14" y="71"/>
                </a:lnTo>
                <a:lnTo>
                  <a:pt x="13" y="70"/>
                </a:lnTo>
                <a:lnTo>
                  <a:pt x="14" y="68"/>
                </a:lnTo>
                <a:lnTo>
                  <a:pt x="13" y="67"/>
                </a:lnTo>
                <a:lnTo>
                  <a:pt x="13" y="65"/>
                </a:lnTo>
                <a:lnTo>
                  <a:pt x="10" y="65"/>
                </a:lnTo>
                <a:lnTo>
                  <a:pt x="10" y="63"/>
                </a:lnTo>
                <a:lnTo>
                  <a:pt x="11" y="63"/>
                </a:lnTo>
                <a:lnTo>
                  <a:pt x="13" y="63"/>
                </a:lnTo>
                <a:lnTo>
                  <a:pt x="11" y="62"/>
                </a:lnTo>
                <a:lnTo>
                  <a:pt x="13" y="61"/>
                </a:lnTo>
                <a:lnTo>
                  <a:pt x="13" y="62"/>
                </a:lnTo>
                <a:lnTo>
                  <a:pt x="14" y="61"/>
                </a:lnTo>
                <a:lnTo>
                  <a:pt x="14" y="62"/>
                </a:lnTo>
                <a:lnTo>
                  <a:pt x="17" y="62"/>
                </a:lnTo>
                <a:lnTo>
                  <a:pt x="15" y="61"/>
                </a:lnTo>
                <a:lnTo>
                  <a:pt x="14" y="59"/>
                </a:lnTo>
                <a:lnTo>
                  <a:pt x="14" y="58"/>
                </a:lnTo>
                <a:lnTo>
                  <a:pt x="15" y="57"/>
                </a:lnTo>
                <a:lnTo>
                  <a:pt x="17" y="56"/>
                </a:lnTo>
                <a:lnTo>
                  <a:pt x="17" y="54"/>
                </a:lnTo>
                <a:lnTo>
                  <a:pt x="14" y="54"/>
                </a:lnTo>
                <a:lnTo>
                  <a:pt x="15" y="52"/>
                </a:lnTo>
                <a:lnTo>
                  <a:pt x="17" y="49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4"/>
                </a:lnTo>
                <a:lnTo>
                  <a:pt x="22" y="44"/>
                </a:lnTo>
                <a:lnTo>
                  <a:pt x="22" y="43"/>
                </a:lnTo>
                <a:lnTo>
                  <a:pt x="25" y="43"/>
                </a:lnTo>
                <a:lnTo>
                  <a:pt x="24" y="41"/>
                </a:lnTo>
                <a:lnTo>
                  <a:pt x="22" y="40"/>
                </a:lnTo>
                <a:lnTo>
                  <a:pt x="21" y="39"/>
                </a:lnTo>
                <a:lnTo>
                  <a:pt x="20" y="38"/>
                </a:lnTo>
                <a:lnTo>
                  <a:pt x="20" y="34"/>
                </a:lnTo>
                <a:lnTo>
                  <a:pt x="18" y="34"/>
                </a:lnTo>
                <a:lnTo>
                  <a:pt x="18" y="32"/>
                </a:lnTo>
                <a:lnTo>
                  <a:pt x="20" y="31"/>
                </a:lnTo>
                <a:lnTo>
                  <a:pt x="20" y="30"/>
                </a:lnTo>
                <a:lnTo>
                  <a:pt x="20" y="29"/>
                </a:lnTo>
                <a:lnTo>
                  <a:pt x="18" y="27"/>
                </a:lnTo>
                <a:lnTo>
                  <a:pt x="17" y="27"/>
                </a:lnTo>
                <a:lnTo>
                  <a:pt x="18" y="25"/>
                </a:lnTo>
                <a:lnTo>
                  <a:pt x="17" y="23"/>
                </a:lnTo>
                <a:lnTo>
                  <a:pt x="15" y="25"/>
                </a:lnTo>
                <a:lnTo>
                  <a:pt x="14" y="23"/>
                </a:lnTo>
                <a:lnTo>
                  <a:pt x="13" y="23"/>
                </a:lnTo>
                <a:lnTo>
                  <a:pt x="13" y="25"/>
                </a:lnTo>
                <a:lnTo>
                  <a:pt x="14" y="26"/>
                </a:lnTo>
                <a:lnTo>
                  <a:pt x="15" y="27"/>
                </a:lnTo>
                <a:lnTo>
                  <a:pt x="15" y="29"/>
                </a:lnTo>
                <a:lnTo>
                  <a:pt x="15" y="30"/>
                </a:lnTo>
                <a:lnTo>
                  <a:pt x="14" y="31"/>
                </a:lnTo>
                <a:lnTo>
                  <a:pt x="14" y="34"/>
                </a:lnTo>
                <a:lnTo>
                  <a:pt x="10" y="32"/>
                </a:lnTo>
                <a:lnTo>
                  <a:pt x="8" y="30"/>
                </a:lnTo>
                <a:lnTo>
                  <a:pt x="7" y="29"/>
                </a:lnTo>
                <a:lnTo>
                  <a:pt x="7" y="25"/>
                </a:lnTo>
                <a:lnTo>
                  <a:pt x="6" y="23"/>
                </a:lnTo>
                <a:lnTo>
                  <a:pt x="7" y="22"/>
                </a:lnTo>
                <a:lnTo>
                  <a:pt x="7" y="21"/>
                </a:lnTo>
                <a:lnTo>
                  <a:pt x="6" y="20"/>
                </a:lnTo>
                <a:lnTo>
                  <a:pt x="6" y="18"/>
                </a:lnTo>
                <a:lnTo>
                  <a:pt x="4" y="16"/>
                </a:lnTo>
                <a:lnTo>
                  <a:pt x="4" y="14"/>
                </a:lnTo>
                <a:lnTo>
                  <a:pt x="3" y="12"/>
                </a:lnTo>
                <a:lnTo>
                  <a:pt x="1" y="12"/>
                </a:lnTo>
                <a:lnTo>
                  <a:pt x="0" y="11"/>
                </a:lnTo>
                <a:lnTo>
                  <a:pt x="1" y="11"/>
                </a:lnTo>
                <a:lnTo>
                  <a:pt x="3" y="11"/>
                </a:lnTo>
                <a:lnTo>
                  <a:pt x="6" y="12"/>
                </a:lnTo>
                <a:lnTo>
                  <a:pt x="8" y="11"/>
                </a:lnTo>
                <a:lnTo>
                  <a:pt x="11" y="11"/>
                </a:lnTo>
                <a:lnTo>
                  <a:pt x="10" y="8"/>
                </a:lnTo>
                <a:lnTo>
                  <a:pt x="13" y="8"/>
                </a:lnTo>
                <a:lnTo>
                  <a:pt x="11" y="5"/>
                </a:lnTo>
                <a:lnTo>
                  <a:pt x="13" y="4"/>
                </a:lnTo>
                <a:lnTo>
                  <a:pt x="14" y="2"/>
                </a:lnTo>
                <a:lnTo>
                  <a:pt x="17" y="0"/>
                </a:lnTo>
                <a:lnTo>
                  <a:pt x="20" y="2"/>
                </a:lnTo>
                <a:lnTo>
                  <a:pt x="22" y="4"/>
                </a:lnTo>
                <a:lnTo>
                  <a:pt x="25" y="4"/>
                </a:lnTo>
                <a:lnTo>
                  <a:pt x="27" y="4"/>
                </a:lnTo>
                <a:lnTo>
                  <a:pt x="28" y="4"/>
                </a:lnTo>
                <a:lnTo>
                  <a:pt x="29" y="3"/>
                </a:lnTo>
                <a:lnTo>
                  <a:pt x="31" y="4"/>
                </a:lnTo>
                <a:lnTo>
                  <a:pt x="32" y="4"/>
                </a:lnTo>
                <a:lnTo>
                  <a:pt x="35" y="5"/>
                </a:lnTo>
                <a:lnTo>
                  <a:pt x="36" y="5"/>
                </a:lnTo>
                <a:lnTo>
                  <a:pt x="36" y="7"/>
                </a:lnTo>
                <a:lnTo>
                  <a:pt x="38" y="8"/>
                </a:lnTo>
                <a:lnTo>
                  <a:pt x="39" y="7"/>
                </a:lnTo>
                <a:lnTo>
                  <a:pt x="43" y="5"/>
                </a:lnTo>
                <a:lnTo>
                  <a:pt x="48" y="8"/>
                </a:lnTo>
                <a:lnTo>
                  <a:pt x="48" y="11"/>
                </a:lnTo>
                <a:lnTo>
                  <a:pt x="50" y="11"/>
                </a:lnTo>
                <a:lnTo>
                  <a:pt x="50" y="8"/>
                </a:lnTo>
                <a:lnTo>
                  <a:pt x="52" y="8"/>
                </a:lnTo>
                <a:lnTo>
                  <a:pt x="52" y="9"/>
                </a:lnTo>
                <a:lnTo>
                  <a:pt x="50" y="9"/>
                </a:lnTo>
                <a:lnTo>
                  <a:pt x="52" y="11"/>
                </a:lnTo>
                <a:lnTo>
                  <a:pt x="53" y="8"/>
                </a:lnTo>
                <a:lnTo>
                  <a:pt x="55" y="9"/>
                </a:lnTo>
                <a:lnTo>
                  <a:pt x="55" y="7"/>
                </a:lnTo>
                <a:lnTo>
                  <a:pt x="56" y="7"/>
                </a:lnTo>
                <a:lnTo>
                  <a:pt x="56" y="5"/>
                </a:lnTo>
                <a:lnTo>
                  <a:pt x="56" y="4"/>
                </a:lnTo>
                <a:lnTo>
                  <a:pt x="58" y="4"/>
                </a:lnTo>
                <a:lnTo>
                  <a:pt x="63" y="5"/>
                </a:lnTo>
                <a:lnTo>
                  <a:pt x="65" y="5"/>
                </a:lnTo>
                <a:lnTo>
                  <a:pt x="65" y="4"/>
                </a:lnTo>
                <a:lnTo>
                  <a:pt x="66" y="4"/>
                </a:lnTo>
                <a:lnTo>
                  <a:pt x="69" y="4"/>
                </a:lnTo>
                <a:lnTo>
                  <a:pt x="70" y="4"/>
                </a:lnTo>
                <a:lnTo>
                  <a:pt x="69" y="7"/>
                </a:lnTo>
                <a:lnTo>
                  <a:pt x="70" y="7"/>
                </a:lnTo>
                <a:lnTo>
                  <a:pt x="72" y="8"/>
                </a:lnTo>
                <a:lnTo>
                  <a:pt x="74" y="7"/>
                </a:lnTo>
                <a:lnTo>
                  <a:pt x="76" y="7"/>
                </a:lnTo>
                <a:lnTo>
                  <a:pt x="77" y="7"/>
                </a:lnTo>
                <a:lnTo>
                  <a:pt x="79" y="5"/>
                </a:lnTo>
                <a:lnTo>
                  <a:pt x="80" y="7"/>
                </a:lnTo>
                <a:lnTo>
                  <a:pt x="81" y="7"/>
                </a:lnTo>
                <a:lnTo>
                  <a:pt x="83" y="8"/>
                </a:lnTo>
                <a:lnTo>
                  <a:pt x="86" y="8"/>
                </a:lnTo>
                <a:lnTo>
                  <a:pt x="84" y="9"/>
                </a:lnTo>
                <a:lnTo>
                  <a:pt x="84" y="11"/>
                </a:lnTo>
                <a:lnTo>
                  <a:pt x="86" y="11"/>
                </a:lnTo>
                <a:lnTo>
                  <a:pt x="91" y="9"/>
                </a:lnTo>
                <a:lnTo>
                  <a:pt x="91" y="12"/>
                </a:lnTo>
                <a:lnTo>
                  <a:pt x="93" y="14"/>
                </a:lnTo>
                <a:lnTo>
                  <a:pt x="94" y="14"/>
                </a:lnTo>
                <a:lnTo>
                  <a:pt x="95" y="14"/>
                </a:lnTo>
                <a:lnTo>
                  <a:pt x="97" y="16"/>
                </a:lnTo>
                <a:lnTo>
                  <a:pt x="97" y="17"/>
                </a:lnTo>
                <a:lnTo>
                  <a:pt x="100" y="17"/>
                </a:lnTo>
                <a:lnTo>
                  <a:pt x="101" y="17"/>
                </a:lnTo>
                <a:lnTo>
                  <a:pt x="102" y="17"/>
                </a:lnTo>
                <a:lnTo>
                  <a:pt x="101" y="17"/>
                </a:lnTo>
                <a:lnTo>
                  <a:pt x="101" y="18"/>
                </a:lnTo>
                <a:lnTo>
                  <a:pt x="115" y="2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6" name="Shape">
            <a:extLst>
              <a:ext uri="{FF2B5EF4-FFF2-40B4-BE49-F238E27FC236}"/>
            </a:extLst>
          </p:cNvPr>
          <p:cNvSpPr/>
          <p:nvPr/>
        </p:nvSpPr>
        <p:spPr bwMode="auto">
          <a:xfrm>
            <a:off x="319088" y="4084638"/>
            <a:ext cx="615950" cy="576262"/>
          </a:xfrm>
          <a:custGeom>
            <a:avLst/>
            <a:gdLst>
              <a:gd name="Guide0" fmla="*/ w 2147483647 102"/>
              <a:gd name="Guide1" fmla="*/ h 2147483647 108"/>
              <a:gd name="Guide2" fmla="*/ w 2147483647 102"/>
              <a:gd name="Guide3" fmla="*/ h 2147483647 108"/>
              <a:gd name="Guide4" fmla="*/ w 2147483647 102"/>
              <a:gd name="Guide5" fmla="*/ h 2147483647 108"/>
              <a:gd name="Guide6" fmla="*/ w 2147483647 102"/>
              <a:gd name="Guide7" fmla="*/ h 2147483647 108"/>
              <a:gd name="Guide8" fmla="*/ w 2147483647 102"/>
              <a:gd name="Guide9" fmla="*/ h 2147483647 108"/>
              <a:gd name="Guide10" fmla="*/ w 2147483647 102"/>
              <a:gd name="Guide11" fmla="*/ h 2147483647 108"/>
              <a:gd name="Guide12" fmla="*/ w 2147483647 102"/>
              <a:gd name="Guide13" fmla="*/ h 2147483647 108"/>
              <a:gd name="Guide14" fmla="*/ w 2147483647 102"/>
              <a:gd name="Guide15" fmla="*/ h 2147483647 108"/>
              <a:gd name="Guide16" fmla="*/ w 2147483647 102"/>
              <a:gd name="Guide17" fmla="*/ h 2147483647 108"/>
              <a:gd name="Guide18" fmla="*/ w 2147483647 102"/>
              <a:gd name="Guide19" fmla="*/ h 2147483647 108"/>
              <a:gd name="Guide20" fmla="*/ w 2147483647 102"/>
              <a:gd name="Guide21" fmla="*/ h 2147483647 108"/>
              <a:gd name="Guide22" fmla="*/ w 2147483647 102"/>
              <a:gd name="Guide23" fmla="*/ h 2147483647 108"/>
              <a:gd name="Guide24" fmla="*/ w 2147483647 102"/>
              <a:gd name="Guide25" fmla="*/ h 2147483647 108"/>
              <a:gd name="Guide26" fmla="*/ w 2147483647 102"/>
              <a:gd name="Guide27" fmla="*/ h 2147483647 108"/>
              <a:gd name="Guide28" fmla="*/ w 2147483647 102"/>
              <a:gd name="Guide29" fmla="*/ h 2147483647 108"/>
              <a:gd name="Guide30" fmla="*/ w 2147483647 102"/>
              <a:gd name="Guide31" fmla="*/ h 2147483647 108"/>
              <a:gd name="Guide32" fmla="*/ w 2147483647 102"/>
              <a:gd name="Guide33" fmla="*/ h 2147483647 108"/>
              <a:gd name="Guide34" fmla="*/ w 2147483647 102"/>
              <a:gd name="Guide35" fmla="*/ h 2147483647 108"/>
              <a:gd name="Guide36" fmla="*/ w 2147483647 102"/>
              <a:gd name="Guide37" fmla="*/ h 2147483647 108"/>
              <a:gd name="Guide38" fmla="*/ w 2147483647 102"/>
              <a:gd name="Guide39" fmla="*/ h 2147483647 108"/>
              <a:gd name="Guide40" fmla="*/ w 2147483647 102"/>
              <a:gd name="Guide41" fmla="*/ h 2147483647 108"/>
              <a:gd name="Guide42" fmla="*/ w 2147483647 102"/>
              <a:gd name="Guide43" fmla="*/ h 2147483647 108"/>
              <a:gd name="Guide44" fmla="*/ w 2147483647 102"/>
              <a:gd name="Guide45" fmla="*/ h 2147483647 108"/>
              <a:gd name="Guide46" fmla="*/ w 2147483647 102"/>
              <a:gd name="Guide47" fmla="*/ h 2147483647 108"/>
              <a:gd name="Guide48" fmla="*/ w 2147483647 102"/>
              <a:gd name="Guide49" fmla="*/ h 2147483647 108"/>
              <a:gd name="Guide50" fmla="*/ w 2147483647 102"/>
              <a:gd name="Guide51" fmla="*/ h 2147483647 108"/>
              <a:gd name="Guide52" fmla="*/ w 2147483647 102"/>
              <a:gd name="Guide53" fmla="*/ h 2147483647 108"/>
              <a:gd name="Guide54" fmla="*/ w 2147483647 102"/>
              <a:gd name="Guide55" fmla="*/ h 2147483647 108"/>
              <a:gd name="Guide56" fmla="*/ w 2147483647 102"/>
              <a:gd name="Guide57" fmla="*/ h 2147483647 108"/>
              <a:gd name="Guide58" fmla="*/ w 2147483647 102"/>
              <a:gd name="Guide59" fmla="*/ h 2147483647 108"/>
              <a:gd name="Guide60" fmla="*/ w 2147483647 102"/>
              <a:gd name="Guide61" fmla="*/ h 2147483647 108"/>
              <a:gd name="Guide62" fmla="*/ w 2147483647 102"/>
              <a:gd name="Guide63" fmla="*/ h 2147483647 108"/>
              <a:gd name="Guide64" fmla="*/ w 2147483647 102"/>
              <a:gd name="Guide65" fmla="*/ h 2147483647 108"/>
              <a:gd name="Guide66" fmla="*/ w 2147483647 102"/>
              <a:gd name="Guide67" fmla="*/ h 2147483647 108"/>
              <a:gd name="Guide68" fmla="*/ w 2147483647 102"/>
              <a:gd name="Guide69" fmla="*/ h 2147483647 108"/>
              <a:gd name="Guide70" fmla="*/ w 2147483647 102"/>
              <a:gd name="Guide71" fmla="*/ h 2147483647 108"/>
              <a:gd name="Guide72" fmla="*/ w 2147483647 102"/>
              <a:gd name="Guide73" fmla="*/ h 2147483647 108"/>
              <a:gd name="Guide74" fmla="*/ w 2147483647 102"/>
              <a:gd name="Guide75" fmla="*/ h 2147483647 108"/>
              <a:gd name="Guide76" fmla="*/ w 2147483647 102"/>
              <a:gd name="Guide77" fmla="*/ h 2147483647 108"/>
              <a:gd name="Guide78" fmla="*/ w 2147483647 102"/>
              <a:gd name="Guide79" fmla="*/ h 2147483647 108"/>
              <a:gd name="Guide80" fmla="*/ w 2147483647 102"/>
              <a:gd name="Guide81" fmla="*/ h 2147483647 108"/>
              <a:gd name="Guide82" fmla="*/ w 2147483647 102"/>
              <a:gd name="Guide83" fmla="*/ h 2147483647 108"/>
              <a:gd name="Guide84" fmla="*/ w 2147483647 102"/>
              <a:gd name="Guide85" fmla="*/ h 2147483647 108"/>
              <a:gd name="Guide86" fmla="*/ w 2147483647 102"/>
              <a:gd name="Guide87" fmla="*/ h 2147483647 108"/>
              <a:gd name="Guide88" fmla="*/ w 2147483647 102"/>
              <a:gd name="Guide89" fmla="*/ h 2147483647 108"/>
              <a:gd name="Guide90" fmla="*/ w 2147483647 102"/>
              <a:gd name="Guide91" fmla="*/ h 2147483647 108"/>
              <a:gd name="Guide92" fmla="*/ w 2147483647 102"/>
              <a:gd name="Guide93" fmla="*/ h 2147483647 108"/>
              <a:gd name="Guide94" fmla="*/ w 2147483647 102"/>
              <a:gd name="Guide95" fmla="*/ h 2147483647 108"/>
              <a:gd name="Guide96" fmla="*/ w 2147483647 102"/>
              <a:gd name="Guide97" fmla="*/ h 2147483647 108"/>
              <a:gd name="Guide98" fmla="*/ w 2147483647 102"/>
              <a:gd name="Guide99" fmla="*/ h 2147483647 108"/>
              <a:gd name="Guide100" fmla="*/ w 2147483647 102"/>
              <a:gd name="Guide101" fmla="*/ h 2147483647 108"/>
              <a:gd name="Guide102" fmla="*/ w 2147483647 102"/>
              <a:gd name="Guide103" fmla="*/ h 2147483647 108"/>
            </a:gdLst>
            <a:ahLst/>
            <a:cxnLst>
              <a:cxn ang="0">
                <a:pos x="Guide0" y="Guide1"/>
              </a:cxn>
              <a:cxn ang="0">
                <a:pos x="Guide2" y="Guide3"/>
              </a:cxn>
              <a:cxn ang="0">
                <a:pos x="Guide4" y="Guide5"/>
              </a:cxn>
              <a:cxn ang="0">
                <a:pos x="Guide6" y="Guide7"/>
              </a:cxn>
              <a:cxn ang="0">
                <a:pos x="Guide8" y="Guide9"/>
              </a:cxn>
              <a:cxn ang="0">
                <a:pos x="Guide10" y="Guide11"/>
              </a:cxn>
              <a:cxn ang="0">
                <a:pos x="Guide12" y="Guide13"/>
              </a:cxn>
              <a:cxn ang="0">
                <a:pos x="Guide14" y="Guide15"/>
              </a:cxn>
              <a:cxn ang="0">
                <a:pos x="Guide16" y="Guide17"/>
              </a:cxn>
              <a:cxn ang="0">
                <a:pos x="Guide18" y="Guide19"/>
              </a:cxn>
              <a:cxn ang="0">
                <a:pos x="Guide20" y="Guide21"/>
              </a:cxn>
              <a:cxn ang="0">
                <a:pos x="Guide22" y="Guide23"/>
              </a:cxn>
              <a:cxn ang="0">
                <a:pos x="Guide24" y="Guide25"/>
              </a:cxn>
              <a:cxn ang="0">
                <a:pos x="Guide26" y="Guide27"/>
              </a:cxn>
              <a:cxn ang="0">
                <a:pos x="Guide28" y="Guide29"/>
              </a:cxn>
              <a:cxn ang="0">
                <a:pos x="Guide30" y="Guide31"/>
              </a:cxn>
              <a:cxn ang="0">
                <a:pos x="Guide32" y="Guide33"/>
              </a:cxn>
              <a:cxn ang="0">
                <a:pos x="Guide34" y="Guide35"/>
              </a:cxn>
              <a:cxn ang="0">
                <a:pos x="Guide36" y="Guide37"/>
              </a:cxn>
              <a:cxn ang="0">
                <a:pos x="Guide38" y="Guide39"/>
              </a:cxn>
              <a:cxn ang="0">
                <a:pos x="Guide40" y="Guide41"/>
              </a:cxn>
              <a:cxn ang="0">
                <a:pos x="Guide42" y="Guide43"/>
              </a:cxn>
              <a:cxn ang="0">
                <a:pos x="Guide44" y="Guide45"/>
              </a:cxn>
              <a:cxn ang="0">
                <a:pos x="Guide46" y="Guide47"/>
              </a:cxn>
              <a:cxn ang="0">
                <a:pos x="Guide48" y="Guide49"/>
              </a:cxn>
              <a:cxn ang="0">
                <a:pos x="Guide50" y="Guide51"/>
              </a:cxn>
              <a:cxn ang="0">
                <a:pos x="Guide52" y="Guide53"/>
              </a:cxn>
              <a:cxn ang="0">
                <a:pos x="Guide54" y="Guide55"/>
              </a:cxn>
              <a:cxn ang="0">
                <a:pos x="Guide56" y="Guide57"/>
              </a:cxn>
              <a:cxn ang="0">
                <a:pos x="Guide58" y="Guide59"/>
              </a:cxn>
              <a:cxn ang="0">
                <a:pos x="Guide60" y="Guide61"/>
              </a:cxn>
              <a:cxn ang="0">
                <a:pos x="Guide62" y="Guide63"/>
              </a:cxn>
              <a:cxn ang="0">
                <a:pos x="Guide64" y="Guide65"/>
              </a:cxn>
              <a:cxn ang="0">
                <a:pos x="Guide66" y="Guide67"/>
              </a:cxn>
              <a:cxn ang="0">
                <a:pos x="Guide68" y="Guide69"/>
              </a:cxn>
              <a:cxn ang="0">
                <a:pos x="Guide70" y="Guide71"/>
              </a:cxn>
              <a:cxn ang="0">
                <a:pos x="Guide72" y="Guide73"/>
              </a:cxn>
              <a:cxn ang="0">
                <a:pos x="Guide74" y="Guide75"/>
              </a:cxn>
              <a:cxn ang="0">
                <a:pos x="Guide76" y="Guide77"/>
              </a:cxn>
              <a:cxn ang="0">
                <a:pos x="Guide78" y="Guide79"/>
              </a:cxn>
              <a:cxn ang="0">
                <a:pos x="Guide80" y="Guide81"/>
              </a:cxn>
              <a:cxn ang="0">
                <a:pos x="Guide82" y="Guide83"/>
              </a:cxn>
              <a:cxn ang="0">
                <a:pos x="Guide84" y="Guide85"/>
              </a:cxn>
              <a:cxn ang="0">
                <a:pos x="Guide86" y="Guide87"/>
              </a:cxn>
              <a:cxn ang="0">
                <a:pos x="Guide88" y="Guide89"/>
              </a:cxn>
              <a:cxn ang="0">
                <a:pos x="Guide90" y="Guide91"/>
              </a:cxn>
              <a:cxn ang="0">
                <a:pos x="Guide92" y="Guide93"/>
              </a:cxn>
              <a:cxn ang="0">
                <a:pos x="Guide94" y="Guide95"/>
              </a:cxn>
              <a:cxn ang="0">
                <a:pos x="Guide96" y="Guide97"/>
              </a:cxn>
              <a:cxn ang="0">
                <a:pos x="Guide98" y="Guide99"/>
              </a:cxn>
              <a:cxn ang="0">
                <a:pos x="Guide100" y="Guide101"/>
              </a:cxn>
              <a:cxn ang="0">
                <a:pos x="Guide102" y="Guide103"/>
              </a:cxn>
            </a:cxnLst>
            <a:rect l="0" t="0" r="0" b="0"/>
            <a:pathLst>
              <a:path w="102" h="108">
                <a:moveTo>
                  <a:pt x="9" y="69"/>
                </a:moveTo>
                <a:lnTo>
                  <a:pt x="13" y="68"/>
                </a:lnTo>
                <a:lnTo>
                  <a:pt x="16" y="63"/>
                </a:lnTo>
                <a:lnTo>
                  <a:pt x="20" y="63"/>
                </a:lnTo>
                <a:lnTo>
                  <a:pt x="20" y="64"/>
                </a:lnTo>
                <a:lnTo>
                  <a:pt x="19" y="64"/>
                </a:lnTo>
                <a:lnTo>
                  <a:pt x="19" y="65"/>
                </a:lnTo>
                <a:lnTo>
                  <a:pt x="20" y="65"/>
                </a:lnTo>
                <a:lnTo>
                  <a:pt x="20" y="67"/>
                </a:lnTo>
                <a:lnTo>
                  <a:pt x="17" y="68"/>
                </a:lnTo>
                <a:lnTo>
                  <a:pt x="16" y="69"/>
                </a:lnTo>
                <a:lnTo>
                  <a:pt x="17" y="69"/>
                </a:lnTo>
                <a:lnTo>
                  <a:pt x="19" y="69"/>
                </a:lnTo>
                <a:lnTo>
                  <a:pt x="19" y="72"/>
                </a:lnTo>
                <a:lnTo>
                  <a:pt x="20" y="72"/>
                </a:lnTo>
                <a:lnTo>
                  <a:pt x="20" y="69"/>
                </a:lnTo>
                <a:lnTo>
                  <a:pt x="22" y="67"/>
                </a:lnTo>
                <a:lnTo>
                  <a:pt x="23" y="67"/>
                </a:lnTo>
                <a:lnTo>
                  <a:pt x="26" y="67"/>
                </a:lnTo>
                <a:lnTo>
                  <a:pt x="27" y="65"/>
                </a:lnTo>
                <a:lnTo>
                  <a:pt x="27" y="64"/>
                </a:lnTo>
                <a:lnTo>
                  <a:pt x="29" y="61"/>
                </a:lnTo>
                <a:lnTo>
                  <a:pt x="31" y="63"/>
                </a:lnTo>
                <a:lnTo>
                  <a:pt x="37" y="63"/>
                </a:lnTo>
                <a:lnTo>
                  <a:pt x="37" y="64"/>
                </a:lnTo>
                <a:lnTo>
                  <a:pt x="37" y="65"/>
                </a:lnTo>
                <a:lnTo>
                  <a:pt x="41" y="65"/>
                </a:lnTo>
                <a:lnTo>
                  <a:pt x="41" y="67"/>
                </a:lnTo>
                <a:lnTo>
                  <a:pt x="45" y="67"/>
                </a:lnTo>
                <a:lnTo>
                  <a:pt x="44" y="64"/>
                </a:lnTo>
                <a:lnTo>
                  <a:pt x="43" y="65"/>
                </a:lnTo>
                <a:lnTo>
                  <a:pt x="41" y="63"/>
                </a:lnTo>
                <a:lnTo>
                  <a:pt x="44" y="61"/>
                </a:lnTo>
                <a:lnTo>
                  <a:pt x="44" y="56"/>
                </a:lnTo>
                <a:lnTo>
                  <a:pt x="41" y="55"/>
                </a:lnTo>
                <a:lnTo>
                  <a:pt x="43" y="54"/>
                </a:lnTo>
                <a:lnTo>
                  <a:pt x="44" y="51"/>
                </a:lnTo>
                <a:lnTo>
                  <a:pt x="45" y="51"/>
                </a:lnTo>
                <a:lnTo>
                  <a:pt x="45" y="52"/>
                </a:lnTo>
                <a:lnTo>
                  <a:pt x="48" y="52"/>
                </a:lnTo>
                <a:lnTo>
                  <a:pt x="48" y="51"/>
                </a:lnTo>
                <a:lnTo>
                  <a:pt x="47" y="51"/>
                </a:lnTo>
                <a:lnTo>
                  <a:pt x="47" y="50"/>
                </a:lnTo>
                <a:lnTo>
                  <a:pt x="48" y="50"/>
                </a:lnTo>
                <a:lnTo>
                  <a:pt x="48" y="49"/>
                </a:lnTo>
                <a:lnTo>
                  <a:pt x="47" y="49"/>
                </a:lnTo>
                <a:lnTo>
                  <a:pt x="44" y="46"/>
                </a:lnTo>
                <a:lnTo>
                  <a:pt x="44" y="45"/>
                </a:lnTo>
                <a:lnTo>
                  <a:pt x="43" y="45"/>
                </a:lnTo>
                <a:lnTo>
                  <a:pt x="43" y="42"/>
                </a:lnTo>
                <a:lnTo>
                  <a:pt x="41" y="42"/>
                </a:lnTo>
                <a:lnTo>
                  <a:pt x="43" y="38"/>
                </a:lnTo>
                <a:lnTo>
                  <a:pt x="44" y="38"/>
                </a:lnTo>
                <a:lnTo>
                  <a:pt x="44" y="37"/>
                </a:lnTo>
                <a:lnTo>
                  <a:pt x="45" y="37"/>
                </a:lnTo>
                <a:lnTo>
                  <a:pt x="45" y="33"/>
                </a:lnTo>
                <a:lnTo>
                  <a:pt x="47" y="33"/>
                </a:lnTo>
                <a:lnTo>
                  <a:pt x="45" y="32"/>
                </a:lnTo>
                <a:lnTo>
                  <a:pt x="45" y="31"/>
                </a:lnTo>
                <a:lnTo>
                  <a:pt x="45" y="29"/>
                </a:lnTo>
                <a:lnTo>
                  <a:pt x="44" y="29"/>
                </a:lnTo>
                <a:lnTo>
                  <a:pt x="45" y="26"/>
                </a:lnTo>
                <a:lnTo>
                  <a:pt x="45" y="23"/>
                </a:lnTo>
                <a:lnTo>
                  <a:pt x="47" y="20"/>
                </a:lnTo>
                <a:lnTo>
                  <a:pt x="48" y="20"/>
                </a:lnTo>
                <a:lnTo>
                  <a:pt x="50" y="17"/>
                </a:lnTo>
                <a:lnTo>
                  <a:pt x="50" y="15"/>
                </a:lnTo>
                <a:lnTo>
                  <a:pt x="52" y="15"/>
                </a:lnTo>
                <a:lnTo>
                  <a:pt x="54" y="17"/>
                </a:lnTo>
                <a:lnTo>
                  <a:pt x="57" y="18"/>
                </a:lnTo>
                <a:lnTo>
                  <a:pt x="58" y="17"/>
                </a:lnTo>
                <a:lnTo>
                  <a:pt x="59" y="18"/>
                </a:lnTo>
                <a:lnTo>
                  <a:pt x="61" y="20"/>
                </a:lnTo>
                <a:lnTo>
                  <a:pt x="61" y="22"/>
                </a:lnTo>
                <a:lnTo>
                  <a:pt x="65" y="20"/>
                </a:lnTo>
                <a:lnTo>
                  <a:pt x="67" y="20"/>
                </a:lnTo>
                <a:lnTo>
                  <a:pt x="67" y="19"/>
                </a:lnTo>
                <a:lnTo>
                  <a:pt x="68" y="18"/>
                </a:lnTo>
                <a:lnTo>
                  <a:pt x="69" y="18"/>
                </a:lnTo>
                <a:lnTo>
                  <a:pt x="71" y="15"/>
                </a:lnTo>
                <a:lnTo>
                  <a:pt x="71" y="14"/>
                </a:lnTo>
                <a:lnTo>
                  <a:pt x="69" y="13"/>
                </a:lnTo>
                <a:lnTo>
                  <a:pt x="69" y="14"/>
                </a:lnTo>
                <a:lnTo>
                  <a:pt x="69" y="13"/>
                </a:lnTo>
                <a:lnTo>
                  <a:pt x="72" y="4"/>
                </a:lnTo>
                <a:lnTo>
                  <a:pt x="75" y="0"/>
                </a:lnTo>
                <a:lnTo>
                  <a:pt x="76" y="1"/>
                </a:lnTo>
                <a:lnTo>
                  <a:pt x="76" y="2"/>
                </a:lnTo>
                <a:lnTo>
                  <a:pt x="78" y="2"/>
                </a:lnTo>
                <a:lnTo>
                  <a:pt x="79" y="2"/>
                </a:lnTo>
                <a:lnTo>
                  <a:pt x="79" y="4"/>
                </a:lnTo>
                <a:lnTo>
                  <a:pt x="81" y="4"/>
                </a:lnTo>
                <a:lnTo>
                  <a:pt x="82" y="4"/>
                </a:lnTo>
                <a:lnTo>
                  <a:pt x="82" y="5"/>
                </a:lnTo>
                <a:lnTo>
                  <a:pt x="83" y="5"/>
                </a:lnTo>
                <a:lnTo>
                  <a:pt x="85" y="5"/>
                </a:lnTo>
                <a:lnTo>
                  <a:pt x="85" y="4"/>
                </a:lnTo>
                <a:lnTo>
                  <a:pt x="86" y="4"/>
                </a:lnTo>
                <a:lnTo>
                  <a:pt x="86" y="5"/>
                </a:lnTo>
                <a:lnTo>
                  <a:pt x="88" y="5"/>
                </a:lnTo>
                <a:lnTo>
                  <a:pt x="89" y="6"/>
                </a:lnTo>
                <a:lnTo>
                  <a:pt x="89" y="8"/>
                </a:lnTo>
                <a:lnTo>
                  <a:pt x="90" y="8"/>
                </a:lnTo>
                <a:lnTo>
                  <a:pt x="90" y="9"/>
                </a:lnTo>
                <a:lnTo>
                  <a:pt x="92" y="9"/>
                </a:lnTo>
                <a:lnTo>
                  <a:pt x="92" y="10"/>
                </a:lnTo>
                <a:lnTo>
                  <a:pt x="90" y="11"/>
                </a:lnTo>
                <a:lnTo>
                  <a:pt x="89" y="11"/>
                </a:lnTo>
                <a:lnTo>
                  <a:pt x="90" y="13"/>
                </a:lnTo>
                <a:lnTo>
                  <a:pt x="89" y="14"/>
                </a:lnTo>
                <a:lnTo>
                  <a:pt x="89" y="15"/>
                </a:lnTo>
                <a:lnTo>
                  <a:pt x="92" y="19"/>
                </a:lnTo>
                <a:lnTo>
                  <a:pt x="93" y="19"/>
                </a:lnTo>
                <a:lnTo>
                  <a:pt x="95" y="20"/>
                </a:lnTo>
                <a:lnTo>
                  <a:pt x="95" y="22"/>
                </a:lnTo>
                <a:lnTo>
                  <a:pt x="95" y="23"/>
                </a:lnTo>
                <a:lnTo>
                  <a:pt x="96" y="23"/>
                </a:lnTo>
                <a:lnTo>
                  <a:pt x="96" y="24"/>
                </a:lnTo>
                <a:lnTo>
                  <a:pt x="96" y="26"/>
                </a:lnTo>
                <a:lnTo>
                  <a:pt x="97" y="27"/>
                </a:lnTo>
                <a:lnTo>
                  <a:pt x="97" y="28"/>
                </a:lnTo>
                <a:lnTo>
                  <a:pt x="100" y="29"/>
                </a:lnTo>
                <a:lnTo>
                  <a:pt x="100" y="32"/>
                </a:lnTo>
                <a:lnTo>
                  <a:pt x="102" y="32"/>
                </a:lnTo>
                <a:lnTo>
                  <a:pt x="100" y="33"/>
                </a:lnTo>
                <a:lnTo>
                  <a:pt x="99" y="33"/>
                </a:lnTo>
                <a:lnTo>
                  <a:pt x="99" y="35"/>
                </a:lnTo>
                <a:lnTo>
                  <a:pt x="100" y="37"/>
                </a:lnTo>
                <a:lnTo>
                  <a:pt x="102" y="37"/>
                </a:lnTo>
                <a:lnTo>
                  <a:pt x="102" y="40"/>
                </a:lnTo>
                <a:lnTo>
                  <a:pt x="100" y="40"/>
                </a:lnTo>
                <a:lnTo>
                  <a:pt x="102" y="41"/>
                </a:lnTo>
                <a:lnTo>
                  <a:pt x="102" y="44"/>
                </a:lnTo>
                <a:lnTo>
                  <a:pt x="88" y="47"/>
                </a:lnTo>
                <a:lnTo>
                  <a:pt x="86" y="49"/>
                </a:lnTo>
                <a:lnTo>
                  <a:pt x="85" y="52"/>
                </a:lnTo>
                <a:lnTo>
                  <a:pt x="82" y="56"/>
                </a:lnTo>
                <a:lnTo>
                  <a:pt x="81" y="59"/>
                </a:lnTo>
                <a:lnTo>
                  <a:pt x="79" y="65"/>
                </a:lnTo>
                <a:lnTo>
                  <a:pt x="78" y="73"/>
                </a:lnTo>
                <a:lnTo>
                  <a:pt x="78" y="78"/>
                </a:lnTo>
                <a:lnTo>
                  <a:pt x="79" y="83"/>
                </a:lnTo>
                <a:lnTo>
                  <a:pt x="82" y="88"/>
                </a:lnTo>
                <a:lnTo>
                  <a:pt x="82" y="91"/>
                </a:lnTo>
                <a:lnTo>
                  <a:pt x="82" y="92"/>
                </a:lnTo>
                <a:lnTo>
                  <a:pt x="82" y="95"/>
                </a:lnTo>
                <a:lnTo>
                  <a:pt x="81" y="96"/>
                </a:lnTo>
                <a:lnTo>
                  <a:pt x="79" y="97"/>
                </a:lnTo>
                <a:lnTo>
                  <a:pt x="76" y="99"/>
                </a:lnTo>
                <a:lnTo>
                  <a:pt x="75" y="99"/>
                </a:lnTo>
                <a:lnTo>
                  <a:pt x="71" y="99"/>
                </a:lnTo>
                <a:lnTo>
                  <a:pt x="62" y="97"/>
                </a:lnTo>
                <a:lnTo>
                  <a:pt x="61" y="97"/>
                </a:lnTo>
                <a:lnTo>
                  <a:pt x="59" y="99"/>
                </a:lnTo>
                <a:lnTo>
                  <a:pt x="57" y="101"/>
                </a:lnTo>
                <a:lnTo>
                  <a:pt x="54" y="105"/>
                </a:lnTo>
                <a:lnTo>
                  <a:pt x="51" y="106"/>
                </a:lnTo>
                <a:lnTo>
                  <a:pt x="50" y="108"/>
                </a:lnTo>
                <a:lnTo>
                  <a:pt x="47" y="108"/>
                </a:lnTo>
                <a:lnTo>
                  <a:pt x="44" y="108"/>
                </a:lnTo>
                <a:lnTo>
                  <a:pt x="43" y="106"/>
                </a:lnTo>
                <a:lnTo>
                  <a:pt x="43" y="105"/>
                </a:lnTo>
                <a:lnTo>
                  <a:pt x="41" y="101"/>
                </a:lnTo>
                <a:lnTo>
                  <a:pt x="40" y="100"/>
                </a:lnTo>
                <a:lnTo>
                  <a:pt x="38" y="99"/>
                </a:lnTo>
                <a:lnTo>
                  <a:pt x="38" y="97"/>
                </a:lnTo>
                <a:lnTo>
                  <a:pt x="38" y="96"/>
                </a:lnTo>
                <a:lnTo>
                  <a:pt x="38" y="95"/>
                </a:lnTo>
                <a:lnTo>
                  <a:pt x="37" y="95"/>
                </a:lnTo>
                <a:lnTo>
                  <a:pt x="36" y="94"/>
                </a:lnTo>
                <a:lnTo>
                  <a:pt x="34" y="94"/>
                </a:lnTo>
                <a:lnTo>
                  <a:pt x="33" y="95"/>
                </a:lnTo>
                <a:lnTo>
                  <a:pt x="31" y="95"/>
                </a:lnTo>
                <a:lnTo>
                  <a:pt x="30" y="96"/>
                </a:lnTo>
                <a:lnTo>
                  <a:pt x="29" y="97"/>
                </a:lnTo>
                <a:lnTo>
                  <a:pt x="26" y="99"/>
                </a:lnTo>
                <a:lnTo>
                  <a:pt x="22" y="100"/>
                </a:lnTo>
                <a:lnTo>
                  <a:pt x="16" y="103"/>
                </a:lnTo>
                <a:lnTo>
                  <a:pt x="12" y="101"/>
                </a:lnTo>
                <a:lnTo>
                  <a:pt x="12" y="99"/>
                </a:lnTo>
                <a:lnTo>
                  <a:pt x="10" y="97"/>
                </a:lnTo>
                <a:lnTo>
                  <a:pt x="9" y="96"/>
                </a:lnTo>
                <a:lnTo>
                  <a:pt x="8" y="96"/>
                </a:lnTo>
                <a:lnTo>
                  <a:pt x="6" y="96"/>
                </a:lnTo>
                <a:lnTo>
                  <a:pt x="6" y="95"/>
                </a:lnTo>
                <a:lnTo>
                  <a:pt x="5" y="94"/>
                </a:lnTo>
                <a:lnTo>
                  <a:pt x="3" y="94"/>
                </a:lnTo>
                <a:lnTo>
                  <a:pt x="3" y="92"/>
                </a:lnTo>
                <a:lnTo>
                  <a:pt x="3" y="91"/>
                </a:lnTo>
                <a:lnTo>
                  <a:pt x="0" y="88"/>
                </a:lnTo>
                <a:lnTo>
                  <a:pt x="0" y="87"/>
                </a:lnTo>
                <a:lnTo>
                  <a:pt x="2" y="87"/>
                </a:lnTo>
                <a:lnTo>
                  <a:pt x="2" y="88"/>
                </a:lnTo>
                <a:lnTo>
                  <a:pt x="3" y="88"/>
                </a:lnTo>
                <a:lnTo>
                  <a:pt x="5" y="88"/>
                </a:lnTo>
                <a:lnTo>
                  <a:pt x="3" y="88"/>
                </a:lnTo>
                <a:lnTo>
                  <a:pt x="3" y="87"/>
                </a:lnTo>
                <a:lnTo>
                  <a:pt x="5" y="87"/>
                </a:lnTo>
                <a:lnTo>
                  <a:pt x="6" y="85"/>
                </a:lnTo>
                <a:lnTo>
                  <a:pt x="5" y="83"/>
                </a:lnTo>
                <a:lnTo>
                  <a:pt x="5" y="81"/>
                </a:lnTo>
                <a:lnTo>
                  <a:pt x="6" y="81"/>
                </a:lnTo>
                <a:lnTo>
                  <a:pt x="8" y="79"/>
                </a:lnTo>
                <a:lnTo>
                  <a:pt x="6" y="79"/>
                </a:lnTo>
                <a:lnTo>
                  <a:pt x="6" y="78"/>
                </a:lnTo>
                <a:lnTo>
                  <a:pt x="6" y="77"/>
                </a:lnTo>
                <a:lnTo>
                  <a:pt x="8" y="77"/>
                </a:lnTo>
                <a:lnTo>
                  <a:pt x="6" y="76"/>
                </a:lnTo>
                <a:lnTo>
                  <a:pt x="5" y="74"/>
                </a:lnTo>
                <a:lnTo>
                  <a:pt x="3" y="73"/>
                </a:lnTo>
                <a:lnTo>
                  <a:pt x="9" y="69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rgbClr val="FFFFFF"/>
            </a:solidFill>
            <a:round/>
          </a:ln>
        </p:spPr>
      </p:sp>
      <p:pic>
        <p:nvPicPr>
          <p:cNvPr id="10254" name="Picture 7" descr="119184377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55563"/>
            <a:ext cx="495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063" y="906463"/>
            <a:ext cx="5024437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5329238" y="4398963"/>
            <a:ext cx="5794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latin typeface="+mn-lt"/>
                <a:cs typeface="+mn-cs"/>
              </a:rPr>
              <a:t>Нытва 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36600" y="115888"/>
            <a:ext cx="5016500" cy="61849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defRPr/>
            </a:pP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Сколько мест общественного отдыха (парки, оборудованные площадки, аттракционы, кинотеатры и т.д.) в вашем микрорайоне (районе проживания) Вы знаете? (укажите цифру)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6-10 мест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(18,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Более   10 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  <a:p>
            <a:pPr marL="0" indent="0" fontAlgn="auto">
              <a:spcAft>
                <a:spcPts val="0"/>
              </a:spcAft>
              <a:defRPr/>
            </a:pP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defRPr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Сколько точек, где продают алкогольные напитки, Вы знаете в пределах вашего микрорайона? (укажите цифру)</a:t>
            </a:r>
          </a:p>
          <a:p>
            <a:pPr marL="0" indent="0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и более точек продаж –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42%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21338" y="115888"/>
            <a:ext cx="6570662" cy="686435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lIns="91360" tIns="45682" rIns="91360" bIns="456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06.10.2003 N 131-ФЗ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 общих принципах организации местного самоуправления в Российской Федерации»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Статьи 14,15,16. Вопросы местного значения муниципального района, округа, поселения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+mn-lt"/>
                <a:cs typeface="+mn-cs"/>
              </a:rPr>
              <a:t>…организация предоставления дополнительного образования детей в муниципальных образовательных организациях …осуществление в пределах своих полномочий мероприятий по обеспечению организации отдыха детей в каникулярное время, включая мероприятия по обеспечению безопасности их жизни и здоровья;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условий для обеспечения … услугами по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организации досуга и услугами организаций культуры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условий для развития …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физической культуры, школьного спорта и массового спорта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организация проведения официальных физкультурно-оздоровительных и спортивных мероприятий муниципального района;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latin typeface="+mn-lt"/>
                <a:cs typeface="+mn-cs"/>
              </a:rPr>
              <a:t> оказание поддержки социально ориентированным некоммерческим организациям, благотворительной деятельности и добровольчеству (</a:t>
            </a:r>
            <a:r>
              <a:rPr lang="ru-RU" sz="1400" b="1" dirty="0" err="1">
                <a:latin typeface="+mn-lt"/>
                <a:cs typeface="+mn-cs"/>
              </a:rPr>
              <a:t>волонтерству</a:t>
            </a:r>
            <a:r>
              <a:rPr lang="ru-RU" sz="1400" b="1" dirty="0">
                <a:latin typeface="+mn-lt"/>
                <a:cs typeface="+mn-cs"/>
              </a:rPr>
              <a:t>);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dirty="0">
              <a:solidFill>
                <a:schemeClr val="accent1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Закон Пермской области от 10.03.2000 N 837-128 (ред. от 02.07.2019)</a:t>
            </a:r>
            <a:br>
              <a:rPr lang="ru-RU" sz="1400" b="1" u="sng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«О профилактике незаконного потребления наркотических средств и психотропных веществ, наркомании, алкоголизма и токсикомании на территории Пермского края»</a:t>
            </a:r>
            <a:b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ru-RU" sz="1400" b="1" dirty="0">
                <a:latin typeface="+mn-lt"/>
                <a:cs typeface="+mn-cs"/>
              </a:rPr>
              <a:t>Статья 26</a:t>
            </a:r>
            <a:r>
              <a:rPr lang="ru-RU" sz="1400" dirty="0">
                <a:latin typeface="+mn-lt"/>
                <a:cs typeface="+mn-cs"/>
              </a:rPr>
              <a:t>. Деятельность органов местного самоуправления ПК в сфере профилактики незаконного потребления наркотических средств и психотропных веществ…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latin typeface="+mn-lt"/>
                <a:cs typeface="+mn-cs"/>
              </a:rPr>
              <a:t>Органы местного самоуправления Пермского края могут разрабатывать и реализовывать муниципальные программы по предупреждению алкоголизма, наркомании и токсикомании, а также осуществлять иные меры по предупреждению алкоголизма, наркомании и токсикомании.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52"/>
          <p:cNvGraphicFramePr>
            <a:graphicFrameLocks/>
          </p:cNvGraphicFramePr>
          <p:nvPr/>
        </p:nvGraphicFramePr>
        <p:xfrm>
          <a:off x="212725" y="4105275"/>
          <a:ext cx="5408613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4" imgW="5645385" imgH="2091109" progId="">
                  <p:embed/>
                </p:oleObj>
              </mc:Choice>
              <mc:Fallback>
                <p:oleObj r:id="rId4" imgW="5645385" imgH="2091109" progId="">
                  <p:embed/>
                  <p:pic>
                    <p:nvPicPr>
                      <p:cNvPr id="0" name="Object 5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4105275"/>
                        <a:ext cx="5408613" cy="260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773238" y="4200525"/>
            <a:ext cx="3917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en-US" sz="1400" b="1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Возрастная структура респондентов на момент  первого вступления в половую связь </a:t>
            </a:r>
            <a:r>
              <a:rPr lang="ru-RU" altLang="en-US" sz="1200" b="1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(%)</a:t>
            </a:r>
          </a:p>
          <a:p>
            <a:endParaRPr lang="ru-RU" altLang="en-US" sz="1200"/>
          </a:p>
        </p:txBody>
      </p:sp>
      <p:pic>
        <p:nvPicPr>
          <p:cNvPr id="1030" name="Picture 7" descr="119184377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134938"/>
            <a:ext cx="495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дерево проблем схематично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463" y="393700"/>
            <a:ext cx="6840537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8150" y="3854450"/>
            <a:ext cx="7162800" cy="40005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2000" b="1" kern="0" dirty="0">
                <a:solidFill>
                  <a:srgbClr val="C00000"/>
                </a:solidFill>
                <a:latin typeface="+mn-lt"/>
                <a:cs typeface="+mn-cs"/>
              </a:rPr>
              <a:t>Высокий уровень алкоголизации и наркотизации населения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550" y="5732463"/>
            <a:ext cx="2697163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Доступность спиртсодержащей продукции и наркотиков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4075" y="5880100"/>
            <a:ext cx="40576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Низкий уровень занятости подростков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5063" y="6356350"/>
            <a:ext cx="4165600" cy="36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Низкая информированность населения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0413" y="5354638"/>
            <a:ext cx="3978275" cy="368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Семейный алкоголизм и наркомания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16950" y="4522788"/>
            <a:ext cx="2876550" cy="1200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Низкий охват профилактическими мероприятиями взрослого населения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413" y="836613"/>
            <a:ext cx="5122862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Высокая смертность трудоспособного населения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5138" y="836613"/>
            <a:ext cx="4392612" cy="646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Отравления алкоголем и наркотиками несовершеннолетних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68400" y="2882900"/>
            <a:ext cx="1590675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Преступность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18550" y="1778000"/>
            <a:ext cx="2439988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Биологическое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Социальное сиротство</a:t>
            </a:r>
          </a:p>
        </p:txBody>
      </p:sp>
      <p:sp>
        <p:nvSpPr>
          <p:cNvPr id="11277" name="TextBox 17"/>
          <p:cNvSpPr txBox="1">
            <a:spLocks noChangeArrowheads="1"/>
          </p:cNvSpPr>
          <p:nvPr/>
        </p:nvSpPr>
        <p:spPr bwMode="auto">
          <a:xfrm>
            <a:off x="4945063" y="2852738"/>
            <a:ext cx="2784475" cy="400050"/>
          </a:xfrm>
          <a:prstGeom prst="rect">
            <a:avLst/>
          </a:prstGeom>
          <a:solidFill>
            <a:srgbClr val="E2C29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en-US" sz="2000" b="1">
                <a:solidFill>
                  <a:srgbClr val="000000"/>
                </a:solidFill>
              </a:rPr>
              <a:t>Экономические потери</a:t>
            </a:r>
          </a:p>
        </p:txBody>
      </p:sp>
      <p:sp>
        <p:nvSpPr>
          <p:cNvPr id="20" name="Shape"/>
          <p:cNvSpPr>
            <a:spLocks noGrp="1"/>
          </p:cNvSpPr>
          <p:nvPr>
            <p:ph type="title"/>
          </p:nvPr>
        </p:nvSpPr>
        <p:spPr>
          <a:xfrm>
            <a:off x="947738" y="4418013"/>
            <a:ext cx="3467100" cy="1008062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1800" b="1" dirty="0">
                <a:latin typeface="+mn-lt"/>
              </a:rPr>
              <a:t>Недостаточное межведомственное взаимодействие на системной, постоянной основе</a:t>
            </a:r>
          </a:p>
        </p:txBody>
      </p:sp>
      <p:sp>
        <p:nvSpPr>
          <p:cNvPr id="21" name="Shape"/>
          <p:cNvSpPr txBox="1">
            <a:spLocks/>
          </p:cNvSpPr>
          <p:nvPr/>
        </p:nvSpPr>
        <p:spPr>
          <a:xfrm>
            <a:off x="1630363" y="115888"/>
            <a:ext cx="8915400" cy="50482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2400" b="1" kern="0" dirty="0">
                <a:solidFill>
                  <a:srgbClr val="C00000"/>
                </a:solidFill>
                <a:latin typeface="+mn-lt"/>
                <a:cs typeface="+mn-cs"/>
              </a:rPr>
              <a:t>Дерево проблем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47163" y="2728913"/>
            <a:ext cx="2111375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ДТП, пожары и т.д.</a:t>
            </a:r>
          </a:p>
        </p:txBody>
      </p:sp>
      <p:sp>
        <p:nvSpPr>
          <p:cNvPr id="11281" name="TextBox 22"/>
          <p:cNvSpPr txBox="1">
            <a:spLocks noChangeArrowheads="1"/>
          </p:cNvSpPr>
          <p:nvPr/>
        </p:nvSpPr>
        <p:spPr bwMode="auto">
          <a:xfrm>
            <a:off x="4799013" y="2133600"/>
            <a:ext cx="3078162" cy="400050"/>
          </a:xfrm>
          <a:prstGeom prst="rect">
            <a:avLst/>
          </a:prstGeom>
          <a:solidFill>
            <a:srgbClr val="E2C29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en-US" sz="2000" b="1">
                <a:solidFill>
                  <a:srgbClr val="000000"/>
                </a:solidFill>
              </a:rPr>
              <a:t>Демографические потери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76813" y="4525963"/>
            <a:ext cx="3248025" cy="646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Отсутствие правовых рычагов,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 правовой нигилизм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50938" y="2282825"/>
            <a:ext cx="2779712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Депрессии, самоубийства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41413" y="3430588"/>
            <a:ext cx="3995737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Снижение производительности труда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70813" y="3387725"/>
            <a:ext cx="3387725" cy="368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Снижение обороноспособности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1413" y="1558925"/>
            <a:ext cx="6678612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b="1" kern="0" dirty="0">
                <a:solidFill>
                  <a:prstClr val="black"/>
                </a:solidFill>
                <a:latin typeface="+mn-lt"/>
                <a:cs typeface="+mn-cs"/>
              </a:rPr>
              <a:t>Ухудшение соматического и психического здоровья, в т.ч. детей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42250" y="5892800"/>
            <a:ext cx="36512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+mn-lt"/>
                <a:cs typeface="+mn-cs"/>
              </a:rPr>
              <a:t>Высокая латентность потребления</a:t>
            </a:r>
          </a:p>
        </p:txBody>
      </p:sp>
      <p:pic>
        <p:nvPicPr>
          <p:cNvPr id="11288" name="Picture 7" descr="119184377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180975"/>
            <a:ext cx="4953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059879" y="192596"/>
            <a:ext cx="677108" cy="3943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задача </a:t>
            </a:r>
            <a:endParaRPr lang="ru-RU" altLang="en-US" sz="1400" b="1" kern="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en-US" b="1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спроса </a:t>
            </a:r>
            <a:r>
              <a:rPr lang="ru-RU" altLang="en-US" sz="1400" b="1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ПАВ</a:t>
            </a:r>
            <a:endParaRPr lang="ru-RU" altLang="en-US" kern="0" dirty="0">
              <a:latin typeface="+mn-lt"/>
              <a:cs typeface="+mn-cs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1059879" y="4428359"/>
            <a:ext cx="1384995" cy="2060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vert270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задача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en-US" b="1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предложения</a:t>
            </a:r>
            <a:endParaRPr lang="ru-RU" altLang="en-US" sz="1400" b="1" kern="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kern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ПАВ (ограничение доступности)</a:t>
            </a:r>
            <a:endParaRPr lang="ru-RU" altLang="en-US" kern="0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6763" y="571500"/>
            <a:ext cx="5707062" cy="338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en-US" sz="1600" b="1" kern="0" dirty="0">
                <a:latin typeface="+mn-lt"/>
                <a:cs typeface="+mn-cs"/>
              </a:rPr>
              <a:t>Информационная кампания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6763" y="119063"/>
            <a:ext cx="5697537" cy="338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en-US" sz="1600" b="1" kern="0" dirty="0">
                <a:latin typeface="+mn-lt"/>
                <a:cs typeface="+mn-cs"/>
              </a:rPr>
              <a:t>Актуализация профилактических м/в программ и планов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2638" y="1008063"/>
            <a:ext cx="5681662" cy="5857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indent="26987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en-US" sz="1600" b="1" kern="0" dirty="0">
                <a:latin typeface="+mn-lt"/>
                <a:cs typeface="+mn-cs"/>
              </a:rPr>
              <a:t>Создание условий для занятий физкультурой и спортом, позитивного времяпрепровождения, культурного развития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1525" y="2616200"/>
            <a:ext cx="5675313" cy="584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indent="26987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en-US" sz="1600" b="1" kern="0" dirty="0">
                <a:latin typeface="+mn-lt"/>
                <a:cs typeface="+mn-cs"/>
              </a:rPr>
              <a:t>Разрушение </a:t>
            </a:r>
            <a:r>
              <a:rPr lang="ru-RU" altLang="en-US" sz="1600" b="1" kern="0" dirty="0" err="1">
                <a:latin typeface="+mn-lt"/>
                <a:cs typeface="+mn-cs"/>
              </a:rPr>
              <a:t>межпоколенной</a:t>
            </a:r>
            <a:r>
              <a:rPr lang="ru-RU" altLang="en-US" sz="1600" b="1" kern="0" dirty="0">
                <a:latin typeface="+mn-lt"/>
                <a:cs typeface="+mn-cs"/>
              </a:rPr>
              <a:t> передачи зависимости от ПАВ в семьях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18463" y="2332038"/>
            <a:ext cx="3902075" cy="7381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i="1" kern="0" dirty="0">
                <a:latin typeface="+mn-lt"/>
                <a:cs typeface="+mn-cs"/>
              </a:rPr>
              <a:t>Выявление (ЕИС Траектория), Клуб молодой семьи, НКО, реабилитационный досуг, сопровождение, санация среды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7747000" y="2808288"/>
            <a:ext cx="21590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en-US" kern="0"/>
          </a:p>
        </p:txBody>
      </p:sp>
      <p:sp>
        <p:nvSpPr>
          <p:cNvPr id="14" name="TextBox 13"/>
          <p:cNvSpPr txBox="1"/>
          <p:nvPr/>
        </p:nvSpPr>
        <p:spPr>
          <a:xfrm>
            <a:off x="2027238" y="3279775"/>
            <a:ext cx="5676900" cy="3381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en-US" sz="1600" b="1" kern="0" dirty="0">
                <a:latin typeface="+mn-lt"/>
                <a:cs typeface="+mn-cs"/>
              </a:rPr>
              <a:t>Организация помощи в кризисной ситуации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29575" y="3136900"/>
            <a:ext cx="3890963" cy="523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i="1" kern="0" dirty="0">
                <a:latin typeface="+mn-lt"/>
                <a:cs typeface="+mn-cs"/>
              </a:rPr>
              <a:t>Кризисные центры, консультативные центры (НКО, ТОС), телефоны доверия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7747000" y="3436938"/>
            <a:ext cx="215900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en-US" kern="0"/>
          </a:p>
        </p:txBody>
      </p:sp>
      <p:sp>
        <p:nvSpPr>
          <p:cNvPr id="17" name="Прямоугольник 16"/>
          <p:cNvSpPr/>
          <p:nvPr/>
        </p:nvSpPr>
        <p:spPr>
          <a:xfrm>
            <a:off x="2036763" y="3689350"/>
            <a:ext cx="5654675" cy="339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en-US" sz="1600" b="1" kern="0" dirty="0">
                <a:latin typeface="+mn-lt"/>
                <a:cs typeface="+mn-cs"/>
              </a:rPr>
              <a:t>Создание возможностей для выздоровления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33588" y="1720850"/>
            <a:ext cx="5692775" cy="8318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indent="269875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altLang="en-US" sz="1600" b="1" kern="0" dirty="0">
                <a:latin typeface="+mn-lt"/>
                <a:cs typeface="+mn-cs"/>
              </a:rPr>
              <a:t>Профилактика на рабочих местах (профсоюзы, клубы директоров, корпоративные мероприятия, ресурсные центры по поддержке предпринимательства)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34338" y="3721100"/>
            <a:ext cx="3886200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i="1" kern="0" dirty="0">
                <a:latin typeface="+mn-lt"/>
                <a:cs typeface="+mn-cs"/>
              </a:rPr>
              <a:t>Выявление, лечение, реабилитация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7747000" y="3821113"/>
            <a:ext cx="215900" cy="44450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en-US" kern="0"/>
          </a:p>
        </p:txBody>
      </p:sp>
      <p:sp>
        <p:nvSpPr>
          <p:cNvPr id="24" name="TextBox 23"/>
          <p:cNvSpPr txBox="1"/>
          <p:nvPr/>
        </p:nvSpPr>
        <p:spPr>
          <a:xfrm>
            <a:off x="8007350" y="1093788"/>
            <a:ext cx="3895725" cy="739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i="1" kern="0" dirty="0">
                <a:latin typeface="+mn-lt"/>
                <a:cs typeface="+mn-cs"/>
              </a:rPr>
              <a:t>Организация доступных для всех категорий населения, в том числе дворовых, спорт. и досуг. сооружений, дворовых клубов и т.п.</a:t>
            </a:r>
            <a:endParaRPr lang="ru-RU" altLang="en-US" sz="1600" b="1" i="1" kern="0" dirty="0">
              <a:latin typeface="+mn-lt"/>
              <a:cs typeface="+mn-cs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flipV="1">
            <a:off x="7754938" y="1362075"/>
            <a:ext cx="246062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en-US" kern="0"/>
          </a:p>
        </p:txBody>
      </p:sp>
      <p:sp>
        <p:nvSpPr>
          <p:cNvPr id="21527" name="Прямоугольник 27"/>
          <p:cNvSpPr>
            <a:spLocks noChangeArrowheads="1"/>
          </p:cNvSpPr>
          <p:nvPr/>
        </p:nvSpPr>
        <p:spPr bwMode="auto">
          <a:xfrm>
            <a:off x="2763838" y="4483100"/>
            <a:ext cx="9072562" cy="58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en-US" sz="1600" b="1" dirty="0">
                <a:cs typeface="+mn-cs"/>
              </a:rPr>
              <a:t>Информирование о нарушениях </a:t>
            </a:r>
            <a:r>
              <a:rPr lang="ru-RU" sz="1600" b="1" dirty="0">
                <a:cs typeface="+mn-cs"/>
              </a:rPr>
              <a:t>в сфере обращения лекарственных средств и </a:t>
            </a:r>
            <a:r>
              <a:rPr lang="ru-RU" altLang="en-US" sz="1600" b="1" dirty="0">
                <a:cs typeface="+mn-cs"/>
              </a:rPr>
              <a:t>правонарушений в сфере антиалкогольного законодательства (Управляем вместе)</a:t>
            </a: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1876425" y="196850"/>
            <a:ext cx="79375" cy="3668713"/>
          </a:xfrm>
          <a:prstGeom prst="lef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en-US" kern="0"/>
          </a:p>
        </p:txBody>
      </p:sp>
      <p:sp>
        <p:nvSpPr>
          <p:cNvPr id="30" name="Прямоугольник 29"/>
          <p:cNvSpPr/>
          <p:nvPr/>
        </p:nvSpPr>
        <p:spPr>
          <a:xfrm>
            <a:off x="2763838" y="5199063"/>
            <a:ext cx="9045575" cy="338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en-US" sz="1600" b="1" kern="0" dirty="0">
                <a:latin typeface="+mn-lt"/>
                <a:cs typeface="+mn-cs"/>
              </a:rPr>
              <a:t>Организация в/д и оказание  содействия ОМВД при проведении ОПМ (</a:t>
            </a:r>
            <a:r>
              <a:rPr lang="ru-RU" altLang="en-US" sz="1600" b="1" kern="0" dirty="0" err="1">
                <a:latin typeface="+mn-lt"/>
                <a:cs typeface="+mn-cs"/>
              </a:rPr>
              <a:t>операт-проф</a:t>
            </a:r>
            <a:r>
              <a:rPr lang="ru-RU" altLang="en-US" sz="1600" b="1" kern="0" dirty="0">
                <a:latin typeface="+mn-lt"/>
                <a:cs typeface="+mn-cs"/>
              </a:rPr>
              <a:t> </a:t>
            </a:r>
            <a:r>
              <a:rPr lang="ru-RU" altLang="en-US" sz="1600" b="1" kern="0" dirty="0" err="1">
                <a:latin typeface="+mn-lt"/>
                <a:cs typeface="+mn-cs"/>
              </a:rPr>
              <a:t>меропр</a:t>
            </a:r>
            <a:r>
              <a:rPr lang="ru-RU" altLang="en-US" sz="1600" b="1" kern="0" dirty="0">
                <a:latin typeface="+mn-lt"/>
                <a:cs typeface="+mn-cs"/>
              </a:rPr>
              <a:t>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763838" y="5694363"/>
            <a:ext cx="9045575" cy="338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en-US" sz="1600" b="1" kern="0" dirty="0">
                <a:latin typeface="+mn-lt"/>
                <a:cs typeface="+mn-cs"/>
              </a:rPr>
              <a:t>Привлечение граждан к участию в мероприятиях общественного контроля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09875" y="6108700"/>
            <a:ext cx="8999538" cy="585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indent="2698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en-US" sz="1600" b="1" kern="0" dirty="0">
                <a:latin typeface="+mn-lt"/>
                <a:cs typeface="+mn-cs"/>
              </a:rPr>
              <a:t>Пересмотр минимального расстояния нахождения места реализации алкогольной продукции от социально значимых объектов</a:t>
            </a:r>
          </a:p>
        </p:txBody>
      </p:sp>
      <p:sp>
        <p:nvSpPr>
          <p:cNvPr id="42" name="Левая фигурная скобка 41"/>
          <p:cNvSpPr/>
          <p:nvPr/>
        </p:nvSpPr>
        <p:spPr>
          <a:xfrm>
            <a:off x="2568575" y="4511675"/>
            <a:ext cx="195263" cy="1944688"/>
          </a:xfrm>
          <a:prstGeom prst="leftBrac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en-US" kern="0"/>
          </a:p>
        </p:txBody>
      </p:sp>
      <p:sp>
        <p:nvSpPr>
          <p:cNvPr id="43" name="TextBox 42"/>
          <p:cNvSpPr txBox="1"/>
          <p:nvPr/>
        </p:nvSpPr>
        <p:spPr>
          <a:xfrm>
            <a:off x="8001000" y="106363"/>
            <a:ext cx="3924300" cy="52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i="1" kern="0" dirty="0">
                <a:latin typeface="+mn-lt"/>
                <a:cs typeface="+mn-cs"/>
              </a:rPr>
              <a:t>Дифференцированная профилактика (по рез Мониторинга)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7747000" y="288925"/>
            <a:ext cx="215900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en-US" kern="0"/>
          </a:p>
        </p:txBody>
      </p:sp>
      <p:sp>
        <p:nvSpPr>
          <p:cNvPr id="6" name="Стрелка: вправо 5">
            <a:extLst>
              <a:ext uri="{FF2B5EF4-FFF2-40B4-BE49-F238E27FC236}"/>
            </a:extLst>
          </p:cNvPr>
          <p:cNvSpPr/>
          <p:nvPr/>
        </p:nvSpPr>
        <p:spPr>
          <a:xfrm>
            <a:off x="2833688" y="4070350"/>
            <a:ext cx="8166100" cy="42545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Выстраивание м/в взаимодействия, мониторинг, оперативность</a:t>
            </a:r>
          </a:p>
        </p:txBody>
      </p:sp>
      <p:sp>
        <p:nvSpPr>
          <p:cNvPr id="40" name="Стрелка вправо 43">
            <a:extLst>
              <a:ext uri="{FF2B5EF4-FFF2-40B4-BE49-F238E27FC236}"/>
            </a:extLst>
          </p:cNvPr>
          <p:cNvSpPr/>
          <p:nvPr/>
        </p:nvSpPr>
        <p:spPr>
          <a:xfrm>
            <a:off x="7747000" y="742950"/>
            <a:ext cx="215900" cy="44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en-US" kern="0"/>
          </a:p>
        </p:txBody>
      </p:sp>
      <p:sp>
        <p:nvSpPr>
          <p:cNvPr id="45" name="TextBox 44">
            <a:extLst>
              <a:ext uri="{FF2B5EF4-FFF2-40B4-BE49-F238E27FC236}"/>
            </a:extLst>
          </p:cNvPr>
          <p:cNvSpPr txBox="1"/>
          <p:nvPr/>
        </p:nvSpPr>
        <p:spPr>
          <a:xfrm>
            <a:off x="8001000" y="1917700"/>
            <a:ext cx="3902075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i="1" kern="0" dirty="0">
                <a:latin typeface="+mn-lt"/>
                <a:cs typeface="+mn-cs"/>
              </a:rPr>
              <a:t>Информирование, обследование, помощь</a:t>
            </a:r>
          </a:p>
        </p:txBody>
      </p:sp>
      <p:sp>
        <p:nvSpPr>
          <p:cNvPr id="46" name="Стрелка вправо 12">
            <a:extLst>
              <a:ext uri="{FF2B5EF4-FFF2-40B4-BE49-F238E27FC236}"/>
            </a:extLst>
          </p:cNvPr>
          <p:cNvSpPr/>
          <p:nvPr/>
        </p:nvSpPr>
        <p:spPr>
          <a:xfrm>
            <a:off x="7770813" y="2117725"/>
            <a:ext cx="2159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en-US" kern="0"/>
          </a:p>
        </p:txBody>
      </p:sp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49973" y="231081"/>
            <a:ext cx="923330" cy="6319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vert27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+mn-lt"/>
                <a:cs typeface="+mn-cs"/>
              </a:rPr>
              <a:t>Цель:  сокращение незаконного распространения и потребления психоактивных веществ, масштабов их последствий для безопасности и здоровья населения</a:t>
            </a:r>
            <a:endParaRPr lang="ru-RU" sz="16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/>
            </a:extLst>
          </p:cNvPr>
          <p:cNvSpPr txBox="1"/>
          <p:nvPr/>
        </p:nvSpPr>
        <p:spPr>
          <a:xfrm>
            <a:off x="7986713" y="679450"/>
            <a:ext cx="3938587" cy="307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1400" b="1" i="1" kern="0" dirty="0">
                <a:latin typeface="+mn-lt"/>
                <a:cs typeface="+mn-cs"/>
              </a:rPr>
              <a:t>Пропаганда ЗОЖ, о местах оказания помощи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1263</Words>
  <Application>Microsoft Office PowerPoint</Application>
  <PresentationFormat>Произвольный</PresentationFormat>
  <Paragraphs>295</Paragraphs>
  <Slides>13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Arial</vt:lpstr>
      <vt:lpstr>Calibri Light</vt:lpstr>
      <vt:lpstr>Times New Roman</vt:lpstr>
      <vt:lpstr>Arial CYR</vt:lpstr>
      <vt:lpstr>Wingdings</vt:lpstr>
      <vt:lpstr>Тема Office</vt:lpstr>
      <vt:lpstr>Диаграмма Microsoft Office Excel</vt:lpstr>
      <vt:lpstr>О наркологической ситуации на территории Пермского края </vt:lpstr>
      <vt:lpstr>Наркологическая ситуация на территории Пермского края в сравнении с РФ , ПФО, Свердловской и Челябинской областями</vt:lpstr>
      <vt:lpstr>Масштабы незаконного оборота наркотиков в разрезе муниципальных образований (по данным Мониторинга наркологической ситуации за 2019г)</vt:lpstr>
      <vt:lpstr>Презентация PowerPoint</vt:lpstr>
      <vt:lpstr>Презентация PowerPoint</vt:lpstr>
      <vt:lpstr>Презентация PowerPoint</vt:lpstr>
      <vt:lpstr>Презентация PowerPoint</vt:lpstr>
      <vt:lpstr>Недостаточное межведомственное взаимодействие на системной, постоянной основе</vt:lpstr>
      <vt:lpstr>Презентация PowerPoint</vt:lpstr>
      <vt:lpstr>Презентация PowerPoint</vt:lpstr>
      <vt:lpstr>Территории, в которых реализуются интересные практики и мероприятия, направленные на профилактику незаконного потребления ПАВ, формирование культуры ведения здорового образа жизни и повышения культуры законопослушания</vt:lpstr>
      <vt:lpstr>Презентация PowerPoint</vt:lpstr>
      <vt:lpstr>Предложения в проект решения: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Юркова Лариса Владимировна</dc:creator>
  <cp:lastModifiedBy>User Windows</cp:lastModifiedBy>
  <cp:revision>56</cp:revision>
  <dcterms:created xsi:type="dcterms:W3CDTF">2020-07-13T12:12:44Z</dcterms:created>
  <dcterms:modified xsi:type="dcterms:W3CDTF">2020-08-05T08:43:09Z</dcterms:modified>
</cp:coreProperties>
</file>