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2724" y="-8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C57-96A4-422D-86D6-790C52C78AB4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16FB-AA65-480B-ABF6-EF73405D00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930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C57-96A4-422D-86D6-790C52C78AB4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16FB-AA65-480B-ABF6-EF73405D00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265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C57-96A4-422D-86D6-790C52C78AB4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16FB-AA65-480B-ABF6-EF73405D00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217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C57-96A4-422D-86D6-790C52C78AB4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16FB-AA65-480B-ABF6-EF73405D00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14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C57-96A4-422D-86D6-790C52C78AB4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16FB-AA65-480B-ABF6-EF73405D00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068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C57-96A4-422D-86D6-790C52C78AB4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16FB-AA65-480B-ABF6-EF73405D00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2019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C57-96A4-422D-86D6-790C52C78AB4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16FB-AA65-480B-ABF6-EF73405D00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986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C57-96A4-422D-86D6-790C52C78AB4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16FB-AA65-480B-ABF6-EF73405D00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885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C57-96A4-422D-86D6-790C52C78AB4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16FB-AA65-480B-ABF6-EF73405D00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1915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C57-96A4-422D-86D6-790C52C78AB4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16FB-AA65-480B-ABF6-EF73405D00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575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C57-96A4-422D-86D6-790C52C78AB4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16FB-AA65-480B-ABF6-EF73405D00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635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6FC57-96A4-422D-86D6-790C52C78AB4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F16FB-AA65-480B-ABF6-EF73405D00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6650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B:\Работа дизайн ЦЗН\Заготовки постов\Баннер горячая линия для работодателей\гор линия для работодателей баннер презентация с телефоном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16" y="0"/>
            <a:ext cx="9145116" cy="6858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5445224"/>
            <a:ext cx="6984776" cy="93610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ontserrat ExtraBold" pitchFamily="50" charset="-52"/>
              </a:rPr>
              <a:t>23680</a:t>
            </a:r>
            <a:r>
              <a:rPr lang="ru-RU" smtClean="0">
                <a:solidFill>
                  <a:schemeClr val="bg1"/>
                </a:solidFill>
                <a:latin typeface="Montserrat ExtraBold" pitchFamily="50" charset="-52"/>
              </a:rPr>
              <a:t>,23066</a:t>
            </a:r>
            <a:endParaRPr lang="ru-RU" dirty="0">
              <a:solidFill>
                <a:schemeClr val="bg1"/>
              </a:solidFill>
              <a:latin typeface="Montserrat ExtraBol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24861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23680,23066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 Стуков</dc:creator>
  <cp:lastModifiedBy>admin</cp:lastModifiedBy>
  <cp:revision>6</cp:revision>
  <dcterms:created xsi:type="dcterms:W3CDTF">2020-11-08T09:26:32Z</dcterms:created>
  <dcterms:modified xsi:type="dcterms:W3CDTF">2020-11-09T07:03:23Z</dcterms:modified>
</cp:coreProperties>
</file>