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4" r:id="rId3"/>
    <p:sldId id="260" r:id="rId4"/>
    <p:sldId id="259" r:id="rId5"/>
    <p:sldId id="261" r:id="rId6"/>
    <p:sldId id="266" r:id="rId7"/>
    <p:sldId id="262" r:id="rId8"/>
    <p:sldId id="267" r:id="rId9"/>
    <p:sldId id="268" r:id="rId10"/>
    <p:sldId id="270" r:id="rId11"/>
    <p:sldId id="269" r:id="rId12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78" y="24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15"/>
              </a:lnSpc>
            </a:pPr>
            <a:r>
              <a:rPr spc="-5" dirty="0"/>
              <a:t>М</a:t>
            </a:r>
            <a:r>
              <a:rPr dirty="0"/>
              <a:t>ИНИСТЕР</a:t>
            </a:r>
            <a:r>
              <a:rPr spc="-10" dirty="0"/>
              <a:t>СТВ</a:t>
            </a:r>
            <a:r>
              <a:rPr dirty="0"/>
              <a:t>О</a:t>
            </a:r>
            <a:r>
              <a:rPr spc="-45" dirty="0"/>
              <a:t> </a:t>
            </a:r>
            <a:r>
              <a:rPr dirty="0"/>
              <a:t>ТР</a:t>
            </a:r>
            <a:r>
              <a:rPr spc="-5" dirty="0"/>
              <a:t>УД</a:t>
            </a:r>
            <a:r>
              <a:rPr dirty="0"/>
              <a:t>А</a:t>
            </a:r>
            <a:r>
              <a:rPr spc="-25" dirty="0"/>
              <a:t> </a:t>
            </a:r>
            <a:r>
              <a:rPr dirty="0"/>
              <a:t>И</a:t>
            </a:r>
            <a:r>
              <a:rPr spc="-15" dirty="0"/>
              <a:t> </a:t>
            </a:r>
            <a:r>
              <a:rPr dirty="0"/>
              <a:t>С</a:t>
            </a:r>
            <a:r>
              <a:rPr spc="-5" dirty="0"/>
              <a:t>О</a:t>
            </a:r>
            <a:r>
              <a:rPr dirty="0"/>
              <a:t>ЦИАЛ</a:t>
            </a:r>
            <a:r>
              <a:rPr spc="5" dirty="0"/>
              <a:t>Ь</a:t>
            </a:r>
            <a:r>
              <a:rPr dirty="0"/>
              <a:t>Н</a:t>
            </a:r>
            <a:r>
              <a:rPr spc="-5" dirty="0"/>
              <a:t>О</a:t>
            </a:r>
            <a:r>
              <a:rPr dirty="0"/>
              <a:t>ГО</a:t>
            </a:r>
            <a:r>
              <a:rPr spc="-40" dirty="0"/>
              <a:t> </a:t>
            </a:r>
            <a:r>
              <a:rPr dirty="0"/>
              <a:t>РАЗ</a:t>
            </a:r>
            <a:r>
              <a:rPr spc="-10" dirty="0"/>
              <a:t>В</a:t>
            </a:r>
            <a:r>
              <a:rPr dirty="0"/>
              <a:t>ИТИЯ</a:t>
            </a:r>
          </a:p>
          <a:p>
            <a:pPr marL="12700">
              <a:lnSpc>
                <a:spcPts val="910"/>
              </a:lnSpc>
            </a:pPr>
            <a:r>
              <a:rPr dirty="0"/>
              <a:t>ПЕР</a:t>
            </a:r>
            <a:r>
              <a:rPr spc="-5" dirty="0"/>
              <a:t>МСК</a:t>
            </a:r>
            <a:r>
              <a:rPr spc="-10" dirty="0"/>
              <a:t>О</a:t>
            </a:r>
            <a:r>
              <a:rPr dirty="0"/>
              <a:t>ГО</a:t>
            </a:r>
            <a:r>
              <a:rPr spc="-30" dirty="0"/>
              <a:t> </a:t>
            </a:r>
            <a:r>
              <a:rPr spc="-10" dirty="0"/>
              <a:t>К</a:t>
            </a:r>
            <a:r>
              <a:rPr dirty="0"/>
              <a:t>РАЯ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5" dirty="0"/>
              <a:t>О</a:t>
            </a:r>
            <a:r>
              <a:rPr dirty="0"/>
              <a:t> </a:t>
            </a:r>
            <a:r>
              <a:rPr spc="-5" dirty="0"/>
              <a:t>подготовке</a:t>
            </a:r>
            <a:r>
              <a:rPr spc="5" dirty="0"/>
              <a:t> </a:t>
            </a:r>
            <a:r>
              <a:rPr spc="-5" dirty="0"/>
              <a:t>к </a:t>
            </a:r>
            <a:r>
              <a:rPr spc="-10" dirty="0"/>
              <a:t>летней</a:t>
            </a:r>
            <a:r>
              <a:rPr spc="35" dirty="0"/>
              <a:t> </a:t>
            </a:r>
            <a:r>
              <a:rPr spc="-5" dirty="0"/>
              <a:t>оздоровительной</a:t>
            </a:r>
            <a:r>
              <a:rPr spc="25" dirty="0"/>
              <a:t> </a:t>
            </a:r>
            <a:r>
              <a:rPr spc="-5" dirty="0"/>
              <a:t>кампании</a:t>
            </a:r>
            <a:r>
              <a:rPr dirty="0"/>
              <a:t> </a:t>
            </a:r>
            <a:r>
              <a:rPr spc="-5" dirty="0"/>
              <a:t>2024</a:t>
            </a:r>
            <a:r>
              <a:rPr spc="20" dirty="0"/>
              <a:t> </a:t>
            </a:r>
            <a:r>
              <a:rPr spc="-5" dirty="0"/>
              <a:t>года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F89C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15"/>
              </a:lnSpc>
            </a:pPr>
            <a:r>
              <a:rPr spc="-5" dirty="0"/>
              <a:t>М</a:t>
            </a:r>
            <a:r>
              <a:rPr dirty="0"/>
              <a:t>ИНИСТЕР</a:t>
            </a:r>
            <a:r>
              <a:rPr spc="-10" dirty="0"/>
              <a:t>СТВ</a:t>
            </a:r>
            <a:r>
              <a:rPr dirty="0"/>
              <a:t>О</a:t>
            </a:r>
            <a:r>
              <a:rPr spc="-45" dirty="0"/>
              <a:t> </a:t>
            </a:r>
            <a:r>
              <a:rPr dirty="0"/>
              <a:t>ТР</a:t>
            </a:r>
            <a:r>
              <a:rPr spc="-5" dirty="0"/>
              <a:t>УД</a:t>
            </a:r>
            <a:r>
              <a:rPr dirty="0"/>
              <a:t>А</a:t>
            </a:r>
            <a:r>
              <a:rPr spc="-25" dirty="0"/>
              <a:t> </a:t>
            </a:r>
            <a:r>
              <a:rPr dirty="0"/>
              <a:t>И</a:t>
            </a:r>
            <a:r>
              <a:rPr spc="-15" dirty="0"/>
              <a:t> </a:t>
            </a:r>
            <a:r>
              <a:rPr dirty="0"/>
              <a:t>С</a:t>
            </a:r>
            <a:r>
              <a:rPr spc="-5" dirty="0"/>
              <a:t>О</a:t>
            </a:r>
            <a:r>
              <a:rPr dirty="0"/>
              <a:t>ЦИАЛ</a:t>
            </a:r>
            <a:r>
              <a:rPr spc="5" dirty="0"/>
              <a:t>Ь</a:t>
            </a:r>
            <a:r>
              <a:rPr dirty="0"/>
              <a:t>Н</a:t>
            </a:r>
            <a:r>
              <a:rPr spc="-5" dirty="0"/>
              <a:t>О</a:t>
            </a:r>
            <a:r>
              <a:rPr dirty="0"/>
              <a:t>ГО</a:t>
            </a:r>
            <a:r>
              <a:rPr spc="-40" dirty="0"/>
              <a:t> </a:t>
            </a:r>
            <a:r>
              <a:rPr dirty="0"/>
              <a:t>РАЗ</a:t>
            </a:r>
            <a:r>
              <a:rPr spc="-10" dirty="0"/>
              <a:t>В</a:t>
            </a:r>
            <a:r>
              <a:rPr dirty="0"/>
              <a:t>ИТИЯ</a:t>
            </a:r>
          </a:p>
          <a:p>
            <a:pPr marL="12700">
              <a:lnSpc>
                <a:spcPts val="910"/>
              </a:lnSpc>
            </a:pPr>
            <a:r>
              <a:rPr dirty="0"/>
              <a:t>ПЕР</a:t>
            </a:r>
            <a:r>
              <a:rPr spc="-5" dirty="0"/>
              <a:t>МСК</a:t>
            </a:r>
            <a:r>
              <a:rPr spc="-10" dirty="0"/>
              <a:t>О</a:t>
            </a:r>
            <a:r>
              <a:rPr dirty="0"/>
              <a:t>ГО</a:t>
            </a:r>
            <a:r>
              <a:rPr spc="-30" dirty="0"/>
              <a:t> </a:t>
            </a:r>
            <a:r>
              <a:rPr spc="-10" dirty="0"/>
              <a:t>К</a:t>
            </a:r>
            <a:r>
              <a:rPr dirty="0"/>
              <a:t>РАЯ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5" dirty="0"/>
              <a:t>О</a:t>
            </a:r>
            <a:r>
              <a:rPr dirty="0"/>
              <a:t> </a:t>
            </a:r>
            <a:r>
              <a:rPr spc="-5" dirty="0"/>
              <a:t>подготовке</a:t>
            </a:r>
            <a:r>
              <a:rPr spc="5" dirty="0"/>
              <a:t> </a:t>
            </a:r>
            <a:r>
              <a:rPr spc="-5" dirty="0"/>
              <a:t>к </a:t>
            </a:r>
            <a:r>
              <a:rPr spc="-10" dirty="0"/>
              <a:t>летней</a:t>
            </a:r>
            <a:r>
              <a:rPr spc="35" dirty="0"/>
              <a:t> </a:t>
            </a:r>
            <a:r>
              <a:rPr spc="-5" dirty="0"/>
              <a:t>оздоровительной</a:t>
            </a:r>
            <a:r>
              <a:rPr spc="25" dirty="0"/>
              <a:t> </a:t>
            </a:r>
            <a:r>
              <a:rPr spc="-5" dirty="0"/>
              <a:t>кампании</a:t>
            </a:r>
            <a:r>
              <a:rPr dirty="0"/>
              <a:t> </a:t>
            </a:r>
            <a:r>
              <a:rPr spc="-5" dirty="0"/>
              <a:t>2024</a:t>
            </a:r>
            <a:r>
              <a:rPr spc="20" dirty="0"/>
              <a:t> </a:t>
            </a:r>
            <a:r>
              <a:rPr spc="-5" dirty="0"/>
              <a:t>года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8255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432802"/>
            <a:ext cx="12191999" cy="42519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0880" y="6494865"/>
            <a:ext cx="169877" cy="30881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362836" y="1358900"/>
            <a:ext cx="3752850" cy="38030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1793D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50914" y="1358900"/>
            <a:ext cx="4987290" cy="38214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1793D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15"/>
              </a:lnSpc>
            </a:pPr>
            <a:r>
              <a:rPr spc="-5" dirty="0"/>
              <a:t>М</a:t>
            </a:r>
            <a:r>
              <a:rPr dirty="0"/>
              <a:t>ИНИСТЕР</a:t>
            </a:r>
            <a:r>
              <a:rPr spc="-10" dirty="0"/>
              <a:t>СТВ</a:t>
            </a:r>
            <a:r>
              <a:rPr dirty="0"/>
              <a:t>О</a:t>
            </a:r>
            <a:r>
              <a:rPr spc="-45" dirty="0"/>
              <a:t> </a:t>
            </a:r>
            <a:r>
              <a:rPr dirty="0"/>
              <a:t>ТР</a:t>
            </a:r>
            <a:r>
              <a:rPr spc="-5" dirty="0"/>
              <a:t>УД</a:t>
            </a:r>
            <a:r>
              <a:rPr dirty="0"/>
              <a:t>А</a:t>
            </a:r>
            <a:r>
              <a:rPr spc="-25" dirty="0"/>
              <a:t> </a:t>
            </a:r>
            <a:r>
              <a:rPr dirty="0"/>
              <a:t>И</a:t>
            </a:r>
            <a:r>
              <a:rPr spc="-15" dirty="0"/>
              <a:t> </a:t>
            </a:r>
            <a:r>
              <a:rPr dirty="0"/>
              <a:t>С</a:t>
            </a:r>
            <a:r>
              <a:rPr spc="-5" dirty="0"/>
              <a:t>О</a:t>
            </a:r>
            <a:r>
              <a:rPr dirty="0"/>
              <a:t>ЦИАЛ</a:t>
            </a:r>
            <a:r>
              <a:rPr spc="5" dirty="0"/>
              <a:t>Ь</a:t>
            </a:r>
            <a:r>
              <a:rPr dirty="0"/>
              <a:t>Н</a:t>
            </a:r>
            <a:r>
              <a:rPr spc="-5" dirty="0"/>
              <a:t>О</a:t>
            </a:r>
            <a:r>
              <a:rPr dirty="0"/>
              <a:t>ГО</a:t>
            </a:r>
            <a:r>
              <a:rPr spc="-40" dirty="0"/>
              <a:t> </a:t>
            </a:r>
            <a:r>
              <a:rPr dirty="0"/>
              <a:t>РАЗ</a:t>
            </a:r>
            <a:r>
              <a:rPr spc="-10" dirty="0"/>
              <a:t>В</a:t>
            </a:r>
            <a:r>
              <a:rPr dirty="0"/>
              <a:t>ИТИЯ</a:t>
            </a:r>
          </a:p>
          <a:p>
            <a:pPr marL="12700">
              <a:lnSpc>
                <a:spcPts val="910"/>
              </a:lnSpc>
            </a:pPr>
            <a:r>
              <a:rPr dirty="0"/>
              <a:t>ПЕР</a:t>
            </a:r>
            <a:r>
              <a:rPr spc="-5" dirty="0"/>
              <a:t>МСК</a:t>
            </a:r>
            <a:r>
              <a:rPr spc="-10" dirty="0"/>
              <a:t>О</a:t>
            </a:r>
            <a:r>
              <a:rPr dirty="0"/>
              <a:t>ГО</a:t>
            </a:r>
            <a:r>
              <a:rPr spc="-30" dirty="0"/>
              <a:t> </a:t>
            </a:r>
            <a:r>
              <a:rPr spc="-10" dirty="0"/>
              <a:t>К</a:t>
            </a:r>
            <a:r>
              <a:rPr dirty="0"/>
              <a:t>РАЯ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5" dirty="0"/>
              <a:t>О</a:t>
            </a:r>
            <a:r>
              <a:rPr dirty="0"/>
              <a:t> </a:t>
            </a:r>
            <a:r>
              <a:rPr spc="-5" dirty="0"/>
              <a:t>подготовке</a:t>
            </a:r>
            <a:r>
              <a:rPr spc="5" dirty="0"/>
              <a:t> </a:t>
            </a:r>
            <a:r>
              <a:rPr spc="-5" dirty="0"/>
              <a:t>к </a:t>
            </a:r>
            <a:r>
              <a:rPr spc="-10" dirty="0"/>
              <a:t>летней</a:t>
            </a:r>
            <a:r>
              <a:rPr spc="35" dirty="0"/>
              <a:t> </a:t>
            </a:r>
            <a:r>
              <a:rPr spc="-5" dirty="0"/>
              <a:t>оздоровительной</a:t>
            </a:r>
            <a:r>
              <a:rPr spc="25" dirty="0"/>
              <a:t> </a:t>
            </a:r>
            <a:r>
              <a:rPr spc="-5" dirty="0"/>
              <a:t>кампании</a:t>
            </a:r>
            <a:r>
              <a:rPr dirty="0"/>
              <a:t> </a:t>
            </a:r>
            <a:r>
              <a:rPr spc="-5" dirty="0"/>
              <a:t>2024</a:t>
            </a:r>
            <a:r>
              <a:rPr spc="20" dirty="0"/>
              <a:t> </a:t>
            </a:r>
            <a:r>
              <a:rPr spc="-5" dirty="0"/>
              <a:t>года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4212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15"/>
              </a:lnSpc>
            </a:pPr>
            <a:r>
              <a:rPr spc="-5" dirty="0"/>
              <a:t>М</a:t>
            </a:r>
            <a:r>
              <a:rPr dirty="0"/>
              <a:t>ИНИСТЕР</a:t>
            </a:r>
            <a:r>
              <a:rPr spc="-10" dirty="0"/>
              <a:t>СТВ</a:t>
            </a:r>
            <a:r>
              <a:rPr dirty="0"/>
              <a:t>О</a:t>
            </a:r>
            <a:r>
              <a:rPr spc="-45" dirty="0"/>
              <a:t> </a:t>
            </a:r>
            <a:r>
              <a:rPr dirty="0"/>
              <a:t>ТР</a:t>
            </a:r>
            <a:r>
              <a:rPr spc="-5" dirty="0"/>
              <a:t>УД</a:t>
            </a:r>
            <a:r>
              <a:rPr dirty="0"/>
              <a:t>А</a:t>
            </a:r>
            <a:r>
              <a:rPr spc="-25" dirty="0"/>
              <a:t> </a:t>
            </a:r>
            <a:r>
              <a:rPr dirty="0"/>
              <a:t>И</a:t>
            </a:r>
            <a:r>
              <a:rPr spc="-15" dirty="0"/>
              <a:t> </a:t>
            </a:r>
            <a:r>
              <a:rPr dirty="0"/>
              <a:t>С</a:t>
            </a:r>
            <a:r>
              <a:rPr spc="-5" dirty="0"/>
              <a:t>О</a:t>
            </a:r>
            <a:r>
              <a:rPr dirty="0"/>
              <a:t>ЦИАЛ</a:t>
            </a:r>
            <a:r>
              <a:rPr spc="5" dirty="0"/>
              <a:t>Ь</a:t>
            </a:r>
            <a:r>
              <a:rPr dirty="0"/>
              <a:t>Н</a:t>
            </a:r>
            <a:r>
              <a:rPr spc="-5" dirty="0"/>
              <a:t>О</a:t>
            </a:r>
            <a:r>
              <a:rPr dirty="0"/>
              <a:t>ГО</a:t>
            </a:r>
            <a:r>
              <a:rPr spc="-40" dirty="0"/>
              <a:t> </a:t>
            </a:r>
            <a:r>
              <a:rPr dirty="0"/>
              <a:t>РАЗ</a:t>
            </a:r>
            <a:r>
              <a:rPr spc="-10" dirty="0"/>
              <a:t>В</a:t>
            </a:r>
            <a:r>
              <a:rPr dirty="0"/>
              <a:t>ИТИЯ</a:t>
            </a:r>
          </a:p>
          <a:p>
            <a:pPr marL="12700">
              <a:lnSpc>
                <a:spcPts val="910"/>
              </a:lnSpc>
            </a:pPr>
            <a:r>
              <a:rPr dirty="0"/>
              <a:t>ПЕР</a:t>
            </a:r>
            <a:r>
              <a:rPr spc="-5" dirty="0"/>
              <a:t>МСК</a:t>
            </a:r>
            <a:r>
              <a:rPr spc="-10" dirty="0"/>
              <a:t>О</a:t>
            </a:r>
            <a:r>
              <a:rPr dirty="0"/>
              <a:t>ГО</a:t>
            </a:r>
            <a:r>
              <a:rPr spc="-30" dirty="0"/>
              <a:t> </a:t>
            </a:r>
            <a:r>
              <a:rPr spc="-10" dirty="0"/>
              <a:t>К</a:t>
            </a:r>
            <a:r>
              <a:rPr dirty="0"/>
              <a:t>РАЯ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5" dirty="0"/>
              <a:t>О</a:t>
            </a:r>
            <a:r>
              <a:rPr dirty="0"/>
              <a:t> </a:t>
            </a:r>
            <a:r>
              <a:rPr spc="-5" dirty="0"/>
              <a:t>подготовке</a:t>
            </a:r>
            <a:r>
              <a:rPr spc="5" dirty="0"/>
              <a:t> </a:t>
            </a:r>
            <a:r>
              <a:rPr spc="-5" dirty="0"/>
              <a:t>к </a:t>
            </a:r>
            <a:r>
              <a:rPr spc="-10" dirty="0"/>
              <a:t>летней</a:t>
            </a:r>
            <a:r>
              <a:rPr spc="35" dirty="0"/>
              <a:t> </a:t>
            </a:r>
            <a:r>
              <a:rPr spc="-5" dirty="0"/>
              <a:t>оздоровительной</a:t>
            </a:r>
            <a:r>
              <a:rPr spc="25" dirty="0"/>
              <a:t> </a:t>
            </a:r>
            <a:r>
              <a:rPr spc="-5" dirty="0"/>
              <a:t>кампании</a:t>
            </a:r>
            <a:r>
              <a:rPr dirty="0"/>
              <a:t> </a:t>
            </a:r>
            <a:r>
              <a:rPr spc="-5" dirty="0"/>
              <a:t>2024</a:t>
            </a:r>
            <a:r>
              <a:rPr spc="20" dirty="0"/>
              <a:t> </a:t>
            </a:r>
            <a:r>
              <a:rPr spc="-5" dirty="0"/>
              <a:t>года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15"/>
              </a:lnSpc>
            </a:pPr>
            <a:r>
              <a:rPr spc="-5" dirty="0"/>
              <a:t>М</a:t>
            </a:r>
            <a:r>
              <a:rPr dirty="0"/>
              <a:t>ИНИСТЕР</a:t>
            </a:r>
            <a:r>
              <a:rPr spc="-10" dirty="0"/>
              <a:t>СТВ</a:t>
            </a:r>
            <a:r>
              <a:rPr dirty="0"/>
              <a:t>О</a:t>
            </a:r>
            <a:r>
              <a:rPr spc="-45" dirty="0"/>
              <a:t> </a:t>
            </a:r>
            <a:r>
              <a:rPr dirty="0"/>
              <a:t>ТР</a:t>
            </a:r>
            <a:r>
              <a:rPr spc="-5" dirty="0"/>
              <a:t>УД</a:t>
            </a:r>
            <a:r>
              <a:rPr dirty="0"/>
              <a:t>А</a:t>
            </a:r>
            <a:r>
              <a:rPr spc="-25" dirty="0"/>
              <a:t> </a:t>
            </a:r>
            <a:r>
              <a:rPr dirty="0"/>
              <a:t>И</a:t>
            </a:r>
            <a:r>
              <a:rPr spc="-15" dirty="0"/>
              <a:t> </a:t>
            </a:r>
            <a:r>
              <a:rPr dirty="0"/>
              <a:t>С</a:t>
            </a:r>
            <a:r>
              <a:rPr spc="-5" dirty="0"/>
              <a:t>О</a:t>
            </a:r>
            <a:r>
              <a:rPr dirty="0"/>
              <a:t>ЦИАЛ</a:t>
            </a:r>
            <a:r>
              <a:rPr spc="5" dirty="0"/>
              <a:t>Ь</a:t>
            </a:r>
            <a:r>
              <a:rPr dirty="0"/>
              <a:t>Н</a:t>
            </a:r>
            <a:r>
              <a:rPr spc="-5" dirty="0"/>
              <a:t>О</a:t>
            </a:r>
            <a:r>
              <a:rPr dirty="0"/>
              <a:t>ГО</a:t>
            </a:r>
            <a:r>
              <a:rPr spc="-40" dirty="0"/>
              <a:t> </a:t>
            </a:r>
            <a:r>
              <a:rPr dirty="0"/>
              <a:t>РАЗ</a:t>
            </a:r>
            <a:r>
              <a:rPr spc="-10" dirty="0"/>
              <a:t>В</a:t>
            </a:r>
            <a:r>
              <a:rPr dirty="0"/>
              <a:t>ИТИЯ</a:t>
            </a:r>
          </a:p>
          <a:p>
            <a:pPr marL="12700">
              <a:lnSpc>
                <a:spcPts val="910"/>
              </a:lnSpc>
            </a:pPr>
            <a:r>
              <a:rPr dirty="0"/>
              <a:t>ПЕР</a:t>
            </a:r>
            <a:r>
              <a:rPr spc="-5" dirty="0"/>
              <a:t>МСК</a:t>
            </a:r>
            <a:r>
              <a:rPr spc="-10" dirty="0"/>
              <a:t>О</a:t>
            </a:r>
            <a:r>
              <a:rPr dirty="0"/>
              <a:t>ГО</a:t>
            </a:r>
            <a:r>
              <a:rPr spc="-30" dirty="0"/>
              <a:t> </a:t>
            </a:r>
            <a:r>
              <a:rPr spc="-10" dirty="0"/>
              <a:t>К</a:t>
            </a:r>
            <a:r>
              <a:rPr dirty="0"/>
              <a:t>РАЯ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5" dirty="0"/>
              <a:t>О</a:t>
            </a:r>
            <a:r>
              <a:rPr dirty="0"/>
              <a:t> </a:t>
            </a:r>
            <a:r>
              <a:rPr spc="-5" dirty="0"/>
              <a:t>подготовке</a:t>
            </a:r>
            <a:r>
              <a:rPr spc="5" dirty="0"/>
              <a:t> </a:t>
            </a:r>
            <a:r>
              <a:rPr spc="-5" dirty="0"/>
              <a:t>к </a:t>
            </a:r>
            <a:r>
              <a:rPr spc="-10" dirty="0"/>
              <a:t>летней</a:t>
            </a:r>
            <a:r>
              <a:rPr spc="35" dirty="0"/>
              <a:t> </a:t>
            </a:r>
            <a:r>
              <a:rPr spc="-5" dirty="0"/>
              <a:t>оздоровительной</a:t>
            </a:r>
            <a:r>
              <a:rPr spc="25" dirty="0"/>
              <a:t> </a:t>
            </a:r>
            <a:r>
              <a:rPr spc="-5" dirty="0"/>
              <a:t>кампании</a:t>
            </a:r>
            <a:r>
              <a:rPr dirty="0"/>
              <a:t> </a:t>
            </a:r>
            <a:r>
              <a:rPr spc="-5" dirty="0"/>
              <a:t>2024</a:t>
            </a:r>
            <a:r>
              <a:rPr spc="20" dirty="0"/>
              <a:t> </a:t>
            </a:r>
            <a:r>
              <a:rPr spc="-5" dirty="0"/>
              <a:t>года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89B3A-27FE-46A5-93A2-569807B47623}" type="datetimeFigureOut">
              <a:rPr lang="ru-RU"/>
              <a:pPr>
                <a:defRPr/>
              </a:pPr>
              <a:t>03.10.2024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ECE58-DD8F-41A7-82C0-941C977FA5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151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2191999" cy="8255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6432802"/>
            <a:ext cx="12191999" cy="42519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73903" y="5395671"/>
            <a:ext cx="2044192" cy="330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904" y="3397097"/>
            <a:ext cx="6247130" cy="18065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F89C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93521" y="6548043"/>
            <a:ext cx="2291080" cy="2374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15"/>
              </a:lnSpc>
            </a:pPr>
            <a:r>
              <a:rPr spc="-5" dirty="0"/>
              <a:t>М</a:t>
            </a:r>
            <a:r>
              <a:rPr dirty="0"/>
              <a:t>ИНИСТЕР</a:t>
            </a:r>
            <a:r>
              <a:rPr spc="-10" dirty="0"/>
              <a:t>СТВ</a:t>
            </a:r>
            <a:r>
              <a:rPr dirty="0"/>
              <a:t>О</a:t>
            </a:r>
            <a:r>
              <a:rPr spc="-45" dirty="0"/>
              <a:t> </a:t>
            </a:r>
            <a:r>
              <a:rPr dirty="0"/>
              <a:t>ТР</a:t>
            </a:r>
            <a:r>
              <a:rPr spc="-5" dirty="0"/>
              <a:t>УД</a:t>
            </a:r>
            <a:r>
              <a:rPr dirty="0"/>
              <a:t>А</a:t>
            </a:r>
            <a:r>
              <a:rPr spc="-25" dirty="0"/>
              <a:t> </a:t>
            </a:r>
            <a:r>
              <a:rPr dirty="0"/>
              <a:t>И</a:t>
            </a:r>
            <a:r>
              <a:rPr spc="-15" dirty="0"/>
              <a:t> </a:t>
            </a:r>
            <a:r>
              <a:rPr dirty="0"/>
              <a:t>С</a:t>
            </a:r>
            <a:r>
              <a:rPr spc="-5" dirty="0"/>
              <a:t>О</a:t>
            </a:r>
            <a:r>
              <a:rPr dirty="0"/>
              <a:t>ЦИАЛ</a:t>
            </a:r>
            <a:r>
              <a:rPr spc="5" dirty="0"/>
              <a:t>Ь</a:t>
            </a:r>
            <a:r>
              <a:rPr dirty="0"/>
              <a:t>Н</a:t>
            </a:r>
            <a:r>
              <a:rPr spc="-5" dirty="0"/>
              <a:t>О</a:t>
            </a:r>
            <a:r>
              <a:rPr dirty="0"/>
              <a:t>ГО</a:t>
            </a:r>
            <a:r>
              <a:rPr spc="-40" dirty="0"/>
              <a:t> </a:t>
            </a:r>
            <a:r>
              <a:rPr dirty="0"/>
              <a:t>РАЗ</a:t>
            </a:r>
            <a:r>
              <a:rPr spc="-10" dirty="0"/>
              <a:t>В</a:t>
            </a:r>
            <a:r>
              <a:rPr dirty="0"/>
              <a:t>ИТИЯ</a:t>
            </a:r>
          </a:p>
          <a:p>
            <a:pPr marL="12700">
              <a:lnSpc>
                <a:spcPts val="910"/>
              </a:lnSpc>
            </a:pPr>
            <a:r>
              <a:rPr dirty="0"/>
              <a:t>ПЕР</a:t>
            </a:r>
            <a:r>
              <a:rPr spc="-5" dirty="0"/>
              <a:t>МСК</a:t>
            </a:r>
            <a:r>
              <a:rPr spc="-10" dirty="0"/>
              <a:t>О</a:t>
            </a:r>
            <a:r>
              <a:rPr dirty="0"/>
              <a:t>ГО</a:t>
            </a:r>
            <a:r>
              <a:rPr spc="-30" dirty="0"/>
              <a:t> </a:t>
            </a:r>
            <a:r>
              <a:rPr spc="-10" dirty="0"/>
              <a:t>К</a:t>
            </a:r>
            <a:r>
              <a:rPr dirty="0"/>
              <a:t>РАЯ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689728" y="6569684"/>
            <a:ext cx="3359150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5" dirty="0"/>
              <a:t>О</a:t>
            </a:r>
            <a:r>
              <a:rPr dirty="0"/>
              <a:t> </a:t>
            </a:r>
            <a:r>
              <a:rPr spc="-5" dirty="0"/>
              <a:t>подготовке</a:t>
            </a:r>
            <a:r>
              <a:rPr spc="5" dirty="0"/>
              <a:t> </a:t>
            </a:r>
            <a:r>
              <a:rPr spc="-5" dirty="0"/>
              <a:t>к </a:t>
            </a:r>
            <a:r>
              <a:rPr spc="-10" dirty="0"/>
              <a:t>летней</a:t>
            </a:r>
            <a:r>
              <a:rPr spc="35" dirty="0"/>
              <a:t> </a:t>
            </a:r>
            <a:r>
              <a:rPr spc="-5" dirty="0"/>
              <a:t>оздоровительной</a:t>
            </a:r>
            <a:r>
              <a:rPr spc="25" dirty="0"/>
              <a:t> </a:t>
            </a:r>
            <a:r>
              <a:rPr spc="-5" dirty="0"/>
              <a:t>кампании</a:t>
            </a:r>
            <a:r>
              <a:rPr dirty="0"/>
              <a:t> </a:t>
            </a:r>
            <a:r>
              <a:rPr spc="-5" dirty="0"/>
              <a:t>2024</a:t>
            </a:r>
            <a:r>
              <a:rPr spc="20" dirty="0"/>
              <a:t> </a:t>
            </a:r>
            <a:r>
              <a:rPr spc="-5" dirty="0"/>
              <a:t>года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902185" y="6602374"/>
            <a:ext cx="15367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257799"/>
            <a:ext cx="12191999" cy="160019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49268" y="262426"/>
            <a:ext cx="440055" cy="828040"/>
            <a:chOff x="349268" y="262426"/>
            <a:chExt cx="440055" cy="828040"/>
          </a:xfrm>
        </p:grpSpPr>
        <p:sp>
          <p:nvSpPr>
            <p:cNvPr id="4" name="object 4"/>
            <p:cNvSpPr/>
            <p:nvPr/>
          </p:nvSpPr>
          <p:spPr>
            <a:xfrm>
              <a:off x="349268" y="556293"/>
              <a:ext cx="440055" cy="534035"/>
            </a:xfrm>
            <a:custGeom>
              <a:avLst/>
              <a:gdLst/>
              <a:ahLst/>
              <a:cxnLst/>
              <a:rect l="l" t="t" r="r" b="b"/>
              <a:pathLst>
                <a:path w="440055" h="534035">
                  <a:moveTo>
                    <a:pt x="440009" y="0"/>
                  </a:moveTo>
                  <a:lnTo>
                    <a:pt x="0" y="0"/>
                  </a:lnTo>
                  <a:lnTo>
                    <a:pt x="0" y="427058"/>
                  </a:lnTo>
                  <a:lnTo>
                    <a:pt x="6533" y="459151"/>
                  </a:lnTo>
                  <a:lnTo>
                    <a:pt x="22821" y="480421"/>
                  </a:lnTo>
                  <a:lnTo>
                    <a:pt x="43890" y="492204"/>
                  </a:lnTo>
                  <a:lnTo>
                    <a:pt x="64771" y="495835"/>
                  </a:lnTo>
                  <a:lnTo>
                    <a:pt x="97679" y="493754"/>
                  </a:lnTo>
                  <a:lnTo>
                    <a:pt x="127071" y="490191"/>
                  </a:lnTo>
                  <a:lnTo>
                    <a:pt x="154096" y="489170"/>
                  </a:lnTo>
                  <a:lnTo>
                    <a:pt x="197903" y="503735"/>
                  </a:lnTo>
                  <a:lnTo>
                    <a:pt x="219997" y="533725"/>
                  </a:lnTo>
                  <a:lnTo>
                    <a:pt x="223268" y="523649"/>
                  </a:lnTo>
                  <a:lnTo>
                    <a:pt x="230188" y="513540"/>
                  </a:lnTo>
                  <a:lnTo>
                    <a:pt x="242036" y="503772"/>
                  </a:lnTo>
                  <a:lnTo>
                    <a:pt x="260093" y="494714"/>
                  </a:lnTo>
                  <a:lnTo>
                    <a:pt x="285902" y="489170"/>
                  </a:lnTo>
                  <a:lnTo>
                    <a:pt x="312927" y="490191"/>
                  </a:lnTo>
                  <a:lnTo>
                    <a:pt x="342319" y="493754"/>
                  </a:lnTo>
                  <a:lnTo>
                    <a:pt x="375227" y="495836"/>
                  </a:lnTo>
                  <a:lnTo>
                    <a:pt x="396109" y="492205"/>
                  </a:lnTo>
                  <a:lnTo>
                    <a:pt x="417183" y="480421"/>
                  </a:lnTo>
                  <a:lnTo>
                    <a:pt x="433474" y="459151"/>
                  </a:lnTo>
                  <a:lnTo>
                    <a:pt x="440009" y="427059"/>
                  </a:lnTo>
                  <a:lnTo>
                    <a:pt x="440009" y="0"/>
                  </a:lnTo>
                  <a:close/>
                </a:path>
              </a:pathLst>
            </a:custGeom>
            <a:solidFill>
              <a:srgbClr val="956F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0972" y="558109"/>
              <a:ext cx="436880" cy="526415"/>
            </a:xfrm>
            <a:custGeom>
              <a:avLst/>
              <a:gdLst/>
              <a:ahLst/>
              <a:cxnLst/>
              <a:rect l="l" t="t" r="r" b="b"/>
              <a:pathLst>
                <a:path w="436880" h="526415">
                  <a:moveTo>
                    <a:pt x="436582" y="0"/>
                  </a:moveTo>
                  <a:lnTo>
                    <a:pt x="0" y="0"/>
                  </a:lnTo>
                  <a:lnTo>
                    <a:pt x="0" y="424832"/>
                  </a:lnTo>
                  <a:lnTo>
                    <a:pt x="6400" y="456296"/>
                  </a:lnTo>
                  <a:lnTo>
                    <a:pt x="22355" y="477157"/>
                  </a:lnTo>
                  <a:lnTo>
                    <a:pt x="42998" y="488718"/>
                  </a:lnTo>
                  <a:lnTo>
                    <a:pt x="63458" y="492282"/>
                  </a:lnTo>
                  <a:lnTo>
                    <a:pt x="80349" y="491680"/>
                  </a:lnTo>
                  <a:lnTo>
                    <a:pt x="139325" y="485576"/>
                  </a:lnTo>
                  <a:lnTo>
                    <a:pt x="152715" y="485645"/>
                  </a:lnTo>
                  <a:lnTo>
                    <a:pt x="195342" y="499385"/>
                  </a:lnTo>
                  <a:lnTo>
                    <a:pt x="218297" y="526405"/>
                  </a:lnTo>
                  <a:lnTo>
                    <a:pt x="222383" y="517240"/>
                  </a:lnTo>
                  <a:lnTo>
                    <a:pt x="257868" y="491244"/>
                  </a:lnTo>
                  <a:lnTo>
                    <a:pt x="297268" y="485576"/>
                  </a:lnTo>
                  <a:lnTo>
                    <a:pt x="356244" y="491680"/>
                  </a:lnTo>
                  <a:lnTo>
                    <a:pt x="373135" y="492283"/>
                  </a:lnTo>
                  <a:lnTo>
                    <a:pt x="393592" y="488718"/>
                  </a:lnTo>
                  <a:lnTo>
                    <a:pt x="414231" y="477157"/>
                  </a:lnTo>
                  <a:lnTo>
                    <a:pt x="430183" y="456296"/>
                  </a:lnTo>
                  <a:lnTo>
                    <a:pt x="436582" y="424832"/>
                  </a:lnTo>
                  <a:lnTo>
                    <a:pt x="436582" y="0"/>
                  </a:lnTo>
                  <a:close/>
                </a:path>
              </a:pathLst>
            </a:custGeom>
            <a:solidFill>
              <a:srgbClr val="EB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9161" y="779837"/>
              <a:ext cx="285750" cy="200660"/>
            </a:xfrm>
            <a:custGeom>
              <a:avLst/>
              <a:gdLst/>
              <a:ahLst/>
              <a:cxnLst/>
              <a:rect l="l" t="t" r="r" b="b"/>
              <a:pathLst>
                <a:path w="285750" h="200659">
                  <a:moveTo>
                    <a:pt x="138695" y="144780"/>
                  </a:moveTo>
                  <a:lnTo>
                    <a:pt x="91246" y="144780"/>
                  </a:lnTo>
                  <a:lnTo>
                    <a:pt x="91685" y="148590"/>
                  </a:lnTo>
                  <a:lnTo>
                    <a:pt x="92069" y="154940"/>
                  </a:lnTo>
                  <a:lnTo>
                    <a:pt x="92848" y="157480"/>
                  </a:lnTo>
                  <a:lnTo>
                    <a:pt x="94931" y="157480"/>
                  </a:lnTo>
                  <a:lnTo>
                    <a:pt x="95593" y="158750"/>
                  </a:lnTo>
                  <a:lnTo>
                    <a:pt x="94113" y="163830"/>
                  </a:lnTo>
                  <a:lnTo>
                    <a:pt x="96971" y="167640"/>
                  </a:lnTo>
                  <a:lnTo>
                    <a:pt x="97986" y="167640"/>
                  </a:lnTo>
                  <a:lnTo>
                    <a:pt x="98479" y="168910"/>
                  </a:lnTo>
                  <a:lnTo>
                    <a:pt x="98612" y="171450"/>
                  </a:lnTo>
                  <a:lnTo>
                    <a:pt x="98475" y="172720"/>
                  </a:lnTo>
                  <a:lnTo>
                    <a:pt x="97449" y="172720"/>
                  </a:lnTo>
                  <a:lnTo>
                    <a:pt x="97449" y="180340"/>
                  </a:lnTo>
                  <a:lnTo>
                    <a:pt x="93134" y="181610"/>
                  </a:lnTo>
                  <a:lnTo>
                    <a:pt x="84945" y="184150"/>
                  </a:lnTo>
                  <a:lnTo>
                    <a:pt x="79878" y="185420"/>
                  </a:lnTo>
                  <a:lnTo>
                    <a:pt x="76851" y="189230"/>
                  </a:lnTo>
                  <a:lnTo>
                    <a:pt x="76499" y="189230"/>
                  </a:lnTo>
                  <a:lnTo>
                    <a:pt x="75230" y="193040"/>
                  </a:lnTo>
                  <a:lnTo>
                    <a:pt x="77857" y="194310"/>
                  </a:lnTo>
                  <a:lnTo>
                    <a:pt x="77125" y="195580"/>
                  </a:lnTo>
                  <a:lnTo>
                    <a:pt x="76820" y="196850"/>
                  </a:lnTo>
                  <a:lnTo>
                    <a:pt x="78907" y="199390"/>
                  </a:lnTo>
                  <a:lnTo>
                    <a:pt x="82126" y="199390"/>
                  </a:lnTo>
                  <a:lnTo>
                    <a:pt x="82866" y="200660"/>
                  </a:lnTo>
                  <a:lnTo>
                    <a:pt x="85564" y="200660"/>
                  </a:lnTo>
                  <a:lnTo>
                    <a:pt x="93834" y="198120"/>
                  </a:lnTo>
                  <a:lnTo>
                    <a:pt x="110657" y="195580"/>
                  </a:lnTo>
                  <a:lnTo>
                    <a:pt x="124031" y="195580"/>
                  </a:lnTo>
                  <a:lnTo>
                    <a:pt x="125245" y="190500"/>
                  </a:lnTo>
                  <a:lnTo>
                    <a:pt x="125860" y="185420"/>
                  </a:lnTo>
                  <a:lnTo>
                    <a:pt x="126138" y="181610"/>
                  </a:lnTo>
                  <a:lnTo>
                    <a:pt x="126890" y="181610"/>
                  </a:lnTo>
                  <a:lnTo>
                    <a:pt x="126890" y="180340"/>
                  </a:lnTo>
                  <a:lnTo>
                    <a:pt x="128072" y="180340"/>
                  </a:lnTo>
                  <a:lnTo>
                    <a:pt x="132262" y="177800"/>
                  </a:lnTo>
                  <a:lnTo>
                    <a:pt x="131907" y="173990"/>
                  </a:lnTo>
                  <a:lnTo>
                    <a:pt x="131820" y="166370"/>
                  </a:lnTo>
                  <a:lnTo>
                    <a:pt x="132286" y="165100"/>
                  </a:lnTo>
                  <a:lnTo>
                    <a:pt x="135939" y="161290"/>
                  </a:lnTo>
                  <a:lnTo>
                    <a:pt x="136347" y="148590"/>
                  </a:lnTo>
                  <a:lnTo>
                    <a:pt x="138750" y="148590"/>
                  </a:lnTo>
                  <a:lnTo>
                    <a:pt x="138695" y="144780"/>
                  </a:lnTo>
                  <a:close/>
                </a:path>
                <a:path w="285750" h="200659">
                  <a:moveTo>
                    <a:pt x="277483" y="163830"/>
                  </a:moveTo>
                  <a:lnTo>
                    <a:pt x="238472" y="163830"/>
                  </a:lnTo>
                  <a:lnTo>
                    <a:pt x="241139" y="166370"/>
                  </a:lnTo>
                  <a:lnTo>
                    <a:pt x="243484" y="171450"/>
                  </a:lnTo>
                  <a:lnTo>
                    <a:pt x="243931" y="173990"/>
                  </a:lnTo>
                  <a:lnTo>
                    <a:pt x="243919" y="175260"/>
                  </a:lnTo>
                  <a:lnTo>
                    <a:pt x="243426" y="176530"/>
                  </a:lnTo>
                  <a:lnTo>
                    <a:pt x="242243" y="179070"/>
                  </a:lnTo>
                  <a:lnTo>
                    <a:pt x="236772" y="182880"/>
                  </a:lnTo>
                  <a:lnTo>
                    <a:pt x="233087" y="184150"/>
                  </a:lnTo>
                  <a:lnTo>
                    <a:pt x="231357" y="185420"/>
                  </a:lnTo>
                  <a:lnTo>
                    <a:pt x="226505" y="190500"/>
                  </a:lnTo>
                  <a:lnTo>
                    <a:pt x="224833" y="194310"/>
                  </a:lnTo>
                  <a:lnTo>
                    <a:pt x="226250" y="196850"/>
                  </a:lnTo>
                  <a:lnTo>
                    <a:pt x="231875" y="200660"/>
                  </a:lnTo>
                  <a:lnTo>
                    <a:pt x="249762" y="200660"/>
                  </a:lnTo>
                  <a:lnTo>
                    <a:pt x="256078" y="198120"/>
                  </a:lnTo>
                  <a:lnTo>
                    <a:pt x="261930" y="193040"/>
                  </a:lnTo>
                  <a:lnTo>
                    <a:pt x="274228" y="184150"/>
                  </a:lnTo>
                  <a:lnTo>
                    <a:pt x="280040" y="179070"/>
                  </a:lnTo>
                  <a:lnTo>
                    <a:pt x="280643" y="179070"/>
                  </a:lnTo>
                  <a:lnTo>
                    <a:pt x="282378" y="171450"/>
                  </a:lnTo>
                  <a:lnTo>
                    <a:pt x="277483" y="163830"/>
                  </a:lnTo>
                  <a:close/>
                </a:path>
                <a:path w="285750" h="200659">
                  <a:moveTo>
                    <a:pt x="273157" y="133350"/>
                  </a:moveTo>
                  <a:lnTo>
                    <a:pt x="168043" y="133350"/>
                  </a:lnTo>
                  <a:lnTo>
                    <a:pt x="169382" y="138430"/>
                  </a:lnTo>
                  <a:lnTo>
                    <a:pt x="171779" y="138430"/>
                  </a:lnTo>
                  <a:lnTo>
                    <a:pt x="171692" y="139700"/>
                  </a:lnTo>
                  <a:lnTo>
                    <a:pt x="171896" y="140970"/>
                  </a:lnTo>
                  <a:lnTo>
                    <a:pt x="173224" y="144780"/>
                  </a:lnTo>
                  <a:lnTo>
                    <a:pt x="174019" y="147320"/>
                  </a:lnTo>
                  <a:lnTo>
                    <a:pt x="176219" y="153670"/>
                  </a:lnTo>
                  <a:lnTo>
                    <a:pt x="177500" y="156210"/>
                  </a:lnTo>
                  <a:lnTo>
                    <a:pt x="178522" y="158750"/>
                  </a:lnTo>
                  <a:lnTo>
                    <a:pt x="182195" y="158750"/>
                  </a:lnTo>
                  <a:lnTo>
                    <a:pt x="182321" y="160020"/>
                  </a:lnTo>
                  <a:lnTo>
                    <a:pt x="182407" y="161290"/>
                  </a:lnTo>
                  <a:lnTo>
                    <a:pt x="182634" y="162560"/>
                  </a:lnTo>
                  <a:lnTo>
                    <a:pt x="182959" y="163830"/>
                  </a:lnTo>
                  <a:lnTo>
                    <a:pt x="183769" y="166370"/>
                  </a:lnTo>
                  <a:lnTo>
                    <a:pt x="184149" y="166370"/>
                  </a:lnTo>
                  <a:lnTo>
                    <a:pt x="184502" y="167640"/>
                  </a:lnTo>
                  <a:lnTo>
                    <a:pt x="184596" y="168910"/>
                  </a:lnTo>
                  <a:lnTo>
                    <a:pt x="183617" y="172720"/>
                  </a:lnTo>
                  <a:lnTo>
                    <a:pt x="177551" y="175260"/>
                  </a:lnTo>
                  <a:lnTo>
                    <a:pt x="169966" y="179070"/>
                  </a:lnTo>
                  <a:lnTo>
                    <a:pt x="159353" y="182880"/>
                  </a:lnTo>
                  <a:lnTo>
                    <a:pt x="159537" y="189230"/>
                  </a:lnTo>
                  <a:lnTo>
                    <a:pt x="160520" y="196850"/>
                  </a:lnTo>
                  <a:lnTo>
                    <a:pt x="183652" y="196850"/>
                  </a:lnTo>
                  <a:lnTo>
                    <a:pt x="196124" y="193040"/>
                  </a:lnTo>
                  <a:lnTo>
                    <a:pt x="214203" y="168910"/>
                  </a:lnTo>
                  <a:lnTo>
                    <a:pt x="212940" y="162560"/>
                  </a:lnTo>
                  <a:lnTo>
                    <a:pt x="211397" y="156210"/>
                  </a:lnTo>
                  <a:lnTo>
                    <a:pt x="211561" y="154940"/>
                  </a:lnTo>
                  <a:lnTo>
                    <a:pt x="211906" y="153670"/>
                  </a:lnTo>
                  <a:lnTo>
                    <a:pt x="212435" y="151130"/>
                  </a:lnTo>
                  <a:lnTo>
                    <a:pt x="212771" y="149860"/>
                  </a:lnTo>
                  <a:lnTo>
                    <a:pt x="212047" y="147320"/>
                  </a:lnTo>
                  <a:lnTo>
                    <a:pt x="215003" y="147320"/>
                  </a:lnTo>
                  <a:lnTo>
                    <a:pt x="214849" y="144780"/>
                  </a:lnTo>
                  <a:lnTo>
                    <a:pt x="214772" y="140970"/>
                  </a:lnTo>
                  <a:lnTo>
                    <a:pt x="275632" y="140970"/>
                  </a:lnTo>
                  <a:lnTo>
                    <a:pt x="275298" y="139700"/>
                  </a:lnTo>
                  <a:lnTo>
                    <a:pt x="273157" y="133350"/>
                  </a:lnTo>
                  <a:close/>
                </a:path>
                <a:path w="285750" h="200659">
                  <a:moveTo>
                    <a:pt x="275467" y="149860"/>
                  </a:moveTo>
                  <a:lnTo>
                    <a:pt x="224104" y="149860"/>
                  </a:lnTo>
                  <a:lnTo>
                    <a:pt x="225396" y="154940"/>
                  </a:lnTo>
                  <a:lnTo>
                    <a:pt x="229074" y="167640"/>
                  </a:lnTo>
                  <a:lnTo>
                    <a:pt x="236902" y="173990"/>
                  </a:lnTo>
                  <a:lnTo>
                    <a:pt x="238472" y="163830"/>
                  </a:lnTo>
                  <a:lnTo>
                    <a:pt x="277483" y="163830"/>
                  </a:lnTo>
                  <a:lnTo>
                    <a:pt x="273779" y="157480"/>
                  </a:lnTo>
                  <a:lnTo>
                    <a:pt x="272420" y="153670"/>
                  </a:lnTo>
                  <a:lnTo>
                    <a:pt x="271562" y="151130"/>
                  </a:lnTo>
                  <a:lnTo>
                    <a:pt x="275300" y="151130"/>
                  </a:lnTo>
                  <a:lnTo>
                    <a:pt x="275467" y="149860"/>
                  </a:lnTo>
                  <a:close/>
                </a:path>
                <a:path w="285750" h="200659">
                  <a:moveTo>
                    <a:pt x="81593" y="132080"/>
                  </a:moveTo>
                  <a:lnTo>
                    <a:pt x="29424" y="132079"/>
                  </a:lnTo>
                  <a:lnTo>
                    <a:pt x="28324" y="134619"/>
                  </a:lnTo>
                  <a:lnTo>
                    <a:pt x="27415" y="134619"/>
                  </a:lnTo>
                  <a:lnTo>
                    <a:pt x="26703" y="137159"/>
                  </a:lnTo>
                  <a:lnTo>
                    <a:pt x="25692" y="139699"/>
                  </a:lnTo>
                  <a:lnTo>
                    <a:pt x="23621" y="143509"/>
                  </a:lnTo>
                  <a:lnTo>
                    <a:pt x="21346" y="147319"/>
                  </a:lnTo>
                  <a:lnTo>
                    <a:pt x="20696" y="148589"/>
                  </a:lnTo>
                  <a:lnTo>
                    <a:pt x="20277" y="151129"/>
                  </a:lnTo>
                  <a:lnTo>
                    <a:pt x="20026" y="151129"/>
                  </a:lnTo>
                  <a:lnTo>
                    <a:pt x="19724" y="153669"/>
                  </a:lnTo>
                  <a:lnTo>
                    <a:pt x="19486" y="153669"/>
                  </a:lnTo>
                  <a:lnTo>
                    <a:pt x="18777" y="154939"/>
                  </a:lnTo>
                  <a:lnTo>
                    <a:pt x="18115" y="157479"/>
                  </a:lnTo>
                  <a:lnTo>
                    <a:pt x="18170" y="161289"/>
                  </a:lnTo>
                  <a:lnTo>
                    <a:pt x="19196" y="162559"/>
                  </a:lnTo>
                  <a:lnTo>
                    <a:pt x="23159" y="171449"/>
                  </a:lnTo>
                  <a:lnTo>
                    <a:pt x="24408" y="171449"/>
                  </a:lnTo>
                  <a:lnTo>
                    <a:pt x="33145" y="170179"/>
                  </a:lnTo>
                  <a:lnTo>
                    <a:pt x="34683" y="170179"/>
                  </a:lnTo>
                  <a:lnTo>
                    <a:pt x="36504" y="168909"/>
                  </a:lnTo>
                  <a:lnTo>
                    <a:pt x="38705" y="166369"/>
                  </a:lnTo>
                  <a:lnTo>
                    <a:pt x="38838" y="165099"/>
                  </a:lnTo>
                  <a:lnTo>
                    <a:pt x="39880" y="162559"/>
                  </a:lnTo>
                  <a:lnTo>
                    <a:pt x="40589" y="157479"/>
                  </a:lnTo>
                  <a:lnTo>
                    <a:pt x="47814" y="154939"/>
                  </a:lnTo>
                  <a:lnTo>
                    <a:pt x="49134" y="147320"/>
                  </a:lnTo>
                  <a:lnTo>
                    <a:pt x="53723" y="147320"/>
                  </a:lnTo>
                  <a:lnTo>
                    <a:pt x="60220" y="142240"/>
                  </a:lnTo>
                  <a:lnTo>
                    <a:pt x="77000" y="142240"/>
                  </a:lnTo>
                  <a:lnTo>
                    <a:pt x="78022" y="140970"/>
                  </a:lnTo>
                  <a:lnTo>
                    <a:pt x="80140" y="138430"/>
                  </a:lnTo>
                  <a:lnTo>
                    <a:pt x="81464" y="134620"/>
                  </a:lnTo>
                  <a:lnTo>
                    <a:pt x="81593" y="132080"/>
                  </a:lnTo>
                  <a:close/>
                </a:path>
                <a:path w="285750" h="200659">
                  <a:moveTo>
                    <a:pt x="275632" y="140970"/>
                  </a:moveTo>
                  <a:lnTo>
                    <a:pt x="214772" y="140970"/>
                  </a:lnTo>
                  <a:lnTo>
                    <a:pt x="215266" y="142240"/>
                  </a:lnTo>
                  <a:lnTo>
                    <a:pt x="217298" y="146050"/>
                  </a:lnTo>
                  <a:lnTo>
                    <a:pt x="219354" y="151130"/>
                  </a:lnTo>
                  <a:lnTo>
                    <a:pt x="222095" y="156210"/>
                  </a:lnTo>
                  <a:lnTo>
                    <a:pt x="224104" y="149860"/>
                  </a:lnTo>
                  <a:lnTo>
                    <a:pt x="275467" y="149860"/>
                  </a:lnTo>
                  <a:lnTo>
                    <a:pt x="276301" y="143510"/>
                  </a:lnTo>
                  <a:lnTo>
                    <a:pt x="275632" y="140970"/>
                  </a:lnTo>
                  <a:close/>
                </a:path>
                <a:path w="285750" h="200659">
                  <a:moveTo>
                    <a:pt x="275300" y="151130"/>
                  </a:moveTo>
                  <a:lnTo>
                    <a:pt x="271562" y="151130"/>
                  </a:lnTo>
                  <a:lnTo>
                    <a:pt x="275134" y="152400"/>
                  </a:lnTo>
                  <a:lnTo>
                    <a:pt x="275300" y="151130"/>
                  </a:lnTo>
                  <a:close/>
                </a:path>
                <a:path w="285750" h="200659">
                  <a:moveTo>
                    <a:pt x="138750" y="148590"/>
                  </a:moveTo>
                  <a:lnTo>
                    <a:pt x="136347" y="148590"/>
                  </a:lnTo>
                  <a:lnTo>
                    <a:pt x="138786" y="151130"/>
                  </a:lnTo>
                  <a:lnTo>
                    <a:pt x="138750" y="148590"/>
                  </a:lnTo>
                  <a:close/>
                </a:path>
                <a:path w="285750" h="200659">
                  <a:moveTo>
                    <a:pt x="53723" y="147320"/>
                  </a:moveTo>
                  <a:lnTo>
                    <a:pt x="50175" y="147320"/>
                  </a:lnTo>
                  <a:lnTo>
                    <a:pt x="51734" y="148590"/>
                  </a:lnTo>
                  <a:lnTo>
                    <a:pt x="52865" y="148590"/>
                  </a:lnTo>
                  <a:lnTo>
                    <a:pt x="53723" y="147320"/>
                  </a:lnTo>
                  <a:close/>
                </a:path>
                <a:path w="285750" h="200659">
                  <a:moveTo>
                    <a:pt x="77000" y="142240"/>
                  </a:moveTo>
                  <a:lnTo>
                    <a:pt x="60220" y="142240"/>
                  </a:lnTo>
                  <a:lnTo>
                    <a:pt x="55936" y="148590"/>
                  </a:lnTo>
                  <a:lnTo>
                    <a:pt x="67155" y="144780"/>
                  </a:lnTo>
                  <a:lnTo>
                    <a:pt x="70256" y="143510"/>
                  </a:lnTo>
                  <a:lnTo>
                    <a:pt x="74576" y="143510"/>
                  </a:lnTo>
                  <a:lnTo>
                    <a:pt x="77000" y="142240"/>
                  </a:lnTo>
                  <a:close/>
                </a:path>
                <a:path w="285750" h="200659">
                  <a:moveTo>
                    <a:pt x="74576" y="143510"/>
                  </a:moveTo>
                  <a:lnTo>
                    <a:pt x="70550" y="143510"/>
                  </a:lnTo>
                  <a:lnTo>
                    <a:pt x="72606" y="146050"/>
                  </a:lnTo>
                  <a:lnTo>
                    <a:pt x="74576" y="143510"/>
                  </a:lnTo>
                  <a:close/>
                </a:path>
                <a:path w="285750" h="200659">
                  <a:moveTo>
                    <a:pt x="282994" y="86360"/>
                  </a:moveTo>
                  <a:lnTo>
                    <a:pt x="64645" y="86360"/>
                  </a:lnTo>
                  <a:lnTo>
                    <a:pt x="64273" y="88900"/>
                  </a:lnTo>
                  <a:lnTo>
                    <a:pt x="63940" y="91440"/>
                  </a:lnTo>
                  <a:lnTo>
                    <a:pt x="63787" y="93980"/>
                  </a:lnTo>
                  <a:lnTo>
                    <a:pt x="65491" y="99060"/>
                  </a:lnTo>
                  <a:lnTo>
                    <a:pt x="61751" y="102870"/>
                  </a:lnTo>
                  <a:lnTo>
                    <a:pt x="58853" y="102870"/>
                  </a:lnTo>
                  <a:lnTo>
                    <a:pt x="56351" y="105410"/>
                  </a:lnTo>
                  <a:lnTo>
                    <a:pt x="54448" y="106680"/>
                  </a:lnTo>
                  <a:lnTo>
                    <a:pt x="51706" y="107950"/>
                  </a:lnTo>
                  <a:lnTo>
                    <a:pt x="47109" y="109220"/>
                  </a:lnTo>
                  <a:lnTo>
                    <a:pt x="44524" y="110489"/>
                  </a:lnTo>
                  <a:lnTo>
                    <a:pt x="42500" y="113029"/>
                  </a:lnTo>
                  <a:lnTo>
                    <a:pt x="37440" y="115569"/>
                  </a:lnTo>
                  <a:lnTo>
                    <a:pt x="35290" y="119379"/>
                  </a:lnTo>
                  <a:lnTo>
                    <a:pt x="31151" y="128269"/>
                  </a:lnTo>
                  <a:lnTo>
                    <a:pt x="29303" y="130809"/>
                  </a:lnTo>
                  <a:lnTo>
                    <a:pt x="29526" y="132079"/>
                  </a:lnTo>
                  <a:lnTo>
                    <a:pt x="81593" y="132080"/>
                  </a:lnTo>
                  <a:lnTo>
                    <a:pt x="82376" y="133350"/>
                  </a:lnTo>
                  <a:lnTo>
                    <a:pt x="84025" y="137160"/>
                  </a:lnTo>
                  <a:lnTo>
                    <a:pt x="85043" y="140970"/>
                  </a:lnTo>
                  <a:lnTo>
                    <a:pt x="85756" y="143510"/>
                  </a:lnTo>
                  <a:lnTo>
                    <a:pt x="87522" y="146050"/>
                  </a:lnTo>
                  <a:lnTo>
                    <a:pt x="90878" y="146050"/>
                  </a:lnTo>
                  <a:lnTo>
                    <a:pt x="91246" y="144780"/>
                  </a:lnTo>
                  <a:lnTo>
                    <a:pt x="138695" y="144780"/>
                  </a:lnTo>
                  <a:lnTo>
                    <a:pt x="138677" y="143510"/>
                  </a:lnTo>
                  <a:lnTo>
                    <a:pt x="138559" y="142240"/>
                  </a:lnTo>
                  <a:lnTo>
                    <a:pt x="138363" y="140970"/>
                  </a:lnTo>
                  <a:lnTo>
                    <a:pt x="140568" y="140970"/>
                  </a:lnTo>
                  <a:lnTo>
                    <a:pt x="140834" y="138430"/>
                  </a:lnTo>
                  <a:lnTo>
                    <a:pt x="140764" y="137160"/>
                  </a:lnTo>
                  <a:lnTo>
                    <a:pt x="141308" y="137160"/>
                  </a:lnTo>
                  <a:lnTo>
                    <a:pt x="143995" y="133350"/>
                  </a:lnTo>
                  <a:lnTo>
                    <a:pt x="273157" y="133350"/>
                  </a:lnTo>
                  <a:lnTo>
                    <a:pt x="272729" y="132080"/>
                  </a:lnTo>
                  <a:lnTo>
                    <a:pt x="271950" y="129540"/>
                  </a:lnTo>
                  <a:lnTo>
                    <a:pt x="271398" y="128270"/>
                  </a:lnTo>
                  <a:lnTo>
                    <a:pt x="275494" y="128270"/>
                  </a:lnTo>
                  <a:lnTo>
                    <a:pt x="276156" y="127000"/>
                  </a:lnTo>
                  <a:lnTo>
                    <a:pt x="277350" y="124460"/>
                  </a:lnTo>
                  <a:lnTo>
                    <a:pt x="277632" y="123190"/>
                  </a:lnTo>
                  <a:lnTo>
                    <a:pt x="277323" y="119380"/>
                  </a:lnTo>
                  <a:lnTo>
                    <a:pt x="276653" y="116840"/>
                  </a:lnTo>
                  <a:lnTo>
                    <a:pt x="276371" y="111760"/>
                  </a:lnTo>
                  <a:lnTo>
                    <a:pt x="277095" y="110490"/>
                  </a:lnTo>
                  <a:lnTo>
                    <a:pt x="281113" y="102870"/>
                  </a:lnTo>
                  <a:lnTo>
                    <a:pt x="279128" y="99060"/>
                  </a:lnTo>
                  <a:lnTo>
                    <a:pt x="276375" y="95250"/>
                  </a:lnTo>
                  <a:lnTo>
                    <a:pt x="285019" y="95250"/>
                  </a:lnTo>
                  <a:lnTo>
                    <a:pt x="284657" y="93980"/>
                  </a:lnTo>
                  <a:lnTo>
                    <a:pt x="282994" y="86360"/>
                  </a:lnTo>
                  <a:close/>
                </a:path>
                <a:path w="285750" h="200659">
                  <a:moveTo>
                    <a:pt x="140568" y="140970"/>
                  </a:moveTo>
                  <a:lnTo>
                    <a:pt x="138363" y="140970"/>
                  </a:lnTo>
                  <a:lnTo>
                    <a:pt x="140435" y="142240"/>
                  </a:lnTo>
                  <a:lnTo>
                    <a:pt x="140568" y="140970"/>
                  </a:lnTo>
                  <a:close/>
                </a:path>
                <a:path w="285750" h="200659">
                  <a:moveTo>
                    <a:pt x="159604" y="133350"/>
                  </a:moveTo>
                  <a:lnTo>
                    <a:pt x="143995" y="133350"/>
                  </a:lnTo>
                  <a:lnTo>
                    <a:pt x="145119" y="137160"/>
                  </a:lnTo>
                  <a:lnTo>
                    <a:pt x="147789" y="138430"/>
                  </a:lnTo>
                  <a:lnTo>
                    <a:pt x="149782" y="137160"/>
                  </a:lnTo>
                  <a:lnTo>
                    <a:pt x="158018" y="137160"/>
                  </a:lnTo>
                  <a:lnTo>
                    <a:pt x="158919" y="135890"/>
                  </a:lnTo>
                  <a:lnTo>
                    <a:pt x="159604" y="133350"/>
                  </a:lnTo>
                  <a:close/>
                </a:path>
                <a:path w="285750" h="200659">
                  <a:moveTo>
                    <a:pt x="168043" y="133350"/>
                  </a:moveTo>
                  <a:lnTo>
                    <a:pt x="159604" y="133350"/>
                  </a:lnTo>
                  <a:lnTo>
                    <a:pt x="160806" y="134620"/>
                  </a:lnTo>
                  <a:lnTo>
                    <a:pt x="161675" y="135890"/>
                  </a:lnTo>
                  <a:lnTo>
                    <a:pt x="163716" y="137160"/>
                  </a:lnTo>
                  <a:lnTo>
                    <a:pt x="166880" y="137160"/>
                  </a:lnTo>
                  <a:lnTo>
                    <a:pt x="167624" y="135890"/>
                  </a:lnTo>
                  <a:lnTo>
                    <a:pt x="168043" y="133350"/>
                  </a:lnTo>
                  <a:close/>
                </a:path>
                <a:path w="285750" h="200659">
                  <a:moveTo>
                    <a:pt x="285019" y="95250"/>
                  </a:moveTo>
                  <a:lnTo>
                    <a:pt x="276817" y="95250"/>
                  </a:lnTo>
                  <a:lnTo>
                    <a:pt x="277295" y="96520"/>
                  </a:lnTo>
                  <a:lnTo>
                    <a:pt x="279191" y="96520"/>
                  </a:lnTo>
                  <a:lnTo>
                    <a:pt x="280690" y="97790"/>
                  </a:lnTo>
                  <a:lnTo>
                    <a:pt x="285382" y="96520"/>
                  </a:lnTo>
                  <a:lnTo>
                    <a:pt x="285019" y="95250"/>
                  </a:lnTo>
                  <a:close/>
                </a:path>
                <a:path w="285750" h="200659">
                  <a:moveTo>
                    <a:pt x="282195" y="82550"/>
                  </a:moveTo>
                  <a:lnTo>
                    <a:pt x="55846" y="82550"/>
                  </a:lnTo>
                  <a:lnTo>
                    <a:pt x="56566" y="83820"/>
                  </a:lnTo>
                  <a:lnTo>
                    <a:pt x="56903" y="86360"/>
                  </a:lnTo>
                  <a:lnTo>
                    <a:pt x="60623" y="87630"/>
                  </a:lnTo>
                  <a:lnTo>
                    <a:pt x="62773" y="87630"/>
                  </a:lnTo>
                  <a:lnTo>
                    <a:pt x="64543" y="86360"/>
                  </a:lnTo>
                  <a:lnTo>
                    <a:pt x="282994" y="86360"/>
                  </a:lnTo>
                  <a:lnTo>
                    <a:pt x="282195" y="82550"/>
                  </a:lnTo>
                  <a:close/>
                </a:path>
                <a:path w="285750" h="200659">
                  <a:moveTo>
                    <a:pt x="47551" y="0"/>
                  </a:moveTo>
                  <a:lnTo>
                    <a:pt x="42966" y="0"/>
                  </a:lnTo>
                  <a:lnTo>
                    <a:pt x="39911" y="3809"/>
                  </a:lnTo>
                  <a:lnTo>
                    <a:pt x="36661" y="8889"/>
                  </a:lnTo>
                  <a:lnTo>
                    <a:pt x="35796" y="13969"/>
                  </a:lnTo>
                  <a:lnTo>
                    <a:pt x="38427" y="16509"/>
                  </a:lnTo>
                  <a:lnTo>
                    <a:pt x="38854" y="16509"/>
                  </a:lnTo>
                  <a:lnTo>
                    <a:pt x="35099" y="19049"/>
                  </a:lnTo>
                  <a:lnTo>
                    <a:pt x="31551" y="21589"/>
                  </a:lnTo>
                  <a:lnTo>
                    <a:pt x="28531" y="22859"/>
                  </a:lnTo>
                  <a:lnTo>
                    <a:pt x="26910" y="24129"/>
                  </a:lnTo>
                  <a:lnTo>
                    <a:pt x="24925" y="27939"/>
                  </a:lnTo>
                  <a:lnTo>
                    <a:pt x="22199" y="33019"/>
                  </a:lnTo>
                  <a:lnTo>
                    <a:pt x="21306" y="34289"/>
                  </a:lnTo>
                  <a:lnTo>
                    <a:pt x="20856" y="34289"/>
                  </a:lnTo>
                  <a:lnTo>
                    <a:pt x="15401" y="40639"/>
                  </a:lnTo>
                  <a:lnTo>
                    <a:pt x="7514" y="43179"/>
                  </a:lnTo>
                  <a:lnTo>
                    <a:pt x="415" y="45719"/>
                  </a:lnTo>
                  <a:lnTo>
                    <a:pt x="0" y="48259"/>
                  </a:lnTo>
                  <a:lnTo>
                    <a:pt x="50" y="49529"/>
                  </a:lnTo>
                  <a:lnTo>
                    <a:pt x="332" y="50799"/>
                  </a:lnTo>
                  <a:lnTo>
                    <a:pt x="516" y="50799"/>
                  </a:lnTo>
                  <a:lnTo>
                    <a:pt x="516" y="53339"/>
                  </a:lnTo>
                  <a:lnTo>
                    <a:pt x="2286" y="54609"/>
                  </a:lnTo>
                  <a:lnTo>
                    <a:pt x="3062" y="55879"/>
                  </a:lnTo>
                  <a:lnTo>
                    <a:pt x="2541" y="59689"/>
                  </a:lnTo>
                  <a:lnTo>
                    <a:pt x="4143" y="64769"/>
                  </a:lnTo>
                  <a:lnTo>
                    <a:pt x="5960" y="67309"/>
                  </a:lnTo>
                  <a:lnTo>
                    <a:pt x="8564" y="69849"/>
                  </a:lnTo>
                  <a:lnTo>
                    <a:pt x="10804" y="72389"/>
                  </a:lnTo>
                  <a:lnTo>
                    <a:pt x="19736" y="74929"/>
                  </a:lnTo>
                  <a:lnTo>
                    <a:pt x="22677" y="74929"/>
                  </a:lnTo>
                  <a:lnTo>
                    <a:pt x="33736" y="77469"/>
                  </a:lnTo>
                  <a:lnTo>
                    <a:pt x="35572" y="80009"/>
                  </a:lnTo>
                  <a:lnTo>
                    <a:pt x="41952" y="80009"/>
                  </a:lnTo>
                  <a:lnTo>
                    <a:pt x="42241" y="81279"/>
                  </a:lnTo>
                  <a:lnTo>
                    <a:pt x="42578" y="82549"/>
                  </a:lnTo>
                  <a:lnTo>
                    <a:pt x="44595" y="85089"/>
                  </a:lnTo>
                  <a:lnTo>
                    <a:pt x="47849" y="83820"/>
                  </a:lnTo>
                  <a:lnTo>
                    <a:pt x="48734" y="83820"/>
                  </a:lnTo>
                  <a:lnTo>
                    <a:pt x="49318" y="82550"/>
                  </a:lnTo>
                  <a:lnTo>
                    <a:pt x="282195" y="82550"/>
                  </a:lnTo>
                  <a:lnTo>
                    <a:pt x="281662" y="80010"/>
                  </a:lnTo>
                  <a:lnTo>
                    <a:pt x="279569" y="72390"/>
                  </a:lnTo>
                  <a:lnTo>
                    <a:pt x="276692" y="66040"/>
                  </a:lnTo>
                  <a:lnTo>
                    <a:pt x="276508" y="66040"/>
                  </a:lnTo>
                  <a:lnTo>
                    <a:pt x="271525" y="62230"/>
                  </a:lnTo>
                  <a:lnTo>
                    <a:pt x="266945" y="57150"/>
                  </a:lnTo>
                  <a:lnTo>
                    <a:pt x="262953" y="52070"/>
                  </a:lnTo>
                  <a:lnTo>
                    <a:pt x="259975" y="45720"/>
                  </a:lnTo>
                  <a:lnTo>
                    <a:pt x="257410" y="41910"/>
                  </a:lnTo>
                  <a:lnTo>
                    <a:pt x="249382" y="41910"/>
                  </a:lnTo>
                  <a:lnTo>
                    <a:pt x="250905" y="40640"/>
                  </a:lnTo>
                  <a:lnTo>
                    <a:pt x="251074" y="38100"/>
                  </a:lnTo>
                  <a:lnTo>
                    <a:pt x="251602" y="36830"/>
                  </a:lnTo>
                  <a:lnTo>
                    <a:pt x="248513" y="36830"/>
                  </a:lnTo>
                  <a:lnTo>
                    <a:pt x="248798" y="35560"/>
                  </a:lnTo>
                  <a:lnTo>
                    <a:pt x="238542" y="35560"/>
                  </a:lnTo>
                  <a:lnTo>
                    <a:pt x="238542" y="33020"/>
                  </a:lnTo>
                  <a:lnTo>
                    <a:pt x="235917" y="31750"/>
                  </a:lnTo>
                  <a:lnTo>
                    <a:pt x="205029" y="31750"/>
                  </a:lnTo>
                  <a:lnTo>
                    <a:pt x="207406" y="30480"/>
                  </a:lnTo>
                  <a:lnTo>
                    <a:pt x="207641" y="29210"/>
                  </a:lnTo>
                  <a:lnTo>
                    <a:pt x="187380" y="29210"/>
                  </a:lnTo>
                  <a:lnTo>
                    <a:pt x="179885" y="27940"/>
                  </a:lnTo>
                  <a:lnTo>
                    <a:pt x="170533" y="25400"/>
                  </a:lnTo>
                  <a:lnTo>
                    <a:pt x="163226" y="24130"/>
                  </a:lnTo>
                  <a:lnTo>
                    <a:pt x="66646" y="24130"/>
                  </a:lnTo>
                  <a:lnTo>
                    <a:pt x="67359" y="22860"/>
                  </a:lnTo>
                  <a:lnTo>
                    <a:pt x="93925" y="22860"/>
                  </a:lnTo>
                  <a:lnTo>
                    <a:pt x="94105" y="21590"/>
                  </a:lnTo>
                  <a:lnTo>
                    <a:pt x="93378" y="20320"/>
                  </a:lnTo>
                  <a:lnTo>
                    <a:pt x="69360" y="20320"/>
                  </a:lnTo>
                  <a:lnTo>
                    <a:pt x="71126" y="15240"/>
                  </a:lnTo>
                  <a:lnTo>
                    <a:pt x="71263" y="8890"/>
                  </a:lnTo>
                  <a:lnTo>
                    <a:pt x="67789" y="6350"/>
                  </a:lnTo>
                  <a:lnTo>
                    <a:pt x="55262" y="6350"/>
                  </a:lnTo>
                  <a:lnTo>
                    <a:pt x="55297" y="3810"/>
                  </a:lnTo>
                  <a:lnTo>
                    <a:pt x="53382" y="2540"/>
                  </a:lnTo>
                  <a:lnTo>
                    <a:pt x="49780" y="2540"/>
                  </a:lnTo>
                  <a:lnTo>
                    <a:pt x="47551" y="0"/>
                  </a:lnTo>
                  <a:close/>
                </a:path>
                <a:path w="285750" h="200659">
                  <a:moveTo>
                    <a:pt x="55121" y="82550"/>
                  </a:moveTo>
                  <a:lnTo>
                    <a:pt x="49846" y="82550"/>
                  </a:lnTo>
                  <a:lnTo>
                    <a:pt x="51910" y="83820"/>
                  </a:lnTo>
                  <a:lnTo>
                    <a:pt x="53480" y="83820"/>
                  </a:lnTo>
                  <a:lnTo>
                    <a:pt x="55121" y="82550"/>
                  </a:lnTo>
                  <a:close/>
                </a:path>
                <a:path w="285750" h="200659">
                  <a:moveTo>
                    <a:pt x="41952" y="80009"/>
                  </a:moveTo>
                  <a:lnTo>
                    <a:pt x="35709" y="80009"/>
                  </a:lnTo>
                  <a:lnTo>
                    <a:pt x="36383" y="82549"/>
                  </a:lnTo>
                  <a:lnTo>
                    <a:pt x="39970" y="82549"/>
                  </a:lnTo>
                  <a:lnTo>
                    <a:pt x="41078" y="81279"/>
                  </a:lnTo>
                  <a:lnTo>
                    <a:pt x="41952" y="80009"/>
                  </a:lnTo>
                  <a:close/>
                </a:path>
                <a:path w="285750" h="200659">
                  <a:moveTo>
                    <a:pt x="221234" y="26670"/>
                  </a:moveTo>
                  <a:lnTo>
                    <a:pt x="216288" y="26670"/>
                  </a:lnTo>
                  <a:lnTo>
                    <a:pt x="212505" y="29210"/>
                  </a:lnTo>
                  <a:lnTo>
                    <a:pt x="206897" y="31750"/>
                  </a:lnTo>
                  <a:lnTo>
                    <a:pt x="221054" y="31750"/>
                  </a:lnTo>
                  <a:lnTo>
                    <a:pt x="221704" y="30480"/>
                  </a:lnTo>
                  <a:lnTo>
                    <a:pt x="222217" y="30480"/>
                  </a:lnTo>
                  <a:lnTo>
                    <a:pt x="221234" y="26670"/>
                  </a:lnTo>
                  <a:close/>
                </a:path>
                <a:path w="285750" h="200659">
                  <a:moveTo>
                    <a:pt x="233291" y="30480"/>
                  </a:moveTo>
                  <a:lnTo>
                    <a:pt x="226403" y="30480"/>
                  </a:lnTo>
                  <a:lnTo>
                    <a:pt x="221054" y="31750"/>
                  </a:lnTo>
                  <a:lnTo>
                    <a:pt x="235917" y="31750"/>
                  </a:lnTo>
                  <a:lnTo>
                    <a:pt x="233291" y="30480"/>
                  </a:lnTo>
                  <a:close/>
                </a:path>
                <a:path w="285750" h="200659">
                  <a:moveTo>
                    <a:pt x="206095" y="25400"/>
                  </a:moveTo>
                  <a:lnTo>
                    <a:pt x="204661" y="25400"/>
                  </a:lnTo>
                  <a:lnTo>
                    <a:pt x="203420" y="26670"/>
                  </a:lnTo>
                  <a:lnTo>
                    <a:pt x="200448" y="27940"/>
                  </a:lnTo>
                  <a:lnTo>
                    <a:pt x="193285" y="27940"/>
                  </a:lnTo>
                  <a:lnTo>
                    <a:pt x="191507" y="29210"/>
                  </a:lnTo>
                  <a:lnTo>
                    <a:pt x="207641" y="29210"/>
                  </a:lnTo>
                  <a:lnTo>
                    <a:pt x="207876" y="27940"/>
                  </a:lnTo>
                  <a:lnTo>
                    <a:pt x="206095" y="25400"/>
                  </a:lnTo>
                  <a:close/>
                </a:path>
                <a:path w="285750" h="200659">
                  <a:moveTo>
                    <a:pt x="93925" y="22860"/>
                  </a:moveTo>
                  <a:lnTo>
                    <a:pt x="67966" y="22860"/>
                  </a:lnTo>
                  <a:lnTo>
                    <a:pt x="67214" y="24130"/>
                  </a:lnTo>
                  <a:lnTo>
                    <a:pt x="93396" y="24130"/>
                  </a:lnTo>
                  <a:lnTo>
                    <a:pt x="93925" y="22860"/>
                  </a:lnTo>
                  <a:close/>
                </a:path>
                <a:path w="285750" h="200659">
                  <a:moveTo>
                    <a:pt x="127203" y="13970"/>
                  </a:moveTo>
                  <a:lnTo>
                    <a:pt x="109538" y="13970"/>
                  </a:lnTo>
                  <a:lnTo>
                    <a:pt x="104200" y="19050"/>
                  </a:lnTo>
                  <a:lnTo>
                    <a:pt x="101788" y="20320"/>
                  </a:lnTo>
                  <a:lnTo>
                    <a:pt x="98800" y="21590"/>
                  </a:lnTo>
                  <a:lnTo>
                    <a:pt x="94610" y="24130"/>
                  </a:lnTo>
                  <a:lnTo>
                    <a:pt x="163226" y="24130"/>
                  </a:lnTo>
                  <a:lnTo>
                    <a:pt x="143070" y="17780"/>
                  </a:lnTo>
                  <a:lnTo>
                    <a:pt x="132298" y="15240"/>
                  </a:lnTo>
                  <a:lnTo>
                    <a:pt x="127203" y="13970"/>
                  </a:lnTo>
                  <a:close/>
                </a:path>
                <a:path w="285750" h="200659">
                  <a:moveTo>
                    <a:pt x="91924" y="17780"/>
                  </a:moveTo>
                  <a:lnTo>
                    <a:pt x="89006" y="19050"/>
                  </a:lnTo>
                  <a:lnTo>
                    <a:pt x="69896" y="19050"/>
                  </a:lnTo>
                  <a:lnTo>
                    <a:pt x="69360" y="20320"/>
                  </a:lnTo>
                  <a:lnTo>
                    <a:pt x="93378" y="20320"/>
                  </a:lnTo>
                  <a:lnTo>
                    <a:pt x="91924" y="17780"/>
                  </a:lnTo>
                  <a:close/>
                </a:path>
                <a:path w="285750" h="200659">
                  <a:moveTo>
                    <a:pt x="84064" y="13970"/>
                  </a:moveTo>
                  <a:lnTo>
                    <a:pt x="77360" y="16510"/>
                  </a:lnTo>
                  <a:lnTo>
                    <a:pt x="74376" y="16510"/>
                  </a:lnTo>
                  <a:lnTo>
                    <a:pt x="70550" y="19050"/>
                  </a:lnTo>
                  <a:lnTo>
                    <a:pt x="83876" y="19050"/>
                  </a:lnTo>
                  <a:lnTo>
                    <a:pt x="84060" y="17780"/>
                  </a:lnTo>
                  <a:lnTo>
                    <a:pt x="84064" y="13970"/>
                  </a:lnTo>
                  <a:close/>
                </a:path>
                <a:path w="285750" h="200659">
                  <a:moveTo>
                    <a:pt x="63403" y="2540"/>
                  </a:moveTo>
                  <a:lnTo>
                    <a:pt x="59068" y="3810"/>
                  </a:lnTo>
                  <a:lnTo>
                    <a:pt x="55262" y="6350"/>
                  </a:lnTo>
                  <a:lnTo>
                    <a:pt x="67789" y="6350"/>
                  </a:lnTo>
                  <a:lnTo>
                    <a:pt x="63403" y="254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1679" y="783484"/>
              <a:ext cx="280035" cy="194310"/>
            </a:xfrm>
            <a:custGeom>
              <a:avLst/>
              <a:gdLst/>
              <a:ahLst/>
              <a:cxnLst/>
              <a:rect l="l" t="t" r="r" b="b"/>
              <a:pathLst>
                <a:path w="280034" h="194309">
                  <a:moveTo>
                    <a:pt x="121447" y="186690"/>
                  </a:moveTo>
                  <a:lnTo>
                    <a:pt x="79416" y="186690"/>
                  </a:lnTo>
                  <a:lnTo>
                    <a:pt x="80583" y="187960"/>
                  </a:lnTo>
                  <a:lnTo>
                    <a:pt x="73828" y="194310"/>
                  </a:lnTo>
                  <a:lnTo>
                    <a:pt x="78950" y="193040"/>
                  </a:lnTo>
                  <a:lnTo>
                    <a:pt x="83700" y="189230"/>
                  </a:lnTo>
                  <a:lnTo>
                    <a:pt x="121717" y="189230"/>
                  </a:lnTo>
                  <a:lnTo>
                    <a:pt x="121447" y="186690"/>
                  </a:lnTo>
                  <a:close/>
                </a:path>
                <a:path w="280034" h="194309">
                  <a:moveTo>
                    <a:pt x="107634" y="189230"/>
                  </a:moveTo>
                  <a:lnTo>
                    <a:pt x="83700" y="189230"/>
                  </a:lnTo>
                  <a:lnTo>
                    <a:pt x="87593" y="191770"/>
                  </a:lnTo>
                  <a:lnTo>
                    <a:pt x="81401" y="194310"/>
                  </a:lnTo>
                  <a:lnTo>
                    <a:pt x="82141" y="194310"/>
                  </a:lnTo>
                  <a:lnTo>
                    <a:pt x="90332" y="191770"/>
                  </a:lnTo>
                  <a:lnTo>
                    <a:pt x="107634" y="189230"/>
                  </a:lnTo>
                  <a:close/>
                </a:path>
                <a:path w="280034" h="194309">
                  <a:moveTo>
                    <a:pt x="257382" y="187960"/>
                  </a:moveTo>
                  <a:lnTo>
                    <a:pt x="234505" y="187960"/>
                  </a:lnTo>
                  <a:lnTo>
                    <a:pt x="234505" y="194310"/>
                  </a:lnTo>
                  <a:lnTo>
                    <a:pt x="239627" y="193040"/>
                  </a:lnTo>
                  <a:lnTo>
                    <a:pt x="251806" y="193040"/>
                  </a:lnTo>
                  <a:lnTo>
                    <a:pt x="257382" y="187960"/>
                  </a:lnTo>
                  <a:close/>
                </a:path>
                <a:path w="280034" h="194309">
                  <a:moveTo>
                    <a:pt x="234505" y="187960"/>
                  </a:moveTo>
                  <a:lnTo>
                    <a:pt x="230660" y="187960"/>
                  </a:lnTo>
                  <a:lnTo>
                    <a:pt x="231780" y="189230"/>
                  </a:lnTo>
                  <a:lnTo>
                    <a:pt x="231176" y="191770"/>
                  </a:lnTo>
                  <a:lnTo>
                    <a:pt x="229833" y="193040"/>
                  </a:lnTo>
                  <a:lnTo>
                    <a:pt x="233702" y="193040"/>
                  </a:lnTo>
                  <a:lnTo>
                    <a:pt x="234505" y="187960"/>
                  </a:lnTo>
                  <a:close/>
                </a:path>
                <a:path w="280034" h="194309">
                  <a:moveTo>
                    <a:pt x="202821" y="181610"/>
                  </a:moveTo>
                  <a:lnTo>
                    <a:pt x="174962" y="181610"/>
                  </a:lnTo>
                  <a:lnTo>
                    <a:pt x="170960" y="189230"/>
                  </a:lnTo>
                  <a:lnTo>
                    <a:pt x="173281" y="190500"/>
                  </a:lnTo>
                  <a:lnTo>
                    <a:pt x="182810" y="189230"/>
                  </a:lnTo>
                  <a:lnTo>
                    <a:pt x="194378" y="185420"/>
                  </a:lnTo>
                  <a:lnTo>
                    <a:pt x="202821" y="181610"/>
                  </a:lnTo>
                  <a:close/>
                </a:path>
                <a:path w="280034" h="194309">
                  <a:moveTo>
                    <a:pt x="269713" y="154940"/>
                  </a:moveTo>
                  <a:lnTo>
                    <a:pt x="233969" y="154940"/>
                  </a:lnTo>
                  <a:lnTo>
                    <a:pt x="239059" y="156210"/>
                  </a:lnTo>
                  <a:lnTo>
                    <a:pt x="243418" y="166370"/>
                  </a:lnTo>
                  <a:lnTo>
                    <a:pt x="244193" y="171450"/>
                  </a:lnTo>
                  <a:lnTo>
                    <a:pt x="243516" y="173990"/>
                  </a:lnTo>
                  <a:lnTo>
                    <a:pt x="240665" y="180340"/>
                  </a:lnTo>
                  <a:lnTo>
                    <a:pt x="227824" y="182880"/>
                  </a:lnTo>
                  <a:lnTo>
                    <a:pt x="226199" y="190500"/>
                  </a:lnTo>
                  <a:lnTo>
                    <a:pt x="227343" y="189230"/>
                  </a:lnTo>
                  <a:lnTo>
                    <a:pt x="230660" y="187960"/>
                  </a:lnTo>
                  <a:lnTo>
                    <a:pt x="257382" y="187960"/>
                  </a:lnTo>
                  <a:lnTo>
                    <a:pt x="269963" y="177800"/>
                  </a:lnTo>
                  <a:lnTo>
                    <a:pt x="275466" y="172720"/>
                  </a:lnTo>
                  <a:lnTo>
                    <a:pt x="274774" y="165100"/>
                  </a:lnTo>
                  <a:lnTo>
                    <a:pt x="271040" y="157480"/>
                  </a:lnTo>
                  <a:lnTo>
                    <a:pt x="269713" y="154940"/>
                  </a:lnTo>
                  <a:close/>
                </a:path>
                <a:path w="280034" h="194309">
                  <a:moveTo>
                    <a:pt x="207653" y="147320"/>
                  </a:moveTo>
                  <a:lnTo>
                    <a:pt x="182407" y="147320"/>
                  </a:lnTo>
                  <a:lnTo>
                    <a:pt x="182054" y="153670"/>
                  </a:lnTo>
                  <a:lnTo>
                    <a:pt x="182974" y="161290"/>
                  </a:lnTo>
                  <a:lnTo>
                    <a:pt x="184341" y="162560"/>
                  </a:lnTo>
                  <a:lnTo>
                    <a:pt x="185371" y="168910"/>
                  </a:lnTo>
                  <a:lnTo>
                    <a:pt x="180276" y="171450"/>
                  </a:lnTo>
                  <a:lnTo>
                    <a:pt x="168642" y="177800"/>
                  </a:lnTo>
                  <a:lnTo>
                    <a:pt x="159537" y="180340"/>
                  </a:lnTo>
                  <a:lnTo>
                    <a:pt x="159663" y="185420"/>
                  </a:lnTo>
                  <a:lnTo>
                    <a:pt x="160113" y="189230"/>
                  </a:lnTo>
                  <a:lnTo>
                    <a:pt x="168184" y="179070"/>
                  </a:lnTo>
                  <a:lnTo>
                    <a:pt x="206713" y="179070"/>
                  </a:lnTo>
                  <a:lnTo>
                    <a:pt x="210606" y="176530"/>
                  </a:lnTo>
                  <a:lnTo>
                    <a:pt x="209885" y="167640"/>
                  </a:lnTo>
                  <a:lnTo>
                    <a:pt x="206032" y="152400"/>
                  </a:lnTo>
                  <a:lnTo>
                    <a:pt x="207653" y="147320"/>
                  </a:lnTo>
                  <a:close/>
                </a:path>
                <a:path w="280034" h="194309">
                  <a:moveTo>
                    <a:pt x="133436" y="134620"/>
                  </a:moveTo>
                  <a:lnTo>
                    <a:pt x="91931" y="134620"/>
                  </a:lnTo>
                  <a:lnTo>
                    <a:pt x="91732" y="148590"/>
                  </a:lnTo>
                  <a:lnTo>
                    <a:pt x="92394" y="151130"/>
                  </a:lnTo>
                  <a:lnTo>
                    <a:pt x="97324" y="152400"/>
                  </a:lnTo>
                  <a:lnTo>
                    <a:pt x="93823" y="158750"/>
                  </a:lnTo>
                  <a:lnTo>
                    <a:pt x="95898" y="161290"/>
                  </a:lnTo>
                  <a:lnTo>
                    <a:pt x="99521" y="162560"/>
                  </a:lnTo>
                  <a:lnTo>
                    <a:pt x="99031" y="171450"/>
                  </a:lnTo>
                  <a:lnTo>
                    <a:pt x="97582" y="171450"/>
                  </a:lnTo>
                  <a:lnTo>
                    <a:pt x="94667" y="177800"/>
                  </a:lnTo>
                  <a:lnTo>
                    <a:pt x="88023" y="181610"/>
                  </a:lnTo>
                  <a:lnTo>
                    <a:pt x="80807" y="184150"/>
                  </a:lnTo>
                  <a:lnTo>
                    <a:pt x="76173" y="187960"/>
                  </a:lnTo>
                  <a:lnTo>
                    <a:pt x="77857" y="187960"/>
                  </a:lnTo>
                  <a:lnTo>
                    <a:pt x="79416" y="186690"/>
                  </a:lnTo>
                  <a:lnTo>
                    <a:pt x="121447" y="186690"/>
                  </a:lnTo>
                  <a:lnTo>
                    <a:pt x="120236" y="175260"/>
                  </a:lnTo>
                  <a:lnTo>
                    <a:pt x="121720" y="175260"/>
                  </a:lnTo>
                  <a:lnTo>
                    <a:pt x="121720" y="170180"/>
                  </a:lnTo>
                  <a:lnTo>
                    <a:pt x="127732" y="170180"/>
                  </a:lnTo>
                  <a:lnTo>
                    <a:pt x="125366" y="163830"/>
                  </a:lnTo>
                  <a:lnTo>
                    <a:pt x="127559" y="160020"/>
                  </a:lnTo>
                  <a:lnTo>
                    <a:pt x="130806" y="156210"/>
                  </a:lnTo>
                  <a:lnTo>
                    <a:pt x="131193" y="144780"/>
                  </a:lnTo>
                  <a:lnTo>
                    <a:pt x="131734" y="142240"/>
                  </a:lnTo>
                  <a:lnTo>
                    <a:pt x="127226" y="135890"/>
                  </a:lnTo>
                  <a:lnTo>
                    <a:pt x="133455" y="135890"/>
                  </a:lnTo>
                  <a:lnTo>
                    <a:pt x="133436" y="134620"/>
                  </a:lnTo>
                  <a:close/>
                </a:path>
                <a:path w="280034" h="194309">
                  <a:moveTo>
                    <a:pt x="206713" y="179070"/>
                  </a:moveTo>
                  <a:lnTo>
                    <a:pt x="168184" y="179070"/>
                  </a:lnTo>
                  <a:lnTo>
                    <a:pt x="164252" y="187960"/>
                  </a:lnTo>
                  <a:lnTo>
                    <a:pt x="165830" y="187960"/>
                  </a:lnTo>
                  <a:lnTo>
                    <a:pt x="174962" y="181610"/>
                  </a:lnTo>
                  <a:lnTo>
                    <a:pt x="202821" y="181610"/>
                  </a:lnTo>
                  <a:lnTo>
                    <a:pt x="206713" y="179070"/>
                  </a:lnTo>
                  <a:close/>
                </a:path>
                <a:path w="280034" h="194309">
                  <a:moveTo>
                    <a:pt x="127732" y="170180"/>
                  </a:moveTo>
                  <a:lnTo>
                    <a:pt x="121720" y="170180"/>
                  </a:lnTo>
                  <a:lnTo>
                    <a:pt x="122966" y="175260"/>
                  </a:lnTo>
                  <a:lnTo>
                    <a:pt x="128205" y="171450"/>
                  </a:lnTo>
                  <a:lnTo>
                    <a:pt x="127732" y="170180"/>
                  </a:lnTo>
                  <a:close/>
                </a:path>
                <a:path w="280034" h="194309">
                  <a:moveTo>
                    <a:pt x="270375" y="138430"/>
                  </a:moveTo>
                  <a:lnTo>
                    <a:pt x="219303" y="138430"/>
                  </a:lnTo>
                  <a:lnTo>
                    <a:pt x="225087" y="143510"/>
                  </a:lnTo>
                  <a:lnTo>
                    <a:pt x="224104" y="147320"/>
                  </a:lnTo>
                  <a:lnTo>
                    <a:pt x="224703" y="153670"/>
                  </a:lnTo>
                  <a:lnTo>
                    <a:pt x="228153" y="162560"/>
                  </a:lnTo>
                  <a:lnTo>
                    <a:pt x="232434" y="165100"/>
                  </a:lnTo>
                  <a:lnTo>
                    <a:pt x="233969" y="154940"/>
                  </a:lnTo>
                  <a:lnTo>
                    <a:pt x="269713" y="154940"/>
                  </a:lnTo>
                  <a:lnTo>
                    <a:pt x="267060" y="149860"/>
                  </a:lnTo>
                  <a:lnTo>
                    <a:pt x="265629" y="142240"/>
                  </a:lnTo>
                  <a:lnTo>
                    <a:pt x="268355" y="139700"/>
                  </a:lnTo>
                  <a:lnTo>
                    <a:pt x="270384" y="139700"/>
                  </a:lnTo>
                  <a:lnTo>
                    <a:pt x="270375" y="138430"/>
                  </a:lnTo>
                  <a:close/>
                </a:path>
                <a:path w="280034" h="194309">
                  <a:moveTo>
                    <a:pt x="21519" y="160225"/>
                  </a:moveTo>
                  <a:lnTo>
                    <a:pt x="21263" y="162559"/>
                  </a:lnTo>
                  <a:lnTo>
                    <a:pt x="23049" y="161289"/>
                  </a:lnTo>
                  <a:lnTo>
                    <a:pt x="21519" y="160225"/>
                  </a:lnTo>
                  <a:close/>
                </a:path>
                <a:path w="280034" h="194309">
                  <a:moveTo>
                    <a:pt x="26977" y="157479"/>
                  </a:moveTo>
                  <a:lnTo>
                    <a:pt x="26722" y="157479"/>
                  </a:lnTo>
                  <a:lnTo>
                    <a:pt x="25113" y="162559"/>
                  </a:lnTo>
                  <a:lnTo>
                    <a:pt x="26761" y="162559"/>
                  </a:lnTo>
                  <a:lnTo>
                    <a:pt x="27447" y="161289"/>
                  </a:lnTo>
                  <a:lnTo>
                    <a:pt x="26977" y="157479"/>
                  </a:lnTo>
                  <a:close/>
                </a:path>
                <a:path w="280034" h="194309">
                  <a:moveTo>
                    <a:pt x="34926" y="157479"/>
                  </a:moveTo>
                  <a:lnTo>
                    <a:pt x="28900" y="157479"/>
                  </a:lnTo>
                  <a:lnTo>
                    <a:pt x="29452" y="158749"/>
                  </a:lnTo>
                  <a:lnTo>
                    <a:pt x="31762" y="161289"/>
                  </a:lnTo>
                  <a:lnTo>
                    <a:pt x="30940" y="162559"/>
                  </a:lnTo>
                  <a:lnTo>
                    <a:pt x="33689" y="162559"/>
                  </a:lnTo>
                  <a:lnTo>
                    <a:pt x="33805" y="159886"/>
                  </a:lnTo>
                  <a:lnTo>
                    <a:pt x="34789" y="158749"/>
                  </a:lnTo>
                  <a:lnTo>
                    <a:pt x="34926" y="157479"/>
                  </a:lnTo>
                  <a:close/>
                </a:path>
                <a:path w="280034" h="194309">
                  <a:moveTo>
                    <a:pt x="21412" y="159886"/>
                  </a:moveTo>
                  <a:lnTo>
                    <a:pt x="21224" y="160019"/>
                  </a:lnTo>
                  <a:lnTo>
                    <a:pt x="21519" y="160225"/>
                  </a:lnTo>
                  <a:lnTo>
                    <a:pt x="21541" y="160019"/>
                  </a:lnTo>
                  <a:lnTo>
                    <a:pt x="21412" y="159886"/>
                  </a:lnTo>
                  <a:close/>
                </a:path>
                <a:path w="280034" h="194309">
                  <a:moveTo>
                    <a:pt x="65843" y="96520"/>
                  </a:moveTo>
                  <a:lnTo>
                    <a:pt x="62131" y="100330"/>
                  </a:lnTo>
                  <a:lnTo>
                    <a:pt x="59386" y="100330"/>
                  </a:lnTo>
                  <a:lnTo>
                    <a:pt x="55399" y="102870"/>
                  </a:lnTo>
                  <a:lnTo>
                    <a:pt x="51687" y="106680"/>
                  </a:lnTo>
                  <a:lnTo>
                    <a:pt x="45057" y="107949"/>
                  </a:lnTo>
                  <a:lnTo>
                    <a:pt x="41486" y="111759"/>
                  </a:lnTo>
                  <a:lnTo>
                    <a:pt x="34750" y="114299"/>
                  </a:lnTo>
                  <a:lnTo>
                    <a:pt x="33681" y="121919"/>
                  </a:lnTo>
                  <a:lnTo>
                    <a:pt x="29557" y="128269"/>
                  </a:lnTo>
                  <a:lnTo>
                    <a:pt x="29969" y="130809"/>
                  </a:lnTo>
                  <a:lnTo>
                    <a:pt x="27635" y="132079"/>
                  </a:lnTo>
                  <a:lnTo>
                    <a:pt x="26671" y="134619"/>
                  </a:lnTo>
                  <a:lnTo>
                    <a:pt x="25160" y="139699"/>
                  </a:lnTo>
                  <a:lnTo>
                    <a:pt x="21557" y="142239"/>
                  </a:lnTo>
                  <a:lnTo>
                    <a:pt x="20320" y="147319"/>
                  </a:lnTo>
                  <a:lnTo>
                    <a:pt x="19771" y="149859"/>
                  </a:lnTo>
                  <a:lnTo>
                    <a:pt x="19908" y="151129"/>
                  </a:lnTo>
                  <a:lnTo>
                    <a:pt x="18671" y="152399"/>
                  </a:lnTo>
                  <a:lnTo>
                    <a:pt x="17849" y="156209"/>
                  </a:lnTo>
                  <a:lnTo>
                    <a:pt x="21412" y="159886"/>
                  </a:lnTo>
                  <a:lnTo>
                    <a:pt x="23010" y="158749"/>
                  </a:lnTo>
                  <a:lnTo>
                    <a:pt x="26722" y="157479"/>
                  </a:lnTo>
                  <a:lnTo>
                    <a:pt x="34926" y="157479"/>
                  </a:lnTo>
                  <a:lnTo>
                    <a:pt x="35612" y="151129"/>
                  </a:lnTo>
                  <a:lnTo>
                    <a:pt x="43271" y="149859"/>
                  </a:lnTo>
                  <a:lnTo>
                    <a:pt x="44094" y="142239"/>
                  </a:lnTo>
                  <a:lnTo>
                    <a:pt x="48431" y="138430"/>
                  </a:lnTo>
                  <a:lnTo>
                    <a:pt x="54129" y="138430"/>
                  </a:lnTo>
                  <a:lnTo>
                    <a:pt x="57153" y="135890"/>
                  </a:lnTo>
                  <a:lnTo>
                    <a:pt x="68378" y="135890"/>
                  </a:lnTo>
                  <a:lnTo>
                    <a:pt x="69250" y="134620"/>
                  </a:lnTo>
                  <a:lnTo>
                    <a:pt x="73979" y="134620"/>
                  </a:lnTo>
                  <a:lnTo>
                    <a:pt x="75053" y="133350"/>
                  </a:lnTo>
                  <a:lnTo>
                    <a:pt x="76378" y="129540"/>
                  </a:lnTo>
                  <a:lnTo>
                    <a:pt x="72442" y="127000"/>
                  </a:lnTo>
                  <a:lnTo>
                    <a:pt x="70754" y="127000"/>
                  </a:lnTo>
                  <a:lnTo>
                    <a:pt x="73236" y="121920"/>
                  </a:lnTo>
                  <a:lnTo>
                    <a:pt x="73503" y="119380"/>
                  </a:lnTo>
                  <a:lnTo>
                    <a:pt x="68890" y="119380"/>
                  </a:lnTo>
                  <a:lnTo>
                    <a:pt x="66830" y="115570"/>
                  </a:lnTo>
                  <a:lnTo>
                    <a:pt x="70104" y="113030"/>
                  </a:lnTo>
                  <a:lnTo>
                    <a:pt x="70446" y="111760"/>
                  </a:lnTo>
                  <a:lnTo>
                    <a:pt x="65608" y="111760"/>
                  </a:lnTo>
                  <a:lnTo>
                    <a:pt x="67637" y="107950"/>
                  </a:lnTo>
                  <a:lnTo>
                    <a:pt x="67104" y="104140"/>
                  </a:lnTo>
                  <a:lnTo>
                    <a:pt x="69775" y="99060"/>
                  </a:lnTo>
                  <a:lnTo>
                    <a:pt x="65843" y="96520"/>
                  </a:lnTo>
                  <a:close/>
                </a:path>
                <a:path w="280034" h="194309">
                  <a:moveTo>
                    <a:pt x="174246" y="129540"/>
                  </a:moveTo>
                  <a:lnTo>
                    <a:pt x="170596" y="133350"/>
                  </a:lnTo>
                  <a:lnTo>
                    <a:pt x="172574" y="138430"/>
                  </a:lnTo>
                  <a:lnTo>
                    <a:pt x="177457" y="153670"/>
                  </a:lnTo>
                  <a:lnTo>
                    <a:pt x="182407" y="147320"/>
                  </a:lnTo>
                  <a:lnTo>
                    <a:pt x="207653" y="147320"/>
                  </a:lnTo>
                  <a:lnTo>
                    <a:pt x="208464" y="144780"/>
                  </a:lnTo>
                  <a:lnTo>
                    <a:pt x="206608" y="144780"/>
                  </a:lnTo>
                  <a:lnTo>
                    <a:pt x="203090" y="143510"/>
                  </a:lnTo>
                  <a:lnTo>
                    <a:pt x="202609" y="142240"/>
                  </a:lnTo>
                  <a:lnTo>
                    <a:pt x="187791" y="142240"/>
                  </a:lnTo>
                  <a:lnTo>
                    <a:pt x="187998" y="140970"/>
                  </a:lnTo>
                  <a:lnTo>
                    <a:pt x="180092" y="140970"/>
                  </a:lnTo>
                  <a:lnTo>
                    <a:pt x="174246" y="129540"/>
                  </a:lnTo>
                  <a:close/>
                </a:path>
                <a:path w="280034" h="194309">
                  <a:moveTo>
                    <a:pt x="268525" y="132080"/>
                  </a:moveTo>
                  <a:lnTo>
                    <a:pt x="210873" y="132080"/>
                  </a:lnTo>
                  <a:lnTo>
                    <a:pt x="213797" y="134620"/>
                  </a:lnTo>
                  <a:lnTo>
                    <a:pt x="219303" y="146050"/>
                  </a:lnTo>
                  <a:lnTo>
                    <a:pt x="219303" y="138430"/>
                  </a:lnTo>
                  <a:lnTo>
                    <a:pt x="270375" y="138430"/>
                  </a:lnTo>
                  <a:lnTo>
                    <a:pt x="268525" y="132080"/>
                  </a:lnTo>
                  <a:close/>
                </a:path>
                <a:path w="280034" h="194309">
                  <a:moveTo>
                    <a:pt x="270384" y="139700"/>
                  </a:moveTo>
                  <a:lnTo>
                    <a:pt x="268355" y="139700"/>
                  </a:lnTo>
                  <a:lnTo>
                    <a:pt x="268226" y="144780"/>
                  </a:lnTo>
                  <a:lnTo>
                    <a:pt x="270430" y="146050"/>
                  </a:lnTo>
                  <a:lnTo>
                    <a:pt x="270384" y="139700"/>
                  </a:lnTo>
                  <a:close/>
                </a:path>
                <a:path w="280034" h="194309">
                  <a:moveTo>
                    <a:pt x="54129" y="138430"/>
                  </a:moveTo>
                  <a:lnTo>
                    <a:pt x="49571" y="138430"/>
                  </a:lnTo>
                  <a:lnTo>
                    <a:pt x="49347" y="140970"/>
                  </a:lnTo>
                  <a:lnTo>
                    <a:pt x="49592" y="142240"/>
                  </a:lnTo>
                  <a:lnTo>
                    <a:pt x="54129" y="138430"/>
                  </a:lnTo>
                  <a:close/>
                </a:path>
                <a:path w="280034" h="194309">
                  <a:moveTo>
                    <a:pt x="193700" y="134620"/>
                  </a:moveTo>
                  <a:lnTo>
                    <a:pt x="194644" y="142240"/>
                  </a:lnTo>
                  <a:lnTo>
                    <a:pt x="202609" y="142240"/>
                  </a:lnTo>
                  <a:lnTo>
                    <a:pt x="202128" y="140970"/>
                  </a:lnTo>
                  <a:lnTo>
                    <a:pt x="200766" y="138430"/>
                  </a:lnTo>
                  <a:lnTo>
                    <a:pt x="193700" y="134620"/>
                  </a:lnTo>
                  <a:close/>
                </a:path>
                <a:path w="280034" h="194309">
                  <a:moveTo>
                    <a:pt x="129001" y="120650"/>
                  </a:moveTo>
                  <a:lnTo>
                    <a:pt x="80062" y="120650"/>
                  </a:lnTo>
                  <a:lnTo>
                    <a:pt x="80062" y="128270"/>
                  </a:lnTo>
                  <a:lnTo>
                    <a:pt x="84217" y="132080"/>
                  </a:lnTo>
                  <a:lnTo>
                    <a:pt x="85642" y="138430"/>
                  </a:lnTo>
                  <a:lnTo>
                    <a:pt x="88450" y="140970"/>
                  </a:lnTo>
                  <a:lnTo>
                    <a:pt x="86942" y="137160"/>
                  </a:lnTo>
                  <a:lnTo>
                    <a:pt x="88501" y="135890"/>
                  </a:lnTo>
                  <a:lnTo>
                    <a:pt x="91931" y="134620"/>
                  </a:lnTo>
                  <a:lnTo>
                    <a:pt x="133436" y="134620"/>
                  </a:lnTo>
                  <a:lnTo>
                    <a:pt x="133398" y="132080"/>
                  </a:lnTo>
                  <a:lnTo>
                    <a:pt x="127418" y="127000"/>
                  </a:lnTo>
                  <a:lnTo>
                    <a:pt x="129001" y="120650"/>
                  </a:lnTo>
                  <a:close/>
                </a:path>
                <a:path w="280034" h="194309">
                  <a:moveTo>
                    <a:pt x="133455" y="135890"/>
                  </a:moveTo>
                  <a:lnTo>
                    <a:pt x="127226" y="135890"/>
                  </a:lnTo>
                  <a:lnTo>
                    <a:pt x="133531" y="140970"/>
                  </a:lnTo>
                  <a:lnTo>
                    <a:pt x="133455" y="135890"/>
                  </a:lnTo>
                  <a:close/>
                </a:path>
                <a:path w="280034" h="194309">
                  <a:moveTo>
                    <a:pt x="189240" y="133350"/>
                  </a:moveTo>
                  <a:lnTo>
                    <a:pt x="182630" y="134620"/>
                  </a:lnTo>
                  <a:lnTo>
                    <a:pt x="183707" y="138430"/>
                  </a:lnTo>
                  <a:lnTo>
                    <a:pt x="183186" y="140970"/>
                  </a:lnTo>
                  <a:lnTo>
                    <a:pt x="187998" y="140970"/>
                  </a:lnTo>
                  <a:lnTo>
                    <a:pt x="189240" y="133350"/>
                  </a:lnTo>
                  <a:close/>
                </a:path>
                <a:path w="280034" h="194309">
                  <a:moveTo>
                    <a:pt x="266667" y="115570"/>
                  </a:moveTo>
                  <a:lnTo>
                    <a:pt x="199739" y="115570"/>
                  </a:lnTo>
                  <a:lnTo>
                    <a:pt x="202990" y="120650"/>
                  </a:lnTo>
                  <a:lnTo>
                    <a:pt x="206191" y="132080"/>
                  </a:lnTo>
                  <a:lnTo>
                    <a:pt x="208632" y="140970"/>
                  </a:lnTo>
                  <a:lnTo>
                    <a:pt x="210873" y="132080"/>
                  </a:lnTo>
                  <a:lnTo>
                    <a:pt x="268525" y="132080"/>
                  </a:lnTo>
                  <a:lnTo>
                    <a:pt x="267000" y="127000"/>
                  </a:lnTo>
                  <a:lnTo>
                    <a:pt x="265629" y="120650"/>
                  </a:lnTo>
                  <a:lnTo>
                    <a:pt x="266667" y="115570"/>
                  </a:lnTo>
                  <a:close/>
                </a:path>
                <a:path w="280034" h="194309">
                  <a:moveTo>
                    <a:pt x="59069" y="139656"/>
                  </a:moveTo>
                  <a:lnTo>
                    <a:pt x="58802" y="139700"/>
                  </a:lnTo>
                  <a:lnTo>
                    <a:pt x="59045" y="139700"/>
                  </a:lnTo>
                  <a:close/>
                </a:path>
                <a:path w="280034" h="194309">
                  <a:moveTo>
                    <a:pt x="68378" y="135890"/>
                  </a:moveTo>
                  <a:lnTo>
                    <a:pt x="61156" y="135890"/>
                  </a:lnTo>
                  <a:lnTo>
                    <a:pt x="59069" y="139656"/>
                  </a:lnTo>
                  <a:lnTo>
                    <a:pt x="66634" y="138430"/>
                  </a:lnTo>
                  <a:lnTo>
                    <a:pt x="68378" y="135890"/>
                  </a:lnTo>
                  <a:close/>
                </a:path>
                <a:path w="280034" h="194309">
                  <a:moveTo>
                    <a:pt x="73979" y="134620"/>
                  </a:moveTo>
                  <a:lnTo>
                    <a:pt x="69250" y="134620"/>
                  </a:lnTo>
                  <a:lnTo>
                    <a:pt x="69935" y="135890"/>
                  </a:lnTo>
                  <a:lnTo>
                    <a:pt x="70209" y="137160"/>
                  </a:lnTo>
                  <a:lnTo>
                    <a:pt x="70072" y="138430"/>
                  </a:lnTo>
                  <a:lnTo>
                    <a:pt x="71830" y="137160"/>
                  </a:lnTo>
                  <a:lnTo>
                    <a:pt x="73979" y="134620"/>
                  </a:lnTo>
                  <a:close/>
                </a:path>
                <a:path w="280034" h="194309">
                  <a:moveTo>
                    <a:pt x="201313" y="128270"/>
                  </a:moveTo>
                  <a:lnTo>
                    <a:pt x="193716" y="128270"/>
                  </a:lnTo>
                  <a:lnTo>
                    <a:pt x="196673" y="129540"/>
                  </a:lnTo>
                  <a:lnTo>
                    <a:pt x="198114" y="135890"/>
                  </a:lnTo>
                  <a:lnTo>
                    <a:pt x="201313" y="128270"/>
                  </a:lnTo>
                  <a:close/>
                </a:path>
                <a:path w="280034" h="194309">
                  <a:moveTo>
                    <a:pt x="139297" y="118110"/>
                  </a:moveTo>
                  <a:lnTo>
                    <a:pt x="130672" y="118110"/>
                  </a:lnTo>
                  <a:lnTo>
                    <a:pt x="130575" y="121920"/>
                  </a:lnTo>
                  <a:lnTo>
                    <a:pt x="132521" y="123190"/>
                  </a:lnTo>
                  <a:lnTo>
                    <a:pt x="134526" y="134620"/>
                  </a:lnTo>
                  <a:lnTo>
                    <a:pt x="135634" y="134620"/>
                  </a:lnTo>
                  <a:lnTo>
                    <a:pt x="135732" y="133350"/>
                  </a:lnTo>
                  <a:lnTo>
                    <a:pt x="135199" y="130810"/>
                  </a:lnTo>
                  <a:lnTo>
                    <a:pt x="136413" y="130810"/>
                  </a:lnTo>
                  <a:lnTo>
                    <a:pt x="137580" y="119380"/>
                  </a:lnTo>
                  <a:lnTo>
                    <a:pt x="139726" y="119380"/>
                  </a:lnTo>
                  <a:lnTo>
                    <a:pt x="139297" y="118110"/>
                  </a:lnTo>
                  <a:close/>
                </a:path>
                <a:path w="280034" h="194309">
                  <a:moveTo>
                    <a:pt x="143548" y="123190"/>
                  </a:moveTo>
                  <a:lnTo>
                    <a:pt x="144316" y="134620"/>
                  </a:lnTo>
                  <a:lnTo>
                    <a:pt x="146019" y="129540"/>
                  </a:lnTo>
                  <a:lnTo>
                    <a:pt x="154873" y="129540"/>
                  </a:lnTo>
                  <a:lnTo>
                    <a:pt x="154544" y="124460"/>
                  </a:lnTo>
                  <a:lnTo>
                    <a:pt x="145416" y="124460"/>
                  </a:lnTo>
                  <a:lnTo>
                    <a:pt x="143548" y="123190"/>
                  </a:lnTo>
                  <a:close/>
                </a:path>
                <a:path w="280034" h="194309">
                  <a:moveTo>
                    <a:pt x="193296" y="130810"/>
                  </a:moveTo>
                  <a:lnTo>
                    <a:pt x="186569" y="130810"/>
                  </a:lnTo>
                  <a:lnTo>
                    <a:pt x="189776" y="132080"/>
                  </a:lnTo>
                  <a:lnTo>
                    <a:pt x="191580" y="134620"/>
                  </a:lnTo>
                  <a:lnTo>
                    <a:pt x="192666" y="134620"/>
                  </a:lnTo>
                  <a:lnTo>
                    <a:pt x="193296" y="130810"/>
                  </a:lnTo>
                  <a:close/>
                </a:path>
                <a:path w="280034" h="194309">
                  <a:moveTo>
                    <a:pt x="176021" y="125730"/>
                  </a:moveTo>
                  <a:lnTo>
                    <a:pt x="166923" y="125730"/>
                  </a:lnTo>
                  <a:lnTo>
                    <a:pt x="168439" y="130810"/>
                  </a:lnTo>
                  <a:lnTo>
                    <a:pt x="170375" y="132080"/>
                  </a:lnTo>
                  <a:lnTo>
                    <a:pt x="174731" y="128270"/>
                  </a:lnTo>
                  <a:lnTo>
                    <a:pt x="176021" y="125730"/>
                  </a:lnTo>
                  <a:close/>
                </a:path>
                <a:path w="280034" h="194309">
                  <a:moveTo>
                    <a:pt x="272058" y="105410"/>
                  </a:moveTo>
                  <a:lnTo>
                    <a:pt x="143180" y="105410"/>
                  </a:lnTo>
                  <a:lnTo>
                    <a:pt x="145416" y="124460"/>
                  </a:lnTo>
                  <a:lnTo>
                    <a:pt x="176666" y="124460"/>
                  </a:lnTo>
                  <a:lnTo>
                    <a:pt x="178639" y="132080"/>
                  </a:lnTo>
                  <a:lnTo>
                    <a:pt x="185105" y="132080"/>
                  </a:lnTo>
                  <a:lnTo>
                    <a:pt x="186569" y="130810"/>
                  </a:lnTo>
                  <a:lnTo>
                    <a:pt x="193296" y="130810"/>
                  </a:lnTo>
                  <a:lnTo>
                    <a:pt x="193716" y="128270"/>
                  </a:lnTo>
                  <a:lnTo>
                    <a:pt x="201313" y="128270"/>
                  </a:lnTo>
                  <a:lnTo>
                    <a:pt x="196105" y="119380"/>
                  </a:lnTo>
                  <a:lnTo>
                    <a:pt x="199739" y="115570"/>
                  </a:lnTo>
                  <a:lnTo>
                    <a:pt x="274335" y="115570"/>
                  </a:lnTo>
                  <a:lnTo>
                    <a:pt x="268335" y="111760"/>
                  </a:lnTo>
                  <a:lnTo>
                    <a:pt x="272058" y="105410"/>
                  </a:lnTo>
                  <a:close/>
                </a:path>
                <a:path w="280034" h="194309">
                  <a:moveTo>
                    <a:pt x="154873" y="129540"/>
                  </a:moveTo>
                  <a:lnTo>
                    <a:pt x="146019" y="129540"/>
                  </a:lnTo>
                  <a:lnTo>
                    <a:pt x="154956" y="130810"/>
                  </a:lnTo>
                  <a:lnTo>
                    <a:pt x="154873" y="129540"/>
                  </a:lnTo>
                  <a:close/>
                </a:path>
                <a:path w="280034" h="194309">
                  <a:moveTo>
                    <a:pt x="176666" y="124460"/>
                  </a:moveTo>
                  <a:lnTo>
                    <a:pt x="154544" y="124460"/>
                  </a:lnTo>
                  <a:lnTo>
                    <a:pt x="160164" y="129540"/>
                  </a:lnTo>
                  <a:lnTo>
                    <a:pt x="159984" y="129540"/>
                  </a:lnTo>
                  <a:lnTo>
                    <a:pt x="162893" y="130810"/>
                  </a:lnTo>
                  <a:lnTo>
                    <a:pt x="163485" y="125730"/>
                  </a:lnTo>
                  <a:lnTo>
                    <a:pt x="176021" y="125730"/>
                  </a:lnTo>
                  <a:lnTo>
                    <a:pt x="176666" y="124460"/>
                  </a:lnTo>
                  <a:close/>
                </a:path>
                <a:path w="280034" h="194309">
                  <a:moveTo>
                    <a:pt x="274335" y="115570"/>
                  </a:moveTo>
                  <a:lnTo>
                    <a:pt x="266667" y="115570"/>
                  </a:lnTo>
                  <a:lnTo>
                    <a:pt x="270673" y="124460"/>
                  </a:lnTo>
                  <a:lnTo>
                    <a:pt x="274335" y="115570"/>
                  </a:lnTo>
                  <a:close/>
                </a:path>
                <a:path w="280034" h="194309">
                  <a:moveTo>
                    <a:pt x="140186" y="106680"/>
                  </a:moveTo>
                  <a:lnTo>
                    <a:pt x="77344" y="106680"/>
                  </a:lnTo>
                  <a:lnTo>
                    <a:pt x="76553" y="119380"/>
                  </a:lnTo>
                  <a:lnTo>
                    <a:pt x="77207" y="121920"/>
                  </a:lnTo>
                  <a:lnTo>
                    <a:pt x="77207" y="120650"/>
                  </a:lnTo>
                  <a:lnTo>
                    <a:pt x="129001" y="120650"/>
                  </a:lnTo>
                  <a:lnTo>
                    <a:pt x="129635" y="118110"/>
                  </a:lnTo>
                  <a:lnTo>
                    <a:pt x="139297" y="118110"/>
                  </a:lnTo>
                  <a:lnTo>
                    <a:pt x="136723" y="110490"/>
                  </a:lnTo>
                  <a:lnTo>
                    <a:pt x="137193" y="107950"/>
                  </a:lnTo>
                  <a:lnTo>
                    <a:pt x="140186" y="106680"/>
                  </a:lnTo>
                  <a:close/>
                </a:path>
                <a:path w="280034" h="194309">
                  <a:moveTo>
                    <a:pt x="73608" y="118375"/>
                  </a:moveTo>
                  <a:lnTo>
                    <a:pt x="68890" y="119380"/>
                  </a:lnTo>
                  <a:lnTo>
                    <a:pt x="73503" y="119380"/>
                  </a:lnTo>
                  <a:lnTo>
                    <a:pt x="73608" y="118375"/>
                  </a:lnTo>
                  <a:close/>
                </a:path>
                <a:path w="280034" h="194309">
                  <a:moveTo>
                    <a:pt x="73902" y="115570"/>
                  </a:moveTo>
                  <a:lnTo>
                    <a:pt x="73608" y="118375"/>
                  </a:lnTo>
                  <a:lnTo>
                    <a:pt x="74858" y="118110"/>
                  </a:lnTo>
                  <a:lnTo>
                    <a:pt x="73902" y="115570"/>
                  </a:lnTo>
                  <a:close/>
                </a:path>
                <a:path w="280034" h="194309">
                  <a:moveTo>
                    <a:pt x="267108" y="86360"/>
                  </a:moveTo>
                  <a:lnTo>
                    <a:pt x="69555" y="86360"/>
                  </a:lnTo>
                  <a:lnTo>
                    <a:pt x="66051" y="95250"/>
                  </a:lnTo>
                  <a:lnTo>
                    <a:pt x="69814" y="95250"/>
                  </a:lnTo>
                  <a:lnTo>
                    <a:pt x="69426" y="97790"/>
                  </a:lnTo>
                  <a:lnTo>
                    <a:pt x="70249" y="100330"/>
                  </a:lnTo>
                  <a:lnTo>
                    <a:pt x="69857" y="102870"/>
                  </a:lnTo>
                  <a:lnTo>
                    <a:pt x="72684" y="105410"/>
                  </a:lnTo>
                  <a:lnTo>
                    <a:pt x="71102" y="113030"/>
                  </a:lnTo>
                  <a:lnTo>
                    <a:pt x="74529" y="106680"/>
                  </a:lnTo>
                  <a:lnTo>
                    <a:pt x="140186" y="106680"/>
                  </a:lnTo>
                  <a:lnTo>
                    <a:pt x="143180" y="105410"/>
                  </a:lnTo>
                  <a:lnTo>
                    <a:pt x="272058" y="105410"/>
                  </a:lnTo>
                  <a:lnTo>
                    <a:pt x="273548" y="102870"/>
                  </a:lnTo>
                  <a:lnTo>
                    <a:pt x="273905" y="96520"/>
                  </a:lnTo>
                  <a:lnTo>
                    <a:pt x="270329" y="91440"/>
                  </a:lnTo>
                  <a:lnTo>
                    <a:pt x="267108" y="86360"/>
                  </a:lnTo>
                  <a:close/>
                </a:path>
                <a:path w="280034" h="194309">
                  <a:moveTo>
                    <a:pt x="70789" y="110490"/>
                  </a:moveTo>
                  <a:lnTo>
                    <a:pt x="65608" y="111760"/>
                  </a:lnTo>
                  <a:lnTo>
                    <a:pt x="70446" y="111760"/>
                  </a:lnTo>
                  <a:lnTo>
                    <a:pt x="70789" y="110490"/>
                  </a:lnTo>
                  <a:close/>
                </a:path>
                <a:path w="280034" h="194309">
                  <a:moveTo>
                    <a:pt x="276915" y="78740"/>
                  </a:moveTo>
                  <a:lnTo>
                    <a:pt x="61896" y="78740"/>
                  </a:lnTo>
                  <a:lnTo>
                    <a:pt x="67218" y="80010"/>
                  </a:lnTo>
                  <a:lnTo>
                    <a:pt x="63067" y="86360"/>
                  </a:lnTo>
                  <a:lnTo>
                    <a:pt x="64363" y="91440"/>
                  </a:lnTo>
                  <a:lnTo>
                    <a:pt x="69555" y="86360"/>
                  </a:lnTo>
                  <a:lnTo>
                    <a:pt x="267108" y="86360"/>
                  </a:lnTo>
                  <a:lnTo>
                    <a:pt x="268531" y="80010"/>
                  </a:lnTo>
                  <a:lnTo>
                    <a:pt x="277179" y="80010"/>
                  </a:lnTo>
                  <a:lnTo>
                    <a:pt x="276915" y="78740"/>
                  </a:lnTo>
                  <a:close/>
                </a:path>
                <a:path w="280034" h="194309">
                  <a:moveTo>
                    <a:pt x="277179" y="80010"/>
                  </a:moveTo>
                  <a:lnTo>
                    <a:pt x="268531" y="80010"/>
                  </a:lnTo>
                  <a:lnTo>
                    <a:pt x="272165" y="83820"/>
                  </a:lnTo>
                  <a:lnTo>
                    <a:pt x="273591" y="91440"/>
                  </a:lnTo>
                  <a:lnTo>
                    <a:pt x="279559" y="91440"/>
                  </a:lnTo>
                  <a:lnTo>
                    <a:pt x="277179" y="80010"/>
                  </a:lnTo>
                  <a:close/>
                </a:path>
                <a:path w="280034" h="194309">
                  <a:moveTo>
                    <a:pt x="268164" y="60960"/>
                  </a:moveTo>
                  <a:lnTo>
                    <a:pt x="67449" y="60960"/>
                  </a:lnTo>
                  <a:lnTo>
                    <a:pt x="66716" y="63500"/>
                  </a:lnTo>
                  <a:lnTo>
                    <a:pt x="65463" y="64770"/>
                  </a:lnTo>
                  <a:lnTo>
                    <a:pt x="58994" y="64770"/>
                  </a:lnTo>
                  <a:lnTo>
                    <a:pt x="58908" y="73660"/>
                  </a:lnTo>
                  <a:lnTo>
                    <a:pt x="53982" y="73660"/>
                  </a:lnTo>
                  <a:lnTo>
                    <a:pt x="57968" y="78740"/>
                  </a:lnTo>
                  <a:lnTo>
                    <a:pt x="54914" y="85090"/>
                  </a:lnTo>
                  <a:lnTo>
                    <a:pt x="61896" y="78740"/>
                  </a:lnTo>
                  <a:lnTo>
                    <a:pt x="276915" y="78740"/>
                  </a:lnTo>
                  <a:lnTo>
                    <a:pt x="276651" y="77470"/>
                  </a:lnTo>
                  <a:lnTo>
                    <a:pt x="274632" y="69850"/>
                  </a:lnTo>
                  <a:lnTo>
                    <a:pt x="271989" y="64770"/>
                  </a:lnTo>
                  <a:lnTo>
                    <a:pt x="268164" y="60960"/>
                  </a:lnTo>
                  <a:close/>
                </a:path>
                <a:path w="280034" h="194309">
                  <a:moveTo>
                    <a:pt x="46455" y="72390"/>
                  </a:moveTo>
                  <a:lnTo>
                    <a:pt x="40616" y="72389"/>
                  </a:lnTo>
                  <a:lnTo>
                    <a:pt x="42046" y="73659"/>
                  </a:lnTo>
                  <a:lnTo>
                    <a:pt x="41783" y="77469"/>
                  </a:lnTo>
                  <a:lnTo>
                    <a:pt x="42950" y="78739"/>
                  </a:lnTo>
                  <a:lnTo>
                    <a:pt x="45546" y="77469"/>
                  </a:lnTo>
                  <a:lnTo>
                    <a:pt x="44379" y="73659"/>
                  </a:lnTo>
                  <a:lnTo>
                    <a:pt x="46455" y="72390"/>
                  </a:lnTo>
                  <a:close/>
                </a:path>
                <a:path w="280034" h="194309">
                  <a:moveTo>
                    <a:pt x="52164" y="67310"/>
                  </a:moveTo>
                  <a:lnTo>
                    <a:pt x="52188" y="72390"/>
                  </a:lnTo>
                  <a:lnTo>
                    <a:pt x="46455" y="72390"/>
                  </a:lnTo>
                  <a:lnTo>
                    <a:pt x="48898" y="74930"/>
                  </a:lnTo>
                  <a:lnTo>
                    <a:pt x="49184" y="77470"/>
                  </a:lnTo>
                  <a:lnTo>
                    <a:pt x="49988" y="77470"/>
                  </a:lnTo>
                  <a:lnTo>
                    <a:pt x="53982" y="73660"/>
                  </a:lnTo>
                  <a:lnTo>
                    <a:pt x="58908" y="73660"/>
                  </a:lnTo>
                  <a:lnTo>
                    <a:pt x="52164" y="67310"/>
                  </a:lnTo>
                  <a:close/>
                </a:path>
                <a:path w="280034" h="194309">
                  <a:moveTo>
                    <a:pt x="10122" y="63499"/>
                  </a:moveTo>
                  <a:lnTo>
                    <a:pt x="13062" y="67309"/>
                  </a:lnTo>
                  <a:lnTo>
                    <a:pt x="21274" y="68579"/>
                  </a:lnTo>
                  <a:lnTo>
                    <a:pt x="30334" y="71119"/>
                  </a:lnTo>
                  <a:lnTo>
                    <a:pt x="35815" y="76199"/>
                  </a:lnTo>
                  <a:lnTo>
                    <a:pt x="38408" y="76199"/>
                  </a:lnTo>
                  <a:lnTo>
                    <a:pt x="37632" y="72389"/>
                  </a:lnTo>
                  <a:lnTo>
                    <a:pt x="51420" y="72390"/>
                  </a:lnTo>
                  <a:lnTo>
                    <a:pt x="49889" y="69850"/>
                  </a:lnTo>
                  <a:lnTo>
                    <a:pt x="45272" y="69849"/>
                  </a:lnTo>
                  <a:lnTo>
                    <a:pt x="40930" y="68579"/>
                  </a:lnTo>
                  <a:lnTo>
                    <a:pt x="42065" y="64769"/>
                  </a:lnTo>
                  <a:lnTo>
                    <a:pt x="15570" y="64769"/>
                  </a:lnTo>
                  <a:lnTo>
                    <a:pt x="10122" y="63499"/>
                  </a:lnTo>
                  <a:close/>
                </a:path>
                <a:path w="280034" h="194309">
                  <a:moveTo>
                    <a:pt x="263318" y="55880"/>
                  </a:moveTo>
                  <a:lnTo>
                    <a:pt x="21150" y="55879"/>
                  </a:lnTo>
                  <a:lnTo>
                    <a:pt x="22838" y="58419"/>
                  </a:lnTo>
                  <a:lnTo>
                    <a:pt x="19854" y="62229"/>
                  </a:lnTo>
                  <a:lnTo>
                    <a:pt x="15570" y="64769"/>
                  </a:lnTo>
                  <a:lnTo>
                    <a:pt x="42065" y="64769"/>
                  </a:lnTo>
                  <a:lnTo>
                    <a:pt x="45120" y="66039"/>
                  </a:lnTo>
                  <a:lnTo>
                    <a:pt x="46831" y="67310"/>
                  </a:lnTo>
                  <a:lnTo>
                    <a:pt x="50669" y="68580"/>
                  </a:lnTo>
                  <a:lnTo>
                    <a:pt x="50716" y="67310"/>
                  </a:lnTo>
                  <a:lnTo>
                    <a:pt x="51655" y="63500"/>
                  </a:lnTo>
                  <a:lnTo>
                    <a:pt x="56660" y="63500"/>
                  </a:lnTo>
                  <a:lnTo>
                    <a:pt x="56660" y="60960"/>
                  </a:lnTo>
                  <a:lnTo>
                    <a:pt x="268164" y="60960"/>
                  </a:lnTo>
                  <a:lnTo>
                    <a:pt x="266888" y="59690"/>
                  </a:lnTo>
                  <a:lnTo>
                    <a:pt x="263318" y="55880"/>
                  </a:lnTo>
                  <a:close/>
                </a:path>
                <a:path w="280034" h="194309">
                  <a:moveTo>
                    <a:pt x="56660" y="63500"/>
                  </a:moveTo>
                  <a:lnTo>
                    <a:pt x="51655" y="63500"/>
                  </a:lnTo>
                  <a:lnTo>
                    <a:pt x="53378" y="64770"/>
                  </a:lnTo>
                  <a:lnTo>
                    <a:pt x="54491" y="67310"/>
                  </a:lnTo>
                  <a:lnTo>
                    <a:pt x="56171" y="68580"/>
                  </a:lnTo>
                  <a:lnTo>
                    <a:pt x="57365" y="67310"/>
                  </a:lnTo>
                  <a:lnTo>
                    <a:pt x="56660" y="64770"/>
                  </a:lnTo>
                  <a:lnTo>
                    <a:pt x="56660" y="63500"/>
                  </a:lnTo>
                  <a:close/>
                </a:path>
                <a:path w="280034" h="194309">
                  <a:moveTo>
                    <a:pt x="19830" y="57149"/>
                  </a:moveTo>
                  <a:lnTo>
                    <a:pt x="7691" y="57149"/>
                  </a:lnTo>
                  <a:lnTo>
                    <a:pt x="12672" y="62229"/>
                  </a:lnTo>
                  <a:lnTo>
                    <a:pt x="16047" y="58419"/>
                  </a:lnTo>
                  <a:lnTo>
                    <a:pt x="18510" y="58419"/>
                  </a:lnTo>
                  <a:lnTo>
                    <a:pt x="19830" y="57149"/>
                  </a:lnTo>
                  <a:close/>
                </a:path>
                <a:path w="280034" h="194309">
                  <a:moveTo>
                    <a:pt x="67449" y="60960"/>
                  </a:moveTo>
                  <a:lnTo>
                    <a:pt x="56660" y="60960"/>
                  </a:lnTo>
                  <a:lnTo>
                    <a:pt x="58857" y="62230"/>
                  </a:lnTo>
                  <a:lnTo>
                    <a:pt x="64778" y="62230"/>
                  </a:lnTo>
                  <a:lnTo>
                    <a:pt x="67449" y="60960"/>
                  </a:lnTo>
                  <a:close/>
                </a:path>
                <a:path w="280034" h="194309">
                  <a:moveTo>
                    <a:pt x="38760" y="12699"/>
                  </a:moveTo>
                  <a:lnTo>
                    <a:pt x="31989" y="19049"/>
                  </a:lnTo>
                  <a:lnTo>
                    <a:pt x="27509" y="21589"/>
                  </a:lnTo>
                  <a:lnTo>
                    <a:pt x="25829" y="22859"/>
                  </a:lnTo>
                  <a:lnTo>
                    <a:pt x="20950" y="34289"/>
                  </a:lnTo>
                  <a:lnTo>
                    <a:pt x="19204" y="34289"/>
                  </a:lnTo>
                  <a:lnTo>
                    <a:pt x="14403" y="39369"/>
                  </a:lnTo>
                  <a:lnTo>
                    <a:pt x="6747" y="40639"/>
                  </a:lnTo>
                  <a:lnTo>
                    <a:pt x="258" y="44449"/>
                  </a:lnTo>
                  <a:lnTo>
                    <a:pt x="0" y="45719"/>
                  </a:lnTo>
                  <a:lnTo>
                    <a:pt x="650" y="46989"/>
                  </a:lnTo>
                  <a:lnTo>
                    <a:pt x="650" y="48259"/>
                  </a:lnTo>
                  <a:lnTo>
                    <a:pt x="4542" y="49529"/>
                  </a:lnTo>
                  <a:lnTo>
                    <a:pt x="1033" y="55879"/>
                  </a:lnTo>
                  <a:lnTo>
                    <a:pt x="3665" y="59689"/>
                  </a:lnTo>
                  <a:lnTo>
                    <a:pt x="7691" y="57149"/>
                  </a:lnTo>
                  <a:lnTo>
                    <a:pt x="19830" y="57149"/>
                  </a:lnTo>
                  <a:lnTo>
                    <a:pt x="21150" y="55879"/>
                  </a:lnTo>
                  <a:lnTo>
                    <a:pt x="263318" y="55880"/>
                  </a:lnTo>
                  <a:lnTo>
                    <a:pt x="262128" y="54610"/>
                  </a:lnTo>
                  <a:lnTo>
                    <a:pt x="258048" y="49530"/>
                  </a:lnTo>
                  <a:lnTo>
                    <a:pt x="254990" y="43180"/>
                  </a:lnTo>
                  <a:lnTo>
                    <a:pt x="31343" y="43179"/>
                  </a:lnTo>
                  <a:lnTo>
                    <a:pt x="31059" y="41579"/>
                  </a:lnTo>
                  <a:lnTo>
                    <a:pt x="22344" y="39369"/>
                  </a:lnTo>
                  <a:lnTo>
                    <a:pt x="27180" y="29209"/>
                  </a:lnTo>
                  <a:lnTo>
                    <a:pt x="63599" y="29210"/>
                  </a:lnTo>
                  <a:lnTo>
                    <a:pt x="66709" y="25400"/>
                  </a:lnTo>
                  <a:lnTo>
                    <a:pt x="57588" y="25400"/>
                  </a:lnTo>
                  <a:lnTo>
                    <a:pt x="57980" y="21590"/>
                  </a:lnTo>
                  <a:lnTo>
                    <a:pt x="59849" y="20320"/>
                  </a:lnTo>
                  <a:lnTo>
                    <a:pt x="44939" y="20320"/>
                  </a:lnTo>
                  <a:lnTo>
                    <a:pt x="44509" y="13970"/>
                  </a:lnTo>
                  <a:lnTo>
                    <a:pt x="38760" y="12699"/>
                  </a:lnTo>
                  <a:close/>
                </a:path>
                <a:path w="280034" h="194309">
                  <a:moveTo>
                    <a:pt x="69195" y="27990"/>
                  </a:moveTo>
                  <a:lnTo>
                    <a:pt x="63599" y="29210"/>
                  </a:lnTo>
                  <a:lnTo>
                    <a:pt x="27180" y="29209"/>
                  </a:lnTo>
                  <a:lnTo>
                    <a:pt x="30442" y="38099"/>
                  </a:lnTo>
                  <a:lnTo>
                    <a:pt x="31059" y="41579"/>
                  </a:lnTo>
                  <a:lnTo>
                    <a:pt x="32361" y="41909"/>
                  </a:lnTo>
                  <a:lnTo>
                    <a:pt x="31343" y="43179"/>
                  </a:lnTo>
                  <a:lnTo>
                    <a:pt x="254990" y="43180"/>
                  </a:lnTo>
                  <a:lnTo>
                    <a:pt x="253995" y="41910"/>
                  </a:lnTo>
                  <a:lnTo>
                    <a:pt x="244350" y="41910"/>
                  </a:lnTo>
                  <a:lnTo>
                    <a:pt x="240328" y="39370"/>
                  </a:lnTo>
                  <a:lnTo>
                    <a:pt x="240994" y="38100"/>
                  </a:lnTo>
                  <a:lnTo>
                    <a:pt x="244616" y="36830"/>
                  </a:lnTo>
                  <a:lnTo>
                    <a:pt x="72927" y="36830"/>
                  </a:lnTo>
                  <a:lnTo>
                    <a:pt x="70205" y="34290"/>
                  </a:lnTo>
                  <a:lnTo>
                    <a:pt x="69760" y="31797"/>
                  </a:lnTo>
                  <a:lnTo>
                    <a:pt x="67245" y="30480"/>
                  </a:lnTo>
                  <a:lnTo>
                    <a:pt x="69195" y="27990"/>
                  </a:lnTo>
                  <a:close/>
                </a:path>
                <a:path w="280034" h="194309">
                  <a:moveTo>
                    <a:pt x="252006" y="39370"/>
                  </a:moveTo>
                  <a:lnTo>
                    <a:pt x="244350" y="41910"/>
                  </a:lnTo>
                  <a:lnTo>
                    <a:pt x="253995" y="41910"/>
                  </a:lnTo>
                  <a:lnTo>
                    <a:pt x="252006" y="39370"/>
                  </a:lnTo>
                  <a:close/>
                </a:path>
                <a:path w="280034" h="194309">
                  <a:moveTo>
                    <a:pt x="78895" y="13970"/>
                  </a:moveTo>
                  <a:lnTo>
                    <a:pt x="75547" y="15240"/>
                  </a:lnTo>
                  <a:lnTo>
                    <a:pt x="70605" y="15240"/>
                  </a:lnTo>
                  <a:lnTo>
                    <a:pt x="68647" y="19050"/>
                  </a:lnTo>
                  <a:lnTo>
                    <a:pt x="73440" y="19050"/>
                  </a:lnTo>
                  <a:lnTo>
                    <a:pt x="70593" y="22860"/>
                  </a:lnTo>
                  <a:lnTo>
                    <a:pt x="79177" y="26670"/>
                  </a:lnTo>
                  <a:lnTo>
                    <a:pt x="69951" y="30480"/>
                  </a:lnTo>
                  <a:lnTo>
                    <a:pt x="75782" y="31750"/>
                  </a:lnTo>
                  <a:lnTo>
                    <a:pt x="73965" y="33020"/>
                  </a:lnTo>
                  <a:lnTo>
                    <a:pt x="72927" y="36830"/>
                  </a:lnTo>
                  <a:lnTo>
                    <a:pt x="244616" y="36830"/>
                  </a:lnTo>
                  <a:lnTo>
                    <a:pt x="245677" y="35560"/>
                  </a:lnTo>
                  <a:lnTo>
                    <a:pt x="230851" y="35560"/>
                  </a:lnTo>
                  <a:lnTo>
                    <a:pt x="229943" y="33020"/>
                  </a:lnTo>
                  <a:lnTo>
                    <a:pt x="202488" y="33020"/>
                  </a:lnTo>
                  <a:lnTo>
                    <a:pt x="198411" y="31750"/>
                  </a:lnTo>
                  <a:lnTo>
                    <a:pt x="197633" y="29210"/>
                  </a:lnTo>
                  <a:lnTo>
                    <a:pt x="114523" y="29210"/>
                  </a:lnTo>
                  <a:lnTo>
                    <a:pt x="111092" y="26670"/>
                  </a:lnTo>
                  <a:lnTo>
                    <a:pt x="110850" y="25400"/>
                  </a:lnTo>
                  <a:lnTo>
                    <a:pt x="88979" y="25400"/>
                  </a:lnTo>
                  <a:lnTo>
                    <a:pt x="85255" y="24130"/>
                  </a:lnTo>
                  <a:lnTo>
                    <a:pt x="88564" y="19050"/>
                  </a:lnTo>
                  <a:lnTo>
                    <a:pt x="87526" y="17780"/>
                  </a:lnTo>
                  <a:lnTo>
                    <a:pt x="76173" y="17780"/>
                  </a:lnTo>
                  <a:lnTo>
                    <a:pt x="76173" y="16510"/>
                  </a:lnTo>
                  <a:lnTo>
                    <a:pt x="78895" y="15240"/>
                  </a:lnTo>
                  <a:lnTo>
                    <a:pt x="78895" y="13970"/>
                  </a:lnTo>
                  <a:close/>
                </a:path>
                <a:path w="280034" h="194309">
                  <a:moveTo>
                    <a:pt x="244123" y="34290"/>
                  </a:moveTo>
                  <a:lnTo>
                    <a:pt x="230851" y="35560"/>
                  </a:lnTo>
                  <a:lnTo>
                    <a:pt x="243802" y="35560"/>
                  </a:lnTo>
                  <a:lnTo>
                    <a:pt x="244123" y="34290"/>
                  </a:lnTo>
                  <a:close/>
                </a:path>
                <a:path w="280034" h="194309">
                  <a:moveTo>
                    <a:pt x="69751" y="31750"/>
                  </a:moveTo>
                  <a:lnTo>
                    <a:pt x="72093" y="33020"/>
                  </a:lnTo>
                  <a:lnTo>
                    <a:pt x="69751" y="31750"/>
                  </a:lnTo>
                  <a:close/>
                </a:path>
                <a:path w="280034" h="194309">
                  <a:moveTo>
                    <a:pt x="211722" y="25400"/>
                  </a:moveTo>
                  <a:lnTo>
                    <a:pt x="202488" y="33020"/>
                  </a:lnTo>
                  <a:lnTo>
                    <a:pt x="233373" y="33020"/>
                  </a:lnTo>
                  <a:lnTo>
                    <a:pt x="233373" y="31750"/>
                  </a:lnTo>
                  <a:lnTo>
                    <a:pt x="215023" y="31750"/>
                  </a:lnTo>
                  <a:lnTo>
                    <a:pt x="212944" y="30480"/>
                  </a:lnTo>
                  <a:lnTo>
                    <a:pt x="216914" y="26670"/>
                  </a:lnTo>
                  <a:lnTo>
                    <a:pt x="216785" y="26670"/>
                  </a:lnTo>
                  <a:lnTo>
                    <a:pt x="211722" y="25400"/>
                  </a:lnTo>
                  <a:close/>
                </a:path>
                <a:path w="280034" h="194309">
                  <a:moveTo>
                    <a:pt x="229481" y="29210"/>
                  </a:moveTo>
                  <a:lnTo>
                    <a:pt x="220212" y="30480"/>
                  </a:lnTo>
                  <a:lnTo>
                    <a:pt x="215023" y="31750"/>
                  </a:lnTo>
                  <a:lnTo>
                    <a:pt x="233373" y="31750"/>
                  </a:lnTo>
                  <a:lnTo>
                    <a:pt x="233373" y="30480"/>
                  </a:lnTo>
                  <a:lnTo>
                    <a:pt x="229481" y="29210"/>
                  </a:lnTo>
                  <a:close/>
                </a:path>
                <a:path w="280034" h="194309">
                  <a:moveTo>
                    <a:pt x="184748" y="27940"/>
                  </a:moveTo>
                  <a:lnTo>
                    <a:pt x="184748" y="29210"/>
                  </a:lnTo>
                  <a:lnTo>
                    <a:pt x="186291" y="29210"/>
                  </a:lnTo>
                  <a:lnTo>
                    <a:pt x="184748" y="27940"/>
                  </a:lnTo>
                  <a:close/>
                </a:path>
                <a:path w="280034" h="194309">
                  <a:moveTo>
                    <a:pt x="193849" y="25400"/>
                  </a:moveTo>
                  <a:lnTo>
                    <a:pt x="187783" y="29210"/>
                  </a:lnTo>
                  <a:lnTo>
                    <a:pt x="197633" y="29210"/>
                  </a:lnTo>
                  <a:lnTo>
                    <a:pt x="197244" y="27940"/>
                  </a:lnTo>
                  <a:lnTo>
                    <a:pt x="193552" y="27940"/>
                  </a:lnTo>
                  <a:lnTo>
                    <a:pt x="193849" y="25400"/>
                  </a:lnTo>
                  <a:close/>
                </a:path>
                <a:path w="280034" h="194309">
                  <a:moveTo>
                    <a:pt x="69426" y="27940"/>
                  </a:moveTo>
                  <a:lnTo>
                    <a:pt x="69234" y="27940"/>
                  </a:lnTo>
                  <a:lnTo>
                    <a:pt x="69426" y="27940"/>
                  </a:lnTo>
                  <a:close/>
                </a:path>
                <a:path w="280034" h="194309">
                  <a:moveTo>
                    <a:pt x="201413" y="25552"/>
                  </a:moveTo>
                  <a:lnTo>
                    <a:pt x="193552" y="27940"/>
                  </a:lnTo>
                  <a:lnTo>
                    <a:pt x="197244" y="27940"/>
                  </a:lnTo>
                  <a:lnTo>
                    <a:pt x="201413" y="25552"/>
                  </a:lnTo>
                  <a:close/>
                </a:path>
                <a:path w="280034" h="194309">
                  <a:moveTo>
                    <a:pt x="203898" y="24130"/>
                  </a:moveTo>
                  <a:lnTo>
                    <a:pt x="201413" y="25552"/>
                  </a:lnTo>
                  <a:lnTo>
                    <a:pt x="201916" y="25400"/>
                  </a:lnTo>
                  <a:lnTo>
                    <a:pt x="203898" y="24130"/>
                  </a:lnTo>
                  <a:close/>
                </a:path>
                <a:path w="280034" h="194309">
                  <a:moveTo>
                    <a:pt x="65530" y="22860"/>
                  </a:moveTo>
                  <a:lnTo>
                    <a:pt x="57588" y="25400"/>
                  </a:lnTo>
                  <a:lnTo>
                    <a:pt x="66709" y="25400"/>
                  </a:lnTo>
                  <a:lnTo>
                    <a:pt x="65530" y="22860"/>
                  </a:lnTo>
                  <a:close/>
                </a:path>
                <a:path w="280034" h="194309">
                  <a:moveTo>
                    <a:pt x="110223" y="13970"/>
                  </a:moveTo>
                  <a:lnTo>
                    <a:pt x="107000" y="13970"/>
                  </a:lnTo>
                  <a:lnTo>
                    <a:pt x="104948" y="16510"/>
                  </a:lnTo>
                  <a:lnTo>
                    <a:pt x="103284" y="17780"/>
                  </a:lnTo>
                  <a:lnTo>
                    <a:pt x="100672" y="19050"/>
                  </a:lnTo>
                  <a:lnTo>
                    <a:pt x="88979" y="25400"/>
                  </a:lnTo>
                  <a:lnTo>
                    <a:pt x="110850" y="25400"/>
                  </a:lnTo>
                  <a:lnTo>
                    <a:pt x="110364" y="22860"/>
                  </a:lnTo>
                  <a:lnTo>
                    <a:pt x="110301" y="21590"/>
                  </a:lnTo>
                  <a:lnTo>
                    <a:pt x="110223" y="13970"/>
                  </a:lnTo>
                  <a:close/>
                </a:path>
                <a:path w="280034" h="194309">
                  <a:moveTo>
                    <a:pt x="58845" y="1270"/>
                  </a:moveTo>
                  <a:lnTo>
                    <a:pt x="54107" y="3810"/>
                  </a:lnTo>
                  <a:lnTo>
                    <a:pt x="50089" y="7620"/>
                  </a:lnTo>
                  <a:lnTo>
                    <a:pt x="47363" y="11430"/>
                  </a:lnTo>
                  <a:lnTo>
                    <a:pt x="51777" y="13970"/>
                  </a:lnTo>
                  <a:lnTo>
                    <a:pt x="52035" y="16510"/>
                  </a:lnTo>
                  <a:lnTo>
                    <a:pt x="48918" y="17780"/>
                  </a:lnTo>
                  <a:lnTo>
                    <a:pt x="44939" y="20320"/>
                  </a:lnTo>
                  <a:lnTo>
                    <a:pt x="59849" y="20320"/>
                  </a:lnTo>
                  <a:lnTo>
                    <a:pt x="63587" y="17780"/>
                  </a:lnTo>
                  <a:lnTo>
                    <a:pt x="65487" y="13970"/>
                  </a:lnTo>
                  <a:lnTo>
                    <a:pt x="66497" y="7620"/>
                  </a:lnTo>
                  <a:lnTo>
                    <a:pt x="63587" y="5080"/>
                  </a:lnTo>
                  <a:lnTo>
                    <a:pt x="58845" y="1270"/>
                  </a:lnTo>
                  <a:close/>
                </a:path>
                <a:path w="280034" h="194309">
                  <a:moveTo>
                    <a:pt x="43232" y="0"/>
                  </a:moveTo>
                  <a:lnTo>
                    <a:pt x="38770" y="2539"/>
                  </a:lnTo>
                  <a:lnTo>
                    <a:pt x="36863" y="7619"/>
                  </a:lnTo>
                  <a:lnTo>
                    <a:pt x="38670" y="11429"/>
                  </a:lnTo>
                  <a:lnTo>
                    <a:pt x="45347" y="10160"/>
                  </a:lnTo>
                  <a:lnTo>
                    <a:pt x="45065" y="6350"/>
                  </a:lnTo>
                  <a:lnTo>
                    <a:pt x="47320" y="5080"/>
                  </a:lnTo>
                  <a:lnTo>
                    <a:pt x="48452" y="2540"/>
                  </a:lnTo>
                  <a:lnTo>
                    <a:pt x="52963" y="2540"/>
                  </a:lnTo>
                  <a:lnTo>
                    <a:pt x="47152" y="1270"/>
                  </a:lnTo>
                  <a:lnTo>
                    <a:pt x="43232" y="0"/>
                  </a:lnTo>
                  <a:close/>
                </a:path>
              </a:pathLst>
            </a:custGeom>
            <a:solidFill>
              <a:srgbClr val="DCDD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5434" y="788671"/>
              <a:ext cx="9525" cy="12700"/>
            </a:xfrm>
            <a:custGeom>
              <a:avLst/>
              <a:gdLst/>
              <a:ahLst/>
              <a:cxnLst/>
              <a:rect l="l" t="t" r="r" b="b"/>
              <a:pathLst>
                <a:path w="9525" h="12700">
                  <a:moveTo>
                    <a:pt x="4166" y="0"/>
                  </a:moveTo>
                  <a:lnTo>
                    <a:pt x="3007" y="880"/>
                  </a:lnTo>
                  <a:lnTo>
                    <a:pt x="0" y="4425"/>
                  </a:lnTo>
                  <a:lnTo>
                    <a:pt x="744" y="6478"/>
                  </a:lnTo>
                  <a:lnTo>
                    <a:pt x="932" y="7800"/>
                  </a:lnTo>
                  <a:lnTo>
                    <a:pt x="1280" y="10260"/>
                  </a:lnTo>
                  <a:lnTo>
                    <a:pt x="2204" y="12407"/>
                  </a:lnTo>
                  <a:lnTo>
                    <a:pt x="5873" y="12407"/>
                  </a:lnTo>
                  <a:lnTo>
                    <a:pt x="7871" y="9640"/>
                  </a:lnTo>
                  <a:lnTo>
                    <a:pt x="8748" y="6272"/>
                  </a:lnTo>
                  <a:lnTo>
                    <a:pt x="8948" y="3999"/>
                  </a:lnTo>
                  <a:lnTo>
                    <a:pt x="7330" y="2672"/>
                  </a:lnTo>
                  <a:lnTo>
                    <a:pt x="5094" y="4429"/>
                  </a:lnTo>
                  <a:lnTo>
                    <a:pt x="4166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1887" y="653960"/>
              <a:ext cx="74541" cy="15853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34198" y="262426"/>
              <a:ext cx="273050" cy="291465"/>
            </a:xfrm>
            <a:custGeom>
              <a:avLst/>
              <a:gdLst/>
              <a:ahLst/>
              <a:cxnLst/>
              <a:rect l="l" t="t" r="r" b="b"/>
              <a:pathLst>
                <a:path w="273050" h="291465">
                  <a:moveTo>
                    <a:pt x="158366" y="0"/>
                  </a:moveTo>
                  <a:lnTo>
                    <a:pt x="111558" y="0"/>
                  </a:lnTo>
                  <a:lnTo>
                    <a:pt x="111558" y="8329"/>
                  </a:lnTo>
                  <a:lnTo>
                    <a:pt x="128072" y="19067"/>
                  </a:lnTo>
                  <a:lnTo>
                    <a:pt x="128072" y="33910"/>
                  </a:lnTo>
                  <a:lnTo>
                    <a:pt x="118071" y="33910"/>
                  </a:lnTo>
                  <a:lnTo>
                    <a:pt x="109522" y="20567"/>
                  </a:lnTo>
                  <a:lnTo>
                    <a:pt x="102418" y="20567"/>
                  </a:lnTo>
                  <a:lnTo>
                    <a:pt x="102418" y="61149"/>
                  </a:lnTo>
                  <a:lnTo>
                    <a:pt x="109522" y="61149"/>
                  </a:lnTo>
                  <a:lnTo>
                    <a:pt x="118071" y="47806"/>
                  </a:lnTo>
                  <a:lnTo>
                    <a:pt x="128072" y="47806"/>
                  </a:lnTo>
                  <a:lnTo>
                    <a:pt x="128072" y="60202"/>
                  </a:lnTo>
                  <a:lnTo>
                    <a:pt x="120178" y="63811"/>
                  </a:lnTo>
                  <a:lnTo>
                    <a:pt x="113914" y="69681"/>
                  </a:lnTo>
                  <a:lnTo>
                    <a:pt x="109785" y="77306"/>
                  </a:lnTo>
                  <a:lnTo>
                    <a:pt x="108328" y="87481"/>
                  </a:lnTo>
                  <a:lnTo>
                    <a:pt x="97447" y="82943"/>
                  </a:lnTo>
                  <a:lnTo>
                    <a:pt x="86172" y="79600"/>
                  </a:lnTo>
                  <a:lnTo>
                    <a:pt x="74610" y="77671"/>
                  </a:lnTo>
                  <a:lnTo>
                    <a:pt x="62871" y="77375"/>
                  </a:lnTo>
                  <a:lnTo>
                    <a:pt x="51055" y="78986"/>
                  </a:lnTo>
                  <a:lnTo>
                    <a:pt x="13276" y="104875"/>
                  </a:lnTo>
                  <a:lnTo>
                    <a:pt x="2678" y="136985"/>
                  </a:lnTo>
                  <a:lnTo>
                    <a:pt x="2758" y="149881"/>
                  </a:lnTo>
                  <a:lnTo>
                    <a:pt x="4794" y="162581"/>
                  </a:lnTo>
                  <a:lnTo>
                    <a:pt x="8534" y="174918"/>
                  </a:lnTo>
                  <a:lnTo>
                    <a:pt x="13729" y="186726"/>
                  </a:lnTo>
                  <a:lnTo>
                    <a:pt x="5733" y="188818"/>
                  </a:lnTo>
                  <a:lnTo>
                    <a:pt x="0" y="192055"/>
                  </a:lnTo>
                  <a:lnTo>
                    <a:pt x="697" y="198569"/>
                  </a:lnTo>
                  <a:lnTo>
                    <a:pt x="9821" y="201175"/>
                  </a:lnTo>
                  <a:lnTo>
                    <a:pt x="13153" y="202675"/>
                  </a:lnTo>
                  <a:lnTo>
                    <a:pt x="22278" y="209702"/>
                  </a:lnTo>
                  <a:lnTo>
                    <a:pt x="26687" y="216334"/>
                  </a:lnTo>
                  <a:lnTo>
                    <a:pt x="33650" y="229835"/>
                  </a:lnTo>
                  <a:lnTo>
                    <a:pt x="51628" y="278786"/>
                  </a:lnTo>
                  <a:lnTo>
                    <a:pt x="54714" y="282300"/>
                  </a:lnTo>
                  <a:lnTo>
                    <a:pt x="65502" y="287365"/>
                  </a:lnTo>
                  <a:lnTo>
                    <a:pt x="72104" y="288962"/>
                  </a:lnTo>
                  <a:lnTo>
                    <a:pt x="78865" y="289862"/>
                  </a:lnTo>
                  <a:lnTo>
                    <a:pt x="134962" y="291222"/>
                  </a:lnTo>
                  <a:lnTo>
                    <a:pt x="184580" y="290274"/>
                  </a:lnTo>
                  <a:lnTo>
                    <a:pt x="220454" y="273812"/>
                  </a:lnTo>
                  <a:lnTo>
                    <a:pt x="236275" y="229835"/>
                  </a:lnTo>
                  <a:lnTo>
                    <a:pt x="243242" y="216334"/>
                  </a:lnTo>
                  <a:lnTo>
                    <a:pt x="247647" y="209702"/>
                  </a:lnTo>
                  <a:lnTo>
                    <a:pt x="256771" y="202675"/>
                  </a:lnTo>
                  <a:lnTo>
                    <a:pt x="260104" y="201175"/>
                  </a:lnTo>
                  <a:lnTo>
                    <a:pt x="272604" y="198174"/>
                  </a:lnTo>
                  <a:lnTo>
                    <a:pt x="269992" y="192292"/>
                  </a:lnTo>
                  <a:lnTo>
                    <a:pt x="264075" y="189134"/>
                  </a:lnTo>
                  <a:lnTo>
                    <a:pt x="256196" y="186726"/>
                  </a:lnTo>
                  <a:lnTo>
                    <a:pt x="261391" y="174918"/>
                  </a:lnTo>
                  <a:lnTo>
                    <a:pt x="265131" y="162581"/>
                  </a:lnTo>
                  <a:lnTo>
                    <a:pt x="267167" y="149881"/>
                  </a:lnTo>
                  <a:lnTo>
                    <a:pt x="267247" y="136985"/>
                  </a:lnTo>
                  <a:lnTo>
                    <a:pt x="265495" y="125635"/>
                  </a:lnTo>
                  <a:lnTo>
                    <a:pt x="240353" y="88250"/>
                  </a:lnTo>
                  <a:lnTo>
                    <a:pt x="207058" y="77375"/>
                  </a:lnTo>
                  <a:lnTo>
                    <a:pt x="195316" y="77671"/>
                  </a:lnTo>
                  <a:lnTo>
                    <a:pt x="183753" y="79600"/>
                  </a:lnTo>
                  <a:lnTo>
                    <a:pt x="172477" y="82943"/>
                  </a:lnTo>
                  <a:lnTo>
                    <a:pt x="161597" y="87481"/>
                  </a:lnTo>
                  <a:lnTo>
                    <a:pt x="160140" y="77306"/>
                  </a:lnTo>
                  <a:lnTo>
                    <a:pt x="156011" y="69681"/>
                  </a:lnTo>
                  <a:lnTo>
                    <a:pt x="149747" y="63811"/>
                  </a:lnTo>
                  <a:lnTo>
                    <a:pt x="141853" y="60202"/>
                  </a:lnTo>
                  <a:lnTo>
                    <a:pt x="141853" y="47806"/>
                  </a:lnTo>
                  <a:lnTo>
                    <a:pt x="151854" y="47806"/>
                  </a:lnTo>
                  <a:lnTo>
                    <a:pt x="160403" y="61150"/>
                  </a:lnTo>
                  <a:lnTo>
                    <a:pt x="167506" y="61150"/>
                  </a:lnTo>
                  <a:lnTo>
                    <a:pt x="167506" y="20567"/>
                  </a:lnTo>
                  <a:lnTo>
                    <a:pt x="160403" y="20567"/>
                  </a:lnTo>
                  <a:lnTo>
                    <a:pt x="151854" y="33910"/>
                  </a:lnTo>
                  <a:lnTo>
                    <a:pt x="141853" y="33910"/>
                  </a:lnTo>
                  <a:lnTo>
                    <a:pt x="141853" y="19067"/>
                  </a:lnTo>
                  <a:lnTo>
                    <a:pt x="158366" y="8329"/>
                  </a:lnTo>
                  <a:lnTo>
                    <a:pt x="158366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8197" y="341143"/>
              <a:ext cx="262255" cy="107950"/>
            </a:xfrm>
            <a:custGeom>
              <a:avLst/>
              <a:gdLst/>
              <a:ahLst/>
              <a:cxnLst/>
              <a:rect l="l" t="t" r="r" b="b"/>
              <a:pathLst>
                <a:path w="262255" h="107950">
                  <a:moveTo>
                    <a:pt x="225837" y="5274"/>
                  </a:moveTo>
                  <a:lnTo>
                    <a:pt x="210360" y="5274"/>
                  </a:lnTo>
                  <a:lnTo>
                    <a:pt x="243794" y="23928"/>
                  </a:lnTo>
                  <a:lnTo>
                    <a:pt x="257637" y="60590"/>
                  </a:lnTo>
                  <a:lnTo>
                    <a:pt x="246042" y="107338"/>
                  </a:lnTo>
                  <a:lnTo>
                    <a:pt x="247628" y="107377"/>
                  </a:lnTo>
                  <a:lnTo>
                    <a:pt x="249225" y="107535"/>
                  </a:lnTo>
                  <a:lnTo>
                    <a:pt x="261838" y="71182"/>
                  </a:lnTo>
                  <a:lnTo>
                    <a:pt x="261929" y="58347"/>
                  </a:lnTo>
                  <a:lnTo>
                    <a:pt x="260215" y="47249"/>
                  </a:lnTo>
                  <a:lnTo>
                    <a:pt x="256766" y="36684"/>
                  </a:lnTo>
                  <a:lnTo>
                    <a:pt x="251556" y="26903"/>
                  </a:lnTo>
                  <a:lnTo>
                    <a:pt x="244557" y="18159"/>
                  </a:lnTo>
                  <a:lnTo>
                    <a:pt x="235597" y="10620"/>
                  </a:lnTo>
                  <a:lnTo>
                    <a:pt x="225837" y="5274"/>
                  </a:lnTo>
                  <a:close/>
                </a:path>
                <a:path w="262255" h="107950">
                  <a:moveTo>
                    <a:pt x="202989" y="0"/>
                  </a:moveTo>
                  <a:lnTo>
                    <a:pt x="158609" y="9750"/>
                  </a:lnTo>
                  <a:lnTo>
                    <a:pt x="141680" y="75045"/>
                  </a:lnTo>
                  <a:lnTo>
                    <a:pt x="143329" y="75914"/>
                  </a:lnTo>
                  <a:lnTo>
                    <a:pt x="144938" y="76980"/>
                  </a:lnTo>
                  <a:lnTo>
                    <a:pt x="146497" y="78243"/>
                  </a:lnTo>
                  <a:lnTo>
                    <a:pt x="163187" y="12553"/>
                  </a:lnTo>
                  <a:lnTo>
                    <a:pt x="210360" y="5274"/>
                  </a:lnTo>
                  <a:lnTo>
                    <a:pt x="225837" y="5274"/>
                  </a:lnTo>
                  <a:lnTo>
                    <a:pt x="225513" y="5097"/>
                  </a:lnTo>
                  <a:lnTo>
                    <a:pt x="214560" y="1566"/>
                  </a:lnTo>
                  <a:lnTo>
                    <a:pt x="202989" y="0"/>
                  </a:lnTo>
                  <a:close/>
                </a:path>
                <a:path w="262255" h="107950">
                  <a:moveTo>
                    <a:pt x="58939" y="0"/>
                  </a:moveTo>
                  <a:lnTo>
                    <a:pt x="17371" y="18159"/>
                  </a:lnTo>
                  <a:lnTo>
                    <a:pt x="0" y="58347"/>
                  </a:lnTo>
                  <a:lnTo>
                    <a:pt x="91" y="71182"/>
                  </a:lnTo>
                  <a:lnTo>
                    <a:pt x="2144" y="83814"/>
                  </a:lnTo>
                  <a:lnTo>
                    <a:pt x="5901" y="96069"/>
                  </a:lnTo>
                  <a:lnTo>
                    <a:pt x="11105" y="107772"/>
                  </a:lnTo>
                  <a:lnTo>
                    <a:pt x="12707" y="107535"/>
                  </a:lnTo>
                  <a:lnTo>
                    <a:pt x="14301" y="107377"/>
                  </a:lnTo>
                  <a:lnTo>
                    <a:pt x="15891" y="107338"/>
                  </a:lnTo>
                  <a:lnTo>
                    <a:pt x="4293" y="60590"/>
                  </a:lnTo>
                  <a:lnTo>
                    <a:pt x="18136" y="23928"/>
                  </a:lnTo>
                  <a:lnTo>
                    <a:pt x="51570" y="5274"/>
                  </a:lnTo>
                  <a:lnTo>
                    <a:pt x="92364" y="5274"/>
                  </a:lnTo>
                  <a:lnTo>
                    <a:pt x="81671" y="2136"/>
                  </a:lnTo>
                  <a:lnTo>
                    <a:pt x="70388" y="274"/>
                  </a:lnTo>
                  <a:lnTo>
                    <a:pt x="58939" y="0"/>
                  </a:lnTo>
                  <a:close/>
                </a:path>
                <a:path w="262255" h="107950">
                  <a:moveTo>
                    <a:pt x="92364" y="5274"/>
                  </a:moveTo>
                  <a:lnTo>
                    <a:pt x="51570" y="5274"/>
                  </a:lnTo>
                  <a:lnTo>
                    <a:pt x="98741" y="12553"/>
                  </a:lnTo>
                  <a:lnTo>
                    <a:pt x="115435" y="78243"/>
                  </a:lnTo>
                  <a:lnTo>
                    <a:pt x="116990" y="76980"/>
                  </a:lnTo>
                  <a:lnTo>
                    <a:pt x="118599" y="75914"/>
                  </a:lnTo>
                  <a:lnTo>
                    <a:pt x="120248" y="75045"/>
                  </a:lnTo>
                  <a:lnTo>
                    <a:pt x="103319" y="9750"/>
                  </a:lnTo>
                  <a:lnTo>
                    <a:pt x="92684" y="5368"/>
                  </a:lnTo>
                  <a:lnTo>
                    <a:pt x="92364" y="5274"/>
                  </a:lnTo>
                  <a:close/>
                </a:path>
              </a:pathLst>
            </a:custGeom>
            <a:solidFill>
              <a:srgbClr val="956F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9603" y="322036"/>
              <a:ext cx="299174" cy="13149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31332" y="414837"/>
              <a:ext cx="276225" cy="137795"/>
            </a:xfrm>
            <a:custGeom>
              <a:avLst/>
              <a:gdLst/>
              <a:ahLst/>
              <a:cxnLst/>
              <a:rect l="l" t="t" r="r" b="b"/>
              <a:pathLst>
                <a:path w="276225" h="137795">
                  <a:moveTo>
                    <a:pt x="137830" y="0"/>
                  </a:moveTo>
                  <a:lnTo>
                    <a:pt x="117523" y="11421"/>
                  </a:lnTo>
                  <a:lnTo>
                    <a:pt x="105637" y="45684"/>
                  </a:lnTo>
                  <a:lnTo>
                    <a:pt x="90042" y="15191"/>
                  </a:lnTo>
                  <a:lnTo>
                    <a:pt x="72156" y="6414"/>
                  </a:lnTo>
                  <a:lnTo>
                    <a:pt x="57638" y="20125"/>
                  </a:lnTo>
                  <a:lnTo>
                    <a:pt x="52149" y="57093"/>
                  </a:lnTo>
                  <a:lnTo>
                    <a:pt x="47130" y="48215"/>
                  </a:lnTo>
                  <a:lnTo>
                    <a:pt x="39328" y="40044"/>
                  </a:lnTo>
                  <a:lnTo>
                    <a:pt x="27931" y="35315"/>
                  </a:lnTo>
                  <a:lnTo>
                    <a:pt x="12127" y="36762"/>
                  </a:lnTo>
                  <a:lnTo>
                    <a:pt x="6731" y="38381"/>
                  </a:lnTo>
                  <a:lnTo>
                    <a:pt x="0" y="44342"/>
                  </a:lnTo>
                  <a:lnTo>
                    <a:pt x="8963" y="46513"/>
                  </a:lnTo>
                  <a:lnTo>
                    <a:pt x="14015" y="48142"/>
                  </a:lnTo>
                  <a:lnTo>
                    <a:pt x="39572" y="82183"/>
                  </a:lnTo>
                  <a:lnTo>
                    <a:pt x="53555" y="120849"/>
                  </a:lnTo>
                  <a:lnTo>
                    <a:pt x="56968" y="126495"/>
                  </a:lnTo>
                  <a:lnTo>
                    <a:pt x="62998" y="131290"/>
                  </a:lnTo>
                  <a:lnTo>
                    <a:pt x="72982" y="134783"/>
                  </a:lnTo>
                  <a:lnTo>
                    <a:pt x="88262" y="136521"/>
                  </a:lnTo>
                  <a:lnTo>
                    <a:pt x="137829" y="137498"/>
                  </a:lnTo>
                  <a:lnTo>
                    <a:pt x="187396" y="136521"/>
                  </a:lnTo>
                  <a:lnTo>
                    <a:pt x="236088" y="82183"/>
                  </a:lnTo>
                  <a:lnTo>
                    <a:pt x="241601" y="69765"/>
                  </a:lnTo>
                  <a:lnTo>
                    <a:pt x="248703" y="58566"/>
                  </a:lnTo>
                  <a:lnTo>
                    <a:pt x="255515" y="51759"/>
                  </a:lnTo>
                  <a:lnTo>
                    <a:pt x="261643" y="48142"/>
                  </a:lnTo>
                  <a:lnTo>
                    <a:pt x="275662" y="44342"/>
                  </a:lnTo>
                  <a:lnTo>
                    <a:pt x="268927" y="38381"/>
                  </a:lnTo>
                  <a:lnTo>
                    <a:pt x="263534" y="36763"/>
                  </a:lnTo>
                  <a:lnTo>
                    <a:pt x="247729" y="35315"/>
                  </a:lnTo>
                  <a:lnTo>
                    <a:pt x="236332" y="40044"/>
                  </a:lnTo>
                  <a:lnTo>
                    <a:pt x="228531" y="48215"/>
                  </a:lnTo>
                  <a:lnTo>
                    <a:pt x="223513" y="57093"/>
                  </a:lnTo>
                  <a:lnTo>
                    <a:pt x="218021" y="20125"/>
                  </a:lnTo>
                  <a:lnTo>
                    <a:pt x="203502" y="6415"/>
                  </a:lnTo>
                  <a:lnTo>
                    <a:pt x="185615" y="15191"/>
                  </a:lnTo>
                  <a:lnTo>
                    <a:pt x="170016" y="45684"/>
                  </a:lnTo>
                  <a:lnTo>
                    <a:pt x="158136" y="11421"/>
                  </a:lnTo>
                  <a:lnTo>
                    <a:pt x="1378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3926" y="263768"/>
              <a:ext cx="250475" cy="286761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10981181" y="6537452"/>
            <a:ext cx="7956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Пе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мь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24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43432" y="483231"/>
            <a:ext cx="3413760" cy="418704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200" spc="-5" dirty="0">
                <a:solidFill>
                  <a:srgbClr val="1C2C38"/>
                </a:solidFill>
                <a:latin typeface="Calibri"/>
                <a:cs typeface="Calibri"/>
              </a:rPr>
              <a:t>МИНИСТЕРСТВО</a:t>
            </a:r>
            <a:r>
              <a:rPr lang="ru-RU" sz="1200" spc="-5" dirty="0">
                <a:solidFill>
                  <a:srgbClr val="1C2C38"/>
                </a:solidFill>
                <a:latin typeface="Calibri"/>
                <a:cs typeface="Calibri"/>
              </a:rPr>
              <a:t> ТЕРРИТОРИАЛЬНОЙ БЕЗОПАСНОСТИ ПЕРМСКОГО КРАЯ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0" name="object 4"/>
          <p:cNvSpPr txBox="1"/>
          <p:nvPr/>
        </p:nvSpPr>
        <p:spPr>
          <a:xfrm>
            <a:off x="718777" y="1436512"/>
            <a:ext cx="11040399" cy="2967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6000" b="1" dirty="0">
                <a:latin typeface="Calibri"/>
                <a:cs typeface="Calibri"/>
              </a:rPr>
              <a:t>ДЕЙСТВИЯ </a:t>
            </a:r>
            <a:r>
              <a:rPr lang="ru-RU" sz="6000" b="1" dirty="0" smtClean="0">
                <a:latin typeface="Calibri"/>
                <a:cs typeface="Calibri"/>
              </a:rPr>
              <a:t>ПРИ </a:t>
            </a:r>
            <a:r>
              <a:rPr lang="ru-RU" sz="6000" b="1" dirty="0">
                <a:latin typeface="Calibri"/>
                <a:cs typeface="Calibri"/>
              </a:rPr>
              <a:t>ПОЛУЧЕНИИ СИГНАЛА </a:t>
            </a:r>
            <a:r>
              <a:rPr lang="ru-RU" sz="6000" b="1" dirty="0" smtClean="0">
                <a:latin typeface="Calibri"/>
                <a:cs typeface="Calibri"/>
              </a:rPr>
              <a:t/>
            </a:r>
            <a:br>
              <a:rPr lang="ru-RU" sz="6000" b="1" dirty="0" smtClean="0">
                <a:latin typeface="Calibri"/>
                <a:cs typeface="Calibri"/>
              </a:rPr>
            </a:br>
            <a:r>
              <a:rPr lang="ru-RU" sz="7200" b="1" dirty="0" smtClean="0">
                <a:solidFill>
                  <a:srgbClr val="C00000"/>
                </a:solidFill>
                <a:latin typeface="Calibri"/>
                <a:cs typeface="Calibri"/>
              </a:rPr>
              <a:t>«</a:t>
            </a:r>
            <a:r>
              <a:rPr lang="ru-RU" sz="7200" b="1" dirty="0">
                <a:solidFill>
                  <a:srgbClr val="C00000"/>
                </a:solidFill>
                <a:latin typeface="Calibri"/>
                <a:cs typeface="Calibri"/>
              </a:rPr>
              <a:t>ВНИМАНИЕ ВСЕМ!»</a:t>
            </a:r>
            <a:endParaRPr sz="7200" b="1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0880" y="6494865"/>
            <a:ext cx="169877" cy="30881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4019" y="173482"/>
            <a:ext cx="736092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dirty="0"/>
              <a:t>Действия при нахождении в городском транспорте </a:t>
            </a:r>
            <a:endParaRPr sz="2400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693521" y="6548043"/>
            <a:ext cx="2291080" cy="206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15"/>
              </a:lnSpc>
            </a:pPr>
            <a:r>
              <a:rPr lang="ru-RU" spc="-5" dirty="0"/>
              <a:t>МИНИСТЕРСТВО ТЕРРИТОРИАЛЬНОЙ БЕЗОПАСНОСТИ ПЕРМСКОГО КРАЯ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11902184" y="6629400"/>
            <a:ext cx="21361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705927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Необходимо:</a:t>
            </a:r>
          </a:p>
          <a:p>
            <a:pPr>
              <a:lnSpc>
                <a:spcPct val="150000"/>
              </a:lnSpc>
            </a:pPr>
            <a:r>
              <a:rPr lang="ru-RU" sz="2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выйти из транспорта в месте его остановки;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выполнить указания постов полиции;</a:t>
            </a:r>
          </a:p>
          <a:p>
            <a:pPr>
              <a:lnSpc>
                <a:spcPct val="150000"/>
              </a:lnSpc>
            </a:pPr>
            <a:r>
              <a:rPr lang="ru-RU" sz="2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убыть в ближайшее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защитное сооружение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а при его отсутствии использовать естественные укрытия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подземные пространства.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0" y="1371600"/>
            <a:ext cx="426757" cy="48162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70" y="2518326"/>
            <a:ext cx="426757" cy="48162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65" y="3004270"/>
            <a:ext cx="426757" cy="48162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838200"/>
            <a:ext cx="2760272" cy="5459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object 8"/>
          <p:cNvSpPr txBox="1">
            <a:spLocks noGrp="1"/>
          </p:cNvSpPr>
          <p:nvPr>
            <p:ph type="dt" sz="half" idx="6"/>
          </p:nvPr>
        </p:nvSpPr>
        <p:spPr>
          <a:xfrm>
            <a:off x="4648200" y="6498913"/>
            <a:ext cx="4876800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lang="ru-RU" spc="-5" dirty="0"/>
              <a:t>ДЕЙСТВИЯ РАБОТНИКОВ ОБЪЕКТОВ ОБРАЗОВАТЕЛЬНЫХ ОРГАНИЗАЦИЙ И СОТРУДНИКОВ ОХРАНЫ ПРИ ПОЛУЧЕНИИ СИГНАЛА ГО «ВНИМАНИЕ ВСЕМ!»</a:t>
            </a:r>
          </a:p>
        </p:txBody>
      </p:sp>
    </p:spTree>
    <p:extLst>
      <p:ext uri="{BB962C8B-B14F-4D97-AF65-F5344CB8AC3E}">
        <p14:creationId xmlns:p14="http://schemas.microsoft.com/office/powerpoint/2010/main" val="328811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0880" y="6494865"/>
            <a:ext cx="169877" cy="30881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4019" y="173482"/>
            <a:ext cx="4016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dirty="0"/>
              <a:t>Сигнал </a:t>
            </a:r>
            <a:endParaRPr sz="2400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693521" y="6548043"/>
            <a:ext cx="2291080" cy="206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15"/>
              </a:lnSpc>
            </a:pPr>
            <a:r>
              <a:rPr lang="ru-RU" spc="-5" dirty="0"/>
              <a:t>МИНИСТЕРСТВО ТЕРРИТОРИАЛЬНОЙ БЕЗОПАСНОСТИ ПЕРМСКОГО КРАЯ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11902184" y="6548043"/>
            <a:ext cx="21361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311586" y="1295400"/>
            <a:ext cx="12192000" cy="230832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isometricOffAxis2Left"/>
            <a:lightRig rig="threePt" dir="t"/>
          </a:scene3d>
          <a:sp3d>
            <a:bevelT w="139700" h="139700" prst="divot"/>
          </a:sp3d>
        </p:spPr>
        <p:txBody>
          <a:bodyPr wrap="square">
            <a:spAutoFit/>
          </a:bodyPr>
          <a:lstStyle/>
          <a:p>
            <a:pPr algn="ctr"/>
            <a:r>
              <a:rPr lang="ru-RU" sz="7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 Отбой воздушной тревоги»</a:t>
            </a:r>
            <a:endParaRPr lang="ru-RU" sz="7200" b="1" i="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8008" y="3918879"/>
            <a:ext cx="110412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Население покидает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защитные сооружения (помещения подземного пространства) только 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разрешения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комендантов (старших) убежищ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укрытий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endParaRPr lang="ru-RU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Будьте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готовности к возможному </a:t>
            </a:r>
          </a:p>
          <a:p>
            <a:pPr algn="ctr"/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повторению сигнала ГО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«ВНИМАНИЕ ВСЕМ»</a:t>
            </a:r>
          </a:p>
        </p:txBody>
      </p:sp>
      <p:pic>
        <p:nvPicPr>
          <p:cNvPr id="12" name="Picture 6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54132"/>
            <a:ext cx="424381" cy="48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809119"/>
            <a:ext cx="424381" cy="48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bject 8"/>
          <p:cNvSpPr txBox="1">
            <a:spLocks noGrp="1"/>
          </p:cNvSpPr>
          <p:nvPr>
            <p:ph type="dt" sz="half" idx="6"/>
          </p:nvPr>
        </p:nvSpPr>
        <p:spPr>
          <a:xfrm>
            <a:off x="4648200" y="6498913"/>
            <a:ext cx="4876800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lang="ru-RU" spc="-5" dirty="0"/>
              <a:t>ДЕЙСТВИЯ РАБОТНИКОВ ОБЪЕКТОВ ОБРАЗОВАТЕЛЬНЫХ ОРГАНИЗАЦИЙ И СОТРУДНИКОВ ОХРАНЫ ПРИ ПОЛУЧЕНИИ СИГНАЛА ГО «ВНИМАНИЕ ВСЕМ!»</a:t>
            </a:r>
          </a:p>
        </p:txBody>
      </p:sp>
    </p:spTree>
    <p:extLst>
      <p:ext uri="{BB962C8B-B14F-4D97-AF65-F5344CB8AC3E}">
        <p14:creationId xmlns:p14="http://schemas.microsoft.com/office/powerpoint/2010/main" val="425356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1143000"/>
            <a:ext cx="2567258" cy="3905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0" y="1"/>
            <a:ext cx="89980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Совместным приказом МЧС РФ </a:t>
            </a:r>
            <a:br>
              <a:rPr lang="ru-RU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Минцифры</a:t>
            </a:r>
            <a:r>
              <a:rPr lang="ru-RU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РФ от 31.07.2020 </a:t>
            </a:r>
            <a:br>
              <a:rPr lang="ru-RU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№ 578/365 «Об утверждении Положения о системах оповещения населения» определен </a:t>
            </a:r>
            <a:r>
              <a:rPr lang="ru-RU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единый сигнал ГО</a:t>
            </a:r>
          </a:p>
          <a:p>
            <a:pPr>
              <a:lnSpc>
                <a:spcPct val="150000"/>
              </a:lnSpc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7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«ВНИМАНИЕ ВСЕМ!»</a:t>
            </a:r>
          </a:p>
          <a:p>
            <a:pPr algn="ctr"/>
            <a:endParaRPr lang="ru-RU" sz="2400" dirty="0"/>
          </a:p>
        </p:txBody>
      </p:sp>
      <p:pic>
        <p:nvPicPr>
          <p:cNvPr id="7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0880" y="6494865"/>
            <a:ext cx="169877" cy="308813"/>
          </a:xfrm>
          <a:prstGeom prst="rect">
            <a:avLst/>
          </a:prstGeom>
        </p:spPr>
      </p:pic>
      <p:sp>
        <p:nvSpPr>
          <p:cNvPr id="9" name="object 4"/>
          <p:cNvSpPr txBox="1"/>
          <p:nvPr/>
        </p:nvSpPr>
        <p:spPr>
          <a:xfrm>
            <a:off x="693521" y="6522516"/>
            <a:ext cx="229108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800" spc="-5" dirty="0">
                <a:solidFill>
                  <a:srgbClr val="FFFFFF"/>
                </a:solidFill>
                <a:latin typeface="Calibri"/>
                <a:cs typeface="Calibri"/>
              </a:rPr>
              <a:t>МИНИСТЕРСТВО ТЕРРИТОРИАЛЬНОЙ БЕЗОПАСНОСТИ ПЕРМСКОГО КРАЯ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1" name="object 8"/>
          <p:cNvSpPr txBox="1">
            <a:spLocks noGrp="1"/>
          </p:cNvSpPr>
          <p:nvPr>
            <p:ph type="dt" sz="half" idx="4294967295"/>
          </p:nvPr>
        </p:nvSpPr>
        <p:spPr>
          <a:xfrm>
            <a:off x="4648200" y="6494865"/>
            <a:ext cx="4876800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lang="ru-RU" sz="1000" spc="-5" dirty="0">
                <a:solidFill>
                  <a:schemeClr val="bg1"/>
                </a:solidFill>
              </a:rPr>
              <a:t>ДЕЙСТВИЯ РАБОТНИКОВ ОБЪЕКТОВ ОБРАЗОВАТЕЛЬНЫХ ОРГАНИЗАЦИЙ И СОТРУДНИКОВ ОХРАНЫ ПРИ ПОЛУЧЕНИИ СИГНАЛА ГО «ВНИМАНИЕ ВСЕМ!»</a:t>
            </a:r>
          </a:p>
        </p:txBody>
      </p:sp>
      <p:sp>
        <p:nvSpPr>
          <p:cNvPr id="8" name="object 9"/>
          <p:cNvSpPr txBox="1">
            <a:spLocks noGrp="1"/>
          </p:cNvSpPr>
          <p:nvPr>
            <p:ph type="sldNum" sz="quarter" idx="4294967295"/>
          </p:nvPr>
        </p:nvSpPr>
        <p:spPr>
          <a:xfrm>
            <a:off x="11902185" y="6602374"/>
            <a:ext cx="153670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chemeClr val="bg1"/>
                </a:solidFill>
              </a:rPr>
              <a:t>2</a:t>
            </a:fld>
            <a:endParaRPr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50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0880" y="6494865"/>
            <a:ext cx="169877" cy="30881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0291" y="175386"/>
            <a:ext cx="79978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spc="-5" dirty="0"/>
              <a:t>Сигнал «ВНИМАНИЕ ВСЕМ!»</a:t>
            </a:r>
            <a:endParaRPr sz="2400" dirty="0"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xfrm>
            <a:off x="693521" y="6548043"/>
            <a:ext cx="2291080" cy="206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15"/>
              </a:lnSpc>
            </a:pPr>
            <a:r>
              <a:rPr lang="ru-RU" spc="-5" dirty="0"/>
              <a:t>МИНИСТЕРСТВО ТЕРРИТОРИАЛЬНОЙ БЕЗОПАСНОСТИ ПЕРМСКОГО КРАЯ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6200" y="990600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Подается с целью привлечения внимания населения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аварии,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катастрофе,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стихийном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бедствии, угрозе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нападения противника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или совершении диверсионно-террористических актов, </a:t>
            </a:r>
            <a:b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том числе с использованием беспилотных воздушных судов (БВС)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 rot="20559130">
            <a:off x="6957120" y="1393675"/>
            <a:ext cx="20185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ВНИМАНИЕ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rot="1752879">
            <a:off x="10407160" y="1449847"/>
            <a:ext cx="1080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ВСЕМ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939" y="1905000"/>
            <a:ext cx="5370246" cy="364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object 8"/>
          <p:cNvSpPr txBox="1">
            <a:spLocks noGrp="1"/>
          </p:cNvSpPr>
          <p:nvPr>
            <p:ph type="dt" sz="half" idx="4294967295"/>
          </p:nvPr>
        </p:nvSpPr>
        <p:spPr>
          <a:xfrm>
            <a:off x="4648200" y="6494865"/>
            <a:ext cx="4876800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lang="ru-RU" sz="1000" spc="-5" dirty="0">
                <a:solidFill>
                  <a:schemeClr val="bg1"/>
                </a:solidFill>
              </a:rPr>
              <a:t>ДЕЙСТВИЯ РАБОТНИКОВ ОБЪЕКТОВ ОБРАЗОВАТЕЛЬНЫХ ОРГАНИЗАЦИЙ И СОТРУДНИКОВ ОХРАНЫ ПРИ ПОЛУЧЕНИИ СИГНАЛА ГО «ВНИМАНИЕ ВСЕМ!»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0291" y="175386"/>
            <a:ext cx="933132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dirty="0">
                <a:latin typeface="+mj-lt"/>
              </a:rPr>
              <a:t>Как работает система оповещения: с чего все начинается?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693521" y="6548043"/>
            <a:ext cx="229108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5" dirty="0">
                <a:solidFill>
                  <a:srgbClr val="FFFFFF"/>
                </a:solidFill>
              </a:rPr>
              <a:t>МИНИСТЕРСТВО ТЕРРИТОРИАЛЬНОЙ БЕЗОПАСНОСТИ ПЕРМСКОГО КРАЯ</a:t>
            </a:r>
            <a:endParaRPr lang="ru-RU" dirty="0"/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xfrm>
            <a:off x="4648200" y="6498913"/>
            <a:ext cx="4876800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lang="ru-RU" spc="-5" dirty="0"/>
              <a:t>ДЕЙСТВИЯ РАБОТНИКОВ ОБЪЕКТОВ ОБРАЗОВАТЕЛЬНЫХ ОРГАНИЗАЦИЙ И СОТРУДНИКОВ ОХРАНЫ ПРИ ПОЛУЧЕНИИ СИГНАЛА ГО «ВНИМАНИЕ ВСЕМ!»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1211" y="1080569"/>
            <a:ext cx="6295584" cy="4298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Начинается оповещение населения </a:t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сигнала</a:t>
            </a:r>
          </a:p>
          <a:p>
            <a:pPr algn="ctr">
              <a:spcAft>
                <a:spcPts val="800"/>
              </a:spcAft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Aft>
                <a:spcPts val="800"/>
              </a:spcAft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50215" algn="ctr">
              <a:lnSpc>
                <a:spcPct val="150000"/>
              </a:lnSpc>
              <a:spcAft>
                <a:spcPts val="800"/>
              </a:spcAft>
            </a:pP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50215" algn="ctr">
              <a:lnSpc>
                <a:spcPct val="150000"/>
              </a:lnSpc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путём включения сирен и мощных акустических систем </a:t>
            </a:r>
          </a:p>
          <a:p>
            <a:pPr indent="450215" algn="ctr">
              <a:lnSpc>
                <a:spcPct val="150000"/>
              </a:lnSpc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продолжительностью до 3 минут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04800" y="1915279"/>
            <a:ext cx="7091044" cy="1015663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B w="82550" h="44450" prst="angle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 algn="r">
              <a:spcAft>
                <a:spcPts val="800"/>
              </a:spcAft>
            </a:pPr>
            <a:r>
              <a:rPr lang="ru-RU" sz="6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«Внимание всем!!!»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733855" y="991949"/>
            <a:ext cx="4708341" cy="92333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ВНИМАНИЕ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13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287810"/>
            <a:ext cx="4612453" cy="310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8155652" y="5379182"/>
            <a:ext cx="1864746" cy="92333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  <a:sp3d extrusionH="57150">
              <a:bevelT h="25400" prst="softRound"/>
            </a:sp3d>
          </a:bodyPr>
          <a:lstStyle/>
          <a:p>
            <a:pPr algn="ctr"/>
            <a:r>
              <a: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ВСЕМ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4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0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0880" y="6494865"/>
            <a:ext cx="169877" cy="30881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4019" y="173482"/>
            <a:ext cx="63163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spc="-5" dirty="0"/>
              <a:t>Способы оповещения</a:t>
            </a:r>
            <a:endParaRPr sz="2400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693521" y="6548043"/>
            <a:ext cx="2291080" cy="206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15"/>
              </a:lnSpc>
            </a:pPr>
            <a:r>
              <a:rPr lang="ru-RU" spc="-5" dirty="0"/>
              <a:t>МИНИСТЕРСТВО ТЕРРИТОРИАЛЬНОЙ БЕЗОПАСНОСТИ ПЕРМСКОГО КРАЯ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03" t="55439" r="46602" b="31121"/>
          <a:stretch/>
        </p:blipFill>
        <p:spPr>
          <a:xfrm>
            <a:off x="0" y="838200"/>
            <a:ext cx="1150079" cy="11500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0" t="74646" r="35846" b="11914"/>
          <a:stretch/>
        </p:blipFill>
        <p:spPr>
          <a:xfrm>
            <a:off x="7763" y="1994192"/>
            <a:ext cx="1126431" cy="110078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74" t="74646" r="4932" b="11914"/>
          <a:stretch/>
        </p:blipFill>
        <p:spPr>
          <a:xfrm>
            <a:off x="0" y="3117812"/>
            <a:ext cx="1129143" cy="11291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62" t="75200" r="25644" b="11360"/>
          <a:stretch/>
        </p:blipFill>
        <p:spPr>
          <a:xfrm>
            <a:off x="-7676" y="4238506"/>
            <a:ext cx="1136819" cy="112156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39" t="74650" r="14530" b="11910"/>
          <a:stretch/>
        </p:blipFill>
        <p:spPr>
          <a:xfrm>
            <a:off x="-7676" y="5426475"/>
            <a:ext cx="1126342" cy="100119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295400" y="1151629"/>
            <a:ext cx="20361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Телевидение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295400" y="2323556"/>
            <a:ext cx="16466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Телефоны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295400" y="3358274"/>
            <a:ext cx="26388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Социальные сети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295400" y="4495556"/>
            <a:ext cx="32544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Мобильные средства </a:t>
            </a:r>
            <a:b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передвижени</a:t>
            </a:r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295400" y="5555667"/>
            <a:ext cx="35958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Информационное табло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69" t="56166" r="15237" b="32074"/>
          <a:stretch/>
        </p:blipFill>
        <p:spPr>
          <a:xfrm>
            <a:off x="11028133" y="838200"/>
            <a:ext cx="1162721" cy="9955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72" t="55040" r="5034" b="31520"/>
          <a:stretch/>
        </p:blipFill>
        <p:spPr>
          <a:xfrm>
            <a:off x="11028133" y="1859482"/>
            <a:ext cx="1153036" cy="11530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45" t="54821" r="36063" b="31793"/>
          <a:stretch/>
        </p:blipFill>
        <p:spPr>
          <a:xfrm>
            <a:off x="11037818" y="3044091"/>
            <a:ext cx="1153036" cy="115303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53" t="75200" r="46253" b="11360"/>
          <a:stretch/>
        </p:blipFill>
        <p:spPr>
          <a:xfrm>
            <a:off x="11043547" y="4211062"/>
            <a:ext cx="1176457" cy="117645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76" t="55439" r="25293" b="31121"/>
          <a:stretch/>
        </p:blipFill>
        <p:spPr>
          <a:xfrm>
            <a:off x="11037818" y="5366319"/>
            <a:ext cx="1179554" cy="1048492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9348097" y="1151629"/>
            <a:ext cx="13676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Колокол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9687934" y="2323556"/>
            <a:ext cx="1027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Радио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8055985" y="3342911"/>
            <a:ext cx="28119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Громкоговорители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855791" y="449103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Гудки транспортных средств</a:t>
            </a:r>
          </a:p>
          <a:p>
            <a:pPr algn="r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предприятий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9461979" y="5541128"/>
            <a:ext cx="12602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Сирены</a:t>
            </a:r>
          </a:p>
        </p:txBody>
      </p:sp>
      <p:sp>
        <p:nvSpPr>
          <p:cNvPr id="29" name="object 8"/>
          <p:cNvSpPr txBox="1">
            <a:spLocks noGrp="1"/>
          </p:cNvSpPr>
          <p:nvPr>
            <p:ph type="dt" sz="half" idx="6"/>
          </p:nvPr>
        </p:nvSpPr>
        <p:spPr>
          <a:xfrm>
            <a:off x="4648200" y="6498913"/>
            <a:ext cx="4876800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lang="ru-RU" spc="-5" dirty="0"/>
              <a:t>ДЕЙСТВИЯ РАБОТНИКОВ ОБЪЕКТОВ ОБРАЗОВАТЕЛЬНЫХ ОРГАНИЗАЦИЙ И СОТРУДНИКОВ ОХРАНЫ ПРИ ПОЛУЧЕНИИ СИГНАЛА ГО «ВНИМАНИЕ ВСЕМ!»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0880" y="6494865"/>
            <a:ext cx="169877" cy="30881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4019" y="173482"/>
            <a:ext cx="4016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dirty="0"/>
              <a:t>Сигнал </a:t>
            </a:r>
            <a:endParaRPr sz="2400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693521" y="6548043"/>
            <a:ext cx="2291080" cy="206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15"/>
              </a:lnSpc>
            </a:pPr>
            <a:r>
              <a:rPr lang="ru-RU" spc="-5" dirty="0"/>
              <a:t>МИНИСТЕРСТВО ТЕРРИТОРИАЛЬНОЙ БЕЗОПАСНОСТИ ПЕРМСКОГО КРАЯ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-140247" y="1487088"/>
            <a:ext cx="12192000" cy="83099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isometricOffAxis2Left"/>
            <a:lightRig rig="threePt" dir="t"/>
          </a:scene3d>
          <a:sp3d>
            <a:bevelT w="139700" h="139700" prst="divot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"Воздушная тревога"</a:t>
            </a:r>
          </a:p>
        </p:txBody>
      </p:sp>
      <p:pic>
        <p:nvPicPr>
          <p:cNvPr id="15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600344"/>
            <a:ext cx="4193540" cy="251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-635" y="5099350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Предупреждает население об угрозе воздушного нападения противника, непосредственной опасности поражения города (района).</a:t>
            </a:r>
          </a:p>
        </p:txBody>
      </p:sp>
      <p:sp>
        <p:nvSpPr>
          <p:cNvPr id="17" name="object 8"/>
          <p:cNvSpPr txBox="1">
            <a:spLocks noGrp="1"/>
          </p:cNvSpPr>
          <p:nvPr>
            <p:ph type="dt" sz="half" idx="6"/>
          </p:nvPr>
        </p:nvSpPr>
        <p:spPr>
          <a:xfrm>
            <a:off x="4648200" y="6498913"/>
            <a:ext cx="4876800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lang="ru-RU" spc="-5" dirty="0"/>
              <a:t>ДЕЙСТВИЯ РАБОТНИКОВ ОБЪЕКТОВ ОБРАЗОВАТЕЛЬНЫХ ОРГАНИЗАЦИЙ И СОТРУДНИКОВ ОХРАНЫ ПРИ ПОЛУЧЕНИИ СИГНАЛА ГО «ВНИМАНИЕ ВСЕМ!»</a:t>
            </a:r>
          </a:p>
        </p:txBody>
      </p:sp>
    </p:spTree>
    <p:extLst>
      <p:ext uri="{BB962C8B-B14F-4D97-AF65-F5344CB8AC3E}">
        <p14:creationId xmlns:p14="http://schemas.microsoft.com/office/powerpoint/2010/main" val="57188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0880" y="6494865"/>
            <a:ext cx="169877" cy="30881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4019" y="173482"/>
            <a:ext cx="4016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dirty="0"/>
              <a:t>Действия населения</a:t>
            </a:r>
            <a:endParaRPr sz="2400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693521" y="6548043"/>
            <a:ext cx="2291080" cy="206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15"/>
              </a:lnSpc>
            </a:pPr>
            <a:r>
              <a:rPr lang="ru-RU" spc="-5" dirty="0"/>
              <a:t>МИНИСТЕРСТВО ТЕРРИТОРИАЛЬНОЙ БЕЗОПАСНОСТИ ПЕРМСКОГО КРАЯ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914400"/>
            <a:ext cx="7848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Необходимо: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услышав сигнал немедленно включить радио, телевизор и прослушать сообщение о порядке действий;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полученную информацию по возможности передать соседям;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соблюдать спокойствие и порядок;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действовать согласно полученной информации.</a:t>
            </a:r>
          </a:p>
        </p:txBody>
      </p:sp>
      <p:pic>
        <p:nvPicPr>
          <p:cNvPr id="9" name="Picture 6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6" y="1620792"/>
            <a:ext cx="424381" cy="48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00400"/>
            <a:ext cx="424381" cy="48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94" y="4319556"/>
            <a:ext cx="424381" cy="48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93" y="4869594"/>
            <a:ext cx="424381" cy="48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activerain-store.s3.amazonaws.com/image_store/uploads/4/9/6/9/1/ar13625961471969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914400"/>
            <a:ext cx="4213854" cy="48523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bject 8"/>
          <p:cNvSpPr txBox="1">
            <a:spLocks noGrp="1"/>
          </p:cNvSpPr>
          <p:nvPr>
            <p:ph type="dt" sz="half" idx="6"/>
          </p:nvPr>
        </p:nvSpPr>
        <p:spPr>
          <a:xfrm>
            <a:off x="4648200" y="6498913"/>
            <a:ext cx="4876800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lang="ru-RU" spc="-5" dirty="0"/>
              <a:t>ДЕЙСТВИЯ РАБОТНИКОВ ОБЪЕКТОВ ОБРАЗОВАТЕЛЬНЫХ ОРГАНИЗАЦИЙ И СОТРУДНИКОВ ОХРАНЫ ПРИ ПОЛУЧЕНИИ СИГНАЛА ГО «ВНИМАНИЕ ВСЕМ!»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0880" y="6494865"/>
            <a:ext cx="169877" cy="30881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4019" y="173482"/>
            <a:ext cx="728218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dirty="0"/>
              <a:t>Действия населения при нахождении дома </a:t>
            </a:r>
            <a:endParaRPr sz="2400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693521" y="6548043"/>
            <a:ext cx="2291080" cy="206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15"/>
              </a:lnSpc>
            </a:pPr>
            <a:r>
              <a:rPr lang="ru-RU" spc="-5" dirty="0"/>
              <a:t>МИНИСТЕРСТВО ТЕРРИТОРИАЛЬНОЙ БЕЗОПАСНОСТИ ПЕРМСКОГО КРАЯ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11811000" y="6600815"/>
            <a:ext cx="32105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819708"/>
            <a:ext cx="7848600" cy="3993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Необходимо:</a:t>
            </a:r>
          </a:p>
          <a:p>
            <a:pPr>
              <a:lnSpc>
                <a:spcPts val="2880"/>
              </a:lnSpc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отключить электроэнергию, газ, воду, </a:t>
            </a:r>
            <a:b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отопительные приборы;</a:t>
            </a:r>
          </a:p>
          <a:p>
            <a:pPr>
              <a:lnSpc>
                <a:spcPts val="2880"/>
              </a:lnSpc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взять с собой личные документы,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средства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индивидуальной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защиты,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запас воды и продовольствия;</a:t>
            </a:r>
          </a:p>
          <a:p>
            <a:pPr>
              <a:lnSpc>
                <a:spcPts val="2880"/>
              </a:lnSpc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плотно закрыть окна, форточки, вентиляционные устройства </a:t>
            </a:r>
            <a:b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двери;</a:t>
            </a:r>
          </a:p>
          <a:p>
            <a:pPr>
              <a:lnSpc>
                <a:spcPts val="2880"/>
              </a:lnSpc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при необходимости оказать помощь детям и престарелым;</a:t>
            </a:r>
          </a:p>
          <a:p>
            <a:pPr>
              <a:lnSpc>
                <a:spcPts val="2880"/>
              </a:lnSpc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убыть в защитное сооружение (помещения подземного </a:t>
            </a:r>
            <a:b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пространства: подвалы, подземные парковки и т.д.).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39" y="1398586"/>
            <a:ext cx="426757" cy="48162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9" y="2124261"/>
            <a:ext cx="426757" cy="48162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9" y="2849936"/>
            <a:ext cx="426757" cy="48162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19" y="3575611"/>
            <a:ext cx="426757" cy="48162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39" y="3942460"/>
            <a:ext cx="426757" cy="481626"/>
          </a:xfrm>
          <a:prstGeom prst="rect">
            <a:avLst/>
          </a:prstGeom>
        </p:spPr>
      </p:pic>
      <p:pic>
        <p:nvPicPr>
          <p:cNvPr id="19" name="Picture 4" descr="Picture backgroun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58"/>
          <a:stretch/>
        </p:blipFill>
        <p:spPr bwMode="auto">
          <a:xfrm>
            <a:off x="8229600" y="990600"/>
            <a:ext cx="3443985" cy="5022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bject 8"/>
          <p:cNvSpPr txBox="1">
            <a:spLocks noGrp="1"/>
          </p:cNvSpPr>
          <p:nvPr>
            <p:ph type="dt" sz="half" idx="6"/>
          </p:nvPr>
        </p:nvSpPr>
        <p:spPr>
          <a:xfrm>
            <a:off x="4648200" y="6498913"/>
            <a:ext cx="4876800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lang="ru-RU" spc="-5" dirty="0"/>
              <a:t>ДЕЙСТВИЯ РАБОТНИКОВ ОБЪЕКТОВ ОБРАЗОВАТЕЛЬНЫХ ОРГАНИЗАЦИЙ И СОТРУДНИКОВ ОХРАНЫ ПРИ ПОЛУЧЕНИИ СИГНАЛА ГО «ВНИМАНИЕ ВСЕМ!»</a:t>
            </a:r>
          </a:p>
        </p:txBody>
      </p:sp>
    </p:spTree>
    <p:extLst>
      <p:ext uri="{BB962C8B-B14F-4D97-AF65-F5344CB8AC3E}">
        <p14:creationId xmlns:p14="http://schemas.microsoft.com/office/powerpoint/2010/main" val="339701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0880" y="6494865"/>
            <a:ext cx="169877" cy="30881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4019" y="173482"/>
            <a:ext cx="949198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dirty="0"/>
              <a:t>Действия при нахождении на работе или в учебном учреждении </a:t>
            </a:r>
            <a:endParaRPr sz="2400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693521" y="6548043"/>
            <a:ext cx="2291080" cy="206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15"/>
              </a:lnSpc>
            </a:pPr>
            <a:r>
              <a:rPr lang="ru-RU" spc="-5" dirty="0"/>
              <a:t>МИНИСТЕРСТВО ТЕРРИТОРИАЛЬНОЙ БЕЗОПАСНОСТИ ПЕРМСКОГО КРАЯ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11902184" y="6548043"/>
            <a:ext cx="21361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2400" y="719590"/>
            <a:ext cx="6096000" cy="5298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880"/>
              </a:lnSpc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−    прекратить занятия;</a:t>
            </a:r>
          </a:p>
          <a:p>
            <a:pPr>
              <a:lnSpc>
                <a:spcPts val="2880"/>
              </a:lnSpc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−    выполнить мероприятия, предусмотренные на этот случай инструкцией, разработанной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конкретного учебного заведения;</a:t>
            </a:r>
          </a:p>
          <a:p>
            <a:pPr>
              <a:lnSpc>
                <a:spcPts val="2880"/>
              </a:lnSpc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−    отключить наружное и внутреннее освещение, плотно закрыть окна;</a:t>
            </a:r>
          </a:p>
          <a:p>
            <a:pPr>
              <a:lnSpc>
                <a:spcPts val="2880"/>
              </a:lnSpc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−    взять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средства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индивидуальной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защиты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закрепить противогаз в «походном положении»;</a:t>
            </a:r>
          </a:p>
          <a:p>
            <a:pPr>
              <a:lnSpc>
                <a:spcPts val="2880"/>
              </a:lnSpc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−    как можно быстрее убыть в защитное сооружение (подземное пространство) или же в сооружениях двойного назначения (подвальные помещения);</a:t>
            </a:r>
          </a:p>
          <a:p>
            <a:pPr>
              <a:lnSpc>
                <a:spcPts val="2880"/>
              </a:lnSpc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−    если персонал не может покинуть рабочее место, в связи со спецификой его деятельности, необходимо занять укрытие, поблизости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рабочего места.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940" y="1152889"/>
            <a:ext cx="3657600" cy="4758813"/>
          </a:xfrm>
          <a:prstGeom prst="rect">
            <a:avLst/>
          </a:prstGeom>
        </p:spPr>
      </p:pic>
      <p:sp>
        <p:nvSpPr>
          <p:cNvPr id="17" name="object 8"/>
          <p:cNvSpPr txBox="1">
            <a:spLocks noGrp="1"/>
          </p:cNvSpPr>
          <p:nvPr>
            <p:ph type="dt" sz="half" idx="6"/>
          </p:nvPr>
        </p:nvSpPr>
        <p:spPr>
          <a:xfrm>
            <a:off x="4648200" y="6498913"/>
            <a:ext cx="4876800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lang="ru-RU" spc="-5" dirty="0"/>
              <a:t>ДЕЙСТВИЯ РАБОТНИКОВ ОБЪЕКТОВ ОБРАЗОВАТЕЛЬНЫХ ОРГАНИЗАЦИЙ И СОТРУДНИКОВ ОХРАНЫ ПРИ ПОЛУЧЕНИИ СИГНАЛА ГО «ВНИМАНИЕ ВСЕМ!»</a:t>
            </a:r>
          </a:p>
        </p:txBody>
      </p:sp>
    </p:spTree>
    <p:extLst>
      <p:ext uri="{BB962C8B-B14F-4D97-AF65-F5344CB8AC3E}">
        <p14:creationId xmlns:p14="http://schemas.microsoft.com/office/powerpoint/2010/main" val="212582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593</TotalTime>
  <Words>469</Words>
  <Application>Microsoft Office PowerPoint</Application>
  <PresentationFormat>Широкоэкранный</PresentationFormat>
  <Paragraphs>99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Calibri</vt:lpstr>
      <vt:lpstr>Tahoma</vt:lpstr>
      <vt:lpstr>Times New Roman</vt:lpstr>
      <vt:lpstr>Office Theme</vt:lpstr>
      <vt:lpstr>Презентация PowerPoint</vt:lpstr>
      <vt:lpstr>Презентация PowerPoint</vt:lpstr>
      <vt:lpstr>Сигнал «ВНИМАНИЕ ВСЕМ!»</vt:lpstr>
      <vt:lpstr>Как работает система оповещения: с чего все начинается?</vt:lpstr>
      <vt:lpstr>Способы оповещения</vt:lpstr>
      <vt:lpstr>Сигнал </vt:lpstr>
      <vt:lpstr>Действия населения</vt:lpstr>
      <vt:lpstr>Действия населения при нахождении дома </vt:lpstr>
      <vt:lpstr>Действия при нахождении на работе или в учебном учреждении </vt:lpstr>
      <vt:lpstr>Действия при нахождении в городском транспорте </vt:lpstr>
      <vt:lpstr>Сигнал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Романова Любовь Анатольевна</dc:creator>
  <cp:keywords>презентация</cp:keywords>
  <cp:lastModifiedBy>Смирнова Лариса Михайловна</cp:lastModifiedBy>
  <cp:revision>43</cp:revision>
  <dcterms:created xsi:type="dcterms:W3CDTF">2024-03-14T04:06:36Z</dcterms:created>
  <dcterms:modified xsi:type="dcterms:W3CDTF">2024-10-03T11:36:22Z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2024-03-14T00:00:00Z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2024-03-14T00:00:00Z</vt:filetime>
  </property>
</Properties>
</file>